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85" r:id="rId6"/>
    <p:sldId id="259" r:id="rId8"/>
    <p:sldId id="301" r:id="rId9"/>
    <p:sldId id="260" r:id="rId10"/>
    <p:sldId id="302" r:id="rId11"/>
    <p:sldId id="306" r:id="rId12"/>
    <p:sldId id="305" r:id="rId13"/>
    <p:sldId id="261" r:id="rId14"/>
    <p:sldId id="307" r:id="rId15"/>
    <p:sldId id="308" r:id="rId16"/>
    <p:sldId id="309" r:id="rId17"/>
    <p:sldId id="310" r:id="rId18"/>
    <p:sldId id="311" r:id="rId19"/>
    <p:sldId id="262" r:id="rId20"/>
    <p:sldId id="313" r:id="rId21"/>
    <p:sldId id="314" r:id="rId22"/>
    <p:sldId id="312" r:id="rId23"/>
    <p:sldId id="317" r:id="rId24"/>
    <p:sldId id="263" r:id="rId25"/>
    <p:sldId id="316" r:id="rId26"/>
    <p:sldId id="319" r:id="rId27"/>
    <p:sldId id="264" r:id="rId28"/>
    <p:sldId id="320" r:id="rId29"/>
    <p:sldId id="321" r:id="rId30"/>
    <p:sldId id="322" r:id="rId31"/>
    <p:sldId id="265" r:id="rId32"/>
    <p:sldId id="323" r:id="rId33"/>
    <p:sldId id="324" r:id="rId34"/>
    <p:sldId id="325" r:id="rId35"/>
    <p:sldId id="266" r:id="rId36"/>
    <p:sldId id="326" r:id="rId37"/>
    <p:sldId id="327" r:id="rId38"/>
    <p:sldId id="328" r:id="rId39"/>
    <p:sldId id="267" r:id="rId40"/>
    <p:sldId id="329" r:id="rId41"/>
    <p:sldId id="330" r:id="rId42"/>
    <p:sldId id="332" r:id="rId43"/>
    <p:sldId id="268" r:id="rId44"/>
    <p:sldId id="333" r:id="rId45"/>
    <p:sldId id="334" r:id="rId46"/>
    <p:sldId id="335" r:id="rId47"/>
    <p:sldId id="336" r:id="rId48"/>
    <p:sldId id="269" r:id="rId49"/>
    <p:sldId id="337" r:id="rId50"/>
    <p:sldId id="338" r:id="rId51"/>
    <p:sldId id="343" r:id="rId52"/>
    <p:sldId id="339" r:id="rId53"/>
    <p:sldId id="365" r:id="rId54"/>
    <p:sldId id="366" r:id="rId55"/>
    <p:sldId id="270" r:id="rId56"/>
    <p:sldId id="367" r:id="rId57"/>
    <p:sldId id="368" r:id="rId58"/>
    <p:sldId id="345" r:id="rId59"/>
    <p:sldId id="341" r:id="rId60"/>
    <p:sldId id="346" r:id="rId61"/>
    <p:sldId id="271" r:id="rId62"/>
    <p:sldId id="347" r:id="rId63"/>
    <p:sldId id="348" r:id="rId64"/>
    <p:sldId id="349" r:id="rId65"/>
    <p:sldId id="272" r:id="rId66"/>
    <p:sldId id="351" r:id="rId67"/>
    <p:sldId id="352" r:id="rId68"/>
    <p:sldId id="353" r:id="rId69"/>
    <p:sldId id="273" r:id="rId70"/>
    <p:sldId id="354" r:id="rId71"/>
    <p:sldId id="350" r:id="rId72"/>
    <p:sldId id="355" r:id="rId73"/>
    <p:sldId id="274" r:id="rId74"/>
    <p:sldId id="356" r:id="rId75"/>
    <p:sldId id="357" r:id="rId76"/>
    <p:sldId id="358" r:id="rId77"/>
    <p:sldId id="275" r:id="rId78"/>
    <p:sldId id="359" r:id="rId79"/>
    <p:sldId id="360" r:id="rId80"/>
    <p:sldId id="276" r:id="rId81"/>
    <p:sldId id="362" r:id="rId82"/>
    <p:sldId id="361" r:id="rId83"/>
    <p:sldId id="363" r:id="rId84"/>
    <p:sldId id="277" r:id="rId85"/>
    <p:sldId id="294" r:id="rId86"/>
    <p:sldId id="278" r:id="rId87"/>
    <p:sldId id="287" r:id="rId88"/>
    <p:sldId id="279" r:id="rId89"/>
    <p:sldId id="288" r:id="rId90"/>
    <p:sldId id="289" r:id="rId91"/>
    <p:sldId id="280" r:id="rId92"/>
    <p:sldId id="281" r:id="rId93"/>
    <p:sldId id="292" r:id="rId94"/>
    <p:sldId id="290" r:id="rId95"/>
    <p:sldId id="282" r:id="rId96"/>
    <p:sldId id="293" r:id="rId97"/>
    <p:sldId id="364" r:id="rId98"/>
  </p:sldIdLst>
  <p:sldSz cx="15125700" cy="10693400"/>
  <p:notesSz cx="151257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8"/>
    <p:restoredTop sz="94768"/>
  </p:normalViewPr>
  <p:slideViewPr>
    <p:cSldViewPr>
      <p:cViewPr varScale="1">
        <p:scale>
          <a:sx n="70" d="100"/>
          <a:sy n="70" d="100"/>
        </p:scale>
        <p:origin x="1960" y="200"/>
      </p:cViewPr>
      <p:guideLst>
        <p:guide orient="horz" pos="2930"/>
        <p:guide pos="21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presProps" Target="presProps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notesMaster" Target="notesMasters/notesMaster1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1" Type="http://schemas.openxmlformats.org/officeDocument/2006/relationships/tableStyles" Target="tableStyles.xml"/><Relationship Id="rId100" Type="http://schemas.openxmlformats.org/officeDocument/2006/relationships/viewProps" Target="view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A3429-5803-FB44-9F15-65929259E04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10150" y="1336675"/>
            <a:ext cx="51054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12888" y="5146675"/>
            <a:ext cx="1209992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1D748-5C63-2540-8C1A-5C12EFD1C0F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D748-5C63-2540-8C1A-5C12EFD1C0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D748-5C63-2540-8C1A-5C12EFD1C0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D748-5C63-2540-8C1A-5C12EFD1C0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D748-5C63-2540-8C1A-5C12EFD1C0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7560056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6106259" y="9748566"/>
            <a:ext cx="192405" cy="349885"/>
          </a:xfrm>
          <a:custGeom>
            <a:avLst/>
            <a:gdLst/>
            <a:ahLst/>
            <a:cxnLst/>
            <a:rect l="l" t="t" r="r" b="b"/>
            <a:pathLst>
              <a:path w="192404" h="349884">
                <a:moveTo>
                  <a:pt x="180657" y="0"/>
                </a:moveTo>
                <a:lnTo>
                  <a:pt x="174828" y="0"/>
                </a:lnTo>
                <a:lnTo>
                  <a:pt x="128443" y="6259"/>
                </a:lnTo>
                <a:lnTo>
                  <a:pt x="86706" y="23912"/>
                </a:lnTo>
                <a:lnTo>
                  <a:pt x="51304" y="51273"/>
                </a:lnTo>
                <a:lnTo>
                  <a:pt x="23927" y="86653"/>
                </a:lnTo>
                <a:lnTo>
                  <a:pt x="6263" y="128367"/>
                </a:lnTo>
                <a:lnTo>
                  <a:pt x="0" y="174726"/>
                </a:lnTo>
                <a:lnTo>
                  <a:pt x="6263" y="221098"/>
                </a:lnTo>
                <a:lnTo>
                  <a:pt x="23927" y="262824"/>
                </a:lnTo>
                <a:lnTo>
                  <a:pt x="51304" y="298215"/>
                </a:lnTo>
                <a:lnTo>
                  <a:pt x="86706" y="325583"/>
                </a:lnTo>
                <a:lnTo>
                  <a:pt x="128443" y="343242"/>
                </a:lnTo>
                <a:lnTo>
                  <a:pt x="174828" y="349503"/>
                </a:lnTo>
                <a:lnTo>
                  <a:pt x="180657" y="349503"/>
                </a:lnTo>
                <a:lnTo>
                  <a:pt x="186448" y="349199"/>
                </a:lnTo>
                <a:lnTo>
                  <a:pt x="192100" y="348640"/>
                </a:lnTo>
                <a:lnTo>
                  <a:pt x="192100" y="298081"/>
                </a:lnTo>
                <a:lnTo>
                  <a:pt x="174828" y="298081"/>
                </a:lnTo>
                <a:lnTo>
                  <a:pt x="126883" y="288367"/>
                </a:lnTo>
                <a:lnTo>
                  <a:pt x="87637" y="261897"/>
                </a:lnTo>
                <a:lnTo>
                  <a:pt x="61130" y="222681"/>
                </a:lnTo>
                <a:lnTo>
                  <a:pt x="51396" y="174726"/>
                </a:lnTo>
                <a:lnTo>
                  <a:pt x="61130" y="126831"/>
                </a:lnTo>
                <a:lnTo>
                  <a:pt x="87637" y="87622"/>
                </a:lnTo>
                <a:lnTo>
                  <a:pt x="126883" y="61135"/>
                </a:lnTo>
                <a:lnTo>
                  <a:pt x="174828" y="51409"/>
                </a:lnTo>
                <a:lnTo>
                  <a:pt x="192100" y="51409"/>
                </a:lnTo>
                <a:lnTo>
                  <a:pt x="192100" y="863"/>
                </a:lnTo>
                <a:lnTo>
                  <a:pt x="186448" y="304"/>
                </a:lnTo>
                <a:lnTo>
                  <a:pt x="180657" y="0"/>
                </a:lnTo>
                <a:close/>
              </a:path>
              <a:path w="192404" h="349884">
                <a:moveTo>
                  <a:pt x="192100" y="296837"/>
                </a:moveTo>
                <a:lnTo>
                  <a:pt x="186448" y="297662"/>
                </a:lnTo>
                <a:lnTo>
                  <a:pt x="180657" y="298081"/>
                </a:lnTo>
                <a:lnTo>
                  <a:pt x="192100" y="298081"/>
                </a:lnTo>
                <a:lnTo>
                  <a:pt x="192100" y="296837"/>
                </a:lnTo>
                <a:close/>
              </a:path>
              <a:path w="192404" h="349884">
                <a:moveTo>
                  <a:pt x="192100" y="51409"/>
                </a:moveTo>
                <a:lnTo>
                  <a:pt x="180657" y="51409"/>
                </a:lnTo>
                <a:lnTo>
                  <a:pt x="186448" y="51841"/>
                </a:lnTo>
                <a:lnTo>
                  <a:pt x="192100" y="52666"/>
                </a:lnTo>
                <a:lnTo>
                  <a:pt x="192100" y="5140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6406666" y="9748558"/>
            <a:ext cx="192405" cy="349885"/>
          </a:xfrm>
          <a:custGeom>
            <a:avLst/>
            <a:gdLst/>
            <a:ahLst/>
            <a:cxnLst/>
            <a:rect l="l" t="t" r="r" b="b"/>
            <a:pathLst>
              <a:path w="192404" h="349884">
                <a:moveTo>
                  <a:pt x="180606" y="0"/>
                </a:moveTo>
                <a:lnTo>
                  <a:pt x="174777" y="0"/>
                </a:lnTo>
                <a:lnTo>
                  <a:pt x="128387" y="6260"/>
                </a:lnTo>
                <a:lnTo>
                  <a:pt x="86657" y="23917"/>
                </a:lnTo>
                <a:lnTo>
                  <a:pt x="51269" y="51284"/>
                </a:lnTo>
                <a:lnTo>
                  <a:pt x="23908" y="86674"/>
                </a:lnTo>
                <a:lnTo>
                  <a:pt x="6257" y="128400"/>
                </a:lnTo>
                <a:lnTo>
                  <a:pt x="0" y="174777"/>
                </a:lnTo>
                <a:lnTo>
                  <a:pt x="6257" y="221119"/>
                </a:lnTo>
                <a:lnTo>
                  <a:pt x="23908" y="262827"/>
                </a:lnTo>
                <a:lnTo>
                  <a:pt x="51269" y="298211"/>
                </a:lnTo>
                <a:lnTo>
                  <a:pt x="86657" y="325580"/>
                </a:lnTo>
                <a:lnTo>
                  <a:pt x="128387" y="343241"/>
                </a:lnTo>
                <a:lnTo>
                  <a:pt x="174777" y="349504"/>
                </a:lnTo>
                <a:lnTo>
                  <a:pt x="180606" y="349504"/>
                </a:lnTo>
                <a:lnTo>
                  <a:pt x="186410" y="349199"/>
                </a:lnTo>
                <a:lnTo>
                  <a:pt x="192100" y="348640"/>
                </a:lnTo>
                <a:lnTo>
                  <a:pt x="192100" y="298094"/>
                </a:lnTo>
                <a:lnTo>
                  <a:pt x="174777" y="298094"/>
                </a:lnTo>
                <a:lnTo>
                  <a:pt x="132865" y="290753"/>
                </a:lnTo>
                <a:lnTo>
                  <a:pt x="97096" y="270467"/>
                </a:lnTo>
                <a:lnTo>
                  <a:pt x="70058" y="239838"/>
                </a:lnTo>
                <a:lnTo>
                  <a:pt x="54343" y="201472"/>
                </a:lnTo>
                <a:lnTo>
                  <a:pt x="155320" y="201472"/>
                </a:lnTo>
                <a:lnTo>
                  <a:pt x="155320" y="148082"/>
                </a:lnTo>
                <a:lnTo>
                  <a:pt x="54343" y="148082"/>
                </a:lnTo>
                <a:lnTo>
                  <a:pt x="70058" y="109688"/>
                </a:lnTo>
                <a:lnTo>
                  <a:pt x="97096" y="79049"/>
                </a:lnTo>
                <a:lnTo>
                  <a:pt x="132865" y="58761"/>
                </a:lnTo>
                <a:lnTo>
                  <a:pt x="174777" y="51422"/>
                </a:lnTo>
                <a:lnTo>
                  <a:pt x="192100" y="51422"/>
                </a:lnTo>
                <a:lnTo>
                  <a:pt x="192100" y="863"/>
                </a:lnTo>
                <a:lnTo>
                  <a:pt x="186410" y="304"/>
                </a:lnTo>
                <a:lnTo>
                  <a:pt x="180606" y="0"/>
                </a:lnTo>
                <a:close/>
              </a:path>
              <a:path w="192404" h="349884">
                <a:moveTo>
                  <a:pt x="192100" y="296837"/>
                </a:moveTo>
                <a:lnTo>
                  <a:pt x="186461" y="297662"/>
                </a:lnTo>
                <a:lnTo>
                  <a:pt x="180606" y="298094"/>
                </a:lnTo>
                <a:lnTo>
                  <a:pt x="192100" y="298094"/>
                </a:lnTo>
                <a:lnTo>
                  <a:pt x="192100" y="296837"/>
                </a:lnTo>
                <a:close/>
              </a:path>
              <a:path w="192404" h="349884">
                <a:moveTo>
                  <a:pt x="192100" y="51422"/>
                </a:moveTo>
                <a:lnTo>
                  <a:pt x="180606" y="51422"/>
                </a:lnTo>
                <a:lnTo>
                  <a:pt x="186410" y="51841"/>
                </a:lnTo>
                <a:lnTo>
                  <a:pt x="192100" y="52666"/>
                </a:lnTo>
                <a:lnTo>
                  <a:pt x="192100" y="5142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6828742" y="9753907"/>
            <a:ext cx="484505" cy="346075"/>
          </a:xfrm>
          <a:custGeom>
            <a:avLst/>
            <a:gdLst/>
            <a:ahLst/>
            <a:cxnLst/>
            <a:rect l="l" t="t" r="r" b="b"/>
            <a:pathLst>
              <a:path w="484504" h="346075">
                <a:moveTo>
                  <a:pt x="213660" y="197980"/>
                </a:moveTo>
                <a:lnTo>
                  <a:pt x="58254" y="197980"/>
                </a:lnTo>
                <a:lnTo>
                  <a:pt x="60744" y="199618"/>
                </a:lnTo>
                <a:lnTo>
                  <a:pt x="165506" y="199618"/>
                </a:lnTo>
                <a:lnTo>
                  <a:pt x="178871" y="246396"/>
                </a:lnTo>
                <a:lnTo>
                  <a:pt x="204371" y="286515"/>
                </a:lnTo>
                <a:lnTo>
                  <a:pt x="239863" y="317827"/>
                </a:lnTo>
                <a:lnTo>
                  <a:pt x="283206" y="338188"/>
                </a:lnTo>
                <a:lnTo>
                  <a:pt x="332257" y="345452"/>
                </a:lnTo>
                <a:lnTo>
                  <a:pt x="380129" y="338622"/>
                </a:lnTo>
                <a:lnTo>
                  <a:pt x="422629" y="319398"/>
                </a:lnTo>
                <a:lnTo>
                  <a:pt x="445649" y="299935"/>
                </a:lnTo>
                <a:lnTo>
                  <a:pt x="332257" y="299935"/>
                </a:lnTo>
                <a:lnTo>
                  <a:pt x="284465" y="290297"/>
                </a:lnTo>
                <a:lnTo>
                  <a:pt x="245432" y="264002"/>
                </a:lnTo>
                <a:lnTo>
                  <a:pt x="219112" y="224985"/>
                </a:lnTo>
                <a:lnTo>
                  <a:pt x="213660" y="197980"/>
                </a:lnTo>
                <a:close/>
              </a:path>
              <a:path w="484504" h="346075">
                <a:moveTo>
                  <a:pt x="175577" y="0"/>
                </a:moveTo>
                <a:lnTo>
                  <a:pt x="46583" y="0"/>
                </a:lnTo>
                <a:lnTo>
                  <a:pt x="37296" y="1679"/>
                </a:lnTo>
                <a:lnTo>
                  <a:pt x="7018" y="31049"/>
                </a:lnTo>
                <a:lnTo>
                  <a:pt x="0" y="49898"/>
                </a:lnTo>
                <a:lnTo>
                  <a:pt x="0" y="342734"/>
                </a:lnTo>
                <a:lnTo>
                  <a:pt x="8343" y="345236"/>
                </a:lnTo>
                <a:lnTo>
                  <a:pt x="63284" y="345236"/>
                </a:lnTo>
                <a:lnTo>
                  <a:pt x="58254" y="344373"/>
                </a:lnTo>
                <a:lnTo>
                  <a:pt x="58254" y="197980"/>
                </a:lnTo>
                <a:lnTo>
                  <a:pt x="213660" y="197980"/>
                </a:lnTo>
                <a:lnTo>
                  <a:pt x="209461" y="177177"/>
                </a:lnTo>
                <a:lnTo>
                  <a:pt x="213925" y="155079"/>
                </a:lnTo>
                <a:lnTo>
                  <a:pt x="56553" y="155079"/>
                </a:lnTo>
                <a:lnTo>
                  <a:pt x="57416" y="153454"/>
                </a:lnTo>
                <a:lnTo>
                  <a:pt x="57416" y="63207"/>
                </a:lnTo>
                <a:lnTo>
                  <a:pt x="66548" y="59893"/>
                </a:lnTo>
                <a:lnTo>
                  <a:pt x="180555" y="59893"/>
                </a:lnTo>
                <a:lnTo>
                  <a:pt x="177253" y="57391"/>
                </a:lnTo>
                <a:lnTo>
                  <a:pt x="177253" y="2501"/>
                </a:lnTo>
                <a:lnTo>
                  <a:pt x="175577" y="0"/>
                </a:lnTo>
                <a:close/>
              </a:path>
              <a:path w="484504" h="346075">
                <a:moveTo>
                  <a:pt x="483616" y="251358"/>
                </a:moveTo>
                <a:lnTo>
                  <a:pt x="429844" y="251752"/>
                </a:lnTo>
                <a:lnTo>
                  <a:pt x="410718" y="271652"/>
                </a:lnTo>
                <a:lnTo>
                  <a:pt x="387551" y="286840"/>
                </a:lnTo>
                <a:lnTo>
                  <a:pt x="361133" y="296530"/>
                </a:lnTo>
                <a:lnTo>
                  <a:pt x="332257" y="299935"/>
                </a:lnTo>
                <a:lnTo>
                  <a:pt x="445649" y="299935"/>
                </a:lnTo>
                <a:lnTo>
                  <a:pt x="457782" y="289677"/>
                </a:lnTo>
                <a:lnTo>
                  <a:pt x="483616" y="251358"/>
                </a:lnTo>
                <a:close/>
              </a:path>
              <a:path w="484504" h="346075">
                <a:moveTo>
                  <a:pt x="332257" y="8953"/>
                </a:moveTo>
                <a:lnTo>
                  <a:pt x="283138" y="16235"/>
                </a:lnTo>
                <a:lnTo>
                  <a:pt x="239749" y="36644"/>
                </a:lnTo>
                <a:lnTo>
                  <a:pt x="204238" y="68025"/>
                </a:lnTo>
                <a:lnTo>
                  <a:pt x="178753" y="108222"/>
                </a:lnTo>
                <a:lnTo>
                  <a:pt x="165442" y="155079"/>
                </a:lnTo>
                <a:lnTo>
                  <a:pt x="213925" y="155079"/>
                </a:lnTo>
                <a:lnTo>
                  <a:pt x="219112" y="129407"/>
                </a:lnTo>
                <a:lnTo>
                  <a:pt x="245432" y="90385"/>
                </a:lnTo>
                <a:lnTo>
                  <a:pt x="284465" y="64070"/>
                </a:lnTo>
                <a:lnTo>
                  <a:pt x="332257" y="54419"/>
                </a:lnTo>
                <a:lnTo>
                  <a:pt x="445132" y="54419"/>
                </a:lnTo>
                <a:lnTo>
                  <a:pt x="423106" y="35542"/>
                </a:lnTo>
                <a:lnTo>
                  <a:pt x="380400" y="15937"/>
                </a:lnTo>
                <a:lnTo>
                  <a:pt x="332257" y="8953"/>
                </a:lnTo>
                <a:close/>
              </a:path>
              <a:path w="484504" h="346075">
                <a:moveTo>
                  <a:pt x="445132" y="54419"/>
                </a:moveTo>
                <a:lnTo>
                  <a:pt x="332257" y="54419"/>
                </a:lnTo>
                <a:lnTo>
                  <a:pt x="361769" y="57982"/>
                </a:lnTo>
                <a:lnTo>
                  <a:pt x="388685" y="68100"/>
                </a:lnTo>
                <a:lnTo>
                  <a:pt x="412154" y="83919"/>
                </a:lnTo>
                <a:lnTo>
                  <a:pt x="431330" y="104584"/>
                </a:lnTo>
                <a:lnTo>
                  <a:pt x="484124" y="104546"/>
                </a:lnTo>
                <a:lnTo>
                  <a:pt x="458355" y="65751"/>
                </a:lnTo>
                <a:lnTo>
                  <a:pt x="445132" y="544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7058243" y="9828352"/>
            <a:ext cx="199669" cy="205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1" i="0">
                <a:solidFill>
                  <a:srgbClr val="5D5D5E"/>
                </a:solidFill>
                <a:latin typeface="Myriad Pro"/>
                <a:cs typeface="Myriad Pr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50" b="1" i="0">
                <a:solidFill>
                  <a:srgbClr val="5D5D5E"/>
                </a:solidFill>
                <a:latin typeface="Myriad Pro"/>
                <a:cs typeface="Myriad Pr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1" i="0">
                <a:solidFill>
                  <a:srgbClr val="5D5D5E"/>
                </a:solidFill>
                <a:latin typeface="Myriad Pro"/>
                <a:cs typeface="Myriad Pr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1" i="0">
                <a:solidFill>
                  <a:srgbClr val="5D5D5E"/>
                </a:solidFill>
                <a:latin typeface="Myriad Pro"/>
                <a:cs typeface="Myriad Pr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6290" y="3494802"/>
            <a:ext cx="6350268" cy="2211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1" i="0">
                <a:solidFill>
                  <a:srgbClr val="5D5D5E"/>
                </a:solidFill>
                <a:latin typeface="Myriad Pro"/>
                <a:cs typeface="Myriad Pr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6290" y="3494802"/>
            <a:ext cx="6350268" cy="2211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1" i="0">
                <a:solidFill>
                  <a:srgbClr val="5D5D5E"/>
                </a:solidFill>
                <a:latin typeface="Myriad Pro"/>
                <a:cs typeface="Myriad Pr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4" Type="http://schemas.openxmlformats.org/officeDocument/2006/relationships/slideLayout" Target="../slideLayouts/slideLayout5.xml"/><Relationship Id="rId63" Type="http://schemas.openxmlformats.org/officeDocument/2006/relationships/image" Target="../media/image65.png"/><Relationship Id="rId62" Type="http://schemas.openxmlformats.org/officeDocument/2006/relationships/image" Target="../media/image64.png"/><Relationship Id="rId61" Type="http://schemas.openxmlformats.org/officeDocument/2006/relationships/image" Target="../media/image63.png"/><Relationship Id="rId60" Type="http://schemas.openxmlformats.org/officeDocument/2006/relationships/image" Target="../media/image62.png"/><Relationship Id="rId6" Type="http://schemas.openxmlformats.org/officeDocument/2006/relationships/image" Target="../media/image8.png"/><Relationship Id="rId59" Type="http://schemas.openxmlformats.org/officeDocument/2006/relationships/image" Target="../media/image61.png"/><Relationship Id="rId58" Type="http://schemas.openxmlformats.org/officeDocument/2006/relationships/image" Target="../media/image60.png"/><Relationship Id="rId57" Type="http://schemas.openxmlformats.org/officeDocument/2006/relationships/image" Target="../media/image59.png"/><Relationship Id="rId56" Type="http://schemas.openxmlformats.org/officeDocument/2006/relationships/image" Target="../media/image58.png"/><Relationship Id="rId55" Type="http://schemas.openxmlformats.org/officeDocument/2006/relationships/image" Target="../media/image57.png"/><Relationship Id="rId54" Type="http://schemas.openxmlformats.org/officeDocument/2006/relationships/image" Target="../media/image56.png"/><Relationship Id="rId53" Type="http://schemas.openxmlformats.org/officeDocument/2006/relationships/image" Target="../media/image55.png"/><Relationship Id="rId52" Type="http://schemas.openxmlformats.org/officeDocument/2006/relationships/image" Target="../media/image54.png"/><Relationship Id="rId51" Type="http://schemas.openxmlformats.org/officeDocument/2006/relationships/image" Target="../media/image53.png"/><Relationship Id="rId50" Type="http://schemas.openxmlformats.org/officeDocument/2006/relationships/image" Target="../media/image52.png"/><Relationship Id="rId5" Type="http://schemas.openxmlformats.org/officeDocument/2006/relationships/image" Target="../media/image7.png"/><Relationship Id="rId49" Type="http://schemas.openxmlformats.org/officeDocument/2006/relationships/image" Target="../media/image51.png"/><Relationship Id="rId48" Type="http://schemas.openxmlformats.org/officeDocument/2006/relationships/image" Target="../media/image50.png"/><Relationship Id="rId47" Type="http://schemas.openxmlformats.org/officeDocument/2006/relationships/image" Target="../media/image49.png"/><Relationship Id="rId46" Type="http://schemas.openxmlformats.org/officeDocument/2006/relationships/image" Target="../media/image48.png"/><Relationship Id="rId45" Type="http://schemas.openxmlformats.org/officeDocument/2006/relationships/image" Target="../media/image47.png"/><Relationship Id="rId44" Type="http://schemas.openxmlformats.org/officeDocument/2006/relationships/image" Target="../media/image46.png"/><Relationship Id="rId43" Type="http://schemas.openxmlformats.org/officeDocument/2006/relationships/image" Target="../media/image45.png"/><Relationship Id="rId42" Type="http://schemas.openxmlformats.org/officeDocument/2006/relationships/image" Target="../media/image44.png"/><Relationship Id="rId41" Type="http://schemas.openxmlformats.org/officeDocument/2006/relationships/image" Target="../media/image43.png"/><Relationship Id="rId40" Type="http://schemas.openxmlformats.org/officeDocument/2006/relationships/image" Target="../media/image42.png"/><Relationship Id="rId4" Type="http://schemas.openxmlformats.org/officeDocument/2006/relationships/image" Target="../media/image6.png"/><Relationship Id="rId39" Type="http://schemas.openxmlformats.org/officeDocument/2006/relationships/image" Target="../media/image41.png"/><Relationship Id="rId38" Type="http://schemas.openxmlformats.org/officeDocument/2006/relationships/image" Target="../media/image40.png"/><Relationship Id="rId37" Type="http://schemas.openxmlformats.org/officeDocument/2006/relationships/image" Target="../media/image39.png"/><Relationship Id="rId36" Type="http://schemas.openxmlformats.org/officeDocument/2006/relationships/image" Target="../media/image38.png"/><Relationship Id="rId35" Type="http://schemas.openxmlformats.org/officeDocument/2006/relationships/image" Target="../media/image37.png"/><Relationship Id="rId34" Type="http://schemas.openxmlformats.org/officeDocument/2006/relationships/image" Target="../media/image36.png"/><Relationship Id="rId33" Type="http://schemas.openxmlformats.org/officeDocument/2006/relationships/image" Target="../media/image35.png"/><Relationship Id="rId32" Type="http://schemas.openxmlformats.org/officeDocument/2006/relationships/image" Target="../media/image34.png"/><Relationship Id="rId31" Type="http://schemas.openxmlformats.org/officeDocument/2006/relationships/image" Target="../media/image33.png"/><Relationship Id="rId30" Type="http://schemas.openxmlformats.org/officeDocument/2006/relationships/image" Target="../media/image32.png"/><Relationship Id="rId3" Type="http://schemas.openxmlformats.org/officeDocument/2006/relationships/image" Target="../media/image5.png"/><Relationship Id="rId29" Type="http://schemas.openxmlformats.org/officeDocument/2006/relationships/image" Target="../media/image31.png"/><Relationship Id="rId28" Type="http://schemas.openxmlformats.org/officeDocument/2006/relationships/image" Target="../media/image30.png"/><Relationship Id="rId27" Type="http://schemas.openxmlformats.org/officeDocument/2006/relationships/image" Target="../media/image29.png"/><Relationship Id="rId26" Type="http://schemas.openxmlformats.org/officeDocument/2006/relationships/image" Target="../media/image28.png"/><Relationship Id="rId25" Type="http://schemas.openxmlformats.org/officeDocument/2006/relationships/image" Target="../media/image27.png"/><Relationship Id="rId24" Type="http://schemas.openxmlformats.org/officeDocument/2006/relationships/image" Target="../media/image26.png"/><Relationship Id="rId23" Type="http://schemas.openxmlformats.org/officeDocument/2006/relationships/image" Target="../media/image25.png"/><Relationship Id="rId22" Type="http://schemas.openxmlformats.org/officeDocument/2006/relationships/image" Target="../media/image24.png"/><Relationship Id="rId21" Type="http://schemas.openxmlformats.org/officeDocument/2006/relationships/image" Target="../media/image23.png"/><Relationship Id="rId20" Type="http://schemas.openxmlformats.org/officeDocument/2006/relationships/image" Target="../media/image22.png"/><Relationship Id="rId2" Type="http://schemas.openxmlformats.org/officeDocument/2006/relationships/image" Target="../media/image4.png"/><Relationship Id="rId19" Type="http://schemas.openxmlformats.org/officeDocument/2006/relationships/image" Target="../media/image21.png"/><Relationship Id="rId18" Type="http://schemas.openxmlformats.org/officeDocument/2006/relationships/image" Target="../media/image20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61.png"/><Relationship Id="rId2" Type="http://schemas.openxmlformats.org/officeDocument/2006/relationships/image" Target="../media/image260.jpeg"/><Relationship Id="rId1" Type="http://schemas.openxmlformats.org/officeDocument/2006/relationships/image" Target="../media/image25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2.png"/><Relationship Id="rId8" Type="http://schemas.openxmlformats.org/officeDocument/2006/relationships/image" Target="../media/image271.png"/><Relationship Id="rId7" Type="http://schemas.openxmlformats.org/officeDocument/2006/relationships/image" Target="../media/image270.png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jpeg"/><Relationship Id="rId3" Type="http://schemas.openxmlformats.org/officeDocument/2006/relationships/image" Target="../media/image266.png"/><Relationship Id="rId22" Type="http://schemas.openxmlformats.org/officeDocument/2006/relationships/slideLayout" Target="../slideLayouts/slideLayout5.xml"/><Relationship Id="rId21" Type="http://schemas.openxmlformats.org/officeDocument/2006/relationships/image" Target="../media/image284.png"/><Relationship Id="rId20" Type="http://schemas.openxmlformats.org/officeDocument/2006/relationships/image" Target="../media/image283.png"/><Relationship Id="rId2" Type="http://schemas.openxmlformats.org/officeDocument/2006/relationships/image" Target="../media/image265.png"/><Relationship Id="rId19" Type="http://schemas.openxmlformats.org/officeDocument/2006/relationships/image" Target="../media/image282.png"/><Relationship Id="rId18" Type="http://schemas.openxmlformats.org/officeDocument/2006/relationships/image" Target="../media/image281.png"/><Relationship Id="rId17" Type="http://schemas.openxmlformats.org/officeDocument/2006/relationships/image" Target="../media/image280.png"/><Relationship Id="rId16" Type="http://schemas.openxmlformats.org/officeDocument/2006/relationships/image" Target="../media/image279.png"/><Relationship Id="rId15" Type="http://schemas.openxmlformats.org/officeDocument/2006/relationships/image" Target="../media/image278.png"/><Relationship Id="rId14" Type="http://schemas.openxmlformats.org/officeDocument/2006/relationships/image" Target="../media/image277.png"/><Relationship Id="rId13" Type="http://schemas.openxmlformats.org/officeDocument/2006/relationships/image" Target="../media/image276.png"/><Relationship Id="rId12" Type="http://schemas.openxmlformats.org/officeDocument/2006/relationships/image" Target="../media/image275.png"/><Relationship Id="rId11" Type="http://schemas.openxmlformats.org/officeDocument/2006/relationships/image" Target="../media/image274.png"/><Relationship Id="rId10" Type="http://schemas.openxmlformats.org/officeDocument/2006/relationships/image" Target="../media/image273.png"/><Relationship Id="rId1" Type="http://schemas.openxmlformats.org/officeDocument/2006/relationships/image" Target="../media/image2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7.jpeg"/><Relationship Id="rId1" Type="http://schemas.openxmlformats.org/officeDocument/2006/relationships/image" Target="../media/image28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65.png"/><Relationship Id="rId14" Type="http://schemas.openxmlformats.org/officeDocument/2006/relationships/image" Target="../media/image78.png"/><Relationship Id="rId13" Type="http://schemas.openxmlformats.org/officeDocument/2006/relationships/image" Target="../media/image77.png"/><Relationship Id="rId12" Type="http://schemas.openxmlformats.org/officeDocument/2006/relationships/image" Target="../media/image76.png"/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1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65.png"/><Relationship Id="rId7" Type="http://schemas.openxmlformats.org/officeDocument/2006/relationships/image" Target="../media/image286.jpe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5.png"/><Relationship Id="rId8" Type="http://schemas.openxmlformats.org/officeDocument/2006/relationships/image" Target="../media/image294.png"/><Relationship Id="rId7" Type="http://schemas.openxmlformats.org/officeDocument/2006/relationships/image" Target="../media/image293.png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Relationship Id="rId3" Type="http://schemas.openxmlformats.org/officeDocument/2006/relationships/image" Target="../media/image289.png"/><Relationship Id="rId2" Type="http://schemas.openxmlformats.org/officeDocument/2006/relationships/image" Target="../media/image288.jpe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299.png"/><Relationship Id="rId12" Type="http://schemas.openxmlformats.org/officeDocument/2006/relationships/image" Target="../media/image298.png"/><Relationship Id="rId11" Type="http://schemas.openxmlformats.org/officeDocument/2006/relationships/image" Target="../media/image297.png"/><Relationship Id="rId10" Type="http://schemas.openxmlformats.org/officeDocument/2006/relationships/image" Target="../media/image296.png"/><Relationship Id="rId1" Type="http://schemas.openxmlformats.org/officeDocument/2006/relationships/image" Target="../media/image28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6.png"/><Relationship Id="rId8" Type="http://schemas.openxmlformats.org/officeDocument/2006/relationships/image" Target="../media/image295.png"/><Relationship Id="rId7" Type="http://schemas.openxmlformats.org/officeDocument/2006/relationships/image" Target="../media/image294.png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299.png"/><Relationship Id="rId11" Type="http://schemas.openxmlformats.org/officeDocument/2006/relationships/image" Target="../media/image298.png"/><Relationship Id="rId10" Type="http://schemas.openxmlformats.org/officeDocument/2006/relationships/image" Target="../media/image297.png"/><Relationship Id="rId1" Type="http://schemas.openxmlformats.org/officeDocument/2006/relationships/image" Target="../media/image28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5.png"/><Relationship Id="rId8" Type="http://schemas.openxmlformats.org/officeDocument/2006/relationships/image" Target="../media/image294.png"/><Relationship Id="rId7" Type="http://schemas.openxmlformats.org/officeDocument/2006/relationships/image" Target="../media/image293.png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Relationship Id="rId3" Type="http://schemas.openxmlformats.org/officeDocument/2006/relationships/image" Target="../media/image289.png"/><Relationship Id="rId2" Type="http://schemas.openxmlformats.org/officeDocument/2006/relationships/image" Target="../media/image300.jpe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299.png"/><Relationship Id="rId12" Type="http://schemas.openxmlformats.org/officeDocument/2006/relationships/image" Target="../media/image298.png"/><Relationship Id="rId11" Type="http://schemas.openxmlformats.org/officeDocument/2006/relationships/image" Target="../media/image297.png"/><Relationship Id="rId10" Type="http://schemas.openxmlformats.org/officeDocument/2006/relationships/image" Target="../media/image296.png"/><Relationship Id="rId1" Type="http://schemas.openxmlformats.org/officeDocument/2006/relationships/image" Target="../media/image28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9" Type="http://schemas.openxmlformats.org/officeDocument/2006/relationships/slideLayout" Target="../slideLayouts/slideLayout5.xml"/><Relationship Id="rId18" Type="http://schemas.openxmlformats.org/officeDocument/2006/relationships/image" Target="../media/image65.png"/><Relationship Id="rId17" Type="http://schemas.openxmlformats.org/officeDocument/2006/relationships/image" Target="../media/image82.png"/><Relationship Id="rId16" Type="http://schemas.openxmlformats.org/officeDocument/2006/relationships/image" Target="../media/image81.jpeg"/><Relationship Id="rId15" Type="http://schemas.openxmlformats.org/officeDocument/2006/relationships/image" Target="../media/image80.jpeg"/><Relationship Id="rId14" Type="http://schemas.openxmlformats.org/officeDocument/2006/relationships/image" Target="../media/image79.jpeg"/><Relationship Id="rId13" Type="http://schemas.openxmlformats.org/officeDocument/2006/relationships/image" Target="../media/image78.png"/><Relationship Id="rId12" Type="http://schemas.openxmlformats.org/officeDocument/2006/relationships/image" Target="../media/image77.png"/><Relationship Id="rId11" Type="http://schemas.openxmlformats.org/officeDocument/2006/relationships/image" Target="../media/image76.png"/><Relationship Id="rId10" Type="http://schemas.openxmlformats.org/officeDocument/2006/relationships/image" Target="../media/image75.png"/><Relationship Id="rId1" Type="http://schemas.openxmlformats.org/officeDocument/2006/relationships/image" Target="../media/image6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9.png"/><Relationship Id="rId8" Type="http://schemas.openxmlformats.org/officeDocument/2006/relationships/image" Target="../media/image306.png"/><Relationship Id="rId7" Type="http://schemas.openxmlformats.org/officeDocument/2006/relationships/image" Target="../media/image288.jpeg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4" Type="http://schemas.openxmlformats.org/officeDocument/2006/relationships/image" Target="../media/image303.png"/><Relationship Id="rId3" Type="http://schemas.openxmlformats.org/officeDocument/2006/relationships/image" Target="../media/image302.png"/><Relationship Id="rId20" Type="http://schemas.openxmlformats.org/officeDocument/2006/relationships/slideLayout" Target="../slideLayouts/slideLayout5.xml"/><Relationship Id="rId2" Type="http://schemas.openxmlformats.org/officeDocument/2006/relationships/image" Target="../media/image301.png"/><Relationship Id="rId19" Type="http://schemas.openxmlformats.org/officeDocument/2006/relationships/image" Target="../media/image299.png"/><Relationship Id="rId18" Type="http://schemas.openxmlformats.org/officeDocument/2006/relationships/image" Target="../media/image298.png"/><Relationship Id="rId17" Type="http://schemas.openxmlformats.org/officeDocument/2006/relationships/image" Target="../media/image297.png"/><Relationship Id="rId16" Type="http://schemas.openxmlformats.org/officeDocument/2006/relationships/image" Target="../media/image296.png"/><Relationship Id="rId15" Type="http://schemas.openxmlformats.org/officeDocument/2006/relationships/image" Target="../media/image295.png"/><Relationship Id="rId14" Type="http://schemas.openxmlformats.org/officeDocument/2006/relationships/image" Target="../media/image294.png"/><Relationship Id="rId13" Type="http://schemas.openxmlformats.org/officeDocument/2006/relationships/image" Target="../media/image293.png"/><Relationship Id="rId12" Type="http://schemas.openxmlformats.org/officeDocument/2006/relationships/image" Target="../media/image292.png"/><Relationship Id="rId11" Type="http://schemas.openxmlformats.org/officeDocument/2006/relationships/image" Target="../media/image291.png"/><Relationship Id="rId10" Type="http://schemas.openxmlformats.org/officeDocument/2006/relationships/image" Target="../media/image290.png"/><Relationship Id="rId1" Type="http://schemas.openxmlformats.org/officeDocument/2006/relationships/image" Target="../media/image28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4.png"/><Relationship Id="rId8" Type="http://schemas.openxmlformats.org/officeDocument/2006/relationships/image" Target="../media/image288.jpeg"/><Relationship Id="rId7" Type="http://schemas.openxmlformats.org/officeDocument/2006/relationships/image" Target="../media/image313.jpeg"/><Relationship Id="rId6" Type="http://schemas.openxmlformats.org/officeDocument/2006/relationships/image" Target="../media/image312.png"/><Relationship Id="rId5" Type="http://schemas.openxmlformats.org/officeDocument/2006/relationships/image" Target="../media/image311.png"/><Relationship Id="rId4" Type="http://schemas.openxmlformats.org/officeDocument/2006/relationships/image" Target="../media/image310.png"/><Relationship Id="rId3" Type="http://schemas.openxmlformats.org/officeDocument/2006/relationships/image" Target="../media/image309.png"/><Relationship Id="rId27" Type="http://schemas.openxmlformats.org/officeDocument/2006/relationships/notesSlide" Target="../notesSlides/notesSlide2.xml"/><Relationship Id="rId26" Type="http://schemas.openxmlformats.org/officeDocument/2006/relationships/slideLayout" Target="../slideLayouts/slideLayout5.xml"/><Relationship Id="rId25" Type="http://schemas.openxmlformats.org/officeDocument/2006/relationships/image" Target="../media/image318.png"/><Relationship Id="rId24" Type="http://schemas.openxmlformats.org/officeDocument/2006/relationships/image" Target="../media/image317.png"/><Relationship Id="rId23" Type="http://schemas.openxmlformats.org/officeDocument/2006/relationships/image" Target="../media/image316.png"/><Relationship Id="rId22" Type="http://schemas.openxmlformats.org/officeDocument/2006/relationships/image" Target="../media/image315.png"/><Relationship Id="rId21" Type="http://schemas.openxmlformats.org/officeDocument/2006/relationships/image" Target="../media/image299.png"/><Relationship Id="rId20" Type="http://schemas.openxmlformats.org/officeDocument/2006/relationships/image" Target="../media/image298.png"/><Relationship Id="rId2" Type="http://schemas.openxmlformats.org/officeDocument/2006/relationships/image" Target="../media/image308.png"/><Relationship Id="rId19" Type="http://schemas.openxmlformats.org/officeDocument/2006/relationships/image" Target="../media/image297.png"/><Relationship Id="rId18" Type="http://schemas.openxmlformats.org/officeDocument/2006/relationships/image" Target="../media/image296.png"/><Relationship Id="rId17" Type="http://schemas.openxmlformats.org/officeDocument/2006/relationships/image" Target="../media/image295.png"/><Relationship Id="rId16" Type="http://schemas.openxmlformats.org/officeDocument/2006/relationships/image" Target="../media/image294.png"/><Relationship Id="rId15" Type="http://schemas.openxmlformats.org/officeDocument/2006/relationships/image" Target="../media/image293.png"/><Relationship Id="rId14" Type="http://schemas.openxmlformats.org/officeDocument/2006/relationships/image" Target="../media/image292.png"/><Relationship Id="rId13" Type="http://schemas.openxmlformats.org/officeDocument/2006/relationships/image" Target="../media/image291.png"/><Relationship Id="rId12" Type="http://schemas.openxmlformats.org/officeDocument/2006/relationships/image" Target="../media/image290.png"/><Relationship Id="rId11" Type="http://schemas.openxmlformats.org/officeDocument/2006/relationships/image" Target="../media/image287.png"/><Relationship Id="rId10" Type="http://schemas.openxmlformats.org/officeDocument/2006/relationships/image" Target="../media/image289.png"/><Relationship Id="rId1" Type="http://schemas.openxmlformats.org/officeDocument/2006/relationships/image" Target="../media/image30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4.png"/><Relationship Id="rId8" Type="http://schemas.openxmlformats.org/officeDocument/2006/relationships/image" Target="../media/image293.png"/><Relationship Id="rId7" Type="http://schemas.openxmlformats.org/officeDocument/2006/relationships/image" Target="../media/image292.png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4" Type="http://schemas.openxmlformats.org/officeDocument/2006/relationships/image" Target="../media/image287.png"/><Relationship Id="rId3" Type="http://schemas.openxmlformats.org/officeDocument/2006/relationships/image" Target="../media/image289.png"/><Relationship Id="rId2" Type="http://schemas.openxmlformats.org/officeDocument/2006/relationships/image" Target="../media/image320.pn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299.png"/><Relationship Id="rId13" Type="http://schemas.openxmlformats.org/officeDocument/2006/relationships/image" Target="../media/image298.png"/><Relationship Id="rId12" Type="http://schemas.openxmlformats.org/officeDocument/2006/relationships/image" Target="../media/image297.png"/><Relationship Id="rId11" Type="http://schemas.openxmlformats.org/officeDocument/2006/relationships/image" Target="../media/image296.png"/><Relationship Id="rId10" Type="http://schemas.openxmlformats.org/officeDocument/2006/relationships/image" Target="../media/image295.png"/><Relationship Id="rId1" Type="http://schemas.openxmlformats.org/officeDocument/2006/relationships/image" Target="../media/image31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9.png"/><Relationship Id="rId8" Type="http://schemas.openxmlformats.org/officeDocument/2006/relationships/image" Target="../media/image328.jpeg"/><Relationship Id="rId7" Type="http://schemas.openxmlformats.org/officeDocument/2006/relationships/image" Target="../media/image327.png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4" Type="http://schemas.openxmlformats.org/officeDocument/2006/relationships/image" Target="../media/image324.png"/><Relationship Id="rId3" Type="http://schemas.openxmlformats.org/officeDocument/2006/relationships/image" Target="../media/image323.jpeg"/><Relationship Id="rId23" Type="http://schemas.openxmlformats.org/officeDocument/2006/relationships/slideLayout" Target="../slideLayouts/slideLayout5.xml"/><Relationship Id="rId22" Type="http://schemas.openxmlformats.org/officeDocument/2006/relationships/image" Target="../media/image299.png"/><Relationship Id="rId21" Type="http://schemas.openxmlformats.org/officeDocument/2006/relationships/image" Target="../media/image298.png"/><Relationship Id="rId20" Type="http://schemas.openxmlformats.org/officeDocument/2006/relationships/image" Target="../media/image297.png"/><Relationship Id="rId2" Type="http://schemas.openxmlformats.org/officeDocument/2006/relationships/image" Target="../media/image322.jpeg"/><Relationship Id="rId19" Type="http://schemas.openxmlformats.org/officeDocument/2006/relationships/image" Target="../media/image296.png"/><Relationship Id="rId18" Type="http://schemas.openxmlformats.org/officeDocument/2006/relationships/image" Target="../media/image295.png"/><Relationship Id="rId17" Type="http://schemas.openxmlformats.org/officeDocument/2006/relationships/image" Target="../media/image294.png"/><Relationship Id="rId16" Type="http://schemas.openxmlformats.org/officeDocument/2006/relationships/image" Target="../media/image293.png"/><Relationship Id="rId15" Type="http://schemas.openxmlformats.org/officeDocument/2006/relationships/image" Target="../media/image292.png"/><Relationship Id="rId14" Type="http://schemas.openxmlformats.org/officeDocument/2006/relationships/image" Target="../media/image291.png"/><Relationship Id="rId13" Type="http://schemas.openxmlformats.org/officeDocument/2006/relationships/image" Target="../media/image290.png"/><Relationship Id="rId12" Type="http://schemas.openxmlformats.org/officeDocument/2006/relationships/image" Target="../media/image287.png"/><Relationship Id="rId11" Type="http://schemas.openxmlformats.org/officeDocument/2006/relationships/image" Target="../media/image289.png"/><Relationship Id="rId10" Type="http://schemas.openxmlformats.org/officeDocument/2006/relationships/image" Target="../media/image330.png"/><Relationship Id="rId1" Type="http://schemas.openxmlformats.org/officeDocument/2006/relationships/image" Target="../media/image321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331.jpe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9.png"/><Relationship Id="rId8" Type="http://schemas.openxmlformats.org/officeDocument/2006/relationships/image" Target="../media/image338.png"/><Relationship Id="rId7" Type="http://schemas.openxmlformats.org/officeDocument/2006/relationships/image" Target="../media/image337.png"/><Relationship Id="rId6" Type="http://schemas.openxmlformats.org/officeDocument/2006/relationships/image" Target="../media/image336.png"/><Relationship Id="rId5" Type="http://schemas.openxmlformats.org/officeDocument/2006/relationships/image" Target="../media/image335.png"/><Relationship Id="rId4" Type="http://schemas.openxmlformats.org/officeDocument/2006/relationships/image" Target="../media/image334.png"/><Relationship Id="rId3" Type="http://schemas.openxmlformats.org/officeDocument/2006/relationships/image" Target="../media/image333.png"/><Relationship Id="rId2" Type="http://schemas.openxmlformats.org/officeDocument/2006/relationships/image" Target="../media/image287.png"/><Relationship Id="rId19" Type="http://schemas.openxmlformats.org/officeDocument/2006/relationships/slideLayout" Target="../slideLayouts/slideLayout5.xml"/><Relationship Id="rId18" Type="http://schemas.openxmlformats.org/officeDocument/2006/relationships/image" Target="../media/image348.png"/><Relationship Id="rId17" Type="http://schemas.openxmlformats.org/officeDocument/2006/relationships/image" Target="../media/image347.png"/><Relationship Id="rId16" Type="http://schemas.openxmlformats.org/officeDocument/2006/relationships/image" Target="../media/image346.png"/><Relationship Id="rId15" Type="http://schemas.openxmlformats.org/officeDocument/2006/relationships/image" Target="../media/image345.png"/><Relationship Id="rId14" Type="http://schemas.openxmlformats.org/officeDocument/2006/relationships/image" Target="../media/image344.png"/><Relationship Id="rId13" Type="http://schemas.openxmlformats.org/officeDocument/2006/relationships/image" Target="../media/image343.png"/><Relationship Id="rId12" Type="http://schemas.openxmlformats.org/officeDocument/2006/relationships/image" Target="../media/image342.png"/><Relationship Id="rId11" Type="http://schemas.openxmlformats.org/officeDocument/2006/relationships/image" Target="../media/image341.png"/><Relationship Id="rId10" Type="http://schemas.openxmlformats.org/officeDocument/2006/relationships/image" Target="../media/image340.png"/><Relationship Id="rId1" Type="http://schemas.openxmlformats.org/officeDocument/2006/relationships/image" Target="../media/image33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3.png"/><Relationship Id="rId8" Type="http://schemas.openxmlformats.org/officeDocument/2006/relationships/image" Target="../media/image332.png"/><Relationship Id="rId7" Type="http://schemas.openxmlformats.org/officeDocument/2006/relationships/image" Target="../media/image330.png"/><Relationship Id="rId6" Type="http://schemas.openxmlformats.org/officeDocument/2006/relationships/image" Target="../media/image353.png"/><Relationship Id="rId5" Type="http://schemas.openxmlformats.org/officeDocument/2006/relationships/image" Target="../media/image352.png"/><Relationship Id="rId4" Type="http://schemas.openxmlformats.org/officeDocument/2006/relationships/image" Target="../media/image351.png"/><Relationship Id="rId3" Type="http://schemas.openxmlformats.org/officeDocument/2006/relationships/image" Target="../media/image287.png"/><Relationship Id="rId2" Type="http://schemas.openxmlformats.org/officeDocument/2006/relationships/image" Target="../media/image350.jpeg"/><Relationship Id="rId18" Type="http://schemas.openxmlformats.org/officeDocument/2006/relationships/slideLayout" Target="../slideLayouts/slideLayout5.xml"/><Relationship Id="rId17" Type="http://schemas.openxmlformats.org/officeDocument/2006/relationships/image" Target="../media/image341.png"/><Relationship Id="rId16" Type="http://schemas.openxmlformats.org/officeDocument/2006/relationships/image" Target="../media/image340.png"/><Relationship Id="rId15" Type="http://schemas.openxmlformats.org/officeDocument/2006/relationships/image" Target="../media/image339.png"/><Relationship Id="rId14" Type="http://schemas.openxmlformats.org/officeDocument/2006/relationships/image" Target="../media/image338.png"/><Relationship Id="rId13" Type="http://schemas.openxmlformats.org/officeDocument/2006/relationships/image" Target="../media/image337.png"/><Relationship Id="rId12" Type="http://schemas.openxmlformats.org/officeDocument/2006/relationships/image" Target="../media/image336.png"/><Relationship Id="rId11" Type="http://schemas.openxmlformats.org/officeDocument/2006/relationships/image" Target="../media/image335.png"/><Relationship Id="rId10" Type="http://schemas.openxmlformats.org/officeDocument/2006/relationships/image" Target="../media/image334.png"/><Relationship Id="rId1" Type="http://schemas.openxmlformats.org/officeDocument/2006/relationships/image" Target="../media/image349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5.png"/><Relationship Id="rId8" Type="http://schemas.openxmlformats.org/officeDocument/2006/relationships/image" Target="../media/image334.png"/><Relationship Id="rId7" Type="http://schemas.openxmlformats.org/officeDocument/2006/relationships/image" Target="../media/image333.png"/><Relationship Id="rId6" Type="http://schemas.openxmlformats.org/officeDocument/2006/relationships/image" Target="../media/image287.png"/><Relationship Id="rId5" Type="http://schemas.openxmlformats.org/officeDocument/2006/relationships/image" Target="../media/image332.png"/><Relationship Id="rId4" Type="http://schemas.openxmlformats.org/officeDocument/2006/relationships/image" Target="../media/image330.png"/><Relationship Id="rId3" Type="http://schemas.openxmlformats.org/officeDocument/2006/relationships/image" Target="../media/image356.png"/><Relationship Id="rId2" Type="http://schemas.openxmlformats.org/officeDocument/2006/relationships/image" Target="../media/image355.png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341.png"/><Relationship Id="rId14" Type="http://schemas.openxmlformats.org/officeDocument/2006/relationships/image" Target="../media/image340.png"/><Relationship Id="rId13" Type="http://schemas.openxmlformats.org/officeDocument/2006/relationships/image" Target="../media/image339.png"/><Relationship Id="rId12" Type="http://schemas.openxmlformats.org/officeDocument/2006/relationships/image" Target="../media/image338.png"/><Relationship Id="rId11" Type="http://schemas.openxmlformats.org/officeDocument/2006/relationships/image" Target="../media/image337.png"/><Relationship Id="rId10" Type="http://schemas.openxmlformats.org/officeDocument/2006/relationships/image" Target="../media/image336.png"/><Relationship Id="rId1" Type="http://schemas.openxmlformats.org/officeDocument/2006/relationships/image" Target="../media/image354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9.png"/><Relationship Id="rId8" Type="http://schemas.openxmlformats.org/officeDocument/2006/relationships/image" Target="../media/image338.png"/><Relationship Id="rId7" Type="http://schemas.openxmlformats.org/officeDocument/2006/relationships/image" Target="../media/image337.png"/><Relationship Id="rId6" Type="http://schemas.openxmlformats.org/officeDocument/2006/relationships/image" Target="../media/image336.png"/><Relationship Id="rId5" Type="http://schemas.openxmlformats.org/officeDocument/2006/relationships/image" Target="../media/image335.png"/><Relationship Id="rId4" Type="http://schemas.openxmlformats.org/officeDocument/2006/relationships/image" Target="../media/image334.png"/><Relationship Id="rId3" Type="http://schemas.openxmlformats.org/officeDocument/2006/relationships/image" Target="../media/image333.png"/><Relationship Id="rId2" Type="http://schemas.openxmlformats.org/officeDocument/2006/relationships/image" Target="../media/image332.pn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359.png"/><Relationship Id="rId13" Type="http://schemas.openxmlformats.org/officeDocument/2006/relationships/image" Target="../media/image358.png"/><Relationship Id="rId12" Type="http://schemas.openxmlformats.org/officeDocument/2006/relationships/image" Target="../media/image357.jpeg"/><Relationship Id="rId11" Type="http://schemas.openxmlformats.org/officeDocument/2006/relationships/image" Target="../media/image341.png"/><Relationship Id="rId10" Type="http://schemas.openxmlformats.org/officeDocument/2006/relationships/image" Target="../media/image340.png"/><Relationship Id="rId1" Type="http://schemas.openxmlformats.org/officeDocument/2006/relationships/image" Target="../media/image28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8.png"/><Relationship Id="rId8" Type="http://schemas.openxmlformats.org/officeDocument/2006/relationships/image" Target="../media/image367.png"/><Relationship Id="rId78" Type="http://schemas.openxmlformats.org/officeDocument/2006/relationships/slideLayout" Target="../slideLayouts/slideLayout5.xml"/><Relationship Id="rId77" Type="http://schemas.openxmlformats.org/officeDocument/2006/relationships/image" Target="../media/image341.png"/><Relationship Id="rId76" Type="http://schemas.openxmlformats.org/officeDocument/2006/relationships/image" Target="../media/image340.png"/><Relationship Id="rId75" Type="http://schemas.openxmlformats.org/officeDocument/2006/relationships/image" Target="../media/image339.png"/><Relationship Id="rId74" Type="http://schemas.openxmlformats.org/officeDocument/2006/relationships/image" Target="../media/image338.png"/><Relationship Id="rId73" Type="http://schemas.openxmlformats.org/officeDocument/2006/relationships/image" Target="../media/image337.png"/><Relationship Id="rId72" Type="http://schemas.openxmlformats.org/officeDocument/2006/relationships/image" Target="../media/image336.png"/><Relationship Id="rId71" Type="http://schemas.openxmlformats.org/officeDocument/2006/relationships/image" Target="../media/image335.png"/><Relationship Id="rId70" Type="http://schemas.openxmlformats.org/officeDocument/2006/relationships/image" Target="../media/image334.png"/><Relationship Id="rId7" Type="http://schemas.openxmlformats.org/officeDocument/2006/relationships/image" Target="../media/image366.png"/><Relationship Id="rId69" Type="http://schemas.openxmlformats.org/officeDocument/2006/relationships/image" Target="../media/image333.png"/><Relationship Id="rId68" Type="http://schemas.openxmlformats.org/officeDocument/2006/relationships/image" Target="../media/image287.png"/><Relationship Id="rId67" Type="http://schemas.openxmlformats.org/officeDocument/2006/relationships/image" Target="../media/image332.png"/><Relationship Id="rId66" Type="http://schemas.openxmlformats.org/officeDocument/2006/relationships/image" Target="../media/image425.png"/><Relationship Id="rId65" Type="http://schemas.openxmlformats.org/officeDocument/2006/relationships/image" Target="../media/image424.png"/><Relationship Id="rId64" Type="http://schemas.openxmlformats.org/officeDocument/2006/relationships/image" Target="../media/image423.png"/><Relationship Id="rId63" Type="http://schemas.openxmlformats.org/officeDocument/2006/relationships/image" Target="../media/image422.png"/><Relationship Id="rId62" Type="http://schemas.openxmlformats.org/officeDocument/2006/relationships/image" Target="../media/image421.png"/><Relationship Id="rId61" Type="http://schemas.openxmlformats.org/officeDocument/2006/relationships/image" Target="../media/image420.png"/><Relationship Id="rId60" Type="http://schemas.openxmlformats.org/officeDocument/2006/relationships/image" Target="../media/image419.png"/><Relationship Id="rId6" Type="http://schemas.openxmlformats.org/officeDocument/2006/relationships/image" Target="../media/image365.png"/><Relationship Id="rId59" Type="http://schemas.openxmlformats.org/officeDocument/2006/relationships/image" Target="../media/image418.png"/><Relationship Id="rId58" Type="http://schemas.openxmlformats.org/officeDocument/2006/relationships/image" Target="../media/image417.png"/><Relationship Id="rId57" Type="http://schemas.openxmlformats.org/officeDocument/2006/relationships/image" Target="../media/image416.png"/><Relationship Id="rId56" Type="http://schemas.openxmlformats.org/officeDocument/2006/relationships/image" Target="../media/image415.png"/><Relationship Id="rId55" Type="http://schemas.openxmlformats.org/officeDocument/2006/relationships/image" Target="../media/image414.png"/><Relationship Id="rId54" Type="http://schemas.openxmlformats.org/officeDocument/2006/relationships/image" Target="../media/image413.png"/><Relationship Id="rId53" Type="http://schemas.openxmlformats.org/officeDocument/2006/relationships/image" Target="../media/image412.png"/><Relationship Id="rId52" Type="http://schemas.openxmlformats.org/officeDocument/2006/relationships/image" Target="../media/image411.png"/><Relationship Id="rId51" Type="http://schemas.openxmlformats.org/officeDocument/2006/relationships/image" Target="../media/image410.png"/><Relationship Id="rId50" Type="http://schemas.openxmlformats.org/officeDocument/2006/relationships/image" Target="../media/image409.png"/><Relationship Id="rId5" Type="http://schemas.openxmlformats.org/officeDocument/2006/relationships/image" Target="../media/image364.png"/><Relationship Id="rId49" Type="http://schemas.openxmlformats.org/officeDocument/2006/relationships/image" Target="../media/image408.png"/><Relationship Id="rId48" Type="http://schemas.openxmlformats.org/officeDocument/2006/relationships/image" Target="../media/image407.png"/><Relationship Id="rId47" Type="http://schemas.openxmlformats.org/officeDocument/2006/relationships/image" Target="../media/image406.png"/><Relationship Id="rId46" Type="http://schemas.openxmlformats.org/officeDocument/2006/relationships/image" Target="../media/image405.png"/><Relationship Id="rId45" Type="http://schemas.openxmlformats.org/officeDocument/2006/relationships/image" Target="../media/image404.png"/><Relationship Id="rId44" Type="http://schemas.openxmlformats.org/officeDocument/2006/relationships/image" Target="../media/image403.png"/><Relationship Id="rId43" Type="http://schemas.openxmlformats.org/officeDocument/2006/relationships/image" Target="../media/image402.png"/><Relationship Id="rId42" Type="http://schemas.openxmlformats.org/officeDocument/2006/relationships/image" Target="../media/image401.png"/><Relationship Id="rId41" Type="http://schemas.openxmlformats.org/officeDocument/2006/relationships/image" Target="../media/image400.png"/><Relationship Id="rId40" Type="http://schemas.openxmlformats.org/officeDocument/2006/relationships/image" Target="../media/image399.png"/><Relationship Id="rId4" Type="http://schemas.openxmlformats.org/officeDocument/2006/relationships/image" Target="../media/image363.png"/><Relationship Id="rId39" Type="http://schemas.openxmlformats.org/officeDocument/2006/relationships/image" Target="../media/image398.png"/><Relationship Id="rId38" Type="http://schemas.openxmlformats.org/officeDocument/2006/relationships/image" Target="../media/image397.png"/><Relationship Id="rId37" Type="http://schemas.openxmlformats.org/officeDocument/2006/relationships/image" Target="../media/image396.png"/><Relationship Id="rId36" Type="http://schemas.openxmlformats.org/officeDocument/2006/relationships/image" Target="../media/image395.png"/><Relationship Id="rId35" Type="http://schemas.openxmlformats.org/officeDocument/2006/relationships/image" Target="../media/image394.png"/><Relationship Id="rId34" Type="http://schemas.openxmlformats.org/officeDocument/2006/relationships/image" Target="../media/image393.png"/><Relationship Id="rId33" Type="http://schemas.openxmlformats.org/officeDocument/2006/relationships/image" Target="../media/image392.png"/><Relationship Id="rId32" Type="http://schemas.openxmlformats.org/officeDocument/2006/relationships/image" Target="../media/image391.png"/><Relationship Id="rId31" Type="http://schemas.openxmlformats.org/officeDocument/2006/relationships/image" Target="../media/image390.png"/><Relationship Id="rId30" Type="http://schemas.openxmlformats.org/officeDocument/2006/relationships/image" Target="../media/image389.png"/><Relationship Id="rId3" Type="http://schemas.openxmlformats.org/officeDocument/2006/relationships/image" Target="../media/image362.png"/><Relationship Id="rId29" Type="http://schemas.openxmlformats.org/officeDocument/2006/relationships/image" Target="../media/image388.png"/><Relationship Id="rId28" Type="http://schemas.openxmlformats.org/officeDocument/2006/relationships/image" Target="../media/image387.png"/><Relationship Id="rId27" Type="http://schemas.openxmlformats.org/officeDocument/2006/relationships/image" Target="../media/image386.png"/><Relationship Id="rId26" Type="http://schemas.openxmlformats.org/officeDocument/2006/relationships/image" Target="../media/image385.png"/><Relationship Id="rId25" Type="http://schemas.openxmlformats.org/officeDocument/2006/relationships/image" Target="../media/image384.png"/><Relationship Id="rId24" Type="http://schemas.openxmlformats.org/officeDocument/2006/relationships/image" Target="../media/image383.png"/><Relationship Id="rId23" Type="http://schemas.openxmlformats.org/officeDocument/2006/relationships/image" Target="../media/image382.png"/><Relationship Id="rId22" Type="http://schemas.openxmlformats.org/officeDocument/2006/relationships/image" Target="../media/image381.png"/><Relationship Id="rId21" Type="http://schemas.openxmlformats.org/officeDocument/2006/relationships/image" Target="../media/image380.png"/><Relationship Id="rId20" Type="http://schemas.openxmlformats.org/officeDocument/2006/relationships/image" Target="../media/image379.png"/><Relationship Id="rId2" Type="http://schemas.openxmlformats.org/officeDocument/2006/relationships/image" Target="../media/image361.png"/><Relationship Id="rId19" Type="http://schemas.openxmlformats.org/officeDocument/2006/relationships/image" Target="../media/image378.png"/><Relationship Id="rId18" Type="http://schemas.openxmlformats.org/officeDocument/2006/relationships/image" Target="../media/image377.png"/><Relationship Id="rId17" Type="http://schemas.openxmlformats.org/officeDocument/2006/relationships/image" Target="../media/image376.png"/><Relationship Id="rId16" Type="http://schemas.openxmlformats.org/officeDocument/2006/relationships/image" Target="../media/image375.png"/><Relationship Id="rId15" Type="http://schemas.openxmlformats.org/officeDocument/2006/relationships/image" Target="../media/image374.png"/><Relationship Id="rId14" Type="http://schemas.openxmlformats.org/officeDocument/2006/relationships/image" Target="../media/image373.png"/><Relationship Id="rId13" Type="http://schemas.openxmlformats.org/officeDocument/2006/relationships/image" Target="../media/image372.png"/><Relationship Id="rId12" Type="http://schemas.openxmlformats.org/officeDocument/2006/relationships/image" Target="../media/image371.png"/><Relationship Id="rId11" Type="http://schemas.openxmlformats.org/officeDocument/2006/relationships/image" Target="../media/image370.png"/><Relationship Id="rId10" Type="http://schemas.openxmlformats.org/officeDocument/2006/relationships/image" Target="../media/image369.png"/><Relationship Id="rId1" Type="http://schemas.openxmlformats.org/officeDocument/2006/relationships/image" Target="../media/image36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95.png"/><Relationship Id="rId12" Type="http://schemas.openxmlformats.org/officeDocument/2006/relationships/image" Target="../media/image94.png"/><Relationship Id="rId11" Type="http://schemas.openxmlformats.org/officeDocument/2006/relationships/image" Target="../media/image93.png"/><Relationship Id="rId10" Type="http://schemas.openxmlformats.org/officeDocument/2006/relationships/image" Target="../media/image92.png"/><Relationship Id="rId1" Type="http://schemas.openxmlformats.org/officeDocument/2006/relationships/image" Target="../media/image83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7.png"/><Relationship Id="rId8" Type="http://schemas.openxmlformats.org/officeDocument/2006/relationships/image" Target="../media/image336.png"/><Relationship Id="rId7" Type="http://schemas.openxmlformats.org/officeDocument/2006/relationships/image" Target="../media/image335.png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287.png"/><Relationship Id="rId3" Type="http://schemas.openxmlformats.org/officeDocument/2006/relationships/image" Target="../media/image332.png"/><Relationship Id="rId2" Type="http://schemas.openxmlformats.org/officeDocument/2006/relationships/image" Target="../media/image427.jpe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341.png"/><Relationship Id="rId12" Type="http://schemas.openxmlformats.org/officeDocument/2006/relationships/image" Target="../media/image340.png"/><Relationship Id="rId11" Type="http://schemas.openxmlformats.org/officeDocument/2006/relationships/image" Target="../media/image339.png"/><Relationship Id="rId10" Type="http://schemas.openxmlformats.org/officeDocument/2006/relationships/image" Target="../media/image338.png"/><Relationship Id="rId1" Type="http://schemas.openxmlformats.org/officeDocument/2006/relationships/image" Target="../media/image426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7.png"/><Relationship Id="rId8" Type="http://schemas.openxmlformats.org/officeDocument/2006/relationships/image" Target="../media/image336.png"/><Relationship Id="rId7" Type="http://schemas.openxmlformats.org/officeDocument/2006/relationships/image" Target="../media/image335.png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287.png"/><Relationship Id="rId3" Type="http://schemas.openxmlformats.org/officeDocument/2006/relationships/image" Target="../media/image332.png"/><Relationship Id="rId2" Type="http://schemas.openxmlformats.org/officeDocument/2006/relationships/image" Target="../media/image429.jpe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341.png"/><Relationship Id="rId12" Type="http://schemas.openxmlformats.org/officeDocument/2006/relationships/image" Target="../media/image340.png"/><Relationship Id="rId11" Type="http://schemas.openxmlformats.org/officeDocument/2006/relationships/image" Target="../media/image339.png"/><Relationship Id="rId10" Type="http://schemas.openxmlformats.org/officeDocument/2006/relationships/image" Target="../media/image338.png"/><Relationship Id="rId1" Type="http://schemas.openxmlformats.org/officeDocument/2006/relationships/image" Target="../media/image428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7.png"/><Relationship Id="rId8" Type="http://schemas.openxmlformats.org/officeDocument/2006/relationships/image" Target="../media/image336.png"/><Relationship Id="rId7" Type="http://schemas.openxmlformats.org/officeDocument/2006/relationships/image" Target="../media/image335.png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287.png"/><Relationship Id="rId3" Type="http://schemas.openxmlformats.org/officeDocument/2006/relationships/image" Target="../media/image332.png"/><Relationship Id="rId2" Type="http://schemas.openxmlformats.org/officeDocument/2006/relationships/image" Target="../media/image431.jpe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341.png"/><Relationship Id="rId12" Type="http://schemas.openxmlformats.org/officeDocument/2006/relationships/image" Target="../media/image340.png"/><Relationship Id="rId11" Type="http://schemas.openxmlformats.org/officeDocument/2006/relationships/image" Target="../media/image339.png"/><Relationship Id="rId10" Type="http://schemas.openxmlformats.org/officeDocument/2006/relationships/image" Target="../media/image338.png"/><Relationship Id="rId1" Type="http://schemas.openxmlformats.org/officeDocument/2006/relationships/image" Target="../media/image430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8.png"/><Relationship Id="rId8" Type="http://schemas.openxmlformats.org/officeDocument/2006/relationships/image" Target="../media/image337.png"/><Relationship Id="rId7" Type="http://schemas.openxmlformats.org/officeDocument/2006/relationships/image" Target="../media/image336.png"/><Relationship Id="rId6" Type="http://schemas.openxmlformats.org/officeDocument/2006/relationships/image" Target="../media/image335.png"/><Relationship Id="rId5" Type="http://schemas.openxmlformats.org/officeDocument/2006/relationships/image" Target="../media/image334.png"/><Relationship Id="rId4" Type="http://schemas.openxmlformats.org/officeDocument/2006/relationships/image" Target="../media/image333.png"/><Relationship Id="rId3" Type="http://schemas.openxmlformats.org/officeDocument/2006/relationships/image" Target="../media/image287.png"/><Relationship Id="rId2" Type="http://schemas.openxmlformats.org/officeDocument/2006/relationships/image" Target="../media/image332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432.png"/><Relationship Id="rId12" Type="http://schemas.openxmlformats.org/officeDocument/2006/relationships/image" Target="../media/image341.png"/><Relationship Id="rId11" Type="http://schemas.openxmlformats.org/officeDocument/2006/relationships/image" Target="../media/image340.png"/><Relationship Id="rId10" Type="http://schemas.openxmlformats.org/officeDocument/2006/relationships/image" Target="../media/image339.png"/><Relationship Id="rId1" Type="http://schemas.openxmlformats.org/officeDocument/2006/relationships/image" Target="../media/image330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9.png"/><Relationship Id="rId8" Type="http://schemas.openxmlformats.org/officeDocument/2006/relationships/image" Target="../media/image438.png"/><Relationship Id="rId7" Type="http://schemas.openxmlformats.org/officeDocument/2006/relationships/image" Target="../media/image437.png"/><Relationship Id="rId6" Type="http://schemas.openxmlformats.org/officeDocument/2006/relationships/image" Target="../media/image436.png"/><Relationship Id="rId5" Type="http://schemas.openxmlformats.org/officeDocument/2006/relationships/image" Target="../media/image435.png"/><Relationship Id="rId4" Type="http://schemas.openxmlformats.org/officeDocument/2006/relationships/image" Target="../media/image434.png"/><Relationship Id="rId39" Type="http://schemas.openxmlformats.org/officeDocument/2006/relationships/slideLayout" Target="../slideLayouts/slideLayout5.xml"/><Relationship Id="rId38" Type="http://schemas.openxmlformats.org/officeDocument/2006/relationships/image" Target="../media/image341.png"/><Relationship Id="rId37" Type="http://schemas.openxmlformats.org/officeDocument/2006/relationships/image" Target="../media/image340.png"/><Relationship Id="rId36" Type="http://schemas.openxmlformats.org/officeDocument/2006/relationships/image" Target="../media/image339.png"/><Relationship Id="rId35" Type="http://schemas.openxmlformats.org/officeDocument/2006/relationships/image" Target="../media/image338.png"/><Relationship Id="rId34" Type="http://schemas.openxmlformats.org/officeDocument/2006/relationships/image" Target="../media/image337.png"/><Relationship Id="rId33" Type="http://schemas.openxmlformats.org/officeDocument/2006/relationships/image" Target="../media/image336.png"/><Relationship Id="rId32" Type="http://schemas.openxmlformats.org/officeDocument/2006/relationships/image" Target="../media/image335.png"/><Relationship Id="rId31" Type="http://schemas.openxmlformats.org/officeDocument/2006/relationships/image" Target="../media/image334.png"/><Relationship Id="rId30" Type="http://schemas.openxmlformats.org/officeDocument/2006/relationships/image" Target="../media/image333.png"/><Relationship Id="rId3" Type="http://schemas.openxmlformats.org/officeDocument/2006/relationships/image" Target="../media/image433.jpeg"/><Relationship Id="rId29" Type="http://schemas.openxmlformats.org/officeDocument/2006/relationships/image" Target="../media/image332.png"/><Relationship Id="rId28" Type="http://schemas.openxmlformats.org/officeDocument/2006/relationships/image" Target="../media/image458.png"/><Relationship Id="rId27" Type="http://schemas.openxmlformats.org/officeDocument/2006/relationships/image" Target="../media/image457.png"/><Relationship Id="rId26" Type="http://schemas.openxmlformats.org/officeDocument/2006/relationships/image" Target="../media/image456.png"/><Relationship Id="rId25" Type="http://schemas.openxmlformats.org/officeDocument/2006/relationships/image" Target="../media/image455.png"/><Relationship Id="rId24" Type="http://schemas.openxmlformats.org/officeDocument/2006/relationships/image" Target="../media/image454.png"/><Relationship Id="rId23" Type="http://schemas.openxmlformats.org/officeDocument/2006/relationships/image" Target="../media/image453.png"/><Relationship Id="rId22" Type="http://schemas.openxmlformats.org/officeDocument/2006/relationships/image" Target="../media/image452.png"/><Relationship Id="rId21" Type="http://schemas.openxmlformats.org/officeDocument/2006/relationships/image" Target="../media/image451.png"/><Relationship Id="rId20" Type="http://schemas.openxmlformats.org/officeDocument/2006/relationships/image" Target="../media/image450.png"/><Relationship Id="rId2" Type="http://schemas.openxmlformats.org/officeDocument/2006/relationships/image" Target="../media/image330.png"/><Relationship Id="rId19" Type="http://schemas.openxmlformats.org/officeDocument/2006/relationships/image" Target="../media/image449.png"/><Relationship Id="rId18" Type="http://schemas.openxmlformats.org/officeDocument/2006/relationships/image" Target="../media/image448.png"/><Relationship Id="rId17" Type="http://schemas.openxmlformats.org/officeDocument/2006/relationships/image" Target="../media/image447.png"/><Relationship Id="rId16" Type="http://schemas.openxmlformats.org/officeDocument/2006/relationships/image" Target="../media/image446.png"/><Relationship Id="rId15" Type="http://schemas.openxmlformats.org/officeDocument/2006/relationships/image" Target="../media/image445.png"/><Relationship Id="rId14" Type="http://schemas.openxmlformats.org/officeDocument/2006/relationships/image" Target="../media/image444.png"/><Relationship Id="rId13" Type="http://schemas.openxmlformats.org/officeDocument/2006/relationships/image" Target="../media/image443.png"/><Relationship Id="rId12" Type="http://schemas.openxmlformats.org/officeDocument/2006/relationships/image" Target="../media/image442.png"/><Relationship Id="rId11" Type="http://schemas.openxmlformats.org/officeDocument/2006/relationships/image" Target="../media/image441.png"/><Relationship Id="rId10" Type="http://schemas.openxmlformats.org/officeDocument/2006/relationships/image" Target="../media/image440.png"/><Relationship Id="rId1" Type="http://schemas.openxmlformats.org/officeDocument/2006/relationships/image" Target="../media/image287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2.png"/><Relationship Id="rId8" Type="http://schemas.openxmlformats.org/officeDocument/2006/relationships/image" Target="../media/image330.png"/><Relationship Id="rId7" Type="http://schemas.openxmlformats.org/officeDocument/2006/relationships/image" Target="../media/image464.png"/><Relationship Id="rId6" Type="http://schemas.openxmlformats.org/officeDocument/2006/relationships/image" Target="../media/image463.png"/><Relationship Id="rId5" Type="http://schemas.openxmlformats.org/officeDocument/2006/relationships/image" Target="../media/image462.png"/><Relationship Id="rId4" Type="http://schemas.openxmlformats.org/officeDocument/2006/relationships/image" Target="../media/image461.jpeg"/><Relationship Id="rId3" Type="http://schemas.openxmlformats.org/officeDocument/2006/relationships/image" Target="../media/image460.jpeg"/><Relationship Id="rId2" Type="http://schemas.openxmlformats.org/officeDocument/2006/relationships/image" Target="../media/image459.jpeg"/><Relationship Id="rId19" Type="http://schemas.openxmlformats.org/officeDocument/2006/relationships/slideLayout" Target="../slideLayouts/slideLayout5.xml"/><Relationship Id="rId18" Type="http://schemas.openxmlformats.org/officeDocument/2006/relationships/image" Target="../media/image341.png"/><Relationship Id="rId17" Type="http://schemas.openxmlformats.org/officeDocument/2006/relationships/image" Target="../media/image340.png"/><Relationship Id="rId16" Type="http://schemas.openxmlformats.org/officeDocument/2006/relationships/image" Target="../media/image339.png"/><Relationship Id="rId15" Type="http://schemas.openxmlformats.org/officeDocument/2006/relationships/image" Target="../media/image338.png"/><Relationship Id="rId14" Type="http://schemas.openxmlformats.org/officeDocument/2006/relationships/image" Target="../media/image337.png"/><Relationship Id="rId13" Type="http://schemas.openxmlformats.org/officeDocument/2006/relationships/image" Target="../media/image336.png"/><Relationship Id="rId12" Type="http://schemas.openxmlformats.org/officeDocument/2006/relationships/image" Target="../media/image335.png"/><Relationship Id="rId11" Type="http://schemas.openxmlformats.org/officeDocument/2006/relationships/image" Target="../media/image334.png"/><Relationship Id="rId10" Type="http://schemas.openxmlformats.org/officeDocument/2006/relationships/image" Target="../media/image333.png"/><Relationship Id="rId1" Type="http://schemas.openxmlformats.org/officeDocument/2006/relationships/image" Target="../media/image287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7.png"/><Relationship Id="rId8" Type="http://schemas.openxmlformats.org/officeDocument/2006/relationships/image" Target="../media/image336.png"/><Relationship Id="rId7" Type="http://schemas.openxmlformats.org/officeDocument/2006/relationships/image" Target="../media/image335.png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287.png"/><Relationship Id="rId3" Type="http://schemas.openxmlformats.org/officeDocument/2006/relationships/image" Target="../media/image332.png"/><Relationship Id="rId2" Type="http://schemas.openxmlformats.org/officeDocument/2006/relationships/image" Target="../media/image330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341.png"/><Relationship Id="rId12" Type="http://schemas.openxmlformats.org/officeDocument/2006/relationships/image" Target="../media/image340.png"/><Relationship Id="rId11" Type="http://schemas.openxmlformats.org/officeDocument/2006/relationships/image" Target="../media/image339.png"/><Relationship Id="rId10" Type="http://schemas.openxmlformats.org/officeDocument/2006/relationships/image" Target="../media/image338.png"/><Relationship Id="rId1" Type="http://schemas.openxmlformats.org/officeDocument/2006/relationships/image" Target="../media/image465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2.png"/><Relationship Id="rId8" Type="http://schemas.openxmlformats.org/officeDocument/2006/relationships/image" Target="../media/image471.png"/><Relationship Id="rId7" Type="http://schemas.openxmlformats.org/officeDocument/2006/relationships/image" Target="../media/image470.png"/><Relationship Id="rId6" Type="http://schemas.openxmlformats.org/officeDocument/2006/relationships/image" Target="../media/image469.png"/><Relationship Id="rId5" Type="http://schemas.openxmlformats.org/officeDocument/2006/relationships/image" Target="../media/image461.jpeg"/><Relationship Id="rId4" Type="http://schemas.openxmlformats.org/officeDocument/2006/relationships/image" Target="../media/image468.png"/><Relationship Id="rId3" Type="http://schemas.openxmlformats.org/officeDocument/2006/relationships/image" Target="../media/image467.png"/><Relationship Id="rId21" Type="http://schemas.openxmlformats.org/officeDocument/2006/relationships/slideLayout" Target="../slideLayouts/slideLayout5.xml"/><Relationship Id="rId20" Type="http://schemas.openxmlformats.org/officeDocument/2006/relationships/image" Target="../media/image341.png"/><Relationship Id="rId2" Type="http://schemas.openxmlformats.org/officeDocument/2006/relationships/image" Target="../media/image466.jpeg"/><Relationship Id="rId19" Type="http://schemas.openxmlformats.org/officeDocument/2006/relationships/image" Target="../media/image340.png"/><Relationship Id="rId18" Type="http://schemas.openxmlformats.org/officeDocument/2006/relationships/image" Target="../media/image339.png"/><Relationship Id="rId17" Type="http://schemas.openxmlformats.org/officeDocument/2006/relationships/image" Target="../media/image338.png"/><Relationship Id="rId16" Type="http://schemas.openxmlformats.org/officeDocument/2006/relationships/image" Target="../media/image337.png"/><Relationship Id="rId15" Type="http://schemas.openxmlformats.org/officeDocument/2006/relationships/image" Target="../media/image336.png"/><Relationship Id="rId14" Type="http://schemas.openxmlformats.org/officeDocument/2006/relationships/image" Target="../media/image335.png"/><Relationship Id="rId13" Type="http://schemas.openxmlformats.org/officeDocument/2006/relationships/image" Target="../media/image334.png"/><Relationship Id="rId12" Type="http://schemas.openxmlformats.org/officeDocument/2006/relationships/image" Target="../media/image333.png"/><Relationship Id="rId11" Type="http://schemas.openxmlformats.org/officeDocument/2006/relationships/image" Target="../media/image287.png"/><Relationship Id="rId10" Type="http://schemas.openxmlformats.org/officeDocument/2006/relationships/image" Target="../media/image332.png"/><Relationship Id="rId1" Type="http://schemas.openxmlformats.org/officeDocument/2006/relationships/image" Target="../media/image330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9.jpeg"/><Relationship Id="rId8" Type="http://schemas.openxmlformats.org/officeDocument/2006/relationships/image" Target="../media/image478.jpeg"/><Relationship Id="rId7" Type="http://schemas.openxmlformats.org/officeDocument/2006/relationships/image" Target="../media/image321.jpeg"/><Relationship Id="rId6" Type="http://schemas.openxmlformats.org/officeDocument/2006/relationships/image" Target="../media/image477.png"/><Relationship Id="rId5" Type="http://schemas.openxmlformats.org/officeDocument/2006/relationships/image" Target="../media/image328.jpeg"/><Relationship Id="rId4" Type="http://schemas.openxmlformats.org/officeDocument/2006/relationships/image" Target="../media/image476.png"/><Relationship Id="rId3" Type="http://schemas.openxmlformats.org/officeDocument/2006/relationships/image" Target="../media/image475.png"/><Relationship Id="rId22" Type="http://schemas.openxmlformats.org/officeDocument/2006/relationships/slideLayout" Target="../slideLayouts/slideLayout5.xml"/><Relationship Id="rId21" Type="http://schemas.openxmlformats.org/officeDocument/2006/relationships/image" Target="../media/image341.png"/><Relationship Id="rId20" Type="http://schemas.openxmlformats.org/officeDocument/2006/relationships/image" Target="../media/image340.png"/><Relationship Id="rId2" Type="http://schemas.openxmlformats.org/officeDocument/2006/relationships/image" Target="../media/image474.png"/><Relationship Id="rId19" Type="http://schemas.openxmlformats.org/officeDocument/2006/relationships/image" Target="../media/image339.png"/><Relationship Id="rId18" Type="http://schemas.openxmlformats.org/officeDocument/2006/relationships/image" Target="../media/image338.png"/><Relationship Id="rId17" Type="http://schemas.openxmlformats.org/officeDocument/2006/relationships/image" Target="../media/image337.png"/><Relationship Id="rId16" Type="http://schemas.openxmlformats.org/officeDocument/2006/relationships/image" Target="../media/image336.png"/><Relationship Id="rId15" Type="http://schemas.openxmlformats.org/officeDocument/2006/relationships/image" Target="../media/image335.png"/><Relationship Id="rId14" Type="http://schemas.openxmlformats.org/officeDocument/2006/relationships/image" Target="../media/image334.png"/><Relationship Id="rId13" Type="http://schemas.openxmlformats.org/officeDocument/2006/relationships/image" Target="../media/image333.png"/><Relationship Id="rId12" Type="http://schemas.openxmlformats.org/officeDocument/2006/relationships/image" Target="../media/image287.png"/><Relationship Id="rId11" Type="http://schemas.openxmlformats.org/officeDocument/2006/relationships/image" Target="../media/image332.png"/><Relationship Id="rId10" Type="http://schemas.openxmlformats.org/officeDocument/2006/relationships/image" Target="../media/image330.png"/><Relationship Id="rId1" Type="http://schemas.openxmlformats.org/officeDocument/2006/relationships/image" Target="../media/image473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6.png"/><Relationship Id="rId8" Type="http://schemas.openxmlformats.org/officeDocument/2006/relationships/image" Target="../media/image335.png"/><Relationship Id="rId7" Type="http://schemas.openxmlformats.org/officeDocument/2006/relationships/image" Target="../media/image334.png"/><Relationship Id="rId6" Type="http://schemas.openxmlformats.org/officeDocument/2006/relationships/image" Target="../media/image333.png"/><Relationship Id="rId5" Type="http://schemas.openxmlformats.org/officeDocument/2006/relationships/image" Target="../media/image287.png"/><Relationship Id="rId4" Type="http://schemas.openxmlformats.org/officeDocument/2006/relationships/image" Target="../media/image332.png"/><Relationship Id="rId3" Type="http://schemas.openxmlformats.org/officeDocument/2006/relationships/image" Target="../media/image481.png"/><Relationship Id="rId2" Type="http://schemas.openxmlformats.org/officeDocument/2006/relationships/image" Target="../media/image480.pn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341.png"/><Relationship Id="rId13" Type="http://schemas.openxmlformats.org/officeDocument/2006/relationships/image" Target="../media/image340.png"/><Relationship Id="rId12" Type="http://schemas.openxmlformats.org/officeDocument/2006/relationships/image" Target="../media/image339.png"/><Relationship Id="rId11" Type="http://schemas.openxmlformats.org/officeDocument/2006/relationships/image" Target="../media/image338.png"/><Relationship Id="rId10" Type="http://schemas.openxmlformats.org/officeDocument/2006/relationships/image" Target="../media/image337.png"/><Relationship Id="rId1" Type="http://schemas.openxmlformats.org/officeDocument/2006/relationships/image" Target="../media/image3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6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5.png"/><Relationship Id="rId2" Type="http://schemas.openxmlformats.org/officeDocument/2006/relationships/image" Target="../media/image482.jpeg"/><Relationship Id="rId1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0.png"/><Relationship Id="rId8" Type="http://schemas.openxmlformats.org/officeDocument/2006/relationships/image" Target="../media/image489.png"/><Relationship Id="rId7" Type="http://schemas.openxmlformats.org/officeDocument/2006/relationships/image" Target="../media/image488.png"/><Relationship Id="rId6" Type="http://schemas.openxmlformats.org/officeDocument/2006/relationships/image" Target="../media/image487.png"/><Relationship Id="rId5" Type="http://schemas.openxmlformats.org/officeDocument/2006/relationships/image" Target="../media/image486.png"/><Relationship Id="rId4" Type="http://schemas.openxmlformats.org/officeDocument/2006/relationships/image" Target="../media/image485.png"/><Relationship Id="rId3" Type="http://schemas.openxmlformats.org/officeDocument/2006/relationships/image" Target="../media/image484.png"/><Relationship Id="rId2" Type="http://schemas.openxmlformats.org/officeDocument/2006/relationships/image" Target="../media/image483.png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493.png"/><Relationship Id="rId11" Type="http://schemas.openxmlformats.org/officeDocument/2006/relationships/image" Target="../media/image492.png"/><Relationship Id="rId10" Type="http://schemas.openxmlformats.org/officeDocument/2006/relationships/image" Target="../media/image491.png"/><Relationship Id="rId1" Type="http://schemas.openxmlformats.org/officeDocument/2006/relationships/image" Target="../media/image330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1.png"/><Relationship Id="rId8" Type="http://schemas.openxmlformats.org/officeDocument/2006/relationships/image" Target="../media/image500.png"/><Relationship Id="rId7" Type="http://schemas.openxmlformats.org/officeDocument/2006/relationships/image" Target="../media/image499.png"/><Relationship Id="rId6" Type="http://schemas.openxmlformats.org/officeDocument/2006/relationships/image" Target="../media/image498.png"/><Relationship Id="rId53" Type="http://schemas.openxmlformats.org/officeDocument/2006/relationships/slideLayout" Target="../slideLayouts/slideLayout5.xml"/><Relationship Id="rId52" Type="http://schemas.openxmlformats.org/officeDocument/2006/relationships/image" Target="../media/image493.png"/><Relationship Id="rId51" Type="http://schemas.openxmlformats.org/officeDocument/2006/relationships/image" Target="../media/image492.png"/><Relationship Id="rId50" Type="http://schemas.openxmlformats.org/officeDocument/2006/relationships/image" Target="../media/image491.png"/><Relationship Id="rId5" Type="http://schemas.openxmlformats.org/officeDocument/2006/relationships/image" Target="../media/image497.png"/><Relationship Id="rId49" Type="http://schemas.openxmlformats.org/officeDocument/2006/relationships/image" Target="../media/image490.png"/><Relationship Id="rId48" Type="http://schemas.openxmlformats.org/officeDocument/2006/relationships/image" Target="../media/image489.png"/><Relationship Id="rId47" Type="http://schemas.openxmlformats.org/officeDocument/2006/relationships/image" Target="../media/image488.png"/><Relationship Id="rId46" Type="http://schemas.openxmlformats.org/officeDocument/2006/relationships/image" Target="../media/image487.png"/><Relationship Id="rId45" Type="http://schemas.openxmlformats.org/officeDocument/2006/relationships/image" Target="../media/image486.png"/><Relationship Id="rId44" Type="http://schemas.openxmlformats.org/officeDocument/2006/relationships/image" Target="../media/image485.png"/><Relationship Id="rId43" Type="http://schemas.openxmlformats.org/officeDocument/2006/relationships/image" Target="../media/image484.png"/><Relationship Id="rId42" Type="http://schemas.openxmlformats.org/officeDocument/2006/relationships/image" Target="../media/image534.png"/><Relationship Id="rId41" Type="http://schemas.openxmlformats.org/officeDocument/2006/relationships/image" Target="../media/image533.png"/><Relationship Id="rId40" Type="http://schemas.openxmlformats.org/officeDocument/2006/relationships/image" Target="../media/image532.png"/><Relationship Id="rId4" Type="http://schemas.openxmlformats.org/officeDocument/2006/relationships/image" Target="../media/image496.png"/><Relationship Id="rId39" Type="http://schemas.openxmlformats.org/officeDocument/2006/relationships/image" Target="../media/image531.png"/><Relationship Id="rId38" Type="http://schemas.openxmlformats.org/officeDocument/2006/relationships/image" Target="../media/image530.png"/><Relationship Id="rId37" Type="http://schemas.openxmlformats.org/officeDocument/2006/relationships/image" Target="../media/image529.png"/><Relationship Id="rId36" Type="http://schemas.openxmlformats.org/officeDocument/2006/relationships/image" Target="../media/image528.png"/><Relationship Id="rId35" Type="http://schemas.openxmlformats.org/officeDocument/2006/relationships/image" Target="../media/image527.png"/><Relationship Id="rId34" Type="http://schemas.openxmlformats.org/officeDocument/2006/relationships/image" Target="../media/image526.png"/><Relationship Id="rId33" Type="http://schemas.openxmlformats.org/officeDocument/2006/relationships/image" Target="../media/image525.png"/><Relationship Id="rId32" Type="http://schemas.openxmlformats.org/officeDocument/2006/relationships/image" Target="../media/image524.png"/><Relationship Id="rId31" Type="http://schemas.openxmlformats.org/officeDocument/2006/relationships/image" Target="../media/image523.png"/><Relationship Id="rId30" Type="http://schemas.openxmlformats.org/officeDocument/2006/relationships/image" Target="../media/image522.png"/><Relationship Id="rId3" Type="http://schemas.openxmlformats.org/officeDocument/2006/relationships/image" Target="../media/image495.png"/><Relationship Id="rId29" Type="http://schemas.openxmlformats.org/officeDocument/2006/relationships/image" Target="../media/image521.png"/><Relationship Id="rId28" Type="http://schemas.openxmlformats.org/officeDocument/2006/relationships/image" Target="../media/image520.png"/><Relationship Id="rId27" Type="http://schemas.openxmlformats.org/officeDocument/2006/relationships/image" Target="../media/image519.png"/><Relationship Id="rId26" Type="http://schemas.openxmlformats.org/officeDocument/2006/relationships/image" Target="../media/image518.png"/><Relationship Id="rId25" Type="http://schemas.openxmlformats.org/officeDocument/2006/relationships/image" Target="../media/image517.png"/><Relationship Id="rId24" Type="http://schemas.openxmlformats.org/officeDocument/2006/relationships/image" Target="../media/image516.png"/><Relationship Id="rId23" Type="http://schemas.openxmlformats.org/officeDocument/2006/relationships/image" Target="../media/image515.png"/><Relationship Id="rId22" Type="http://schemas.openxmlformats.org/officeDocument/2006/relationships/image" Target="../media/image514.png"/><Relationship Id="rId21" Type="http://schemas.openxmlformats.org/officeDocument/2006/relationships/image" Target="../media/image513.png"/><Relationship Id="rId20" Type="http://schemas.openxmlformats.org/officeDocument/2006/relationships/image" Target="../media/image512.png"/><Relationship Id="rId2" Type="http://schemas.openxmlformats.org/officeDocument/2006/relationships/image" Target="../media/image494.png"/><Relationship Id="rId19" Type="http://schemas.openxmlformats.org/officeDocument/2006/relationships/image" Target="../media/image511.png"/><Relationship Id="rId18" Type="http://schemas.openxmlformats.org/officeDocument/2006/relationships/image" Target="../media/image510.png"/><Relationship Id="rId17" Type="http://schemas.openxmlformats.org/officeDocument/2006/relationships/image" Target="../media/image509.png"/><Relationship Id="rId16" Type="http://schemas.openxmlformats.org/officeDocument/2006/relationships/image" Target="../media/image508.png"/><Relationship Id="rId15" Type="http://schemas.openxmlformats.org/officeDocument/2006/relationships/image" Target="../media/image507.png"/><Relationship Id="rId14" Type="http://schemas.openxmlformats.org/officeDocument/2006/relationships/image" Target="../media/image506.png"/><Relationship Id="rId13" Type="http://schemas.openxmlformats.org/officeDocument/2006/relationships/image" Target="../media/image505.png"/><Relationship Id="rId12" Type="http://schemas.openxmlformats.org/officeDocument/2006/relationships/image" Target="../media/image504.png"/><Relationship Id="rId11" Type="http://schemas.openxmlformats.org/officeDocument/2006/relationships/image" Target="../media/image503.png"/><Relationship Id="rId10" Type="http://schemas.openxmlformats.org/officeDocument/2006/relationships/image" Target="../media/image502.png"/><Relationship Id="rId1" Type="http://schemas.openxmlformats.org/officeDocument/2006/relationships/image" Target="../media/image330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5.png"/><Relationship Id="rId8" Type="http://schemas.openxmlformats.org/officeDocument/2006/relationships/image" Target="../media/image484.png"/><Relationship Id="rId7" Type="http://schemas.openxmlformats.org/officeDocument/2006/relationships/image" Target="../media/image330.png"/><Relationship Id="rId6" Type="http://schemas.openxmlformats.org/officeDocument/2006/relationships/image" Target="../media/image267.jpeg"/><Relationship Id="rId5" Type="http://schemas.openxmlformats.org/officeDocument/2006/relationships/image" Target="../media/image539.png"/><Relationship Id="rId4" Type="http://schemas.openxmlformats.org/officeDocument/2006/relationships/image" Target="../media/image538.png"/><Relationship Id="rId3" Type="http://schemas.openxmlformats.org/officeDocument/2006/relationships/image" Target="../media/image537.png"/><Relationship Id="rId2" Type="http://schemas.openxmlformats.org/officeDocument/2006/relationships/image" Target="../media/image536.png"/><Relationship Id="rId18" Type="http://schemas.openxmlformats.org/officeDocument/2006/relationships/slideLayout" Target="../slideLayouts/slideLayout5.xml"/><Relationship Id="rId17" Type="http://schemas.openxmlformats.org/officeDocument/2006/relationships/image" Target="../media/image493.png"/><Relationship Id="rId16" Type="http://schemas.openxmlformats.org/officeDocument/2006/relationships/image" Target="../media/image492.png"/><Relationship Id="rId15" Type="http://schemas.openxmlformats.org/officeDocument/2006/relationships/image" Target="../media/image491.png"/><Relationship Id="rId14" Type="http://schemas.openxmlformats.org/officeDocument/2006/relationships/image" Target="../media/image490.png"/><Relationship Id="rId13" Type="http://schemas.openxmlformats.org/officeDocument/2006/relationships/image" Target="../media/image489.png"/><Relationship Id="rId12" Type="http://schemas.openxmlformats.org/officeDocument/2006/relationships/image" Target="../media/image488.png"/><Relationship Id="rId11" Type="http://schemas.openxmlformats.org/officeDocument/2006/relationships/image" Target="../media/image487.png"/><Relationship Id="rId10" Type="http://schemas.openxmlformats.org/officeDocument/2006/relationships/image" Target="../media/image486.png"/><Relationship Id="rId1" Type="http://schemas.openxmlformats.org/officeDocument/2006/relationships/image" Target="../media/image535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1.png"/><Relationship Id="rId8" Type="http://schemas.openxmlformats.org/officeDocument/2006/relationships/image" Target="../media/image490.png"/><Relationship Id="rId7" Type="http://schemas.openxmlformats.org/officeDocument/2006/relationships/image" Target="../media/image489.png"/><Relationship Id="rId6" Type="http://schemas.openxmlformats.org/officeDocument/2006/relationships/image" Target="../media/image488.png"/><Relationship Id="rId5" Type="http://schemas.openxmlformats.org/officeDocument/2006/relationships/image" Target="../media/image487.png"/><Relationship Id="rId4" Type="http://schemas.openxmlformats.org/officeDocument/2006/relationships/image" Target="../media/image486.png"/><Relationship Id="rId3" Type="http://schemas.openxmlformats.org/officeDocument/2006/relationships/image" Target="../media/image485.png"/><Relationship Id="rId2" Type="http://schemas.openxmlformats.org/officeDocument/2006/relationships/image" Target="../media/image484.png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543.png"/><Relationship Id="rId15" Type="http://schemas.openxmlformats.org/officeDocument/2006/relationships/image" Target="../media/image542.png"/><Relationship Id="rId14" Type="http://schemas.openxmlformats.org/officeDocument/2006/relationships/image" Target="../media/image541.png"/><Relationship Id="rId13" Type="http://schemas.openxmlformats.org/officeDocument/2006/relationships/image" Target="../media/image540.png"/><Relationship Id="rId12" Type="http://schemas.openxmlformats.org/officeDocument/2006/relationships/image" Target="../media/image267.jpeg"/><Relationship Id="rId11" Type="http://schemas.openxmlformats.org/officeDocument/2006/relationships/image" Target="../media/image493.png"/><Relationship Id="rId10" Type="http://schemas.openxmlformats.org/officeDocument/2006/relationships/image" Target="../media/image492.png"/><Relationship Id="rId1" Type="http://schemas.openxmlformats.org/officeDocument/2006/relationships/image" Target="../media/image330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1.png"/><Relationship Id="rId8" Type="http://schemas.openxmlformats.org/officeDocument/2006/relationships/image" Target="../media/image267.jpeg"/><Relationship Id="rId7" Type="http://schemas.openxmlformats.org/officeDocument/2006/relationships/image" Target="../media/image550.png"/><Relationship Id="rId6" Type="http://schemas.openxmlformats.org/officeDocument/2006/relationships/image" Target="../media/image549.png"/><Relationship Id="rId5" Type="http://schemas.openxmlformats.org/officeDocument/2006/relationships/image" Target="../media/image548.png"/><Relationship Id="rId4" Type="http://schemas.openxmlformats.org/officeDocument/2006/relationships/image" Target="../media/image547.png"/><Relationship Id="rId37" Type="http://schemas.openxmlformats.org/officeDocument/2006/relationships/slideLayout" Target="../slideLayouts/slideLayout5.xml"/><Relationship Id="rId36" Type="http://schemas.openxmlformats.org/officeDocument/2006/relationships/image" Target="../media/image493.png"/><Relationship Id="rId35" Type="http://schemas.openxmlformats.org/officeDocument/2006/relationships/image" Target="../media/image492.png"/><Relationship Id="rId34" Type="http://schemas.openxmlformats.org/officeDocument/2006/relationships/image" Target="../media/image491.png"/><Relationship Id="rId33" Type="http://schemas.openxmlformats.org/officeDocument/2006/relationships/image" Target="../media/image490.png"/><Relationship Id="rId32" Type="http://schemas.openxmlformats.org/officeDocument/2006/relationships/image" Target="../media/image489.png"/><Relationship Id="rId31" Type="http://schemas.openxmlformats.org/officeDocument/2006/relationships/image" Target="../media/image488.png"/><Relationship Id="rId30" Type="http://schemas.openxmlformats.org/officeDocument/2006/relationships/image" Target="../media/image487.png"/><Relationship Id="rId3" Type="http://schemas.openxmlformats.org/officeDocument/2006/relationships/image" Target="../media/image546.png"/><Relationship Id="rId29" Type="http://schemas.openxmlformats.org/officeDocument/2006/relationships/image" Target="../media/image486.png"/><Relationship Id="rId28" Type="http://schemas.openxmlformats.org/officeDocument/2006/relationships/image" Target="../media/image485.png"/><Relationship Id="rId27" Type="http://schemas.openxmlformats.org/officeDocument/2006/relationships/image" Target="../media/image484.png"/><Relationship Id="rId26" Type="http://schemas.openxmlformats.org/officeDocument/2006/relationships/image" Target="../media/image330.png"/><Relationship Id="rId25" Type="http://schemas.openxmlformats.org/officeDocument/2006/relationships/image" Target="../media/image563.png"/><Relationship Id="rId24" Type="http://schemas.openxmlformats.org/officeDocument/2006/relationships/image" Target="../media/image283.png"/><Relationship Id="rId23" Type="http://schemas.openxmlformats.org/officeDocument/2006/relationships/image" Target="../media/image562.png"/><Relationship Id="rId22" Type="http://schemas.openxmlformats.org/officeDocument/2006/relationships/image" Target="../media/image561.png"/><Relationship Id="rId21" Type="http://schemas.openxmlformats.org/officeDocument/2006/relationships/image" Target="../media/image560.png"/><Relationship Id="rId20" Type="http://schemas.openxmlformats.org/officeDocument/2006/relationships/image" Target="../media/image559.png"/><Relationship Id="rId2" Type="http://schemas.openxmlformats.org/officeDocument/2006/relationships/image" Target="../media/image545.png"/><Relationship Id="rId19" Type="http://schemas.openxmlformats.org/officeDocument/2006/relationships/image" Target="../media/image278.png"/><Relationship Id="rId18" Type="http://schemas.openxmlformats.org/officeDocument/2006/relationships/image" Target="../media/image558.png"/><Relationship Id="rId17" Type="http://schemas.openxmlformats.org/officeDocument/2006/relationships/image" Target="../media/image276.png"/><Relationship Id="rId16" Type="http://schemas.openxmlformats.org/officeDocument/2006/relationships/image" Target="../media/image557.png"/><Relationship Id="rId15" Type="http://schemas.openxmlformats.org/officeDocument/2006/relationships/image" Target="../media/image556.png"/><Relationship Id="rId14" Type="http://schemas.openxmlformats.org/officeDocument/2006/relationships/image" Target="../media/image555.png"/><Relationship Id="rId13" Type="http://schemas.openxmlformats.org/officeDocument/2006/relationships/image" Target="../media/image554.png"/><Relationship Id="rId12" Type="http://schemas.openxmlformats.org/officeDocument/2006/relationships/image" Target="../media/image553.png"/><Relationship Id="rId11" Type="http://schemas.openxmlformats.org/officeDocument/2006/relationships/image" Target="../media/image270.png"/><Relationship Id="rId10" Type="http://schemas.openxmlformats.org/officeDocument/2006/relationships/image" Target="../media/image552.png"/><Relationship Id="rId1" Type="http://schemas.openxmlformats.org/officeDocument/2006/relationships/image" Target="../media/image544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9.png"/><Relationship Id="rId8" Type="http://schemas.openxmlformats.org/officeDocument/2006/relationships/image" Target="../media/image488.png"/><Relationship Id="rId7" Type="http://schemas.openxmlformats.org/officeDocument/2006/relationships/image" Target="../media/image487.png"/><Relationship Id="rId6" Type="http://schemas.openxmlformats.org/officeDocument/2006/relationships/image" Target="../media/image486.png"/><Relationship Id="rId5" Type="http://schemas.openxmlformats.org/officeDocument/2006/relationships/image" Target="../media/image485.png"/><Relationship Id="rId4" Type="http://schemas.openxmlformats.org/officeDocument/2006/relationships/image" Target="../media/image484.png"/><Relationship Id="rId3" Type="http://schemas.openxmlformats.org/officeDocument/2006/relationships/image" Target="../media/image565.png"/><Relationship Id="rId2" Type="http://schemas.openxmlformats.org/officeDocument/2006/relationships/image" Target="../media/image564.jpe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493.png"/><Relationship Id="rId12" Type="http://schemas.openxmlformats.org/officeDocument/2006/relationships/image" Target="../media/image492.png"/><Relationship Id="rId11" Type="http://schemas.openxmlformats.org/officeDocument/2006/relationships/image" Target="../media/image491.png"/><Relationship Id="rId10" Type="http://schemas.openxmlformats.org/officeDocument/2006/relationships/image" Target="../media/image490.png"/><Relationship Id="rId1" Type="http://schemas.openxmlformats.org/officeDocument/2006/relationships/image" Target="../media/image330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1.png"/><Relationship Id="rId8" Type="http://schemas.openxmlformats.org/officeDocument/2006/relationships/image" Target="../media/image490.png"/><Relationship Id="rId7" Type="http://schemas.openxmlformats.org/officeDocument/2006/relationships/image" Target="../media/image489.png"/><Relationship Id="rId6" Type="http://schemas.openxmlformats.org/officeDocument/2006/relationships/image" Target="../media/image488.png"/><Relationship Id="rId5" Type="http://schemas.openxmlformats.org/officeDocument/2006/relationships/image" Target="../media/image487.png"/><Relationship Id="rId4" Type="http://schemas.openxmlformats.org/officeDocument/2006/relationships/image" Target="../media/image486.png"/><Relationship Id="rId3" Type="http://schemas.openxmlformats.org/officeDocument/2006/relationships/image" Target="../media/image485.png"/><Relationship Id="rId22" Type="http://schemas.openxmlformats.org/officeDocument/2006/relationships/slideLayout" Target="../slideLayouts/slideLayout5.xml"/><Relationship Id="rId21" Type="http://schemas.openxmlformats.org/officeDocument/2006/relationships/image" Target="../media/image575.png"/><Relationship Id="rId20" Type="http://schemas.openxmlformats.org/officeDocument/2006/relationships/image" Target="../media/image574.png"/><Relationship Id="rId2" Type="http://schemas.openxmlformats.org/officeDocument/2006/relationships/image" Target="../media/image484.png"/><Relationship Id="rId19" Type="http://schemas.openxmlformats.org/officeDocument/2006/relationships/image" Target="../media/image573.jpeg"/><Relationship Id="rId18" Type="http://schemas.openxmlformats.org/officeDocument/2006/relationships/image" Target="../media/image572.png"/><Relationship Id="rId17" Type="http://schemas.openxmlformats.org/officeDocument/2006/relationships/image" Target="../media/image571.png"/><Relationship Id="rId16" Type="http://schemas.openxmlformats.org/officeDocument/2006/relationships/image" Target="../media/image570.png"/><Relationship Id="rId15" Type="http://schemas.openxmlformats.org/officeDocument/2006/relationships/image" Target="../media/image569.png"/><Relationship Id="rId14" Type="http://schemas.openxmlformats.org/officeDocument/2006/relationships/image" Target="../media/image568.png"/><Relationship Id="rId13" Type="http://schemas.openxmlformats.org/officeDocument/2006/relationships/image" Target="../media/image567.png"/><Relationship Id="rId12" Type="http://schemas.openxmlformats.org/officeDocument/2006/relationships/image" Target="../media/image566.png"/><Relationship Id="rId11" Type="http://schemas.openxmlformats.org/officeDocument/2006/relationships/image" Target="../media/image493.png"/><Relationship Id="rId10" Type="http://schemas.openxmlformats.org/officeDocument/2006/relationships/image" Target="../media/image492.png"/><Relationship Id="rId1" Type="http://schemas.openxmlformats.org/officeDocument/2006/relationships/image" Target="../media/image330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9.png"/><Relationship Id="rId8" Type="http://schemas.openxmlformats.org/officeDocument/2006/relationships/image" Target="../media/image488.png"/><Relationship Id="rId7" Type="http://schemas.openxmlformats.org/officeDocument/2006/relationships/image" Target="../media/image487.png"/><Relationship Id="rId6" Type="http://schemas.openxmlformats.org/officeDocument/2006/relationships/image" Target="../media/image486.png"/><Relationship Id="rId5" Type="http://schemas.openxmlformats.org/officeDocument/2006/relationships/image" Target="../media/image485.png"/><Relationship Id="rId4" Type="http://schemas.openxmlformats.org/officeDocument/2006/relationships/image" Target="../media/image484.png"/><Relationship Id="rId3" Type="http://schemas.openxmlformats.org/officeDocument/2006/relationships/image" Target="../media/image577.png"/><Relationship Id="rId2" Type="http://schemas.openxmlformats.org/officeDocument/2006/relationships/image" Target="../media/image576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493.png"/><Relationship Id="rId12" Type="http://schemas.openxmlformats.org/officeDocument/2006/relationships/image" Target="../media/image492.png"/><Relationship Id="rId11" Type="http://schemas.openxmlformats.org/officeDocument/2006/relationships/image" Target="../media/image491.png"/><Relationship Id="rId10" Type="http://schemas.openxmlformats.org/officeDocument/2006/relationships/image" Target="../media/image490.png"/><Relationship Id="rId1" Type="http://schemas.openxmlformats.org/officeDocument/2006/relationships/image" Target="../media/image330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5.png"/><Relationship Id="rId3" Type="http://schemas.openxmlformats.org/officeDocument/2006/relationships/image" Target="../media/image578.jpeg"/><Relationship Id="rId2" Type="http://schemas.openxmlformats.org/officeDocument/2006/relationships/image" Target="../media/image68.png"/><Relationship Id="rId1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openxmlformats.org/officeDocument/2006/relationships/image" Target="../media/image104.png"/><Relationship Id="rId7" Type="http://schemas.openxmlformats.org/officeDocument/2006/relationships/image" Target="../media/image103.png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65.png"/><Relationship Id="rId10" Type="http://schemas.openxmlformats.org/officeDocument/2006/relationships/image" Target="../media/image106.png"/><Relationship Id="rId1" Type="http://schemas.openxmlformats.org/officeDocument/2006/relationships/image" Target="../media/image97.jpe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5.png"/><Relationship Id="rId8" Type="http://schemas.openxmlformats.org/officeDocument/2006/relationships/image" Target="../media/image584.png"/><Relationship Id="rId7" Type="http://schemas.openxmlformats.org/officeDocument/2006/relationships/image" Target="../media/image583.png"/><Relationship Id="rId6" Type="http://schemas.openxmlformats.org/officeDocument/2006/relationships/image" Target="../media/image582.png"/><Relationship Id="rId5" Type="http://schemas.openxmlformats.org/officeDocument/2006/relationships/image" Target="../media/image581.png"/><Relationship Id="rId4" Type="http://schemas.openxmlformats.org/officeDocument/2006/relationships/image" Target="../media/image330.png"/><Relationship Id="rId3" Type="http://schemas.openxmlformats.org/officeDocument/2006/relationships/image" Target="../media/image580.png"/><Relationship Id="rId2" Type="http://schemas.openxmlformats.org/officeDocument/2006/relationships/image" Target="../media/image579.pn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589.png"/><Relationship Id="rId13" Type="http://schemas.openxmlformats.org/officeDocument/2006/relationships/image" Target="../media/image588.png"/><Relationship Id="rId12" Type="http://schemas.openxmlformats.org/officeDocument/2006/relationships/image" Target="../media/image587.png"/><Relationship Id="rId11" Type="http://schemas.openxmlformats.org/officeDocument/2006/relationships/image" Target="../media/image338.png"/><Relationship Id="rId10" Type="http://schemas.openxmlformats.org/officeDocument/2006/relationships/image" Target="../media/image586.png"/><Relationship Id="rId1" Type="http://schemas.openxmlformats.org/officeDocument/2006/relationships/image" Target="../media/image287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6.png"/><Relationship Id="rId8" Type="http://schemas.openxmlformats.org/officeDocument/2006/relationships/image" Target="../media/image595.png"/><Relationship Id="rId7" Type="http://schemas.openxmlformats.org/officeDocument/2006/relationships/image" Target="../media/image594.png"/><Relationship Id="rId6" Type="http://schemas.openxmlformats.org/officeDocument/2006/relationships/image" Target="../media/image505.png"/><Relationship Id="rId5" Type="http://schemas.openxmlformats.org/officeDocument/2006/relationships/image" Target="../media/image593.png"/><Relationship Id="rId4" Type="http://schemas.openxmlformats.org/officeDocument/2006/relationships/image" Target="../media/image592.png"/><Relationship Id="rId31" Type="http://schemas.openxmlformats.org/officeDocument/2006/relationships/slideLayout" Target="../slideLayouts/slideLayout5.xml"/><Relationship Id="rId30" Type="http://schemas.openxmlformats.org/officeDocument/2006/relationships/image" Target="../media/image589.png"/><Relationship Id="rId3" Type="http://schemas.openxmlformats.org/officeDocument/2006/relationships/image" Target="../media/image591.png"/><Relationship Id="rId29" Type="http://schemas.openxmlformats.org/officeDocument/2006/relationships/image" Target="../media/image588.png"/><Relationship Id="rId28" Type="http://schemas.openxmlformats.org/officeDocument/2006/relationships/image" Target="../media/image587.png"/><Relationship Id="rId27" Type="http://schemas.openxmlformats.org/officeDocument/2006/relationships/image" Target="../media/image338.png"/><Relationship Id="rId26" Type="http://schemas.openxmlformats.org/officeDocument/2006/relationships/image" Target="../media/image586.png"/><Relationship Id="rId25" Type="http://schemas.openxmlformats.org/officeDocument/2006/relationships/image" Target="../media/image585.png"/><Relationship Id="rId24" Type="http://schemas.openxmlformats.org/officeDocument/2006/relationships/image" Target="../media/image584.png"/><Relationship Id="rId23" Type="http://schemas.openxmlformats.org/officeDocument/2006/relationships/image" Target="../media/image583.png"/><Relationship Id="rId22" Type="http://schemas.openxmlformats.org/officeDocument/2006/relationships/image" Target="../media/image582.png"/><Relationship Id="rId21" Type="http://schemas.openxmlformats.org/officeDocument/2006/relationships/image" Target="../media/image581.png"/><Relationship Id="rId20" Type="http://schemas.openxmlformats.org/officeDocument/2006/relationships/image" Target="../media/image330.png"/><Relationship Id="rId2" Type="http://schemas.openxmlformats.org/officeDocument/2006/relationships/image" Target="../media/image590.png"/><Relationship Id="rId19" Type="http://schemas.openxmlformats.org/officeDocument/2006/relationships/image" Target="../media/image606.png"/><Relationship Id="rId18" Type="http://schemas.openxmlformats.org/officeDocument/2006/relationships/image" Target="../media/image605.png"/><Relationship Id="rId17" Type="http://schemas.openxmlformats.org/officeDocument/2006/relationships/image" Target="../media/image604.png"/><Relationship Id="rId16" Type="http://schemas.openxmlformats.org/officeDocument/2006/relationships/image" Target="../media/image603.png"/><Relationship Id="rId15" Type="http://schemas.openxmlformats.org/officeDocument/2006/relationships/image" Target="../media/image602.png"/><Relationship Id="rId14" Type="http://schemas.openxmlformats.org/officeDocument/2006/relationships/image" Target="../media/image601.png"/><Relationship Id="rId13" Type="http://schemas.openxmlformats.org/officeDocument/2006/relationships/image" Target="../media/image600.png"/><Relationship Id="rId12" Type="http://schemas.openxmlformats.org/officeDocument/2006/relationships/image" Target="../media/image599.png"/><Relationship Id="rId11" Type="http://schemas.openxmlformats.org/officeDocument/2006/relationships/image" Target="../media/image598.png"/><Relationship Id="rId10" Type="http://schemas.openxmlformats.org/officeDocument/2006/relationships/image" Target="../media/image597.png"/><Relationship Id="rId1" Type="http://schemas.openxmlformats.org/officeDocument/2006/relationships/image" Target="../media/image287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9.png"/><Relationship Id="rId8" Type="http://schemas.openxmlformats.org/officeDocument/2006/relationships/image" Target="../media/image610.png"/><Relationship Id="rId7" Type="http://schemas.openxmlformats.org/officeDocument/2006/relationships/image" Target="../media/image609.png"/><Relationship Id="rId6" Type="http://schemas.openxmlformats.org/officeDocument/2006/relationships/image" Target="../media/image532.png"/><Relationship Id="rId5" Type="http://schemas.openxmlformats.org/officeDocument/2006/relationships/image" Target="../media/image136.png"/><Relationship Id="rId46" Type="http://schemas.openxmlformats.org/officeDocument/2006/relationships/slideLayout" Target="../slideLayouts/slideLayout5.xml"/><Relationship Id="rId45" Type="http://schemas.openxmlformats.org/officeDocument/2006/relationships/image" Target="../media/image589.png"/><Relationship Id="rId44" Type="http://schemas.openxmlformats.org/officeDocument/2006/relationships/image" Target="../media/image588.png"/><Relationship Id="rId43" Type="http://schemas.openxmlformats.org/officeDocument/2006/relationships/image" Target="../media/image587.png"/><Relationship Id="rId42" Type="http://schemas.openxmlformats.org/officeDocument/2006/relationships/image" Target="../media/image338.png"/><Relationship Id="rId41" Type="http://schemas.openxmlformats.org/officeDocument/2006/relationships/image" Target="../media/image586.png"/><Relationship Id="rId40" Type="http://schemas.openxmlformats.org/officeDocument/2006/relationships/image" Target="../media/image585.png"/><Relationship Id="rId4" Type="http://schemas.openxmlformats.org/officeDocument/2006/relationships/image" Target="../media/image173.png"/><Relationship Id="rId39" Type="http://schemas.openxmlformats.org/officeDocument/2006/relationships/image" Target="../media/image584.png"/><Relationship Id="rId38" Type="http://schemas.openxmlformats.org/officeDocument/2006/relationships/image" Target="../media/image583.png"/><Relationship Id="rId37" Type="http://schemas.openxmlformats.org/officeDocument/2006/relationships/image" Target="../media/image582.png"/><Relationship Id="rId36" Type="http://schemas.openxmlformats.org/officeDocument/2006/relationships/image" Target="../media/image581.png"/><Relationship Id="rId35" Type="http://schemas.openxmlformats.org/officeDocument/2006/relationships/image" Target="../media/image330.png"/><Relationship Id="rId34" Type="http://schemas.openxmlformats.org/officeDocument/2006/relationships/image" Target="../media/image631.png"/><Relationship Id="rId33" Type="http://schemas.openxmlformats.org/officeDocument/2006/relationships/image" Target="../media/image630.png"/><Relationship Id="rId32" Type="http://schemas.openxmlformats.org/officeDocument/2006/relationships/image" Target="../media/image354.png"/><Relationship Id="rId31" Type="http://schemas.openxmlformats.org/officeDocument/2006/relationships/image" Target="../media/image629.png"/><Relationship Id="rId30" Type="http://schemas.openxmlformats.org/officeDocument/2006/relationships/image" Target="../media/image628.png"/><Relationship Id="rId3" Type="http://schemas.openxmlformats.org/officeDocument/2006/relationships/image" Target="../media/image608.png"/><Relationship Id="rId29" Type="http://schemas.openxmlformats.org/officeDocument/2006/relationships/image" Target="../media/image627.png"/><Relationship Id="rId28" Type="http://schemas.openxmlformats.org/officeDocument/2006/relationships/image" Target="../media/image626.png"/><Relationship Id="rId27" Type="http://schemas.openxmlformats.org/officeDocument/2006/relationships/image" Target="../media/image625.png"/><Relationship Id="rId26" Type="http://schemas.openxmlformats.org/officeDocument/2006/relationships/image" Target="../media/image624.png"/><Relationship Id="rId25" Type="http://schemas.openxmlformats.org/officeDocument/2006/relationships/image" Target="../media/image623.png"/><Relationship Id="rId24" Type="http://schemas.openxmlformats.org/officeDocument/2006/relationships/image" Target="../media/image622.png"/><Relationship Id="rId23" Type="http://schemas.openxmlformats.org/officeDocument/2006/relationships/image" Target="../media/image621.png"/><Relationship Id="rId22" Type="http://schemas.openxmlformats.org/officeDocument/2006/relationships/image" Target="../media/image620.png"/><Relationship Id="rId21" Type="http://schemas.openxmlformats.org/officeDocument/2006/relationships/image" Target="../media/image619.png"/><Relationship Id="rId20" Type="http://schemas.openxmlformats.org/officeDocument/2006/relationships/image" Target="../media/image618.png"/><Relationship Id="rId2" Type="http://schemas.openxmlformats.org/officeDocument/2006/relationships/image" Target="../media/image607.png"/><Relationship Id="rId19" Type="http://schemas.openxmlformats.org/officeDocument/2006/relationships/image" Target="../media/image617.png"/><Relationship Id="rId18" Type="http://schemas.openxmlformats.org/officeDocument/2006/relationships/image" Target="../media/image616.png"/><Relationship Id="rId17" Type="http://schemas.openxmlformats.org/officeDocument/2006/relationships/image" Target="../media/image615.png"/><Relationship Id="rId16" Type="http://schemas.openxmlformats.org/officeDocument/2006/relationships/image" Target="../media/image614.png"/><Relationship Id="rId15" Type="http://schemas.openxmlformats.org/officeDocument/2006/relationships/image" Target="../media/image505.png"/><Relationship Id="rId14" Type="http://schemas.openxmlformats.org/officeDocument/2006/relationships/image" Target="../media/image177.png"/><Relationship Id="rId13" Type="http://schemas.openxmlformats.org/officeDocument/2006/relationships/image" Target="../media/image256.png"/><Relationship Id="rId12" Type="http://schemas.openxmlformats.org/officeDocument/2006/relationships/image" Target="../media/image613.png"/><Relationship Id="rId11" Type="http://schemas.openxmlformats.org/officeDocument/2006/relationships/image" Target="../media/image612.png"/><Relationship Id="rId10" Type="http://schemas.openxmlformats.org/officeDocument/2006/relationships/image" Target="../media/image611.png"/><Relationship Id="rId1" Type="http://schemas.openxmlformats.org/officeDocument/2006/relationships/image" Target="../media/image287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3.png"/><Relationship Id="rId8" Type="http://schemas.openxmlformats.org/officeDocument/2006/relationships/image" Target="../media/image582.png"/><Relationship Id="rId7" Type="http://schemas.openxmlformats.org/officeDocument/2006/relationships/image" Target="../media/image287.png"/><Relationship Id="rId6" Type="http://schemas.openxmlformats.org/officeDocument/2006/relationships/image" Target="../media/image581.png"/><Relationship Id="rId5" Type="http://schemas.openxmlformats.org/officeDocument/2006/relationships/image" Target="../media/image633.png"/><Relationship Id="rId4" Type="http://schemas.openxmlformats.org/officeDocument/2006/relationships/image" Target="../media/image632.png"/><Relationship Id="rId3" Type="http://schemas.openxmlformats.org/officeDocument/2006/relationships/image" Target="../media/image330.png"/><Relationship Id="rId2" Type="http://schemas.openxmlformats.org/officeDocument/2006/relationships/image" Target="../media/image338.pn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589.png"/><Relationship Id="rId13" Type="http://schemas.openxmlformats.org/officeDocument/2006/relationships/image" Target="../media/image588.png"/><Relationship Id="rId12" Type="http://schemas.openxmlformats.org/officeDocument/2006/relationships/image" Target="../media/image587.png"/><Relationship Id="rId11" Type="http://schemas.openxmlformats.org/officeDocument/2006/relationships/image" Target="../media/image585.png"/><Relationship Id="rId10" Type="http://schemas.openxmlformats.org/officeDocument/2006/relationships/image" Target="../media/image584.png"/><Relationship Id="rId1" Type="http://schemas.openxmlformats.org/officeDocument/2006/relationships/image" Target="../media/image586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1.png"/><Relationship Id="rId8" Type="http://schemas.openxmlformats.org/officeDocument/2006/relationships/image" Target="../media/image638.png"/><Relationship Id="rId7" Type="http://schemas.openxmlformats.org/officeDocument/2006/relationships/image" Target="../media/image637.png"/><Relationship Id="rId6" Type="http://schemas.openxmlformats.org/officeDocument/2006/relationships/image" Target="../media/image636.png"/><Relationship Id="rId5" Type="http://schemas.openxmlformats.org/officeDocument/2006/relationships/image" Target="../media/image635.png"/><Relationship Id="rId4" Type="http://schemas.openxmlformats.org/officeDocument/2006/relationships/image" Target="../media/image634.jpeg"/><Relationship Id="rId3" Type="http://schemas.openxmlformats.org/officeDocument/2006/relationships/image" Target="../media/image330.png"/><Relationship Id="rId2" Type="http://schemas.openxmlformats.org/officeDocument/2006/relationships/image" Target="../media/image338.png"/><Relationship Id="rId18" Type="http://schemas.openxmlformats.org/officeDocument/2006/relationships/slideLayout" Target="../slideLayouts/slideLayout5.xml"/><Relationship Id="rId17" Type="http://schemas.openxmlformats.org/officeDocument/2006/relationships/image" Target="../media/image589.png"/><Relationship Id="rId16" Type="http://schemas.openxmlformats.org/officeDocument/2006/relationships/image" Target="../media/image588.png"/><Relationship Id="rId15" Type="http://schemas.openxmlformats.org/officeDocument/2006/relationships/image" Target="../media/image587.png"/><Relationship Id="rId14" Type="http://schemas.openxmlformats.org/officeDocument/2006/relationships/image" Target="../media/image585.png"/><Relationship Id="rId13" Type="http://schemas.openxmlformats.org/officeDocument/2006/relationships/image" Target="../media/image584.png"/><Relationship Id="rId12" Type="http://schemas.openxmlformats.org/officeDocument/2006/relationships/image" Target="../media/image583.png"/><Relationship Id="rId11" Type="http://schemas.openxmlformats.org/officeDocument/2006/relationships/image" Target="../media/image582.png"/><Relationship Id="rId10" Type="http://schemas.openxmlformats.org/officeDocument/2006/relationships/image" Target="../media/image287.png"/><Relationship Id="rId1" Type="http://schemas.openxmlformats.org/officeDocument/2006/relationships/image" Target="../media/image586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3.png"/><Relationship Id="rId8" Type="http://schemas.openxmlformats.org/officeDocument/2006/relationships/image" Target="../media/image582.png"/><Relationship Id="rId7" Type="http://schemas.openxmlformats.org/officeDocument/2006/relationships/image" Target="../media/image287.png"/><Relationship Id="rId6" Type="http://schemas.openxmlformats.org/officeDocument/2006/relationships/image" Target="../media/image581.png"/><Relationship Id="rId5" Type="http://schemas.openxmlformats.org/officeDocument/2006/relationships/image" Target="../media/image639.png"/><Relationship Id="rId4" Type="http://schemas.openxmlformats.org/officeDocument/2006/relationships/image" Target="../media/image480.png"/><Relationship Id="rId3" Type="http://schemas.openxmlformats.org/officeDocument/2006/relationships/image" Target="../media/image330.png"/><Relationship Id="rId2" Type="http://schemas.openxmlformats.org/officeDocument/2006/relationships/image" Target="../media/image338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589.png"/><Relationship Id="rId13" Type="http://schemas.openxmlformats.org/officeDocument/2006/relationships/image" Target="../media/image588.png"/><Relationship Id="rId12" Type="http://schemas.openxmlformats.org/officeDocument/2006/relationships/image" Target="../media/image587.png"/><Relationship Id="rId11" Type="http://schemas.openxmlformats.org/officeDocument/2006/relationships/image" Target="../media/image585.png"/><Relationship Id="rId10" Type="http://schemas.openxmlformats.org/officeDocument/2006/relationships/image" Target="../media/image584.png"/><Relationship Id="rId1" Type="http://schemas.openxmlformats.org/officeDocument/2006/relationships/image" Target="../media/image586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5.png"/><Relationship Id="rId3" Type="http://schemas.openxmlformats.org/officeDocument/2006/relationships/image" Target="../media/image640.jpeg"/><Relationship Id="rId2" Type="http://schemas.openxmlformats.org/officeDocument/2006/relationships/image" Target="../media/image71.png"/><Relationship Id="rId1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7.png"/><Relationship Id="rId8" Type="http://schemas.openxmlformats.org/officeDocument/2006/relationships/image" Target="../media/image287.png"/><Relationship Id="rId7" Type="http://schemas.openxmlformats.org/officeDocument/2006/relationships/image" Target="../media/image646.png"/><Relationship Id="rId6" Type="http://schemas.openxmlformats.org/officeDocument/2006/relationships/image" Target="../media/image330.png"/><Relationship Id="rId5" Type="http://schemas.openxmlformats.org/officeDocument/2006/relationships/image" Target="../media/image645.png"/><Relationship Id="rId4" Type="http://schemas.openxmlformats.org/officeDocument/2006/relationships/image" Target="../media/image644.png"/><Relationship Id="rId3" Type="http://schemas.openxmlformats.org/officeDocument/2006/relationships/image" Target="../media/image643.png"/><Relationship Id="rId2" Type="http://schemas.openxmlformats.org/officeDocument/2006/relationships/image" Target="../media/image642.png"/><Relationship Id="rId18" Type="http://schemas.openxmlformats.org/officeDocument/2006/relationships/slideLayout" Target="../slideLayouts/slideLayout5.xml"/><Relationship Id="rId17" Type="http://schemas.openxmlformats.org/officeDocument/2006/relationships/image" Target="../media/image589.png"/><Relationship Id="rId16" Type="http://schemas.openxmlformats.org/officeDocument/2006/relationships/image" Target="../media/image588.png"/><Relationship Id="rId15" Type="http://schemas.openxmlformats.org/officeDocument/2006/relationships/image" Target="../media/image587.png"/><Relationship Id="rId14" Type="http://schemas.openxmlformats.org/officeDocument/2006/relationships/image" Target="../media/image338.png"/><Relationship Id="rId13" Type="http://schemas.openxmlformats.org/officeDocument/2006/relationships/image" Target="../media/image586.png"/><Relationship Id="rId12" Type="http://schemas.openxmlformats.org/officeDocument/2006/relationships/image" Target="../media/image585.png"/><Relationship Id="rId11" Type="http://schemas.openxmlformats.org/officeDocument/2006/relationships/image" Target="../media/image584.png"/><Relationship Id="rId10" Type="http://schemas.openxmlformats.org/officeDocument/2006/relationships/image" Target="../media/image583.png"/><Relationship Id="rId1" Type="http://schemas.openxmlformats.org/officeDocument/2006/relationships/image" Target="../media/image641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6.png"/><Relationship Id="rId8" Type="http://schemas.openxmlformats.org/officeDocument/2006/relationships/image" Target="../media/image655.png"/><Relationship Id="rId7" Type="http://schemas.openxmlformats.org/officeDocument/2006/relationships/image" Target="../media/image654.png"/><Relationship Id="rId6" Type="http://schemas.openxmlformats.org/officeDocument/2006/relationships/image" Target="../media/image653.png"/><Relationship Id="rId5" Type="http://schemas.openxmlformats.org/officeDocument/2006/relationships/image" Target="../media/image652.png"/><Relationship Id="rId4" Type="http://schemas.openxmlformats.org/officeDocument/2006/relationships/image" Target="../media/image651.png"/><Relationship Id="rId34" Type="http://schemas.openxmlformats.org/officeDocument/2006/relationships/slideLayout" Target="../slideLayouts/slideLayout5.xml"/><Relationship Id="rId33" Type="http://schemas.openxmlformats.org/officeDocument/2006/relationships/image" Target="../media/image589.png"/><Relationship Id="rId32" Type="http://schemas.openxmlformats.org/officeDocument/2006/relationships/image" Target="../media/image588.png"/><Relationship Id="rId31" Type="http://schemas.openxmlformats.org/officeDocument/2006/relationships/image" Target="../media/image587.png"/><Relationship Id="rId30" Type="http://schemas.openxmlformats.org/officeDocument/2006/relationships/image" Target="../media/image338.png"/><Relationship Id="rId3" Type="http://schemas.openxmlformats.org/officeDocument/2006/relationships/image" Target="../media/image650.png"/><Relationship Id="rId29" Type="http://schemas.openxmlformats.org/officeDocument/2006/relationships/image" Target="../media/image586.png"/><Relationship Id="rId28" Type="http://schemas.openxmlformats.org/officeDocument/2006/relationships/image" Target="../media/image585.png"/><Relationship Id="rId27" Type="http://schemas.openxmlformats.org/officeDocument/2006/relationships/image" Target="../media/image584.png"/><Relationship Id="rId26" Type="http://schemas.openxmlformats.org/officeDocument/2006/relationships/image" Target="../media/image583.png"/><Relationship Id="rId25" Type="http://schemas.openxmlformats.org/officeDocument/2006/relationships/image" Target="../media/image647.png"/><Relationship Id="rId24" Type="http://schemas.openxmlformats.org/officeDocument/2006/relationships/image" Target="../media/image287.png"/><Relationship Id="rId23" Type="http://schemas.openxmlformats.org/officeDocument/2006/relationships/image" Target="../media/image646.png"/><Relationship Id="rId22" Type="http://schemas.openxmlformats.org/officeDocument/2006/relationships/image" Target="../media/image330.png"/><Relationship Id="rId21" Type="http://schemas.openxmlformats.org/officeDocument/2006/relationships/image" Target="../media/image668.png"/><Relationship Id="rId20" Type="http://schemas.openxmlformats.org/officeDocument/2006/relationships/image" Target="../media/image667.png"/><Relationship Id="rId2" Type="http://schemas.openxmlformats.org/officeDocument/2006/relationships/image" Target="../media/image649.png"/><Relationship Id="rId19" Type="http://schemas.openxmlformats.org/officeDocument/2006/relationships/image" Target="../media/image666.png"/><Relationship Id="rId18" Type="http://schemas.openxmlformats.org/officeDocument/2006/relationships/image" Target="../media/image665.png"/><Relationship Id="rId17" Type="http://schemas.openxmlformats.org/officeDocument/2006/relationships/image" Target="../media/image664.png"/><Relationship Id="rId16" Type="http://schemas.openxmlformats.org/officeDocument/2006/relationships/image" Target="../media/image663.png"/><Relationship Id="rId15" Type="http://schemas.openxmlformats.org/officeDocument/2006/relationships/image" Target="../media/image662.png"/><Relationship Id="rId14" Type="http://schemas.openxmlformats.org/officeDocument/2006/relationships/image" Target="../media/image661.png"/><Relationship Id="rId13" Type="http://schemas.openxmlformats.org/officeDocument/2006/relationships/image" Target="../media/image660.png"/><Relationship Id="rId12" Type="http://schemas.openxmlformats.org/officeDocument/2006/relationships/image" Target="../media/image659.png"/><Relationship Id="rId11" Type="http://schemas.openxmlformats.org/officeDocument/2006/relationships/image" Target="../media/image658.png"/><Relationship Id="rId10" Type="http://schemas.openxmlformats.org/officeDocument/2006/relationships/image" Target="../media/image657.png"/><Relationship Id="rId1" Type="http://schemas.openxmlformats.org/officeDocument/2006/relationships/image" Target="../media/image648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7.png"/><Relationship Id="rId8" Type="http://schemas.openxmlformats.org/officeDocument/2006/relationships/image" Target="../media/image676.png"/><Relationship Id="rId7" Type="http://schemas.openxmlformats.org/officeDocument/2006/relationships/image" Target="../media/image675.png"/><Relationship Id="rId6" Type="http://schemas.openxmlformats.org/officeDocument/2006/relationships/image" Target="../media/image674.png"/><Relationship Id="rId54" Type="http://schemas.openxmlformats.org/officeDocument/2006/relationships/slideLayout" Target="../slideLayouts/slideLayout5.xml"/><Relationship Id="rId53" Type="http://schemas.openxmlformats.org/officeDocument/2006/relationships/image" Target="../media/image589.png"/><Relationship Id="rId52" Type="http://schemas.openxmlformats.org/officeDocument/2006/relationships/image" Target="../media/image588.png"/><Relationship Id="rId51" Type="http://schemas.openxmlformats.org/officeDocument/2006/relationships/image" Target="../media/image587.png"/><Relationship Id="rId50" Type="http://schemas.openxmlformats.org/officeDocument/2006/relationships/image" Target="../media/image338.png"/><Relationship Id="rId5" Type="http://schemas.openxmlformats.org/officeDocument/2006/relationships/image" Target="../media/image673.png"/><Relationship Id="rId49" Type="http://schemas.openxmlformats.org/officeDocument/2006/relationships/image" Target="../media/image586.png"/><Relationship Id="rId48" Type="http://schemas.openxmlformats.org/officeDocument/2006/relationships/image" Target="../media/image585.png"/><Relationship Id="rId47" Type="http://schemas.openxmlformats.org/officeDocument/2006/relationships/image" Target="../media/image584.png"/><Relationship Id="rId46" Type="http://schemas.openxmlformats.org/officeDocument/2006/relationships/image" Target="../media/image583.png"/><Relationship Id="rId45" Type="http://schemas.openxmlformats.org/officeDocument/2006/relationships/image" Target="../media/image647.png"/><Relationship Id="rId44" Type="http://schemas.openxmlformats.org/officeDocument/2006/relationships/image" Target="../media/image287.png"/><Relationship Id="rId43" Type="http://schemas.openxmlformats.org/officeDocument/2006/relationships/image" Target="../media/image646.png"/><Relationship Id="rId42" Type="http://schemas.openxmlformats.org/officeDocument/2006/relationships/image" Target="../media/image707.png"/><Relationship Id="rId41" Type="http://schemas.openxmlformats.org/officeDocument/2006/relationships/image" Target="../media/image706.png"/><Relationship Id="rId40" Type="http://schemas.openxmlformats.org/officeDocument/2006/relationships/image" Target="../media/image705.png"/><Relationship Id="rId4" Type="http://schemas.openxmlformats.org/officeDocument/2006/relationships/image" Target="../media/image672.png"/><Relationship Id="rId39" Type="http://schemas.openxmlformats.org/officeDocument/2006/relationships/image" Target="../media/image704.png"/><Relationship Id="rId38" Type="http://schemas.openxmlformats.org/officeDocument/2006/relationships/image" Target="../media/image703.png"/><Relationship Id="rId37" Type="http://schemas.openxmlformats.org/officeDocument/2006/relationships/image" Target="../media/image702.png"/><Relationship Id="rId36" Type="http://schemas.openxmlformats.org/officeDocument/2006/relationships/image" Target="../media/image701.png"/><Relationship Id="rId35" Type="http://schemas.openxmlformats.org/officeDocument/2006/relationships/image" Target="../media/image700.png"/><Relationship Id="rId34" Type="http://schemas.openxmlformats.org/officeDocument/2006/relationships/image" Target="../media/image699.png"/><Relationship Id="rId33" Type="http://schemas.openxmlformats.org/officeDocument/2006/relationships/image" Target="../media/image698.png"/><Relationship Id="rId32" Type="http://schemas.openxmlformats.org/officeDocument/2006/relationships/image" Target="../media/image697.png"/><Relationship Id="rId31" Type="http://schemas.openxmlformats.org/officeDocument/2006/relationships/image" Target="../media/image624.png"/><Relationship Id="rId30" Type="http://schemas.openxmlformats.org/officeDocument/2006/relationships/image" Target="../media/image696.png"/><Relationship Id="rId3" Type="http://schemas.openxmlformats.org/officeDocument/2006/relationships/image" Target="../media/image671.png"/><Relationship Id="rId29" Type="http://schemas.openxmlformats.org/officeDocument/2006/relationships/image" Target="../media/image695.png"/><Relationship Id="rId28" Type="http://schemas.openxmlformats.org/officeDocument/2006/relationships/image" Target="../media/image694.png"/><Relationship Id="rId27" Type="http://schemas.openxmlformats.org/officeDocument/2006/relationships/image" Target="../media/image693.png"/><Relationship Id="rId26" Type="http://schemas.openxmlformats.org/officeDocument/2006/relationships/image" Target="../media/image136.png"/><Relationship Id="rId25" Type="http://schemas.openxmlformats.org/officeDocument/2006/relationships/image" Target="../media/image173.png"/><Relationship Id="rId24" Type="http://schemas.openxmlformats.org/officeDocument/2006/relationships/image" Target="../media/image692.png"/><Relationship Id="rId23" Type="http://schemas.openxmlformats.org/officeDocument/2006/relationships/image" Target="../media/image691.png"/><Relationship Id="rId22" Type="http://schemas.openxmlformats.org/officeDocument/2006/relationships/image" Target="../media/image690.png"/><Relationship Id="rId21" Type="http://schemas.openxmlformats.org/officeDocument/2006/relationships/image" Target="../media/image689.png"/><Relationship Id="rId20" Type="http://schemas.openxmlformats.org/officeDocument/2006/relationships/image" Target="../media/image688.png"/><Relationship Id="rId2" Type="http://schemas.openxmlformats.org/officeDocument/2006/relationships/image" Target="../media/image670.png"/><Relationship Id="rId19" Type="http://schemas.openxmlformats.org/officeDocument/2006/relationships/image" Target="../media/image687.png"/><Relationship Id="rId18" Type="http://schemas.openxmlformats.org/officeDocument/2006/relationships/image" Target="../media/image686.png"/><Relationship Id="rId17" Type="http://schemas.openxmlformats.org/officeDocument/2006/relationships/image" Target="../media/image685.png"/><Relationship Id="rId16" Type="http://schemas.openxmlformats.org/officeDocument/2006/relationships/image" Target="../media/image684.png"/><Relationship Id="rId15" Type="http://schemas.openxmlformats.org/officeDocument/2006/relationships/image" Target="../media/image683.png"/><Relationship Id="rId14" Type="http://schemas.openxmlformats.org/officeDocument/2006/relationships/image" Target="../media/image682.png"/><Relationship Id="rId13" Type="http://schemas.openxmlformats.org/officeDocument/2006/relationships/image" Target="../media/image681.png"/><Relationship Id="rId12" Type="http://schemas.openxmlformats.org/officeDocument/2006/relationships/image" Target="../media/image680.png"/><Relationship Id="rId11" Type="http://schemas.openxmlformats.org/officeDocument/2006/relationships/image" Target="../media/image679.png"/><Relationship Id="rId10" Type="http://schemas.openxmlformats.org/officeDocument/2006/relationships/image" Target="../media/image678.png"/><Relationship Id="rId1" Type="http://schemas.openxmlformats.org/officeDocument/2006/relationships/image" Target="../media/image6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1" Type="http://schemas.openxmlformats.org/officeDocument/2006/relationships/image" Target="../media/image107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6.png"/><Relationship Id="rId8" Type="http://schemas.openxmlformats.org/officeDocument/2006/relationships/image" Target="../media/image715.png"/><Relationship Id="rId7" Type="http://schemas.openxmlformats.org/officeDocument/2006/relationships/image" Target="../media/image714.png"/><Relationship Id="rId6" Type="http://schemas.openxmlformats.org/officeDocument/2006/relationships/image" Target="../media/image713.png"/><Relationship Id="rId5" Type="http://schemas.openxmlformats.org/officeDocument/2006/relationships/image" Target="../media/image712.png"/><Relationship Id="rId4" Type="http://schemas.openxmlformats.org/officeDocument/2006/relationships/image" Target="../media/image711.png"/><Relationship Id="rId34" Type="http://schemas.openxmlformats.org/officeDocument/2006/relationships/slideLayout" Target="../slideLayouts/slideLayout5.xml"/><Relationship Id="rId33" Type="http://schemas.openxmlformats.org/officeDocument/2006/relationships/image" Target="../media/image589.png"/><Relationship Id="rId32" Type="http://schemas.openxmlformats.org/officeDocument/2006/relationships/image" Target="../media/image588.png"/><Relationship Id="rId31" Type="http://schemas.openxmlformats.org/officeDocument/2006/relationships/image" Target="../media/image587.png"/><Relationship Id="rId30" Type="http://schemas.openxmlformats.org/officeDocument/2006/relationships/image" Target="../media/image338.png"/><Relationship Id="rId3" Type="http://schemas.openxmlformats.org/officeDocument/2006/relationships/image" Target="../media/image710.png"/><Relationship Id="rId29" Type="http://schemas.openxmlformats.org/officeDocument/2006/relationships/image" Target="../media/image586.png"/><Relationship Id="rId28" Type="http://schemas.openxmlformats.org/officeDocument/2006/relationships/image" Target="../media/image585.png"/><Relationship Id="rId27" Type="http://schemas.openxmlformats.org/officeDocument/2006/relationships/image" Target="../media/image584.png"/><Relationship Id="rId26" Type="http://schemas.openxmlformats.org/officeDocument/2006/relationships/image" Target="../media/image583.png"/><Relationship Id="rId25" Type="http://schemas.openxmlformats.org/officeDocument/2006/relationships/image" Target="../media/image647.png"/><Relationship Id="rId24" Type="http://schemas.openxmlformats.org/officeDocument/2006/relationships/image" Target="../media/image287.png"/><Relationship Id="rId23" Type="http://schemas.openxmlformats.org/officeDocument/2006/relationships/image" Target="../media/image646.png"/><Relationship Id="rId22" Type="http://schemas.openxmlformats.org/officeDocument/2006/relationships/image" Target="../media/image729.png"/><Relationship Id="rId21" Type="http://schemas.openxmlformats.org/officeDocument/2006/relationships/image" Target="../media/image728.png"/><Relationship Id="rId20" Type="http://schemas.openxmlformats.org/officeDocument/2006/relationships/image" Target="../media/image727.png"/><Relationship Id="rId2" Type="http://schemas.openxmlformats.org/officeDocument/2006/relationships/image" Target="../media/image709.png"/><Relationship Id="rId19" Type="http://schemas.openxmlformats.org/officeDocument/2006/relationships/image" Target="../media/image726.png"/><Relationship Id="rId18" Type="http://schemas.openxmlformats.org/officeDocument/2006/relationships/image" Target="../media/image725.png"/><Relationship Id="rId17" Type="http://schemas.openxmlformats.org/officeDocument/2006/relationships/image" Target="../media/image724.png"/><Relationship Id="rId16" Type="http://schemas.openxmlformats.org/officeDocument/2006/relationships/image" Target="../media/image723.png"/><Relationship Id="rId15" Type="http://schemas.openxmlformats.org/officeDocument/2006/relationships/image" Target="../media/image722.png"/><Relationship Id="rId14" Type="http://schemas.openxmlformats.org/officeDocument/2006/relationships/image" Target="../media/image721.png"/><Relationship Id="rId13" Type="http://schemas.openxmlformats.org/officeDocument/2006/relationships/image" Target="../media/image720.png"/><Relationship Id="rId12" Type="http://schemas.openxmlformats.org/officeDocument/2006/relationships/image" Target="../media/image719.png"/><Relationship Id="rId11" Type="http://schemas.openxmlformats.org/officeDocument/2006/relationships/image" Target="../media/image718.png"/><Relationship Id="rId10" Type="http://schemas.openxmlformats.org/officeDocument/2006/relationships/image" Target="../media/image717.png"/><Relationship Id="rId1" Type="http://schemas.openxmlformats.org/officeDocument/2006/relationships/image" Target="../media/image708.pn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6.png"/><Relationship Id="rId8" Type="http://schemas.openxmlformats.org/officeDocument/2006/relationships/image" Target="../media/image585.png"/><Relationship Id="rId7" Type="http://schemas.openxmlformats.org/officeDocument/2006/relationships/image" Target="../media/image584.png"/><Relationship Id="rId6" Type="http://schemas.openxmlformats.org/officeDocument/2006/relationships/image" Target="../media/image583.png"/><Relationship Id="rId5" Type="http://schemas.openxmlformats.org/officeDocument/2006/relationships/image" Target="../media/image647.png"/><Relationship Id="rId4" Type="http://schemas.openxmlformats.org/officeDocument/2006/relationships/image" Target="../media/image287.png"/><Relationship Id="rId3" Type="http://schemas.openxmlformats.org/officeDocument/2006/relationships/image" Target="../media/image646.png"/><Relationship Id="rId2" Type="http://schemas.openxmlformats.org/officeDocument/2006/relationships/image" Target="../media/image730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589.png"/><Relationship Id="rId12" Type="http://schemas.openxmlformats.org/officeDocument/2006/relationships/image" Target="../media/image588.png"/><Relationship Id="rId11" Type="http://schemas.openxmlformats.org/officeDocument/2006/relationships/image" Target="../media/image587.png"/><Relationship Id="rId10" Type="http://schemas.openxmlformats.org/officeDocument/2006/relationships/image" Target="../media/image338.png"/><Relationship Id="rId1" Type="http://schemas.openxmlformats.org/officeDocument/2006/relationships/image" Target="../media/image480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5.png"/><Relationship Id="rId2" Type="http://schemas.openxmlformats.org/officeDocument/2006/relationships/image" Target="../media/image731.jpeg"/><Relationship Id="rId1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9.png"/><Relationship Id="rId8" Type="http://schemas.openxmlformats.org/officeDocument/2006/relationships/image" Target="../media/image738.png"/><Relationship Id="rId7" Type="http://schemas.openxmlformats.org/officeDocument/2006/relationships/image" Target="../media/image737.png"/><Relationship Id="rId6" Type="http://schemas.openxmlformats.org/officeDocument/2006/relationships/image" Target="../media/image736.png"/><Relationship Id="rId5" Type="http://schemas.openxmlformats.org/officeDocument/2006/relationships/image" Target="../media/image735.png"/><Relationship Id="rId4" Type="http://schemas.openxmlformats.org/officeDocument/2006/relationships/image" Target="../media/image734.png"/><Relationship Id="rId3" Type="http://schemas.openxmlformats.org/officeDocument/2006/relationships/image" Target="../media/image733.png"/><Relationship Id="rId26" Type="http://schemas.openxmlformats.org/officeDocument/2006/relationships/slideLayout" Target="../slideLayouts/slideLayout5.xml"/><Relationship Id="rId25" Type="http://schemas.openxmlformats.org/officeDocument/2006/relationships/image" Target="../media/image754.png"/><Relationship Id="rId24" Type="http://schemas.openxmlformats.org/officeDocument/2006/relationships/image" Target="../media/image753.png"/><Relationship Id="rId23" Type="http://schemas.openxmlformats.org/officeDocument/2006/relationships/image" Target="../media/image752.png"/><Relationship Id="rId22" Type="http://schemas.openxmlformats.org/officeDocument/2006/relationships/image" Target="../media/image751.png"/><Relationship Id="rId21" Type="http://schemas.openxmlformats.org/officeDocument/2006/relationships/image" Target="../media/image488.png"/><Relationship Id="rId20" Type="http://schemas.openxmlformats.org/officeDocument/2006/relationships/image" Target="../media/image750.png"/><Relationship Id="rId2" Type="http://schemas.openxmlformats.org/officeDocument/2006/relationships/image" Target="../media/image732.png"/><Relationship Id="rId19" Type="http://schemas.openxmlformats.org/officeDocument/2006/relationships/image" Target="../media/image749.png"/><Relationship Id="rId18" Type="http://schemas.openxmlformats.org/officeDocument/2006/relationships/image" Target="../media/image748.png"/><Relationship Id="rId17" Type="http://schemas.openxmlformats.org/officeDocument/2006/relationships/image" Target="../media/image747.png"/><Relationship Id="rId16" Type="http://schemas.openxmlformats.org/officeDocument/2006/relationships/image" Target="../media/image746.png"/><Relationship Id="rId15" Type="http://schemas.openxmlformats.org/officeDocument/2006/relationships/image" Target="../media/image745.png"/><Relationship Id="rId14" Type="http://schemas.openxmlformats.org/officeDocument/2006/relationships/image" Target="../media/image744.png"/><Relationship Id="rId13" Type="http://schemas.openxmlformats.org/officeDocument/2006/relationships/image" Target="../media/image743.png"/><Relationship Id="rId12" Type="http://schemas.openxmlformats.org/officeDocument/2006/relationships/image" Target="../media/image742.png"/><Relationship Id="rId11" Type="http://schemas.openxmlformats.org/officeDocument/2006/relationships/image" Target="../media/image741.png"/><Relationship Id="rId10" Type="http://schemas.openxmlformats.org/officeDocument/2006/relationships/image" Target="../media/image740.png"/><Relationship Id="rId1" Type="http://schemas.openxmlformats.org/officeDocument/2006/relationships/image" Target="../media/image330.pn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9.png"/><Relationship Id="rId8" Type="http://schemas.openxmlformats.org/officeDocument/2006/relationships/image" Target="../media/image748.png"/><Relationship Id="rId7" Type="http://schemas.openxmlformats.org/officeDocument/2006/relationships/image" Target="../media/image747.png"/><Relationship Id="rId6" Type="http://schemas.openxmlformats.org/officeDocument/2006/relationships/image" Target="../media/image746.png"/><Relationship Id="rId5" Type="http://schemas.openxmlformats.org/officeDocument/2006/relationships/image" Target="../media/image757.png"/><Relationship Id="rId4" Type="http://schemas.openxmlformats.org/officeDocument/2006/relationships/image" Target="../media/image756.png"/><Relationship Id="rId3" Type="http://schemas.openxmlformats.org/officeDocument/2006/relationships/image" Target="../media/image330.png"/><Relationship Id="rId2" Type="http://schemas.openxmlformats.org/officeDocument/2006/relationships/image" Target="../media/image287.png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758.png"/><Relationship Id="rId15" Type="http://schemas.openxmlformats.org/officeDocument/2006/relationships/image" Target="../media/image754.png"/><Relationship Id="rId14" Type="http://schemas.openxmlformats.org/officeDocument/2006/relationships/image" Target="../media/image753.png"/><Relationship Id="rId13" Type="http://schemas.openxmlformats.org/officeDocument/2006/relationships/image" Target="../media/image752.png"/><Relationship Id="rId12" Type="http://schemas.openxmlformats.org/officeDocument/2006/relationships/image" Target="../media/image751.png"/><Relationship Id="rId11" Type="http://schemas.openxmlformats.org/officeDocument/2006/relationships/image" Target="../media/image488.png"/><Relationship Id="rId10" Type="http://schemas.openxmlformats.org/officeDocument/2006/relationships/image" Target="../media/image750.png"/><Relationship Id="rId1" Type="http://schemas.openxmlformats.org/officeDocument/2006/relationships/image" Target="../media/image755.pn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2.png"/><Relationship Id="rId84" Type="http://schemas.openxmlformats.org/officeDocument/2006/relationships/notesSlide" Target="../notesSlides/notesSlide4.xml"/><Relationship Id="rId83" Type="http://schemas.openxmlformats.org/officeDocument/2006/relationships/slideLayout" Target="../slideLayouts/slideLayout5.xml"/><Relationship Id="rId82" Type="http://schemas.openxmlformats.org/officeDocument/2006/relationships/image" Target="../media/image754.png"/><Relationship Id="rId81" Type="http://schemas.openxmlformats.org/officeDocument/2006/relationships/image" Target="../media/image753.png"/><Relationship Id="rId80" Type="http://schemas.openxmlformats.org/officeDocument/2006/relationships/image" Target="../media/image752.png"/><Relationship Id="rId8" Type="http://schemas.openxmlformats.org/officeDocument/2006/relationships/image" Target="../media/image761.png"/><Relationship Id="rId79" Type="http://schemas.openxmlformats.org/officeDocument/2006/relationships/image" Target="../media/image751.png"/><Relationship Id="rId78" Type="http://schemas.openxmlformats.org/officeDocument/2006/relationships/image" Target="../media/image488.png"/><Relationship Id="rId77" Type="http://schemas.openxmlformats.org/officeDocument/2006/relationships/image" Target="../media/image750.png"/><Relationship Id="rId76" Type="http://schemas.openxmlformats.org/officeDocument/2006/relationships/image" Target="../media/image749.png"/><Relationship Id="rId75" Type="http://schemas.openxmlformats.org/officeDocument/2006/relationships/image" Target="../media/image748.png"/><Relationship Id="rId74" Type="http://schemas.openxmlformats.org/officeDocument/2006/relationships/image" Target="../media/image747.png"/><Relationship Id="rId73" Type="http://schemas.openxmlformats.org/officeDocument/2006/relationships/image" Target="../media/image746.png"/><Relationship Id="rId72" Type="http://schemas.openxmlformats.org/officeDocument/2006/relationships/image" Target="../media/image330.png"/><Relationship Id="rId71" Type="http://schemas.openxmlformats.org/officeDocument/2006/relationships/image" Target="../media/image819.png"/><Relationship Id="rId70" Type="http://schemas.openxmlformats.org/officeDocument/2006/relationships/image" Target="../media/image818.png"/><Relationship Id="rId7" Type="http://schemas.openxmlformats.org/officeDocument/2006/relationships/image" Target="../media/image728.png"/><Relationship Id="rId69" Type="http://schemas.openxmlformats.org/officeDocument/2006/relationships/image" Target="../media/image817.png"/><Relationship Id="rId68" Type="http://schemas.openxmlformats.org/officeDocument/2006/relationships/image" Target="../media/image816.png"/><Relationship Id="rId67" Type="http://schemas.openxmlformats.org/officeDocument/2006/relationships/image" Target="../media/image815.png"/><Relationship Id="rId66" Type="http://schemas.openxmlformats.org/officeDocument/2006/relationships/image" Target="../media/image814.png"/><Relationship Id="rId65" Type="http://schemas.openxmlformats.org/officeDocument/2006/relationships/image" Target="../media/image813.png"/><Relationship Id="rId64" Type="http://schemas.openxmlformats.org/officeDocument/2006/relationships/image" Target="../media/image812.png"/><Relationship Id="rId63" Type="http://schemas.openxmlformats.org/officeDocument/2006/relationships/image" Target="../media/image811.png"/><Relationship Id="rId62" Type="http://schemas.openxmlformats.org/officeDocument/2006/relationships/image" Target="../media/image810.png"/><Relationship Id="rId61" Type="http://schemas.openxmlformats.org/officeDocument/2006/relationships/image" Target="../media/image809.png"/><Relationship Id="rId60" Type="http://schemas.openxmlformats.org/officeDocument/2006/relationships/image" Target="../media/image808.png"/><Relationship Id="rId6" Type="http://schemas.openxmlformats.org/officeDocument/2006/relationships/image" Target="../media/image225.png"/><Relationship Id="rId59" Type="http://schemas.openxmlformats.org/officeDocument/2006/relationships/image" Target="../media/image807.png"/><Relationship Id="rId58" Type="http://schemas.openxmlformats.org/officeDocument/2006/relationships/image" Target="../media/image806.png"/><Relationship Id="rId57" Type="http://schemas.openxmlformats.org/officeDocument/2006/relationships/image" Target="../media/image805.png"/><Relationship Id="rId56" Type="http://schemas.openxmlformats.org/officeDocument/2006/relationships/image" Target="../media/image804.png"/><Relationship Id="rId55" Type="http://schemas.openxmlformats.org/officeDocument/2006/relationships/image" Target="../media/image803.png"/><Relationship Id="rId54" Type="http://schemas.openxmlformats.org/officeDocument/2006/relationships/image" Target="../media/image802.png"/><Relationship Id="rId53" Type="http://schemas.openxmlformats.org/officeDocument/2006/relationships/image" Target="../media/image801.png"/><Relationship Id="rId52" Type="http://schemas.openxmlformats.org/officeDocument/2006/relationships/image" Target="../media/image800.png"/><Relationship Id="rId51" Type="http://schemas.openxmlformats.org/officeDocument/2006/relationships/image" Target="../media/image799.png"/><Relationship Id="rId50" Type="http://schemas.openxmlformats.org/officeDocument/2006/relationships/image" Target="../media/image798.png"/><Relationship Id="rId5" Type="http://schemas.openxmlformats.org/officeDocument/2006/relationships/image" Target="../media/image177.png"/><Relationship Id="rId49" Type="http://schemas.openxmlformats.org/officeDocument/2006/relationships/image" Target="../media/image797.png"/><Relationship Id="rId48" Type="http://schemas.openxmlformats.org/officeDocument/2006/relationships/image" Target="../media/image796.png"/><Relationship Id="rId47" Type="http://schemas.openxmlformats.org/officeDocument/2006/relationships/image" Target="../media/image795.png"/><Relationship Id="rId46" Type="http://schemas.openxmlformats.org/officeDocument/2006/relationships/image" Target="../media/image794.png"/><Relationship Id="rId45" Type="http://schemas.openxmlformats.org/officeDocument/2006/relationships/image" Target="../media/image793.png"/><Relationship Id="rId44" Type="http://schemas.openxmlformats.org/officeDocument/2006/relationships/image" Target="../media/image792.png"/><Relationship Id="rId43" Type="http://schemas.openxmlformats.org/officeDocument/2006/relationships/image" Target="../media/image791.png"/><Relationship Id="rId42" Type="http://schemas.openxmlformats.org/officeDocument/2006/relationships/image" Target="../media/image790.png"/><Relationship Id="rId41" Type="http://schemas.openxmlformats.org/officeDocument/2006/relationships/image" Target="../media/image789.png"/><Relationship Id="rId40" Type="http://schemas.openxmlformats.org/officeDocument/2006/relationships/image" Target="../media/image788.png"/><Relationship Id="rId4" Type="http://schemas.openxmlformats.org/officeDocument/2006/relationships/image" Target="../media/image695.png"/><Relationship Id="rId39" Type="http://schemas.openxmlformats.org/officeDocument/2006/relationships/image" Target="../media/image787.png"/><Relationship Id="rId38" Type="http://schemas.openxmlformats.org/officeDocument/2006/relationships/image" Target="../media/image786.png"/><Relationship Id="rId37" Type="http://schemas.openxmlformats.org/officeDocument/2006/relationships/image" Target="../media/image785.png"/><Relationship Id="rId36" Type="http://schemas.openxmlformats.org/officeDocument/2006/relationships/image" Target="../media/image784.png"/><Relationship Id="rId35" Type="http://schemas.openxmlformats.org/officeDocument/2006/relationships/image" Target="../media/image783.png"/><Relationship Id="rId34" Type="http://schemas.openxmlformats.org/officeDocument/2006/relationships/image" Target="../media/image782.png"/><Relationship Id="rId33" Type="http://schemas.openxmlformats.org/officeDocument/2006/relationships/image" Target="../media/image727.png"/><Relationship Id="rId32" Type="http://schemas.openxmlformats.org/officeDocument/2006/relationships/image" Target="../media/image781.png"/><Relationship Id="rId31" Type="http://schemas.openxmlformats.org/officeDocument/2006/relationships/image" Target="../media/image780.png"/><Relationship Id="rId30" Type="http://schemas.openxmlformats.org/officeDocument/2006/relationships/image" Target="../media/image779.png"/><Relationship Id="rId3" Type="http://schemas.openxmlformats.org/officeDocument/2006/relationships/image" Target="../media/image760.png"/><Relationship Id="rId29" Type="http://schemas.openxmlformats.org/officeDocument/2006/relationships/image" Target="../media/image778.png"/><Relationship Id="rId28" Type="http://schemas.openxmlformats.org/officeDocument/2006/relationships/image" Target="../media/image777.png"/><Relationship Id="rId27" Type="http://schemas.openxmlformats.org/officeDocument/2006/relationships/image" Target="../media/image173.png"/><Relationship Id="rId26" Type="http://schemas.openxmlformats.org/officeDocument/2006/relationships/image" Target="../media/image136.png"/><Relationship Id="rId25" Type="http://schemas.openxmlformats.org/officeDocument/2006/relationships/image" Target="../media/image252.png"/><Relationship Id="rId24" Type="http://schemas.openxmlformats.org/officeDocument/2006/relationships/image" Target="../media/image776.png"/><Relationship Id="rId23" Type="http://schemas.openxmlformats.org/officeDocument/2006/relationships/image" Target="../media/image775.png"/><Relationship Id="rId22" Type="http://schemas.openxmlformats.org/officeDocument/2006/relationships/image" Target="../media/image774.png"/><Relationship Id="rId21" Type="http://schemas.openxmlformats.org/officeDocument/2006/relationships/image" Target="../media/image773.png"/><Relationship Id="rId20" Type="http://schemas.openxmlformats.org/officeDocument/2006/relationships/image" Target="../media/image772.png"/><Relationship Id="rId2" Type="http://schemas.openxmlformats.org/officeDocument/2006/relationships/image" Target="../media/image606.png"/><Relationship Id="rId19" Type="http://schemas.openxmlformats.org/officeDocument/2006/relationships/image" Target="../media/image771.png"/><Relationship Id="rId18" Type="http://schemas.openxmlformats.org/officeDocument/2006/relationships/image" Target="../media/image770.png"/><Relationship Id="rId17" Type="http://schemas.openxmlformats.org/officeDocument/2006/relationships/image" Target="../media/image769.png"/><Relationship Id="rId16" Type="http://schemas.openxmlformats.org/officeDocument/2006/relationships/image" Target="../media/image768.png"/><Relationship Id="rId15" Type="http://schemas.openxmlformats.org/officeDocument/2006/relationships/image" Target="../media/image767.png"/><Relationship Id="rId14" Type="http://schemas.openxmlformats.org/officeDocument/2006/relationships/image" Target="../media/image505.png"/><Relationship Id="rId13" Type="http://schemas.openxmlformats.org/officeDocument/2006/relationships/image" Target="../media/image766.png"/><Relationship Id="rId12" Type="http://schemas.openxmlformats.org/officeDocument/2006/relationships/image" Target="../media/image765.png"/><Relationship Id="rId11" Type="http://schemas.openxmlformats.org/officeDocument/2006/relationships/image" Target="../media/image764.png"/><Relationship Id="rId10" Type="http://schemas.openxmlformats.org/officeDocument/2006/relationships/image" Target="../media/image763.png"/><Relationship Id="rId1" Type="http://schemas.openxmlformats.org/officeDocument/2006/relationships/image" Target="../media/image759.pn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8.png"/><Relationship Id="rId8" Type="http://schemas.openxmlformats.org/officeDocument/2006/relationships/image" Target="../media/image750.png"/><Relationship Id="rId7" Type="http://schemas.openxmlformats.org/officeDocument/2006/relationships/image" Target="../media/image749.png"/><Relationship Id="rId6" Type="http://schemas.openxmlformats.org/officeDocument/2006/relationships/image" Target="../media/image748.png"/><Relationship Id="rId5" Type="http://schemas.openxmlformats.org/officeDocument/2006/relationships/image" Target="../media/image747.png"/><Relationship Id="rId4" Type="http://schemas.openxmlformats.org/officeDocument/2006/relationships/image" Target="../media/image746.png"/><Relationship Id="rId3" Type="http://schemas.openxmlformats.org/officeDocument/2006/relationships/image" Target="../media/image330.png"/><Relationship Id="rId2" Type="http://schemas.openxmlformats.org/officeDocument/2006/relationships/image" Target="../media/image820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754.png"/><Relationship Id="rId12" Type="http://schemas.openxmlformats.org/officeDocument/2006/relationships/image" Target="../media/image753.png"/><Relationship Id="rId11" Type="http://schemas.openxmlformats.org/officeDocument/2006/relationships/image" Target="../media/image752.png"/><Relationship Id="rId10" Type="http://schemas.openxmlformats.org/officeDocument/2006/relationships/image" Target="../media/image751.png"/><Relationship Id="rId1" Type="http://schemas.openxmlformats.org/officeDocument/2006/relationships/image" Target="../media/image480.pn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6.jpeg"/><Relationship Id="rId8" Type="http://schemas.openxmlformats.org/officeDocument/2006/relationships/image" Target="../media/image321.jpeg"/><Relationship Id="rId7" Type="http://schemas.openxmlformats.org/officeDocument/2006/relationships/image" Target="../media/image825.png"/><Relationship Id="rId6" Type="http://schemas.openxmlformats.org/officeDocument/2006/relationships/image" Target="../media/image328.jpeg"/><Relationship Id="rId5" Type="http://schemas.openxmlformats.org/officeDocument/2006/relationships/image" Target="../media/image824.png"/><Relationship Id="rId4" Type="http://schemas.openxmlformats.org/officeDocument/2006/relationships/image" Target="../media/image823.png"/><Relationship Id="rId3" Type="http://schemas.openxmlformats.org/officeDocument/2006/relationships/image" Target="../media/image822.png"/><Relationship Id="rId21" Type="http://schemas.openxmlformats.org/officeDocument/2006/relationships/slideLayout" Target="../slideLayouts/slideLayout5.xml"/><Relationship Id="rId20" Type="http://schemas.openxmlformats.org/officeDocument/2006/relationships/image" Target="../media/image754.png"/><Relationship Id="rId2" Type="http://schemas.openxmlformats.org/officeDocument/2006/relationships/image" Target="../media/image821.png"/><Relationship Id="rId19" Type="http://schemas.openxmlformats.org/officeDocument/2006/relationships/image" Target="../media/image753.png"/><Relationship Id="rId18" Type="http://schemas.openxmlformats.org/officeDocument/2006/relationships/image" Target="../media/image752.png"/><Relationship Id="rId17" Type="http://schemas.openxmlformats.org/officeDocument/2006/relationships/image" Target="../media/image751.png"/><Relationship Id="rId16" Type="http://schemas.openxmlformats.org/officeDocument/2006/relationships/image" Target="../media/image488.png"/><Relationship Id="rId15" Type="http://schemas.openxmlformats.org/officeDocument/2006/relationships/image" Target="../media/image750.png"/><Relationship Id="rId14" Type="http://schemas.openxmlformats.org/officeDocument/2006/relationships/image" Target="../media/image749.png"/><Relationship Id="rId13" Type="http://schemas.openxmlformats.org/officeDocument/2006/relationships/image" Target="../media/image748.png"/><Relationship Id="rId12" Type="http://schemas.openxmlformats.org/officeDocument/2006/relationships/image" Target="../media/image747.png"/><Relationship Id="rId11" Type="http://schemas.openxmlformats.org/officeDocument/2006/relationships/image" Target="../media/image746.png"/><Relationship Id="rId10" Type="http://schemas.openxmlformats.org/officeDocument/2006/relationships/image" Target="../media/image827.jpeg"/><Relationship Id="rId1" Type="http://schemas.openxmlformats.org/officeDocument/2006/relationships/image" Target="../media/image330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5.png"/><Relationship Id="rId3" Type="http://schemas.openxmlformats.org/officeDocument/2006/relationships/image" Target="../media/image828.jpeg"/><Relationship Id="rId2" Type="http://schemas.openxmlformats.org/officeDocument/2006/relationships/image" Target="../media/image78.png"/><Relationship Id="rId1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4.png"/><Relationship Id="rId8" Type="http://schemas.openxmlformats.org/officeDocument/2006/relationships/image" Target="../media/image833.png"/><Relationship Id="rId74" Type="http://schemas.openxmlformats.org/officeDocument/2006/relationships/slideLayout" Target="../slideLayouts/slideLayout5.xml"/><Relationship Id="rId73" Type="http://schemas.openxmlformats.org/officeDocument/2006/relationships/image" Target="../media/image896.png"/><Relationship Id="rId72" Type="http://schemas.openxmlformats.org/officeDocument/2006/relationships/image" Target="../media/image895.png"/><Relationship Id="rId71" Type="http://schemas.openxmlformats.org/officeDocument/2006/relationships/image" Target="../media/image894.png"/><Relationship Id="rId70" Type="http://schemas.openxmlformats.org/officeDocument/2006/relationships/image" Target="../media/image893.png"/><Relationship Id="rId7" Type="http://schemas.openxmlformats.org/officeDocument/2006/relationships/image" Target="../media/image755.png"/><Relationship Id="rId69" Type="http://schemas.openxmlformats.org/officeDocument/2006/relationships/image" Target="../media/image892.png"/><Relationship Id="rId68" Type="http://schemas.openxmlformats.org/officeDocument/2006/relationships/image" Target="../media/image891.png"/><Relationship Id="rId67" Type="http://schemas.openxmlformats.org/officeDocument/2006/relationships/image" Target="../media/image132.png"/><Relationship Id="rId66" Type="http://schemas.openxmlformats.org/officeDocument/2006/relationships/image" Target="../media/image890.png"/><Relationship Id="rId65" Type="http://schemas.openxmlformats.org/officeDocument/2006/relationships/image" Target="../media/image889.png"/><Relationship Id="rId64" Type="http://schemas.openxmlformats.org/officeDocument/2006/relationships/image" Target="../media/image888.png"/><Relationship Id="rId63" Type="http://schemas.openxmlformats.org/officeDocument/2006/relationships/image" Target="../media/image887.png"/><Relationship Id="rId62" Type="http://schemas.openxmlformats.org/officeDocument/2006/relationships/image" Target="../media/image886.png"/><Relationship Id="rId61" Type="http://schemas.openxmlformats.org/officeDocument/2006/relationships/image" Target="../media/image885.png"/><Relationship Id="rId60" Type="http://schemas.openxmlformats.org/officeDocument/2006/relationships/image" Target="../media/image884.png"/><Relationship Id="rId6" Type="http://schemas.openxmlformats.org/officeDocument/2006/relationships/image" Target="../media/image338.png"/><Relationship Id="rId59" Type="http://schemas.openxmlformats.org/officeDocument/2006/relationships/image" Target="../media/image883.png"/><Relationship Id="rId58" Type="http://schemas.openxmlformats.org/officeDocument/2006/relationships/image" Target="../media/image882.png"/><Relationship Id="rId57" Type="http://schemas.openxmlformats.org/officeDocument/2006/relationships/image" Target="../media/image881.png"/><Relationship Id="rId56" Type="http://schemas.openxmlformats.org/officeDocument/2006/relationships/image" Target="../media/image880.png"/><Relationship Id="rId55" Type="http://schemas.openxmlformats.org/officeDocument/2006/relationships/image" Target="../media/image879.png"/><Relationship Id="rId54" Type="http://schemas.openxmlformats.org/officeDocument/2006/relationships/image" Target="../media/image878.png"/><Relationship Id="rId53" Type="http://schemas.openxmlformats.org/officeDocument/2006/relationships/image" Target="../media/image877.png"/><Relationship Id="rId52" Type="http://schemas.openxmlformats.org/officeDocument/2006/relationships/image" Target="../media/image876.png"/><Relationship Id="rId51" Type="http://schemas.openxmlformats.org/officeDocument/2006/relationships/image" Target="../media/image875.png"/><Relationship Id="rId50" Type="http://schemas.openxmlformats.org/officeDocument/2006/relationships/image" Target="../media/image874.png"/><Relationship Id="rId5" Type="http://schemas.openxmlformats.org/officeDocument/2006/relationships/image" Target="../media/image832.png"/><Relationship Id="rId49" Type="http://schemas.openxmlformats.org/officeDocument/2006/relationships/image" Target="../media/image873.png"/><Relationship Id="rId48" Type="http://schemas.openxmlformats.org/officeDocument/2006/relationships/image" Target="../media/image872.png"/><Relationship Id="rId47" Type="http://schemas.openxmlformats.org/officeDocument/2006/relationships/image" Target="../media/image871.png"/><Relationship Id="rId46" Type="http://schemas.openxmlformats.org/officeDocument/2006/relationships/image" Target="../media/image870.png"/><Relationship Id="rId45" Type="http://schemas.openxmlformats.org/officeDocument/2006/relationships/image" Target="../media/image869.png"/><Relationship Id="rId44" Type="http://schemas.openxmlformats.org/officeDocument/2006/relationships/image" Target="../media/image868.png"/><Relationship Id="rId43" Type="http://schemas.openxmlformats.org/officeDocument/2006/relationships/image" Target="../media/image867.png"/><Relationship Id="rId42" Type="http://schemas.openxmlformats.org/officeDocument/2006/relationships/image" Target="../media/image866.png"/><Relationship Id="rId41" Type="http://schemas.openxmlformats.org/officeDocument/2006/relationships/image" Target="../media/image865.png"/><Relationship Id="rId40" Type="http://schemas.openxmlformats.org/officeDocument/2006/relationships/image" Target="../media/image864.png"/><Relationship Id="rId4" Type="http://schemas.openxmlformats.org/officeDocument/2006/relationships/image" Target="../media/image831.png"/><Relationship Id="rId39" Type="http://schemas.openxmlformats.org/officeDocument/2006/relationships/image" Target="../media/image863.png"/><Relationship Id="rId38" Type="http://schemas.openxmlformats.org/officeDocument/2006/relationships/image" Target="../media/image862.png"/><Relationship Id="rId37" Type="http://schemas.openxmlformats.org/officeDocument/2006/relationships/image" Target="../media/image861.png"/><Relationship Id="rId36" Type="http://schemas.openxmlformats.org/officeDocument/2006/relationships/image" Target="../media/image860.png"/><Relationship Id="rId35" Type="http://schemas.openxmlformats.org/officeDocument/2006/relationships/image" Target="../media/image859.png"/><Relationship Id="rId34" Type="http://schemas.openxmlformats.org/officeDocument/2006/relationships/image" Target="../media/image858.png"/><Relationship Id="rId33" Type="http://schemas.openxmlformats.org/officeDocument/2006/relationships/image" Target="../media/image857.png"/><Relationship Id="rId32" Type="http://schemas.openxmlformats.org/officeDocument/2006/relationships/image" Target="../media/image856.png"/><Relationship Id="rId31" Type="http://schemas.openxmlformats.org/officeDocument/2006/relationships/image" Target="../media/image855.png"/><Relationship Id="rId30" Type="http://schemas.openxmlformats.org/officeDocument/2006/relationships/image" Target="../media/image854.png"/><Relationship Id="rId3" Type="http://schemas.openxmlformats.org/officeDocument/2006/relationships/image" Target="../media/image830.png"/><Relationship Id="rId29" Type="http://schemas.openxmlformats.org/officeDocument/2006/relationships/image" Target="../media/image853.png"/><Relationship Id="rId28" Type="http://schemas.openxmlformats.org/officeDocument/2006/relationships/image" Target="../media/image852.png"/><Relationship Id="rId27" Type="http://schemas.openxmlformats.org/officeDocument/2006/relationships/image" Target="../media/image851.png"/><Relationship Id="rId26" Type="http://schemas.openxmlformats.org/officeDocument/2006/relationships/image" Target="../media/image850.png"/><Relationship Id="rId25" Type="http://schemas.openxmlformats.org/officeDocument/2006/relationships/image" Target="../media/image849.png"/><Relationship Id="rId24" Type="http://schemas.openxmlformats.org/officeDocument/2006/relationships/image" Target="../media/image614.png"/><Relationship Id="rId23" Type="http://schemas.openxmlformats.org/officeDocument/2006/relationships/image" Target="../media/image848.png"/><Relationship Id="rId22" Type="http://schemas.openxmlformats.org/officeDocument/2006/relationships/image" Target="../media/image847.png"/><Relationship Id="rId21" Type="http://schemas.openxmlformats.org/officeDocument/2006/relationships/image" Target="../media/image846.png"/><Relationship Id="rId20" Type="http://schemas.openxmlformats.org/officeDocument/2006/relationships/image" Target="../media/image845.png"/><Relationship Id="rId2" Type="http://schemas.openxmlformats.org/officeDocument/2006/relationships/image" Target="../media/image829.png"/><Relationship Id="rId19" Type="http://schemas.openxmlformats.org/officeDocument/2006/relationships/image" Target="../media/image844.png"/><Relationship Id="rId18" Type="http://schemas.openxmlformats.org/officeDocument/2006/relationships/image" Target="../media/image843.png"/><Relationship Id="rId17" Type="http://schemas.openxmlformats.org/officeDocument/2006/relationships/image" Target="../media/image842.png"/><Relationship Id="rId16" Type="http://schemas.openxmlformats.org/officeDocument/2006/relationships/image" Target="../media/image841.png"/><Relationship Id="rId15" Type="http://schemas.openxmlformats.org/officeDocument/2006/relationships/image" Target="../media/image840.png"/><Relationship Id="rId14" Type="http://schemas.openxmlformats.org/officeDocument/2006/relationships/image" Target="../media/image839.png"/><Relationship Id="rId13" Type="http://schemas.openxmlformats.org/officeDocument/2006/relationships/image" Target="../media/image838.png"/><Relationship Id="rId12" Type="http://schemas.openxmlformats.org/officeDocument/2006/relationships/image" Target="../media/image837.png"/><Relationship Id="rId11" Type="http://schemas.openxmlformats.org/officeDocument/2006/relationships/image" Target="../media/image836.png"/><Relationship Id="rId10" Type="http://schemas.openxmlformats.org/officeDocument/2006/relationships/image" Target="../media/image835.png"/><Relationship Id="rId1" Type="http://schemas.openxmlformats.org/officeDocument/2006/relationships/image" Target="../media/image287.png"/></Relationships>
</file>

<file path=ppt/slides/_rels/slide7.xml.rels><?xml version="1.0" encoding="UTF-8" standalone="yes"?>
<Relationships xmlns="http://schemas.openxmlformats.org/package/2006/relationships"><Relationship Id="rId99" Type="http://schemas.openxmlformats.org/officeDocument/2006/relationships/image" Target="../media/image206.png"/><Relationship Id="rId98" Type="http://schemas.openxmlformats.org/officeDocument/2006/relationships/image" Target="../media/image205.png"/><Relationship Id="rId97" Type="http://schemas.openxmlformats.org/officeDocument/2006/relationships/image" Target="../media/image204.png"/><Relationship Id="rId96" Type="http://schemas.openxmlformats.org/officeDocument/2006/relationships/image" Target="../media/image203.png"/><Relationship Id="rId95" Type="http://schemas.openxmlformats.org/officeDocument/2006/relationships/image" Target="../media/image202.png"/><Relationship Id="rId94" Type="http://schemas.openxmlformats.org/officeDocument/2006/relationships/image" Target="../media/image201.png"/><Relationship Id="rId93" Type="http://schemas.openxmlformats.org/officeDocument/2006/relationships/image" Target="../media/image200.png"/><Relationship Id="rId92" Type="http://schemas.openxmlformats.org/officeDocument/2006/relationships/image" Target="../media/image199.png"/><Relationship Id="rId91" Type="http://schemas.openxmlformats.org/officeDocument/2006/relationships/image" Target="../media/image198.png"/><Relationship Id="rId90" Type="http://schemas.openxmlformats.org/officeDocument/2006/relationships/image" Target="../media/image197.png"/><Relationship Id="rId9" Type="http://schemas.openxmlformats.org/officeDocument/2006/relationships/image" Target="../media/image116.png"/><Relationship Id="rId89" Type="http://schemas.openxmlformats.org/officeDocument/2006/relationships/image" Target="../media/image196.png"/><Relationship Id="rId88" Type="http://schemas.openxmlformats.org/officeDocument/2006/relationships/image" Target="../media/image195.png"/><Relationship Id="rId87" Type="http://schemas.openxmlformats.org/officeDocument/2006/relationships/image" Target="../media/image194.png"/><Relationship Id="rId86" Type="http://schemas.openxmlformats.org/officeDocument/2006/relationships/image" Target="../media/image193.png"/><Relationship Id="rId85" Type="http://schemas.openxmlformats.org/officeDocument/2006/relationships/image" Target="../media/image192.png"/><Relationship Id="rId84" Type="http://schemas.openxmlformats.org/officeDocument/2006/relationships/image" Target="../media/image191.png"/><Relationship Id="rId83" Type="http://schemas.openxmlformats.org/officeDocument/2006/relationships/image" Target="../media/image190.png"/><Relationship Id="rId82" Type="http://schemas.openxmlformats.org/officeDocument/2006/relationships/image" Target="../media/image189.png"/><Relationship Id="rId81" Type="http://schemas.openxmlformats.org/officeDocument/2006/relationships/image" Target="../media/image188.png"/><Relationship Id="rId80" Type="http://schemas.openxmlformats.org/officeDocument/2006/relationships/image" Target="../media/image187.png"/><Relationship Id="rId8" Type="http://schemas.openxmlformats.org/officeDocument/2006/relationships/image" Target="../media/image115.png"/><Relationship Id="rId79" Type="http://schemas.openxmlformats.org/officeDocument/2006/relationships/image" Target="../media/image186.png"/><Relationship Id="rId78" Type="http://schemas.openxmlformats.org/officeDocument/2006/relationships/image" Target="../media/image185.png"/><Relationship Id="rId77" Type="http://schemas.openxmlformats.org/officeDocument/2006/relationships/image" Target="../media/image184.png"/><Relationship Id="rId76" Type="http://schemas.openxmlformats.org/officeDocument/2006/relationships/image" Target="../media/image183.png"/><Relationship Id="rId75" Type="http://schemas.openxmlformats.org/officeDocument/2006/relationships/image" Target="../media/image182.png"/><Relationship Id="rId74" Type="http://schemas.openxmlformats.org/officeDocument/2006/relationships/image" Target="../media/image181.png"/><Relationship Id="rId73" Type="http://schemas.openxmlformats.org/officeDocument/2006/relationships/image" Target="../media/image180.png"/><Relationship Id="rId72" Type="http://schemas.openxmlformats.org/officeDocument/2006/relationships/image" Target="../media/image179.png"/><Relationship Id="rId71" Type="http://schemas.openxmlformats.org/officeDocument/2006/relationships/image" Target="../media/image178.png"/><Relationship Id="rId70" Type="http://schemas.openxmlformats.org/officeDocument/2006/relationships/image" Target="../media/image177.png"/><Relationship Id="rId7" Type="http://schemas.openxmlformats.org/officeDocument/2006/relationships/image" Target="../media/image114.png"/><Relationship Id="rId69" Type="http://schemas.openxmlformats.org/officeDocument/2006/relationships/image" Target="../media/image176.png"/><Relationship Id="rId68" Type="http://schemas.openxmlformats.org/officeDocument/2006/relationships/image" Target="../media/image175.png"/><Relationship Id="rId67" Type="http://schemas.openxmlformats.org/officeDocument/2006/relationships/image" Target="../media/image174.png"/><Relationship Id="rId66" Type="http://schemas.openxmlformats.org/officeDocument/2006/relationships/image" Target="../media/image173.png"/><Relationship Id="rId65" Type="http://schemas.openxmlformats.org/officeDocument/2006/relationships/image" Target="../media/image172.png"/><Relationship Id="rId64" Type="http://schemas.openxmlformats.org/officeDocument/2006/relationships/image" Target="../media/image171.png"/><Relationship Id="rId63" Type="http://schemas.openxmlformats.org/officeDocument/2006/relationships/image" Target="../media/image170.png"/><Relationship Id="rId62" Type="http://schemas.openxmlformats.org/officeDocument/2006/relationships/image" Target="../media/image169.png"/><Relationship Id="rId61" Type="http://schemas.openxmlformats.org/officeDocument/2006/relationships/image" Target="../media/image168.png"/><Relationship Id="rId60" Type="http://schemas.openxmlformats.org/officeDocument/2006/relationships/image" Target="../media/image167.png"/><Relationship Id="rId6" Type="http://schemas.openxmlformats.org/officeDocument/2006/relationships/image" Target="../media/image113.png"/><Relationship Id="rId59" Type="http://schemas.openxmlformats.org/officeDocument/2006/relationships/image" Target="../media/image166.png"/><Relationship Id="rId58" Type="http://schemas.openxmlformats.org/officeDocument/2006/relationships/image" Target="../media/image165.png"/><Relationship Id="rId57" Type="http://schemas.openxmlformats.org/officeDocument/2006/relationships/image" Target="../media/image164.png"/><Relationship Id="rId56" Type="http://schemas.openxmlformats.org/officeDocument/2006/relationships/image" Target="../media/image163.png"/><Relationship Id="rId55" Type="http://schemas.openxmlformats.org/officeDocument/2006/relationships/image" Target="../media/image162.png"/><Relationship Id="rId54" Type="http://schemas.openxmlformats.org/officeDocument/2006/relationships/image" Target="../media/image161.png"/><Relationship Id="rId53" Type="http://schemas.openxmlformats.org/officeDocument/2006/relationships/image" Target="../media/image160.png"/><Relationship Id="rId52" Type="http://schemas.openxmlformats.org/officeDocument/2006/relationships/image" Target="../media/image159.png"/><Relationship Id="rId51" Type="http://schemas.openxmlformats.org/officeDocument/2006/relationships/image" Target="../media/image158.png"/><Relationship Id="rId50" Type="http://schemas.openxmlformats.org/officeDocument/2006/relationships/image" Target="../media/image157.png"/><Relationship Id="rId5" Type="http://schemas.openxmlformats.org/officeDocument/2006/relationships/image" Target="../media/image112.png"/><Relationship Id="rId49" Type="http://schemas.openxmlformats.org/officeDocument/2006/relationships/image" Target="../media/image156.png"/><Relationship Id="rId48" Type="http://schemas.openxmlformats.org/officeDocument/2006/relationships/image" Target="../media/image155.png"/><Relationship Id="rId47" Type="http://schemas.openxmlformats.org/officeDocument/2006/relationships/image" Target="../media/image154.png"/><Relationship Id="rId46" Type="http://schemas.openxmlformats.org/officeDocument/2006/relationships/image" Target="../media/image153.png"/><Relationship Id="rId45" Type="http://schemas.openxmlformats.org/officeDocument/2006/relationships/image" Target="../media/image152.png"/><Relationship Id="rId44" Type="http://schemas.openxmlformats.org/officeDocument/2006/relationships/image" Target="../media/image151.png"/><Relationship Id="rId43" Type="http://schemas.openxmlformats.org/officeDocument/2006/relationships/image" Target="../media/image150.png"/><Relationship Id="rId42" Type="http://schemas.openxmlformats.org/officeDocument/2006/relationships/image" Target="../media/image149.png"/><Relationship Id="rId41" Type="http://schemas.openxmlformats.org/officeDocument/2006/relationships/image" Target="../media/image148.png"/><Relationship Id="rId40" Type="http://schemas.openxmlformats.org/officeDocument/2006/relationships/image" Target="../media/image147.png"/><Relationship Id="rId4" Type="http://schemas.openxmlformats.org/officeDocument/2006/relationships/image" Target="../media/image111.png"/><Relationship Id="rId39" Type="http://schemas.openxmlformats.org/officeDocument/2006/relationships/image" Target="../media/image146.png"/><Relationship Id="rId38" Type="http://schemas.openxmlformats.org/officeDocument/2006/relationships/image" Target="../media/image145.png"/><Relationship Id="rId37" Type="http://schemas.openxmlformats.org/officeDocument/2006/relationships/image" Target="../media/image144.png"/><Relationship Id="rId36" Type="http://schemas.openxmlformats.org/officeDocument/2006/relationships/image" Target="../media/image143.png"/><Relationship Id="rId35" Type="http://schemas.openxmlformats.org/officeDocument/2006/relationships/image" Target="../media/image142.png"/><Relationship Id="rId34" Type="http://schemas.openxmlformats.org/officeDocument/2006/relationships/image" Target="../media/image141.png"/><Relationship Id="rId33" Type="http://schemas.openxmlformats.org/officeDocument/2006/relationships/image" Target="../media/image140.png"/><Relationship Id="rId32" Type="http://schemas.openxmlformats.org/officeDocument/2006/relationships/image" Target="../media/image139.png"/><Relationship Id="rId31" Type="http://schemas.openxmlformats.org/officeDocument/2006/relationships/image" Target="../media/image138.png"/><Relationship Id="rId30" Type="http://schemas.openxmlformats.org/officeDocument/2006/relationships/image" Target="../media/image137.png"/><Relationship Id="rId3" Type="http://schemas.openxmlformats.org/officeDocument/2006/relationships/image" Target="../media/image110.png"/><Relationship Id="rId29" Type="http://schemas.openxmlformats.org/officeDocument/2006/relationships/image" Target="../media/image136.png"/><Relationship Id="rId28" Type="http://schemas.openxmlformats.org/officeDocument/2006/relationships/image" Target="../media/image135.png"/><Relationship Id="rId27" Type="http://schemas.openxmlformats.org/officeDocument/2006/relationships/image" Target="../media/image134.png"/><Relationship Id="rId26" Type="http://schemas.openxmlformats.org/officeDocument/2006/relationships/image" Target="../media/image133.png"/><Relationship Id="rId25" Type="http://schemas.openxmlformats.org/officeDocument/2006/relationships/image" Target="../media/image132.png"/><Relationship Id="rId24" Type="http://schemas.openxmlformats.org/officeDocument/2006/relationships/image" Target="../media/image131.png"/><Relationship Id="rId23" Type="http://schemas.openxmlformats.org/officeDocument/2006/relationships/image" Target="../media/image130.png"/><Relationship Id="rId22" Type="http://schemas.openxmlformats.org/officeDocument/2006/relationships/image" Target="../media/image129.png"/><Relationship Id="rId21" Type="http://schemas.openxmlformats.org/officeDocument/2006/relationships/image" Target="../media/image128.png"/><Relationship Id="rId20" Type="http://schemas.openxmlformats.org/officeDocument/2006/relationships/image" Target="../media/image127.png"/><Relationship Id="rId2" Type="http://schemas.openxmlformats.org/officeDocument/2006/relationships/image" Target="../media/image109.png"/><Relationship Id="rId19" Type="http://schemas.openxmlformats.org/officeDocument/2006/relationships/image" Target="../media/image126.png"/><Relationship Id="rId18" Type="http://schemas.openxmlformats.org/officeDocument/2006/relationships/image" Target="../media/image125.png"/><Relationship Id="rId17" Type="http://schemas.openxmlformats.org/officeDocument/2006/relationships/image" Target="../media/image124.png"/><Relationship Id="rId16" Type="http://schemas.openxmlformats.org/officeDocument/2006/relationships/image" Target="../media/image123.png"/><Relationship Id="rId15" Type="http://schemas.openxmlformats.org/officeDocument/2006/relationships/image" Target="../media/image122.png"/><Relationship Id="rId14" Type="http://schemas.openxmlformats.org/officeDocument/2006/relationships/image" Target="../media/image121.png"/><Relationship Id="rId138" Type="http://schemas.openxmlformats.org/officeDocument/2006/relationships/slideLayout" Target="../slideLayouts/slideLayout5.xml"/><Relationship Id="rId137" Type="http://schemas.openxmlformats.org/officeDocument/2006/relationships/image" Target="../media/image244.png"/><Relationship Id="rId136" Type="http://schemas.openxmlformats.org/officeDocument/2006/relationships/image" Target="../media/image243.png"/><Relationship Id="rId135" Type="http://schemas.openxmlformats.org/officeDocument/2006/relationships/image" Target="../media/image242.png"/><Relationship Id="rId134" Type="http://schemas.openxmlformats.org/officeDocument/2006/relationships/image" Target="../media/image241.png"/><Relationship Id="rId133" Type="http://schemas.openxmlformats.org/officeDocument/2006/relationships/image" Target="../media/image240.png"/><Relationship Id="rId132" Type="http://schemas.openxmlformats.org/officeDocument/2006/relationships/image" Target="../media/image239.png"/><Relationship Id="rId131" Type="http://schemas.openxmlformats.org/officeDocument/2006/relationships/image" Target="../media/image238.png"/><Relationship Id="rId130" Type="http://schemas.openxmlformats.org/officeDocument/2006/relationships/image" Target="../media/image237.png"/><Relationship Id="rId13" Type="http://schemas.openxmlformats.org/officeDocument/2006/relationships/image" Target="../media/image120.png"/><Relationship Id="rId129" Type="http://schemas.openxmlformats.org/officeDocument/2006/relationships/image" Target="../media/image236.png"/><Relationship Id="rId128" Type="http://schemas.openxmlformats.org/officeDocument/2006/relationships/image" Target="../media/image235.png"/><Relationship Id="rId127" Type="http://schemas.openxmlformats.org/officeDocument/2006/relationships/image" Target="../media/image234.png"/><Relationship Id="rId126" Type="http://schemas.openxmlformats.org/officeDocument/2006/relationships/image" Target="../media/image233.png"/><Relationship Id="rId125" Type="http://schemas.openxmlformats.org/officeDocument/2006/relationships/image" Target="../media/image232.png"/><Relationship Id="rId124" Type="http://schemas.openxmlformats.org/officeDocument/2006/relationships/image" Target="../media/image231.png"/><Relationship Id="rId123" Type="http://schemas.openxmlformats.org/officeDocument/2006/relationships/image" Target="../media/image230.png"/><Relationship Id="rId122" Type="http://schemas.openxmlformats.org/officeDocument/2006/relationships/image" Target="../media/image229.png"/><Relationship Id="rId121" Type="http://schemas.openxmlformats.org/officeDocument/2006/relationships/image" Target="../media/image228.png"/><Relationship Id="rId120" Type="http://schemas.openxmlformats.org/officeDocument/2006/relationships/image" Target="../media/image227.png"/><Relationship Id="rId12" Type="http://schemas.openxmlformats.org/officeDocument/2006/relationships/image" Target="../media/image119.png"/><Relationship Id="rId119" Type="http://schemas.openxmlformats.org/officeDocument/2006/relationships/image" Target="../media/image226.png"/><Relationship Id="rId118" Type="http://schemas.openxmlformats.org/officeDocument/2006/relationships/image" Target="../media/image225.png"/><Relationship Id="rId117" Type="http://schemas.openxmlformats.org/officeDocument/2006/relationships/image" Target="../media/image224.png"/><Relationship Id="rId116" Type="http://schemas.openxmlformats.org/officeDocument/2006/relationships/image" Target="../media/image223.png"/><Relationship Id="rId115" Type="http://schemas.openxmlformats.org/officeDocument/2006/relationships/image" Target="../media/image222.png"/><Relationship Id="rId114" Type="http://schemas.openxmlformats.org/officeDocument/2006/relationships/image" Target="../media/image221.png"/><Relationship Id="rId113" Type="http://schemas.openxmlformats.org/officeDocument/2006/relationships/image" Target="../media/image220.png"/><Relationship Id="rId112" Type="http://schemas.openxmlformats.org/officeDocument/2006/relationships/image" Target="../media/image219.png"/><Relationship Id="rId111" Type="http://schemas.openxmlformats.org/officeDocument/2006/relationships/image" Target="../media/image218.png"/><Relationship Id="rId110" Type="http://schemas.openxmlformats.org/officeDocument/2006/relationships/image" Target="../media/image217.png"/><Relationship Id="rId11" Type="http://schemas.openxmlformats.org/officeDocument/2006/relationships/image" Target="../media/image118.png"/><Relationship Id="rId109" Type="http://schemas.openxmlformats.org/officeDocument/2006/relationships/image" Target="../media/image216.png"/><Relationship Id="rId108" Type="http://schemas.openxmlformats.org/officeDocument/2006/relationships/image" Target="../media/image215.png"/><Relationship Id="rId107" Type="http://schemas.openxmlformats.org/officeDocument/2006/relationships/image" Target="../media/image214.png"/><Relationship Id="rId106" Type="http://schemas.openxmlformats.org/officeDocument/2006/relationships/image" Target="../media/image213.png"/><Relationship Id="rId105" Type="http://schemas.openxmlformats.org/officeDocument/2006/relationships/image" Target="../media/image212.png"/><Relationship Id="rId104" Type="http://schemas.openxmlformats.org/officeDocument/2006/relationships/image" Target="../media/image211.png"/><Relationship Id="rId103" Type="http://schemas.openxmlformats.org/officeDocument/2006/relationships/image" Target="../media/image210.png"/><Relationship Id="rId102" Type="http://schemas.openxmlformats.org/officeDocument/2006/relationships/image" Target="../media/image209.png"/><Relationship Id="rId101" Type="http://schemas.openxmlformats.org/officeDocument/2006/relationships/image" Target="../media/image208.png"/><Relationship Id="rId100" Type="http://schemas.openxmlformats.org/officeDocument/2006/relationships/image" Target="../media/image207.png"/><Relationship Id="rId10" Type="http://schemas.openxmlformats.org/officeDocument/2006/relationships/image" Target="../media/image117.png"/><Relationship Id="rId1" Type="http://schemas.openxmlformats.org/officeDocument/2006/relationships/image" Target="../media/image108.png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4.png"/><Relationship Id="rId83" Type="http://schemas.openxmlformats.org/officeDocument/2006/relationships/slideLayout" Target="../slideLayouts/slideLayout5.xml"/><Relationship Id="rId82" Type="http://schemas.openxmlformats.org/officeDocument/2006/relationships/image" Target="../media/image964.png"/><Relationship Id="rId81" Type="http://schemas.openxmlformats.org/officeDocument/2006/relationships/image" Target="../media/image963.png"/><Relationship Id="rId80" Type="http://schemas.openxmlformats.org/officeDocument/2006/relationships/image" Target="../media/image962.png"/><Relationship Id="rId8" Type="http://schemas.openxmlformats.org/officeDocument/2006/relationships/image" Target="../media/image833.png"/><Relationship Id="rId79" Type="http://schemas.openxmlformats.org/officeDocument/2006/relationships/image" Target="../media/image961.png"/><Relationship Id="rId78" Type="http://schemas.openxmlformats.org/officeDocument/2006/relationships/image" Target="../media/image960.png"/><Relationship Id="rId77" Type="http://schemas.openxmlformats.org/officeDocument/2006/relationships/image" Target="../media/image959.png"/><Relationship Id="rId76" Type="http://schemas.openxmlformats.org/officeDocument/2006/relationships/image" Target="../media/image958.png"/><Relationship Id="rId75" Type="http://schemas.openxmlformats.org/officeDocument/2006/relationships/image" Target="../media/image957.png"/><Relationship Id="rId74" Type="http://schemas.openxmlformats.org/officeDocument/2006/relationships/image" Target="../media/image956.png"/><Relationship Id="rId73" Type="http://schemas.openxmlformats.org/officeDocument/2006/relationships/image" Target="../media/image955.png"/><Relationship Id="rId72" Type="http://schemas.openxmlformats.org/officeDocument/2006/relationships/image" Target="../media/image954.png"/><Relationship Id="rId71" Type="http://schemas.openxmlformats.org/officeDocument/2006/relationships/image" Target="../media/image953.png"/><Relationship Id="rId70" Type="http://schemas.openxmlformats.org/officeDocument/2006/relationships/image" Target="../media/image952.png"/><Relationship Id="rId7" Type="http://schemas.openxmlformats.org/officeDocument/2006/relationships/image" Target="../media/image755.png"/><Relationship Id="rId69" Type="http://schemas.openxmlformats.org/officeDocument/2006/relationships/image" Target="../media/image951.png"/><Relationship Id="rId68" Type="http://schemas.openxmlformats.org/officeDocument/2006/relationships/image" Target="../media/image950.png"/><Relationship Id="rId67" Type="http://schemas.openxmlformats.org/officeDocument/2006/relationships/image" Target="../media/image949.png"/><Relationship Id="rId66" Type="http://schemas.openxmlformats.org/officeDocument/2006/relationships/image" Target="../media/image948.png"/><Relationship Id="rId65" Type="http://schemas.openxmlformats.org/officeDocument/2006/relationships/image" Target="../media/image947.png"/><Relationship Id="rId64" Type="http://schemas.openxmlformats.org/officeDocument/2006/relationships/image" Target="../media/image946.png"/><Relationship Id="rId63" Type="http://schemas.openxmlformats.org/officeDocument/2006/relationships/image" Target="../media/image945.png"/><Relationship Id="rId62" Type="http://schemas.openxmlformats.org/officeDocument/2006/relationships/image" Target="../media/image609.png"/><Relationship Id="rId61" Type="http://schemas.openxmlformats.org/officeDocument/2006/relationships/image" Target="../media/image944.png"/><Relationship Id="rId60" Type="http://schemas.openxmlformats.org/officeDocument/2006/relationships/image" Target="../media/image943.png"/><Relationship Id="rId6" Type="http://schemas.openxmlformats.org/officeDocument/2006/relationships/image" Target="../media/image338.png"/><Relationship Id="rId59" Type="http://schemas.openxmlformats.org/officeDocument/2006/relationships/image" Target="../media/image942.png"/><Relationship Id="rId58" Type="http://schemas.openxmlformats.org/officeDocument/2006/relationships/image" Target="../media/image941.png"/><Relationship Id="rId57" Type="http://schemas.openxmlformats.org/officeDocument/2006/relationships/image" Target="../media/image940.png"/><Relationship Id="rId56" Type="http://schemas.openxmlformats.org/officeDocument/2006/relationships/image" Target="../media/image939.png"/><Relationship Id="rId55" Type="http://schemas.openxmlformats.org/officeDocument/2006/relationships/image" Target="../media/image938.png"/><Relationship Id="rId54" Type="http://schemas.openxmlformats.org/officeDocument/2006/relationships/image" Target="../media/image937.png"/><Relationship Id="rId53" Type="http://schemas.openxmlformats.org/officeDocument/2006/relationships/image" Target="../media/image936.png"/><Relationship Id="rId52" Type="http://schemas.openxmlformats.org/officeDocument/2006/relationships/image" Target="../media/image935.png"/><Relationship Id="rId51" Type="http://schemas.openxmlformats.org/officeDocument/2006/relationships/image" Target="../media/image934.png"/><Relationship Id="rId50" Type="http://schemas.openxmlformats.org/officeDocument/2006/relationships/image" Target="../media/image933.png"/><Relationship Id="rId5" Type="http://schemas.openxmlformats.org/officeDocument/2006/relationships/image" Target="../media/image832.png"/><Relationship Id="rId49" Type="http://schemas.openxmlformats.org/officeDocument/2006/relationships/image" Target="../media/image932.png"/><Relationship Id="rId48" Type="http://schemas.openxmlformats.org/officeDocument/2006/relationships/image" Target="../media/image931.png"/><Relationship Id="rId47" Type="http://schemas.openxmlformats.org/officeDocument/2006/relationships/image" Target="../media/image930.png"/><Relationship Id="rId46" Type="http://schemas.openxmlformats.org/officeDocument/2006/relationships/image" Target="../media/image929.png"/><Relationship Id="rId45" Type="http://schemas.openxmlformats.org/officeDocument/2006/relationships/image" Target="../media/image928.png"/><Relationship Id="rId44" Type="http://schemas.openxmlformats.org/officeDocument/2006/relationships/image" Target="../media/image927.png"/><Relationship Id="rId43" Type="http://schemas.openxmlformats.org/officeDocument/2006/relationships/image" Target="../media/image926.png"/><Relationship Id="rId42" Type="http://schemas.openxmlformats.org/officeDocument/2006/relationships/image" Target="../media/image925.png"/><Relationship Id="rId41" Type="http://schemas.openxmlformats.org/officeDocument/2006/relationships/image" Target="../media/image924.png"/><Relationship Id="rId40" Type="http://schemas.openxmlformats.org/officeDocument/2006/relationships/image" Target="../media/image923.png"/><Relationship Id="rId4" Type="http://schemas.openxmlformats.org/officeDocument/2006/relationships/image" Target="../media/image831.png"/><Relationship Id="rId39" Type="http://schemas.openxmlformats.org/officeDocument/2006/relationships/image" Target="../media/image922.png"/><Relationship Id="rId38" Type="http://schemas.openxmlformats.org/officeDocument/2006/relationships/image" Target="../media/image921.png"/><Relationship Id="rId37" Type="http://schemas.openxmlformats.org/officeDocument/2006/relationships/image" Target="../media/image920.png"/><Relationship Id="rId36" Type="http://schemas.openxmlformats.org/officeDocument/2006/relationships/image" Target="../media/image919.png"/><Relationship Id="rId35" Type="http://schemas.openxmlformats.org/officeDocument/2006/relationships/image" Target="../media/image918.png"/><Relationship Id="rId34" Type="http://schemas.openxmlformats.org/officeDocument/2006/relationships/image" Target="../media/image917.png"/><Relationship Id="rId33" Type="http://schemas.openxmlformats.org/officeDocument/2006/relationships/image" Target="../media/image916.png"/><Relationship Id="rId32" Type="http://schemas.openxmlformats.org/officeDocument/2006/relationships/image" Target="../media/image915.png"/><Relationship Id="rId31" Type="http://schemas.openxmlformats.org/officeDocument/2006/relationships/image" Target="../media/image914.png"/><Relationship Id="rId30" Type="http://schemas.openxmlformats.org/officeDocument/2006/relationships/image" Target="../media/image913.png"/><Relationship Id="rId3" Type="http://schemas.openxmlformats.org/officeDocument/2006/relationships/image" Target="../media/image830.png"/><Relationship Id="rId29" Type="http://schemas.openxmlformats.org/officeDocument/2006/relationships/image" Target="../media/image912.png"/><Relationship Id="rId28" Type="http://schemas.openxmlformats.org/officeDocument/2006/relationships/image" Target="../media/image614.png"/><Relationship Id="rId27" Type="http://schemas.openxmlformats.org/officeDocument/2006/relationships/image" Target="../media/image911.png"/><Relationship Id="rId26" Type="http://schemas.openxmlformats.org/officeDocument/2006/relationships/image" Target="../media/image910.png"/><Relationship Id="rId25" Type="http://schemas.openxmlformats.org/officeDocument/2006/relationships/image" Target="../media/image909.png"/><Relationship Id="rId24" Type="http://schemas.openxmlformats.org/officeDocument/2006/relationships/image" Target="../media/image908.png"/><Relationship Id="rId23" Type="http://schemas.openxmlformats.org/officeDocument/2006/relationships/image" Target="../media/image845.png"/><Relationship Id="rId22" Type="http://schemas.openxmlformats.org/officeDocument/2006/relationships/image" Target="../media/image907.png"/><Relationship Id="rId21" Type="http://schemas.openxmlformats.org/officeDocument/2006/relationships/image" Target="../media/image906.png"/><Relationship Id="rId20" Type="http://schemas.openxmlformats.org/officeDocument/2006/relationships/image" Target="../media/image905.png"/><Relationship Id="rId2" Type="http://schemas.openxmlformats.org/officeDocument/2006/relationships/image" Target="../media/image829.png"/><Relationship Id="rId19" Type="http://schemas.openxmlformats.org/officeDocument/2006/relationships/image" Target="../media/image904.png"/><Relationship Id="rId18" Type="http://schemas.openxmlformats.org/officeDocument/2006/relationships/image" Target="../media/image903.png"/><Relationship Id="rId17" Type="http://schemas.openxmlformats.org/officeDocument/2006/relationships/image" Target="../media/image902.png"/><Relationship Id="rId16" Type="http://schemas.openxmlformats.org/officeDocument/2006/relationships/image" Target="../media/image901.png"/><Relationship Id="rId15" Type="http://schemas.openxmlformats.org/officeDocument/2006/relationships/image" Target="../media/image900.png"/><Relationship Id="rId14" Type="http://schemas.openxmlformats.org/officeDocument/2006/relationships/image" Target="../media/image899.png"/><Relationship Id="rId13" Type="http://schemas.openxmlformats.org/officeDocument/2006/relationships/image" Target="../media/image898.png"/><Relationship Id="rId12" Type="http://schemas.openxmlformats.org/officeDocument/2006/relationships/image" Target="../media/image897.png"/><Relationship Id="rId11" Type="http://schemas.openxmlformats.org/officeDocument/2006/relationships/image" Target="../media/image330.png"/><Relationship Id="rId10" Type="http://schemas.openxmlformats.org/officeDocument/2006/relationships/image" Target="../media/image835.png"/><Relationship Id="rId1" Type="http://schemas.openxmlformats.org/officeDocument/2006/relationships/image" Target="../media/image287.pn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1.png"/><Relationship Id="rId8" Type="http://schemas.openxmlformats.org/officeDocument/2006/relationships/image" Target="../media/image830.png"/><Relationship Id="rId7" Type="http://schemas.openxmlformats.org/officeDocument/2006/relationships/image" Target="../media/image287.png"/><Relationship Id="rId6" Type="http://schemas.openxmlformats.org/officeDocument/2006/relationships/image" Target="../media/image829.png"/><Relationship Id="rId5" Type="http://schemas.openxmlformats.org/officeDocument/2006/relationships/image" Target="../media/image967.jpeg"/><Relationship Id="rId4" Type="http://schemas.openxmlformats.org/officeDocument/2006/relationships/image" Target="../media/image966.jpeg"/><Relationship Id="rId3" Type="http://schemas.openxmlformats.org/officeDocument/2006/relationships/image" Target="../media/image330.png"/><Relationship Id="rId2" Type="http://schemas.openxmlformats.org/officeDocument/2006/relationships/image" Target="../media/image338.pn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835.png"/><Relationship Id="rId13" Type="http://schemas.openxmlformats.org/officeDocument/2006/relationships/image" Target="../media/image834.png"/><Relationship Id="rId12" Type="http://schemas.openxmlformats.org/officeDocument/2006/relationships/image" Target="../media/image833.png"/><Relationship Id="rId11" Type="http://schemas.openxmlformats.org/officeDocument/2006/relationships/image" Target="../media/image755.png"/><Relationship Id="rId10" Type="http://schemas.openxmlformats.org/officeDocument/2006/relationships/image" Target="../media/image832.png"/><Relationship Id="rId1" Type="http://schemas.openxmlformats.org/officeDocument/2006/relationships/image" Target="../media/image965.pn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8.png"/><Relationship Id="rId8" Type="http://schemas.openxmlformats.org/officeDocument/2006/relationships/image" Target="../media/image832.png"/><Relationship Id="rId7" Type="http://schemas.openxmlformats.org/officeDocument/2006/relationships/image" Target="../media/image831.png"/><Relationship Id="rId6" Type="http://schemas.openxmlformats.org/officeDocument/2006/relationships/image" Target="../media/image830.png"/><Relationship Id="rId5" Type="http://schemas.openxmlformats.org/officeDocument/2006/relationships/image" Target="../media/image829.png"/><Relationship Id="rId4" Type="http://schemas.openxmlformats.org/officeDocument/2006/relationships/image" Target="../media/image968.png"/><Relationship Id="rId3" Type="http://schemas.openxmlformats.org/officeDocument/2006/relationships/image" Target="../media/image480.png"/><Relationship Id="rId2" Type="http://schemas.openxmlformats.org/officeDocument/2006/relationships/image" Target="../media/image330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835.png"/><Relationship Id="rId12" Type="http://schemas.openxmlformats.org/officeDocument/2006/relationships/image" Target="../media/image834.png"/><Relationship Id="rId11" Type="http://schemas.openxmlformats.org/officeDocument/2006/relationships/image" Target="../media/image833.png"/><Relationship Id="rId10" Type="http://schemas.openxmlformats.org/officeDocument/2006/relationships/image" Target="../media/image755.png"/><Relationship Id="rId1" Type="http://schemas.openxmlformats.org/officeDocument/2006/relationships/image" Target="../media/image287.png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6.png"/><Relationship Id="rId8" Type="http://schemas.openxmlformats.org/officeDocument/2006/relationships/image" Target="../media/image328.jpeg"/><Relationship Id="rId7" Type="http://schemas.openxmlformats.org/officeDocument/2006/relationships/image" Target="../media/image975.png"/><Relationship Id="rId6" Type="http://schemas.openxmlformats.org/officeDocument/2006/relationships/image" Target="../media/image974.png"/><Relationship Id="rId5" Type="http://schemas.openxmlformats.org/officeDocument/2006/relationships/image" Target="../media/image973.png"/><Relationship Id="rId4" Type="http://schemas.openxmlformats.org/officeDocument/2006/relationships/image" Target="../media/image972.png"/><Relationship Id="rId3" Type="http://schemas.openxmlformats.org/officeDocument/2006/relationships/image" Target="../media/image971.jpeg"/><Relationship Id="rId21" Type="http://schemas.openxmlformats.org/officeDocument/2006/relationships/slideLayout" Target="../slideLayouts/slideLayout5.xml"/><Relationship Id="rId20" Type="http://schemas.openxmlformats.org/officeDocument/2006/relationships/image" Target="../media/image835.png"/><Relationship Id="rId2" Type="http://schemas.openxmlformats.org/officeDocument/2006/relationships/image" Target="../media/image970.jpeg"/><Relationship Id="rId19" Type="http://schemas.openxmlformats.org/officeDocument/2006/relationships/image" Target="../media/image834.png"/><Relationship Id="rId18" Type="http://schemas.openxmlformats.org/officeDocument/2006/relationships/image" Target="../media/image833.png"/><Relationship Id="rId17" Type="http://schemas.openxmlformats.org/officeDocument/2006/relationships/image" Target="../media/image755.png"/><Relationship Id="rId16" Type="http://schemas.openxmlformats.org/officeDocument/2006/relationships/image" Target="../media/image338.png"/><Relationship Id="rId15" Type="http://schemas.openxmlformats.org/officeDocument/2006/relationships/image" Target="../media/image832.png"/><Relationship Id="rId14" Type="http://schemas.openxmlformats.org/officeDocument/2006/relationships/image" Target="../media/image831.png"/><Relationship Id="rId13" Type="http://schemas.openxmlformats.org/officeDocument/2006/relationships/image" Target="../media/image830.png"/><Relationship Id="rId12" Type="http://schemas.openxmlformats.org/officeDocument/2006/relationships/image" Target="../media/image287.png"/><Relationship Id="rId11" Type="http://schemas.openxmlformats.org/officeDocument/2006/relationships/image" Target="../media/image829.png"/><Relationship Id="rId10" Type="http://schemas.openxmlformats.org/officeDocument/2006/relationships/image" Target="../media/image330.png"/><Relationship Id="rId1" Type="http://schemas.openxmlformats.org/officeDocument/2006/relationships/image" Target="../media/image969.jpeg"/></Relationships>
</file>

<file path=ppt/slides/_rels/slide7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5.png"/><Relationship Id="rId3" Type="http://schemas.openxmlformats.org/officeDocument/2006/relationships/image" Target="../media/image72.png"/><Relationship Id="rId2" Type="http://schemas.openxmlformats.org/officeDocument/2006/relationships/image" Target="../media/image977.jpeg"/><Relationship Id="rId1" Type="http://schemas.openxmlformats.org/officeDocument/2006/relationships/image" Target="../media/image107.png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4.png"/><Relationship Id="rId8" Type="http://schemas.openxmlformats.org/officeDocument/2006/relationships/image" Target="../media/image980.png"/><Relationship Id="rId7" Type="http://schemas.openxmlformats.org/officeDocument/2006/relationships/image" Target="../media/image755.png"/><Relationship Id="rId6" Type="http://schemas.openxmlformats.org/officeDocument/2006/relationships/image" Target="../media/image338.png"/><Relationship Id="rId5" Type="http://schemas.openxmlformats.org/officeDocument/2006/relationships/image" Target="../media/image965.png"/><Relationship Id="rId41" Type="http://schemas.openxmlformats.org/officeDocument/2006/relationships/slideLayout" Target="../slideLayouts/slideLayout5.xml"/><Relationship Id="rId40" Type="http://schemas.openxmlformats.org/officeDocument/2006/relationships/image" Target="../media/image1008.png"/><Relationship Id="rId4" Type="http://schemas.openxmlformats.org/officeDocument/2006/relationships/image" Target="../media/image979.png"/><Relationship Id="rId39" Type="http://schemas.openxmlformats.org/officeDocument/2006/relationships/image" Target="../media/image1007.png"/><Relationship Id="rId38" Type="http://schemas.openxmlformats.org/officeDocument/2006/relationships/image" Target="../media/image1006.png"/><Relationship Id="rId37" Type="http://schemas.openxmlformats.org/officeDocument/2006/relationships/image" Target="../media/image1005.png"/><Relationship Id="rId36" Type="http://schemas.openxmlformats.org/officeDocument/2006/relationships/image" Target="../media/image1004.png"/><Relationship Id="rId35" Type="http://schemas.openxmlformats.org/officeDocument/2006/relationships/image" Target="../media/image1003.png"/><Relationship Id="rId34" Type="http://schemas.openxmlformats.org/officeDocument/2006/relationships/image" Target="../media/image1002.png"/><Relationship Id="rId33" Type="http://schemas.openxmlformats.org/officeDocument/2006/relationships/image" Target="../media/image1001.png"/><Relationship Id="rId32" Type="http://schemas.openxmlformats.org/officeDocument/2006/relationships/image" Target="../media/image1000.png"/><Relationship Id="rId31" Type="http://schemas.openxmlformats.org/officeDocument/2006/relationships/image" Target="../media/image999.png"/><Relationship Id="rId30" Type="http://schemas.openxmlformats.org/officeDocument/2006/relationships/image" Target="../media/image998.png"/><Relationship Id="rId3" Type="http://schemas.openxmlformats.org/officeDocument/2006/relationships/image" Target="../media/image830.png"/><Relationship Id="rId29" Type="http://schemas.openxmlformats.org/officeDocument/2006/relationships/image" Target="../media/image997.png"/><Relationship Id="rId28" Type="http://schemas.openxmlformats.org/officeDocument/2006/relationships/image" Target="../media/image996.png"/><Relationship Id="rId27" Type="http://schemas.openxmlformats.org/officeDocument/2006/relationships/image" Target="../media/image995.png"/><Relationship Id="rId26" Type="http://schemas.openxmlformats.org/officeDocument/2006/relationships/image" Target="../media/image994.png"/><Relationship Id="rId25" Type="http://schemas.openxmlformats.org/officeDocument/2006/relationships/image" Target="../media/image993.png"/><Relationship Id="rId24" Type="http://schemas.openxmlformats.org/officeDocument/2006/relationships/image" Target="../media/image992.png"/><Relationship Id="rId23" Type="http://schemas.openxmlformats.org/officeDocument/2006/relationships/image" Target="../media/image109.png"/><Relationship Id="rId22" Type="http://schemas.openxmlformats.org/officeDocument/2006/relationships/image" Target="../media/image991.png"/><Relationship Id="rId21" Type="http://schemas.openxmlformats.org/officeDocument/2006/relationships/image" Target="../media/image990.png"/><Relationship Id="rId20" Type="http://schemas.openxmlformats.org/officeDocument/2006/relationships/image" Target="../media/image989.png"/><Relationship Id="rId2" Type="http://schemas.openxmlformats.org/officeDocument/2006/relationships/image" Target="../media/image287.png"/><Relationship Id="rId19" Type="http://schemas.openxmlformats.org/officeDocument/2006/relationships/image" Target="../media/image988.png"/><Relationship Id="rId18" Type="http://schemas.openxmlformats.org/officeDocument/2006/relationships/image" Target="../media/image987.png"/><Relationship Id="rId17" Type="http://schemas.openxmlformats.org/officeDocument/2006/relationships/image" Target="../media/image986.png"/><Relationship Id="rId16" Type="http://schemas.openxmlformats.org/officeDocument/2006/relationships/image" Target="../media/image985.png"/><Relationship Id="rId15" Type="http://schemas.openxmlformats.org/officeDocument/2006/relationships/image" Target="../media/image984.png"/><Relationship Id="rId14" Type="http://schemas.openxmlformats.org/officeDocument/2006/relationships/image" Target="../media/image983.png"/><Relationship Id="rId13" Type="http://schemas.openxmlformats.org/officeDocument/2006/relationships/image" Target="../media/image982.png"/><Relationship Id="rId12" Type="http://schemas.openxmlformats.org/officeDocument/2006/relationships/image" Target="../media/image981.png"/><Relationship Id="rId11" Type="http://schemas.openxmlformats.org/officeDocument/2006/relationships/image" Target="../media/image330.png"/><Relationship Id="rId10" Type="http://schemas.openxmlformats.org/officeDocument/2006/relationships/image" Target="../media/image835.png"/><Relationship Id="rId1" Type="http://schemas.openxmlformats.org/officeDocument/2006/relationships/image" Target="../media/image978.pn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4.png"/><Relationship Id="rId8" Type="http://schemas.openxmlformats.org/officeDocument/2006/relationships/image" Target="../media/image980.png"/><Relationship Id="rId7" Type="http://schemas.openxmlformats.org/officeDocument/2006/relationships/image" Target="../media/image755.png"/><Relationship Id="rId6" Type="http://schemas.openxmlformats.org/officeDocument/2006/relationships/image" Target="../media/image338.png"/><Relationship Id="rId5" Type="http://schemas.openxmlformats.org/officeDocument/2006/relationships/image" Target="../media/image965.png"/><Relationship Id="rId4" Type="http://schemas.openxmlformats.org/officeDocument/2006/relationships/image" Target="../media/image979.png"/><Relationship Id="rId3" Type="http://schemas.openxmlformats.org/officeDocument/2006/relationships/image" Target="../media/image830.png"/><Relationship Id="rId27" Type="http://schemas.openxmlformats.org/officeDocument/2006/relationships/slideLayout" Target="../slideLayouts/slideLayout5.xml"/><Relationship Id="rId26" Type="http://schemas.openxmlformats.org/officeDocument/2006/relationships/image" Target="../media/image1023.png"/><Relationship Id="rId25" Type="http://schemas.openxmlformats.org/officeDocument/2006/relationships/image" Target="../media/image1022.png"/><Relationship Id="rId24" Type="http://schemas.openxmlformats.org/officeDocument/2006/relationships/image" Target="../media/image1021.png"/><Relationship Id="rId23" Type="http://schemas.openxmlformats.org/officeDocument/2006/relationships/image" Target="../media/image1020.png"/><Relationship Id="rId22" Type="http://schemas.openxmlformats.org/officeDocument/2006/relationships/image" Target="../media/image1019.png"/><Relationship Id="rId21" Type="http://schemas.openxmlformats.org/officeDocument/2006/relationships/image" Target="../media/image1018.png"/><Relationship Id="rId20" Type="http://schemas.openxmlformats.org/officeDocument/2006/relationships/image" Target="../media/image1017.png"/><Relationship Id="rId2" Type="http://schemas.openxmlformats.org/officeDocument/2006/relationships/image" Target="../media/image287.png"/><Relationship Id="rId19" Type="http://schemas.openxmlformats.org/officeDocument/2006/relationships/image" Target="../media/image1016.png"/><Relationship Id="rId18" Type="http://schemas.openxmlformats.org/officeDocument/2006/relationships/image" Target="../media/image1015.png"/><Relationship Id="rId17" Type="http://schemas.openxmlformats.org/officeDocument/2006/relationships/image" Target="../media/image1014.png"/><Relationship Id="rId16" Type="http://schemas.openxmlformats.org/officeDocument/2006/relationships/image" Target="../media/image1013.png"/><Relationship Id="rId15" Type="http://schemas.openxmlformats.org/officeDocument/2006/relationships/image" Target="../media/image1012.png"/><Relationship Id="rId14" Type="http://schemas.openxmlformats.org/officeDocument/2006/relationships/image" Target="../media/image1011.png"/><Relationship Id="rId13" Type="http://schemas.openxmlformats.org/officeDocument/2006/relationships/image" Target="../media/image1010.png"/><Relationship Id="rId12" Type="http://schemas.openxmlformats.org/officeDocument/2006/relationships/image" Target="../media/image1009.png"/><Relationship Id="rId11" Type="http://schemas.openxmlformats.org/officeDocument/2006/relationships/image" Target="../media/image330.png"/><Relationship Id="rId10" Type="http://schemas.openxmlformats.org/officeDocument/2006/relationships/image" Target="../media/image835.png"/><Relationship Id="rId1" Type="http://schemas.openxmlformats.org/officeDocument/2006/relationships/image" Target="../media/image978.png"/></Relationships>
</file>

<file path=ppt/slides/_rels/slide7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4.png"/><Relationship Id="rId8" Type="http://schemas.openxmlformats.org/officeDocument/2006/relationships/image" Target="../media/image980.png"/><Relationship Id="rId7" Type="http://schemas.openxmlformats.org/officeDocument/2006/relationships/image" Target="../media/image755.png"/><Relationship Id="rId6" Type="http://schemas.openxmlformats.org/officeDocument/2006/relationships/image" Target="../media/image338.png"/><Relationship Id="rId5" Type="http://schemas.openxmlformats.org/officeDocument/2006/relationships/image" Target="../media/image965.png"/><Relationship Id="rId4" Type="http://schemas.openxmlformats.org/officeDocument/2006/relationships/image" Target="../media/image979.png"/><Relationship Id="rId3" Type="http://schemas.openxmlformats.org/officeDocument/2006/relationships/image" Target="../media/image830.png"/><Relationship Id="rId2" Type="http://schemas.openxmlformats.org/officeDocument/2006/relationships/image" Target="../media/image287.png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1024.png"/><Relationship Id="rId11" Type="http://schemas.openxmlformats.org/officeDocument/2006/relationships/image" Target="../media/image330.png"/><Relationship Id="rId10" Type="http://schemas.openxmlformats.org/officeDocument/2006/relationships/image" Target="../media/image835.png"/><Relationship Id="rId1" Type="http://schemas.openxmlformats.org/officeDocument/2006/relationships/image" Target="../media/image978.png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8.png"/><Relationship Id="rId8" Type="http://schemas.openxmlformats.org/officeDocument/2006/relationships/image" Target="../media/image965.png"/><Relationship Id="rId7" Type="http://schemas.openxmlformats.org/officeDocument/2006/relationships/image" Target="../media/image979.png"/><Relationship Id="rId6" Type="http://schemas.openxmlformats.org/officeDocument/2006/relationships/image" Target="../media/image830.png"/><Relationship Id="rId5" Type="http://schemas.openxmlformats.org/officeDocument/2006/relationships/image" Target="../media/image287.png"/><Relationship Id="rId4" Type="http://schemas.openxmlformats.org/officeDocument/2006/relationships/image" Target="../media/image978.png"/><Relationship Id="rId3" Type="http://schemas.openxmlformats.org/officeDocument/2006/relationships/image" Target="../media/image1026.png"/><Relationship Id="rId2" Type="http://schemas.openxmlformats.org/officeDocument/2006/relationships/image" Target="../media/image1025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835.png"/><Relationship Id="rId12" Type="http://schemas.openxmlformats.org/officeDocument/2006/relationships/image" Target="../media/image834.png"/><Relationship Id="rId11" Type="http://schemas.openxmlformats.org/officeDocument/2006/relationships/image" Target="../media/image980.png"/><Relationship Id="rId10" Type="http://schemas.openxmlformats.org/officeDocument/2006/relationships/image" Target="../media/image755.png"/><Relationship Id="rId1" Type="http://schemas.openxmlformats.org/officeDocument/2006/relationships/image" Target="../media/image330.png"/></Relationships>
</file>

<file path=ppt/slides/_rels/slide7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1027.jpe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49.png"/><Relationship Id="rId4" Type="http://schemas.openxmlformats.org/officeDocument/2006/relationships/image" Target="../media/image248.png"/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image" Target="../media/image245.jpeg"/></Relationships>
</file>

<file path=ppt/slides/_rels/slide8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4.png"/><Relationship Id="rId8" Type="http://schemas.openxmlformats.org/officeDocument/2006/relationships/image" Target="../media/image1033.png"/><Relationship Id="rId7" Type="http://schemas.openxmlformats.org/officeDocument/2006/relationships/image" Target="../media/image1032.png"/><Relationship Id="rId6" Type="http://schemas.openxmlformats.org/officeDocument/2006/relationships/image" Target="../media/image107.png"/><Relationship Id="rId5" Type="http://schemas.openxmlformats.org/officeDocument/2006/relationships/image" Target="../media/image1031.png"/><Relationship Id="rId4" Type="http://schemas.openxmlformats.org/officeDocument/2006/relationships/image" Target="../media/image1030.png"/><Relationship Id="rId3" Type="http://schemas.openxmlformats.org/officeDocument/2006/relationships/image" Target="../media/image330.png"/><Relationship Id="rId2" Type="http://schemas.openxmlformats.org/officeDocument/2006/relationships/image" Target="../media/image1029.jpeg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1040.png"/><Relationship Id="rId14" Type="http://schemas.openxmlformats.org/officeDocument/2006/relationships/image" Target="../media/image1039.png"/><Relationship Id="rId13" Type="http://schemas.openxmlformats.org/officeDocument/2006/relationships/image" Target="../media/image1038.png"/><Relationship Id="rId12" Type="http://schemas.openxmlformats.org/officeDocument/2006/relationships/image" Target="../media/image1037.png"/><Relationship Id="rId11" Type="http://schemas.openxmlformats.org/officeDocument/2006/relationships/image" Target="../media/image1036.png"/><Relationship Id="rId10" Type="http://schemas.openxmlformats.org/officeDocument/2006/relationships/image" Target="../media/image1035.png"/><Relationship Id="rId1" Type="http://schemas.openxmlformats.org/officeDocument/2006/relationships/image" Target="../media/image1028.jpeg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6.png"/><Relationship Id="rId8" Type="http://schemas.openxmlformats.org/officeDocument/2006/relationships/image" Target="../media/image1035.png"/><Relationship Id="rId7" Type="http://schemas.openxmlformats.org/officeDocument/2006/relationships/image" Target="../media/image1034.png"/><Relationship Id="rId6" Type="http://schemas.openxmlformats.org/officeDocument/2006/relationships/image" Target="../media/image1033.png"/><Relationship Id="rId5" Type="http://schemas.openxmlformats.org/officeDocument/2006/relationships/image" Target="../media/image1032.png"/><Relationship Id="rId4" Type="http://schemas.openxmlformats.org/officeDocument/2006/relationships/image" Target="../media/image107.png"/><Relationship Id="rId3" Type="http://schemas.openxmlformats.org/officeDocument/2006/relationships/image" Target="../media/image1031.png"/><Relationship Id="rId2" Type="http://schemas.openxmlformats.org/officeDocument/2006/relationships/image" Target="../media/image1030.pn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1041.png"/><Relationship Id="rId13" Type="http://schemas.openxmlformats.org/officeDocument/2006/relationships/image" Target="../media/image1040.png"/><Relationship Id="rId12" Type="http://schemas.openxmlformats.org/officeDocument/2006/relationships/image" Target="../media/image1039.png"/><Relationship Id="rId11" Type="http://schemas.openxmlformats.org/officeDocument/2006/relationships/image" Target="../media/image1038.png"/><Relationship Id="rId10" Type="http://schemas.openxmlformats.org/officeDocument/2006/relationships/image" Target="../media/image1037.png"/><Relationship Id="rId1" Type="http://schemas.openxmlformats.org/officeDocument/2006/relationships/image" Target="../media/image330.png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5.png"/><Relationship Id="rId8" Type="http://schemas.openxmlformats.org/officeDocument/2006/relationships/image" Target="../media/image1034.png"/><Relationship Id="rId7" Type="http://schemas.openxmlformats.org/officeDocument/2006/relationships/image" Target="../media/image1033.png"/><Relationship Id="rId6" Type="http://schemas.openxmlformats.org/officeDocument/2006/relationships/image" Target="../media/image1032.png"/><Relationship Id="rId5" Type="http://schemas.openxmlformats.org/officeDocument/2006/relationships/image" Target="../media/image1031.png"/><Relationship Id="rId4" Type="http://schemas.openxmlformats.org/officeDocument/2006/relationships/image" Target="../media/image1030.png"/><Relationship Id="rId3" Type="http://schemas.openxmlformats.org/officeDocument/2006/relationships/image" Target="../media/image1042.png"/><Relationship Id="rId2" Type="http://schemas.openxmlformats.org/officeDocument/2006/relationships/image" Target="../media/image480.pn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1040.png"/><Relationship Id="rId13" Type="http://schemas.openxmlformats.org/officeDocument/2006/relationships/image" Target="../media/image1039.png"/><Relationship Id="rId12" Type="http://schemas.openxmlformats.org/officeDocument/2006/relationships/image" Target="../media/image1038.png"/><Relationship Id="rId11" Type="http://schemas.openxmlformats.org/officeDocument/2006/relationships/image" Target="../media/image1037.png"/><Relationship Id="rId10" Type="http://schemas.openxmlformats.org/officeDocument/2006/relationships/image" Target="../media/image1036.png"/><Relationship Id="rId1" Type="http://schemas.openxmlformats.org/officeDocument/2006/relationships/image" Target="../media/image1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1" Type="http://schemas.openxmlformats.org/officeDocument/2006/relationships/image" Target="../media/image10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44.png"/><Relationship Id="rId1" Type="http://schemas.openxmlformats.org/officeDocument/2006/relationships/image" Target="../media/image104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4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47.png"/><Relationship Id="rId1" Type="http://schemas.openxmlformats.org/officeDocument/2006/relationships/image" Target="../media/image104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48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49.png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52.png"/><Relationship Id="rId2" Type="http://schemas.openxmlformats.org/officeDocument/2006/relationships/image" Target="../media/image1051.png"/><Relationship Id="rId1" Type="http://schemas.openxmlformats.org/officeDocument/2006/relationships/image" Target="../media/image105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6.png"/><Relationship Id="rId8" Type="http://schemas.openxmlformats.org/officeDocument/2006/relationships/image" Target="../media/image109.png"/><Relationship Id="rId7" Type="http://schemas.openxmlformats.org/officeDocument/2006/relationships/image" Target="../media/image255.png"/><Relationship Id="rId6" Type="http://schemas.openxmlformats.org/officeDocument/2006/relationships/image" Target="../media/image254.png"/><Relationship Id="rId5" Type="http://schemas.openxmlformats.org/officeDocument/2006/relationships/image" Target="../media/image173.png"/><Relationship Id="rId4" Type="http://schemas.openxmlformats.org/officeDocument/2006/relationships/image" Target="../media/image253.png"/><Relationship Id="rId3" Type="http://schemas.openxmlformats.org/officeDocument/2006/relationships/image" Target="../media/image252.png"/><Relationship Id="rId2" Type="http://schemas.openxmlformats.org/officeDocument/2006/relationships/image" Target="../media/image251.jpeg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258.png"/><Relationship Id="rId11" Type="http://schemas.openxmlformats.org/officeDocument/2006/relationships/image" Target="../media/image257.png"/><Relationship Id="rId10" Type="http://schemas.openxmlformats.org/officeDocument/2006/relationships/image" Target="../media/image177.png"/><Relationship Id="rId1" Type="http://schemas.openxmlformats.org/officeDocument/2006/relationships/image" Target="../media/image25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5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55.png"/><Relationship Id="rId1" Type="http://schemas.openxmlformats.org/officeDocument/2006/relationships/image" Target="../media/image105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5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5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5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65.png"/><Relationship Id="rId6" Type="http://schemas.openxmlformats.org/officeDocument/2006/relationships/image" Target="../media/image1063.png"/><Relationship Id="rId5" Type="http://schemas.openxmlformats.org/officeDocument/2006/relationships/image" Target="../media/image1062.png"/><Relationship Id="rId4" Type="http://schemas.openxmlformats.org/officeDocument/2006/relationships/image" Target="../media/image1061.png"/><Relationship Id="rId3" Type="http://schemas.openxmlformats.org/officeDocument/2006/relationships/image" Target="../media/image1060.png"/><Relationship Id="rId2" Type="http://schemas.openxmlformats.org/officeDocument/2006/relationships/image" Target="../media/image1059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object 2"/>
          <p:cNvSpPr>
            <a:spLocks noChangeAspect="1"/>
          </p:cNvSpPr>
          <p:nvPr/>
        </p:nvSpPr>
        <p:spPr>
          <a:xfrm>
            <a:off x="0" y="-34108"/>
            <a:ext cx="15296917" cy="1071853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33596" y="373312"/>
            <a:ext cx="207645" cy="179705"/>
          </a:xfrm>
          <a:custGeom>
            <a:avLst/>
            <a:gdLst/>
            <a:ahLst/>
            <a:cxnLst/>
            <a:rect l="l" t="t" r="r" b="b"/>
            <a:pathLst>
              <a:path w="207644" h="179704">
                <a:moveTo>
                  <a:pt x="207606" y="0"/>
                </a:moveTo>
                <a:lnTo>
                  <a:pt x="40563" y="0"/>
                </a:lnTo>
                <a:lnTo>
                  <a:pt x="30378" y="44830"/>
                </a:lnTo>
                <a:lnTo>
                  <a:pt x="197484" y="44830"/>
                </a:lnTo>
                <a:lnTo>
                  <a:pt x="207606" y="0"/>
                </a:lnTo>
                <a:close/>
              </a:path>
              <a:path w="207644" h="179704">
                <a:moveTo>
                  <a:pt x="144678" y="67233"/>
                </a:moveTo>
                <a:lnTo>
                  <a:pt x="25349" y="67233"/>
                </a:lnTo>
                <a:lnTo>
                  <a:pt x="0" y="179285"/>
                </a:lnTo>
                <a:lnTo>
                  <a:pt x="167081" y="179285"/>
                </a:lnTo>
                <a:lnTo>
                  <a:pt x="177210" y="134416"/>
                </a:lnTo>
                <a:lnTo>
                  <a:pt x="57899" y="134416"/>
                </a:lnTo>
                <a:lnTo>
                  <a:pt x="62953" y="112090"/>
                </a:lnTo>
                <a:lnTo>
                  <a:pt x="134505" y="112090"/>
                </a:lnTo>
                <a:lnTo>
                  <a:pt x="144678" y="67233"/>
                </a:lnTo>
                <a:close/>
              </a:path>
              <a:path w="207644" h="179704">
                <a:moveTo>
                  <a:pt x="177215" y="134391"/>
                </a:moveTo>
                <a:lnTo>
                  <a:pt x="57899" y="134416"/>
                </a:lnTo>
                <a:lnTo>
                  <a:pt x="177210" y="134416"/>
                </a:lnTo>
                <a:close/>
              </a:path>
            </a:pathLst>
          </a:custGeom>
          <a:solidFill>
            <a:srgbClr val="7AC1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24350" y="373317"/>
            <a:ext cx="193675" cy="179705"/>
          </a:xfrm>
          <a:custGeom>
            <a:avLst/>
            <a:gdLst/>
            <a:ahLst/>
            <a:cxnLst/>
            <a:rect l="l" t="t" r="r" b="b"/>
            <a:pathLst>
              <a:path w="193675" h="179704">
                <a:moveTo>
                  <a:pt x="66103" y="67233"/>
                </a:moveTo>
                <a:lnTo>
                  <a:pt x="18364" y="67233"/>
                </a:lnTo>
                <a:lnTo>
                  <a:pt x="3187" y="134391"/>
                </a:lnTo>
                <a:lnTo>
                  <a:pt x="1955" y="139750"/>
                </a:lnTo>
                <a:lnTo>
                  <a:pt x="1206" y="143141"/>
                </a:lnTo>
                <a:lnTo>
                  <a:pt x="939" y="144538"/>
                </a:lnTo>
                <a:lnTo>
                  <a:pt x="342" y="148081"/>
                </a:lnTo>
                <a:lnTo>
                  <a:pt x="0" y="151295"/>
                </a:lnTo>
                <a:lnTo>
                  <a:pt x="0" y="162229"/>
                </a:lnTo>
                <a:lnTo>
                  <a:pt x="40741" y="179285"/>
                </a:lnTo>
                <a:lnTo>
                  <a:pt x="112369" y="179323"/>
                </a:lnTo>
                <a:lnTo>
                  <a:pt x="122910" y="178899"/>
                </a:lnTo>
                <a:lnTo>
                  <a:pt x="159956" y="163398"/>
                </a:lnTo>
                <a:lnTo>
                  <a:pt x="163614" y="155968"/>
                </a:lnTo>
                <a:lnTo>
                  <a:pt x="165760" y="151701"/>
                </a:lnTo>
                <a:lnTo>
                  <a:pt x="167932" y="144538"/>
                </a:lnTo>
                <a:lnTo>
                  <a:pt x="170268" y="134391"/>
                </a:lnTo>
                <a:lnTo>
                  <a:pt x="50901" y="134391"/>
                </a:lnTo>
                <a:lnTo>
                  <a:pt x="66103" y="67233"/>
                </a:lnTo>
                <a:close/>
              </a:path>
              <a:path w="193675" h="179704">
                <a:moveTo>
                  <a:pt x="175285" y="112077"/>
                </a:moveTo>
                <a:lnTo>
                  <a:pt x="127546" y="112077"/>
                </a:lnTo>
                <a:lnTo>
                  <a:pt x="122529" y="134391"/>
                </a:lnTo>
                <a:lnTo>
                  <a:pt x="170268" y="134391"/>
                </a:lnTo>
                <a:lnTo>
                  <a:pt x="175285" y="112077"/>
                </a:lnTo>
                <a:close/>
              </a:path>
              <a:path w="193675" h="179704">
                <a:moveTo>
                  <a:pt x="152920" y="0"/>
                </a:moveTo>
                <a:lnTo>
                  <a:pt x="81305" y="0"/>
                </a:lnTo>
                <a:lnTo>
                  <a:pt x="70769" y="410"/>
                </a:lnTo>
                <a:lnTo>
                  <a:pt x="33680" y="15836"/>
                </a:lnTo>
                <a:lnTo>
                  <a:pt x="30022" y="23304"/>
                </a:lnTo>
                <a:lnTo>
                  <a:pt x="27914" y="27533"/>
                </a:lnTo>
                <a:lnTo>
                  <a:pt x="25717" y="34734"/>
                </a:lnTo>
                <a:lnTo>
                  <a:pt x="23418" y="44830"/>
                </a:lnTo>
                <a:lnTo>
                  <a:pt x="142747" y="44830"/>
                </a:lnTo>
                <a:lnTo>
                  <a:pt x="137718" y="67233"/>
                </a:lnTo>
                <a:lnTo>
                  <a:pt x="185432" y="67233"/>
                </a:lnTo>
                <a:lnTo>
                  <a:pt x="190487" y="44830"/>
                </a:lnTo>
                <a:lnTo>
                  <a:pt x="191731" y="39509"/>
                </a:lnTo>
                <a:lnTo>
                  <a:pt x="192468" y="36118"/>
                </a:lnTo>
                <a:lnTo>
                  <a:pt x="193332" y="31153"/>
                </a:lnTo>
                <a:lnTo>
                  <a:pt x="193636" y="27952"/>
                </a:lnTo>
                <a:lnTo>
                  <a:pt x="193636" y="17081"/>
                </a:lnTo>
                <a:lnTo>
                  <a:pt x="163623" y="451"/>
                </a:lnTo>
                <a:lnTo>
                  <a:pt x="152920" y="0"/>
                </a:lnTo>
                <a:close/>
              </a:path>
            </a:pathLst>
          </a:custGeom>
          <a:solidFill>
            <a:srgbClr val="7AC1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08123" y="373319"/>
            <a:ext cx="193675" cy="179705"/>
          </a:xfrm>
          <a:custGeom>
            <a:avLst/>
            <a:gdLst/>
            <a:ahLst/>
            <a:cxnLst/>
            <a:rect l="l" t="t" r="r" b="b"/>
            <a:pathLst>
              <a:path w="193675" h="179704">
                <a:moveTo>
                  <a:pt x="66128" y="67233"/>
                </a:moveTo>
                <a:lnTo>
                  <a:pt x="18389" y="67233"/>
                </a:lnTo>
                <a:lnTo>
                  <a:pt x="3200" y="134391"/>
                </a:lnTo>
                <a:lnTo>
                  <a:pt x="1917" y="139788"/>
                </a:lnTo>
                <a:lnTo>
                  <a:pt x="1193" y="143141"/>
                </a:lnTo>
                <a:lnTo>
                  <a:pt x="965" y="144614"/>
                </a:lnTo>
                <a:lnTo>
                  <a:pt x="317" y="148081"/>
                </a:lnTo>
                <a:lnTo>
                  <a:pt x="0" y="151295"/>
                </a:lnTo>
                <a:lnTo>
                  <a:pt x="0" y="162229"/>
                </a:lnTo>
                <a:lnTo>
                  <a:pt x="40741" y="179311"/>
                </a:lnTo>
                <a:lnTo>
                  <a:pt x="112344" y="179311"/>
                </a:lnTo>
                <a:lnTo>
                  <a:pt x="154597" y="168948"/>
                </a:lnTo>
                <a:lnTo>
                  <a:pt x="170230" y="134391"/>
                </a:lnTo>
                <a:lnTo>
                  <a:pt x="50901" y="134391"/>
                </a:lnTo>
                <a:lnTo>
                  <a:pt x="66128" y="67233"/>
                </a:lnTo>
                <a:close/>
              </a:path>
              <a:path w="193675" h="179704">
                <a:moveTo>
                  <a:pt x="152920" y="0"/>
                </a:moveTo>
                <a:lnTo>
                  <a:pt x="81305" y="0"/>
                </a:lnTo>
                <a:lnTo>
                  <a:pt x="70756" y="416"/>
                </a:lnTo>
                <a:lnTo>
                  <a:pt x="33705" y="15836"/>
                </a:lnTo>
                <a:lnTo>
                  <a:pt x="30060" y="23304"/>
                </a:lnTo>
                <a:lnTo>
                  <a:pt x="27914" y="27533"/>
                </a:lnTo>
                <a:lnTo>
                  <a:pt x="25742" y="34734"/>
                </a:lnTo>
                <a:lnTo>
                  <a:pt x="23406" y="44830"/>
                </a:lnTo>
                <a:lnTo>
                  <a:pt x="142773" y="44830"/>
                </a:lnTo>
                <a:lnTo>
                  <a:pt x="122516" y="134391"/>
                </a:lnTo>
                <a:lnTo>
                  <a:pt x="170230" y="134391"/>
                </a:lnTo>
                <a:lnTo>
                  <a:pt x="192468" y="36118"/>
                </a:lnTo>
                <a:lnTo>
                  <a:pt x="193357" y="31140"/>
                </a:lnTo>
                <a:lnTo>
                  <a:pt x="193636" y="27939"/>
                </a:lnTo>
                <a:lnTo>
                  <a:pt x="193636" y="17081"/>
                </a:lnTo>
                <a:lnTo>
                  <a:pt x="163629" y="451"/>
                </a:lnTo>
                <a:lnTo>
                  <a:pt x="152920" y="0"/>
                </a:lnTo>
                <a:close/>
              </a:path>
            </a:pathLst>
          </a:custGeom>
          <a:solidFill>
            <a:srgbClr val="7AC1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6788" y="203272"/>
            <a:ext cx="777240" cy="356870"/>
          </a:xfrm>
          <a:custGeom>
            <a:avLst/>
            <a:gdLst/>
            <a:ahLst/>
            <a:cxnLst/>
            <a:rect l="l" t="t" r="r" b="b"/>
            <a:pathLst>
              <a:path w="777240" h="356870">
                <a:moveTo>
                  <a:pt x="377380" y="1206"/>
                </a:moveTo>
                <a:lnTo>
                  <a:pt x="86740" y="1320"/>
                </a:lnTo>
                <a:lnTo>
                  <a:pt x="75260" y="63373"/>
                </a:lnTo>
                <a:lnTo>
                  <a:pt x="254762" y="63372"/>
                </a:lnTo>
                <a:lnTo>
                  <a:pt x="11506" y="289915"/>
                </a:lnTo>
                <a:lnTo>
                  <a:pt x="0" y="356412"/>
                </a:lnTo>
                <a:lnTo>
                  <a:pt x="417931" y="356235"/>
                </a:lnTo>
                <a:lnTo>
                  <a:pt x="432185" y="293204"/>
                </a:lnTo>
                <a:lnTo>
                  <a:pt x="109372" y="293204"/>
                </a:lnTo>
                <a:lnTo>
                  <a:pt x="364705" y="58978"/>
                </a:lnTo>
                <a:lnTo>
                  <a:pt x="377380" y="1206"/>
                </a:lnTo>
                <a:close/>
              </a:path>
              <a:path w="777240" h="356870">
                <a:moveTo>
                  <a:pt x="610807" y="193319"/>
                </a:moveTo>
                <a:lnTo>
                  <a:pt x="516280" y="193319"/>
                </a:lnTo>
                <a:lnTo>
                  <a:pt x="579259" y="355968"/>
                </a:lnTo>
                <a:lnTo>
                  <a:pt x="680720" y="355815"/>
                </a:lnTo>
                <a:lnTo>
                  <a:pt x="610807" y="193319"/>
                </a:lnTo>
                <a:close/>
              </a:path>
              <a:path w="777240" h="356870">
                <a:moveTo>
                  <a:pt x="503288" y="0"/>
                </a:moveTo>
                <a:lnTo>
                  <a:pt x="419214" y="1219"/>
                </a:lnTo>
                <a:lnTo>
                  <a:pt x="352945" y="292862"/>
                </a:lnTo>
                <a:lnTo>
                  <a:pt x="109372" y="293204"/>
                </a:lnTo>
                <a:lnTo>
                  <a:pt x="432185" y="293204"/>
                </a:lnTo>
                <a:lnTo>
                  <a:pt x="441553" y="251777"/>
                </a:lnTo>
                <a:lnTo>
                  <a:pt x="516280" y="193319"/>
                </a:lnTo>
                <a:lnTo>
                  <a:pt x="610807" y="193319"/>
                </a:lnTo>
                <a:lnTo>
                  <a:pt x="593682" y="153517"/>
                </a:lnTo>
                <a:lnTo>
                  <a:pt x="465899" y="153517"/>
                </a:lnTo>
                <a:lnTo>
                  <a:pt x="503288" y="0"/>
                </a:lnTo>
                <a:close/>
              </a:path>
              <a:path w="777240" h="356870">
                <a:moveTo>
                  <a:pt x="776871" y="0"/>
                </a:moveTo>
                <a:lnTo>
                  <a:pt x="660273" y="419"/>
                </a:lnTo>
                <a:lnTo>
                  <a:pt x="465899" y="153517"/>
                </a:lnTo>
                <a:lnTo>
                  <a:pt x="593682" y="153517"/>
                </a:lnTo>
                <a:lnTo>
                  <a:pt x="587743" y="139712"/>
                </a:lnTo>
                <a:lnTo>
                  <a:pt x="776871" y="0"/>
                </a:lnTo>
                <a:close/>
              </a:path>
            </a:pathLst>
          </a:custGeom>
          <a:solidFill>
            <a:srgbClr val="4B4B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6906" y="203272"/>
            <a:ext cx="397510" cy="356235"/>
          </a:xfrm>
          <a:custGeom>
            <a:avLst/>
            <a:gdLst/>
            <a:ahLst/>
            <a:cxnLst/>
            <a:rect l="l" t="t" r="r" b="b"/>
            <a:pathLst>
              <a:path w="397509" h="356234">
                <a:moveTo>
                  <a:pt x="317048" y="63779"/>
                </a:moveTo>
                <a:lnTo>
                  <a:pt x="180301" y="63779"/>
                </a:lnTo>
                <a:lnTo>
                  <a:pt x="96151" y="356082"/>
                </a:lnTo>
                <a:lnTo>
                  <a:pt x="174701" y="356006"/>
                </a:lnTo>
                <a:lnTo>
                  <a:pt x="262153" y="64147"/>
                </a:lnTo>
                <a:lnTo>
                  <a:pt x="317048" y="63779"/>
                </a:lnTo>
                <a:close/>
              </a:path>
              <a:path w="397509" h="356234">
                <a:moveTo>
                  <a:pt x="86753" y="0"/>
                </a:moveTo>
                <a:lnTo>
                  <a:pt x="0" y="64084"/>
                </a:lnTo>
                <a:lnTo>
                  <a:pt x="317048" y="63779"/>
                </a:lnTo>
                <a:lnTo>
                  <a:pt x="377621" y="63373"/>
                </a:lnTo>
                <a:lnTo>
                  <a:pt x="397510" y="1219"/>
                </a:lnTo>
                <a:lnTo>
                  <a:pt x="86753" y="0"/>
                </a:lnTo>
                <a:close/>
              </a:path>
            </a:pathLst>
          </a:custGeom>
          <a:solidFill>
            <a:srgbClr val="7AC1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457450" y="2070100"/>
            <a:ext cx="10668000" cy="842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2700" b="1" spc="-15" dirty="0">
                <a:solidFill>
                  <a:srgbClr val="7ABB43"/>
                </a:solidFill>
                <a:latin typeface="Myriad Pro"/>
                <a:cs typeface="Myriad Pro"/>
              </a:rPr>
              <a:t>"</a:t>
            </a:r>
            <a:r>
              <a:rPr lang="ru-RU" sz="2700" b="1" spc="-15" dirty="0">
                <a:solidFill>
                  <a:srgbClr val="7ABB43"/>
                </a:solidFill>
                <a:latin typeface="Myriad Pro"/>
                <a:cs typeface="Myriad Pro"/>
              </a:rPr>
              <a:t>Всё в одном</a:t>
            </a:r>
            <a:r>
              <a:rPr sz="2700" b="1" spc="-15" dirty="0">
                <a:solidFill>
                  <a:srgbClr val="7ABB43"/>
                </a:solidFill>
                <a:latin typeface="Myriad Pro"/>
                <a:cs typeface="Myriad Pro"/>
              </a:rPr>
              <a:t>" </a:t>
            </a:r>
            <a:r>
              <a:rPr lang="ru-RU" sz="2700" b="1" spc="-15" dirty="0">
                <a:solidFill>
                  <a:srgbClr val="7ABB43"/>
                </a:solidFill>
                <a:latin typeface="Myriad Pro"/>
                <a:cs typeface="Myriad Pro"/>
              </a:rPr>
              <a:t>веб-ориентированная</a:t>
            </a:r>
            <a:r>
              <a:rPr sz="2700" b="1" spc="-10" dirty="0">
                <a:solidFill>
                  <a:srgbClr val="7ABB43"/>
                </a:solidFill>
                <a:latin typeface="Myriad Pro"/>
                <a:cs typeface="Myriad Pro"/>
              </a:rPr>
              <a:t> Биометрическая платформа управления безопасностью</a:t>
            </a:r>
            <a:endParaRPr sz="2700" b="1" spc="-10" dirty="0">
              <a:solidFill>
                <a:srgbClr val="7ABB43"/>
              </a:solidFill>
              <a:latin typeface="Myriad Pro"/>
              <a:cs typeface="Myriad Pro"/>
            </a:endParaRPr>
          </a:p>
        </p:txBody>
      </p:sp>
      <p:grpSp>
        <p:nvGrpSpPr>
          <p:cNvPr id="912" name="Group 911"/>
          <p:cNvGrpSpPr/>
          <p:nvPr/>
        </p:nvGrpSpPr>
        <p:grpSpPr>
          <a:xfrm>
            <a:off x="1621187" y="2714805"/>
            <a:ext cx="12145652" cy="7413322"/>
            <a:chOff x="14568" y="3702714"/>
            <a:chExt cx="7367193" cy="4496705"/>
          </a:xfrm>
        </p:grpSpPr>
        <p:sp>
          <p:nvSpPr>
            <p:cNvPr id="468" name="object 25"/>
            <p:cNvSpPr/>
            <p:nvPr/>
          </p:nvSpPr>
          <p:spPr>
            <a:xfrm>
              <a:off x="7296746" y="5851943"/>
              <a:ext cx="72567" cy="725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26"/>
            <p:cNvSpPr/>
            <p:nvPr/>
          </p:nvSpPr>
          <p:spPr>
            <a:xfrm>
              <a:off x="3174142" y="4464756"/>
              <a:ext cx="131445" cy="165735"/>
            </a:xfrm>
            <a:custGeom>
              <a:avLst/>
              <a:gdLst/>
              <a:ahLst/>
              <a:cxnLst/>
              <a:rect l="l" t="t" r="r" b="b"/>
              <a:pathLst>
                <a:path w="131445" h="165735">
                  <a:moveTo>
                    <a:pt x="131140" y="0"/>
                  </a:moveTo>
                  <a:lnTo>
                    <a:pt x="0" y="50444"/>
                  </a:lnTo>
                  <a:lnTo>
                    <a:pt x="131140" y="165188"/>
                  </a:lnTo>
                  <a:lnTo>
                    <a:pt x="13114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27"/>
            <p:cNvSpPr/>
            <p:nvPr/>
          </p:nvSpPr>
          <p:spPr>
            <a:xfrm>
              <a:off x="3448309" y="5215636"/>
              <a:ext cx="311150" cy="316230"/>
            </a:xfrm>
            <a:custGeom>
              <a:avLst/>
              <a:gdLst/>
              <a:ahLst/>
              <a:cxnLst/>
              <a:rect l="l" t="t" r="r" b="b"/>
              <a:pathLst>
                <a:path w="311150" h="316229">
                  <a:moveTo>
                    <a:pt x="0" y="0"/>
                  </a:moveTo>
                  <a:lnTo>
                    <a:pt x="142659" y="316230"/>
                  </a:lnTo>
                  <a:lnTo>
                    <a:pt x="311111" y="1237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28"/>
            <p:cNvSpPr/>
            <p:nvPr/>
          </p:nvSpPr>
          <p:spPr>
            <a:xfrm>
              <a:off x="3527071" y="5242162"/>
              <a:ext cx="210185" cy="88900"/>
            </a:xfrm>
            <a:custGeom>
              <a:avLst/>
              <a:gdLst/>
              <a:ahLst/>
              <a:cxnLst/>
              <a:rect l="l" t="t" r="r" b="b"/>
              <a:pathLst>
                <a:path w="210185" h="88900">
                  <a:moveTo>
                    <a:pt x="122555" y="0"/>
                  </a:moveTo>
                  <a:lnTo>
                    <a:pt x="0" y="4813"/>
                  </a:lnTo>
                  <a:lnTo>
                    <a:pt x="210121" y="88417"/>
                  </a:lnTo>
                  <a:lnTo>
                    <a:pt x="12255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29"/>
            <p:cNvSpPr/>
            <p:nvPr/>
          </p:nvSpPr>
          <p:spPr>
            <a:xfrm>
              <a:off x="3204056" y="5413361"/>
              <a:ext cx="76870" cy="2237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30"/>
            <p:cNvSpPr/>
            <p:nvPr/>
          </p:nvSpPr>
          <p:spPr>
            <a:xfrm>
              <a:off x="3247244" y="5413359"/>
              <a:ext cx="344170" cy="224154"/>
            </a:xfrm>
            <a:custGeom>
              <a:avLst/>
              <a:gdLst/>
              <a:ahLst/>
              <a:cxnLst/>
              <a:rect l="l" t="t" r="r" b="b"/>
              <a:pathLst>
                <a:path w="344170" h="224154">
                  <a:moveTo>
                    <a:pt x="33680" y="0"/>
                  </a:moveTo>
                  <a:lnTo>
                    <a:pt x="0" y="118503"/>
                  </a:lnTo>
                  <a:lnTo>
                    <a:pt x="0" y="223761"/>
                  </a:lnTo>
                  <a:lnTo>
                    <a:pt x="343725" y="118503"/>
                  </a:lnTo>
                  <a:lnTo>
                    <a:pt x="33680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31"/>
            <p:cNvSpPr/>
            <p:nvPr/>
          </p:nvSpPr>
          <p:spPr>
            <a:xfrm>
              <a:off x="3280925" y="5215633"/>
              <a:ext cx="310515" cy="316230"/>
            </a:xfrm>
            <a:custGeom>
              <a:avLst/>
              <a:gdLst/>
              <a:ahLst/>
              <a:cxnLst/>
              <a:rect l="l" t="t" r="r" b="b"/>
              <a:pathLst>
                <a:path w="310514" h="316229">
                  <a:moveTo>
                    <a:pt x="167386" y="0"/>
                  </a:moveTo>
                  <a:lnTo>
                    <a:pt x="0" y="197726"/>
                  </a:lnTo>
                  <a:lnTo>
                    <a:pt x="310045" y="316230"/>
                  </a:lnTo>
                  <a:lnTo>
                    <a:pt x="167386" y="0"/>
                  </a:lnTo>
                  <a:close/>
                </a:path>
              </a:pathLst>
            </a:custGeom>
            <a:solidFill>
              <a:srgbClr val="DCDD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32"/>
            <p:cNvSpPr/>
            <p:nvPr/>
          </p:nvSpPr>
          <p:spPr>
            <a:xfrm>
              <a:off x="3280925" y="5215635"/>
              <a:ext cx="167387" cy="1752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33"/>
            <p:cNvSpPr/>
            <p:nvPr/>
          </p:nvSpPr>
          <p:spPr>
            <a:xfrm>
              <a:off x="3590968" y="5339425"/>
              <a:ext cx="294005" cy="193040"/>
            </a:xfrm>
            <a:custGeom>
              <a:avLst/>
              <a:gdLst/>
              <a:ahLst/>
              <a:cxnLst/>
              <a:rect l="l" t="t" r="r" b="b"/>
              <a:pathLst>
                <a:path w="294004" h="193039">
                  <a:moveTo>
                    <a:pt x="168452" y="0"/>
                  </a:moveTo>
                  <a:lnTo>
                    <a:pt x="0" y="192443"/>
                  </a:lnTo>
                  <a:lnTo>
                    <a:pt x="294005" y="153771"/>
                  </a:lnTo>
                  <a:lnTo>
                    <a:pt x="168452" y="0"/>
                  </a:lnTo>
                  <a:close/>
                </a:path>
              </a:pathLst>
            </a:custGeom>
            <a:solidFill>
              <a:srgbClr val="E9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34"/>
            <p:cNvSpPr/>
            <p:nvPr/>
          </p:nvSpPr>
          <p:spPr>
            <a:xfrm>
              <a:off x="3759423" y="5339428"/>
              <a:ext cx="125730" cy="154305"/>
            </a:xfrm>
            <a:custGeom>
              <a:avLst/>
              <a:gdLst/>
              <a:ahLst/>
              <a:cxnLst/>
              <a:rect l="l" t="t" r="r" b="b"/>
              <a:pathLst>
                <a:path w="125729" h="154304">
                  <a:moveTo>
                    <a:pt x="0" y="0"/>
                  </a:moveTo>
                  <a:lnTo>
                    <a:pt x="125552" y="153771"/>
                  </a:lnTo>
                  <a:lnTo>
                    <a:pt x="125552" y="23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35"/>
            <p:cNvSpPr/>
            <p:nvPr/>
          </p:nvSpPr>
          <p:spPr>
            <a:xfrm>
              <a:off x="3247249" y="5531867"/>
              <a:ext cx="344170" cy="277495"/>
            </a:xfrm>
            <a:custGeom>
              <a:avLst/>
              <a:gdLst/>
              <a:ahLst/>
              <a:cxnLst/>
              <a:rect l="l" t="t" r="r" b="b"/>
              <a:pathLst>
                <a:path w="344170" h="277495">
                  <a:moveTo>
                    <a:pt x="343725" y="0"/>
                  </a:moveTo>
                  <a:lnTo>
                    <a:pt x="0" y="105257"/>
                  </a:lnTo>
                  <a:lnTo>
                    <a:pt x="83108" y="277228"/>
                  </a:lnTo>
                  <a:lnTo>
                    <a:pt x="343725" y="0"/>
                  </a:lnTo>
                  <a:close/>
                </a:path>
              </a:pathLst>
            </a:custGeom>
            <a:solidFill>
              <a:srgbClr val="EBEB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36"/>
            <p:cNvSpPr/>
            <p:nvPr/>
          </p:nvSpPr>
          <p:spPr>
            <a:xfrm>
              <a:off x="3382980" y="5493199"/>
              <a:ext cx="502284" cy="260350"/>
            </a:xfrm>
            <a:custGeom>
              <a:avLst/>
              <a:gdLst/>
              <a:ahLst/>
              <a:cxnLst/>
              <a:rect l="l" t="t" r="r" b="b"/>
              <a:pathLst>
                <a:path w="502285" h="260350">
                  <a:moveTo>
                    <a:pt x="501992" y="0"/>
                  </a:moveTo>
                  <a:lnTo>
                    <a:pt x="207987" y="38671"/>
                  </a:lnTo>
                  <a:lnTo>
                    <a:pt x="0" y="259918"/>
                  </a:lnTo>
                  <a:lnTo>
                    <a:pt x="501992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37"/>
            <p:cNvSpPr/>
            <p:nvPr/>
          </p:nvSpPr>
          <p:spPr>
            <a:xfrm>
              <a:off x="3382980" y="5493199"/>
              <a:ext cx="502284" cy="298450"/>
            </a:xfrm>
            <a:custGeom>
              <a:avLst/>
              <a:gdLst/>
              <a:ahLst/>
              <a:cxnLst/>
              <a:rect l="l" t="t" r="r" b="b"/>
              <a:pathLst>
                <a:path w="502285" h="298450">
                  <a:moveTo>
                    <a:pt x="501992" y="0"/>
                  </a:moveTo>
                  <a:lnTo>
                    <a:pt x="0" y="259918"/>
                  </a:lnTo>
                  <a:lnTo>
                    <a:pt x="387299" y="298107"/>
                  </a:lnTo>
                  <a:lnTo>
                    <a:pt x="501992" y="0"/>
                  </a:lnTo>
                  <a:close/>
                </a:path>
              </a:pathLst>
            </a:custGeom>
            <a:solidFill>
              <a:srgbClr val="E9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38"/>
            <p:cNvSpPr/>
            <p:nvPr/>
          </p:nvSpPr>
          <p:spPr>
            <a:xfrm>
              <a:off x="3330352" y="5753115"/>
              <a:ext cx="440055" cy="56515"/>
            </a:xfrm>
            <a:custGeom>
              <a:avLst/>
              <a:gdLst/>
              <a:ahLst/>
              <a:cxnLst/>
              <a:rect l="l" t="t" r="r" b="b"/>
              <a:pathLst>
                <a:path w="440054" h="56514">
                  <a:moveTo>
                    <a:pt x="52628" y="0"/>
                  </a:moveTo>
                  <a:lnTo>
                    <a:pt x="0" y="55981"/>
                  </a:lnTo>
                  <a:lnTo>
                    <a:pt x="439928" y="38188"/>
                  </a:lnTo>
                  <a:lnTo>
                    <a:pt x="52628" y="0"/>
                  </a:lnTo>
                  <a:close/>
                </a:path>
              </a:pathLst>
            </a:custGeom>
            <a:solidFill>
              <a:srgbClr val="D7D8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39"/>
            <p:cNvSpPr/>
            <p:nvPr/>
          </p:nvSpPr>
          <p:spPr>
            <a:xfrm>
              <a:off x="3770277" y="5493191"/>
              <a:ext cx="311785" cy="298450"/>
            </a:xfrm>
            <a:custGeom>
              <a:avLst/>
              <a:gdLst/>
              <a:ahLst/>
              <a:cxnLst/>
              <a:rect l="l" t="t" r="r" b="b"/>
              <a:pathLst>
                <a:path w="311785" h="298450">
                  <a:moveTo>
                    <a:pt x="114693" y="0"/>
                  </a:moveTo>
                  <a:lnTo>
                    <a:pt x="0" y="298119"/>
                  </a:lnTo>
                  <a:lnTo>
                    <a:pt x="311480" y="192366"/>
                  </a:lnTo>
                  <a:lnTo>
                    <a:pt x="11469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0"/>
            <p:cNvSpPr/>
            <p:nvPr/>
          </p:nvSpPr>
          <p:spPr>
            <a:xfrm>
              <a:off x="3884971" y="5472597"/>
              <a:ext cx="158776" cy="111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1"/>
            <p:cNvSpPr/>
            <p:nvPr/>
          </p:nvSpPr>
          <p:spPr>
            <a:xfrm>
              <a:off x="3978369" y="5531865"/>
              <a:ext cx="258445" cy="62230"/>
            </a:xfrm>
            <a:custGeom>
              <a:avLst/>
              <a:gdLst/>
              <a:ahLst/>
              <a:cxnLst/>
              <a:rect l="l" t="t" r="r" b="b"/>
              <a:pathLst>
                <a:path w="258445" h="62229">
                  <a:moveTo>
                    <a:pt x="49758" y="0"/>
                  </a:moveTo>
                  <a:lnTo>
                    <a:pt x="0" y="52628"/>
                  </a:lnTo>
                  <a:lnTo>
                    <a:pt x="258013" y="61709"/>
                  </a:lnTo>
                  <a:lnTo>
                    <a:pt x="4975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2"/>
            <p:cNvSpPr/>
            <p:nvPr/>
          </p:nvSpPr>
          <p:spPr>
            <a:xfrm>
              <a:off x="3978369" y="5584493"/>
              <a:ext cx="258445" cy="101600"/>
            </a:xfrm>
            <a:custGeom>
              <a:avLst/>
              <a:gdLst/>
              <a:ahLst/>
              <a:cxnLst/>
              <a:rect l="l" t="t" r="r" b="b"/>
              <a:pathLst>
                <a:path w="258445" h="101600">
                  <a:moveTo>
                    <a:pt x="0" y="0"/>
                  </a:moveTo>
                  <a:lnTo>
                    <a:pt x="103390" y="101053"/>
                  </a:lnTo>
                  <a:lnTo>
                    <a:pt x="258013" y="9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7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3"/>
            <p:cNvSpPr/>
            <p:nvPr/>
          </p:nvSpPr>
          <p:spPr>
            <a:xfrm>
              <a:off x="4081760" y="5593577"/>
              <a:ext cx="165267" cy="1708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4"/>
            <p:cNvSpPr/>
            <p:nvPr/>
          </p:nvSpPr>
          <p:spPr>
            <a:xfrm>
              <a:off x="3473633" y="6512930"/>
              <a:ext cx="78740" cy="60325"/>
            </a:xfrm>
            <a:custGeom>
              <a:avLst/>
              <a:gdLst/>
              <a:ahLst/>
              <a:cxnLst/>
              <a:rect l="l" t="t" r="r" b="b"/>
              <a:pathLst>
                <a:path w="78739" h="60325">
                  <a:moveTo>
                    <a:pt x="32118" y="0"/>
                  </a:moveTo>
                  <a:lnTo>
                    <a:pt x="0" y="52844"/>
                  </a:lnTo>
                  <a:lnTo>
                    <a:pt x="78219" y="59766"/>
                  </a:lnTo>
                  <a:lnTo>
                    <a:pt x="32118" y="0"/>
                  </a:lnTo>
                  <a:close/>
                </a:path>
              </a:pathLst>
            </a:custGeom>
            <a:solidFill>
              <a:srgbClr val="9192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5"/>
            <p:cNvSpPr/>
            <p:nvPr/>
          </p:nvSpPr>
          <p:spPr>
            <a:xfrm>
              <a:off x="3376625" y="6475298"/>
              <a:ext cx="132080" cy="94615"/>
            </a:xfrm>
            <a:custGeom>
              <a:avLst/>
              <a:gdLst/>
              <a:ahLst/>
              <a:cxnLst/>
              <a:rect l="l" t="t" r="r" b="b"/>
              <a:pathLst>
                <a:path w="132079" h="94615">
                  <a:moveTo>
                    <a:pt x="0" y="0"/>
                  </a:moveTo>
                  <a:lnTo>
                    <a:pt x="82143" y="94170"/>
                  </a:lnTo>
                  <a:lnTo>
                    <a:pt x="131787" y="37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94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6"/>
            <p:cNvSpPr/>
            <p:nvPr/>
          </p:nvSpPr>
          <p:spPr>
            <a:xfrm>
              <a:off x="3376625" y="6326733"/>
              <a:ext cx="132080" cy="186690"/>
            </a:xfrm>
            <a:custGeom>
              <a:avLst/>
              <a:gdLst/>
              <a:ahLst/>
              <a:cxnLst/>
              <a:rect l="l" t="t" r="r" b="b"/>
              <a:pathLst>
                <a:path w="132079" h="186690">
                  <a:moveTo>
                    <a:pt x="97015" y="0"/>
                  </a:moveTo>
                  <a:lnTo>
                    <a:pt x="0" y="148564"/>
                  </a:lnTo>
                  <a:lnTo>
                    <a:pt x="131787" y="186194"/>
                  </a:lnTo>
                  <a:lnTo>
                    <a:pt x="97015" y="0"/>
                  </a:lnTo>
                  <a:close/>
                </a:path>
              </a:pathLst>
            </a:custGeom>
            <a:solidFill>
              <a:srgbClr val="9899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7"/>
            <p:cNvSpPr/>
            <p:nvPr/>
          </p:nvSpPr>
          <p:spPr>
            <a:xfrm>
              <a:off x="3489524" y="6411814"/>
              <a:ext cx="75565" cy="101600"/>
            </a:xfrm>
            <a:custGeom>
              <a:avLst/>
              <a:gdLst/>
              <a:ahLst/>
              <a:cxnLst/>
              <a:rect l="l" t="t" r="r" b="b"/>
              <a:pathLst>
                <a:path w="75564" h="101600">
                  <a:moveTo>
                    <a:pt x="0" y="0"/>
                  </a:moveTo>
                  <a:lnTo>
                    <a:pt x="18884" y="101117"/>
                  </a:lnTo>
                  <a:lnTo>
                    <a:pt x="75374" y="50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6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8"/>
            <p:cNvSpPr/>
            <p:nvPr/>
          </p:nvSpPr>
          <p:spPr>
            <a:xfrm>
              <a:off x="3385078" y="6326726"/>
              <a:ext cx="88900" cy="135890"/>
            </a:xfrm>
            <a:custGeom>
              <a:avLst/>
              <a:gdLst/>
              <a:ahLst/>
              <a:cxnLst/>
              <a:rect l="l" t="t" r="r" b="b"/>
              <a:pathLst>
                <a:path w="88900" h="135889">
                  <a:moveTo>
                    <a:pt x="88557" y="0"/>
                  </a:moveTo>
                  <a:lnTo>
                    <a:pt x="16510" y="0"/>
                  </a:lnTo>
                  <a:lnTo>
                    <a:pt x="0" y="135636"/>
                  </a:lnTo>
                  <a:lnTo>
                    <a:pt x="88557" y="0"/>
                  </a:lnTo>
                  <a:close/>
                </a:path>
              </a:pathLst>
            </a:custGeom>
            <a:solidFill>
              <a:srgbClr val="9797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"/>
            <p:cNvSpPr/>
            <p:nvPr/>
          </p:nvSpPr>
          <p:spPr>
            <a:xfrm>
              <a:off x="3473639" y="6326726"/>
              <a:ext cx="116839" cy="113664"/>
            </a:xfrm>
            <a:custGeom>
              <a:avLst/>
              <a:gdLst/>
              <a:ahLst/>
              <a:cxnLst/>
              <a:rect l="l" t="t" r="r" b="b"/>
              <a:pathLst>
                <a:path w="116839" h="113664">
                  <a:moveTo>
                    <a:pt x="0" y="0"/>
                  </a:moveTo>
                  <a:lnTo>
                    <a:pt x="15887" y="85090"/>
                  </a:lnTo>
                  <a:lnTo>
                    <a:pt x="58191" y="113664"/>
                  </a:lnTo>
                  <a:lnTo>
                    <a:pt x="116370" y="51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99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50"/>
            <p:cNvSpPr/>
            <p:nvPr/>
          </p:nvSpPr>
          <p:spPr>
            <a:xfrm>
              <a:off x="3544887" y="6315296"/>
              <a:ext cx="104775" cy="43180"/>
            </a:xfrm>
            <a:custGeom>
              <a:avLst/>
              <a:gdLst/>
              <a:ahLst/>
              <a:cxnLst/>
              <a:rect l="l" t="t" r="r" b="b"/>
              <a:pathLst>
                <a:path w="104775" h="43179">
                  <a:moveTo>
                    <a:pt x="104736" y="0"/>
                  </a:moveTo>
                  <a:lnTo>
                    <a:pt x="0" y="42849"/>
                  </a:lnTo>
                  <a:lnTo>
                    <a:pt x="85902" y="37642"/>
                  </a:lnTo>
                  <a:lnTo>
                    <a:pt x="104736" y="0"/>
                  </a:lnTo>
                  <a:close/>
                </a:path>
              </a:pathLst>
            </a:custGeom>
            <a:solidFill>
              <a:srgbClr val="9899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51"/>
            <p:cNvSpPr/>
            <p:nvPr/>
          </p:nvSpPr>
          <p:spPr>
            <a:xfrm>
              <a:off x="3401592" y="6186632"/>
              <a:ext cx="72390" cy="140335"/>
            </a:xfrm>
            <a:custGeom>
              <a:avLst/>
              <a:gdLst/>
              <a:ahLst/>
              <a:cxnLst/>
              <a:rect l="l" t="t" r="r" b="b"/>
              <a:pathLst>
                <a:path w="72389" h="140335">
                  <a:moveTo>
                    <a:pt x="34658" y="0"/>
                  </a:moveTo>
                  <a:lnTo>
                    <a:pt x="0" y="140093"/>
                  </a:lnTo>
                  <a:lnTo>
                    <a:pt x="72047" y="140093"/>
                  </a:lnTo>
                  <a:lnTo>
                    <a:pt x="34658" y="0"/>
                  </a:lnTo>
                  <a:close/>
                </a:path>
              </a:pathLst>
            </a:custGeom>
            <a:solidFill>
              <a:srgbClr val="9A9B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52"/>
            <p:cNvSpPr/>
            <p:nvPr/>
          </p:nvSpPr>
          <p:spPr>
            <a:xfrm>
              <a:off x="3436255" y="6169728"/>
              <a:ext cx="176530" cy="188595"/>
            </a:xfrm>
            <a:custGeom>
              <a:avLst/>
              <a:gdLst/>
              <a:ahLst/>
              <a:cxnLst/>
              <a:rect l="l" t="t" r="r" b="b"/>
              <a:pathLst>
                <a:path w="176529" h="188595">
                  <a:moveTo>
                    <a:pt x="176199" y="0"/>
                  </a:moveTo>
                  <a:lnTo>
                    <a:pt x="0" y="16903"/>
                  </a:lnTo>
                  <a:lnTo>
                    <a:pt x="37388" y="156997"/>
                  </a:lnTo>
                  <a:lnTo>
                    <a:pt x="108635" y="188417"/>
                  </a:lnTo>
                  <a:lnTo>
                    <a:pt x="176199" y="0"/>
                  </a:lnTo>
                  <a:close/>
                </a:path>
              </a:pathLst>
            </a:custGeom>
            <a:solidFill>
              <a:srgbClr val="9EA0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53"/>
            <p:cNvSpPr/>
            <p:nvPr/>
          </p:nvSpPr>
          <p:spPr>
            <a:xfrm>
              <a:off x="3544887" y="6169723"/>
              <a:ext cx="205740" cy="188595"/>
            </a:xfrm>
            <a:custGeom>
              <a:avLst/>
              <a:gdLst/>
              <a:ahLst/>
              <a:cxnLst/>
              <a:rect l="l" t="t" r="r" b="b"/>
              <a:pathLst>
                <a:path w="205739" h="188595">
                  <a:moveTo>
                    <a:pt x="67563" y="0"/>
                  </a:moveTo>
                  <a:lnTo>
                    <a:pt x="0" y="188417"/>
                  </a:lnTo>
                  <a:lnTo>
                    <a:pt x="104736" y="145567"/>
                  </a:lnTo>
                  <a:lnTo>
                    <a:pt x="205143" y="73367"/>
                  </a:lnTo>
                  <a:lnTo>
                    <a:pt x="67563" y="0"/>
                  </a:lnTo>
                  <a:close/>
                </a:path>
              </a:pathLst>
            </a:custGeom>
            <a:solidFill>
              <a:srgbClr val="9B9D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54"/>
            <p:cNvSpPr/>
            <p:nvPr/>
          </p:nvSpPr>
          <p:spPr>
            <a:xfrm>
              <a:off x="3649628" y="6243094"/>
              <a:ext cx="109855" cy="72390"/>
            </a:xfrm>
            <a:custGeom>
              <a:avLst/>
              <a:gdLst/>
              <a:ahLst/>
              <a:cxnLst/>
              <a:rect l="l" t="t" r="r" b="b"/>
              <a:pathLst>
                <a:path w="109854" h="72389">
                  <a:moveTo>
                    <a:pt x="100406" y="0"/>
                  </a:moveTo>
                  <a:lnTo>
                    <a:pt x="0" y="72199"/>
                  </a:lnTo>
                  <a:lnTo>
                    <a:pt x="109791" y="42303"/>
                  </a:lnTo>
                  <a:lnTo>
                    <a:pt x="100406" y="0"/>
                  </a:lnTo>
                  <a:close/>
                </a:path>
              </a:pathLst>
            </a:custGeom>
            <a:solidFill>
              <a:srgbClr val="9B9D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55"/>
            <p:cNvSpPr/>
            <p:nvPr/>
          </p:nvSpPr>
          <p:spPr>
            <a:xfrm>
              <a:off x="3750033" y="6157432"/>
              <a:ext cx="123825" cy="85725"/>
            </a:xfrm>
            <a:custGeom>
              <a:avLst/>
              <a:gdLst/>
              <a:ahLst/>
              <a:cxnLst/>
              <a:rect l="l" t="t" r="r" b="b"/>
              <a:pathLst>
                <a:path w="123825" h="85725">
                  <a:moveTo>
                    <a:pt x="123482" y="0"/>
                  </a:moveTo>
                  <a:lnTo>
                    <a:pt x="0" y="85661"/>
                  </a:lnTo>
                  <a:lnTo>
                    <a:pt x="72161" y="72517"/>
                  </a:lnTo>
                  <a:lnTo>
                    <a:pt x="123482" y="0"/>
                  </a:lnTo>
                  <a:close/>
                </a:path>
              </a:pathLst>
            </a:custGeom>
            <a:solidFill>
              <a:srgbClr val="9E9F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56"/>
            <p:cNvSpPr/>
            <p:nvPr/>
          </p:nvSpPr>
          <p:spPr>
            <a:xfrm>
              <a:off x="3436252" y="5968060"/>
              <a:ext cx="176530" cy="219075"/>
            </a:xfrm>
            <a:custGeom>
              <a:avLst/>
              <a:gdLst/>
              <a:ahLst/>
              <a:cxnLst/>
              <a:rect l="l" t="t" r="r" b="b"/>
              <a:pathLst>
                <a:path w="176529" h="219075">
                  <a:moveTo>
                    <a:pt x="21412" y="0"/>
                  </a:moveTo>
                  <a:lnTo>
                    <a:pt x="0" y="218567"/>
                  </a:lnTo>
                  <a:lnTo>
                    <a:pt x="176199" y="201663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rgbClr val="A2A2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7"/>
            <p:cNvSpPr/>
            <p:nvPr/>
          </p:nvSpPr>
          <p:spPr>
            <a:xfrm>
              <a:off x="3385073" y="6186631"/>
              <a:ext cx="51435" cy="140335"/>
            </a:xfrm>
            <a:custGeom>
              <a:avLst/>
              <a:gdLst/>
              <a:ahLst/>
              <a:cxnLst/>
              <a:rect l="l" t="t" r="r" b="b"/>
              <a:pathLst>
                <a:path w="51435" h="140335">
                  <a:moveTo>
                    <a:pt x="51180" y="0"/>
                  </a:moveTo>
                  <a:lnTo>
                    <a:pt x="0" y="70027"/>
                  </a:lnTo>
                  <a:lnTo>
                    <a:pt x="16522" y="140093"/>
                  </a:lnTo>
                  <a:lnTo>
                    <a:pt x="51180" y="0"/>
                  </a:lnTo>
                  <a:close/>
                </a:path>
              </a:pathLst>
            </a:custGeom>
            <a:solidFill>
              <a:srgbClr val="9A9C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8"/>
            <p:cNvSpPr/>
            <p:nvPr/>
          </p:nvSpPr>
          <p:spPr>
            <a:xfrm>
              <a:off x="3457659" y="5791304"/>
              <a:ext cx="333375" cy="245110"/>
            </a:xfrm>
            <a:custGeom>
              <a:avLst/>
              <a:gdLst/>
              <a:ahLst/>
              <a:cxnLst/>
              <a:rect l="l" t="t" r="r" b="b"/>
              <a:pathLst>
                <a:path w="333375" h="245110">
                  <a:moveTo>
                    <a:pt x="312623" y="0"/>
                  </a:moveTo>
                  <a:lnTo>
                    <a:pt x="0" y="176758"/>
                  </a:lnTo>
                  <a:lnTo>
                    <a:pt x="333260" y="244563"/>
                  </a:lnTo>
                  <a:lnTo>
                    <a:pt x="312623" y="0"/>
                  </a:lnTo>
                  <a:close/>
                </a:path>
              </a:pathLst>
            </a:custGeom>
            <a:solidFill>
              <a:srgbClr val="C2C3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9"/>
            <p:cNvSpPr/>
            <p:nvPr/>
          </p:nvSpPr>
          <p:spPr>
            <a:xfrm>
              <a:off x="3457662" y="5968060"/>
              <a:ext cx="333375" cy="201930"/>
            </a:xfrm>
            <a:custGeom>
              <a:avLst/>
              <a:gdLst/>
              <a:ahLst/>
              <a:cxnLst/>
              <a:rect l="l" t="t" r="r" b="b"/>
              <a:pathLst>
                <a:path w="333375" h="201929">
                  <a:moveTo>
                    <a:pt x="0" y="0"/>
                  </a:moveTo>
                  <a:lnTo>
                    <a:pt x="154787" y="201663"/>
                  </a:lnTo>
                  <a:lnTo>
                    <a:pt x="333260" y="67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60"/>
            <p:cNvSpPr/>
            <p:nvPr/>
          </p:nvSpPr>
          <p:spPr>
            <a:xfrm>
              <a:off x="3612454" y="6157435"/>
              <a:ext cx="261620" cy="85725"/>
            </a:xfrm>
            <a:custGeom>
              <a:avLst/>
              <a:gdLst/>
              <a:ahLst/>
              <a:cxnLst/>
              <a:rect l="l" t="t" r="r" b="b"/>
              <a:pathLst>
                <a:path w="261620" h="85725">
                  <a:moveTo>
                    <a:pt x="261061" y="0"/>
                  </a:moveTo>
                  <a:lnTo>
                    <a:pt x="0" y="12293"/>
                  </a:lnTo>
                  <a:lnTo>
                    <a:pt x="137579" y="85661"/>
                  </a:lnTo>
                  <a:lnTo>
                    <a:pt x="261061" y="0"/>
                  </a:lnTo>
                  <a:close/>
                </a:path>
              </a:pathLst>
            </a:custGeom>
            <a:solidFill>
              <a:srgbClr val="9FA1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61"/>
            <p:cNvSpPr/>
            <p:nvPr/>
          </p:nvSpPr>
          <p:spPr>
            <a:xfrm>
              <a:off x="3612454" y="6098278"/>
              <a:ext cx="323215" cy="71755"/>
            </a:xfrm>
            <a:custGeom>
              <a:avLst/>
              <a:gdLst/>
              <a:ahLst/>
              <a:cxnLst/>
              <a:rect l="l" t="t" r="r" b="b"/>
              <a:pathLst>
                <a:path w="323214" h="71754">
                  <a:moveTo>
                    <a:pt x="322681" y="0"/>
                  </a:moveTo>
                  <a:lnTo>
                    <a:pt x="0" y="71450"/>
                  </a:lnTo>
                  <a:lnTo>
                    <a:pt x="261061" y="59156"/>
                  </a:lnTo>
                  <a:lnTo>
                    <a:pt x="322681" y="0"/>
                  </a:lnTo>
                  <a:close/>
                </a:path>
              </a:pathLst>
            </a:custGeom>
            <a:solidFill>
              <a:srgbClr val="9E9F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62"/>
            <p:cNvSpPr/>
            <p:nvPr/>
          </p:nvSpPr>
          <p:spPr>
            <a:xfrm>
              <a:off x="3612451" y="6035873"/>
              <a:ext cx="323215" cy="133985"/>
            </a:xfrm>
            <a:custGeom>
              <a:avLst/>
              <a:gdLst/>
              <a:ahLst/>
              <a:cxnLst/>
              <a:rect l="l" t="t" r="r" b="b"/>
              <a:pathLst>
                <a:path w="323214" h="133985">
                  <a:moveTo>
                    <a:pt x="178473" y="0"/>
                  </a:moveTo>
                  <a:lnTo>
                    <a:pt x="0" y="133845"/>
                  </a:lnTo>
                  <a:lnTo>
                    <a:pt x="322681" y="62395"/>
                  </a:lnTo>
                  <a:lnTo>
                    <a:pt x="178473" y="0"/>
                  </a:lnTo>
                  <a:close/>
                </a:path>
              </a:pathLst>
            </a:custGeom>
            <a:solidFill>
              <a:srgbClr val="A2A3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63"/>
            <p:cNvSpPr/>
            <p:nvPr/>
          </p:nvSpPr>
          <p:spPr>
            <a:xfrm>
              <a:off x="3790918" y="5764446"/>
              <a:ext cx="381397" cy="3338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64"/>
            <p:cNvSpPr/>
            <p:nvPr/>
          </p:nvSpPr>
          <p:spPr>
            <a:xfrm>
              <a:off x="3770274" y="5685556"/>
              <a:ext cx="311785" cy="350520"/>
            </a:xfrm>
            <a:custGeom>
              <a:avLst/>
              <a:gdLst/>
              <a:ahLst/>
              <a:cxnLst/>
              <a:rect l="l" t="t" r="r" b="b"/>
              <a:pathLst>
                <a:path w="311785" h="350520">
                  <a:moveTo>
                    <a:pt x="311480" y="0"/>
                  </a:moveTo>
                  <a:lnTo>
                    <a:pt x="0" y="105752"/>
                  </a:lnTo>
                  <a:lnTo>
                    <a:pt x="20650" y="350316"/>
                  </a:lnTo>
                  <a:lnTo>
                    <a:pt x="311480" y="0"/>
                  </a:lnTo>
                  <a:close/>
                </a:path>
              </a:pathLst>
            </a:custGeom>
            <a:solidFill>
              <a:srgbClr val="CDCD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65"/>
            <p:cNvSpPr/>
            <p:nvPr/>
          </p:nvSpPr>
          <p:spPr>
            <a:xfrm>
              <a:off x="3790930" y="5685552"/>
              <a:ext cx="290830" cy="350520"/>
            </a:xfrm>
            <a:custGeom>
              <a:avLst/>
              <a:gdLst/>
              <a:ahLst/>
              <a:cxnLst/>
              <a:rect l="l" t="t" r="r" b="b"/>
              <a:pathLst>
                <a:path w="290829" h="350520">
                  <a:moveTo>
                    <a:pt x="290829" y="0"/>
                  </a:moveTo>
                  <a:lnTo>
                    <a:pt x="0" y="350316"/>
                  </a:lnTo>
                  <a:lnTo>
                    <a:pt x="206565" y="317284"/>
                  </a:lnTo>
                  <a:lnTo>
                    <a:pt x="290829" y="0"/>
                  </a:lnTo>
                  <a:close/>
                </a:path>
              </a:pathLst>
            </a:custGeom>
            <a:solidFill>
              <a:srgbClr val="A9AA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66"/>
            <p:cNvSpPr/>
            <p:nvPr/>
          </p:nvSpPr>
          <p:spPr>
            <a:xfrm>
              <a:off x="3997495" y="5685552"/>
              <a:ext cx="175260" cy="317500"/>
            </a:xfrm>
            <a:custGeom>
              <a:avLst/>
              <a:gdLst/>
              <a:ahLst/>
              <a:cxnLst/>
              <a:rect l="l" t="t" r="r" b="b"/>
              <a:pathLst>
                <a:path w="175260" h="317500">
                  <a:moveTo>
                    <a:pt x="84264" y="0"/>
                  </a:moveTo>
                  <a:lnTo>
                    <a:pt x="0" y="317284"/>
                  </a:lnTo>
                  <a:lnTo>
                    <a:pt x="174815" y="78892"/>
                  </a:lnTo>
                  <a:lnTo>
                    <a:pt x="84264" y="0"/>
                  </a:lnTo>
                  <a:close/>
                </a:path>
              </a:pathLst>
            </a:custGeom>
            <a:solidFill>
              <a:srgbClr val="BEBF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67"/>
            <p:cNvSpPr/>
            <p:nvPr/>
          </p:nvSpPr>
          <p:spPr>
            <a:xfrm>
              <a:off x="3448311" y="5791304"/>
              <a:ext cx="322580" cy="177165"/>
            </a:xfrm>
            <a:custGeom>
              <a:avLst/>
              <a:gdLst/>
              <a:ahLst/>
              <a:cxnLst/>
              <a:rect l="l" t="t" r="r" b="b"/>
              <a:pathLst>
                <a:path w="322579" h="177164">
                  <a:moveTo>
                    <a:pt x="321970" y="0"/>
                  </a:moveTo>
                  <a:lnTo>
                    <a:pt x="0" y="13017"/>
                  </a:lnTo>
                  <a:lnTo>
                    <a:pt x="9347" y="176758"/>
                  </a:lnTo>
                  <a:lnTo>
                    <a:pt x="321970" y="0"/>
                  </a:lnTo>
                  <a:close/>
                </a:path>
              </a:pathLst>
            </a:custGeom>
            <a:solidFill>
              <a:srgbClr val="CFD0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68"/>
            <p:cNvSpPr/>
            <p:nvPr/>
          </p:nvSpPr>
          <p:spPr>
            <a:xfrm>
              <a:off x="3330358" y="5804319"/>
              <a:ext cx="123825" cy="93345"/>
            </a:xfrm>
            <a:custGeom>
              <a:avLst/>
              <a:gdLst/>
              <a:ahLst/>
              <a:cxnLst/>
              <a:rect l="l" t="t" r="r" b="b"/>
              <a:pathLst>
                <a:path w="123825" h="93345">
                  <a:moveTo>
                    <a:pt x="117957" y="0"/>
                  </a:moveTo>
                  <a:lnTo>
                    <a:pt x="0" y="4775"/>
                  </a:lnTo>
                  <a:lnTo>
                    <a:pt x="123253" y="92849"/>
                  </a:lnTo>
                  <a:lnTo>
                    <a:pt x="117957" y="0"/>
                  </a:lnTo>
                  <a:close/>
                </a:path>
              </a:pathLst>
            </a:custGeom>
            <a:solidFill>
              <a:srgbClr val="B6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69"/>
            <p:cNvSpPr/>
            <p:nvPr/>
          </p:nvSpPr>
          <p:spPr>
            <a:xfrm>
              <a:off x="3204052" y="4975466"/>
              <a:ext cx="146050" cy="61594"/>
            </a:xfrm>
            <a:custGeom>
              <a:avLst/>
              <a:gdLst/>
              <a:ahLst/>
              <a:cxnLst/>
              <a:rect l="l" t="t" r="r" b="b"/>
              <a:pathLst>
                <a:path w="146050" h="61595">
                  <a:moveTo>
                    <a:pt x="0" y="0"/>
                  </a:moveTo>
                  <a:lnTo>
                    <a:pt x="145656" y="61582"/>
                  </a:lnTo>
                  <a:lnTo>
                    <a:pt x="95859" y="12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70"/>
            <p:cNvSpPr/>
            <p:nvPr/>
          </p:nvSpPr>
          <p:spPr>
            <a:xfrm>
              <a:off x="3398600" y="5038216"/>
              <a:ext cx="83185" cy="41275"/>
            </a:xfrm>
            <a:custGeom>
              <a:avLst/>
              <a:gdLst/>
              <a:ahLst/>
              <a:cxnLst/>
              <a:rect l="l" t="t" r="r" b="b"/>
              <a:pathLst>
                <a:path w="83185" h="41275">
                  <a:moveTo>
                    <a:pt x="83083" y="0"/>
                  </a:moveTo>
                  <a:lnTo>
                    <a:pt x="0" y="0"/>
                  </a:lnTo>
                  <a:lnTo>
                    <a:pt x="15544" y="40868"/>
                  </a:lnTo>
                  <a:lnTo>
                    <a:pt x="8308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71"/>
            <p:cNvSpPr/>
            <p:nvPr/>
          </p:nvSpPr>
          <p:spPr>
            <a:xfrm>
              <a:off x="2870591" y="5052118"/>
              <a:ext cx="454275" cy="2559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72"/>
            <p:cNvSpPr/>
            <p:nvPr/>
          </p:nvSpPr>
          <p:spPr>
            <a:xfrm>
              <a:off x="3073849" y="4622849"/>
              <a:ext cx="333375" cy="230504"/>
            </a:xfrm>
            <a:custGeom>
              <a:avLst/>
              <a:gdLst/>
              <a:ahLst/>
              <a:cxnLst/>
              <a:rect l="l" t="t" r="r" b="b"/>
              <a:pathLst>
                <a:path w="333375" h="230504">
                  <a:moveTo>
                    <a:pt x="332968" y="0"/>
                  </a:moveTo>
                  <a:lnTo>
                    <a:pt x="0" y="23266"/>
                  </a:lnTo>
                  <a:lnTo>
                    <a:pt x="123926" y="230212"/>
                  </a:lnTo>
                  <a:lnTo>
                    <a:pt x="332968" y="0"/>
                  </a:lnTo>
                  <a:close/>
                </a:path>
              </a:pathLst>
            </a:custGeom>
            <a:solidFill>
              <a:srgbClr val="EBEB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73"/>
            <p:cNvSpPr/>
            <p:nvPr/>
          </p:nvSpPr>
          <p:spPr>
            <a:xfrm>
              <a:off x="3260842" y="4685745"/>
              <a:ext cx="88900" cy="98425"/>
            </a:xfrm>
            <a:custGeom>
              <a:avLst/>
              <a:gdLst/>
              <a:ahLst/>
              <a:cxnLst/>
              <a:rect l="l" t="t" r="r" b="b"/>
              <a:pathLst>
                <a:path w="88900" h="98425">
                  <a:moveTo>
                    <a:pt x="88861" y="0"/>
                  </a:moveTo>
                  <a:lnTo>
                    <a:pt x="0" y="97866"/>
                  </a:lnTo>
                  <a:lnTo>
                    <a:pt x="88861" y="52209"/>
                  </a:lnTo>
                  <a:lnTo>
                    <a:pt x="888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74"/>
            <p:cNvSpPr/>
            <p:nvPr/>
          </p:nvSpPr>
          <p:spPr>
            <a:xfrm>
              <a:off x="3197771" y="4806205"/>
              <a:ext cx="43180" cy="118110"/>
            </a:xfrm>
            <a:custGeom>
              <a:avLst/>
              <a:gdLst/>
              <a:ahLst/>
              <a:cxnLst/>
              <a:rect l="l" t="t" r="r" b="b"/>
              <a:pathLst>
                <a:path w="43179" h="118110">
                  <a:moveTo>
                    <a:pt x="42557" y="0"/>
                  </a:moveTo>
                  <a:lnTo>
                    <a:pt x="0" y="46862"/>
                  </a:lnTo>
                  <a:lnTo>
                    <a:pt x="42557" y="117589"/>
                  </a:lnTo>
                  <a:lnTo>
                    <a:pt x="4255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75"/>
            <p:cNvSpPr/>
            <p:nvPr/>
          </p:nvSpPr>
          <p:spPr>
            <a:xfrm>
              <a:off x="2648675" y="4428208"/>
              <a:ext cx="207387" cy="27425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76"/>
            <p:cNvSpPr/>
            <p:nvPr/>
          </p:nvSpPr>
          <p:spPr>
            <a:xfrm>
              <a:off x="2845695" y="4329086"/>
              <a:ext cx="142240" cy="334010"/>
            </a:xfrm>
            <a:custGeom>
              <a:avLst/>
              <a:gdLst/>
              <a:ahLst/>
              <a:cxnLst/>
              <a:rect l="l" t="t" r="r" b="b"/>
              <a:pathLst>
                <a:path w="142239" h="334010">
                  <a:moveTo>
                    <a:pt x="141846" y="0"/>
                  </a:moveTo>
                  <a:lnTo>
                    <a:pt x="10363" y="99123"/>
                  </a:lnTo>
                  <a:lnTo>
                    <a:pt x="0" y="333565"/>
                  </a:lnTo>
                  <a:lnTo>
                    <a:pt x="141846" y="0"/>
                  </a:lnTo>
                  <a:close/>
                </a:path>
              </a:pathLst>
            </a:custGeom>
            <a:solidFill>
              <a:srgbClr val="B0B1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77"/>
            <p:cNvSpPr/>
            <p:nvPr/>
          </p:nvSpPr>
          <p:spPr>
            <a:xfrm>
              <a:off x="2845692" y="4329088"/>
              <a:ext cx="229870" cy="334010"/>
            </a:xfrm>
            <a:custGeom>
              <a:avLst/>
              <a:gdLst/>
              <a:ahLst/>
              <a:cxnLst/>
              <a:rect l="l" t="t" r="r" b="b"/>
              <a:pathLst>
                <a:path w="229869" h="334010">
                  <a:moveTo>
                    <a:pt x="141846" y="0"/>
                  </a:moveTo>
                  <a:lnTo>
                    <a:pt x="0" y="333565"/>
                  </a:lnTo>
                  <a:lnTo>
                    <a:pt x="229704" y="69011"/>
                  </a:lnTo>
                  <a:lnTo>
                    <a:pt x="141846" y="0"/>
                  </a:lnTo>
                  <a:close/>
                </a:path>
              </a:pathLst>
            </a:custGeom>
            <a:solidFill>
              <a:srgbClr val="B9B9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78"/>
            <p:cNvSpPr/>
            <p:nvPr/>
          </p:nvSpPr>
          <p:spPr>
            <a:xfrm>
              <a:off x="2614017" y="4646123"/>
              <a:ext cx="231673" cy="23205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79"/>
            <p:cNvSpPr/>
            <p:nvPr/>
          </p:nvSpPr>
          <p:spPr>
            <a:xfrm>
              <a:off x="2845695" y="4398103"/>
              <a:ext cx="229870" cy="264795"/>
            </a:xfrm>
            <a:custGeom>
              <a:avLst/>
              <a:gdLst/>
              <a:ahLst/>
              <a:cxnLst/>
              <a:rect l="l" t="t" r="r" b="b"/>
              <a:pathLst>
                <a:path w="229869" h="264795">
                  <a:moveTo>
                    <a:pt x="229704" y="0"/>
                  </a:moveTo>
                  <a:lnTo>
                    <a:pt x="0" y="264553"/>
                  </a:lnTo>
                  <a:lnTo>
                    <a:pt x="228142" y="248018"/>
                  </a:lnTo>
                  <a:lnTo>
                    <a:pt x="229704" y="0"/>
                  </a:lnTo>
                  <a:close/>
                </a:path>
              </a:pathLst>
            </a:custGeom>
            <a:solidFill>
              <a:srgbClr val="DEDF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80"/>
            <p:cNvSpPr/>
            <p:nvPr/>
          </p:nvSpPr>
          <p:spPr>
            <a:xfrm>
              <a:off x="2845695" y="4646118"/>
              <a:ext cx="352425" cy="207010"/>
            </a:xfrm>
            <a:custGeom>
              <a:avLst/>
              <a:gdLst/>
              <a:ahLst/>
              <a:cxnLst/>
              <a:rect l="l" t="t" r="r" b="b"/>
              <a:pathLst>
                <a:path w="352425" h="207010">
                  <a:moveTo>
                    <a:pt x="228142" y="0"/>
                  </a:moveTo>
                  <a:lnTo>
                    <a:pt x="0" y="16535"/>
                  </a:lnTo>
                  <a:lnTo>
                    <a:pt x="352082" y="206946"/>
                  </a:lnTo>
                  <a:lnTo>
                    <a:pt x="228142" y="0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81"/>
            <p:cNvSpPr/>
            <p:nvPr/>
          </p:nvSpPr>
          <p:spPr>
            <a:xfrm>
              <a:off x="2651803" y="4662654"/>
              <a:ext cx="194310" cy="215900"/>
            </a:xfrm>
            <a:custGeom>
              <a:avLst/>
              <a:gdLst/>
              <a:ahLst/>
              <a:cxnLst/>
              <a:rect l="l" t="t" r="r" b="b"/>
              <a:pathLst>
                <a:path w="194310" h="215900">
                  <a:moveTo>
                    <a:pt x="193890" y="0"/>
                  </a:moveTo>
                  <a:lnTo>
                    <a:pt x="0" y="215531"/>
                  </a:lnTo>
                  <a:lnTo>
                    <a:pt x="184378" y="166484"/>
                  </a:lnTo>
                  <a:lnTo>
                    <a:pt x="193890" y="0"/>
                  </a:lnTo>
                  <a:close/>
                </a:path>
              </a:pathLst>
            </a:custGeom>
            <a:solidFill>
              <a:srgbClr val="BFC0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82"/>
            <p:cNvSpPr/>
            <p:nvPr/>
          </p:nvSpPr>
          <p:spPr>
            <a:xfrm>
              <a:off x="2836187" y="4662651"/>
              <a:ext cx="327025" cy="172085"/>
            </a:xfrm>
            <a:custGeom>
              <a:avLst/>
              <a:gdLst/>
              <a:ahLst/>
              <a:cxnLst/>
              <a:rect l="l" t="t" r="r" b="b"/>
              <a:pathLst>
                <a:path w="327025" h="172085">
                  <a:moveTo>
                    <a:pt x="9512" y="0"/>
                  </a:moveTo>
                  <a:lnTo>
                    <a:pt x="0" y="166484"/>
                  </a:lnTo>
                  <a:lnTo>
                    <a:pt x="326707" y="171564"/>
                  </a:lnTo>
                  <a:lnTo>
                    <a:pt x="9512" y="0"/>
                  </a:lnTo>
                  <a:close/>
                </a:path>
              </a:pathLst>
            </a:custGeom>
            <a:solidFill>
              <a:srgbClr val="EBEB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83"/>
            <p:cNvSpPr/>
            <p:nvPr/>
          </p:nvSpPr>
          <p:spPr>
            <a:xfrm>
              <a:off x="2651803" y="4829134"/>
              <a:ext cx="184384" cy="18708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84"/>
            <p:cNvSpPr/>
            <p:nvPr/>
          </p:nvSpPr>
          <p:spPr>
            <a:xfrm>
              <a:off x="2747178" y="4829135"/>
              <a:ext cx="327025" cy="149860"/>
            </a:xfrm>
            <a:custGeom>
              <a:avLst/>
              <a:gdLst/>
              <a:ahLst/>
              <a:cxnLst/>
              <a:rect l="l" t="t" r="r" b="b"/>
              <a:pathLst>
                <a:path w="327025" h="149860">
                  <a:moveTo>
                    <a:pt x="89014" y="0"/>
                  </a:moveTo>
                  <a:lnTo>
                    <a:pt x="0" y="149428"/>
                  </a:lnTo>
                  <a:lnTo>
                    <a:pt x="326669" y="3683"/>
                  </a:lnTo>
                  <a:lnTo>
                    <a:pt x="8901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85"/>
            <p:cNvSpPr/>
            <p:nvPr/>
          </p:nvSpPr>
          <p:spPr>
            <a:xfrm>
              <a:off x="3008428" y="4832820"/>
              <a:ext cx="66040" cy="33020"/>
            </a:xfrm>
            <a:custGeom>
              <a:avLst/>
              <a:gdLst/>
              <a:ahLst/>
              <a:cxnLst/>
              <a:rect l="l" t="t" r="r" b="b"/>
              <a:pathLst>
                <a:path w="66039" h="33020">
                  <a:moveTo>
                    <a:pt x="65417" y="0"/>
                  </a:moveTo>
                  <a:lnTo>
                    <a:pt x="0" y="29184"/>
                  </a:lnTo>
                  <a:lnTo>
                    <a:pt x="48158" y="32816"/>
                  </a:lnTo>
                  <a:lnTo>
                    <a:pt x="6541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86"/>
            <p:cNvSpPr/>
            <p:nvPr/>
          </p:nvSpPr>
          <p:spPr>
            <a:xfrm>
              <a:off x="2747178" y="4897015"/>
              <a:ext cx="213366" cy="23297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87"/>
            <p:cNvSpPr/>
            <p:nvPr/>
          </p:nvSpPr>
          <p:spPr>
            <a:xfrm>
              <a:off x="3073837" y="4398103"/>
              <a:ext cx="384378" cy="2480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88"/>
            <p:cNvSpPr/>
            <p:nvPr/>
          </p:nvSpPr>
          <p:spPr>
            <a:xfrm>
              <a:off x="3305282" y="4338112"/>
              <a:ext cx="231775" cy="260985"/>
            </a:xfrm>
            <a:custGeom>
              <a:avLst/>
              <a:gdLst/>
              <a:ahLst/>
              <a:cxnLst/>
              <a:rect l="l" t="t" r="r" b="b"/>
              <a:pathLst>
                <a:path w="231775" h="260985">
                  <a:moveTo>
                    <a:pt x="231584" y="0"/>
                  </a:moveTo>
                  <a:lnTo>
                    <a:pt x="0" y="126644"/>
                  </a:lnTo>
                  <a:lnTo>
                    <a:pt x="152933" y="260794"/>
                  </a:lnTo>
                  <a:lnTo>
                    <a:pt x="23158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89"/>
            <p:cNvSpPr/>
            <p:nvPr/>
          </p:nvSpPr>
          <p:spPr>
            <a:xfrm>
              <a:off x="3372102" y="4307103"/>
              <a:ext cx="165100" cy="121285"/>
            </a:xfrm>
            <a:custGeom>
              <a:avLst/>
              <a:gdLst/>
              <a:ahLst/>
              <a:cxnLst/>
              <a:rect l="l" t="t" r="r" b="b"/>
              <a:pathLst>
                <a:path w="165100" h="121285">
                  <a:moveTo>
                    <a:pt x="1397" y="0"/>
                  </a:moveTo>
                  <a:lnTo>
                    <a:pt x="0" y="121107"/>
                  </a:lnTo>
                  <a:lnTo>
                    <a:pt x="164757" y="31013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CECF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90"/>
            <p:cNvSpPr/>
            <p:nvPr/>
          </p:nvSpPr>
          <p:spPr>
            <a:xfrm>
              <a:off x="3305277" y="4367658"/>
              <a:ext cx="67310" cy="97155"/>
            </a:xfrm>
            <a:custGeom>
              <a:avLst/>
              <a:gdLst/>
              <a:ahLst/>
              <a:cxnLst/>
              <a:rect l="l" t="t" r="r" b="b"/>
              <a:pathLst>
                <a:path w="67310" h="97154">
                  <a:moveTo>
                    <a:pt x="66827" y="0"/>
                  </a:moveTo>
                  <a:lnTo>
                    <a:pt x="0" y="97104"/>
                  </a:lnTo>
                  <a:lnTo>
                    <a:pt x="66827" y="60553"/>
                  </a:lnTo>
                  <a:lnTo>
                    <a:pt x="6682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91"/>
            <p:cNvSpPr/>
            <p:nvPr/>
          </p:nvSpPr>
          <p:spPr>
            <a:xfrm>
              <a:off x="3468014" y="4338115"/>
              <a:ext cx="87630" cy="228600"/>
            </a:xfrm>
            <a:custGeom>
              <a:avLst/>
              <a:gdLst/>
              <a:ahLst/>
              <a:cxnLst/>
              <a:rect l="l" t="t" r="r" b="b"/>
              <a:pathLst>
                <a:path w="87629" h="228600">
                  <a:moveTo>
                    <a:pt x="68846" y="0"/>
                  </a:moveTo>
                  <a:lnTo>
                    <a:pt x="0" y="228320"/>
                  </a:lnTo>
                  <a:lnTo>
                    <a:pt x="87452" y="122745"/>
                  </a:lnTo>
                  <a:lnTo>
                    <a:pt x="6884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92"/>
            <p:cNvSpPr/>
            <p:nvPr/>
          </p:nvSpPr>
          <p:spPr>
            <a:xfrm>
              <a:off x="2999555" y="4313369"/>
              <a:ext cx="217170" cy="85090"/>
            </a:xfrm>
            <a:custGeom>
              <a:avLst/>
              <a:gdLst/>
              <a:ahLst/>
              <a:cxnLst/>
              <a:rect l="l" t="t" r="r" b="b"/>
              <a:pathLst>
                <a:path w="217170" h="85089">
                  <a:moveTo>
                    <a:pt x="217055" y="0"/>
                  </a:moveTo>
                  <a:lnTo>
                    <a:pt x="0" y="25146"/>
                  </a:lnTo>
                  <a:lnTo>
                    <a:pt x="75844" y="84734"/>
                  </a:lnTo>
                  <a:lnTo>
                    <a:pt x="217055" y="0"/>
                  </a:lnTo>
                  <a:close/>
                </a:path>
              </a:pathLst>
            </a:custGeom>
            <a:solidFill>
              <a:srgbClr val="BABB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93"/>
            <p:cNvSpPr/>
            <p:nvPr/>
          </p:nvSpPr>
          <p:spPr>
            <a:xfrm>
              <a:off x="3069134" y="4278349"/>
              <a:ext cx="85090" cy="52705"/>
            </a:xfrm>
            <a:custGeom>
              <a:avLst/>
              <a:gdLst/>
              <a:ahLst/>
              <a:cxnLst/>
              <a:rect l="l" t="t" r="r" b="b"/>
              <a:pathLst>
                <a:path w="85089" h="52704">
                  <a:moveTo>
                    <a:pt x="4711" y="0"/>
                  </a:moveTo>
                  <a:lnTo>
                    <a:pt x="0" y="52108"/>
                  </a:lnTo>
                  <a:lnTo>
                    <a:pt x="85026" y="42252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AEAF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94"/>
            <p:cNvSpPr/>
            <p:nvPr/>
          </p:nvSpPr>
          <p:spPr>
            <a:xfrm>
              <a:off x="3108079" y="4240051"/>
              <a:ext cx="46355" cy="80645"/>
            </a:xfrm>
            <a:custGeom>
              <a:avLst/>
              <a:gdLst/>
              <a:ahLst/>
              <a:cxnLst/>
              <a:rect l="l" t="t" r="r" b="b"/>
              <a:pathLst>
                <a:path w="46354" h="80645">
                  <a:moveTo>
                    <a:pt x="46088" y="0"/>
                  </a:moveTo>
                  <a:lnTo>
                    <a:pt x="0" y="56311"/>
                  </a:lnTo>
                  <a:lnTo>
                    <a:pt x="46088" y="80556"/>
                  </a:lnTo>
                  <a:lnTo>
                    <a:pt x="46088" y="0"/>
                  </a:lnTo>
                  <a:close/>
                </a:path>
              </a:pathLst>
            </a:custGeom>
            <a:solidFill>
              <a:srgbClr val="B2B4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95"/>
            <p:cNvSpPr/>
            <p:nvPr/>
          </p:nvSpPr>
          <p:spPr>
            <a:xfrm>
              <a:off x="3154160" y="4272585"/>
              <a:ext cx="62865" cy="48260"/>
            </a:xfrm>
            <a:custGeom>
              <a:avLst/>
              <a:gdLst/>
              <a:ahLst/>
              <a:cxnLst/>
              <a:rect l="l" t="t" r="r" b="b"/>
              <a:pathLst>
                <a:path w="62864" h="48260">
                  <a:moveTo>
                    <a:pt x="59309" y="0"/>
                  </a:moveTo>
                  <a:lnTo>
                    <a:pt x="0" y="24015"/>
                  </a:lnTo>
                  <a:lnTo>
                    <a:pt x="0" y="48018"/>
                  </a:lnTo>
                  <a:lnTo>
                    <a:pt x="62458" y="40779"/>
                  </a:lnTo>
                  <a:lnTo>
                    <a:pt x="59309" y="0"/>
                  </a:lnTo>
                  <a:close/>
                </a:path>
              </a:pathLst>
            </a:custGeom>
            <a:solidFill>
              <a:srgbClr val="BABB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96"/>
            <p:cNvSpPr/>
            <p:nvPr/>
          </p:nvSpPr>
          <p:spPr>
            <a:xfrm>
              <a:off x="3154165" y="4194429"/>
              <a:ext cx="203835" cy="52705"/>
            </a:xfrm>
            <a:custGeom>
              <a:avLst/>
              <a:gdLst/>
              <a:ahLst/>
              <a:cxnLst/>
              <a:rect l="l" t="t" r="r" b="b"/>
              <a:pathLst>
                <a:path w="203835" h="52704">
                  <a:moveTo>
                    <a:pt x="97675" y="0"/>
                  </a:moveTo>
                  <a:lnTo>
                    <a:pt x="0" y="52197"/>
                  </a:lnTo>
                  <a:lnTo>
                    <a:pt x="203644" y="12103"/>
                  </a:lnTo>
                  <a:lnTo>
                    <a:pt x="97675" y="0"/>
                  </a:lnTo>
                  <a:close/>
                </a:path>
              </a:pathLst>
            </a:custGeom>
            <a:solidFill>
              <a:srgbClr val="A8AA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97"/>
            <p:cNvSpPr/>
            <p:nvPr/>
          </p:nvSpPr>
          <p:spPr>
            <a:xfrm>
              <a:off x="3187541" y="4206537"/>
              <a:ext cx="170815" cy="66675"/>
            </a:xfrm>
            <a:custGeom>
              <a:avLst/>
              <a:gdLst/>
              <a:ahLst/>
              <a:cxnLst/>
              <a:rect l="l" t="t" r="r" b="b"/>
              <a:pathLst>
                <a:path w="170814" h="66675">
                  <a:moveTo>
                    <a:pt x="170268" y="0"/>
                  </a:moveTo>
                  <a:lnTo>
                    <a:pt x="0" y="33515"/>
                  </a:lnTo>
                  <a:lnTo>
                    <a:pt x="115062" y="66052"/>
                  </a:lnTo>
                  <a:lnTo>
                    <a:pt x="170268" y="0"/>
                  </a:lnTo>
                  <a:close/>
                </a:path>
              </a:pathLst>
            </a:custGeom>
            <a:solidFill>
              <a:srgbClr val="BBBC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98"/>
            <p:cNvSpPr/>
            <p:nvPr/>
          </p:nvSpPr>
          <p:spPr>
            <a:xfrm>
              <a:off x="3215307" y="4258234"/>
              <a:ext cx="73660" cy="48895"/>
            </a:xfrm>
            <a:custGeom>
              <a:avLst/>
              <a:gdLst/>
              <a:ahLst/>
              <a:cxnLst/>
              <a:rect l="l" t="t" r="r" b="b"/>
              <a:pathLst>
                <a:path w="73660" h="48895">
                  <a:moveTo>
                    <a:pt x="36537" y="0"/>
                  </a:moveTo>
                  <a:lnTo>
                    <a:pt x="0" y="38366"/>
                  </a:lnTo>
                  <a:lnTo>
                    <a:pt x="73456" y="48869"/>
                  </a:lnTo>
                  <a:lnTo>
                    <a:pt x="36537" y="0"/>
                  </a:lnTo>
                  <a:close/>
                </a:path>
              </a:pathLst>
            </a:custGeom>
            <a:solidFill>
              <a:srgbClr val="BBBC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99"/>
            <p:cNvSpPr/>
            <p:nvPr/>
          </p:nvSpPr>
          <p:spPr>
            <a:xfrm>
              <a:off x="3251842" y="4258234"/>
              <a:ext cx="50800" cy="48895"/>
            </a:xfrm>
            <a:custGeom>
              <a:avLst/>
              <a:gdLst/>
              <a:ahLst/>
              <a:cxnLst/>
              <a:rect l="l" t="t" r="r" b="b"/>
              <a:pathLst>
                <a:path w="50800" h="48895">
                  <a:moveTo>
                    <a:pt x="0" y="0"/>
                  </a:moveTo>
                  <a:lnTo>
                    <a:pt x="36931" y="48869"/>
                  </a:lnTo>
                  <a:lnTo>
                    <a:pt x="50761" y="14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BD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100"/>
            <p:cNvSpPr/>
            <p:nvPr/>
          </p:nvSpPr>
          <p:spPr>
            <a:xfrm>
              <a:off x="3329795" y="4206537"/>
              <a:ext cx="215900" cy="33655"/>
            </a:xfrm>
            <a:custGeom>
              <a:avLst/>
              <a:gdLst/>
              <a:ahLst/>
              <a:cxnLst/>
              <a:rect l="l" t="t" r="r" b="b"/>
              <a:pathLst>
                <a:path w="215900" h="33654">
                  <a:moveTo>
                    <a:pt x="215315" y="0"/>
                  </a:moveTo>
                  <a:lnTo>
                    <a:pt x="28003" y="0"/>
                  </a:lnTo>
                  <a:lnTo>
                    <a:pt x="0" y="33515"/>
                  </a:lnTo>
                  <a:lnTo>
                    <a:pt x="215315" y="0"/>
                  </a:lnTo>
                  <a:close/>
                </a:path>
              </a:pathLst>
            </a:custGeom>
            <a:solidFill>
              <a:srgbClr val="B9B9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101"/>
            <p:cNvSpPr/>
            <p:nvPr/>
          </p:nvSpPr>
          <p:spPr>
            <a:xfrm>
              <a:off x="3436255" y="4207116"/>
              <a:ext cx="160020" cy="78105"/>
            </a:xfrm>
            <a:custGeom>
              <a:avLst/>
              <a:gdLst/>
              <a:ahLst/>
              <a:cxnLst/>
              <a:rect l="l" t="t" r="r" b="b"/>
              <a:pathLst>
                <a:path w="160020" h="78104">
                  <a:moveTo>
                    <a:pt x="105194" y="0"/>
                  </a:moveTo>
                  <a:lnTo>
                    <a:pt x="0" y="59194"/>
                  </a:lnTo>
                  <a:lnTo>
                    <a:pt x="160020" y="78016"/>
                  </a:lnTo>
                  <a:lnTo>
                    <a:pt x="105194" y="0"/>
                  </a:lnTo>
                  <a:close/>
                </a:path>
              </a:pathLst>
            </a:custGeom>
            <a:solidFill>
              <a:srgbClr val="C1C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102"/>
            <p:cNvSpPr/>
            <p:nvPr/>
          </p:nvSpPr>
          <p:spPr>
            <a:xfrm>
              <a:off x="3436255" y="4266311"/>
              <a:ext cx="160020" cy="30480"/>
            </a:xfrm>
            <a:custGeom>
              <a:avLst/>
              <a:gdLst/>
              <a:ahLst/>
              <a:cxnLst/>
              <a:rect l="l" t="t" r="r" b="b"/>
              <a:pathLst>
                <a:path w="160020" h="30479">
                  <a:moveTo>
                    <a:pt x="0" y="0"/>
                  </a:moveTo>
                  <a:lnTo>
                    <a:pt x="69202" y="30289"/>
                  </a:lnTo>
                  <a:lnTo>
                    <a:pt x="160020" y="18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CF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103"/>
            <p:cNvSpPr/>
            <p:nvPr/>
          </p:nvSpPr>
          <p:spPr>
            <a:xfrm>
              <a:off x="3541448" y="4207116"/>
              <a:ext cx="106680" cy="66040"/>
            </a:xfrm>
            <a:custGeom>
              <a:avLst/>
              <a:gdLst/>
              <a:ahLst/>
              <a:cxnLst/>
              <a:rect l="l" t="t" r="r" b="b"/>
              <a:pathLst>
                <a:path w="106679" h="66039">
                  <a:moveTo>
                    <a:pt x="0" y="0"/>
                  </a:moveTo>
                  <a:lnTo>
                    <a:pt x="47040" y="65468"/>
                  </a:lnTo>
                  <a:lnTo>
                    <a:pt x="106527" y="32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C5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104"/>
            <p:cNvSpPr/>
            <p:nvPr/>
          </p:nvSpPr>
          <p:spPr>
            <a:xfrm>
              <a:off x="3381742" y="4207122"/>
              <a:ext cx="160020" cy="40005"/>
            </a:xfrm>
            <a:custGeom>
              <a:avLst/>
              <a:gdLst/>
              <a:ahLst/>
              <a:cxnLst/>
              <a:rect l="l" t="t" r="r" b="b"/>
              <a:pathLst>
                <a:path w="160020" h="40004">
                  <a:moveTo>
                    <a:pt x="159702" y="0"/>
                  </a:moveTo>
                  <a:lnTo>
                    <a:pt x="0" y="24853"/>
                  </a:lnTo>
                  <a:lnTo>
                    <a:pt x="89496" y="39509"/>
                  </a:lnTo>
                  <a:lnTo>
                    <a:pt x="159702" y="0"/>
                  </a:lnTo>
                  <a:close/>
                </a:path>
              </a:pathLst>
            </a:custGeom>
            <a:solidFill>
              <a:srgbClr val="C0C1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105"/>
            <p:cNvSpPr/>
            <p:nvPr/>
          </p:nvSpPr>
          <p:spPr>
            <a:xfrm>
              <a:off x="3251846" y="4146049"/>
              <a:ext cx="149225" cy="60960"/>
            </a:xfrm>
            <a:custGeom>
              <a:avLst/>
              <a:gdLst/>
              <a:ahLst/>
              <a:cxnLst/>
              <a:rect l="l" t="t" r="r" b="b"/>
              <a:pathLst>
                <a:path w="149225" h="60960">
                  <a:moveTo>
                    <a:pt x="148958" y="0"/>
                  </a:moveTo>
                  <a:lnTo>
                    <a:pt x="0" y="48374"/>
                  </a:lnTo>
                  <a:lnTo>
                    <a:pt x="105956" y="60490"/>
                  </a:lnTo>
                  <a:lnTo>
                    <a:pt x="148958" y="0"/>
                  </a:lnTo>
                  <a:close/>
                </a:path>
              </a:pathLst>
            </a:custGeom>
            <a:solidFill>
              <a:srgbClr val="B8B8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106"/>
            <p:cNvSpPr/>
            <p:nvPr/>
          </p:nvSpPr>
          <p:spPr>
            <a:xfrm>
              <a:off x="3373501" y="4126452"/>
              <a:ext cx="222885" cy="58419"/>
            </a:xfrm>
            <a:custGeom>
              <a:avLst/>
              <a:gdLst/>
              <a:ahLst/>
              <a:cxnLst/>
              <a:rect l="l" t="t" r="r" b="b"/>
              <a:pathLst>
                <a:path w="222885" h="58420">
                  <a:moveTo>
                    <a:pt x="222770" y="0"/>
                  </a:moveTo>
                  <a:lnTo>
                    <a:pt x="27304" y="19596"/>
                  </a:lnTo>
                  <a:lnTo>
                    <a:pt x="0" y="58013"/>
                  </a:lnTo>
                  <a:lnTo>
                    <a:pt x="222770" y="0"/>
                  </a:lnTo>
                  <a:close/>
                </a:path>
              </a:pathLst>
            </a:custGeom>
            <a:solidFill>
              <a:srgbClr val="B0B1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107"/>
            <p:cNvSpPr/>
            <p:nvPr/>
          </p:nvSpPr>
          <p:spPr>
            <a:xfrm>
              <a:off x="3493751" y="4113935"/>
              <a:ext cx="271780" cy="47625"/>
            </a:xfrm>
            <a:custGeom>
              <a:avLst/>
              <a:gdLst/>
              <a:ahLst/>
              <a:cxnLst/>
              <a:rect l="l" t="t" r="r" b="b"/>
              <a:pathLst>
                <a:path w="271779" h="47625">
                  <a:moveTo>
                    <a:pt x="271183" y="0"/>
                  </a:moveTo>
                  <a:lnTo>
                    <a:pt x="102527" y="12522"/>
                  </a:lnTo>
                  <a:lnTo>
                    <a:pt x="0" y="39217"/>
                  </a:lnTo>
                  <a:lnTo>
                    <a:pt x="110020" y="47612"/>
                  </a:lnTo>
                  <a:lnTo>
                    <a:pt x="271183" y="0"/>
                  </a:lnTo>
                  <a:close/>
                </a:path>
              </a:pathLst>
            </a:custGeom>
            <a:solidFill>
              <a:srgbClr val="9EA0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108"/>
            <p:cNvSpPr/>
            <p:nvPr/>
          </p:nvSpPr>
          <p:spPr>
            <a:xfrm>
              <a:off x="3637877" y="4113938"/>
              <a:ext cx="211454" cy="47625"/>
            </a:xfrm>
            <a:custGeom>
              <a:avLst/>
              <a:gdLst/>
              <a:ahLst/>
              <a:cxnLst/>
              <a:rect l="l" t="t" r="r" b="b"/>
              <a:pathLst>
                <a:path w="211454" h="47625">
                  <a:moveTo>
                    <a:pt x="127063" y="0"/>
                  </a:moveTo>
                  <a:lnTo>
                    <a:pt x="0" y="37541"/>
                  </a:lnTo>
                  <a:lnTo>
                    <a:pt x="210883" y="47612"/>
                  </a:lnTo>
                  <a:lnTo>
                    <a:pt x="127063" y="0"/>
                  </a:lnTo>
                  <a:close/>
                </a:path>
              </a:pathLst>
            </a:custGeom>
            <a:solidFill>
              <a:srgbClr val="ADAE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109"/>
            <p:cNvSpPr/>
            <p:nvPr/>
          </p:nvSpPr>
          <p:spPr>
            <a:xfrm>
              <a:off x="3764940" y="4157542"/>
              <a:ext cx="83820" cy="80645"/>
            </a:xfrm>
            <a:custGeom>
              <a:avLst/>
              <a:gdLst/>
              <a:ahLst/>
              <a:cxnLst/>
              <a:rect l="l" t="t" r="r" b="b"/>
              <a:pathLst>
                <a:path w="83820" h="80645">
                  <a:moveTo>
                    <a:pt x="0" y="0"/>
                  </a:moveTo>
                  <a:lnTo>
                    <a:pt x="57238" y="80530"/>
                  </a:lnTo>
                  <a:lnTo>
                    <a:pt x="83820" y="4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110"/>
            <p:cNvSpPr/>
            <p:nvPr/>
          </p:nvSpPr>
          <p:spPr>
            <a:xfrm>
              <a:off x="3822179" y="4161548"/>
              <a:ext cx="190500" cy="161290"/>
            </a:xfrm>
            <a:custGeom>
              <a:avLst/>
              <a:gdLst/>
              <a:ahLst/>
              <a:cxnLst/>
              <a:rect l="l" t="t" r="r" b="b"/>
              <a:pathLst>
                <a:path w="190500" h="161289">
                  <a:moveTo>
                    <a:pt x="26581" y="0"/>
                  </a:moveTo>
                  <a:lnTo>
                    <a:pt x="0" y="76530"/>
                  </a:lnTo>
                  <a:lnTo>
                    <a:pt x="190182" y="161061"/>
                  </a:lnTo>
                  <a:lnTo>
                    <a:pt x="26581" y="0"/>
                  </a:lnTo>
                  <a:close/>
                </a:path>
              </a:pathLst>
            </a:custGeom>
            <a:solidFill>
              <a:srgbClr val="C4C5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111"/>
            <p:cNvSpPr/>
            <p:nvPr/>
          </p:nvSpPr>
          <p:spPr>
            <a:xfrm>
              <a:off x="3848760" y="4126457"/>
              <a:ext cx="163830" cy="196215"/>
            </a:xfrm>
            <a:custGeom>
              <a:avLst/>
              <a:gdLst/>
              <a:ahLst/>
              <a:cxnLst/>
              <a:rect l="l" t="t" r="r" b="b"/>
              <a:pathLst>
                <a:path w="163829" h="196214">
                  <a:moveTo>
                    <a:pt x="146253" y="0"/>
                  </a:moveTo>
                  <a:lnTo>
                    <a:pt x="0" y="35090"/>
                  </a:lnTo>
                  <a:lnTo>
                    <a:pt x="163601" y="196151"/>
                  </a:lnTo>
                  <a:lnTo>
                    <a:pt x="146253" y="0"/>
                  </a:lnTo>
                  <a:close/>
                </a:path>
              </a:pathLst>
            </a:custGeom>
            <a:solidFill>
              <a:srgbClr val="BBBC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112"/>
            <p:cNvSpPr/>
            <p:nvPr/>
          </p:nvSpPr>
          <p:spPr>
            <a:xfrm>
              <a:off x="3764934" y="4113935"/>
              <a:ext cx="230504" cy="47625"/>
            </a:xfrm>
            <a:custGeom>
              <a:avLst/>
              <a:gdLst/>
              <a:ahLst/>
              <a:cxnLst/>
              <a:rect l="l" t="t" r="r" b="b"/>
              <a:pathLst>
                <a:path w="230504" h="47625">
                  <a:moveTo>
                    <a:pt x="0" y="0"/>
                  </a:moveTo>
                  <a:lnTo>
                    <a:pt x="83819" y="47612"/>
                  </a:lnTo>
                  <a:lnTo>
                    <a:pt x="230073" y="12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8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113"/>
            <p:cNvSpPr/>
            <p:nvPr/>
          </p:nvSpPr>
          <p:spPr>
            <a:xfrm>
              <a:off x="3995007" y="4126457"/>
              <a:ext cx="95885" cy="196215"/>
            </a:xfrm>
            <a:custGeom>
              <a:avLst/>
              <a:gdLst/>
              <a:ahLst/>
              <a:cxnLst/>
              <a:rect l="l" t="t" r="r" b="b"/>
              <a:pathLst>
                <a:path w="95885" h="196214">
                  <a:moveTo>
                    <a:pt x="0" y="0"/>
                  </a:moveTo>
                  <a:lnTo>
                    <a:pt x="17360" y="196151"/>
                  </a:lnTo>
                  <a:lnTo>
                    <a:pt x="95440" y="106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114"/>
            <p:cNvSpPr/>
            <p:nvPr/>
          </p:nvSpPr>
          <p:spPr>
            <a:xfrm>
              <a:off x="3995007" y="4126457"/>
              <a:ext cx="182245" cy="106680"/>
            </a:xfrm>
            <a:custGeom>
              <a:avLst/>
              <a:gdLst/>
              <a:ahLst/>
              <a:cxnLst/>
              <a:rect l="l" t="t" r="r" b="b"/>
              <a:pathLst>
                <a:path w="182245" h="106679">
                  <a:moveTo>
                    <a:pt x="0" y="0"/>
                  </a:moveTo>
                  <a:lnTo>
                    <a:pt x="95440" y="106540"/>
                  </a:lnTo>
                  <a:lnTo>
                    <a:pt x="182194" y="310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B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115"/>
            <p:cNvSpPr/>
            <p:nvPr/>
          </p:nvSpPr>
          <p:spPr>
            <a:xfrm>
              <a:off x="4061407" y="4201775"/>
              <a:ext cx="131445" cy="64769"/>
            </a:xfrm>
            <a:custGeom>
              <a:avLst/>
              <a:gdLst/>
              <a:ahLst/>
              <a:cxnLst/>
              <a:rect l="l" t="t" r="r" b="b"/>
              <a:pathLst>
                <a:path w="131445" h="64770">
                  <a:moveTo>
                    <a:pt x="64922" y="0"/>
                  </a:moveTo>
                  <a:lnTo>
                    <a:pt x="29032" y="31216"/>
                  </a:lnTo>
                  <a:lnTo>
                    <a:pt x="0" y="64541"/>
                  </a:lnTo>
                  <a:lnTo>
                    <a:pt x="131051" y="55130"/>
                  </a:lnTo>
                  <a:lnTo>
                    <a:pt x="64922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116"/>
            <p:cNvSpPr/>
            <p:nvPr/>
          </p:nvSpPr>
          <p:spPr>
            <a:xfrm>
              <a:off x="4126329" y="4157540"/>
              <a:ext cx="238760" cy="74295"/>
            </a:xfrm>
            <a:custGeom>
              <a:avLst/>
              <a:gdLst/>
              <a:ahLst/>
              <a:cxnLst/>
              <a:rect l="l" t="t" r="r" b="b"/>
              <a:pathLst>
                <a:path w="238760" h="74295">
                  <a:moveTo>
                    <a:pt x="50863" y="0"/>
                  </a:moveTo>
                  <a:lnTo>
                    <a:pt x="0" y="44234"/>
                  </a:lnTo>
                  <a:lnTo>
                    <a:pt x="238709" y="74244"/>
                  </a:lnTo>
                  <a:lnTo>
                    <a:pt x="50863" y="0"/>
                  </a:lnTo>
                  <a:close/>
                </a:path>
              </a:pathLst>
            </a:custGeom>
            <a:solidFill>
              <a:srgbClr val="A0A2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117"/>
            <p:cNvSpPr/>
            <p:nvPr/>
          </p:nvSpPr>
          <p:spPr>
            <a:xfrm>
              <a:off x="4126329" y="4201775"/>
              <a:ext cx="238760" cy="55244"/>
            </a:xfrm>
            <a:custGeom>
              <a:avLst/>
              <a:gdLst/>
              <a:ahLst/>
              <a:cxnLst/>
              <a:rect l="l" t="t" r="r" b="b"/>
              <a:pathLst>
                <a:path w="238760" h="55245">
                  <a:moveTo>
                    <a:pt x="0" y="0"/>
                  </a:moveTo>
                  <a:lnTo>
                    <a:pt x="66128" y="55130"/>
                  </a:lnTo>
                  <a:lnTo>
                    <a:pt x="238709" y="3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A3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118"/>
            <p:cNvSpPr/>
            <p:nvPr/>
          </p:nvSpPr>
          <p:spPr>
            <a:xfrm>
              <a:off x="4224222" y="4231789"/>
              <a:ext cx="140970" cy="41275"/>
            </a:xfrm>
            <a:custGeom>
              <a:avLst/>
              <a:gdLst/>
              <a:ahLst/>
              <a:cxnLst/>
              <a:rect l="l" t="t" r="r" b="b"/>
              <a:pathLst>
                <a:path w="140970" h="41275">
                  <a:moveTo>
                    <a:pt x="140804" y="0"/>
                  </a:moveTo>
                  <a:lnTo>
                    <a:pt x="0" y="20497"/>
                  </a:lnTo>
                  <a:lnTo>
                    <a:pt x="112852" y="40792"/>
                  </a:lnTo>
                  <a:lnTo>
                    <a:pt x="140804" y="0"/>
                  </a:lnTo>
                  <a:close/>
                </a:path>
              </a:pathLst>
            </a:custGeom>
            <a:solidFill>
              <a:srgbClr val="9898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119"/>
            <p:cNvSpPr/>
            <p:nvPr/>
          </p:nvSpPr>
          <p:spPr>
            <a:xfrm>
              <a:off x="4368173" y="4316536"/>
              <a:ext cx="128905" cy="38735"/>
            </a:xfrm>
            <a:custGeom>
              <a:avLst/>
              <a:gdLst/>
              <a:ahLst/>
              <a:cxnLst/>
              <a:rect l="l" t="t" r="r" b="b"/>
              <a:pathLst>
                <a:path w="128904" h="38735">
                  <a:moveTo>
                    <a:pt x="0" y="0"/>
                  </a:moveTo>
                  <a:lnTo>
                    <a:pt x="79349" y="38112"/>
                  </a:lnTo>
                  <a:lnTo>
                    <a:pt x="128778" y="2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0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120"/>
            <p:cNvSpPr/>
            <p:nvPr/>
          </p:nvSpPr>
          <p:spPr>
            <a:xfrm>
              <a:off x="5020810" y="5679020"/>
              <a:ext cx="137160" cy="363855"/>
            </a:xfrm>
            <a:custGeom>
              <a:avLst/>
              <a:gdLst/>
              <a:ahLst/>
              <a:cxnLst/>
              <a:rect l="l" t="t" r="r" b="b"/>
              <a:pathLst>
                <a:path w="137160" h="363854">
                  <a:moveTo>
                    <a:pt x="137147" y="0"/>
                  </a:moveTo>
                  <a:lnTo>
                    <a:pt x="1447" y="179298"/>
                  </a:lnTo>
                  <a:lnTo>
                    <a:pt x="0" y="363283"/>
                  </a:lnTo>
                  <a:lnTo>
                    <a:pt x="68580" y="281673"/>
                  </a:lnTo>
                  <a:lnTo>
                    <a:pt x="137147" y="0"/>
                  </a:lnTo>
                  <a:close/>
                </a:path>
              </a:pathLst>
            </a:custGeom>
            <a:solidFill>
              <a:srgbClr val="8687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121"/>
            <p:cNvSpPr/>
            <p:nvPr/>
          </p:nvSpPr>
          <p:spPr>
            <a:xfrm>
              <a:off x="5010037" y="5685555"/>
              <a:ext cx="146685" cy="173355"/>
            </a:xfrm>
            <a:custGeom>
              <a:avLst/>
              <a:gdLst/>
              <a:ahLst/>
              <a:cxnLst/>
              <a:rect l="l" t="t" r="r" b="b"/>
              <a:pathLst>
                <a:path w="146685" h="173354">
                  <a:moveTo>
                    <a:pt x="146329" y="0"/>
                  </a:moveTo>
                  <a:lnTo>
                    <a:pt x="0" y="98005"/>
                  </a:lnTo>
                  <a:lnTo>
                    <a:pt x="12217" y="172758"/>
                  </a:lnTo>
                  <a:lnTo>
                    <a:pt x="146329" y="0"/>
                  </a:lnTo>
                  <a:close/>
                </a:path>
              </a:pathLst>
            </a:custGeom>
            <a:solidFill>
              <a:srgbClr val="8F8F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122"/>
            <p:cNvSpPr/>
            <p:nvPr/>
          </p:nvSpPr>
          <p:spPr>
            <a:xfrm>
              <a:off x="5040936" y="5459137"/>
              <a:ext cx="127000" cy="226695"/>
            </a:xfrm>
            <a:custGeom>
              <a:avLst/>
              <a:gdLst/>
              <a:ahLst/>
              <a:cxnLst/>
              <a:rect l="l" t="t" r="r" b="b"/>
              <a:pathLst>
                <a:path w="127000" h="226695">
                  <a:moveTo>
                    <a:pt x="126530" y="0"/>
                  </a:moveTo>
                  <a:lnTo>
                    <a:pt x="0" y="162001"/>
                  </a:lnTo>
                  <a:lnTo>
                    <a:pt x="115430" y="226415"/>
                  </a:lnTo>
                  <a:lnTo>
                    <a:pt x="126530" y="0"/>
                  </a:lnTo>
                  <a:close/>
                </a:path>
              </a:pathLst>
            </a:custGeom>
            <a:solidFill>
              <a:srgbClr val="8485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123"/>
            <p:cNvSpPr/>
            <p:nvPr/>
          </p:nvSpPr>
          <p:spPr>
            <a:xfrm>
              <a:off x="5010037" y="5621138"/>
              <a:ext cx="146685" cy="162560"/>
            </a:xfrm>
            <a:custGeom>
              <a:avLst/>
              <a:gdLst/>
              <a:ahLst/>
              <a:cxnLst/>
              <a:rect l="l" t="t" r="r" b="b"/>
              <a:pathLst>
                <a:path w="146685" h="162560">
                  <a:moveTo>
                    <a:pt x="30899" y="0"/>
                  </a:moveTo>
                  <a:lnTo>
                    <a:pt x="0" y="162420"/>
                  </a:lnTo>
                  <a:lnTo>
                    <a:pt x="146329" y="64414"/>
                  </a:lnTo>
                  <a:lnTo>
                    <a:pt x="30899" y="0"/>
                  </a:lnTo>
                  <a:close/>
                </a:path>
              </a:pathLst>
            </a:custGeom>
            <a:solidFill>
              <a:srgbClr val="8F90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124"/>
            <p:cNvSpPr/>
            <p:nvPr/>
          </p:nvSpPr>
          <p:spPr>
            <a:xfrm>
              <a:off x="5005117" y="5215917"/>
              <a:ext cx="162560" cy="243840"/>
            </a:xfrm>
            <a:custGeom>
              <a:avLst/>
              <a:gdLst/>
              <a:ahLst/>
              <a:cxnLst/>
              <a:rect l="l" t="t" r="r" b="b"/>
              <a:pathLst>
                <a:path w="162560" h="243839">
                  <a:moveTo>
                    <a:pt x="142646" y="0"/>
                  </a:moveTo>
                  <a:lnTo>
                    <a:pt x="0" y="192532"/>
                  </a:lnTo>
                  <a:lnTo>
                    <a:pt x="162344" y="243217"/>
                  </a:lnTo>
                  <a:lnTo>
                    <a:pt x="142646" y="0"/>
                  </a:lnTo>
                  <a:close/>
                </a:path>
              </a:pathLst>
            </a:custGeom>
            <a:solidFill>
              <a:srgbClr val="9293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125"/>
            <p:cNvSpPr/>
            <p:nvPr/>
          </p:nvSpPr>
          <p:spPr>
            <a:xfrm>
              <a:off x="5001980" y="5459135"/>
              <a:ext cx="165735" cy="162560"/>
            </a:xfrm>
            <a:custGeom>
              <a:avLst/>
              <a:gdLst/>
              <a:ahLst/>
              <a:cxnLst/>
              <a:rect l="l" t="t" r="r" b="b"/>
              <a:pathLst>
                <a:path w="165735" h="162560">
                  <a:moveTo>
                    <a:pt x="165480" y="0"/>
                  </a:moveTo>
                  <a:lnTo>
                    <a:pt x="0" y="46609"/>
                  </a:lnTo>
                  <a:lnTo>
                    <a:pt x="38963" y="162001"/>
                  </a:lnTo>
                  <a:lnTo>
                    <a:pt x="165480" y="0"/>
                  </a:lnTo>
                  <a:close/>
                </a:path>
              </a:pathLst>
            </a:custGeom>
            <a:solidFill>
              <a:srgbClr val="9192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126"/>
            <p:cNvSpPr/>
            <p:nvPr/>
          </p:nvSpPr>
          <p:spPr>
            <a:xfrm>
              <a:off x="5001980" y="5413352"/>
              <a:ext cx="165735" cy="92710"/>
            </a:xfrm>
            <a:custGeom>
              <a:avLst/>
              <a:gdLst/>
              <a:ahLst/>
              <a:cxnLst/>
              <a:rect l="l" t="t" r="r" b="b"/>
              <a:pathLst>
                <a:path w="165735" h="92710">
                  <a:moveTo>
                    <a:pt x="18834" y="0"/>
                  </a:moveTo>
                  <a:lnTo>
                    <a:pt x="0" y="92392"/>
                  </a:lnTo>
                  <a:lnTo>
                    <a:pt x="165480" y="45783"/>
                  </a:lnTo>
                  <a:lnTo>
                    <a:pt x="18834" y="0"/>
                  </a:lnTo>
                  <a:close/>
                </a:path>
              </a:pathLst>
            </a:custGeom>
            <a:solidFill>
              <a:srgbClr val="8F90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127"/>
            <p:cNvSpPr/>
            <p:nvPr/>
          </p:nvSpPr>
          <p:spPr>
            <a:xfrm>
              <a:off x="4922885" y="5026197"/>
              <a:ext cx="225425" cy="189865"/>
            </a:xfrm>
            <a:custGeom>
              <a:avLst/>
              <a:gdLst/>
              <a:ahLst/>
              <a:cxnLst/>
              <a:rect l="l" t="t" r="r" b="b"/>
              <a:pathLst>
                <a:path w="225425" h="189864">
                  <a:moveTo>
                    <a:pt x="166509" y="0"/>
                  </a:moveTo>
                  <a:lnTo>
                    <a:pt x="0" y="120624"/>
                  </a:lnTo>
                  <a:lnTo>
                    <a:pt x="224878" y="189725"/>
                  </a:lnTo>
                  <a:lnTo>
                    <a:pt x="166509" y="0"/>
                  </a:lnTo>
                  <a:close/>
                </a:path>
              </a:pathLst>
            </a:custGeom>
            <a:solidFill>
              <a:srgbClr val="8788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128"/>
            <p:cNvSpPr/>
            <p:nvPr/>
          </p:nvSpPr>
          <p:spPr>
            <a:xfrm>
              <a:off x="4922890" y="5146827"/>
              <a:ext cx="225425" cy="180975"/>
            </a:xfrm>
            <a:custGeom>
              <a:avLst/>
              <a:gdLst/>
              <a:ahLst/>
              <a:cxnLst/>
              <a:rect l="l" t="t" r="r" b="b"/>
              <a:pathLst>
                <a:path w="225425" h="180975">
                  <a:moveTo>
                    <a:pt x="0" y="0"/>
                  </a:moveTo>
                  <a:lnTo>
                    <a:pt x="142252" y="180594"/>
                  </a:lnTo>
                  <a:lnTo>
                    <a:pt x="224878" y="69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6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129"/>
            <p:cNvSpPr/>
            <p:nvPr/>
          </p:nvSpPr>
          <p:spPr>
            <a:xfrm>
              <a:off x="4922890" y="5146823"/>
              <a:ext cx="142875" cy="208915"/>
            </a:xfrm>
            <a:custGeom>
              <a:avLst/>
              <a:gdLst/>
              <a:ahLst/>
              <a:cxnLst/>
              <a:rect l="l" t="t" r="r" b="b"/>
              <a:pathLst>
                <a:path w="142875" h="208914">
                  <a:moveTo>
                    <a:pt x="0" y="0"/>
                  </a:moveTo>
                  <a:lnTo>
                    <a:pt x="19481" y="208292"/>
                  </a:lnTo>
                  <a:lnTo>
                    <a:pt x="142252" y="180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94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130"/>
            <p:cNvSpPr/>
            <p:nvPr/>
          </p:nvSpPr>
          <p:spPr>
            <a:xfrm>
              <a:off x="4738028" y="5146827"/>
              <a:ext cx="204470" cy="221615"/>
            </a:xfrm>
            <a:custGeom>
              <a:avLst/>
              <a:gdLst/>
              <a:ahLst/>
              <a:cxnLst/>
              <a:rect l="l" t="t" r="r" b="b"/>
              <a:pathLst>
                <a:path w="204470" h="221614">
                  <a:moveTo>
                    <a:pt x="184861" y="0"/>
                  </a:moveTo>
                  <a:lnTo>
                    <a:pt x="0" y="221107"/>
                  </a:lnTo>
                  <a:lnTo>
                    <a:pt x="204342" y="208292"/>
                  </a:lnTo>
                  <a:lnTo>
                    <a:pt x="184861" y="0"/>
                  </a:lnTo>
                  <a:close/>
                </a:path>
              </a:pathLst>
            </a:custGeom>
            <a:solidFill>
              <a:srgbClr val="9A9B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131"/>
            <p:cNvSpPr/>
            <p:nvPr/>
          </p:nvSpPr>
          <p:spPr>
            <a:xfrm>
              <a:off x="4738030" y="5362357"/>
              <a:ext cx="89535" cy="31115"/>
            </a:xfrm>
            <a:custGeom>
              <a:avLst/>
              <a:gdLst/>
              <a:ahLst/>
              <a:cxnLst/>
              <a:rect l="l" t="t" r="r" b="b"/>
              <a:pathLst>
                <a:path w="89535" h="31114">
                  <a:moveTo>
                    <a:pt x="89052" y="0"/>
                  </a:moveTo>
                  <a:lnTo>
                    <a:pt x="0" y="5575"/>
                  </a:lnTo>
                  <a:lnTo>
                    <a:pt x="37782" y="30708"/>
                  </a:lnTo>
                  <a:lnTo>
                    <a:pt x="89052" y="0"/>
                  </a:lnTo>
                  <a:close/>
                </a:path>
              </a:pathLst>
            </a:custGeom>
            <a:solidFill>
              <a:srgbClr val="9B9D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132"/>
            <p:cNvSpPr/>
            <p:nvPr/>
          </p:nvSpPr>
          <p:spPr>
            <a:xfrm>
              <a:off x="4827089" y="5355120"/>
              <a:ext cx="115570" cy="38100"/>
            </a:xfrm>
            <a:custGeom>
              <a:avLst/>
              <a:gdLst/>
              <a:ahLst/>
              <a:cxnLst/>
              <a:rect l="l" t="t" r="r" b="b"/>
              <a:pathLst>
                <a:path w="115570" h="38100">
                  <a:moveTo>
                    <a:pt x="115277" y="0"/>
                  </a:moveTo>
                  <a:lnTo>
                    <a:pt x="0" y="7238"/>
                  </a:lnTo>
                  <a:lnTo>
                    <a:pt x="44577" y="37947"/>
                  </a:lnTo>
                  <a:lnTo>
                    <a:pt x="115277" y="0"/>
                  </a:lnTo>
                  <a:close/>
                </a:path>
              </a:pathLst>
            </a:custGeom>
            <a:solidFill>
              <a:srgbClr val="9899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133"/>
            <p:cNvSpPr/>
            <p:nvPr/>
          </p:nvSpPr>
          <p:spPr>
            <a:xfrm>
              <a:off x="4922890" y="4893996"/>
              <a:ext cx="167005" cy="253365"/>
            </a:xfrm>
            <a:custGeom>
              <a:avLst/>
              <a:gdLst/>
              <a:ahLst/>
              <a:cxnLst/>
              <a:rect l="l" t="t" r="r" b="b"/>
              <a:pathLst>
                <a:path w="167004" h="253364">
                  <a:moveTo>
                    <a:pt x="35039" y="0"/>
                  </a:moveTo>
                  <a:lnTo>
                    <a:pt x="0" y="252831"/>
                  </a:lnTo>
                  <a:lnTo>
                    <a:pt x="166497" y="132194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9394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134"/>
            <p:cNvSpPr/>
            <p:nvPr/>
          </p:nvSpPr>
          <p:spPr>
            <a:xfrm>
              <a:off x="5020810" y="4938616"/>
              <a:ext cx="68580" cy="87630"/>
            </a:xfrm>
            <a:custGeom>
              <a:avLst/>
              <a:gdLst/>
              <a:ahLst/>
              <a:cxnLst/>
              <a:rect l="l" t="t" r="r" b="b"/>
              <a:pathLst>
                <a:path w="68579" h="87629">
                  <a:moveTo>
                    <a:pt x="32626" y="0"/>
                  </a:moveTo>
                  <a:lnTo>
                    <a:pt x="0" y="18618"/>
                  </a:lnTo>
                  <a:lnTo>
                    <a:pt x="68580" y="87579"/>
                  </a:lnTo>
                  <a:lnTo>
                    <a:pt x="32626" y="0"/>
                  </a:lnTo>
                  <a:close/>
                </a:path>
              </a:pathLst>
            </a:custGeom>
            <a:solidFill>
              <a:srgbClr val="9899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135"/>
            <p:cNvSpPr/>
            <p:nvPr/>
          </p:nvSpPr>
          <p:spPr>
            <a:xfrm>
              <a:off x="4590964" y="5025668"/>
              <a:ext cx="147320" cy="342265"/>
            </a:xfrm>
            <a:custGeom>
              <a:avLst/>
              <a:gdLst/>
              <a:ahLst/>
              <a:cxnLst/>
              <a:rect l="l" t="t" r="r" b="b"/>
              <a:pathLst>
                <a:path w="147320" h="342264">
                  <a:moveTo>
                    <a:pt x="0" y="0"/>
                  </a:moveTo>
                  <a:lnTo>
                    <a:pt x="18808" y="185115"/>
                  </a:lnTo>
                  <a:lnTo>
                    <a:pt x="147065" y="342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136"/>
            <p:cNvSpPr/>
            <p:nvPr/>
          </p:nvSpPr>
          <p:spPr>
            <a:xfrm>
              <a:off x="4590966" y="4875028"/>
              <a:ext cx="147320" cy="493395"/>
            </a:xfrm>
            <a:custGeom>
              <a:avLst/>
              <a:gdLst/>
              <a:ahLst/>
              <a:cxnLst/>
              <a:rect l="l" t="t" r="r" b="b"/>
              <a:pathLst>
                <a:path w="147320" h="493395">
                  <a:moveTo>
                    <a:pt x="106641" y="0"/>
                  </a:moveTo>
                  <a:lnTo>
                    <a:pt x="0" y="150634"/>
                  </a:lnTo>
                  <a:lnTo>
                    <a:pt x="147066" y="492899"/>
                  </a:lnTo>
                  <a:lnTo>
                    <a:pt x="106641" y="0"/>
                  </a:lnTo>
                  <a:close/>
                </a:path>
              </a:pathLst>
            </a:custGeom>
            <a:solidFill>
              <a:srgbClr val="9FA1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137"/>
            <p:cNvSpPr/>
            <p:nvPr/>
          </p:nvSpPr>
          <p:spPr>
            <a:xfrm>
              <a:off x="4590966" y="4875028"/>
              <a:ext cx="106680" cy="151130"/>
            </a:xfrm>
            <a:custGeom>
              <a:avLst/>
              <a:gdLst/>
              <a:ahLst/>
              <a:cxnLst/>
              <a:rect l="l" t="t" r="r" b="b"/>
              <a:pathLst>
                <a:path w="106679" h="151129">
                  <a:moveTo>
                    <a:pt x="106641" y="0"/>
                  </a:moveTo>
                  <a:lnTo>
                    <a:pt x="58140" y="37706"/>
                  </a:lnTo>
                  <a:lnTo>
                    <a:pt x="0" y="150634"/>
                  </a:lnTo>
                  <a:lnTo>
                    <a:pt x="106641" y="0"/>
                  </a:lnTo>
                  <a:close/>
                </a:path>
              </a:pathLst>
            </a:custGeom>
            <a:solidFill>
              <a:srgbClr val="A2A2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138"/>
            <p:cNvSpPr/>
            <p:nvPr/>
          </p:nvSpPr>
          <p:spPr>
            <a:xfrm>
              <a:off x="4738034" y="4893996"/>
              <a:ext cx="220345" cy="474345"/>
            </a:xfrm>
            <a:custGeom>
              <a:avLst/>
              <a:gdLst/>
              <a:ahLst/>
              <a:cxnLst/>
              <a:rect l="l" t="t" r="r" b="b"/>
              <a:pathLst>
                <a:path w="220345" h="474345">
                  <a:moveTo>
                    <a:pt x="219900" y="0"/>
                  </a:moveTo>
                  <a:lnTo>
                    <a:pt x="0" y="473938"/>
                  </a:lnTo>
                  <a:lnTo>
                    <a:pt x="184861" y="252831"/>
                  </a:lnTo>
                  <a:lnTo>
                    <a:pt x="219900" y="0"/>
                  </a:lnTo>
                  <a:close/>
                </a:path>
              </a:pathLst>
            </a:custGeom>
            <a:solidFill>
              <a:srgbClr val="9899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139"/>
            <p:cNvSpPr/>
            <p:nvPr/>
          </p:nvSpPr>
          <p:spPr>
            <a:xfrm>
              <a:off x="4769808" y="4809139"/>
              <a:ext cx="188595" cy="341630"/>
            </a:xfrm>
            <a:custGeom>
              <a:avLst/>
              <a:gdLst/>
              <a:ahLst/>
              <a:cxnLst/>
              <a:rect l="l" t="t" r="r" b="b"/>
              <a:pathLst>
                <a:path w="188595" h="341629">
                  <a:moveTo>
                    <a:pt x="0" y="0"/>
                  </a:moveTo>
                  <a:lnTo>
                    <a:pt x="70396" y="341045"/>
                  </a:lnTo>
                  <a:lnTo>
                    <a:pt x="188125" y="84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9D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140"/>
            <p:cNvSpPr/>
            <p:nvPr/>
          </p:nvSpPr>
          <p:spPr>
            <a:xfrm>
              <a:off x="4769808" y="4809139"/>
              <a:ext cx="188595" cy="85090"/>
            </a:xfrm>
            <a:custGeom>
              <a:avLst/>
              <a:gdLst/>
              <a:ahLst/>
              <a:cxnLst/>
              <a:rect l="l" t="t" r="r" b="b"/>
              <a:pathLst>
                <a:path w="188595" h="85089">
                  <a:moveTo>
                    <a:pt x="0" y="0"/>
                  </a:moveTo>
                  <a:lnTo>
                    <a:pt x="188125" y="84848"/>
                  </a:lnTo>
                  <a:lnTo>
                    <a:pt x="153746" y="15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98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141"/>
            <p:cNvSpPr/>
            <p:nvPr/>
          </p:nvSpPr>
          <p:spPr>
            <a:xfrm>
              <a:off x="4721822" y="4925433"/>
              <a:ext cx="118381" cy="44250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142"/>
            <p:cNvSpPr/>
            <p:nvPr/>
          </p:nvSpPr>
          <p:spPr>
            <a:xfrm>
              <a:off x="4697613" y="4875028"/>
              <a:ext cx="96520" cy="295910"/>
            </a:xfrm>
            <a:custGeom>
              <a:avLst/>
              <a:gdLst/>
              <a:ahLst/>
              <a:cxnLst/>
              <a:rect l="l" t="t" r="r" b="b"/>
              <a:pathLst>
                <a:path w="96520" h="295910">
                  <a:moveTo>
                    <a:pt x="0" y="0"/>
                  </a:moveTo>
                  <a:lnTo>
                    <a:pt x="24206" y="295300"/>
                  </a:lnTo>
                  <a:lnTo>
                    <a:pt x="96202" y="50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B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143"/>
            <p:cNvSpPr/>
            <p:nvPr/>
          </p:nvSpPr>
          <p:spPr>
            <a:xfrm>
              <a:off x="4618915" y="4470264"/>
              <a:ext cx="405034" cy="45517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144"/>
            <p:cNvSpPr/>
            <p:nvPr/>
          </p:nvSpPr>
          <p:spPr>
            <a:xfrm>
              <a:off x="1378246" y="5241943"/>
              <a:ext cx="1518920" cy="438784"/>
            </a:xfrm>
            <a:custGeom>
              <a:avLst/>
              <a:gdLst/>
              <a:ahLst/>
              <a:cxnLst/>
              <a:rect l="l" t="t" r="r" b="b"/>
              <a:pathLst>
                <a:path w="1518920" h="438785">
                  <a:moveTo>
                    <a:pt x="1518462" y="0"/>
                  </a:moveTo>
                  <a:lnTo>
                    <a:pt x="732320" y="32537"/>
                  </a:lnTo>
                  <a:lnTo>
                    <a:pt x="0" y="438213"/>
                  </a:lnTo>
                  <a:lnTo>
                    <a:pt x="16282" y="433514"/>
                  </a:lnTo>
                  <a:lnTo>
                    <a:pt x="11303" y="433514"/>
                  </a:lnTo>
                  <a:lnTo>
                    <a:pt x="732701" y="33896"/>
                  </a:lnTo>
                  <a:lnTo>
                    <a:pt x="1507121" y="1841"/>
                  </a:lnTo>
                  <a:lnTo>
                    <a:pt x="1512081" y="1841"/>
                  </a:lnTo>
                  <a:lnTo>
                    <a:pt x="1518462" y="0"/>
                  </a:lnTo>
                  <a:close/>
                </a:path>
                <a:path w="1518920" h="438785">
                  <a:moveTo>
                    <a:pt x="1512081" y="1841"/>
                  </a:moveTo>
                  <a:lnTo>
                    <a:pt x="1507121" y="1841"/>
                  </a:lnTo>
                  <a:lnTo>
                    <a:pt x="11303" y="433514"/>
                  </a:lnTo>
                  <a:lnTo>
                    <a:pt x="16282" y="433514"/>
                  </a:lnTo>
                  <a:lnTo>
                    <a:pt x="1512081" y="1841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145"/>
            <p:cNvSpPr/>
            <p:nvPr/>
          </p:nvSpPr>
          <p:spPr>
            <a:xfrm>
              <a:off x="1382696" y="5274121"/>
              <a:ext cx="1043940" cy="1289051"/>
            </a:xfrm>
            <a:custGeom>
              <a:avLst/>
              <a:gdLst/>
              <a:ahLst/>
              <a:cxnLst/>
              <a:rect l="l" t="t" r="r" b="b"/>
              <a:pathLst>
                <a:path w="1043939" h="1289050">
                  <a:moveTo>
                    <a:pt x="728510" y="0"/>
                  </a:moveTo>
                  <a:lnTo>
                    <a:pt x="0" y="403567"/>
                  </a:lnTo>
                  <a:lnTo>
                    <a:pt x="1043647" y="1288846"/>
                  </a:lnTo>
                  <a:lnTo>
                    <a:pt x="1042722" y="1285062"/>
                  </a:lnTo>
                  <a:lnTo>
                    <a:pt x="1041298" y="1285062"/>
                  </a:lnTo>
                  <a:lnTo>
                    <a:pt x="2400" y="403809"/>
                  </a:lnTo>
                  <a:lnTo>
                    <a:pt x="727608" y="2082"/>
                  </a:lnTo>
                  <a:lnTo>
                    <a:pt x="729019" y="2082"/>
                  </a:lnTo>
                  <a:lnTo>
                    <a:pt x="728510" y="0"/>
                  </a:lnTo>
                  <a:close/>
                </a:path>
                <a:path w="1043939" h="1289050">
                  <a:moveTo>
                    <a:pt x="729019" y="2082"/>
                  </a:moveTo>
                  <a:lnTo>
                    <a:pt x="727608" y="2082"/>
                  </a:lnTo>
                  <a:lnTo>
                    <a:pt x="1041298" y="1285062"/>
                  </a:lnTo>
                  <a:lnTo>
                    <a:pt x="1042722" y="1285062"/>
                  </a:lnTo>
                  <a:lnTo>
                    <a:pt x="729019" y="2082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146"/>
            <p:cNvSpPr/>
            <p:nvPr/>
          </p:nvSpPr>
          <p:spPr>
            <a:xfrm>
              <a:off x="2425064" y="6535158"/>
              <a:ext cx="2358390" cy="379730"/>
            </a:xfrm>
            <a:custGeom>
              <a:avLst/>
              <a:gdLst/>
              <a:ahLst/>
              <a:cxnLst/>
              <a:rect l="l" t="t" r="r" b="b"/>
              <a:pathLst>
                <a:path w="2358390" h="379729">
                  <a:moveTo>
                    <a:pt x="2139848" y="0"/>
                  </a:moveTo>
                  <a:lnTo>
                    <a:pt x="101" y="25234"/>
                  </a:lnTo>
                  <a:lnTo>
                    <a:pt x="0" y="26593"/>
                  </a:lnTo>
                  <a:lnTo>
                    <a:pt x="2357945" y="379399"/>
                  </a:lnTo>
                  <a:lnTo>
                    <a:pt x="2356923" y="377621"/>
                  </a:lnTo>
                  <a:lnTo>
                    <a:pt x="2355341" y="377621"/>
                  </a:lnTo>
                  <a:lnTo>
                    <a:pt x="8661" y="26504"/>
                  </a:lnTo>
                  <a:lnTo>
                    <a:pt x="2139060" y="1384"/>
                  </a:lnTo>
                  <a:lnTo>
                    <a:pt x="2140644" y="1384"/>
                  </a:lnTo>
                  <a:lnTo>
                    <a:pt x="2139848" y="0"/>
                  </a:lnTo>
                  <a:close/>
                </a:path>
                <a:path w="2358390" h="379729">
                  <a:moveTo>
                    <a:pt x="2140644" y="1384"/>
                  </a:moveTo>
                  <a:lnTo>
                    <a:pt x="2139060" y="1384"/>
                  </a:lnTo>
                  <a:lnTo>
                    <a:pt x="2355341" y="377621"/>
                  </a:lnTo>
                  <a:lnTo>
                    <a:pt x="2356923" y="377621"/>
                  </a:lnTo>
                  <a:lnTo>
                    <a:pt x="2140644" y="1384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147"/>
            <p:cNvSpPr/>
            <p:nvPr/>
          </p:nvSpPr>
          <p:spPr>
            <a:xfrm>
              <a:off x="2422309" y="6559964"/>
              <a:ext cx="2364740" cy="537210"/>
            </a:xfrm>
            <a:custGeom>
              <a:avLst/>
              <a:gdLst/>
              <a:ahLst/>
              <a:cxnLst/>
              <a:rect l="l" t="t" r="r" b="b"/>
              <a:pathLst>
                <a:path w="2364740" h="537209">
                  <a:moveTo>
                    <a:pt x="0" y="0"/>
                  </a:moveTo>
                  <a:lnTo>
                    <a:pt x="784288" y="536600"/>
                  </a:lnTo>
                  <a:lnTo>
                    <a:pt x="796585" y="535177"/>
                  </a:lnTo>
                  <a:lnTo>
                    <a:pt x="784631" y="535177"/>
                  </a:lnTo>
                  <a:lnTo>
                    <a:pt x="5714" y="2235"/>
                  </a:lnTo>
                  <a:lnTo>
                    <a:pt x="14939" y="2235"/>
                  </a:lnTo>
                  <a:lnTo>
                    <a:pt x="0" y="0"/>
                  </a:lnTo>
                  <a:close/>
                </a:path>
                <a:path w="2364740" h="537209">
                  <a:moveTo>
                    <a:pt x="14939" y="2235"/>
                  </a:moveTo>
                  <a:lnTo>
                    <a:pt x="5714" y="2235"/>
                  </a:lnTo>
                  <a:lnTo>
                    <a:pt x="2354173" y="353618"/>
                  </a:lnTo>
                  <a:lnTo>
                    <a:pt x="784631" y="535177"/>
                  </a:lnTo>
                  <a:lnTo>
                    <a:pt x="796585" y="535177"/>
                  </a:lnTo>
                  <a:lnTo>
                    <a:pt x="2364625" y="353796"/>
                  </a:lnTo>
                  <a:lnTo>
                    <a:pt x="14939" y="223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148"/>
            <p:cNvSpPr/>
            <p:nvPr/>
          </p:nvSpPr>
          <p:spPr>
            <a:xfrm>
              <a:off x="1372500" y="5676346"/>
              <a:ext cx="1054735" cy="974725"/>
            </a:xfrm>
            <a:custGeom>
              <a:avLst/>
              <a:gdLst/>
              <a:ahLst/>
              <a:cxnLst/>
              <a:rect l="l" t="t" r="r" b="b"/>
              <a:pathLst>
                <a:path w="1054735" h="974725">
                  <a:moveTo>
                    <a:pt x="10731" y="0"/>
                  </a:moveTo>
                  <a:lnTo>
                    <a:pt x="0" y="974128"/>
                  </a:lnTo>
                  <a:lnTo>
                    <a:pt x="17783" y="972629"/>
                  </a:lnTo>
                  <a:lnTo>
                    <a:pt x="1384" y="972629"/>
                  </a:lnTo>
                  <a:lnTo>
                    <a:pt x="12065" y="2933"/>
                  </a:lnTo>
                  <a:lnTo>
                    <a:pt x="14190" y="2933"/>
                  </a:lnTo>
                  <a:lnTo>
                    <a:pt x="10731" y="0"/>
                  </a:lnTo>
                  <a:close/>
                </a:path>
                <a:path w="1054735" h="974725">
                  <a:moveTo>
                    <a:pt x="14190" y="2933"/>
                  </a:moveTo>
                  <a:lnTo>
                    <a:pt x="12065" y="2933"/>
                  </a:lnTo>
                  <a:lnTo>
                    <a:pt x="1050963" y="884186"/>
                  </a:lnTo>
                  <a:lnTo>
                    <a:pt x="1384" y="972629"/>
                  </a:lnTo>
                  <a:lnTo>
                    <a:pt x="17783" y="972629"/>
                  </a:lnTo>
                  <a:lnTo>
                    <a:pt x="1054379" y="885278"/>
                  </a:lnTo>
                  <a:lnTo>
                    <a:pt x="14190" y="293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149"/>
            <p:cNvSpPr/>
            <p:nvPr/>
          </p:nvSpPr>
          <p:spPr>
            <a:xfrm>
              <a:off x="1368934" y="6560381"/>
              <a:ext cx="1841500" cy="537210"/>
            </a:xfrm>
            <a:custGeom>
              <a:avLst/>
              <a:gdLst/>
              <a:ahLst/>
              <a:cxnLst/>
              <a:rect l="l" t="t" r="r" b="b"/>
              <a:pathLst>
                <a:path w="1841500" h="537209">
                  <a:moveTo>
                    <a:pt x="1056424" y="0"/>
                  </a:moveTo>
                  <a:lnTo>
                    <a:pt x="0" y="89014"/>
                  </a:lnTo>
                  <a:lnTo>
                    <a:pt x="1841322" y="537019"/>
                  </a:lnTo>
                  <a:lnTo>
                    <a:pt x="1836774" y="533907"/>
                  </a:lnTo>
                  <a:lnTo>
                    <a:pt x="1834349" y="533907"/>
                  </a:lnTo>
                  <a:lnTo>
                    <a:pt x="8521" y="89674"/>
                  </a:lnTo>
                  <a:lnTo>
                    <a:pt x="1056055" y="1396"/>
                  </a:lnTo>
                  <a:lnTo>
                    <a:pt x="1058465" y="1396"/>
                  </a:lnTo>
                  <a:lnTo>
                    <a:pt x="1056424" y="0"/>
                  </a:lnTo>
                  <a:close/>
                </a:path>
                <a:path w="1841500" h="537209">
                  <a:moveTo>
                    <a:pt x="1058465" y="1396"/>
                  </a:moveTo>
                  <a:lnTo>
                    <a:pt x="1056055" y="1396"/>
                  </a:lnTo>
                  <a:lnTo>
                    <a:pt x="1834349" y="533907"/>
                  </a:lnTo>
                  <a:lnTo>
                    <a:pt x="1836774" y="533907"/>
                  </a:lnTo>
                  <a:lnTo>
                    <a:pt x="1058465" y="139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150"/>
            <p:cNvSpPr/>
            <p:nvPr/>
          </p:nvSpPr>
          <p:spPr>
            <a:xfrm>
              <a:off x="630289" y="5242205"/>
              <a:ext cx="2261235" cy="1116965"/>
            </a:xfrm>
            <a:custGeom>
              <a:avLst/>
              <a:gdLst/>
              <a:ahLst/>
              <a:cxnLst/>
              <a:rect l="l" t="t" r="r" b="b"/>
              <a:pathLst>
                <a:path w="2261235" h="1116964">
                  <a:moveTo>
                    <a:pt x="2260561" y="0"/>
                  </a:moveTo>
                  <a:lnTo>
                    <a:pt x="753262" y="434987"/>
                  </a:lnTo>
                  <a:lnTo>
                    <a:pt x="0" y="1116482"/>
                  </a:lnTo>
                  <a:lnTo>
                    <a:pt x="11329" y="1110894"/>
                  </a:lnTo>
                  <a:lnTo>
                    <a:pt x="8216" y="1110894"/>
                  </a:lnTo>
                  <a:lnTo>
                    <a:pt x="753948" y="436219"/>
                  </a:lnTo>
                  <a:lnTo>
                    <a:pt x="2253513" y="3467"/>
                  </a:lnTo>
                  <a:lnTo>
                    <a:pt x="2256628" y="3467"/>
                  </a:lnTo>
                  <a:lnTo>
                    <a:pt x="2261057" y="1282"/>
                  </a:lnTo>
                  <a:lnTo>
                    <a:pt x="2260561" y="0"/>
                  </a:lnTo>
                  <a:close/>
                </a:path>
                <a:path w="2261235" h="1116964">
                  <a:moveTo>
                    <a:pt x="2256628" y="3467"/>
                  </a:moveTo>
                  <a:lnTo>
                    <a:pt x="2253513" y="3467"/>
                  </a:lnTo>
                  <a:lnTo>
                    <a:pt x="8216" y="1110894"/>
                  </a:lnTo>
                  <a:lnTo>
                    <a:pt x="11329" y="1110894"/>
                  </a:lnTo>
                  <a:lnTo>
                    <a:pt x="2256628" y="3467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151"/>
            <p:cNvSpPr/>
            <p:nvPr/>
          </p:nvSpPr>
          <p:spPr>
            <a:xfrm>
              <a:off x="633123" y="5676252"/>
              <a:ext cx="751840" cy="974725"/>
            </a:xfrm>
            <a:custGeom>
              <a:avLst/>
              <a:gdLst/>
              <a:ahLst/>
              <a:cxnLst/>
              <a:rect l="l" t="t" r="r" b="b"/>
              <a:pathLst>
                <a:path w="751840" h="974725">
                  <a:moveTo>
                    <a:pt x="751471" y="0"/>
                  </a:moveTo>
                  <a:lnTo>
                    <a:pt x="0" y="679869"/>
                  </a:lnTo>
                  <a:lnTo>
                    <a:pt x="740752" y="974483"/>
                  </a:lnTo>
                  <a:lnTo>
                    <a:pt x="740775" y="972464"/>
                  </a:lnTo>
                  <a:lnTo>
                    <a:pt x="739394" y="972464"/>
                  </a:lnTo>
                  <a:lnTo>
                    <a:pt x="2552" y="679411"/>
                  </a:lnTo>
                  <a:lnTo>
                    <a:pt x="750074" y="3124"/>
                  </a:lnTo>
                  <a:lnTo>
                    <a:pt x="751437" y="3124"/>
                  </a:lnTo>
                  <a:lnTo>
                    <a:pt x="751471" y="0"/>
                  </a:lnTo>
                  <a:close/>
                </a:path>
                <a:path w="751840" h="974725">
                  <a:moveTo>
                    <a:pt x="751437" y="3124"/>
                  </a:moveTo>
                  <a:lnTo>
                    <a:pt x="750074" y="3124"/>
                  </a:lnTo>
                  <a:lnTo>
                    <a:pt x="739394" y="972464"/>
                  </a:lnTo>
                  <a:lnTo>
                    <a:pt x="740775" y="972464"/>
                  </a:lnTo>
                  <a:lnTo>
                    <a:pt x="751437" y="3124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152"/>
            <p:cNvSpPr/>
            <p:nvPr/>
          </p:nvSpPr>
          <p:spPr>
            <a:xfrm>
              <a:off x="632802" y="6354524"/>
              <a:ext cx="755650" cy="1298575"/>
            </a:xfrm>
            <a:custGeom>
              <a:avLst/>
              <a:gdLst/>
              <a:ahLst/>
              <a:cxnLst/>
              <a:rect l="l" t="t" r="r" b="b"/>
              <a:pathLst>
                <a:path w="755650" h="1298575">
                  <a:moveTo>
                    <a:pt x="0" y="0"/>
                  </a:moveTo>
                  <a:lnTo>
                    <a:pt x="755535" y="1298384"/>
                  </a:lnTo>
                  <a:lnTo>
                    <a:pt x="755460" y="1293164"/>
                  </a:lnTo>
                  <a:lnTo>
                    <a:pt x="754087" y="1293164"/>
                  </a:lnTo>
                  <a:lnTo>
                    <a:pt x="3187" y="2743"/>
                  </a:lnTo>
                  <a:lnTo>
                    <a:pt x="6897" y="2743"/>
                  </a:lnTo>
                  <a:lnTo>
                    <a:pt x="0" y="0"/>
                  </a:lnTo>
                  <a:close/>
                </a:path>
                <a:path w="755650" h="1298575">
                  <a:moveTo>
                    <a:pt x="6897" y="2743"/>
                  </a:moveTo>
                  <a:lnTo>
                    <a:pt x="3187" y="2743"/>
                  </a:lnTo>
                  <a:lnTo>
                    <a:pt x="739711" y="295668"/>
                  </a:lnTo>
                  <a:lnTo>
                    <a:pt x="754087" y="1293164"/>
                  </a:lnTo>
                  <a:lnTo>
                    <a:pt x="755460" y="1293164"/>
                  </a:lnTo>
                  <a:lnTo>
                    <a:pt x="741070" y="294728"/>
                  </a:lnTo>
                  <a:lnTo>
                    <a:pt x="6897" y="274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153"/>
            <p:cNvSpPr/>
            <p:nvPr/>
          </p:nvSpPr>
          <p:spPr>
            <a:xfrm>
              <a:off x="1368191" y="6646752"/>
              <a:ext cx="1844039" cy="913130"/>
            </a:xfrm>
            <a:custGeom>
              <a:avLst/>
              <a:gdLst/>
              <a:ahLst/>
              <a:cxnLst/>
              <a:rect l="l" t="t" r="r" b="b"/>
              <a:pathLst>
                <a:path w="1844039" h="913129">
                  <a:moveTo>
                    <a:pt x="0" y="0"/>
                  </a:moveTo>
                  <a:lnTo>
                    <a:pt x="830834" y="912837"/>
                  </a:lnTo>
                  <a:lnTo>
                    <a:pt x="839839" y="908710"/>
                  </a:lnTo>
                  <a:lnTo>
                    <a:pt x="831684" y="908710"/>
                  </a:lnTo>
                  <a:lnTo>
                    <a:pt x="10007" y="5943"/>
                  </a:lnTo>
                  <a:lnTo>
                    <a:pt x="24428" y="5943"/>
                  </a:lnTo>
                  <a:lnTo>
                    <a:pt x="0" y="0"/>
                  </a:lnTo>
                  <a:close/>
                </a:path>
                <a:path w="1844039" h="913129">
                  <a:moveTo>
                    <a:pt x="24428" y="5943"/>
                  </a:moveTo>
                  <a:lnTo>
                    <a:pt x="10007" y="5943"/>
                  </a:lnTo>
                  <a:lnTo>
                    <a:pt x="1833410" y="449592"/>
                  </a:lnTo>
                  <a:lnTo>
                    <a:pt x="831684" y="908710"/>
                  </a:lnTo>
                  <a:lnTo>
                    <a:pt x="839839" y="908710"/>
                  </a:lnTo>
                  <a:lnTo>
                    <a:pt x="1843747" y="448602"/>
                  </a:lnTo>
                  <a:lnTo>
                    <a:pt x="24428" y="594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154"/>
            <p:cNvSpPr/>
            <p:nvPr/>
          </p:nvSpPr>
          <p:spPr>
            <a:xfrm>
              <a:off x="1371431" y="6645255"/>
              <a:ext cx="831850" cy="1007110"/>
            </a:xfrm>
            <a:custGeom>
              <a:avLst/>
              <a:gdLst/>
              <a:ahLst/>
              <a:cxnLst/>
              <a:rect l="l" t="t" r="r" b="b"/>
              <a:pathLst>
                <a:path w="831850" h="1007109">
                  <a:moveTo>
                    <a:pt x="0" y="0"/>
                  </a:moveTo>
                  <a:lnTo>
                    <a:pt x="14503" y="1006944"/>
                  </a:lnTo>
                  <a:lnTo>
                    <a:pt x="47846" y="1003134"/>
                  </a:lnTo>
                  <a:lnTo>
                    <a:pt x="17856" y="1003134"/>
                  </a:lnTo>
                  <a:lnTo>
                    <a:pt x="3530" y="8940"/>
                  </a:lnTo>
                  <a:lnTo>
                    <a:pt x="8137" y="8940"/>
                  </a:lnTo>
                  <a:lnTo>
                    <a:pt x="0" y="0"/>
                  </a:lnTo>
                  <a:close/>
                </a:path>
                <a:path w="831850" h="1007109">
                  <a:moveTo>
                    <a:pt x="8137" y="8940"/>
                  </a:moveTo>
                  <a:lnTo>
                    <a:pt x="3530" y="8940"/>
                  </a:lnTo>
                  <a:lnTo>
                    <a:pt x="824522" y="910958"/>
                  </a:lnTo>
                  <a:lnTo>
                    <a:pt x="17856" y="1003134"/>
                  </a:lnTo>
                  <a:lnTo>
                    <a:pt x="47846" y="1003134"/>
                  </a:lnTo>
                  <a:lnTo>
                    <a:pt x="831519" y="913587"/>
                  </a:lnTo>
                  <a:lnTo>
                    <a:pt x="8137" y="894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155"/>
            <p:cNvSpPr/>
            <p:nvPr/>
          </p:nvSpPr>
          <p:spPr>
            <a:xfrm>
              <a:off x="1379358" y="7555755"/>
              <a:ext cx="1516380" cy="563245"/>
            </a:xfrm>
            <a:custGeom>
              <a:avLst/>
              <a:gdLst/>
              <a:ahLst/>
              <a:cxnLst/>
              <a:rect l="l" t="t" r="r" b="b"/>
              <a:pathLst>
                <a:path w="1516380" h="563245">
                  <a:moveTo>
                    <a:pt x="820610" y="0"/>
                  </a:moveTo>
                  <a:lnTo>
                    <a:pt x="0" y="93776"/>
                  </a:lnTo>
                  <a:lnTo>
                    <a:pt x="1516316" y="563130"/>
                  </a:lnTo>
                  <a:lnTo>
                    <a:pt x="1505819" y="554634"/>
                  </a:lnTo>
                  <a:lnTo>
                    <a:pt x="1500416" y="554634"/>
                  </a:lnTo>
                  <a:lnTo>
                    <a:pt x="16497" y="95313"/>
                  </a:lnTo>
                  <a:lnTo>
                    <a:pt x="819581" y="3543"/>
                  </a:lnTo>
                  <a:lnTo>
                    <a:pt x="824987" y="3543"/>
                  </a:lnTo>
                  <a:lnTo>
                    <a:pt x="820610" y="0"/>
                  </a:lnTo>
                  <a:close/>
                </a:path>
                <a:path w="1516380" h="563245">
                  <a:moveTo>
                    <a:pt x="824987" y="3543"/>
                  </a:moveTo>
                  <a:lnTo>
                    <a:pt x="819581" y="3543"/>
                  </a:lnTo>
                  <a:lnTo>
                    <a:pt x="1500416" y="554634"/>
                  </a:lnTo>
                  <a:lnTo>
                    <a:pt x="1505819" y="554634"/>
                  </a:lnTo>
                  <a:lnTo>
                    <a:pt x="824987" y="354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156"/>
            <p:cNvSpPr/>
            <p:nvPr/>
          </p:nvSpPr>
          <p:spPr>
            <a:xfrm>
              <a:off x="2197012" y="7094834"/>
              <a:ext cx="1080770" cy="610236"/>
            </a:xfrm>
            <a:custGeom>
              <a:avLst/>
              <a:gdLst/>
              <a:ahLst/>
              <a:cxnLst/>
              <a:rect l="l" t="t" r="r" b="b"/>
              <a:pathLst>
                <a:path w="1080770" h="610234">
                  <a:moveTo>
                    <a:pt x="1010335" y="0"/>
                  </a:moveTo>
                  <a:lnTo>
                    <a:pt x="0" y="463054"/>
                  </a:lnTo>
                  <a:lnTo>
                    <a:pt x="1080642" y="610209"/>
                  </a:lnTo>
                  <a:lnTo>
                    <a:pt x="1080458" y="608609"/>
                  </a:lnTo>
                  <a:lnTo>
                    <a:pt x="1079080" y="608609"/>
                  </a:lnTo>
                  <a:lnTo>
                    <a:pt x="4876" y="462330"/>
                  </a:lnTo>
                  <a:lnTo>
                    <a:pt x="1009180" y="2032"/>
                  </a:lnTo>
                  <a:lnTo>
                    <a:pt x="1010569" y="2032"/>
                  </a:lnTo>
                  <a:lnTo>
                    <a:pt x="1010335" y="0"/>
                  </a:lnTo>
                  <a:close/>
                </a:path>
                <a:path w="1080770" h="610234">
                  <a:moveTo>
                    <a:pt x="1010569" y="2032"/>
                  </a:moveTo>
                  <a:lnTo>
                    <a:pt x="1009180" y="2032"/>
                  </a:lnTo>
                  <a:lnTo>
                    <a:pt x="1079080" y="608609"/>
                  </a:lnTo>
                  <a:lnTo>
                    <a:pt x="1080458" y="608609"/>
                  </a:lnTo>
                  <a:lnTo>
                    <a:pt x="1010569" y="2032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157"/>
            <p:cNvSpPr/>
            <p:nvPr/>
          </p:nvSpPr>
          <p:spPr>
            <a:xfrm>
              <a:off x="2197109" y="7556519"/>
              <a:ext cx="1081405" cy="559435"/>
            </a:xfrm>
            <a:custGeom>
              <a:avLst/>
              <a:gdLst/>
              <a:ahLst/>
              <a:cxnLst/>
              <a:rect l="l" t="t" r="r" b="b"/>
              <a:pathLst>
                <a:path w="1081404" h="559434">
                  <a:moveTo>
                    <a:pt x="0" y="0"/>
                  </a:moveTo>
                  <a:lnTo>
                    <a:pt x="690676" y="559053"/>
                  </a:lnTo>
                  <a:lnTo>
                    <a:pt x="692447" y="557187"/>
                  </a:lnTo>
                  <a:lnTo>
                    <a:pt x="690549" y="557187"/>
                  </a:lnTo>
                  <a:lnTo>
                    <a:pt x="4686" y="2019"/>
                  </a:lnTo>
                  <a:lnTo>
                    <a:pt x="14829" y="2019"/>
                  </a:lnTo>
                  <a:lnTo>
                    <a:pt x="0" y="0"/>
                  </a:lnTo>
                  <a:close/>
                </a:path>
                <a:path w="1081404" h="559434">
                  <a:moveTo>
                    <a:pt x="14829" y="2019"/>
                  </a:moveTo>
                  <a:lnTo>
                    <a:pt x="4686" y="2019"/>
                  </a:lnTo>
                  <a:lnTo>
                    <a:pt x="1078344" y="148221"/>
                  </a:lnTo>
                  <a:lnTo>
                    <a:pt x="690549" y="557187"/>
                  </a:lnTo>
                  <a:lnTo>
                    <a:pt x="692447" y="557187"/>
                  </a:lnTo>
                  <a:lnTo>
                    <a:pt x="1081189" y="147218"/>
                  </a:lnTo>
                  <a:lnTo>
                    <a:pt x="14829" y="2019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158"/>
            <p:cNvSpPr/>
            <p:nvPr/>
          </p:nvSpPr>
          <p:spPr>
            <a:xfrm>
              <a:off x="2883386" y="7702153"/>
              <a:ext cx="1029335" cy="414655"/>
            </a:xfrm>
            <a:custGeom>
              <a:avLst/>
              <a:gdLst/>
              <a:ahLst/>
              <a:cxnLst/>
              <a:rect l="l" t="t" r="r" b="b"/>
              <a:pathLst>
                <a:path w="1029335" h="414654">
                  <a:moveTo>
                    <a:pt x="393128" y="0"/>
                  </a:moveTo>
                  <a:lnTo>
                    <a:pt x="0" y="414591"/>
                  </a:lnTo>
                  <a:lnTo>
                    <a:pt x="46013" y="410375"/>
                  </a:lnTo>
                  <a:lnTo>
                    <a:pt x="8686" y="410375"/>
                  </a:lnTo>
                  <a:lnTo>
                    <a:pt x="393852" y="4178"/>
                  </a:lnTo>
                  <a:lnTo>
                    <a:pt x="401422" y="4178"/>
                  </a:lnTo>
                  <a:lnTo>
                    <a:pt x="393128" y="0"/>
                  </a:lnTo>
                  <a:close/>
                </a:path>
                <a:path w="1029335" h="414654">
                  <a:moveTo>
                    <a:pt x="401422" y="4178"/>
                  </a:moveTo>
                  <a:lnTo>
                    <a:pt x="393852" y="4178"/>
                  </a:lnTo>
                  <a:lnTo>
                    <a:pt x="1016787" y="317995"/>
                  </a:lnTo>
                  <a:lnTo>
                    <a:pt x="8686" y="410375"/>
                  </a:lnTo>
                  <a:lnTo>
                    <a:pt x="46013" y="410375"/>
                  </a:lnTo>
                  <a:lnTo>
                    <a:pt x="1028928" y="320306"/>
                  </a:lnTo>
                  <a:lnTo>
                    <a:pt x="401422" y="417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159"/>
            <p:cNvSpPr/>
            <p:nvPr/>
          </p:nvSpPr>
          <p:spPr>
            <a:xfrm>
              <a:off x="3204683" y="7092573"/>
              <a:ext cx="688340" cy="614046"/>
            </a:xfrm>
            <a:custGeom>
              <a:avLst/>
              <a:gdLst/>
              <a:ahLst/>
              <a:cxnLst/>
              <a:rect l="l" t="t" r="r" b="b"/>
              <a:pathLst>
                <a:path w="688339" h="614045">
                  <a:moveTo>
                    <a:pt x="0" y="0"/>
                  </a:moveTo>
                  <a:lnTo>
                    <a:pt x="70739" y="613905"/>
                  </a:lnTo>
                  <a:lnTo>
                    <a:pt x="85042" y="609434"/>
                  </a:lnTo>
                  <a:lnTo>
                    <a:pt x="73647" y="609434"/>
                  </a:lnTo>
                  <a:lnTo>
                    <a:pt x="4178" y="6553"/>
                  </a:lnTo>
                  <a:lnTo>
                    <a:pt x="10706" y="6553"/>
                  </a:lnTo>
                  <a:lnTo>
                    <a:pt x="0" y="0"/>
                  </a:lnTo>
                  <a:close/>
                </a:path>
                <a:path w="688339" h="614045">
                  <a:moveTo>
                    <a:pt x="10706" y="6553"/>
                  </a:moveTo>
                  <a:lnTo>
                    <a:pt x="4178" y="6553"/>
                  </a:lnTo>
                  <a:lnTo>
                    <a:pt x="679704" y="420014"/>
                  </a:lnTo>
                  <a:lnTo>
                    <a:pt x="73647" y="609434"/>
                  </a:lnTo>
                  <a:lnTo>
                    <a:pt x="85042" y="609434"/>
                  </a:lnTo>
                  <a:lnTo>
                    <a:pt x="687870" y="421030"/>
                  </a:lnTo>
                  <a:lnTo>
                    <a:pt x="10706" y="655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160"/>
            <p:cNvSpPr/>
            <p:nvPr/>
          </p:nvSpPr>
          <p:spPr>
            <a:xfrm>
              <a:off x="3272352" y="7510798"/>
              <a:ext cx="636270" cy="513715"/>
            </a:xfrm>
            <a:custGeom>
              <a:avLst/>
              <a:gdLst/>
              <a:ahLst/>
              <a:cxnLst/>
              <a:rect l="l" t="t" r="r" b="b"/>
              <a:pathLst>
                <a:path w="636270" h="513715">
                  <a:moveTo>
                    <a:pt x="617740" y="0"/>
                  </a:moveTo>
                  <a:lnTo>
                    <a:pt x="0" y="193065"/>
                  </a:lnTo>
                  <a:lnTo>
                    <a:pt x="635698" y="513321"/>
                  </a:lnTo>
                  <a:lnTo>
                    <a:pt x="635501" y="507695"/>
                  </a:lnTo>
                  <a:lnTo>
                    <a:pt x="632091" y="507695"/>
                  </a:lnTo>
                  <a:lnTo>
                    <a:pt x="9042" y="193814"/>
                  </a:lnTo>
                  <a:lnTo>
                    <a:pt x="614489" y="4584"/>
                  </a:lnTo>
                  <a:lnTo>
                    <a:pt x="617901" y="4584"/>
                  </a:lnTo>
                  <a:lnTo>
                    <a:pt x="617740" y="0"/>
                  </a:lnTo>
                  <a:close/>
                </a:path>
                <a:path w="636270" h="513715">
                  <a:moveTo>
                    <a:pt x="617901" y="4584"/>
                  </a:moveTo>
                  <a:lnTo>
                    <a:pt x="614489" y="4584"/>
                  </a:lnTo>
                  <a:lnTo>
                    <a:pt x="632091" y="507695"/>
                  </a:lnTo>
                  <a:lnTo>
                    <a:pt x="635501" y="507695"/>
                  </a:lnTo>
                  <a:lnTo>
                    <a:pt x="617901" y="4584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161"/>
            <p:cNvSpPr/>
            <p:nvPr/>
          </p:nvSpPr>
          <p:spPr>
            <a:xfrm>
              <a:off x="3199388" y="7093328"/>
              <a:ext cx="1846580" cy="421640"/>
            </a:xfrm>
            <a:custGeom>
              <a:avLst/>
              <a:gdLst/>
              <a:ahLst/>
              <a:cxnLst/>
              <a:rect l="l" t="t" r="r" b="b"/>
              <a:pathLst>
                <a:path w="1846579" h="421640">
                  <a:moveTo>
                    <a:pt x="0" y="0"/>
                  </a:moveTo>
                  <a:lnTo>
                    <a:pt x="688746" y="421563"/>
                  </a:lnTo>
                  <a:lnTo>
                    <a:pt x="707688" y="417969"/>
                  </a:lnTo>
                  <a:lnTo>
                    <a:pt x="689406" y="417969"/>
                  </a:lnTo>
                  <a:lnTo>
                    <a:pt x="14757" y="5041"/>
                  </a:lnTo>
                  <a:lnTo>
                    <a:pt x="46117" y="5041"/>
                  </a:lnTo>
                  <a:lnTo>
                    <a:pt x="0" y="0"/>
                  </a:lnTo>
                  <a:close/>
                </a:path>
                <a:path w="1846579" h="421640">
                  <a:moveTo>
                    <a:pt x="46117" y="5041"/>
                  </a:moveTo>
                  <a:lnTo>
                    <a:pt x="14757" y="5041"/>
                  </a:lnTo>
                  <a:lnTo>
                    <a:pt x="1823516" y="202780"/>
                  </a:lnTo>
                  <a:lnTo>
                    <a:pt x="689406" y="417969"/>
                  </a:lnTo>
                  <a:lnTo>
                    <a:pt x="707688" y="417969"/>
                  </a:lnTo>
                  <a:lnTo>
                    <a:pt x="1846541" y="201879"/>
                  </a:lnTo>
                  <a:lnTo>
                    <a:pt x="46117" y="5041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162"/>
            <p:cNvSpPr/>
            <p:nvPr/>
          </p:nvSpPr>
          <p:spPr>
            <a:xfrm>
              <a:off x="3887764" y="7294328"/>
              <a:ext cx="1150620" cy="728345"/>
            </a:xfrm>
            <a:custGeom>
              <a:avLst/>
              <a:gdLst/>
              <a:ahLst/>
              <a:cxnLst/>
              <a:rect l="l" t="t" r="r" b="b"/>
              <a:pathLst>
                <a:path w="1150620" h="728345">
                  <a:moveTo>
                    <a:pt x="1149997" y="0"/>
                  </a:moveTo>
                  <a:lnTo>
                    <a:pt x="0" y="218198"/>
                  </a:lnTo>
                  <a:lnTo>
                    <a:pt x="17830" y="728205"/>
                  </a:lnTo>
                  <a:lnTo>
                    <a:pt x="21661" y="725741"/>
                  </a:lnTo>
                  <a:lnTo>
                    <a:pt x="19126" y="725741"/>
                  </a:lnTo>
                  <a:lnTo>
                    <a:pt x="1409" y="219328"/>
                  </a:lnTo>
                  <a:lnTo>
                    <a:pt x="1143304" y="2666"/>
                  </a:lnTo>
                  <a:lnTo>
                    <a:pt x="1145851" y="2666"/>
                  </a:lnTo>
                  <a:lnTo>
                    <a:pt x="1149997" y="0"/>
                  </a:lnTo>
                  <a:close/>
                </a:path>
                <a:path w="1150620" h="728345">
                  <a:moveTo>
                    <a:pt x="1145851" y="2666"/>
                  </a:moveTo>
                  <a:lnTo>
                    <a:pt x="1143304" y="2666"/>
                  </a:lnTo>
                  <a:lnTo>
                    <a:pt x="19126" y="725741"/>
                  </a:lnTo>
                  <a:lnTo>
                    <a:pt x="21661" y="725741"/>
                  </a:lnTo>
                  <a:lnTo>
                    <a:pt x="1145851" y="266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163"/>
            <p:cNvSpPr/>
            <p:nvPr/>
          </p:nvSpPr>
          <p:spPr>
            <a:xfrm>
              <a:off x="3200631" y="6912937"/>
              <a:ext cx="1835785" cy="384175"/>
            </a:xfrm>
            <a:custGeom>
              <a:avLst/>
              <a:gdLst/>
              <a:ahLst/>
              <a:cxnLst/>
              <a:rect l="l" t="t" r="r" b="b"/>
              <a:pathLst>
                <a:path w="1835785" h="384175">
                  <a:moveTo>
                    <a:pt x="1581416" y="0"/>
                  </a:moveTo>
                  <a:lnTo>
                    <a:pt x="0" y="182930"/>
                  </a:lnTo>
                  <a:lnTo>
                    <a:pt x="1835162" y="383565"/>
                  </a:lnTo>
                  <a:lnTo>
                    <a:pt x="1834053" y="381889"/>
                  </a:lnTo>
                  <a:lnTo>
                    <a:pt x="1832406" y="381889"/>
                  </a:lnTo>
                  <a:lnTo>
                    <a:pt x="12280" y="182892"/>
                  </a:lnTo>
                  <a:lnTo>
                    <a:pt x="1580743" y="1460"/>
                  </a:lnTo>
                  <a:lnTo>
                    <a:pt x="1582382" y="1460"/>
                  </a:lnTo>
                  <a:lnTo>
                    <a:pt x="1581416" y="0"/>
                  </a:lnTo>
                  <a:close/>
                </a:path>
                <a:path w="1835785" h="384175">
                  <a:moveTo>
                    <a:pt x="1582382" y="1460"/>
                  </a:moveTo>
                  <a:lnTo>
                    <a:pt x="1580743" y="1460"/>
                  </a:lnTo>
                  <a:lnTo>
                    <a:pt x="1832406" y="381889"/>
                  </a:lnTo>
                  <a:lnTo>
                    <a:pt x="1834053" y="381889"/>
                  </a:lnTo>
                  <a:lnTo>
                    <a:pt x="1582382" y="146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164"/>
            <p:cNvSpPr/>
            <p:nvPr/>
          </p:nvSpPr>
          <p:spPr>
            <a:xfrm>
              <a:off x="633464" y="5241701"/>
              <a:ext cx="2261870" cy="1115696"/>
            </a:xfrm>
            <a:custGeom>
              <a:avLst/>
              <a:gdLst/>
              <a:ahLst/>
              <a:cxnLst/>
              <a:rect l="l" t="t" r="r" b="b"/>
              <a:pathLst>
                <a:path w="2261870" h="1115695">
                  <a:moveTo>
                    <a:pt x="2261501" y="0"/>
                  </a:moveTo>
                  <a:lnTo>
                    <a:pt x="160540" y="256044"/>
                  </a:lnTo>
                  <a:lnTo>
                    <a:pt x="0" y="1115415"/>
                  </a:lnTo>
                  <a:lnTo>
                    <a:pt x="4969" y="1112964"/>
                  </a:lnTo>
                  <a:lnTo>
                    <a:pt x="1854" y="1112964"/>
                  </a:lnTo>
                  <a:lnTo>
                    <a:pt x="161709" y="257289"/>
                  </a:lnTo>
                  <a:lnTo>
                    <a:pt x="2253653" y="2336"/>
                  </a:lnTo>
                  <a:lnTo>
                    <a:pt x="2256763" y="2336"/>
                  </a:lnTo>
                  <a:lnTo>
                    <a:pt x="2261501" y="0"/>
                  </a:lnTo>
                  <a:close/>
                </a:path>
                <a:path w="2261870" h="1115695">
                  <a:moveTo>
                    <a:pt x="2256763" y="2336"/>
                  </a:moveTo>
                  <a:lnTo>
                    <a:pt x="2253653" y="2336"/>
                  </a:lnTo>
                  <a:lnTo>
                    <a:pt x="1854" y="1112964"/>
                  </a:lnTo>
                  <a:lnTo>
                    <a:pt x="4969" y="1112964"/>
                  </a:lnTo>
                  <a:lnTo>
                    <a:pt x="2256763" y="233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165"/>
            <p:cNvSpPr/>
            <p:nvPr/>
          </p:nvSpPr>
          <p:spPr>
            <a:xfrm>
              <a:off x="790110" y="5242178"/>
              <a:ext cx="2101215" cy="257810"/>
            </a:xfrm>
            <a:custGeom>
              <a:avLst/>
              <a:gdLst/>
              <a:ahLst/>
              <a:cxnLst/>
              <a:rect l="l" t="t" r="r" b="b"/>
              <a:pathLst>
                <a:path w="2101215" h="257810">
                  <a:moveTo>
                    <a:pt x="2100884" y="0"/>
                  </a:moveTo>
                  <a:lnTo>
                    <a:pt x="375983" y="90551"/>
                  </a:lnTo>
                  <a:lnTo>
                    <a:pt x="0" y="257429"/>
                  </a:lnTo>
                  <a:lnTo>
                    <a:pt x="20320" y="254952"/>
                  </a:lnTo>
                  <a:lnTo>
                    <a:pt x="8966" y="254952"/>
                  </a:lnTo>
                  <a:lnTo>
                    <a:pt x="376186" y="91909"/>
                  </a:lnTo>
                  <a:lnTo>
                    <a:pt x="2081047" y="2425"/>
                  </a:lnTo>
                  <a:lnTo>
                    <a:pt x="2092362" y="2425"/>
                  </a:lnTo>
                  <a:lnTo>
                    <a:pt x="2101011" y="1371"/>
                  </a:lnTo>
                  <a:lnTo>
                    <a:pt x="2100884" y="0"/>
                  </a:lnTo>
                  <a:close/>
                </a:path>
                <a:path w="2101215" h="257810">
                  <a:moveTo>
                    <a:pt x="2092362" y="2425"/>
                  </a:moveTo>
                  <a:lnTo>
                    <a:pt x="2081047" y="2425"/>
                  </a:lnTo>
                  <a:lnTo>
                    <a:pt x="8966" y="254952"/>
                  </a:lnTo>
                  <a:lnTo>
                    <a:pt x="20320" y="254952"/>
                  </a:lnTo>
                  <a:lnTo>
                    <a:pt x="2092362" y="242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166"/>
            <p:cNvSpPr/>
            <p:nvPr/>
          </p:nvSpPr>
          <p:spPr>
            <a:xfrm>
              <a:off x="666580" y="5168749"/>
              <a:ext cx="500380" cy="330200"/>
            </a:xfrm>
            <a:custGeom>
              <a:avLst/>
              <a:gdLst/>
              <a:ahLst/>
              <a:cxnLst/>
              <a:rect l="l" t="t" r="r" b="b"/>
              <a:pathLst>
                <a:path w="500380" h="330200">
                  <a:moveTo>
                    <a:pt x="0" y="0"/>
                  </a:moveTo>
                  <a:lnTo>
                    <a:pt x="127863" y="329958"/>
                  </a:lnTo>
                  <a:lnTo>
                    <a:pt x="129408" y="329272"/>
                  </a:lnTo>
                  <a:lnTo>
                    <a:pt x="128155" y="329272"/>
                  </a:lnTo>
                  <a:lnTo>
                    <a:pt x="863" y="825"/>
                  </a:lnTo>
                  <a:lnTo>
                    <a:pt x="2508" y="825"/>
                  </a:lnTo>
                  <a:lnTo>
                    <a:pt x="0" y="0"/>
                  </a:lnTo>
                  <a:close/>
                </a:path>
                <a:path w="500380" h="330200">
                  <a:moveTo>
                    <a:pt x="2508" y="825"/>
                  </a:moveTo>
                  <a:lnTo>
                    <a:pt x="863" y="825"/>
                  </a:lnTo>
                  <a:lnTo>
                    <a:pt x="498843" y="164693"/>
                  </a:lnTo>
                  <a:lnTo>
                    <a:pt x="128155" y="329272"/>
                  </a:lnTo>
                  <a:lnTo>
                    <a:pt x="129408" y="329272"/>
                  </a:lnTo>
                  <a:lnTo>
                    <a:pt x="500265" y="164630"/>
                  </a:lnTo>
                  <a:lnTo>
                    <a:pt x="2508" y="82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167"/>
            <p:cNvSpPr/>
            <p:nvPr/>
          </p:nvSpPr>
          <p:spPr>
            <a:xfrm>
              <a:off x="1166079" y="4832185"/>
              <a:ext cx="2059305" cy="501650"/>
            </a:xfrm>
            <a:custGeom>
              <a:avLst/>
              <a:gdLst/>
              <a:ahLst/>
              <a:cxnLst/>
              <a:rect l="l" t="t" r="r" b="b"/>
              <a:pathLst>
                <a:path w="2059304" h="501650">
                  <a:moveTo>
                    <a:pt x="2059089" y="0"/>
                  </a:moveTo>
                  <a:lnTo>
                    <a:pt x="0" y="500976"/>
                  </a:lnTo>
                  <a:lnTo>
                    <a:pt x="63" y="501484"/>
                  </a:lnTo>
                  <a:lnTo>
                    <a:pt x="12644" y="500824"/>
                  </a:lnTo>
                  <a:lnTo>
                    <a:pt x="2768" y="500824"/>
                  </a:lnTo>
                  <a:lnTo>
                    <a:pt x="2057730" y="863"/>
                  </a:lnTo>
                  <a:lnTo>
                    <a:pt x="2058387" y="863"/>
                  </a:lnTo>
                  <a:lnTo>
                    <a:pt x="2059089" y="0"/>
                  </a:lnTo>
                  <a:close/>
                </a:path>
                <a:path w="2059304" h="501650">
                  <a:moveTo>
                    <a:pt x="2058387" y="863"/>
                  </a:moveTo>
                  <a:lnTo>
                    <a:pt x="2057730" y="863"/>
                  </a:lnTo>
                  <a:lnTo>
                    <a:pt x="1724825" y="410438"/>
                  </a:lnTo>
                  <a:lnTo>
                    <a:pt x="2768" y="500824"/>
                  </a:lnTo>
                  <a:lnTo>
                    <a:pt x="12644" y="500824"/>
                  </a:lnTo>
                  <a:lnTo>
                    <a:pt x="1725079" y="410933"/>
                  </a:lnTo>
                  <a:lnTo>
                    <a:pt x="2058387" y="86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168"/>
            <p:cNvSpPr/>
            <p:nvPr/>
          </p:nvSpPr>
          <p:spPr>
            <a:xfrm>
              <a:off x="2890296" y="4832107"/>
              <a:ext cx="431165" cy="411480"/>
            </a:xfrm>
            <a:custGeom>
              <a:avLst/>
              <a:gdLst/>
              <a:ahLst/>
              <a:cxnLst/>
              <a:rect l="l" t="t" r="r" b="b"/>
              <a:pathLst>
                <a:path w="431164" h="411479">
                  <a:moveTo>
                    <a:pt x="334276" y="0"/>
                  </a:moveTo>
                  <a:lnTo>
                    <a:pt x="0" y="411264"/>
                  </a:lnTo>
                  <a:lnTo>
                    <a:pt x="3151" y="410260"/>
                  </a:lnTo>
                  <a:lnTo>
                    <a:pt x="1473" y="410260"/>
                  </a:lnTo>
                  <a:lnTo>
                    <a:pt x="334098" y="1028"/>
                  </a:lnTo>
                  <a:lnTo>
                    <a:pt x="334640" y="1028"/>
                  </a:lnTo>
                  <a:lnTo>
                    <a:pt x="334276" y="0"/>
                  </a:lnTo>
                  <a:close/>
                </a:path>
                <a:path w="431164" h="411479">
                  <a:moveTo>
                    <a:pt x="334640" y="1028"/>
                  </a:moveTo>
                  <a:lnTo>
                    <a:pt x="334098" y="1028"/>
                  </a:lnTo>
                  <a:lnTo>
                    <a:pt x="430504" y="273685"/>
                  </a:lnTo>
                  <a:lnTo>
                    <a:pt x="1473" y="410260"/>
                  </a:lnTo>
                  <a:lnTo>
                    <a:pt x="3151" y="410260"/>
                  </a:lnTo>
                  <a:lnTo>
                    <a:pt x="431164" y="274002"/>
                  </a:lnTo>
                  <a:lnTo>
                    <a:pt x="334640" y="102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169"/>
            <p:cNvSpPr/>
            <p:nvPr/>
          </p:nvSpPr>
          <p:spPr>
            <a:xfrm>
              <a:off x="4560538" y="5482275"/>
              <a:ext cx="1026794" cy="1057276"/>
            </a:xfrm>
            <a:custGeom>
              <a:avLst/>
              <a:gdLst/>
              <a:ahLst/>
              <a:cxnLst/>
              <a:rect l="l" t="t" r="r" b="b"/>
              <a:pathLst>
                <a:path w="1026795" h="1057275">
                  <a:moveTo>
                    <a:pt x="931786" y="0"/>
                  </a:moveTo>
                  <a:lnTo>
                    <a:pt x="0" y="1057046"/>
                  </a:lnTo>
                  <a:lnTo>
                    <a:pt x="10441" y="1050086"/>
                  </a:lnTo>
                  <a:lnTo>
                    <a:pt x="7962" y="1050086"/>
                  </a:lnTo>
                  <a:lnTo>
                    <a:pt x="931100" y="2857"/>
                  </a:lnTo>
                  <a:lnTo>
                    <a:pt x="932509" y="2857"/>
                  </a:lnTo>
                  <a:lnTo>
                    <a:pt x="931786" y="0"/>
                  </a:lnTo>
                  <a:close/>
                </a:path>
                <a:path w="1026795" h="1057275">
                  <a:moveTo>
                    <a:pt x="932509" y="2857"/>
                  </a:moveTo>
                  <a:lnTo>
                    <a:pt x="931100" y="2857"/>
                  </a:lnTo>
                  <a:lnTo>
                    <a:pt x="1024648" y="372465"/>
                  </a:lnTo>
                  <a:lnTo>
                    <a:pt x="7962" y="1050086"/>
                  </a:lnTo>
                  <a:lnTo>
                    <a:pt x="10441" y="1050086"/>
                  </a:lnTo>
                  <a:lnTo>
                    <a:pt x="1026210" y="373075"/>
                  </a:lnTo>
                  <a:lnTo>
                    <a:pt x="932509" y="2857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170"/>
            <p:cNvSpPr/>
            <p:nvPr/>
          </p:nvSpPr>
          <p:spPr>
            <a:xfrm>
              <a:off x="4563689" y="5479329"/>
              <a:ext cx="931544" cy="1436371"/>
            </a:xfrm>
            <a:custGeom>
              <a:avLst/>
              <a:gdLst/>
              <a:ahLst/>
              <a:cxnLst/>
              <a:rect l="l" t="t" r="r" b="b"/>
              <a:pathLst>
                <a:path w="931545" h="1436370">
                  <a:moveTo>
                    <a:pt x="931240" y="0"/>
                  </a:moveTo>
                  <a:lnTo>
                    <a:pt x="0" y="1056436"/>
                  </a:lnTo>
                  <a:lnTo>
                    <a:pt x="218071" y="1435798"/>
                  </a:lnTo>
                  <a:lnTo>
                    <a:pt x="219516" y="1432890"/>
                  </a:lnTo>
                  <a:lnTo>
                    <a:pt x="217970" y="1432890"/>
                  </a:lnTo>
                  <a:lnTo>
                    <a:pt x="1676" y="1056601"/>
                  </a:lnTo>
                  <a:lnTo>
                    <a:pt x="925360" y="8750"/>
                  </a:lnTo>
                  <a:lnTo>
                    <a:pt x="926893" y="8750"/>
                  </a:lnTo>
                  <a:lnTo>
                    <a:pt x="931240" y="0"/>
                  </a:lnTo>
                  <a:close/>
                </a:path>
                <a:path w="931545" h="1436370">
                  <a:moveTo>
                    <a:pt x="926893" y="8750"/>
                  </a:moveTo>
                  <a:lnTo>
                    <a:pt x="925360" y="8750"/>
                  </a:lnTo>
                  <a:lnTo>
                    <a:pt x="217970" y="1432890"/>
                  </a:lnTo>
                  <a:lnTo>
                    <a:pt x="219516" y="1432890"/>
                  </a:lnTo>
                  <a:lnTo>
                    <a:pt x="926893" y="875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171"/>
            <p:cNvSpPr/>
            <p:nvPr/>
          </p:nvSpPr>
          <p:spPr>
            <a:xfrm>
              <a:off x="4780064" y="5482700"/>
              <a:ext cx="1518920" cy="1433196"/>
            </a:xfrm>
            <a:custGeom>
              <a:avLst/>
              <a:gdLst/>
              <a:ahLst/>
              <a:cxnLst/>
              <a:rect l="l" t="t" r="r" b="b"/>
              <a:pathLst>
                <a:path w="1518920" h="1433195">
                  <a:moveTo>
                    <a:pt x="711657" y="0"/>
                  </a:moveTo>
                  <a:lnTo>
                    <a:pt x="0" y="1432737"/>
                  </a:lnTo>
                  <a:lnTo>
                    <a:pt x="5976" y="1429207"/>
                  </a:lnTo>
                  <a:lnTo>
                    <a:pt x="3289" y="1429207"/>
                  </a:lnTo>
                  <a:lnTo>
                    <a:pt x="712190" y="2006"/>
                  </a:lnTo>
                  <a:lnTo>
                    <a:pt x="714678" y="2006"/>
                  </a:lnTo>
                  <a:lnTo>
                    <a:pt x="711657" y="0"/>
                  </a:lnTo>
                  <a:close/>
                </a:path>
                <a:path w="1518920" h="1433195">
                  <a:moveTo>
                    <a:pt x="714678" y="2006"/>
                  </a:moveTo>
                  <a:lnTo>
                    <a:pt x="712190" y="2006"/>
                  </a:lnTo>
                  <a:lnTo>
                    <a:pt x="1515859" y="535736"/>
                  </a:lnTo>
                  <a:lnTo>
                    <a:pt x="3289" y="1429207"/>
                  </a:lnTo>
                  <a:lnTo>
                    <a:pt x="5976" y="1429207"/>
                  </a:lnTo>
                  <a:lnTo>
                    <a:pt x="1518437" y="535800"/>
                  </a:lnTo>
                  <a:lnTo>
                    <a:pt x="714678" y="200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172"/>
            <p:cNvSpPr/>
            <p:nvPr/>
          </p:nvSpPr>
          <p:spPr>
            <a:xfrm>
              <a:off x="4779306" y="6010317"/>
              <a:ext cx="1528445" cy="1288416"/>
            </a:xfrm>
            <a:custGeom>
              <a:avLst/>
              <a:gdLst/>
              <a:ahLst/>
              <a:cxnLst/>
              <a:rect l="l" t="t" r="r" b="b"/>
              <a:pathLst>
                <a:path w="1528445" h="1288415">
                  <a:moveTo>
                    <a:pt x="1528356" y="0"/>
                  </a:moveTo>
                  <a:lnTo>
                    <a:pt x="0" y="902804"/>
                  </a:lnTo>
                  <a:lnTo>
                    <a:pt x="254850" y="1288033"/>
                  </a:lnTo>
                  <a:lnTo>
                    <a:pt x="260162" y="1282661"/>
                  </a:lnTo>
                  <a:lnTo>
                    <a:pt x="255371" y="1282661"/>
                  </a:lnTo>
                  <a:lnTo>
                    <a:pt x="4813" y="903909"/>
                  </a:lnTo>
                  <a:lnTo>
                    <a:pt x="1507451" y="16306"/>
                  </a:lnTo>
                  <a:lnTo>
                    <a:pt x="1512233" y="16306"/>
                  </a:lnTo>
                  <a:lnTo>
                    <a:pt x="1528356" y="0"/>
                  </a:lnTo>
                  <a:close/>
                </a:path>
                <a:path w="1528445" h="1288415">
                  <a:moveTo>
                    <a:pt x="1512233" y="16306"/>
                  </a:moveTo>
                  <a:lnTo>
                    <a:pt x="1507451" y="16306"/>
                  </a:lnTo>
                  <a:lnTo>
                    <a:pt x="255371" y="1282661"/>
                  </a:lnTo>
                  <a:lnTo>
                    <a:pt x="260162" y="1282661"/>
                  </a:lnTo>
                  <a:lnTo>
                    <a:pt x="1512233" y="1630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173"/>
            <p:cNvSpPr/>
            <p:nvPr/>
          </p:nvSpPr>
          <p:spPr>
            <a:xfrm>
              <a:off x="4757184" y="4437697"/>
              <a:ext cx="735965" cy="1047115"/>
            </a:xfrm>
            <a:custGeom>
              <a:avLst/>
              <a:gdLst/>
              <a:ahLst/>
              <a:cxnLst/>
              <a:rect l="l" t="t" r="r" b="b"/>
              <a:pathLst>
                <a:path w="735964" h="1047114">
                  <a:moveTo>
                    <a:pt x="0" y="0"/>
                  </a:moveTo>
                  <a:lnTo>
                    <a:pt x="346900" y="878649"/>
                  </a:lnTo>
                  <a:lnTo>
                    <a:pt x="735533" y="1046594"/>
                  </a:lnTo>
                  <a:lnTo>
                    <a:pt x="734703" y="1045413"/>
                  </a:lnTo>
                  <a:lnTo>
                    <a:pt x="734072" y="1045413"/>
                  </a:lnTo>
                  <a:lnTo>
                    <a:pt x="347294" y="878268"/>
                  </a:lnTo>
                  <a:lnTo>
                    <a:pt x="2057" y="3810"/>
                  </a:lnTo>
                  <a:lnTo>
                    <a:pt x="2677" y="3810"/>
                  </a:lnTo>
                  <a:lnTo>
                    <a:pt x="0" y="0"/>
                  </a:lnTo>
                  <a:close/>
                </a:path>
                <a:path w="735964" h="1047114">
                  <a:moveTo>
                    <a:pt x="2677" y="3810"/>
                  </a:moveTo>
                  <a:lnTo>
                    <a:pt x="2057" y="3810"/>
                  </a:lnTo>
                  <a:lnTo>
                    <a:pt x="734072" y="1045413"/>
                  </a:lnTo>
                  <a:lnTo>
                    <a:pt x="734703" y="1045413"/>
                  </a:lnTo>
                  <a:lnTo>
                    <a:pt x="2677" y="381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174"/>
            <p:cNvSpPr/>
            <p:nvPr/>
          </p:nvSpPr>
          <p:spPr>
            <a:xfrm>
              <a:off x="3320203" y="4439255"/>
              <a:ext cx="1784985" cy="877570"/>
            </a:xfrm>
            <a:custGeom>
              <a:avLst/>
              <a:gdLst/>
              <a:ahLst/>
              <a:cxnLst/>
              <a:rect l="l" t="t" r="r" b="b"/>
              <a:pathLst>
                <a:path w="1784985" h="877570">
                  <a:moveTo>
                    <a:pt x="1438148" y="0"/>
                  </a:moveTo>
                  <a:lnTo>
                    <a:pt x="0" y="666838"/>
                  </a:lnTo>
                  <a:lnTo>
                    <a:pt x="1784045" y="877163"/>
                  </a:lnTo>
                  <a:lnTo>
                    <a:pt x="1784477" y="877201"/>
                  </a:lnTo>
                  <a:lnTo>
                    <a:pt x="1784241" y="876604"/>
                  </a:lnTo>
                  <a:lnTo>
                    <a:pt x="1783689" y="876604"/>
                  </a:lnTo>
                  <a:lnTo>
                    <a:pt x="1854" y="666546"/>
                  </a:lnTo>
                  <a:lnTo>
                    <a:pt x="1437868" y="698"/>
                  </a:lnTo>
                  <a:lnTo>
                    <a:pt x="1438423" y="698"/>
                  </a:lnTo>
                  <a:lnTo>
                    <a:pt x="1438148" y="0"/>
                  </a:lnTo>
                  <a:close/>
                </a:path>
                <a:path w="1784985" h="877570">
                  <a:moveTo>
                    <a:pt x="1438423" y="698"/>
                  </a:moveTo>
                  <a:lnTo>
                    <a:pt x="1437868" y="698"/>
                  </a:lnTo>
                  <a:lnTo>
                    <a:pt x="1783689" y="876604"/>
                  </a:lnTo>
                  <a:lnTo>
                    <a:pt x="1784241" y="876604"/>
                  </a:lnTo>
                  <a:lnTo>
                    <a:pt x="1438423" y="69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175"/>
            <p:cNvSpPr/>
            <p:nvPr/>
          </p:nvSpPr>
          <p:spPr>
            <a:xfrm>
              <a:off x="3224095" y="4832265"/>
              <a:ext cx="1299845" cy="292100"/>
            </a:xfrm>
            <a:custGeom>
              <a:avLst/>
              <a:gdLst/>
              <a:ahLst/>
              <a:cxnLst/>
              <a:rect l="l" t="t" r="r" b="b"/>
              <a:pathLst>
                <a:path w="1299845" h="292100">
                  <a:moveTo>
                    <a:pt x="0" y="0"/>
                  </a:moveTo>
                  <a:lnTo>
                    <a:pt x="96850" y="273938"/>
                  </a:lnTo>
                  <a:lnTo>
                    <a:pt x="1299844" y="291998"/>
                  </a:lnTo>
                  <a:lnTo>
                    <a:pt x="1297244" y="291414"/>
                  </a:lnTo>
                  <a:lnTo>
                    <a:pt x="1294904" y="291414"/>
                  </a:lnTo>
                  <a:lnTo>
                    <a:pt x="97218" y="273430"/>
                  </a:lnTo>
                  <a:lnTo>
                    <a:pt x="787" y="698"/>
                  </a:lnTo>
                  <a:lnTo>
                    <a:pt x="3109" y="698"/>
                  </a:lnTo>
                  <a:lnTo>
                    <a:pt x="0" y="0"/>
                  </a:lnTo>
                  <a:close/>
                </a:path>
                <a:path w="1299845" h="292100">
                  <a:moveTo>
                    <a:pt x="3109" y="698"/>
                  </a:moveTo>
                  <a:lnTo>
                    <a:pt x="787" y="698"/>
                  </a:lnTo>
                  <a:lnTo>
                    <a:pt x="1294904" y="291414"/>
                  </a:lnTo>
                  <a:lnTo>
                    <a:pt x="1297244" y="291414"/>
                  </a:lnTo>
                  <a:lnTo>
                    <a:pt x="3109" y="69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176"/>
            <p:cNvSpPr/>
            <p:nvPr/>
          </p:nvSpPr>
          <p:spPr>
            <a:xfrm>
              <a:off x="3320194" y="4489312"/>
              <a:ext cx="1202055" cy="635000"/>
            </a:xfrm>
            <a:custGeom>
              <a:avLst/>
              <a:gdLst/>
              <a:ahLst/>
              <a:cxnLst/>
              <a:rect l="l" t="t" r="r" b="b"/>
              <a:pathLst>
                <a:path w="1202054" h="635000">
                  <a:moveTo>
                    <a:pt x="1086269" y="0"/>
                  </a:moveTo>
                  <a:lnTo>
                    <a:pt x="0" y="616877"/>
                  </a:lnTo>
                  <a:lnTo>
                    <a:pt x="1201585" y="634911"/>
                  </a:lnTo>
                  <a:lnTo>
                    <a:pt x="1201492" y="634403"/>
                  </a:lnTo>
                  <a:lnTo>
                    <a:pt x="1879" y="616394"/>
                  </a:lnTo>
                  <a:lnTo>
                    <a:pt x="1085900" y="800"/>
                  </a:lnTo>
                  <a:lnTo>
                    <a:pt x="1086414" y="800"/>
                  </a:lnTo>
                  <a:lnTo>
                    <a:pt x="1086269" y="0"/>
                  </a:lnTo>
                  <a:close/>
                </a:path>
                <a:path w="1202054" h="635000">
                  <a:moveTo>
                    <a:pt x="1086414" y="800"/>
                  </a:moveTo>
                  <a:lnTo>
                    <a:pt x="1085900" y="800"/>
                  </a:lnTo>
                  <a:lnTo>
                    <a:pt x="1200975" y="634403"/>
                  </a:lnTo>
                  <a:lnTo>
                    <a:pt x="1201492" y="634403"/>
                  </a:lnTo>
                  <a:lnTo>
                    <a:pt x="1086414" y="80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177"/>
            <p:cNvSpPr/>
            <p:nvPr/>
          </p:nvSpPr>
          <p:spPr>
            <a:xfrm>
              <a:off x="3321004" y="4439103"/>
              <a:ext cx="1438910" cy="667386"/>
            </a:xfrm>
            <a:custGeom>
              <a:avLst/>
              <a:gdLst/>
              <a:ahLst/>
              <a:cxnLst/>
              <a:rect l="l" t="t" r="r" b="b"/>
              <a:pathLst>
                <a:path w="1438910" h="667385">
                  <a:moveTo>
                    <a:pt x="1438884" y="0"/>
                  </a:moveTo>
                  <a:lnTo>
                    <a:pt x="1085189" y="50355"/>
                  </a:lnTo>
                  <a:lnTo>
                    <a:pt x="0" y="666623"/>
                  </a:lnTo>
                  <a:lnTo>
                    <a:pt x="228" y="667080"/>
                  </a:lnTo>
                  <a:lnTo>
                    <a:pt x="6856" y="664006"/>
                  </a:lnTo>
                  <a:lnTo>
                    <a:pt x="5651" y="664006"/>
                  </a:lnTo>
                  <a:lnTo>
                    <a:pt x="1085354" y="50850"/>
                  </a:lnTo>
                  <a:lnTo>
                    <a:pt x="1435531" y="990"/>
                  </a:lnTo>
                  <a:lnTo>
                    <a:pt x="1436748" y="990"/>
                  </a:lnTo>
                  <a:lnTo>
                    <a:pt x="1438884" y="0"/>
                  </a:lnTo>
                  <a:close/>
                </a:path>
                <a:path w="1438910" h="667385">
                  <a:moveTo>
                    <a:pt x="1436748" y="990"/>
                  </a:moveTo>
                  <a:lnTo>
                    <a:pt x="1435531" y="990"/>
                  </a:lnTo>
                  <a:lnTo>
                    <a:pt x="5651" y="664006"/>
                  </a:lnTo>
                  <a:lnTo>
                    <a:pt x="6856" y="664006"/>
                  </a:lnTo>
                  <a:lnTo>
                    <a:pt x="1436748" y="99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178"/>
            <p:cNvSpPr/>
            <p:nvPr/>
          </p:nvSpPr>
          <p:spPr>
            <a:xfrm>
              <a:off x="4405479" y="4438762"/>
              <a:ext cx="354330" cy="688340"/>
            </a:xfrm>
            <a:custGeom>
              <a:avLst/>
              <a:gdLst/>
              <a:ahLst/>
              <a:cxnLst/>
              <a:rect l="l" t="t" r="r" b="b"/>
              <a:pathLst>
                <a:path w="354329" h="688339">
                  <a:moveTo>
                    <a:pt x="353745" y="0"/>
                  </a:moveTo>
                  <a:lnTo>
                    <a:pt x="0" y="50368"/>
                  </a:lnTo>
                  <a:lnTo>
                    <a:pt x="115785" y="687908"/>
                  </a:lnTo>
                  <a:lnTo>
                    <a:pt x="117652" y="682510"/>
                  </a:lnTo>
                  <a:lnTo>
                    <a:pt x="116204" y="682510"/>
                  </a:lnTo>
                  <a:lnTo>
                    <a:pt x="1600" y="51523"/>
                  </a:lnTo>
                  <a:lnTo>
                    <a:pt x="351713" y="1676"/>
                  </a:lnTo>
                  <a:lnTo>
                    <a:pt x="353165" y="1676"/>
                  </a:lnTo>
                  <a:lnTo>
                    <a:pt x="353745" y="0"/>
                  </a:lnTo>
                  <a:close/>
                </a:path>
                <a:path w="354329" h="688339">
                  <a:moveTo>
                    <a:pt x="353165" y="1676"/>
                  </a:moveTo>
                  <a:lnTo>
                    <a:pt x="351713" y="1676"/>
                  </a:lnTo>
                  <a:lnTo>
                    <a:pt x="116204" y="682510"/>
                  </a:lnTo>
                  <a:lnTo>
                    <a:pt x="117652" y="682510"/>
                  </a:lnTo>
                  <a:lnTo>
                    <a:pt x="353165" y="167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179"/>
            <p:cNvSpPr/>
            <p:nvPr/>
          </p:nvSpPr>
          <p:spPr>
            <a:xfrm>
              <a:off x="4521121" y="4439158"/>
              <a:ext cx="1094740" cy="768350"/>
            </a:xfrm>
            <a:custGeom>
              <a:avLst/>
              <a:gdLst/>
              <a:ahLst/>
              <a:cxnLst/>
              <a:rect l="l" t="t" r="r" b="b"/>
              <a:pathLst>
                <a:path w="1094739" h="768350">
                  <a:moveTo>
                    <a:pt x="236969" y="0"/>
                  </a:moveTo>
                  <a:lnTo>
                    <a:pt x="0" y="685038"/>
                  </a:lnTo>
                  <a:lnTo>
                    <a:pt x="1094740" y="768337"/>
                  </a:lnTo>
                  <a:lnTo>
                    <a:pt x="1094045" y="767715"/>
                  </a:lnTo>
                  <a:lnTo>
                    <a:pt x="1093279" y="767715"/>
                  </a:lnTo>
                  <a:lnTo>
                    <a:pt x="698" y="684580"/>
                  </a:lnTo>
                  <a:lnTo>
                    <a:pt x="237210" y="888"/>
                  </a:lnTo>
                  <a:lnTo>
                    <a:pt x="237961" y="888"/>
                  </a:lnTo>
                  <a:lnTo>
                    <a:pt x="236969" y="0"/>
                  </a:lnTo>
                  <a:close/>
                </a:path>
                <a:path w="1094739" h="768350">
                  <a:moveTo>
                    <a:pt x="237961" y="888"/>
                  </a:moveTo>
                  <a:lnTo>
                    <a:pt x="237210" y="888"/>
                  </a:lnTo>
                  <a:lnTo>
                    <a:pt x="1093279" y="767715"/>
                  </a:lnTo>
                  <a:lnTo>
                    <a:pt x="1094045" y="767715"/>
                  </a:lnTo>
                  <a:lnTo>
                    <a:pt x="237961" y="88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180"/>
            <p:cNvSpPr/>
            <p:nvPr/>
          </p:nvSpPr>
          <p:spPr>
            <a:xfrm>
              <a:off x="4756719" y="4437930"/>
              <a:ext cx="859155" cy="1046480"/>
            </a:xfrm>
            <a:custGeom>
              <a:avLst/>
              <a:gdLst/>
              <a:ahLst/>
              <a:cxnLst/>
              <a:rect l="l" t="t" r="r" b="b"/>
              <a:pathLst>
                <a:path w="859154" h="1046479">
                  <a:moveTo>
                    <a:pt x="0" y="0"/>
                  </a:moveTo>
                  <a:lnTo>
                    <a:pt x="735317" y="1046289"/>
                  </a:lnTo>
                  <a:lnTo>
                    <a:pt x="735775" y="1045260"/>
                  </a:lnTo>
                  <a:lnTo>
                    <a:pt x="735215" y="1045260"/>
                  </a:lnTo>
                  <a:lnTo>
                    <a:pt x="2984" y="3352"/>
                  </a:lnTo>
                  <a:lnTo>
                    <a:pt x="3743" y="3352"/>
                  </a:lnTo>
                  <a:lnTo>
                    <a:pt x="0" y="0"/>
                  </a:lnTo>
                  <a:close/>
                </a:path>
                <a:path w="859154" h="1046479">
                  <a:moveTo>
                    <a:pt x="3743" y="3352"/>
                  </a:moveTo>
                  <a:lnTo>
                    <a:pt x="2984" y="3352"/>
                  </a:lnTo>
                  <a:lnTo>
                    <a:pt x="858100" y="769315"/>
                  </a:lnTo>
                  <a:lnTo>
                    <a:pt x="735215" y="1045260"/>
                  </a:lnTo>
                  <a:lnTo>
                    <a:pt x="735775" y="1045260"/>
                  </a:lnTo>
                  <a:lnTo>
                    <a:pt x="858723" y="769188"/>
                  </a:lnTo>
                  <a:lnTo>
                    <a:pt x="3743" y="3352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181"/>
            <p:cNvSpPr/>
            <p:nvPr/>
          </p:nvSpPr>
          <p:spPr>
            <a:xfrm>
              <a:off x="5491659" y="5206712"/>
              <a:ext cx="807085" cy="813436"/>
            </a:xfrm>
            <a:custGeom>
              <a:avLst/>
              <a:gdLst/>
              <a:ahLst/>
              <a:cxnLst/>
              <a:rect l="l" t="t" r="r" b="b"/>
              <a:pathLst>
                <a:path w="807085" h="813435">
                  <a:moveTo>
                    <a:pt x="123405" y="0"/>
                  </a:moveTo>
                  <a:lnTo>
                    <a:pt x="0" y="277088"/>
                  </a:lnTo>
                  <a:lnTo>
                    <a:pt x="806894" y="812952"/>
                  </a:lnTo>
                  <a:lnTo>
                    <a:pt x="804887" y="810564"/>
                  </a:lnTo>
                  <a:lnTo>
                    <a:pt x="804214" y="810564"/>
                  </a:lnTo>
                  <a:lnTo>
                    <a:pt x="647" y="276898"/>
                  </a:lnTo>
                  <a:lnTo>
                    <a:pt x="123532" y="952"/>
                  </a:lnTo>
                  <a:lnTo>
                    <a:pt x="124206" y="952"/>
                  </a:lnTo>
                  <a:lnTo>
                    <a:pt x="123405" y="0"/>
                  </a:lnTo>
                  <a:close/>
                </a:path>
                <a:path w="807085" h="813435">
                  <a:moveTo>
                    <a:pt x="124206" y="952"/>
                  </a:moveTo>
                  <a:lnTo>
                    <a:pt x="123532" y="952"/>
                  </a:lnTo>
                  <a:lnTo>
                    <a:pt x="804214" y="810564"/>
                  </a:lnTo>
                  <a:lnTo>
                    <a:pt x="804887" y="810564"/>
                  </a:lnTo>
                  <a:lnTo>
                    <a:pt x="124206" y="952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182"/>
            <p:cNvSpPr/>
            <p:nvPr/>
          </p:nvSpPr>
          <p:spPr>
            <a:xfrm>
              <a:off x="1163757" y="4439700"/>
              <a:ext cx="2061210" cy="894715"/>
            </a:xfrm>
            <a:custGeom>
              <a:avLst/>
              <a:gdLst/>
              <a:ahLst/>
              <a:cxnLst/>
              <a:rect l="l" t="t" r="r" b="b"/>
              <a:pathLst>
                <a:path w="2061210" h="894714">
                  <a:moveTo>
                    <a:pt x="1889671" y="0"/>
                  </a:moveTo>
                  <a:lnTo>
                    <a:pt x="0" y="894549"/>
                  </a:lnTo>
                  <a:lnTo>
                    <a:pt x="6890" y="892873"/>
                  </a:lnTo>
                  <a:lnTo>
                    <a:pt x="4749" y="892873"/>
                  </a:lnTo>
                  <a:lnTo>
                    <a:pt x="1889417" y="685"/>
                  </a:lnTo>
                  <a:lnTo>
                    <a:pt x="1889970" y="685"/>
                  </a:lnTo>
                  <a:lnTo>
                    <a:pt x="1889671" y="0"/>
                  </a:lnTo>
                  <a:close/>
                </a:path>
                <a:path w="2061210" h="894714">
                  <a:moveTo>
                    <a:pt x="1889970" y="685"/>
                  </a:moveTo>
                  <a:lnTo>
                    <a:pt x="1889417" y="685"/>
                  </a:lnTo>
                  <a:lnTo>
                    <a:pt x="2060371" y="392747"/>
                  </a:lnTo>
                  <a:lnTo>
                    <a:pt x="4749" y="892873"/>
                  </a:lnTo>
                  <a:lnTo>
                    <a:pt x="6890" y="892873"/>
                  </a:lnTo>
                  <a:lnTo>
                    <a:pt x="2061083" y="393090"/>
                  </a:lnTo>
                  <a:lnTo>
                    <a:pt x="1889970" y="68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183"/>
            <p:cNvSpPr/>
            <p:nvPr/>
          </p:nvSpPr>
          <p:spPr>
            <a:xfrm>
              <a:off x="1166018" y="4439796"/>
              <a:ext cx="1887855" cy="894081"/>
            </a:xfrm>
            <a:custGeom>
              <a:avLst/>
              <a:gdLst/>
              <a:ahLst/>
              <a:cxnLst/>
              <a:rect l="l" t="t" r="r" b="b"/>
              <a:pathLst>
                <a:path w="1887855" h="894079">
                  <a:moveTo>
                    <a:pt x="1887220" y="0"/>
                  </a:moveTo>
                  <a:lnTo>
                    <a:pt x="1478178" y="104813"/>
                  </a:lnTo>
                  <a:lnTo>
                    <a:pt x="0" y="893381"/>
                  </a:lnTo>
                  <a:lnTo>
                    <a:pt x="228" y="893838"/>
                  </a:lnTo>
                  <a:lnTo>
                    <a:pt x="10825" y="888822"/>
                  </a:lnTo>
                  <a:lnTo>
                    <a:pt x="9626" y="888822"/>
                  </a:lnTo>
                  <a:lnTo>
                    <a:pt x="1478356" y="105283"/>
                  </a:lnTo>
                  <a:lnTo>
                    <a:pt x="1884768" y="1155"/>
                  </a:lnTo>
                  <a:lnTo>
                    <a:pt x="1885975" y="1155"/>
                  </a:lnTo>
                  <a:lnTo>
                    <a:pt x="1887397" y="482"/>
                  </a:lnTo>
                  <a:lnTo>
                    <a:pt x="1887220" y="0"/>
                  </a:lnTo>
                  <a:close/>
                </a:path>
                <a:path w="1887855" h="894079">
                  <a:moveTo>
                    <a:pt x="1885975" y="1155"/>
                  </a:moveTo>
                  <a:lnTo>
                    <a:pt x="1884768" y="1155"/>
                  </a:lnTo>
                  <a:lnTo>
                    <a:pt x="9626" y="888822"/>
                  </a:lnTo>
                  <a:lnTo>
                    <a:pt x="10825" y="888822"/>
                  </a:lnTo>
                  <a:lnTo>
                    <a:pt x="1885975" y="115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184"/>
            <p:cNvSpPr/>
            <p:nvPr/>
          </p:nvSpPr>
          <p:spPr>
            <a:xfrm>
              <a:off x="1160883" y="4542980"/>
              <a:ext cx="1485900" cy="792480"/>
            </a:xfrm>
            <a:custGeom>
              <a:avLst/>
              <a:gdLst/>
              <a:ahLst/>
              <a:cxnLst/>
              <a:rect l="l" t="t" r="r" b="b"/>
              <a:pathLst>
                <a:path w="1485900" h="792479">
                  <a:moveTo>
                    <a:pt x="1485430" y="0"/>
                  </a:moveTo>
                  <a:lnTo>
                    <a:pt x="0" y="792454"/>
                  </a:lnTo>
                  <a:lnTo>
                    <a:pt x="16167" y="788403"/>
                  </a:lnTo>
                  <a:lnTo>
                    <a:pt x="10502" y="788403"/>
                  </a:lnTo>
                  <a:lnTo>
                    <a:pt x="1481429" y="3695"/>
                  </a:lnTo>
                  <a:lnTo>
                    <a:pt x="1483059" y="3695"/>
                  </a:lnTo>
                  <a:lnTo>
                    <a:pt x="1485430" y="0"/>
                  </a:lnTo>
                  <a:close/>
                </a:path>
                <a:path w="1485900" h="792479">
                  <a:moveTo>
                    <a:pt x="1483059" y="3695"/>
                  </a:moveTo>
                  <a:lnTo>
                    <a:pt x="1481429" y="3695"/>
                  </a:lnTo>
                  <a:lnTo>
                    <a:pt x="1163396" y="499516"/>
                  </a:lnTo>
                  <a:lnTo>
                    <a:pt x="10502" y="788403"/>
                  </a:lnTo>
                  <a:lnTo>
                    <a:pt x="16167" y="788403"/>
                  </a:lnTo>
                  <a:lnTo>
                    <a:pt x="1164259" y="500710"/>
                  </a:lnTo>
                  <a:lnTo>
                    <a:pt x="1483059" y="369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185"/>
            <p:cNvSpPr/>
            <p:nvPr/>
          </p:nvSpPr>
          <p:spPr>
            <a:xfrm>
              <a:off x="665716" y="5042838"/>
              <a:ext cx="1659255" cy="291465"/>
            </a:xfrm>
            <a:custGeom>
              <a:avLst/>
              <a:gdLst/>
              <a:ahLst/>
              <a:cxnLst/>
              <a:rect l="l" t="t" r="r" b="b"/>
              <a:pathLst>
                <a:path w="1659255" h="291464">
                  <a:moveTo>
                    <a:pt x="1658975" y="0"/>
                  </a:moveTo>
                  <a:lnTo>
                    <a:pt x="0" y="126161"/>
                  </a:lnTo>
                  <a:lnTo>
                    <a:pt x="500405" y="290842"/>
                  </a:lnTo>
                  <a:lnTo>
                    <a:pt x="502534" y="290309"/>
                  </a:lnTo>
                  <a:lnTo>
                    <a:pt x="500430" y="290309"/>
                  </a:lnTo>
                  <a:lnTo>
                    <a:pt x="2590" y="126479"/>
                  </a:lnTo>
                  <a:lnTo>
                    <a:pt x="1656016" y="736"/>
                  </a:lnTo>
                  <a:lnTo>
                    <a:pt x="1658152" y="736"/>
                  </a:lnTo>
                  <a:lnTo>
                    <a:pt x="1659064" y="508"/>
                  </a:lnTo>
                  <a:lnTo>
                    <a:pt x="1658975" y="0"/>
                  </a:lnTo>
                  <a:close/>
                </a:path>
                <a:path w="1659255" h="291464">
                  <a:moveTo>
                    <a:pt x="1658152" y="736"/>
                  </a:moveTo>
                  <a:lnTo>
                    <a:pt x="1656016" y="736"/>
                  </a:lnTo>
                  <a:lnTo>
                    <a:pt x="500430" y="290309"/>
                  </a:lnTo>
                  <a:lnTo>
                    <a:pt x="502534" y="290309"/>
                  </a:lnTo>
                  <a:lnTo>
                    <a:pt x="1658152" y="73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186"/>
            <p:cNvSpPr/>
            <p:nvPr/>
          </p:nvSpPr>
          <p:spPr>
            <a:xfrm>
              <a:off x="664528" y="4922821"/>
              <a:ext cx="1663064" cy="247015"/>
            </a:xfrm>
            <a:custGeom>
              <a:avLst/>
              <a:gdLst/>
              <a:ahLst/>
              <a:cxnLst/>
              <a:rect l="l" t="t" r="r" b="b"/>
              <a:pathLst>
                <a:path w="1663064" h="247014">
                  <a:moveTo>
                    <a:pt x="863815" y="0"/>
                  </a:moveTo>
                  <a:lnTo>
                    <a:pt x="0" y="246786"/>
                  </a:lnTo>
                  <a:lnTo>
                    <a:pt x="11689" y="245897"/>
                  </a:lnTo>
                  <a:lnTo>
                    <a:pt x="4965" y="245897"/>
                  </a:lnTo>
                  <a:lnTo>
                    <a:pt x="863854" y="520"/>
                  </a:lnTo>
                  <a:lnTo>
                    <a:pt x="867271" y="520"/>
                  </a:lnTo>
                  <a:lnTo>
                    <a:pt x="863815" y="0"/>
                  </a:lnTo>
                  <a:close/>
                </a:path>
                <a:path w="1663064" h="247014">
                  <a:moveTo>
                    <a:pt x="867271" y="520"/>
                  </a:moveTo>
                  <a:lnTo>
                    <a:pt x="863854" y="520"/>
                  </a:lnTo>
                  <a:lnTo>
                    <a:pt x="1657921" y="120192"/>
                  </a:lnTo>
                  <a:lnTo>
                    <a:pt x="4965" y="245897"/>
                  </a:lnTo>
                  <a:lnTo>
                    <a:pt x="11689" y="245897"/>
                  </a:lnTo>
                  <a:lnTo>
                    <a:pt x="1662455" y="120357"/>
                  </a:lnTo>
                  <a:lnTo>
                    <a:pt x="867271" y="52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187"/>
            <p:cNvSpPr/>
            <p:nvPr/>
          </p:nvSpPr>
          <p:spPr>
            <a:xfrm>
              <a:off x="1527284" y="4544360"/>
              <a:ext cx="1118235" cy="499109"/>
            </a:xfrm>
            <a:custGeom>
              <a:avLst/>
              <a:gdLst/>
              <a:ahLst/>
              <a:cxnLst/>
              <a:rect l="l" t="t" r="r" b="b"/>
              <a:pathLst>
                <a:path w="1118235" h="499110">
                  <a:moveTo>
                    <a:pt x="1117638" y="0"/>
                  </a:moveTo>
                  <a:lnTo>
                    <a:pt x="0" y="378815"/>
                  </a:lnTo>
                  <a:lnTo>
                    <a:pt x="797547" y="499008"/>
                  </a:lnTo>
                  <a:lnTo>
                    <a:pt x="797905" y="498449"/>
                  </a:lnTo>
                  <a:lnTo>
                    <a:pt x="797306" y="498449"/>
                  </a:lnTo>
                  <a:lnTo>
                    <a:pt x="2159" y="378625"/>
                  </a:lnTo>
                  <a:lnTo>
                    <a:pt x="1116418" y="952"/>
                  </a:lnTo>
                  <a:lnTo>
                    <a:pt x="1117027" y="952"/>
                  </a:lnTo>
                  <a:lnTo>
                    <a:pt x="1117638" y="0"/>
                  </a:lnTo>
                  <a:close/>
                </a:path>
                <a:path w="1118235" h="499110">
                  <a:moveTo>
                    <a:pt x="1117027" y="952"/>
                  </a:moveTo>
                  <a:lnTo>
                    <a:pt x="1116418" y="952"/>
                  </a:lnTo>
                  <a:lnTo>
                    <a:pt x="797306" y="498449"/>
                  </a:lnTo>
                  <a:lnTo>
                    <a:pt x="797905" y="498449"/>
                  </a:lnTo>
                  <a:lnTo>
                    <a:pt x="1117027" y="952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188"/>
            <p:cNvSpPr/>
            <p:nvPr/>
          </p:nvSpPr>
          <p:spPr>
            <a:xfrm>
              <a:off x="3052798" y="4439525"/>
              <a:ext cx="1471295" cy="685801"/>
            </a:xfrm>
            <a:custGeom>
              <a:avLst/>
              <a:gdLst/>
              <a:ahLst/>
              <a:cxnLst/>
              <a:rect l="l" t="t" r="r" b="b"/>
              <a:pathLst>
                <a:path w="1471295" h="685800">
                  <a:moveTo>
                    <a:pt x="0" y="0"/>
                  </a:moveTo>
                  <a:lnTo>
                    <a:pt x="171500" y="393319"/>
                  </a:lnTo>
                  <a:lnTo>
                    <a:pt x="1470926" y="685215"/>
                  </a:lnTo>
                  <a:lnTo>
                    <a:pt x="1467627" y="683679"/>
                  </a:lnTo>
                  <a:lnTo>
                    <a:pt x="1466418" y="683679"/>
                  </a:lnTo>
                  <a:lnTo>
                    <a:pt x="171869" y="392874"/>
                  </a:lnTo>
                  <a:lnTo>
                    <a:pt x="1003" y="1028"/>
                  </a:lnTo>
                  <a:lnTo>
                    <a:pt x="2208" y="1028"/>
                  </a:lnTo>
                  <a:lnTo>
                    <a:pt x="0" y="0"/>
                  </a:lnTo>
                  <a:close/>
                </a:path>
                <a:path w="1471295" h="685800">
                  <a:moveTo>
                    <a:pt x="2208" y="1028"/>
                  </a:moveTo>
                  <a:lnTo>
                    <a:pt x="1003" y="1028"/>
                  </a:lnTo>
                  <a:lnTo>
                    <a:pt x="1466418" y="683679"/>
                  </a:lnTo>
                  <a:lnTo>
                    <a:pt x="1467627" y="683679"/>
                  </a:lnTo>
                  <a:lnTo>
                    <a:pt x="2208" y="102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189"/>
            <p:cNvSpPr/>
            <p:nvPr/>
          </p:nvSpPr>
          <p:spPr>
            <a:xfrm>
              <a:off x="3051241" y="4439367"/>
              <a:ext cx="1470660" cy="685166"/>
            </a:xfrm>
            <a:custGeom>
              <a:avLst/>
              <a:gdLst/>
              <a:ahLst/>
              <a:cxnLst/>
              <a:rect l="l" t="t" r="r" b="b"/>
              <a:pathLst>
                <a:path w="1470660" h="685164">
                  <a:moveTo>
                    <a:pt x="0" y="0"/>
                  </a:moveTo>
                  <a:lnTo>
                    <a:pt x="1470126" y="684834"/>
                  </a:lnTo>
                  <a:lnTo>
                    <a:pt x="1470380" y="684390"/>
                  </a:lnTo>
                  <a:lnTo>
                    <a:pt x="1468480" y="683082"/>
                  </a:lnTo>
                  <a:lnTo>
                    <a:pt x="1467573" y="683082"/>
                  </a:lnTo>
                  <a:lnTo>
                    <a:pt x="4127" y="1358"/>
                  </a:lnTo>
                  <a:lnTo>
                    <a:pt x="6688" y="1358"/>
                  </a:lnTo>
                  <a:lnTo>
                    <a:pt x="0" y="0"/>
                  </a:lnTo>
                  <a:close/>
                </a:path>
                <a:path w="1470660" h="685164">
                  <a:moveTo>
                    <a:pt x="6688" y="1358"/>
                  </a:moveTo>
                  <a:lnTo>
                    <a:pt x="4127" y="1358"/>
                  </a:lnTo>
                  <a:lnTo>
                    <a:pt x="675258" y="137706"/>
                  </a:lnTo>
                  <a:lnTo>
                    <a:pt x="1467573" y="683082"/>
                  </a:lnTo>
                  <a:lnTo>
                    <a:pt x="1468480" y="683082"/>
                  </a:lnTo>
                  <a:lnTo>
                    <a:pt x="675462" y="137223"/>
                  </a:lnTo>
                  <a:lnTo>
                    <a:pt x="6688" y="135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190"/>
            <p:cNvSpPr/>
            <p:nvPr/>
          </p:nvSpPr>
          <p:spPr>
            <a:xfrm>
              <a:off x="3725370" y="4576295"/>
              <a:ext cx="1821814" cy="548006"/>
            </a:xfrm>
            <a:custGeom>
              <a:avLst/>
              <a:gdLst/>
              <a:ahLst/>
              <a:cxnLst/>
              <a:rect l="l" t="t" r="r" b="b"/>
              <a:pathLst>
                <a:path w="1821814" h="548004">
                  <a:moveTo>
                    <a:pt x="0" y="0"/>
                  </a:moveTo>
                  <a:lnTo>
                    <a:pt x="796035" y="547941"/>
                  </a:lnTo>
                  <a:lnTo>
                    <a:pt x="799817" y="547408"/>
                  </a:lnTo>
                  <a:lnTo>
                    <a:pt x="796162" y="547408"/>
                  </a:lnTo>
                  <a:lnTo>
                    <a:pt x="2451" y="1066"/>
                  </a:lnTo>
                  <a:lnTo>
                    <a:pt x="4817" y="1066"/>
                  </a:lnTo>
                  <a:lnTo>
                    <a:pt x="0" y="0"/>
                  </a:lnTo>
                  <a:close/>
                </a:path>
                <a:path w="1821814" h="548004">
                  <a:moveTo>
                    <a:pt x="4817" y="1066"/>
                  </a:moveTo>
                  <a:lnTo>
                    <a:pt x="2451" y="1066"/>
                  </a:lnTo>
                  <a:lnTo>
                    <a:pt x="1818373" y="403212"/>
                  </a:lnTo>
                  <a:lnTo>
                    <a:pt x="796162" y="547408"/>
                  </a:lnTo>
                  <a:lnTo>
                    <a:pt x="799817" y="547408"/>
                  </a:lnTo>
                  <a:lnTo>
                    <a:pt x="1821243" y="403326"/>
                  </a:lnTo>
                  <a:lnTo>
                    <a:pt x="4817" y="106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191"/>
            <p:cNvSpPr/>
            <p:nvPr/>
          </p:nvSpPr>
          <p:spPr>
            <a:xfrm>
              <a:off x="4517812" y="4978860"/>
              <a:ext cx="2817495" cy="826769"/>
            </a:xfrm>
            <a:custGeom>
              <a:avLst/>
              <a:gdLst/>
              <a:ahLst/>
              <a:cxnLst/>
              <a:rect l="l" t="t" r="r" b="b"/>
              <a:pathLst>
                <a:path w="2817495" h="826770">
                  <a:moveTo>
                    <a:pt x="1027468" y="0"/>
                  </a:moveTo>
                  <a:lnTo>
                    <a:pt x="0" y="144932"/>
                  </a:lnTo>
                  <a:lnTo>
                    <a:pt x="2816720" y="826528"/>
                  </a:lnTo>
                  <a:lnTo>
                    <a:pt x="2817177" y="825233"/>
                  </a:lnTo>
                  <a:lnTo>
                    <a:pt x="2813514" y="823544"/>
                  </a:lnTo>
                  <a:lnTo>
                    <a:pt x="2810217" y="823544"/>
                  </a:lnTo>
                  <a:lnTo>
                    <a:pt x="7315" y="145287"/>
                  </a:lnTo>
                  <a:lnTo>
                    <a:pt x="1027264" y="1422"/>
                  </a:lnTo>
                  <a:lnTo>
                    <a:pt x="1030552" y="1422"/>
                  </a:lnTo>
                  <a:lnTo>
                    <a:pt x="1027468" y="0"/>
                  </a:lnTo>
                  <a:close/>
                </a:path>
                <a:path w="2817495" h="826770">
                  <a:moveTo>
                    <a:pt x="1030552" y="1422"/>
                  </a:moveTo>
                  <a:lnTo>
                    <a:pt x="1027264" y="1422"/>
                  </a:lnTo>
                  <a:lnTo>
                    <a:pt x="2810217" y="823544"/>
                  </a:lnTo>
                  <a:lnTo>
                    <a:pt x="2813514" y="823544"/>
                  </a:lnTo>
                  <a:lnTo>
                    <a:pt x="1030552" y="1422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192"/>
            <p:cNvSpPr/>
            <p:nvPr/>
          </p:nvSpPr>
          <p:spPr>
            <a:xfrm>
              <a:off x="4521308" y="5123279"/>
              <a:ext cx="2813685" cy="682625"/>
            </a:xfrm>
            <a:custGeom>
              <a:avLst/>
              <a:gdLst/>
              <a:ahLst/>
              <a:cxnLst/>
              <a:rect l="l" t="t" r="r" b="b"/>
              <a:pathLst>
                <a:path w="2813684" h="682625">
                  <a:moveTo>
                    <a:pt x="215" y="0"/>
                  </a:moveTo>
                  <a:lnTo>
                    <a:pt x="0" y="1358"/>
                  </a:lnTo>
                  <a:lnTo>
                    <a:pt x="2813227" y="682104"/>
                  </a:lnTo>
                  <a:lnTo>
                    <a:pt x="2813621" y="680796"/>
                  </a:lnTo>
                  <a:lnTo>
                    <a:pt x="2803973" y="677443"/>
                  </a:lnTo>
                  <a:lnTo>
                    <a:pt x="2799803" y="677443"/>
                  </a:lnTo>
                  <a:lnTo>
                    <a:pt x="8572" y="2019"/>
                  </a:lnTo>
                  <a:lnTo>
                    <a:pt x="26754" y="2019"/>
                  </a:lnTo>
                  <a:lnTo>
                    <a:pt x="215" y="0"/>
                  </a:lnTo>
                  <a:close/>
                </a:path>
                <a:path w="2813684" h="682625">
                  <a:moveTo>
                    <a:pt x="26754" y="2019"/>
                  </a:moveTo>
                  <a:lnTo>
                    <a:pt x="8572" y="2019"/>
                  </a:lnTo>
                  <a:lnTo>
                    <a:pt x="1093685" y="84581"/>
                  </a:lnTo>
                  <a:lnTo>
                    <a:pt x="2799803" y="677443"/>
                  </a:lnTo>
                  <a:lnTo>
                    <a:pt x="2803973" y="677443"/>
                  </a:lnTo>
                  <a:lnTo>
                    <a:pt x="1093965" y="83223"/>
                  </a:lnTo>
                  <a:lnTo>
                    <a:pt x="26754" y="2019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193"/>
            <p:cNvSpPr/>
            <p:nvPr/>
          </p:nvSpPr>
          <p:spPr>
            <a:xfrm>
              <a:off x="5612992" y="5205716"/>
              <a:ext cx="1724660" cy="814069"/>
            </a:xfrm>
            <a:custGeom>
              <a:avLst/>
              <a:gdLst/>
              <a:ahLst/>
              <a:cxnLst/>
              <a:rect l="l" t="t" r="r" b="b"/>
              <a:pathLst>
                <a:path w="1724659" h="814070">
                  <a:moveTo>
                    <a:pt x="0" y="0"/>
                  </a:moveTo>
                  <a:lnTo>
                    <a:pt x="683958" y="813511"/>
                  </a:lnTo>
                  <a:lnTo>
                    <a:pt x="691293" y="811999"/>
                  </a:lnTo>
                  <a:lnTo>
                    <a:pt x="684479" y="811999"/>
                  </a:lnTo>
                  <a:lnTo>
                    <a:pt x="4267" y="2933"/>
                  </a:lnTo>
                  <a:lnTo>
                    <a:pt x="8442" y="2933"/>
                  </a:lnTo>
                  <a:lnTo>
                    <a:pt x="0" y="0"/>
                  </a:lnTo>
                  <a:close/>
                </a:path>
                <a:path w="1724659" h="814070">
                  <a:moveTo>
                    <a:pt x="8442" y="2933"/>
                  </a:moveTo>
                  <a:lnTo>
                    <a:pt x="4267" y="2933"/>
                  </a:lnTo>
                  <a:lnTo>
                    <a:pt x="1719122" y="598830"/>
                  </a:lnTo>
                  <a:lnTo>
                    <a:pt x="684479" y="811999"/>
                  </a:lnTo>
                  <a:lnTo>
                    <a:pt x="691293" y="811999"/>
                  </a:lnTo>
                  <a:lnTo>
                    <a:pt x="1724291" y="599173"/>
                  </a:lnTo>
                  <a:lnTo>
                    <a:pt x="8442" y="293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194"/>
            <p:cNvSpPr/>
            <p:nvPr/>
          </p:nvSpPr>
          <p:spPr>
            <a:xfrm>
              <a:off x="6292761" y="5803904"/>
              <a:ext cx="1087120" cy="330835"/>
            </a:xfrm>
            <a:custGeom>
              <a:avLst/>
              <a:gdLst/>
              <a:ahLst/>
              <a:cxnLst/>
              <a:rect l="l" t="t" r="r" b="b"/>
              <a:pathLst>
                <a:path w="1087120" h="330835">
                  <a:moveTo>
                    <a:pt x="1042517" y="0"/>
                  </a:moveTo>
                  <a:lnTo>
                    <a:pt x="0" y="214782"/>
                  </a:lnTo>
                  <a:lnTo>
                    <a:pt x="1087081" y="330657"/>
                  </a:lnTo>
                  <a:lnTo>
                    <a:pt x="1086873" y="329107"/>
                  </a:lnTo>
                  <a:lnTo>
                    <a:pt x="1085481" y="329107"/>
                  </a:lnTo>
                  <a:lnTo>
                    <a:pt x="8902" y="214350"/>
                  </a:lnTo>
                  <a:lnTo>
                    <a:pt x="1041361" y="1638"/>
                  </a:lnTo>
                  <a:lnTo>
                    <a:pt x="1042738" y="1638"/>
                  </a:lnTo>
                  <a:lnTo>
                    <a:pt x="1042517" y="0"/>
                  </a:lnTo>
                  <a:close/>
                </a:path>
                <a:path w="1087120" h="330835">
                  <a:moveTo>
                    <a:pt x="1042738" y="1638"/>
                  </a:moveTo>
                  <a:lnTo>
                    <a:pt x="1041361" y="1638"/>
                  </a:lnTo>
                  <a:lnTo>
                    <a:pt x="1085481" y="329107"/>
                  </a:lnTo>
                  <a:lnTo>
                    <a:pt x="1086873" y="329107"/>
                  </a:lnTo>
                  <a:lnTo>
                    <a:pt x="1042738" y="163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195"/>
            <p:cNvSpPr/>
            <p:nvPr/>
          </p:nvSpPr>
          <p:spPr>
            <a:xfrm>
              <a:off x="5990476" y="6017736"/>
              <a:ext cx="1391285" cy="791846"/>
            </a:xfrm>
            <a:custGeom>
              <a:avLst/>
              <a:gdLst/>
              <a:ahLst/>
              <a:cxnLst/>
              <a:rect l="l" t="t" r="r" b="b"/>
              <a:pathLst>
                <a:path w="1391284" h="791845">
                  <a:moveTo>
                    <a:pt x="306285" y="0"/>
                  </a:moveTo>
                  <a:lnTo>
                    <a:pt x="0" y="791692"/>
                  </a:lnTo>
                  <a:lnTo>
                    <a:pt x="5696" y="788923"/>
                  </a:lnTo>
                  <a:lnTo>
                    <a:pt x="2539" y="788923"/>
                  </a:lnTo>
                  <a:lnTo>
                    <a:pt x="307187" y="1473"/>
                  </a:lnTo>
                  <a:lnTo>
                    <a:pt x="320105" y="1473"/>
                  </a:lnTo>
                  <a:lnTo>
                    <a:pt x="306285" y="0"/>
                  </a:lnTo>
                  <a:close/>
                </a:path>
                <a:path w="1391284" h="791845">
                  <a:moveTo>
                    <a:pt x="320105" y="1473"/>
                  </a:moveTo>
                  <a:lnTo>
                    <a:pt x="307187" y="1473"/>
                  </a:lnTo>
                  <a:lnTo>
                    <a:pt x="1386116" y="116484"/>
                  </a:lnTo>
                  <a:lnTo>
                    <a:pt x="2539" y="788923"/>
                  </a:lnTo>
                  <a:lnTo>
                    <a:pt x="5696" y="788923"/>
                  </a:lnTo>
                  <a:lnTo>
                    <a:pt x="1391018" y="115633"/>
                  </a:lnTo>
                  <a:lnTo>
                    <a:pt x="320105" y="147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196"/>
            <p:cNvSpPr/>
            <p:nvPr/>
          </p:nvSpPr>
          <p:spPr>
            <a:xfrm>
              <a:off x="5025785" y="6011462"/>
              <a:ext cx="1276350" cy="1290956"/>
            </a:xfrm>
            <a:custGeom>
              <a:avLst/>
              <a:gdLst/>
              <a:ahLst/>
              <a:cxnLst/>
              <a:rect l="l" t="t" r="r" b="b"/>
              <a:pathLst>
                <a:path w="1276350" h="1290954">
                  <a:moveTo>
                    <a:pt x="1275969" y="0"/>
                  </a:moveTo>
                  <a:lnTo>
                    <a:pt x="0" y="1290497"/>
                  </a:lnTo>
                  <a:lnTo>
                    <a:pt x="24734" y="1277899"/>
                  </a:lnTo>
                  <a:lnTo>
                    <a:pt x="17259" y="1277899"/>
                  </a:lnTo>
                  <a:lnTo>
                    <a:pt x="1266888" y="14020"/>
                  </a:lnTo>
                  <a:lnTo>
                    <a:pt x="1270544" y="14020"/>
                  </a:lnTo>
                  <a:lnTo>
                    <a:pt x="1275969" y="0"/>
                  </a:lnTo>
                  <a:close/>
                </a:path>
                <a:path w="1276350" h="1290954">
                  <a:moveTo>
                    <a:pt x="1270544" y="14020"/>
                  </a:moveTo>
                  <a:lnTo>
                    <a:pt x="1266888" y="14020"/>
                  </a:lnTo>
                  <a:lnTo>
                    <a:pt x="964603" y="795362"/>
                  </a:lnTo>
                  <a:lnTo>
                    <a:pt x="17259" y="1277899"/>
                  </a:lnTo>
                  <a:lnTo>
                    <a:pt x="24734" y="1277899"/>
                  </a:lnTo>
                  <a:lnTo>
                    <a:pt x="967308" y="797801"/>
                  </a:lnTo>
                  <a:lnTo>
                    <a:pt x="1270544" y="1402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197"/>
            <p:cNvSpPr/>
            <p:nvPr/>
          </p:nvSpPr>
          <p:spPr>
            <a:xfrm>
              <a:off x="5029012" y="6805095"/>
              <a:ext cx="965200" cy="637540"/>
            </a:xfrm>
            <a:custGeom>
              <a:avLst/>
              <a:gdLst/>
              <a:ahLst/>
              <a:cxnLst/>
              <a:rect l="l" t="t" r="r" b="b"/>
              <a:pathLst>
                <a:path w="965200" h="637540">
                  <a:moveTo>
                    <a:pt x="964793" y="0"/>
                  </a:moveTo>
                  <a:lnTo>
                    <a:pt x="0" y="491401"/>
                  </a:lnTo>
                  <a:lnTo>
                    <a:pt x="891146" y="637197"/>
                  </a:lnTo>
                  <a:lnTo>
                    <a:pt x="891601" y="633260"/>
                  </a:lnTo>
                  <a:lnTo>
                    <a:pt x="888174" y="633260"/>
                  </a:lnTo>
                  <a:lnTo>
                    <a:pt x="10807" y="489724"/>
                  </a:lnTo>
                  <a:lnTo>
                    <a:pt x="960678" y="5905"/>
                  </a:lnTo>
                  <a:lnTo>
                    <a:pt x="964111" y="5905"/>
                  </a:lnTo>
                  <a:lnTo>
                    <a:pt x="964793" y="0"/>
                  </a:lnTo>
                  <a:close/>
                </a:path>
                <a:path w="965200" h="637540">
                  <a:moveTo>
                    <a:pt x="964111" y="5905"/>
                  </a:moveTo>
                  <a:lnTo>
                    <a:pt x="960678" y="5905"/>
                  </a:lnTo>
                  <a:lnTo>
                    <a:pt x="888174" y="633260"/>
                  </a:lnTo>
                  <a:lnTo>
                    <a:pt x="891601" y="633260"/>
                  </a:lnTo>
                  <a:lnTo>
                    <a:pt x="964111" y="590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198"/>
            <p:cNvSpPr/>
            <p:nvPr/>
          </p:nvSpPr>
          <p:spPr>
            <a:xfrm>
              <a:off x="3895535" y="7293879"/>
              <a:ext cx="2031364" cy="732790"/>
            </a:xfrm>
            <a:custGeom>
              <a:avLst/>
              <a:gdLst/>
              <a:ahLst/>
              <a:cxnLst/>
              <a:rect l="l" t="t" r="r" b="b"/>
              <a:pathLst>
                <a:path w="2031364" h="732790">
                  <a:moveTo>
                    <a:pt x="1138516" y="0"/>
                  </a:moveTo>
                  <a:lnTo>
                    <a:pt x="0" y="732281"/>
                  </a:lnTo>
                  <a:lnTo>
                    <a:pt x="33697" y="722553"/>
                  </a:lnTo>
                  <a:lnTo>
                    <a:pt x="21424" y="722553"/>
                  </a:lnTo>
                  <a:lnTo>
                    <a:pt x="1139253" y="3568"/>
                  </a:lnTo>
                  <a:lnTo>
                    <a:pt x="1160330" y="3568"/>
                  </a:lnTo>
                  <a:lnTo>
                    <a:pt x="1138516" y="0"/>
                  </a:lnTo>
                  <a:close/>
                </a:path>
                <a:path w="2031364" h="732790">
                  <a:moveTo>
                    <a:pt x="1160330" y="3568"/>
                  </a:moveTo>
                  <a:lnTo>
                    <a:pt x="1139253" y="3568"/>
                  </a:lnTo>
                  <a:lnTo>
                    <a:pt x="2015413" y="146900"/>
                  </a:lnTo>
                  <a:lnTo>
                    <a:pt x="21424" y="722553"/>
                  </a:lnTo>
                  <a:lnTo>
                    <a:pt x="33697" y="722553"/>
                  </a:lnTo>
                  <a:lnTo>
                    <a:pt x="2030869" y="145986"/>
                  </a:lnTo>
                  <a:lnTo>
                    <a:pt x="1160330" y="356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199"/>
            <p:cNvSpPr/>
            <p:nvPr/>
          </p:nvSpPr>
          <p:spPr>
            <a:xfrm>
              <a:off x="5088442" y="530662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587" y="0"/>
                  </a:moveTo>
                  <a:lnTo>
                    <a:pt x="7086" y="0"/>
                  </a:lnTo>
                  <a:lnTo>
                    <a:pt x="0" y="7099"/>
                  </a:lnTo>
                  <a:lnTo>
                    <a:pt x="0" y="24599"/>
                  </a:lnTo>
                  <a:lnTo>
                    <a:pt x="7086" y="31699"/>
                  </a:lnTo>
                  <a:lnTo>
                    <a:pt x="24587" y="31699"/>
                  </a:lnTo>
                  <a:lnTo>
                    <a:pt x="31686" y="24599"/>
                  </a:lnTo>
                  <a:lnTo>
                    <a:pt x="31686" y="7099"/>
                  </a:lnTo>
                  <a:lnTo>
                    <a:pt x="24587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200"/>
            <p:cNvSpPr/>
            <p:nvPr/>
          </p:nvSpPr>
          <p:spPr>
            <a:xfrm>
              <a:off x="2859531" y="522081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059" y="0"/>
                  </a:moveTo>
                  <a:lnTo>
                    <a:pt x="13469" y="1734"/>
                  </a:lnTo>
                  <a:lnTo>
                    <a:pt x="6457" y="6462"/>
                  </a:lnTo>
                  <a:lnTo>
                    <a:pt x="1732" y="13474"/>
                  </a:lnTo>
                  <a:lnTo>
                    <a:pt x="0" y="22059"/>
                  </a:lnTo>
                  <a:lnTo>
                    <a:pt x="1732" y="30644"/>
                  </a:lnTo>
                  <a:lnTo>
                    <a:pt x="6457" y="37657"/>
                  </a:lnTo>
                  <a:lnTo>
                    <a:pt x="13469" y="42385"/>
                  </a:lnTo>
                  <a:lnTo>
                    <a:pt x="22059" y="44119"/>
                  </a:lnTo>
                  <a:lnTo>
                    <a:pt x="30642" y="42385"/>
                  </a:lnTo>
                  <a:lnTo>
                    <a:pt x="37650" y="37657"/>
                  </a:lnTo>
                  <a:lnTo>
                    <a:pt x="42374" y="30644"/>
                  </a:lnTo>
                  <a:lnTo>
                    <a:pt x="44107" y="22059"/>
                  </a:lnTo>
                  <a:lnTo>
                    <a:pt x="42374" y="13474"/>
                  </a:lnTo>
                  <a:lnTo>
                    <a:pt x="37650" y="6462"/>
                  </a:lnTo>
                  <a:lnTo>
                    <a:pt x="30642" y="1734"/>
                  </a:lnTo>
                  <a:lnTo>
                    <a:pt x="22059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201"/>
            <p:cNvSpPr/>
            <p:nvPr/>
          </p:nvSpPr>
          <p:spPr>
            <a:xfrm>
              <a:off x="3708698" y="456365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27787" y="0"/>
                  </a:moveTo>
                  <a:lnTo>
                    <a:pt x="8013" y="0"/>
                  </a:lnTo>
                  <a:lnTo>
                    <a:pt x="0" y="8013"/>
                  </a:lnTo>
                  <a:lnTo>
                    <a:pt x="0" y="27787"/>
                  </a:lnTo>
                  <a:lnTo>
                    <a:pt x="8013" y="35814"/>
                  </a:lnTo>
                  <a:lnTo>
                    <a:pt x="27787" y="35814"/>
                  </a:lnTo>
                  <a:lnTo>
                    <a:pt x="35801" y="27787"/>
                  </a:lnTo>
                  <a:lnTo>
                    <a:pt x="35801" y="8013"/>
                  </a:lnTo>
                  <a:lnTo>
                    <a:pt x="27787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202"/>
            <p:cNvSpPr/>
            <p:nvPr/>
          </p:nvSpPr>
          <p:spPr>
            <a:xfrm>
              <a:off x="3296888" y="50871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27813" y="0"/>
                  </a:moveTo>
                  <a:lnTo>
                    <a:pt x="8026" y="0"/>
                  </a:lnTo>
                  <a:lnTo>
                    <a:pt x="0" y="8026"/>
                  </a:lnTo>
                  <a:lnTo>
                    <a:pt x="0" y="27813"/>
                  </a:lnTo>
                  <a:lnTo>
                    <a:pt x="8026" y="35839"/>
                  </a:lnTo>
                  <a:lnTo>
                    <a:pt x="27813" y="35839"/>
                  </a:lnTo>
                  <a:lnTo>
                    <a:pt x="35839" y="27813"/>
                  </a:lnTo>
                  <a:lnTo>
                    <a:pt x="35839" y="8026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203"/>
            <p:cNvSpPr/>
            <p:nvPr/>
          </p:nvSpPr>
          <p:spPr>
            <a:xfrm>
              <a:off x="4503159" y="5107079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70">
                  <a:moveTo>
                    <a:pt x="19443" y="0"/>
                  </a:moveTo>
                  <a:lnTo>
                    <a:pt x="11872" y="1528"/>
                  </a:lnTo>
                  <a:lnTo>
                    <a:pt x="5692" y="5697"/>
                  </a:lnTo>
                  <a:lnTo>
                    <a:pt x="1527" y="11878"/>
                  </a:lnTo>
                  <a:lnTo>
                    <a:pt x="0" y="19443"/>
                  </a:lnTo>
                  <a:lnTo>
                    <a:pt x="1527" y="27009"/>
                  </a:lnTo>
                  <a:lnTo>
                    <a:pt x="5692" y="33189"/>
                  </a:lnTo>
                  <a:lnTo>
                    <a:pt x="11872" y="37358"/>
                  </a:lnTo>
                  <a:lnTo>
                    <a:pt x="19443" y="38887"/>
                  </a:lnTo>
                  <a:lnTo>
                    <a:pt x="27014" y="37358"/>
                  </a:lnTo>
                  <a:lnTo>
                    <a:pt x="33194" y="33189"/>
                  </a:lnTo>
                  <a:lnTo>
                    <a:pt x="37360" y="27009"/>
                  </a:lnTo>
                  <a:lnTo>
                    <a:pt x="38887" y="19443"/>
                  </a:lnTo>
                  <a:lnTo>
                    <a:pt x="37360" y="11878"/>
                  </a:lnTo>
                  <a:lnTo>
                    <a:pt x="33194" y="5697"/>
                  </a:lnTo>
                  <a:lnTo>
                    <a:pt x="27014" y="1528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204"/>
            <p:cNvSpPr/>
            <p:nvPr/>
          </p:nvSpPr>
          <p:spPr>
            <a:xfrm>
              <a:off x="5484499" y="544139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822" y="0"/>
                  </a:moveTo>
                  <a:lnTo>
                    <a:pt x="16384" y="2108"/>
                  </a:lnTo>
                  <a:lnTo>
                    <a:pt x="7858" y="7856"/>
                  </a:lnTo>
                  <a:lnTo>
                    <a:pt x="2108" y="16378"/>
                  </a:lnTo>
                  <a:lnTo>
                    <a:pt x="0" y="26809"/>
                  </a:lnTo>
                  <a:lnTo>
                    <a:pt x="2108" y="37247"/>
                  </a:lnTo>
                  <a:lnTo>
                    <a:pt x="7858" y="45773"/>
                  </a:lnTo>
                  <a:lnTo>
                    <a:pt x="16384" y="51523"/>
                  </a:lnTo>
                  <a:lnTo>
                    <a:pt x="26822" y="53632"/>
                  </a:lnTo>
                  <a:lnTo>
                    <a:pt x="37258" y="51523"/>
                  </a:lnTo>
                  <a:lnTo>
                    <a:pt x="45780" y="45773"/>
                  </a:lnTo>
                  <a:lnTo>
                    <a:pt x="51525" y="37247"/>
                  </a:lnTo>
                  <a:lnTo>
                    <a:pt x="53632" y="26809"/>
                  </a:lnTo>
                  <a:lnTo>
                    <a:pt x="51525" y="16378"/>
                  </a:lnTo>
                  <a:lnTo>
                    <a:pt x="45780" y="7856"/>
                  </a:lnTo>
                  <a:lnTo>
                    <a:pt x="37258" y="2108"/>
                  </a:lnTo>
                  <a:lnTo>
                    <a:pt x="26822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205"/>
            <p:cNvSpPr/>
            <p:nvPr/>
          </p:nvSpPr>
          <p:spPr>
            <a:xfrm>
              <a:off x="4532229" y="6497053"/>
              <a:ext cx="72567" cy="7256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206"/>
            <p:cNvSpPr/>
            <p:nvPr/>
          </p:nvSpPr>
          <p:spPr>
            <a:xfrm>
              <a:off x="3703180" y="4864573"/>
              <a:ext cx="1183640" cy="479425"/>
            </a:xfrm>
            <a:custGeom>
              <a:avLst/>
              <a:gdLst/>
              <a:ahLst/>
              <a:cxnLst/>
              <a:rect l="l" t="t" r="r" b="b"/>
              <a:pathLst>
                <a:path w="1183639" h="479425">
                  <a:moveTo>
                    <a:pt x="0" y="0"/>
                  </a:moveTo>
                  <a:lnTo>
                    <a:pt x="93129" y="241058"/>
                  </a:lnTo>
                  <a:lnTo>
                    <a:pt x="1183271" y="479183"/>
                  </a:lnTo>
                  <a:lnTo>
                    <a:pt x="1183424" y="478701"/>
                  </a:lnTo>
                  <a:lnTo>
                    <a:pt x="1181822" y="478053"/>
                  </a:lnTo>
                  <a:lnTo>
                    <a:pt x="1180439" y="478053"/>
                  </a:lnTo>
                  <a:lnTo>
                    <a:pt x="93510" y="240614"/>
                  </a:lnTo>
                  <a:lnTo>
                    <a:pt x="901" y="914"/>
                  </a:lnTo>
                  <a:lnTo>
                    <a:pt x="2260" y="914"/>
                  </a:lnTo>
                  <a:lnTo>
                    <a:pt x="0" y="0"/>
                  </a:lnTo>
                  <a:close/>
                </a:path>
                <a:path w="1183639" h="479425">
                  <a:moveTo>
                    <a:pt x="2260" y="914"/>
                  </a:moveTo>
                  <a:lnTo>
                    <a:pt x="901" y="914"/>
                  </a:lnTo>
                  <a:lnTo>
                    <a:pt x="1180439" y="478053"/>
                  </a:lnTo>
                  <a:lnTo>
                    <a:pt x="1181822" y="478053"/>
                  </a:lnTo>
                  <a:lnTo>
                    <a:pt x="2260" y="914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207"/>
            <p:cNvSpPr/>
            <p:nvPr/>
          </p:nvSpPr>
          <p:spPr>
            <a:xfrm>
              <a:off x="2094877" y="4864712"/>
              <a:ext cx="1702435" cy="547370"/>
            </a:xfrm>
            <a:custGeom>
              <a:avLst/>
              <a:gdLst/>
              <a:ahLst/>
              <a:cxnLst/>
              <a:rect l="l" t="t" r="r" b="b"/>
              <a:pathLst>
                <a:path w="1702435" h="547370">
                  <a:moveTo>
                    <a:pt x="1608912" y="0"/>
                  </a:moveTo>
                  <a:lnTo>
                    <a:pt x="0" y="546709"/>
                  </a:lnTo>
                  <a:lnTo>
                    <a:pt x="127" y="547204"/>
                  </a:lnTo>
                  <a:lnTo>
                    <a:pt x="6336" y="546087"/>
                  </a:lnTo>
                  <a:lnTo>
                    <a:pt x="3390" y="546087"/>
                  </a:lnTo>
                  <a:lnTo>
                    <a:pt x="1608607" y="635"/>
                  </a:lnTo>
                  <a:lnTo>
                    <a:pt x="1609157" y="635"/>
                  </a:lnTo>
                  <a:lnTo>
                    <a:pt x="1608912" y="0"/>
                  </a:lnTo>
                  <a:close/>
                </a:path>
                <a:path w="1702435" h="547370">
                  <a:moveTo>
                    <a:pt x="1609157" y="635"/>
                  </a:moveTo>
                  <a:lnTo>
                    <a:pt x="1608607" y="635"/>
                  </a:lnTo>
                  <a:lnTo>
                    <a:pt x="1701279" y="240499"/>
                  </a:lnTo>
                  <a:lnTo>
                    <a:pt x="3390" y="546087"/>
                  </a:lnTo>
                  <a:lnTo>
                    <a:pt x="6336" y="546087"/>
                  </a:lnTo>
                  <a:lnTo>
                    <a:pt x="1701977" y="240893"/>
                  </a:lnTo>
                  <a:lnTo>
                    <a:pt x="1609157" y="63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208"/>
            <p:cNvSpPr/>
            <p:nvPr/>
          </p:nvSpPr>
          <p:spPr>
            <a:xfrm>
              <a:off x="1556057" y="5410469"/>
              <a:ext cx="750570" cy="646430"/>
            </a:xfrm>
            <a:custGeom>
              <a:avLst/>
              <a:gdLst/>
              <a:ahLst/>
              <a:cxnLst/>
              <a:rect l="l" t="t" r="r" b="b"/>
              <a:pathLst>
                <a:path w="750569" h="646429">
                  <a:moveTo>
                    <a:pt x="539000" y="0"/>
                  </a:moveTo>
                  <a:lnTo>
                    <a:pt x="0" y="646163"/>
                  </a:lnTo>
                  <a:lnTo>
                    <a:pt x="8291" y="643077"/>
                  </a:lnTo>
                  <a:lnTo>
                    <a:pt x="4356" y="643077"/>
                  </a:lnTo>
                  <a:lnTo>
                    <a:pt x="538797" y="2387"/>
                  </a:lnTo>
                  <a:lnTo>
                    <a:pt x="540374" y="2387"/>
                  </a:lnTo>
                  <a:lnTo>
                    <a:pt x="539000" y="0"/>
                  </a:lnTo>
                  <a:close/>
                </a:path>
                <a:path w="750569" h="646429">
                  <a:moveTo>
                    <a:pt x="540374" y="2387"/>
                  </a:moveTo>
                  <a:lnTo>
                    <a:pt x="538797" y="2387"/>
                  </a:lnTo>
                  <a:lnTo>
                    <a:pt x="748093" y="366242"/>
                  </a:lnTo>
                  <a:lnTo>
                    <a:pt x="4356" y="643077"/>
                  </a:lnTo>
                  <a:lnTo>
                    <a:pt x="8291" y="643077"/>
                  </a:lnTo>
                  <a:lnTo>
                    <a:pt x="750087" y="366966"/>
                  </a:lnTo>
                  <a:lnTo>
                    <a:pt x="540374" y="2387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209"/>
            <p:cNvSpPr/>
            <p:nvPr/>
          </p:nvSpPr>
          <p:spPr>
            <a:xfrm>
              <a:off x="1557049" y="5165356"/>
              <a:ext cx="539115" cy="892811"/>
            </a:xfrm>
            <a:custGeom>
              <a:avLst/>
              <a:gdLst/>
              <a:ahLst/>
              <a:cxnLst/>
              <a:rect l="l" t="t" r="r" b="b"/>
              <a:pathLst>
                <a:path w="539114" h="892810">
                  <a:moveTo>
                    <a:pt x="174167" y="0"/>
                  </a:moveTo>
                  <a:lnTo>
                    <a:pt x="0" y="892225"/>
                  </a:lnTo>
                  <a:lnTo>
                    <a:pt x="4152" y="887247"/>
                  </a:lnTo>
                  <a:lnTo>
                    <a:pt x="2374" y="887247"/>
                  </a:lnTo>
                  <a:lnTo>
                    <a:pt x="175120" y="2298"/>
                  </a:lnTo>
                  <a:lnTo>
                    <a:pt x="177573" y="2298"/>
                  </a:lnTo>
                  <a:lnTo>
                    <a:pt x="174167" y="0"/>
                  </a:lnTo>
                  <a:close/>
                </a:path>
                <a:path w="539114" h="892810">
                  <a:moveTo>
                    <a:pt x="177573" y="2298"/>
                  </a:moveTo>
                  <a:lnTo>
                    <a:pt x="175120" y="2298"/>
                  </a:lnTo>
                  <a:lnTo>
                    <a:pt x="536892" y="246443"/>
                  </a:lnTo>
                  <a:lnTo>
                    <a:pt x="2374" y="887247"/>
                  </a:lnTo>
                  <a:lnTo>
                    <a:pt x="4152" y="887247"/>
                  </a:lnTo>
                  <a:lnTo>
                    <a:pt x="538429" y="246735"/>
                  </a:lnTo>
                  <a:lnTo>
                    <a:pt x="538924" y="246164"/>
                  </a:lnTo>
                  <a:lnTo>
                    <a:pt x="177573" y="229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210"/>
            <p:cNvSpPr/>
            <p:nvPr/>
          </p:nvSpPr>
          <p:spPr>
            <a:xfrm>
              <a:off x="2093817" y="4774506"/>
              <a:ext cx="1611630" cy="638175"/>
            </a:xfrm>
            <a:custGeom>
              <a:avLst/>
              <a:gdLst/>
              <a:ahLst/>
              <a:cxnLst/>
              <a:rect l="l" t="t" r="r" b="b"/>
              <a:pathLst>
                <a:path w="1611629" h="638175">
                  <a:moveTo>
                    <a:pt x="732916" y="0"/>
                  </a:moveTo>
                  <a:lnTo>
                    <a:pt x="0" y="637806"/>
                  </a:lnTo>
                  <a:lnTo>
                    <a:pt x="3849" y="636498"/>
                  </a:lnTo>
                  <a:lnTo>
                    <a:pt x="2285" y="636498"/>
                  </a:lnTo>
                  <a:lnTo>
                    <a:pt x="733082" y="533"/>
                  </a:lnTo>
                  <a:lnTo>
                    <a:pt x="738098" y="533"/>
                  </a:lnTo>
                  <a:lnTo>
                    <a:pt x="732916" y="0"/>
                  </a:lnTo>
                  <a:close/>
                </a:path>
                <a:path w="1611629" h="638175">
                  <a:moveTo>
                    <a:pt x="738098" y="533"/>
                  </a:moveTo>
                  <a:lnTo>
                    <a:pt x="733082" y="533"/>
                  </a:lnTo>
                  <a:lnTo>
                    <a:pt x="1608632" y="90652"/>
                  </a:lnTo>
                  <a:lnTo>
                    <a:pt x="2285" y="636498"/>
                  </a:lnTo>
                  <a:lnTo>
                    <a:pt x="3849" y="636498"/>
                  </a:lnTo>
                  <a:lnTo>
                    <a:pt x="1611007" y="90385"/>
                  </a:lnTo>
                  <a:lnTo>
                    <a:pt x="738098" y="53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211"/>
            <p:cNvSpPr/>
            <p:nvPr/>
          </p:nvSpPr>
          <p:spPr>
            <a:xfrm>
              <a:off x="1731138" y="4774081"/>
              <a:ext cx="1097280" cy="638175"/>
            </a:xfrm>
            <a:custGeom>
              <a:avLst/>
              <a:gdLst/>
              <a:ahLst/>
              <a:cxnLst/>
              <a:rect l="l" t="t" r="r" b="b"/>
              <a:pathLst>
                <a:path w="1097280" h="638175">
                  <a:moveTo>
                    <a:pt x="1096860" y="0"/>
                  </a:moveTo>
                  <a:lnTo>
                    <a:pt x="0" y="392353"/>
                  </a:lnTo>
                  <a:lnTo>
                    <a:pt x="363842" y="637895"/>
                  </a:lnTo>
                  <a:lnTo>
                    <a:pt x="364571" y="637260"/>
                  </a:lnTo>
                  <a:lnTo>
                    <a:pt x="363804" y="637260"/>
                  </a:lnTo>
                  <a:lnTo>
                    <a:pt x="1117" y="392493"/>
                  </a:lnTo>
                  <a:lnTo>
                    <a:pt x="1094486" y="1384"/>
                  </a:lnTo>
                  <a:lnTo>
                    <a:pt x="1095270" y="1384"/>
                  </a:lnTo>
                  <a:lnTo>
                    <a:pt x="1096860" y="0"/>
                  </a:lnTo>
                  <a:close/>
                </a:path>
                <a:path w="1097280" h="638175">
                  <a:moveTo>
                    <a:pt x="1095270" y="1384"/>
                  </a:moveTo>
                  <a:lnTo>
                    <a:pt x="1094486" y="1384"/>
                  </a:lnTo>
                  <a:lnTo>
                    <a:pt x="363804" y="637260"/>
                  </a:lnTo>
                  <a:lnTo>
                    <a:pt x="364571" y="637260"/>
                  </a:lnTo>
                  <a:lnTo>
                    <a:pt x="1095270" y="1384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212"/>
            <p:cNvSpPr/>
            <p:nvPr/>
          </p:nvSpPr>
          <p:spPr>
            <a:xfrm>
              <a:off x="3703132" y="4493735"/>
              <a:ext cx="1184275" cy="850900"/>
            </a:xfrm>
            <a:custGeom>
              <a:avLst/>
              <a:gdLst/>
              <a:ahLst/>
              <a:cxnLst/>
              <a:rect l="l" t="t" r="r" b="b"/>
              <a:pathLst>
                <a:path w="1184275" h="850900">
                  <a:moveTo>
                    <a:pt x="466090" y="0"/>
                  </a:moveTo>
                  <a:lnTo>
                    <a:pt x="0" y="371373"/>
                  </a:lnTo>
                  <a:lnTo>
                    <a:pt x="1184236" y="850404"/>
                  </a:lnTo>
                  <a:lnTo>
                    <a:pt x="1183175" y="849147"/>
                  </a:lnTo>
                  <a:lnTo>
                    <a:pt x="1182522" y="849147"/>
                  </a:lnTo>
                  <a:lnTo>
                    <a:pt x="1003" y="371221"/>
                  </a:lnTo>
                  <a:lnTo>
                    <a:pt x="466026" y="711"/>
                  </a:lnTo>
                  <a:lnTo>
                    <a:pt x="466690" y="711"/>
                  </a:lnTo>
                  <a:lnTo>
                    <a:pt x="466090" y="0"/>
                  </a:lnTo>
                  <a:close/>
                </a:path>
                <a:path w="1184275" h="850900">
                  <a:moveTo>
                    <a:pt x="466690" y="711"/>
                  </a:moveTo>
                  <a:lnTo>
                    <a:pt x="466026" y="711"/>
                  </a:lnTo>
                  <a:lnTo>
                    <a:pt x="1182522" y="849147"/>
                  </a:lnTo>
                  <a:lnTo>
                    <a:pt x="1183175" y="849147"/>
                  </a:lnTo>
                  <a:lnTo>
                    <a:pt x="466690" y="711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213"/>
            <p:cNvSpPr/>
            <p:nvPr/>
          </p:nvSpPr>
          <p:spPr>
            <a:xfrm>
              <a:off x="2825158" y="4493622"/>
              <a:ext cx="1345565" cy="372110"/>
            </a:xfrm>
            <a:custGeom>
              <a:avLst/>
              <a:gdLst/>
              <a:ahLst/>
              <a:cxnLst/>
              <a:rect l="l" t="t" r="r" b="b"/>
              <a:pathLst>
                <a:path w="1345564" h="372110">
                  <a:moveTo>
                    <a:pt x="1345031" y="0"/>
                  </a:moveTo>
                  <a:lnTo>
                    <a:pt x="0" y="281241"/>
                  </a:lnTo>
                  <a:lnTo>
                    <a:pt x="878446" y="371652"/>
                  </a:lnTo>
                  <a:lnTo>
                    <a:pt x="879217" y="371144"/>
                  </a:lnTo>
                  <a:lnTo>
                    <a:pt x="878395" y="371144"/>
                  </a:lnTo>
                  <a:lnTo>
                    <a:pt x="3314" y="281063"/>
                  </a:lnTo>
                  <a:lnTo>
                    <a:pt x="1343025" y="939"/>
                  </a:lnTo>
                  <a:lnTo>
                    <a:pt x="1343852" y="939"/>
                  </a:lnTo>
                  <a:lnTo>
                    <a:pt x="1345031" y="0"/>
                  </a:lnTo>
                  <a:close/>
                </a:path>
                <a:path w="1345564" h="372110">
                  <a:moveTo>
                    <a:pt x="1343852" y="939"/>
                  </a:moveTo>
                  <a:lnTo>
                    <a:pt x="1343025" y="939"/>
                  </a:lnTo>
                  <a:lnTo>
                    <a:pt x="878395" y="371144"/>
                  </a:lnTo>
                  <a:lnTo>
                    <a:pt x="879217" y="371144"/>
                  </a:lnTo>
                  <a:lnTo>
                    <a:pt x="1343852" y="939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214"/>
            <p:cNvSpPr/>
            <p:nvPr/>
          </p:nvSpPr>
          <p:spPr>
            <a:xfrm>
              <a:off x="2825198" y="4456548"/>
              <a:ext cx="1346200" cy="319405"/>
            </a:xfrm>
            <a:custGeom>
              <a:avLst/>
              <a:gdLst/>
              <a:ahLst/>
              <a:cxnLst/>
              <a:rect l="l" t="t" r="r" b="b"/>
              <a:pathLst>
                <a:path w="1346200" h="319404">
                  <a:moveTo>
                    <a:pt x="579716" y="0"/>
                  </a:moveTo>
                  <a:lnTo>
                    <a:pt x="0" y="318820"/>
                  </a:lnTo>
                  <a:lnTo>
                    <a:pt x="5709" y="317627"/>
                  </a:lnTo>
                  <a:lnTo>
                    <a:pt x="3238" y="317627"/>
                  </a:lnTo>
                  <a:lnTo>
                    <a:pt x="579831" y="520"/>
                  </a:lnTo>
                  <a:lnTo>
                    <a:pt x="590388" y="520"/>
                  </a:lnTo>
                  <a:lnTo>
                    <a:pt x="579716" y="0"/>
                  </a:lnTo>
                  <a:close/>
                </a:path>
                <a:path w="1346200" h="319404">
                  <a:moveTo>
                    <a:pt x="590388" y="520"/>
                  </a:moveTo>
                  <a:lnTo>
                    <a:pt x="579831" y="520"/>
                  </a:lnTo>
                  <a:lnTo>
                    <a:pt x="1341983" y="37706"/>
                  </a:lnTo>
                  <a:lnTo>
                    <a:pt x="3238" y="317627"/>
                  </a:lnTo>
                  <a:lnTo>
                    <a:pt x="5709" y="317627"/>
                  </a:lnTo>
                  <a:lnTo>
                    <a:pt x="1345996" y="37388"/>
                  </a:lnTo>
                  <a:lnTo>
                    <a:pt x="590388" y="52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215"/>
            <p:cNvSpPr/>
            <p:nvPr/>
          </p:nvSpPr>
          <p:spPr>
            <a:xfrm>
              <a:off x="1729734" y="4685388"/>
              <a:ext cx="1098550" cy="482600"/>
            </a:xfrm>
            <a:custGeom>
              <a:avLst/>
              <a:gdLst/>
              <a:ahLst/>
              <a:cxnLst/>
              <a:rect l="l" t="t" r="r" b="b"/>
              <a:pathLst>
                <a:path w="1098550" h="482600">
                  <a:moveTo>
                    <a:pt x="741273" y="0"/>
                  </a:moveTo>
                  <a:lnTo>
                    <a:pt x="0" y="482092"/>
                  </a:lnTo>
                  <a:lnTo>
                    <a:pt x="5432" y="480148"/>
                  </a:lnTo>
                  <a:lnTo>
                    <a:pt x="3924" y="480148"/>
                  </a:lnTo>
                  <a:lnTo>
                    <a:pt x="741362" y="546"/>
                  </a:lnTo>
                  <a:lnTo>
                    <a:pt x="743453" y="546"/>
                  </a:lnTo>
                  <a:lnTo>
                    <a:pt x="741273" y="0"/>
                  </a:lnTo>
                  <a:close/>
                </a:path>
                <a:path w="1098550" h="482600">
                  <a:moveTo>
                    <a:pt x="743453" y="546"/>
                  </a:moveTo>
                  <a:lnTo>
                    <a:pt x="741362" y="546"/>
                  </a:lnTo>
                  <a:lnTo>
                    <a:pt x="1096200" y="89433"/>
                  </a:lnTo>
                  <a:lnTo>
                    <a:pt x="3924" y="480148"/>
                  </a:lnTo>
                  <a:lnTo>
                    <a:pt x="5432" y="480148"/>
                  </a:lnTo>
                  <a:lnTo>
                    <a:pt x="1097965" y="89344"/>
                  </a:lnTo>
                  <a:lnTo>
                    <a:pt x="743453" y="54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216"/>
            <p:cNvSpPr/>
            <p:nvPr/>
          </p:nvSpPr>
          <p:spPr>
            <a:xfrm>
              <a:off x="2469990" y="4456107"/>
              <a:ext cx="937260" cy="319405"/>
            </a:xfrm>
            <a:custGeom>
              <a:avLst/>
              <a:gdLst/>
              <a:ahLst/>
              <a:cxnLst/>
              <a:rect l="l" t="t" r="r" b="b"/>
              <a:pathLst>
                <a:path w="937260" h="319404">
                  <a:moveTo>
                    <a:pt x="936802" y="0"/>
                  </a:moveTo>
                  <a:lnTo>
                    <a:pt x="0" y="229539"/>
                  </a:lnTo>
                  <a:lnTo>
                    <a:pt x="356857" y="318935"/>
                  </a:lnTo>
                  <a:lnTo>
                    <a:pt x="357850" y="318388"/>
                  </a:lnTo>
                  <a:lnTo>
                    <a:pt x="356793" y="318388"/>
                  </a:lnTo>
                  <a:lnTo>
                    <a:pt x="2120" y="229552"/>
                  </a:lnTo>
                  <a:lnTo>
                    <a:pt x="933157" y="1409"/>
                  </a:lnTo>
                  <a:lnTo>
                    <a:pt x="934239" y="1409"/>
                  </a:lnTo>
                  <a:lnTo>
                    <a:pt x="936802" y="0"/>
                  </a:lnTo>
                  <a:close/>
                </a:path>
                <a:path w="937260" h="319404">
                  <a:moveTo>
                    <a:pt x="934239" y="1409"/>
                  </a:moveTo>
                  <a:lnTo>
                    <a:pt x="933157" y="1409"/>
                  </a:lnTo>
                  <a:lnTo>
                    <a:pt x="356793" y="318388"/>
                  </a:lnTo>
                  <a:lnTo>
                    <a:pt x="357850" y="318388"/>
                  </a:lnTo>
                  <a:lnTo>
                    <a:pt x="934239" y="1409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217"/>
            <p:cNvSpPr/>
            <p:nvPr/>
          </p:nvSpPr>
          <p:spPr>
            <a:xfrm>
              <a:off x="2273450" y="4456556"/>
              <a:ext cx="1132205" cy="229870"/>
            </a:xfrm>
            <a:custGeom>
              <a:avLst/>
              <a:gdLst/>
              <a:ahLst/>
              <a:cxnLst/>
              <a:rect l="l" t="t" r="r" b="b"/>
              <a:pathLst>
                <a:path w="1132204" h="229870">
                  <a:moveTo>
                    <a:pt x="1131481" y="0"/>
                  </a:moveTo>
                  <a:lnTo>
                    <a:pt x="0" y="170853"/>
                  </a:lnTo>
                  <a:lnTo>
                    <a:pt x="197586" y="229362"/>
                  </a:lnTo>
                  <a:lnTo>
                    <a:pt x="199711" y="228841"/>
                  </a:lnTo>
                  <a:lnTo>
                    <a:pt x="197599" y="228841"/>
                  </a:lnTo>
                  <a:lnTo>
                    <a:pt x="2349" y="171018"/>
                  </a:lnTo>
                  <a:lnTo>
                    <a:pt x="1125982" y="1346"/>
                  </a:lnTo>
                  <a:lnTo>
                    <a:pt x="1128161" y="1346"/>
                  </a:lnTo>
                  <a:lnTo>
                    <a:pt x="1131582" y="508"/>
                  </a:lnTo>
                  <a:lnTo>
                    <a:pt x="1131481" y="0"/>
                  </a:lnTo>
                  <a:close/>
                </a:path>
                <a:path w="1132204" h="229870">
                  <a:moveTo>
                    <a:pt x="1128161" y="1346"/>
                  </a:moveTo>
                  <a:lnTo>
                    <a:pt x="1125982" y="1346"/>
                  </a:lnTo>
                  <a:lnTo>
                    <a:pt x="197599" y="228841"/>
                  </a:lnTo>
                  <a:lnTo>
                    <a:pt x="199711" y="228841"/>
                  </a:lnTo>
                  <a:lnTo>
                    <a:pt x="1128161" y="134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218"/>
            <p:cNvSpPr/>
            <p:nvPr/>
          </p:nvSpPr>
          <p:spPr>
            <a:xfrm>
              <a:off x="1731141" y="4685014"/>
              <a:ext cx="741680" cy="482600"/>
            </a:xfrm>
            <a:custGeom>
              <a:avLst/>
              <a:gdLst/>
              <a:ahLst/>
              <a:cxnLst/>
              <a:rect l="l" t="t" r="r" b="b"/>
              <a:pathLst>
                <a:path w="741680" h="482600">
                  <a:moveTo>
                    <a:pt x="741362" y="0"/>
                  </a:moveTo>
                  <a:lnTo>
                    <a:pt x="135991" y="157607"/>
                  </a:lnTo>
                  <a:lnTo>
                    <a:pt x="0" y="482155"/>
                  </a:lnTo>
                  <a:lnTo>
                    <a:pt x="2050" y="480822"/>
                  </a:lnTo>
                  <a:lnTo>
                    <a:pt x="1104" y="480822"/>
                  </a:lnTo>
                  <a:lnTo>
                    <a:pt x="136359" y="158038"/>
                  </a:lnTo>
                  <a:lnTo>
                    <a:pt x="738454" y="1282"/>
                  </a:lnTo>
                  <a:lnTo>
                    <a:pt x="739390" y="1282"/>
                  </a:lnTo>
                  <a:lnTo>
                    <a:pt x="741362" y="0"/>
                  </a:lnTo>
                  <a:close/>
                </a:path>
                <a:path w="741680" h="482600">
                  <a:moveTo>
                    <a:pt x="739390" y="1282"/>
                  </a:moveTo>
                  <a:lnTo>
                    <a:pt x="738454" y="1282"/>
                  </a:lnTo>
                  <a:lnTo>
                    <a:pt x="1104" y="480822"/>
                  </a:lnTo>
                  <a:lnTo>
                    <a:pt x="2050" y="480822"/>
                  </a:lnTo>
                  <a:lnTo>
                    <a:pt x="739390" y="1282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219"/>
            <p:cNvSpPr/>
            <p:nvPr/>
          </p:nvSpPr>
          <p:spPr>
            <a:xfrm>
              <a:off x="1865255" y="4627223"/>
              <a:ext cx="607060" cy="216535"/>
            </a:xfrm>
            <a:custGeom>
              <a:avLst/>
              <a:gdLst/>
              <a:ahLst/>
              <a:cxnLst/>
              <a:rect l="l" t="t" r="r" b="b"/>
              <a:pathLst>
                <a:path w="607060" h="216535">
                  <a:moveTo>
                    <a:pt x="409346" y="0"/>
                  </a:moveTo>
                  <a:lnTo>
                    <a:pt x="0" y="216408"/>
                  </a:lnTo>
                  <a:lnTo>
                    <a:pt x="6146" y="214807"/>
                  </a:lnTo>
                  <a:lnTo>
                    <a:pt x="4114" y="214807"/>
                  </a:lnTo>
                  <a:lnTo>
                    <a:pt x="409397" y="546"/>
                  </a:lnTo>
                  <a:lnTo>
                    <a:pt x="411190" y="546"/>
                  </a:lnTo>
                  <a:lnTo>
                    <a:pt x="409346" y="0"/>
                  </a:lnTo>
                  <a:close/>
                </a:path>
                <a:path w="607060" h="216535">
                  <a:moveTo>
                    <a:pt x="411190" y="546"/>
                  </a:moveTo>
                  <a:lnTo>
                    <a:pt x="409397" y="546"/>
                  </a:lnTo>
                  <a:lnTo>
                    <a:pt x="604837" y="58420"/>
                  </a:lnTo>
                  <a:lnTo>
                    <a:pt x="4114" y="214807"/>
                  </a:lnTo>
                  <a:lnTo>
                    <a:pt x="6146" y="214807"/>
                  </a:lnTo>
                  <a:lnTo>
                    <a:pt x="606742" y="58445"/>
                  </a:lnTo>
                  <a:lnTo>
                    <a:pt x="411190" y="54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220"/>
            <p:cNvSpPr/>
            <p:nvPr/>
          </p:nvSpPr>
          <p:spPr>
            <a:xfrm>
              <a:off x="91263" y="4627261"/>
              <a:ext cx="2183765" cy="832485"/>
            </a:xfrm>
            <a:custGeom>
              <a:avLst/>
              <a:gdLst/>
              <a:ahLst/>
              <a:cxnLst/>
              <a:rect l="l" t="t" r="r" b="b"/>
              <a:pathLst>
                <a:path w="2183765" h="832485">
                  <a:moveTo>
                    <a:pt x="2183269" y="0"/>
                  </a:moveTo>
                  <a:lnTo>
                    <a:pt x="0" y="831646"/>
                  </a:lnTo>
                  <a:lnTo>
                    <a:pt x="173" y="832116"/>
                  </a:lnTo>
                  <a:lnTo>
                    <a:pt x="17707" y="826046"/>
                  </a:lnTo>
                  <a:lnTo>
                    <a:pt x="16129" y="826046"/>
                  </a:lnTo>
                  <a:lnTo>
                    <a:pt x="2179561" y="1955"/>
                  </a:lnTo>
                  <a:lnTo>
                    <a:pt x="2180651" y="1955"/>
                  </a:lnTo>
                  <a:lnTo>
                    <a:pt x="2183485" y="457"/>
                  </a:lnTo>
                  <a:lnTo>
                    <a:pt x="2183269" y="0"/>
                  </a:lnTo>
                  <a:close/>
                </a:path>
                <a:path w="2183765" h="832485">
                  <a:moveTo>
                    <a:pt x="2180651" y="1955"/>
                  </a:moveTo>
                  <a:lnTo>
                    <a:pt x="2179561" y="1955"/>
                  </a:lnTo>
                  <a:lnTo>
                    <a:pt x="1775968" y="215328"/>
                  </a:lnTo>
                  <a:lnTo>
                    <a:pt x="16129" y="826046"/>
                  </a:lnTo>
                  <a:lnTo>
                    <a:pt x="17707" y="826046"/>
                  </a:lnTo>
                  <a:lnTo>
                    <a:pt x="1776133" y="215823"/>
                  </a:lnTo>
                  <a:lnTo>
                    <a:pt x="2180651" y="195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221"/>
            <p:cNvSpPr/>
            <p:nvPr/>
          </p:nvSpPr>
          <p:spPr>
            <a:xfrm>
              <a:off x="844148" y="4841670"/>
              <a:ext cx="1024890" cy="365760"/>
            </a:xfrm>
            <a:custGeom>
              <a:avLst/>
              <a:gdLst/>
              <a:ahLst/>
              <a:cxnLst/>
              <a:rect l="l" t="t" r="r" b="b"/>
              <a:pathLst>
                <a:path w="1024889" h="365760">
                  <a:moveTo>
                    <a:pt x="1024407" y="0"/>
                  </a:moveTo>
                  <a:lnTo>
                    <a:pt x="0" y="365353"/>
                  </a:lnTo>
                  <a:lnTo>
                    <a:pt x="39618" y="363575"/>
                  </a:lnTo>
                  <a:lnTo>
                    <a:pt x="9093" y="363575"/>
                  </a:lnTo>
                  <a:lnTo>
                    <a:pt x="1021930" y="2336"/>
                  </a:lnTo>
                  <a:lnTo>
                    <a:pt x="1023428" y="2336"/>
                  </a:lnTo>
                  <a:lnTo>
                    <a:pt x="1024407" y="0"/>
                  </a:lnTo>
                  <a:close/>
                </a:path>
                <a:path w="1024889" h="365760">
                  <a:moveTo>
                    <a:pt x="1023428" y="2336"/>
                  </a:moveTo>
                  <a:lnTo>
                    <a:pt x="1021930" y="2336"/>
                  </a:lnTo>
                  <a:lnTo>
                    <a:pt x="887082" y="324167"/>
                  </a:lnTo>
                  <a:lnTo>
                    <a:pt x="9093" y="363575"/>
                  </a:lnTo>
                  <a:lnTo>
                    <a:pt x="39618" y="363575"/>
                  </a:lnTo>
                  <a:lnTo>
                    <a:pt x="888009" y="325501"/>
                  </a:lnTo>
                  <a:lnTo>
                    <a:pt x="1023428" y="233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222"/>
            <p:cNvSpPr/>
            <p:nvPr/>
          </p:nvSpPr>
          <p:spPr>
            <a:xfrm>
              <a:off x="91136" y="4842187"/>
              <a:ext cx="1776730" cy="617855"/>
            </a:xfrm>
            <a:custGeom>
              <a:avLst/>
              <a:gdLst/>
              <a:ahLst/>
              <a:cxnLst/>
              <a:rect l="l" t="t" r="r" b="b"/>
              <a:pathLst>
                <a:path w="1776730" h="617854">
                  <a:moveTo>
                    <a:pt x="1775955" y="0"/>
                  </a:moveTo>
                  <a:lnTo>
                    <a:pt x="0" y="616305"/>
                  </a:lnTo>
                  <a:lnTo>
                    <a:pt x="444" y="617600"/>
                  </a:lnTo>
                  <a:lnTo>
                    <a:pt x="116617" y="578789"/>
                  </a:lnTo>
                  <a:lnTo>
                    <a:pt x="112280" y="578789"/>
                  </a:lnTo>
                  <a:lnTo>
                    <a:pt x="1624939" y="53860"/>
                  </a:lnTo>
                  <a:lnTo>
                    <a:pt x="1629025" y="53860"/>
                  </a:lnTo>
                  <a:lnTo>
                    <a:pt x="1776412" y="1295"/>
                  </a:lnTo>
                  <a:lnTo>
                    <a:pt x="1775955" y="0"/>
                  </a:lnTo>
                  <a:close/>
                </a:path>
                <a:path w="1776730" h="617854">
                  <a:moveTo>
                    <a:pt x="1629025" y="53860"/>
                  </a:moveTo>
                  <a:lnTo>
                    <a:pt x="1624939" y="53860"/>
                  </a:lnTo>
                  <a:lnTo>
                    <a:pt x="757339" y="363296"/>
                  </a:lnTo>
                  <a:lnTo>
                    <a:pt x="112280" y="578789"/>
                  </a:lnTo>
                  <a:lnTo>
                    <a:pt x="116617" y="578789"/>
                  </a:lnTo>
                  <a:lnTo>
                    <a:pt x="757770" y="364591"/>
                  </a:lnTo>
                  <a:lnTo>
                    <a:pt x="1629025" y="5386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223"/>
            <p:cNvSpPr/>
            <p:nvPr/>
          </p:nvSpPr>
          <p:spPr>
            <a:xfrm>
              <a:off x="59890" y="5165659"/>
              <a:ext cx="1675764" cy="779780"/>
            </a:xfrm>
            <a:custGeom>
              <a:avLst/>
              <a:gdLst/>
              <a:ahLst/>
              <a:cxnLst/>
              <a:rect l="l" t="t" r="r" b="b"/>
              <a:pathLst>
                <a:path w="1675764" h="779779">
                  <a:moveTo>
                    <a:pt x="1675244" y="0"/>
                  </a:moveTo>
                  <a:lnTo>
                    <a:pt x="788517" y="39801"/>
                  </a:lnTo>
                  <a:lnTo>
                    <a:pt x="0" y="779284"/>
                  </a:lnTo>
                  <a:lnTo>
                    <a:pt x="10429" y="774433"/>
                  </a:lnTo>
                  <a:lnTo>
                    <a:pt x="7188" y="774433"/>
                  </a:lnTo>
                  <a:lnTo>
                    <a:pt x="789089" y="41148"/>
                  </a:lnTo>
                  <a:lnTo>
                    <a:pt x="1668373" y="1689"/>
                  </a:lnTo>
                  <a:lnTo>
                    <a:pt x="1671613" y="1689"/>
                  </a:lnTo>
                  <a:lnTo>
                    <a:pt x="1675244" y="0"/>
                  </a:lnTo>
                  <a:close/>
                </a:path>
                <a:path w="1675764" h="779779">
                  <a:moveTo>
                    <a:pt x="1671613" y="1689"/>
                  </a:moveTo>
                  <a:lnTo>
                    <a:pt x="1668373" y="1689"/>
                  </a:lnTo>
                  <a:lnTo>
                    <a:pt x="7188" y="774433"/>
                  </a:lnTo>
                  <a:lnTo>
                    <a:pt x="10429" y="774433"/>
                  </a:lnTo>
                  <a:lnTo>
                    <a:pt x="1671613" y="1689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224"/>
            <p:cNvSpPr/>
            <p:nvPr/>
          </p:nvSpPr>
          <p:spPr>
            <a:xfrm>
              <a:off x="62705" y="5204480"/>
              <a:ext cx="789305" cy="739775"/>
            </a:xfrm>
            <a:custGeom>
              <a:avLst/>
              <a:gdLst/>
              <a:ahLst/>
              <a:cxnLst/>
              <a:rect l="l" t="t" r="r" b="b"/>
              <a:pathLst>
                <a:path w="789305" h="739775">
                  <a:moveTo>
                    <a:pt x="788746" y="0"/>
                  </a:moveTo>
                  <a:lnTo>
                    <a:pt x="27990" y="254152"/>
                  </a:lnTo>
                  <a:lnTo>
                    <a:pt x="0" y="739711"/>
                  </a:lnTo>
                  <a:lnTo>
                    <a:pt x="3575" y="736358"/>
                  </a:lnTo>
                  <a:lnTo>
                    <a:pt x="1562" y="736358"/>
                  </a:lnTo>
                  <a:lnTo>
                    <a:pt x="29311" y="255168"/>
                  </a:lnTo>
                  <a:lnTo>
                    <a:pt x="783234" y="3301"/>
                  </a:lnTo>
                  <a:lnTo>
                    <a:pt x="785225" y="3301"/>
                  </a:lnTo>
                  <a:lnTo>
                    <a:pt x="788746" y="0"/>
                  </a:lnTo>
                  <a:close/>
                </a:path>
                <a:path w="789305" h="739775">
                  <a:moveTo>
                    <a:pt x="785225" y="3301"/>
                  </a:moveTo>
                  <a:lnTo>
                    <a:pt x="783234" y="3301"/>
                  </a:lnTo>
                  <a:lnTo>
                    <a:pt x="1562" y="736358"/>
                  </a:lnTo>
                  <a:lnTo>
                    <a:pt x="3575" y="736358"/>
                  </a:lnTo>
                  <a:lnTo>
                    <a:pt x="785225" y="3301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225"/>
            <p:cNvSpPr/>
            <p:nvPr/>
          </p:nvSpPr>
          <p:spPr>
            <a:xfrm>
              <a:off x="60817" y="5165309"/>
              <a:ext cx="1671955" cy="890905"/>
            </a:xfrm>
            <a:custGeom>
              <a:avLst/>
              <a:gdLst/>
              <a:ahLst/>
              <a:cxnLst/>
              <a:rect l="l" t="t" r="r" b="b"/>
              <a:pathLst>
                <a:path w="1671955" h="890904">
                  <a:moveTo>
                    <a:pt x="1671815" y="0"/>
                  </a:moveTo>
                  <a:lnTo>
                    <a:pt x="0" y="777697"/>
                  </a:lnTo>
                  <a:lnTo>
                    <a:pt x="1497977" y="890511"/>
                  </a:lnTo>
                  <a:lnTo>
                    <a:pt x="1498262" y="889050"/>
                  </a:lnTo>
                  <a:lnTo>
                    <a:pt x="1496860" y="889050"/>
                  </a:lnTo>
                  <a:lnTo>
                    <a:pt x="5346" y="776719"/>
                  </a:lnTo>
                  <a:lnTo>
                    <a:pt x="1669948" y="2387"/>
                  </a:lnTo>
                  <a:lnTo>
                    <a:pt x="1671349" y="2387"/>
                  </a:lnTo>
                  <a:lnTo>
                    <a:pt x="1671815" y="0"/>
                  </a:lnTo>
                  <a:close/>
                </a:path>
                <a:path w="1671955" h="890904">
                  <a:moveTo>
                    <a:pt x="1671349" y="2387"/>
                  </a:moveTo>
                  <a:lnTo>
                    <a:pt x="1669948" y="2387"/>
                  </a:lnTo>
                  <a:lnTo>
                    <a:pt x="1496860" y="889050"/>
                  </a:lnTo>
                  <a:lnTo>
                    <a:pt x="1498262" y="889050"/>
                  </a:lnTo>
                  <a:lnTo>
                    <a:pt x="1671349" y="2387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226"/>
            <p:cNvSpPr/>
            <p:nvPr/>
          </p:nvSpPr>
          <p:spPr>
            <a:xfrm>
              <a:off x="4168583" y="4493776"/>
              <a:ext cx="719455" cy="851535"/>
            </a:xfrm>
            <a:custGeom>
              <a:avLst/>
              <a:gdLst/>
              <a:ahLst/>
              <a:cxnLst/>
              <a:rect l="l" t="t" r="r" b="b"/>
              <a:pathLst>
                <a:path w="719454" h="851535">
                  <a:moveTo>
                    <a:pt x="0" y="0"/>
                  </a:moveTo>
                  <a:lnTo>
                    <a:pt x="718832" y="851204"/>
                  </a:lnTo>
                  <a:lnTo>
                    <a:pt x="717582" y="848271"/>
                  </a:lnTo>
                  <a:lnTo>
                    <a:pt x="717029" y="848271"/>
                  </a:lnTo>
                  <a:lnTo>
                    <a:pt x="1206" y="635"/>
                  </a:lnTo>
                  <a:lnTo>
                    <a:pt x="6133" y="635"/>
                  </a:lnTo>
                  <a:lnTo>
                    <a:pt x="0" y="0"/>
                  </a:lnTo>
                  <a:close/>
                </a:path>
                <a:path w="719454" h="851535">
                  <a:moveTo>
                    <a:pt x="6133" y="635"/>
                  </a:moveTo>
                  <a:lnTo>
                    <a:pt x="1206" y="635"/>
                  </a:lnTo>
                  <a:lnTo>
                    <a:pt x="372211" y="39052"/>
                  </a:lnTo>
                  <a:lnTo>
                    <a:pt x="717029" y="848271"/>
                  </a:lnTo>
                  <a:lnTo>
                    <a:pt x="717582" y="848271"/>
                  </a:lnTo>
                  <a:lnTo>
                    <a:pt x="372567" y="38569"/>
                  </a:lnTo>
                  <a:lnTo>
                    <a:pt x="6133" y="63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227"/>
            <p:cNvSpPr/>
            <p:nvPr/>
          </p:nvSpPr>
          <p:spPr>
            <a:xfrm>
              <a:off x="4540369" y="4531815"/>
              <a:ext cx="423545" cy="812800"/>
            </a:xfrm>
            <a:custGeom>
              <a:avLst/>
              <a:gdLst/>
              <a:ahLst/>
              <a:cxnLst/>
              <a:rect l="l" t="t" r="r" b="b"/>
              <a:pathLst>
                <a:path w="423545" h="812800">
                  <a:moveTo>
                    <a:pt x="0" y="0"/>
                  </a:moveTo>
                  <a:lnTo>
                    <a:pt x="346252" y="812622"/>
                  </a:lnTo>
                  <a:lnTo>
                    <a:pt x="346538" y="810780"/>
                  </a:lnTo>
                  <a:lnTo>
                    <a:pt x="346024" y="810780"/>
                  </a:lnTo>
                  <a:lnTo>
                    <a:pt x="1206" y="1536"/>
                  </a:lnTo>
                  <a:lnTo>
                    <a:pt x="2064" y="1536"/>
                  </a:lnTo>
                  <a:lnTo>
                    <a:pt x="0" y="0"/>
                  </a:lnTo>
                  <a:close/>
                </a:path>
                <a:path w="423545" h="812800">
                  <a:moveTo>
                    <a:pt x="2064" y="1536"/>
                  </a:moveTo>
                  <a:lnTo>
                    <a:pt x="1206" y="1536"/>
                  </a:lnTo>
                  <a:lnTo>
                    <a:pt x="422846" y="315417"/>
                  </a:lnTo>
                  <a:lnTo>
                    <a:pt x="346024" y="810780"/>
                  </a:lnTo>
                  <a:lnTo>
                    <a:pt x="346538" y="810780"/>
                  </a:lnTo>
                  <a:lnTo>
                    <a:pt x="423405" y="315188"/>
                  </a:lnTo>
                  <a:lnTo>
                    <a:pt x="2064" y="153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228"/>
            <p:cNvSpPr/>
            <p:nvPr/>
          </p:nvSpPr>
          <p:spPr>
            <a:xfrm>
              <a:off x="4540120" y="4532264"/>
              <a:ext cx="657860" cy="315595"/>
            </a:xfrm>
            <a:custGeom>
              <a:avLst/>
              <a:gdLst/>
              <a:ahLst/>
              <a:cxnLst/>
              <a:rect l="l" t="t" r="r" b="b"/>
              <a:pathLst>
                <a:path w="657860" h="315595">
                  <a:moveTo>
                    <a:pt x="0" y="0"/>
                  </a:moveTo>
                  <a:lnTo>
                    <a:pt x="423418" y="315201"/>
                  </a:lnTo>
                  <a:lnTo>
                    <a:pt x="424024" y="314502"/>
                  </a:lnTo>
                  <a:lnTo>
                    <a:pt x="423341" y="314502"/>
                  </a:lnTo>
                  <a:lnTo>
                    <a:pt x="1701" y="635"/>
                  </a:lnTo>
                  <a:lnTo>
                    <a:pt x="9154" y="635"/>
                  </a:lnTo>
                  <a:lnTo>
                    <a:pt x="0" y="0"/>
                  </a:lnTo>
                  <a:close/>
                </a:path>
                <a:path w="657860" h="315595">
                  <a:moveTo>
                    <a:pt x="9154" y="635"/>
                  </a:moveTo>
                  <a:lnTo>
                    <a:pt x="1701" y="635"/>
                  </a:lnTo>
                  <a:lnTo>
                    <a:pt x="656590" y="46062"/>
                  </a:lnTo>
                  <a:lnTo>
                    <a:pt x="423341" y="314502"/>
                  </a:lnTo>
                  <a:lnTo>
                    <a:pt x="424024" y="314502"/>
                  </a:lnTo>
                  <a:lnTo>
                    <a:pt x="657644" y="45618"/>
                  </a:lnTo>
                  <a:lnTo>
                    <a:pt x="9154" y="63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229"/>
            <p:cNvSpPr/>
            <p:nvPr/>
          </p:nvSpPr>
          <p:spPr>
            <a:xfrm>
              <a:off x="4886240" y="4846394"/>
              <a:ext cx="706120" cy="1007110"/>
            </a:xfrm>
            <a:custGeom>
              <a:avLst/>
              <a:gdLst/>
              <a:ahLst/>
              <a:cxnLst/>
              <a:rect l="l" t="t" r="r" b="b"/>
              <a:pathLst>
                <a:path w="706120" h="1007110">
                  <a:moveTo>
                    <a:pt x="77101" y="0"/>
                  </a:moveTo>
                  <a:lnTo>
                    <a:pt x="0" y="497230"/>
                  </a:lnTo>
                  <a:lnTo>
                    <a:pt x="705751" y="1006690"/>
                  </a:lnTo>
                  <a:lnTo>
                    <a:pt x="704546" y="1004760"/>
                  </a:lnTo>
                  <a:lnTo>
                    <a:pt x="703935" y="1004760"/>
                  </a:lnTo>
                  <a:lnTo>
                    <a:pt x="546" y="497001"/>
                  </a:lnTo>
                  <a:lnTo>
                    <a:pt x="77406" y="1435"/>
                  </a:lnTo>
                  <a:lnTo>
                    <a:pt x="77997" y="1435"/>
                  </a:lnTo>
                  <a:lnTo>
                    <a:pt x="77101" y="0"/>
                  </a:lnTo>
                  <a:close/>
                </a:path>
                <a:path w="706120" h="1007110">
                  <a:moveTo>
                    <a:pt x="77997" y="1435"/>
                  </a:moveTo>
                  <a:lnTo>
                    <a:pt x="77406" y="1435"/>
                  </a:lnTo>
                  <a:lnTo>
                    <a:pt x="703935" y="1004760"/>
                  </a:lnTo>
                  <a:lnTo>
                    <a:pt x="704546" y="1004760"/>
                  </a:lnTo>
                  <a:lnTo>
                    <a:pt x="77997" y="143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230"/>
            <p:cNvSpPr/>
            <p:nvPr/>
          </p:nvSpPr>
          <p:spPr>
            <a:xfrm>
              <a:off x="5091924" y="5421485"/>
              <a:ext cx="501015" cy="587376"/>
            </a:xfrm>
            <a:custGeom>
              <a:avLst/>
              <a:gdLst/>
              <a:ahLst/>
              <a:cxnLst/>
              <a:rect l="l" t="t" r="r" b="b"/>
              <a:pathLst>
                <a:path w="501014" h="587375">
                  <a:moveTo>
                    <a:pt x="0" y="0"/>
                  </a:moveTo>
                  <a:lnTo>
                    <a:pt x="131216" y="587184"/>
                  </a:lnTo>
                  <a:lnTo>
                    <a:pt x="135745" y="585266"/>
                  </a:lnTo>
                  <a:lnTo>
                    <a:pt x="132207" y="585266"/>
                  </a:lnTo>
                  <a:lnTo>
                    <a:pt x="2247" y="3746"/>
                  </a:lnTo>
                  <a:lnTo>
                    <a:pt x="4351" y="3746"/>
                  </a:lnTo>
                  <a:lnTo>
                    <a:pt x="0" y="0"/>
                  </a:lnTo>
                  <a:close/>
                </a:path>
                <a:path w="501014" h="587375">
                  <a:moveTo>
                    <a:pt x="4351" y="3746"/>
                  </a:moveTo>
                  <a:lnTo>
                    <a:pt x="2247" y="3746"/>
                  </a:lnTo>
                  <a:lnTo>
                    <a:pt x="497878" y="430428"/>
                  </a:lnTo>
                  <a:lnTo>
                    <a:pt x="132207" y="585266"/>
                  </a:lnTo>
                  <a:lnTo>
                    <a:pt x="135745" y="585266"/>
                  </a:lnTo>
                  <a:lnTo>
                    <a:pt x="500456" y="430834"/>
                  </a:lnTo>
                  <a:lnTo>
                    <a:pt x="4351" y="374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231"/>
            <p:cNvSpPr/>
            <p:nvPr/>
          </p:nvSpPr>
          <p:spPr>
            <a:xfrm>
              <a:off x="2303564" y="5775821"/>
              <a:ext cx="1289685" cy="1056005"/>
            </a:xfrm>
            <a:custGeom>
              <a:avLst/>
              <a:gdLst/>
              <a:ahLst/>
              <a:cxnLst/>
              <a:rect l="l" t="t" r="r" b="b"/>
              <a:pathLst>
                <a:path w="1289685" h="1056004">
                  <a:moveTo>
                    <a:pt x="0" y="0"/>
                  </a:moveTo>
                  <a:lnTo>
                    <a:pt x="655485" y="1055776"/>
                  </a:lnTo>
                  <a:lnTo>
                    <a:pt x="657710" y="1053591"/>
                  </a:lnTo>
                  <a:lnTo>
                    <a:pt x="655739" y="1053591"/>
                  </a:lnTo>
                  <a:lnTo>
                    <a:pt x="3175" y="2514"/>
                  </a:lnTo>
                  <a:lnTo>
                    <a:pt x="7479" y="2514"/>
                  </a:lnTo>
                  <a:lnTo>
                    <a:pt x="0" y="0"/>
                  </a:lnTo>
                  <a:close/>
                </a:path>
                <a:path w="1289685" h="1056004">
                  <a:moveTo>
                    <a:pt x="7479" y="2514"/>
                  </a:moveTo>
                  <a:lnTo>
                    <a:pt x="3175" y="2514"/>
                  </a:lnTo>
                  <a:lnTo>
                    <a:pt x="1286776" y="434073"/>
                  </a:lnTo>
                  <a:lnTo>
                    <a:pt x="655739" y="1053591"/>
                  </a:lnTo>
                  <a:lnTo>
                    <a:pt x="657710" y="1053591"/>
                  </a:lnTo>
                  <a:lnTo>
                    <a:pt x="1289342" y="433489"/>
                  </a:lnTo>
                  <a:lnTo>
                    <a:pt x="7479" y="2514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232"/>
            <p:cNvSpPr/>
            <p:nvPr/>
          </p:nvSpPr>
          <p:spPr>
            <a:xfrm>
              <a:off x="1556598" y="5776234"/>
              <a:ext cx="1404620" cy="1056641"/>
            </a:xfrm>
            <a:custGeom>
              <a:avLst/>
              <a:gdLst/>
              <a:ahLst/>
              <a:cxnLst/>
              <a:rect l="l" t="t" r="r" b="b"/>
              <a:pathLst>
                <a:path w="1404620" h="1056640">
                  <a:moveTo>
                    <a:pt x="748842" y="0"/>
                  </a:moveTo>
                  <a:lnTo>
                    <a:pt x="0" y="278739"/>
                  </a:lnTo>
                  <a:lnTo>
                    <a:pt x="1404556" y="1056144"/>
                  </a:lnTo>
                  <a:lnTo>
                    <a:pt x="1402222" y="1052385"/>
                  </a:lnTo>
                  <a:lnTo>
                    <a:pt x="1400606" y="1052385"/>
                  </a:lnTo>
                  <a:lnTo>
                    <a:pt x="3276" y="278980"/>
                  </a:lnTo>
                  <a:lnTo>
                    <a:pt x="748258" y="1676"/>
                  </a:lnTo>
                  <a:lnTo>
                    <a:pt x="749883" y="1676"/>
                  </a:lnTo>
                  <a:lnTo>
                    <a:pt x="748842" y="0"/>
                  </a:lnTo>
                  <a:close/>
                </a:path>
                <a:path w="1404620" h="1056640">
                  <a:moveTo>
                    <a:pt x="749883" y="1676"/>
                  </a:moveTo>
                  <a:lnTo>
                    <a:pt x="748258" y="1676"/>
                  </a:lnTo>
                  <a:lnTo>
                    <a:pt x="1400606" y="1052385"/>
                  </a:lnTo>
                  <a:lnTo>
                    <a:pt x="1402222" y="1052385"/>
                  </a:lnTo>
                  <a:lnTo>
                    <a:pt x="749883" y="167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233"/>
            <p:cNvSpPr/>
            <p:nvPr/>
          </p:nvSpPr>
          <p:spPr>
            <a:xfrm>
              <a:off x="1554624" y="6052303"/>
              <a:ext cx="1405890" cy="1050290"/>
            </a:xfrm>
            <a:custGeom>
              <a:avLst/>
              <a:gdLst/>
              <a:ahLst/>
              <a:cxnLst/>
              <a:rect l="l" t="t" r="r" b="b"/>
              <a:pathLst>
                <a:path w="1405889" h="1050290">
                  <a:moveTo>
                    <a:pt x="0" y="0"/>
                  </a:moveTo>
                  <a:lnTo>
                    <a:pt x="1004112" y="1049680"/>
                  </a:lnTo>
                  <a:lnTo>
                    <a:pt x="1006762" y="1047889"/>
                  </a:lnTo>
                  <a:lnTo>
                    <a:pt x="1004303" y="1047889"/>
                  </a:lnTo>
                  <a:lnTo>
                    <a:pt x="7226" y="5575"/>
                  </a:lnTo>
                  <a:lnTo>
                    <a:pt x="10072" y="5575"/>
                  </a:lnTo>
                  <a:lnTo>
                    <a:pt x="0" y="0"/>
                  </a:lnTo>
                  <a:close/>
                </a:path>
                <a:path w="1405889" h="1050290">
                  <a:moveTo>
                    <a:pt x="10072" y="5575"/>
                  </a:moveTo>
                  <a:lnTo>
                    <a:pt x="7226" y="5575"/>
                  </a:lnTo>
                  <a:lnTo>
                    <a:pt x="1403235" y="778256"/>
                  </a:lnTo>
                  <a:lnTo>
                    <a:pt x="1004303" y="1047889"/>
                  </a:lnTo>
                  <a:lnTo>
                    <a:pt x="1006762" y="1047889"/>
                  </a:lnTo>
                  <a:lnTo>
                    <a:pt x="1405864" y="778141"/>
                  </a:lnTo>
                  <a:lnTo>
                    <a:pt x="10072" y="557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234"/>
            <p:cNvSpPr/>
            <p:nvPr/>
          </p:nvSpPr>
          <p:spPr>
            <a:xfrm>
              <a:off x="59777" y="5941555"/>
              <a:ext cx="2502534" cy="1162050"/>
            </a:xfrm>
            <a:custGeom>
              <a:avLst/>
              <a:gdLst/>
              <a:ahLst/>
              <a:cxnLst/>
              <a:rect l="l" t="t" r="r" b="b"/>
              <a:pathLst>
                <a:path w="2502535" h="1162050">
                  <a:moveTo>
                    <a:pt x="0" y="0"/>
                  </a:moveTo>
                  <a:lnTo>
                    <a:pt x="2502065" y="1161681"/>
                  </a:lnTo>
                  <a:lnTo>
                    <a:pt x="2497946" y="1157376"/>
                  </a:lnTo>
                  <a:lnTo>
                    <a:pt x="2496045" y="1157376"/>
                  </a:lnTo>
                  <a:lnTo>
                    <a:pt x="7429" y="1930"/>
                  </a:lnTo>
                  <a:lnTo>
                    <a:pt x="25631" y="1930"/>
                  </a:lnTo>
                  <a:lnTo>
                    <a:pt x="0" y="0"/>
                  </a:lnTo>
                  <a:close/>
                </a:path>
                <a:path w="2502535" h="1162050">
                  <a:moveTo>
                    <a:pt x="25631" y="1930"/>
                  </a:moveTo>
                  <a:lnTo>
                    <a:pt x="7429" y="1930"/>
                  </a:lnTo>
                  <a:lnTo>
                    <a:pt x="1498142" y="114198"/>
                  </a:lnTo>
                  <a:lnTo>
                    <a:pt x="2496045" y="1157376"/>
                  </a:lnTo>
                  <a:lnTo>
                    <a:pt x="2497946" y="1157376"/>
                  </a:lnTo>
                  <a:lnTo>
                    <a:pt x="1498777" y="112877"/>
                  </a:lnTo>
                  <a:lnTo>
                    <a:pt x="25631" y="193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235"/>
            <p:cNvSpPr/>
            <p:nvPr/>
          </p:nvSpPr>
          <p:spPr>
            <a:xfrm>
              <a:off x="2957105" y="6208477"/>
              <a:ext cx="890269" cy="623571"/>
            </a:xfrm>
            <a:custGeom>
              <a:avLst/>
              <a:gdLst/>
              <a:ahLst/>
              <a:cxnLst/>
              <a:rect l="l" t="t" r="r" b="b"/>
              <a:pathLst>
                <a:path w="890270" h="623570">
                  <a:moveTo>
                    <a:pt x="634682" y="0"/>
                  </a:moveTo>
                  <a:lnTo>
                    <a:pt x="0" y="623087"/>
                  </a:lnTo>
                  <a:lnTo>
                    <a:pt x="11920" y="620953"/>
                  </a:lnTo>
                  <a:lnTo>
                    <a:pt x="4140" y="620953"/>
                  </a:lnTo>
                  <a:lnTo>
                    <a:pt x="634352" y="2247"/>
                  </a:lnTo>
                  <a:lnTo>
                    <a:pt x="635918" y="2247"/>
                  </a:lnTo>
                  <a:lnTo>
                    <a:pt x="634682" y="0"/>
                  </a:lnTo>
                  <a:close/>
                </a:path>
                <a:path w="890270" h="623570">
                  <a:moveTo>
                    <a:pt x="635918" y="2247"/>
                  </a:moveTo>
                  <a:lnTo>
                    <a:pt x="634352" y="2247"/>
                  </a:lnTo>
                  <a:lnTo>
                    <a:pt x="887539" y="462826"/>
                  </a:lnTo>
                  <a:lnTo>
                    <a:pt x="4140" y="620953"/>
                  </a:lnTo>
                  <a:lnTo>
                    <a:pt x="11920" y="620953"/>
                  </a:lnTo>
                  <a:lnTo>
                    <a:pt x="889673" y="463854"/>
                  </a:lnTo>
                  <a:lnTo>
                    <a:pt x="635918" y="2247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236"/>
            <p:cNvSpPr/>
            <p:nvPr/>
          </p:nvSpPr>
          <p:spPr>
            <a:xfrm>
              <a:off x="3590530" y="6006517"/>
              <a:ext cx="1637664" cy="666750"/>
            </a:xfrm>
            <a:custGeom>
              <a:avLst/>
              <a:gdLst/>
              <a:ahLst/>
              <a:cxnLst/>
              <a:rect l="l" t="t" r="r" b="b"/>
              <a:pathLst>
                <a:path w="1637664" h="666750">
                  <a:moveTo>
                    <a:pt x="1637169" y="0"/>
                  </a:moveTo>
                  <a:lnTo>
                    <a:pt x="0" y="202526"/>
                  </a:lnTo>
                  <a:lnTo>
                    <a:pt x="254889" y="666203"/>
                  </a:lnTo>
                  <a:lnTo>
                    <a:pt x="258630" y="664400"/>
                  </a:lnTo>
                  <a:lnTo>
                    <a:pt x="255473" y="664400"/>
                  </a:lnTo>
                  <a:lnTo>
                    <a:pt x="2184" y="203644"/>
                  </a:lnTo>
                  <a:lnTo>
                    <a:pt x="1629041" y="2387"/>
                  </a:lnTo>
                  <a:lnTo>
                    <a:pt x="1632215" y="2387"/>
                  </a:lnTo>
                  <a:lnTo>
                    <a:pt x="1637169" y="0"/>
                  </a:lnTo>
                  <a:close/>
                </a:path>
                <a:path w="1637664" h="666750">
                  <a:moveTo>
                    <a:pt x="1632215" y="2387"/>
                  </a:moveTo>
                  <a:lnTo>
                    <a:pt x="1629041" y="2387"/>
                  </a:lnTo>
                  <a:lnTo>
                    <a:pt x="255473" y="664400"/>
                  </a:lnTo>
                  <a:lnTo>
                    <a:pt x="258630" y="664400"/>
                  </a:lnTo>
                  <a:lnTo>
                    <a:pt x="1632215" y="2387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237"/>
            <p:cNvSpPr/>
            <p:nvPr/>
          </p:nvSpPr>
          <p:spPr>
            <a:xfrm>
              <a:off x="5222918" y="5850887"/>
              <a:ext cx="369570" cy="908050"/>
            </a:xfrm>
            <a:custGeom>
              <a:avLst/>
              <a:gdLst/>
              <a:ahLst/>
              <a:cxnLst/>
              <a:rect l="l" t="t" r="r" b="b"/>
              <a:pathLst>
                <a:path w="369570" h="908050">
                  <a:moveTo>
                    <a:pt x="369341" y="0"/>
                  </a:moveTo>
                  <a:lnTo>
                    <a:pt x="0" y="156375"/>
                  </a:lnTo>
                  <a:lnTo>
                    <a:pt x="49021" y="907694"/>
                  </a:lnTo>
                  <a:lnTo>
                    <a:pt x="51410" y="900925"/>
                  </a:lnTo>
                  <a:lnTo>
                    <a:pt x="49961" y="900925"/>
                  </a:lnTo>
                  <a:lnTo>
                    <a:pt x="1435" y="157264"/>
                  </a:lnTo>
                  <a:lnTo>
                    <a:pt x="367004" y="2476"/>
                  </a:lnTo>
                  <a:lnTo>
                    <a:pt x="368467" y="2476"/>
                  </a:lnTo>
                  <a:lnTo>
                    <a:pt x="369341" y="0"/>
                  </a:lnTo>
                  <a:close/>
                </a:path>
                <a:path w="369570" h="908050">
                  <a:moveTo>
                    <a:pt x="368467" y="2476"/>
                  </a:moveTo>
                  <a:lnTo>
                    <a:pt x="367004" y="2476"/>
                  </a:lnTo>
                  <a:lnTo>
                    <a:pt x="49961" y="900925"/>
                  </a:lnTo>
                  <a:lnTo>
                    <a:pt x="51410" y="900925"/>
                  </a:lnTo>
                  <a:lnTo>
                    <a:pt x="368467" y="247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238"/>
            <p:cNvSpPr/>
            <p:nvPr/>
          </p:nvSpPr>
          <p:spPr>
            <a:xfrm>
              <a:off x="4274423" y="6006501"/>
              <a:ext cx="998855" cy="749935"/>
            </a:xfrm>
            <a:custGeom>
              <a:avLst/>
              <a:gdLst/>
              <a:ahLst/>
              <a:cxnLst/>
              <a:rect l="l" t="t" r="r" b="b"/>
              <a:pathLst>
                <a:path w="998854" h="749934">
                  <a:moveTo>
                    <a:pt x="949820" y="0"/>
                  </a:moveTo>
                  <a:lnTo>
                    <a:pt x="0" y="606983"/>
                  </a:lnTo>
                  <a:lnTo>
                    <a:pt x="998728" y="749490"/>
                  </a:lnTo>
                  <a:lnTo>
                    <a:pt x="998624" y="747903"/>
                  </a:lnTo>
                  <a:lnTo>
                    <a:pt x="997254" y="747903"/>
                  </a:lnTo>
                  <a:lnTo>
                    <a:pt x="3860" y="606145"/>
                  </a:lnTo>
                  <a:lnTo>
                    <a:pt x="948601" y="2413"/>
                  </a:lnTo>
                  <a:lnTo>
                    <a:pt x="949977" y="2413"/>
                  </a:lnTo>
                  <a:lnTo>
                    <a:pt x="949820" y="0"/>
                  </a:lnTo>
                  <a:close/>
                </a:path>
                <a:path w="998854" h="749934">
                  <a:moveTo>
                    <a:pt x="949977" y="2413"/>
                  </a:moveTo>
                  <a:lnTo>
                    <a:pt x="948601" y="2413"/>
                  </a:lnTo>
                  <a:lnTo>
                    <a:pt x="997254" y="747903"/>
                  </a:lnTo>
                  <a:lnTo>
                    <a:pt x="998624" y="747903"/>
                  </a:lnTo>
                  <a:lnTo>
                    <a:pt x="949977" y="241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239"/>
            <p:cNvSpPr/>
            <p:nvPr/>
          </p:nvSpPr>
          <p:spPr>
            <a:xfrm>
              <a:off x="3841501" y="6007088"/>
              <a:ext cx="1383030" cy="666115"/>
            </a:xfrm>
            <a:custGeom>
              <a:avLst/>
              <a:gdLst/>
              <a:ahLst/>
              <a:cxnLst/>
              <a:rect l="l" t="t" r="r" b="b"/>
              <a:pathLst>
                <a:path w="1383029" h="666115">
                  <a:moveTo>
                    <a:pt x="1381836" y="0"/>
                  </a:moveTo>
                  <a:lnTo>
                    <a:pt x="0" y="666000"/>
                  </a:lnTo>
                  <a:lnTo>
                    <a:pt x="18617" y="663460"/>
                  </a:lnTo>
                  <a:lnTo>
                    <a:pt x="8420" y="663460"/>
                  </a:lnTo>
                  <a:lnTo>
                    <a:pt x="1372095" y="6223"/>
                  </a:lnTo>
                  <a:lnTo>
                    <a:pt x="1374639" y="6223"/>
                  </a:lnTo>
                  <a:lnTo>
                    <a:pt x="1382509" y="1193"/>
                  </a:lnTo>
                  <a:lnTo>
                    <a:pt x="1381836" y="0"/>
                  </a:lnTo>
                  <a:close/>
                </a:path>
                <a:path w="1383029" h="666115">
                  <a:moveTo>
                    <a:pt x="1374639" y="6223"/>
                  </a:moveTo>
                  <a:lnTo>
                    <a:pt x="1372095" y="6223"/>
                  </a:lnTo>
                  <a:lnTo>
                    <a:pt x="434606" y="605320"/>
                  </a:lnTo>
                  <a:lnTo>
                    <a:pt x="8420" y="663460"/>
                  </a:lnTo>
                  <a:lnTo>
                    <a:pt x="18617" y="663460"/>
                  </a:lnTo>
                  <a:lnTo>
                    <a:pt x="435089" y="606640"/>
                  </a:lnTo>
                  <a:lnTo>
                    <a:pt x="1374639" y="622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240"/>
            <p:cNvSpPr/>
            <p:nvPr/>
          </p:nvSpPr>
          <p:spPr>
            <a:xfrm>
              <a:off x="3845621" y="6612378"/>
              <a:ext cx="1427480" cy="143510"/>
            </a:xfrm>
            <a:custGeom>
              <a:avLst/>
              <a:gdLst/>
              <a:ahLst/>
              <a:cxnLst/>
              <a:rect l="l" t="t" r="r" b="b"/>
              <a:pathLst>
                <a:path w="1427479" h="143509">
                  <a:moveTo>
                    <a:pt x="430733" y="0"/>
                  </a:moveTo>
                  <a:lnTo>
                    <a:pt x="0" y="58762"/>
                  </a:lnTo>
                  <a:lnTo>
                    <a:pt x="50" y="60121"/>
                  </a:lnTo>
                  <a:lnTo>
                    <a:pt x="1426756" y="143509"/>
                  </a:lnTo>
                  <a:lnTo>
                    <a:pt x="1426883" y="142138"/>
                  </a:lnTo>
                  <a:lnTo>
                    <a:pt x="1420118" y="141173"/>
                  </a:lnTo>
                  <a:lnTo>
                    <a:pt x="1410398" y="141173"/>
                  </a:lnTo>
                  <a:lnTo>
                    <a:pt x="7175" y="59169"/>
                  </a:lnTo>
                  <a:lnTo>
                    <a:pt x="430733" y="1384"/>
                  </a:lnTo>
                  <a:lnTo>
                    <a:pt x="440434" y="1384"/>
                  </a:lnTo>
                  <a:lnTo>
                    <a:pt x="430733" y="0"/>
                  </a:lnTo>
                  <a:close/>
                </a:path>
                <a:path w="1427479" h="143509">
                  <a:moveTo>
                    <a:pt x="440434" y="1384"/>
                  </a:moveTo>
                  <a:lnTo>
                    <a:pt x="430733" y="1384"/>
                  </a:lnTo>
                  <a:lnTo>
                    <a:pt x="1410398" y="141173"/>
                  </a:lnTo>
                  <a:lnTo>
                    <a:pt x="1420118" y="141173"/>
                  </a:lnTo>
                  <a:lnTo>
                    <a:pt x="440434" y="1384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241"/>
            <p:cNvSpPr/>
            <p:nvPr/>
          </p:nvSpPr>
          <p:spPr>
            <a:xfrm>
              <a:off x="3844802" y="6671074"/>
              <a:ext cx="1430655" cy="607695"/>
            </a:xfrm>
            <a:custGeom>
              <a:avLst/>
              <a:gdLst/>
              <a:ahLst/>
              <a:cxnLst/>
              <a:rect l="l" t="t" r="r" b="b"/>
              <a:pathLst>
                <a:path w="1430654" h="607695">
                  <a:moveTo>
                    <a:pt x="0" y="0"/>
                  </a:moveTo>
                  <a:lnTo>
                    <a:pt x="161048" y="607669"/>
                  </a:lnTo>
                  <a:lnTo>
                    <a:pt x="165571" y="605802"/>
                  </a:lnTo>
                  <a:lnTo>
                    <a:pt x="161975" y="605802"/>
                  </a:lnTo>
                  <a:lnTo>
                    <a:pt x="1816" y="1485"/>
                  </a:lnTo>
                  <a:lnTo>
                    <a:pt x="25423" y="1485"/>
                  </a:lnTo>
                  <a:lnTo>
                    <a:pt x="0" y="0"/>
                  </a:lnTo>
                  <a:close/>
                </a:path>
                <a:path w="1430654" h="607695">
                  <a:moveTo>
                    <a:pt x="25423" y="1485"/>
                  </a:moveTo>
                  <a:lnTo>
                    <a:pt x="1816" y="1485"/>
                  </a:lnTo>
                  <a:lnTo>
                    <a:pt x="1424571" y="84632"/>
                  </a:lnTo>
                  <a:lnTo>
                    <a:pt x="161975" y="605802"/>
                  </a:lnTo>
                  <a:lnTo>
                    <a:pt x="165571" y="605802"/>
                  </a:lnTo>
                  <a:lnTo>
                    <a:pt x="1430642" y="83616"/>
                  </a:lnTo>
                  <a:lnTo>
                    <a:pt x="25423" y="148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242"/>
            <p:cNvSpPr/>
            <p:nvPr/>
          </p:nvSpPr>
          <p:spPr>
            <a:xfrm>
              <a:off x="2956795" y="6671036"/>
              <a:ext cx="1050925" cy="608330"/>
            </a:xfrm>
            <a:custGeom>
              <a:avLst/>
              <a:gdLst/>
              <a:ahLst/>
              <a:cxnLst/>
              <a:rect l="l" t="t" r="r" b="b"/>
              <a:pathLst>
                <a:path w="1050925" h="608329">
                  <a:moveTo>
                    <a:pt x="889419" y="0"/>
                  </a:moveTo>
                  <a:lnTo>
                    <a:pt x="0" y="159194"/>
                  </a:lnTo>
                  <a:lnTo>
                    <a:pt x="1050531" y="607948"/>
                  </a:lnTo>
                  <a:lnTo>
                    <a:pt x="1049905" y="605586"/>
                  </a:lnTo>
                  <a:lnTo>
                    <a:pt x="1048486" y="605586"/>
                  </a:lnTo>
                  <a:lnTo>
                    <a:pt x="4762" y="159740"/>
                  </a:lnTo>
                  <a:lnTo>
                    <a:pt x="888415" y="1574"/>
                  </a:lnTo>
                  <a:lnTo>
                    <a:pt x="889836" y="1574"/>
                  </a:lnTo>
                  <a:lnTo>
                    <a:pt x="889419" y="0"/>
                  </a:lnTo>
                  <a:close/>
                </a:path>
                <a:path w="1050925" h="608329">
                  <a:moveTo>
                    <a:pt x="889836" y="1574"/>
                  </a:moveTo>
                  <a:lnTo>
                    <a:pt x="888415" y="1574"/>
                  </a:lnTo>
                  <a:lnTo>
                    <a:pt x="1048486" y="605586"/>
                  </a:lnTo>
                  <a:lnTo>
                    <a:pt x="1049905" y="605586"/>
                  </a:lnTo>
                  <a:lnTo>
                    <a:pt x="889836" y="1574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243"/>
            <p:cNvSpPr/>
            <p:nvPr/>
          </p:nvSpPr>
          <p:spPr>
            <a:xfrm>
              <a:off x="2556928" y="6829724"/>
              <a:ext cx="1454150" cy="449580"/>
            </a:xfrm>
            <a:custGeom>
              <a:avLst/>
              <a:gdLst/>
              <a:ahLst/>
              <a:cxnLst/>
              <a:rect l="l" t="t" r="r" b="b"/>
              <a:pathLst>
                <a:path w="1454150" h="449579">
                  <a:moveTo>
                    <a:pt x="402170" y="0"/>
                  </a:moveTo>
                  <a:lnTo>
                    <a:pt x="0" y="271818"/>
                  </a:lnTo>
                  <a:lnTo>
                    <a:pt x="1454099" y="449351"/>
                  </a:lnTo>
                  <a:lnTo>
                    <a:pt x="1448153" y="446811"/>
                  </a:lnTo>
                  <a:lnTo>
                    <a:pt x="1444663" y="446811"/>
                  </a:lnTo>
                  <a:lnTo>
                    <a:pt x="3810" y="270903"/>
                  </a:lnTo>
                  <a:lnTo>
                    <a:pt x="402323" y="1562"/>
                  </a:lnTo>
                  <a:lnTo>
                    <a:pt x="405827" y="1562"/>
                  </a:lnTo>
                  <a:lnTo>
                    <a:pt x="402170" y="0"/>
                  </a:lnTo>
                  <a:close/>
                </a:path>
                <a:path w="1454150" h="449579">
                  <a:moveTo>
                    <a:pt x="405827" y="1562"/>
                  </a:moveTo>
                  <a:lnTo>
                    <a:pt x="402323" y="1562"/>
                  </a:lnTo>
                  <a:lnTo>
                    <a:pt x="1444663" y="446811"/>
                  </a:lnTo>
                  <a:lnTo>
                    <a:pt x="1448153" y="446811"/>
                  </a:lnTo>
                  <a:lnTo>
                    <a:pt x="405827" y="1562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244"/>
            <p:cNvSpPr/>
            <p:nvPr/>
          </p:nvSpPr>
          <p:spPr>
            <a:xfrm>
              <a:off x="4962314" y="4845710"/>
              <a:ext cx="923925" cy="1007110"/>
            </a:xfrm>
            <a:custGeom>
              <a:avLst/>
              <a:gdLst/>
              <a:ahLst/>
              <a:cxnLst/>
              <a:rect l="l" t="t" r="r" b="b"/>
              <a:pathLst>
                <a:path w="923925" h="1007110">
                  <a:moveTo>
                    <a:pt x="0" y="0"/>
                  </a:moveTo>
                  <a:lnTo>
                    <a:pt x="628688" y="1006754"/>
                  </a:lnTo>
                  <a:lnTo>
                    <a:pt x="629855" y="1006068"/>
                  </a:lnTo>
                  <a:lnTo>
                    <a:pt x="628865" y="1006068"/>
                  </a:lnTo>
                  <a:lnTo>
                    <a:pt x="2362" y="2819"/>
                  </a:lnTo>
                  <a:lnTo>
                    <a:pt x="3123" y="2819"/>
                  </a:lnTo>
                  <a:lnTo>
                    <a:pt x="0" y="0"/>
                  </a:lnTo>
                  <a:close/>
                </a:path>
                <a:path w="923925" h="1007110">
                  <a:moveTo>
                    <a:pt x="3123" y="2819"/>
                  </a:moveTo>
                  <a:lnTo>
                    <a:pt x="2362" y="2819"/>
                  </a:lnTo>
                  <a:lnTo>
                    <a:pt x="922591" y="833488"/>
                  </a:lnTo>
                  <a:lnTo>
                    <a:pt x="628865" y="1006068"/>
                  </a:lnTo>
                  <a:lnTo>
                    <a:pt x="629855" y="1006068"/>
                  </a:lnTo>
                  <a:lnTo>
                    <a:pt x="923442" y="833577"/>
                  </a:lnTo>
                  <a:lnTo>
                    <a:pt x="3123" y="2819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245"/>
            <p:cNvSpPr/>
            <p:nvPr/>
          </p:nvSpPr>
          <p:spPr>
            <a:xfrm>
              <a:off x="4960207" y="4845063"/>
              <a:ext cx="1271905" cy="835661"/>
            </a:xfrm>
            <a:custGeom>
              <a:avLst/>
              <a:gdLst/>
              <a:ahLst/>
              <a:cxnLst/>
              <a:rect l="l" t="t" r="r" b="b"/>
              <a:pathLst>
                <a:path w="1271904" h="835660">
                  <a:moveTo>
                    <a:pt x="0" y="0"/>
                  </a:moveTo>
                  <a:lnTo>
                    <a:pt x="925144" y="835126"/>
                  </a:lnTo>
                  <a:lnTo>
                    <a:pt x="927116" y="833246"/>
                  </a:lnTo>
                  <a:lnTo>
                    <a:pt x="925106" y="833246"/>
                  </a:lnTo>
                  <a:lnTo>
                    <a:pt x="6578" y="4102"/>
                  </a:lnTo>
                  <a:lnTo>
                    <a:pt x="10327" y="4102"/>
                  </a:lnTo>
                  <a:lnTo>
                    <a:pt x="0" y="0"/>
                  </a:lnTo>
                  <a:close/>
                </a:path>
                <a:path w="1271904" h="835660">
                  <a:moveTo>
                    <a:pt x="10327" y="4102"/>
                  </a:moveTo>
                  <a:lnTo>
                    <a:pt x="6578" y="4102"/>
                  </a:lnTo>
                  <a:lnTo>
                    <a:pt x="1269022" y="505523"/>
                  </a:lnTo>
                  <a:lnTo>
                    <a:pt x="925106" y="833246"/>
                  </a:lnTo>
                  <a:lnTo>
                    <a:pt x="927116" y="833246"/>
                  </a:lnTo>
                  <a:lnTo>
                    <a:pt x="1271523" y="505040"/>
                  </a:lnTo>
                  <a:lnTo>
                    <a:pt x="10327" y="4102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246"/>
            <p:cNvSpPr/>
            <p:nvPr/>
          </p:nvSpPr>
          <p:spPr>
            <a:xfrm>
              <a:off x="4962374" y="4795167"/>
              <a:ext cx="1269365" cy="556260"/>
            </a:xfrm>
            <a:custGeom>
              <a:avLst/>
              <a:gdLst/>
              <a:ahLst/>
              <a:cxnLst/>
              <a:rect l="l" t="t" r="r" b="b"/>
              <a:pathLst>
                <a:path w="1269364" h="556260">
                  <a:moveTo>
                    <a:pt x="702894" y="0"/>
                  </a:moveTo>
                  <a:lnTo>
                    <a:pt x="0" y="51777"/>
                  </a:lnTo>
                  <a:lnTo>
                    <a:pt x="1269187" y="555878"/>
                  </a:lnTo>
                  <a:lnTo>
                    <a:pt x="1267751" y="554469"/>
                  </a:lnTo>
                  <a:lnTo>
                    <a:pt x="1267015" y="554469"/>
                  </a:lnTo>
                  <a:lnTo>
                    <a:pt x="2247" y="52120"/>
                  </a:lnTo>
                  <a:lnTo>
                    <a:pt x="702703" y="520"/>
                  </a:lnTo>
                  <a:lnTo>
                    <a:pt x="703424" y="520"/>
                  </a:lnTo>
                  <a:lnTo>
                    <a:pt x="702894" y="0"/>
                  </a:lnTo>
                  <a:close/>
                </a:path>
                <a:path w="1269364" h="556260">
                  <a:moveTo>
                    <a:pt x="703424" y="520"/>
                  </a:moveTo>
                  <a:lnTo>
                    <a:pt x="702703" y="520"/>
                  </a:lnTo>
                  <a:lnTo>
                    <a:pt x="1267015" y="554469"/>
                  </a:lnTo>
                  <a:lnTo>
                    <a:pt x="1267751" y="554469"/>
                  </a:lnTo>
                  <a:lnTo>
                    <a:pt x="703424" y="52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247"/>
            <p:cNvSpPr/>
            <p:nvPr/>
          </p:nvSpPr>
          <p:spPr>
            <a:xfrm>
              <a:off x="4962890" y="4577793"/>
              <a:ext cx="703580" cy="269875"/>
            </a:xfrm>
            <a:custGeom>
              <a:avLst/>
              <a:gdLst/>
              <a:ahLst/>
              <a:cxnLst/>
              <a:rect l="l" t="t" r="r" b="b"/>
              <a:pathLst>
                <a:path w="703579" h="269875">
                  <a:moveTo>
                    <a:pt x="234289" y="0"/>
                  </a:moveTo>
                  <a:lnTo>
                    <a:pt x="0" y="269620"/>
                  </a:lnTo>
                  <a:lnTo>
                    <a:pt x="8103" y="269024"/>
                  </a:lnTo>
                  <a:lnTo>
                    <a:pt x="1206" y="269024"/>
                  </a:lnTo>
                  <a:lnTo>
                    <a:pt x="234416" y="622"/>
                  </a:lnTo>
                  <a:lnTo>
                    <a:pt x="235629" y="622"/>
                  </a:lnTo>
                  <a:lnTo>
                    <a:pt x="234289" y="0"/>
                  </a:lnTo>
                  <a:close/>
                </a:path>
                <a:path w="703579" h="269875">
                  <a:moveTo>
                    <a:pt x="235629" y="622"/>
                  </a:moveTo>
                  <a:lnTo>
                    <a:pt x="234416" y="622"/>
                  </a:lnTo>
                  <a:lnTo>
                    <a:pt x="701294" y="217449"/>
                  </a:lnTo>
                  <a:lnTo>
                    <a:pt x="1206" y="269024"/>
                  </a:lnTo>
                  <a:lnTo>
                    <a:pt x="8103" y="269024"/>
                  </a:lnTo>
                  <a:lnTo>
                    <a:pt x="703287" y="217817"/>
                  </a:lnTo>
                  <a:lnTo>
                    <a:pt x="235629" y="622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248"/>
            <p:cNvSpPr/>
            <p:nvPr/>
          </p:nvSpPr>
          <p:spPr>
            <a:xfrm>
              <a:off x="5197133" y="4577861"/>
              <a:ext cx="1443990" cy="537845"/>
            </a:xfrm>
            <a:custGeom>
              <a:avLst/>
              <a:gdLst/>
              <a:ahLst/>
              <a:cxnLst/>
              <a:rect l="l" t="t" r="r" b="b"/>
              <a:pathLst>
                <a:path w="1443990" h="537845">
                  <a:moveTo>
                    <a:pt x="190" y="0"/>
                  </a:moveTo>
                  <a:lnTo>
                    <a:pt x="0" y="469"/>
                  </a:lnTo>
                  <a:lnTo>
                    <a:pt x="467931" y="217792"/>
                  </a:lnTo>
                  <a:lnTo>
                    <a:pt x="1443659" y="537845"/>
                  </a:lnTo>
                  <a:lnTo>
                    <a:pt x="1443824" y="537362"/>
                  </a:lnTo>
                  <a:lnTo>
                    <a:pt x="1432941" y="533311"/>
                  </a:lnTo>
                  <a:lnTo>
                    <a:pt x="1431493" y="533311"/>
                  </a:lnTo>
                  <a:lnTo>
                    <a:pt x="468120" y="217322"/>
                  </a:lnTo>
                  <a:lnTo>
                    <a:pt x="6121" y="2755"/>
                  </a:lnTo>
                  <a:lnTo>
                    <a:pt x="7594" y="2755"/>
                  </a:lnTo>
                  <a:lnTo>
                    <a:pt x="190" y="0"/>
                  </a:lnTo>
                  <a:close/>
                </a:path>
                <a:path w="1443990" h="537845">
                  <a:moveTo>
                    <a:pt x="7594" y="2755"/>
                  </a:moveTo>
                  <a:lnTo>
                    <a:pt x="6121" y="2755"/>
                  </a:lnTo>
                  <a:lnTo>
                    <a:pt x="1431493" y="533311"/>
                  </a:lnTo>
                  <a:lnTo>
                    <a:pt x="1432941" y="533311"/>
                  </a:lnTo>
                  <a:lnTo>
                    <a:pt x="7594" y="2755"/>
                  </a:lnTo>
                  <a:close/>
                </a:path>
                <a:path w="1443990" h="537845">
                  <a:moveTo>
                    <a:pt x="468122" y="217322"/>
                  </a:move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249"/>
            <p:cNvSpPr/>
            <p:nvPr/>
          </p:nvSpPr>
          <p:spPr>
            <a:xfrm>
              <a:off x="5664215" y="4794840"/>
              <a:ext cx="977900" cy="556260"/>
            </a:xfrm>
            <a:custGeom>
              <a:avLst/>
              <a:gdLst/>
              <a:ahLst/>
              <a:cxnLst/>
              <a:rect l="l" t="t" r="r" b="b"/>
              <a:pathLst>
                <a:path w="977900" h="556260">
                  <a:moveTo>
                    <a:pt x="0" y="0"/>
                  </a:moveTo>
                  <a:lnTo>
                    <a:pt x="566216" y="555828"/>
                  </a:lnTo>
                  <a:lnTo>
                    <a:pt x="567348" y="555180"/>
                  </a:lnTo>
                  <a:lnTo>
                    <a:pt x="566305" y="555180"/>
                  </a:lnTo>
                  <a:lnTo>
                    <a:pt x="1917" y="1168"/>
                  </a:lnTo>
                  <a:lnTo>
                    <a:pt x="3562" y="1168"/>
                  </a:lnTo>
                  <a:lnTo>
                    <a:pt x="0" y="0"/>
                  </a:lnTo>
                  <a:close/>
                </a:path>
                <a:path w="977900" h="556260">
                  <a:moveTo>
                    <a:pt x="3562" y="1168"/>
                  </a:moveTo>
                  <a:lnTo>
                    <a:pt x="1917" y="1168"/>
                  </a:lnTo>
                  <a:lnTo>
                    <a:pt x="976033" y="320687"/>
                  </a:lnTo>
                  <a:lnTo>
                    <a:pt x="566305" y="555180"/>
                  </a:lnTo>
                  <a:lnTo>
                    <a:pt x="567348" y="555180"/>
                  </a:lnTo>
                  <a:lnTo>
                    <a:pt x="977277" y="320560"/>
                  </a:lnTo>
                  <a:lnTo>
                    <a:pt x="3562" y="116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250"/>
            <p:cNvSpPr/>
            <p:nvPr/>
          </p:nvSpPr>
          <p:spPr>
            <a:xfrm>
              <a:off x="6229852" y="5115148"/>
              <a:ext cx="943610" cy="532765"/>
            </a:xfrm>
            <a:custGeom>
              <a:avLst/>
              <a:gdLst/>
              <a:ahLst/>
              <a:cxnLst/>
              <a:rect l="l" t="t" r="r" b="b"/>
              <a:pathLst>
                <a:path w="943609" h="532764">
                  <a:moveTo>
                    <a:pt x="411060" y="0"/>
                  </a:moveTo>
                  <a:lnTo>
                    <a:pt x="0" y="235267"/>
                  </a:lnTo>
                  <a:lnTo>
                    <a:pt x="943457" y="532409"/>
                  </a:lnTo>
                  <a:lnTo>
                    <a:pt x="942340" y="531291"/>
                  </a:lnTo>
                  <a:lnTo>
                    <a:pt x="941616" y="531291"/>
                  </a:lnTo>
                  <a:lnTo>
                    <a:pt x="1257" y="235127"/>
                  </a:lnTo>
                  <a:lnTo>
                    <a:pt x="410971" y="635"/>
                  </a:lnTo>
                  <a:lnTo>
                    <a:pt x="411695" y="635"/>
                  </a:lnTo>
                  <a:lnTo>
                    <a:pt x="411060" y="0"/>
                  </a:lnTo>
                  <a:close/>
                </a:path>
                <a:path w="943609" h="532764">
                  <a:moveTo>
                    <a:pt x="411695" y="635"/>
                  </a:moveTo>
                  <a:lnTo>
                    <a:pt x="410971" y="635"/>
                  </a:lnTo>
                  <a:lnTo>
                    <a:pt x="941616" y="531291"/>
                  </a:lnTo>
                  <a:lnTo>
                    <a:pt x="942340" y="531291"/>
                  </a:lnTo>
                  <a:lnTo>
                    <a:pt x="411695" y="63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251"/>
            <p:cNvSpPr/>
            <p:nvPr/>
          </p:nvSpPr>
          <p:spPr>
            <a:xfrm>
              <a:off x="5271765" y="5677353"/>
              <a:ext cx="615950" cy="1078231"/>
            </a:xfrm>
            <a:custGeom>
              <a:avLst/>
              <a:gdLst/>
              <a:ahLst/>
              <a:cxnLst/>
              <a:rect l="l" t="t" r="r" b="b"/>
              <a:pathLst>
                <a:path w="615950" h="1078229">
                  <a:moveTo>
                    <a:pt x="615429" y="0"/>
                  </a:moveTo>
                  <a:lnTo>
                    <a:pt x="318757" y="174307"/>
                  </a:lnTo>
                  <a:lnTo>
                    <a:pt x="0" y="1077620"/>
                  </a:lnTo>
                  <a:lnTo>
                    <a:pt x="1244" y="1078179"/>
                  </a:lnTo>
                  <a:lnTo>
                    <a:pt x="5426" y="1070838"/>
                  </a:lnTo>
                  <a:lnTo>
                    <a:pt x="3848" y="1070838"/>
                  </a:lnTo>
                  <a:lnTo>
                    <a:pt x="319887" y="175234"/>
                  </a:lnTo>
                  <a:lnTo>
                    <a:pt x="611695" y="3784"/>
                  </a:lnTo>
                  <a:lnTo>
                    <a:pt x="613273" y="3784"/>
                  </a:lnTo>
                  <a:lnTo>
                    <a:pt x="615429" y="0"/>
                  </a:lnTo>
                  <a:close/>
                </a:path>
                <a:path w="615950" h="1078229">
                  <a:moveTo>
                    <a:pt x="613273" y="3784"/>
                  </a:moveTo>
                  <a:lnTo>
                    <a:pt x="611695" y="3784"/>
                  </a:lnTo>
                  <a:lnTo>
                    <a:pt x="3848" y="1070838"/>
                  </a:lnTo>
                  <a:lnTo>
                    <a:pt x="5426" y="1070838"/>
                  </a:lnTo>
                  <a:lnTo>
                    <a:pt x="613273" y="3784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252"/>
            <p:cNvSpPr/>
            <p:nvPr/>
          </p:nvSpPr>
          <p:spPr>
            <a:xfrm>
              <a:off x="5883567" y="5349574"/>
              <a:ext cx="1293495" cy="330835"/>
            </a:xfrm>
            <a:custGeom>
              <a:avLst/>
              <a:gdLst/>
              <a:ahLst/>
              <a:cxnLst/>
              <a:rect l="l" t="t" r="r" b="b"/>
              <a:pathLst>
                <a:path w="1293495" h="330835">
                  <a:moveTo>
                    <a:pt x="346735" y="0"/>
                  </a:moveTo>
                  <a:lnTo>
                    <a:pt x="0" y="330403"/>
                  </a:lnTo>
                  <a:lnTo>
                    <a:pt x="58287" y="328942"/>
                  </a:lnTo>
                  <a:lnTo>
                    <a:pt x="3530" y="328942"/>
                  </a:lnTo>
                  <a:lnTo>
                    <a:pt x="347090" y="1549"/>
                  </a:lnTo>
                  <a:lnTo>
                    <a:pt x="351655" y="1549"/>
                  </a:lnTo>
                  <a:lnTo>
                    <a:pt x="346735" y="0"/>
                  </a:lnTo>
                  <a:close/>
                </a:path>
                <a:path w="1293495" h="330835">
                  <a:moveTo>
                    <a:pt x="351655" y="1549"/>
                  </a:moveTo>
                  <a:lnTo>
                    <a:pt x="347090" y="1549"/>
                  </a:lnTo>
                  <a:lnTo>
                    <a:pt x="1284693" y="296849"/>
                  </a:lnTo>
                  <a:lnTo>
                    <a:pt x="3530" y="328942"/>
                  </a:lnTo>
                  <a:lnTo>
                    <a:pt x="58287" y="328942"/>
                  </a:lnTo>
                  <a:lnTo>
                    <a:pt x="1292961" y="298005"/>
                  </a:lnTo>
                  <a:lnTo>
                    <a:pt x="351655" y="1549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253"/>
            <p:cNvSpPr/>
            <p:nvPr/>
          </p:nvSpPr>
          <p:spPr>
            <a:xfrm>
              <a:off x="5882613" y="5646299"/>
              <a:ext cx="1290955" cy="674370"/>
            </a:xfrm>
            <a:custGeom>
              <a:avLst/>
              <a:gdLst/>
              <a:ahLst/>
              <a:cxnLst/>
              <a:rect l="l" t="t" r="r" b="b"/>
              <a:pathLst>
                <a:path w="1290954" h="674370">
                  <a:moveTo>
                    <a:pt x="1290510" y="0"/>
                  </a:moveTo>
                  <a:lnTo>
                    <a:pt x="0" y="32334"/>
                  </a:lnTo>
                  <a:lnTo>
                    <a:pt x="1253464" y="674014"/>
                  </a:lnTo>
                  <a:lnTo>
                    <a:pt x="1253584" y="671829"/>
                  </a:lnTo>
                  <a:lnTo>
                    <a:pt x="1252207" y="671829"/>
                  </a:lnTo>
                  <a:lnTo>
                    <a:pt x="5435" y="33566"/>
                  </a:lnTo>
                  <a:lnTo>
                    <a:pt x="1289050" y="1409"/>
                  </a:lnTo>
                  <a:lnTo>
                    <a:pt x="1290433" y="1409"/>
                  </a:lnTo>
                  <a:lnTo>
                    <a:pt x="1290510" y="0"/>
                  </a:lnTo>
                  <a:close/>
                </a:path>
                <a:path w="1290954" h="674370">
                  <a:moveTo>
                    <a:pt x="1290433" y="1409"/>
                  </a:moveTo>
                  <a:lnTo>
                    <a:pt x="1289050" y="1409"/>
                  </a:lnTo>
                  <a:lnTo>
                    <a:pt x="1252207" y="671829"/>
                  </a:lnTo>
                  <a:lnTo>
                    <a:pt x="1253584" y="671829"/>
                  </a:lnTo>
                  <a:lnTo>
                    <a:pt x="1290433" y="1409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254"/>
            <p:cNvSpPr/>
            <p:nvPr/>
          </p:nvSpPr>
          <p:spPr>
            <a:xfrm>
              <a:off x="5271040" y="5678341"/>
              <a:ext cx="1866900" cy="1078231"/>
            </a:xfrm>
            <a:custGeom>
              <a:avLst/>
              <a:gdLst/>
              <a:ahLst/>
              <a:cxnLst/>
              <a:rect l="l" t="t" r="r" b="b"/>
              <a:pathLst>
                <a:path w="1866900" h="1078229">
                  <a:moveTo>
                    <a:pt x="614019" y="0"/>
                  </a:moveTo>
                  <a:lnTo>
                    <a:pt x="0" y="1077887"/>
                  </a:lnTo>
                  <a:lnTo>
                    <a:pt x="8791" y="1075829"/>
                  </a:lnTo>
                  <a:lnTo>
                    <a:pt x="2743" y="1075829"/>
                  </a:lnTo>
                  <a:lnTo>
                    <a:pt x="614565" y="1816"/>
                  </a:lnTo>
                  <a:lnTo>
                    <a:pt x="617567" y="1816"/>
                  </a:lnTo>
                  <a:lnTo>
                    <a:pt x="614019" y="0"/>
                  </a:lnTo>
                  <a:close/>
                </a:path>
                <a:path w="1866900" h="1078229">
                  <a:moveTo>
                    <a:pt x="617567" y="1816"/>
                  </a:moveTo>
                  <a:lnTo>
                    <a:pt x="614565" y="1816"/>
                  </a:lnTo>
                  <a:lnTo>
                    <a:pt x="1862429" y="640638"/>
                  </a:lnTo>
                  <a:lnTo>
                    <a:pt x="2743" y="1075829"/>
                  </a:lnTo>
                  <a:lnTo>
                    <a:pt x="8791" y="1075829"/>
                  </a:lnTo>
                  <a:lnTo>
                    <a:pt x="1866392" y="641121"/>
                  </a:lnTo>
                  <a:lnTo>
                    <a:pt x="617567" y="181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255"/>
            <p:cNvSpPr/>
            <p:nvPr/>
          </p:nvSpPr>
          <p:spPr>
            <a:xfrm>
              <a:off x="5270744" y="6317450"/>
              <a:ext cx="1869439" cy="775335"/>
            </a:xfrm>
            <a:custGeom>
              <a:avLst/>
              <a:gdLst/>
              <a:ahLst/>
              <a:cxnLst/>
              <a:rect l="l" t="t" r="r" b="b"/>
              <a:pathLst>
                <a:path w="1869440" h="775334">
                  <a:moveTo>
                    <a:pt x="1869249" y="0"/>
                  </a:moveTo>
                  <a:lnTo>
                    <a:pt x="0" y="437438"/>
                  </a:lnTo>
                  <a:lnTo>
                    <a:pt x="492759" y="775271"/>
                  </a:lnTo>
                  <a:lnTo>
                    <a:pt x="495623" y="773658"/>
                  </a:lnTo>
                  <a:lnTo>
                    <a:pt x="492836" y="773658"/>
                  </a:lnTo>
                  <a:lnTo>
                    <a:pt x="3340" y="438061"/>
                  </a:lnTo>
                  <a:lnTo>
                    <a:pt x="1860168" y="3530"/>
                  </a:lnTo>
                  <a:lnTo>
                    <a:pt x="1862980" y="3530"/>
                  </a:lnTo>
                  <a:lnTo>
                    <a:pt x="1869249" y="0"/>
                  </a:lnTo>
                  <a:close/>
                </a:path>
                <a:path w="1869440" h="775334">
                  <a:moveTo>
                    <a:pt x="1862980" y="3530"/>
                  </a:moveTo>
                  <a:lnTo>
                    <a:pt x="1860168" y="3530"/>
                  </a:lnTo>
                  <a:lnTo>
                    <a:pt x="492836" y="773658"/>
                  </a:lnTo>
                  <a:lnTo>
                    <a:pt x="495623" y="773658"/>
                  </a:lnTo>
                  <a:lnTo>
                    <a:pt x="1862980" y="353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256"/>
            <p:cNvSpPr/>
            <p:nvPr/>
          </p:nvSpPr>
          <p:spPr>
            <a:xfrm>
              <a:off x="4665609" y="6752627"/>
              <a:ext cx="1101090" cy="1398271"/>
            </a:xfrm>
            <a:custGeom>
              <a:avLst/>
              <a:gdLst/>
              <a:ahLst/>
              <a:cxnLst/>
              <a:rect l="l" t="t" r="r" b="b"/>
              <a:pathLst>
                <a:path w="1101089" h="1398270">
                  <a:moveTo>
                    <a:pt x="606069" y="0"/>
                  </a:moveTo>
                  <a:lnTo>
                    <a:pt x="0" y="1398066"/>
                  </a:lnTo>
                  <a:lnTo>
                    <a:pt x="14796" y="1383830"/>
                  </a:lnTo>
                  <a:lnTo>
                    <a:pt x="9880" y="1383830"/>
                  </a:lnTo>
                  <a:lnTo>
                    <a:pt x="607542" y="5143"/>
                  </a:lnTo>
                  <a:lnTo>
                    <a:pt x="613571" y="5143"/>
                  </a:lnTo>
                  <a:lnTo>
                    <a:pt x="606069" y="0"/>
                  </a:lnTo>
                  <a:close/>
                </a:path>
                <a:path w="1101089" h="1398270">
                  <a:moveTo>
                    <a:pt x="613571" y="5143"/>
                  </a:moveTo>
                  <a:lnTo>
                    <a:pt x="607542" y="5143"/>
                  </a:lnTo>
                  <a:lnTo>
                    <a:pt x="1095248" y="339521"/>
                  </a:lnTo>
                  <a:lnTo>
                    <a:pt x="9880" y="1383830"/>
                  </a:lnTo>
                  <a:lnTo>
                    <a:pt x="14796" y="1383830"/>
                  </a:lnTo>
                  <a:lnTo>
                    <a:pt x="1100620" y="339077"/>
                  </a:lnTo>
                  <a:lnTo>
                    <a:pt x="613571" y="514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257"/>
            <p:cNvSpPr/>
            <p:nvPr/>
          </p:nvSpPr>
          <p:spPr>
            <a:xfrm>
              <a:off x="4005215" y="6753918"/>
              <a:ext cx="1268730" cy="1387475"/>
            </a:xfrm>
            <a:custGeom>
              <a:avLst/>
              <a:gdLst/>
              <a:ahLst/>
              <a:cxnLst/>
              <a:rect l="l" t="t" r="r" b="b"/>
              <a:pathLst>
                <a:path w="1268729" h="1387475">
                  <a:moveTo>
                    <a:pt x="1268501" y="0"/>
                  </a:moveTo>
                  <a:lnTo>
                    <a:pt x="0" y="523595"/>
                  </a:lnTo>
                  <a:lnTo>
                    <a:pt x="662444" y="1387436"/>
                  </a:lnTo>
                  <a:lnTo>
                    <a:pt x="663615" y="1384757"/>
                  </a:lnTo>
                  <a:lnTo>
                    <a:pt x="662127" y="1384757"/>
                  </a:lnTo>
                  <a:lnTo>
                    <a:pt x="2184" y="524179"/>
                  </a:lnTo>
                  <a:lnTo>
                    <a:pt x="1265885" y="2565"/>
                  </a:lnTo>
                  <a:lnTo>
                    <a:pt x="1267380" y="2565"/>
                  </a:lnTo>
                  <a:lnTo>
                    <a:pt x="1268501" y="0"/>
                  </a:lnTo>
                  <a:close/>
                </a:path>
                <a:path w="1268729" h="1387475">
                  <a:moveTo>
                    <a:pt x="1267380" y="2565"/>
                  </a:moveTo>
                  <a:lnTo>
                    <a:pt x="1265885" y="2565"/>
                  </a:lnTo>
                  <a:lnTo>
                    <a:pt x="662127" y="1384757"/>
                  </a:lnTo>
                  <a:lnTo>
                    <a:pt x="663615" y="1384757"/>
                  </a:lnTo>
                  <a:lnTo>
                    <a:pt x="1267380" y="2565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258"/>
            <p:cNvSpPr/>
            <p:nvPr/>
          </p:nvSpPr>
          <p:spPr>
            <a:xfrm>
              <a:off x="2549086" y="7098174"/>
              <a:ext cx="2124710" cy="1047115"/>
            </a:xfrm>
            <a:custGeom>
              <a:avLst/>
              <a:gdLst/>
              <a:ahLst/>
              <a:cxnLst/>
              <a:rect l="l" t="t" r="r" b="b"/>
              <a:pathLst>
                <a:path w="2124710" h="1047115">
                  <a:moveTo>
                    <a:pt x="0" y="0"/>
                  </a:moveTo>
                  <a:lnTo>
                    <a:pt x="2124202" y="1046581"/>
                  </a:lnTo>
                  <a:lnTo>
                    <a:pt x="2116926" y="1037094"/>
                  </a:lnTo>
                  <a:lnTo>
                    <a:pt x="2112632" y="1037094"/>
                  </a:lnTo>
                  <a:lnTo>
                    <a:pt x="19494" y="5816"/>
                  </a:lnTo>
                  <a:lnTo>
                    <a:pt x="47640" y="5816"/>
                  </a:lnTo>
                  <a:lnTo>
                    <a:pt x="0" y="0"/>
                  </a:lnTo>
                  <a:close/>
                </a:path>
                <a:path w="2124710" h="1047115">
                  <a:moveTo>
                    <a:pt x="47640" y="5816"/>
                  </a:moveTo>
                  <a:lnTo>
                    <a:pt x="19494" y="5816"/>
                  </a:lnTo>
                  <a:lnTo>
                    <a:pt x="1456309" y="181229"/>
                  </a:lnTo>
                  <a:lnTo>
                    <a:pt x="2112632" y="1037094"/>
                  </a:lnTo>
                  <a:lnTo>
                    <a:pt x="2116926" y="1037094"/>
                  </a:lnTo>
                  <a:lnTo>
                    <a:pt x="1458137" y="178028"/>
                  </a:lnTo>
                  <a:lnTo>
                    <a:pt x="47640" y="5816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259"/>
            <p:cNvSpPr/>
            <p:nvPr/>
          </p:nvSpPr>
          <p:spPr>
            <a:xfrm>
              <a:off x="2556758" y="7098173"/>
              <a:ext cx="2121535" cy="1045211"/>
            </a:xfrm>
            <a:custGeom>
              <a:avLst/>
              <a:gdLst/>
              <a:ahLst/>
              <a:cxnLst/>
              <a:rect l="l" t="t" r="r" b="b"/>
              <a:pathLst>
                <a:path w="2121535" h="1045209">
                  <a:moveTo>
                    <a:pt x="0" y="0"/>
                  </a:moveTo>
                  <a:lnTo>
                    <a:pt x="90627" y="742416"/>
                  </a:lnTo>
                  <a:lnTo>
                    <a:pt x="2121281" y="1045133"/>
                  </a:lnTo>
                  <a:lnTo>
                    <a:pt x="2107928" y="1038555"/>
                  </a:lnTo>
                  <a:lnTo>
                    <a:pt x="2100211" y="1038555"/>
                  </a:lnTo>
                  <a:lnTo>
                    <a:pt x="93687" y="739432"/>
                  </a:lnTo>
                  <a:lnTo>
                    <a:pt x="4140" y="5829"/>
                  </a:lnTo>
                  <a:lnTo>
                    <a:pt x="11831" y="5829"/>
                  </a:lnTo>
                  <a:lnTo>
                    <a:pt x="0" y="0"/>
                  </a:lnTo>
                  <a:close/>
                </a:path>
                <a:path w="2121535" h="1045209">
                  <a:moveTo>
                    <a:pt x="11831" y="5829"/>
                  </a:moveTo>
                  <a:lnTo>
                    <a:pt x="4140" y="5829"/>
                  </a:lnTo>
                  <a:lnTo>
                    <a:pt x="2100211" y="1038555"/>
                  </a:lnTo>
                  <a:lnTo>
                    <a:pt x="2107928" y="1038555"/>
                  </a:lnTo>
                  <a:lnTo>
                    <a:pt x="11831" y="5829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260"/>
            <p:cNvSpPr/>
            <p:nvPr/>
          </p:nvSpPr>
          <p:spPr>
            <a:xfrm>
              <a:off x="1204129" y="7099254"/>
              <a:ext cx="1447165" cy="742951"/>
            </a:xfrm>
            <a:custGeom>
              <a:avLst/>
              <a:gdLst/>
              <a:ahLst/>
              <a:cxnLst/>
              <a:rect l="l" t="t" r="r" b="b"/>
              <a:pathLst>
                <a:path w="1447164" h="742950">
                  <a:moveTo>
                    <a:pt x="1356194" y="0"/>
                  </a:moveTo>
                  <a:lnTo>
                    <a:pt x="0" y="118681"/>
                  </a:lnTo>
                  <a:lnTo>
                    <a:pt x="1446834" y="742581"/>
                  </a:lnTo>
                  <a:lnTo>
                    <a:pt x="1446166" y="737108"/>
                  </a:lnTo>
                  <a:lnTo>
                    <a:pt x="1442732" y="737108"/>
                  </a:lnTo>
                  <a:lnTo>
                    <a:pt x="13728" y="120891"/>
                  </a:lnTo>
                  <a:lnTo>
                    <a:pt x="1353210" y="3670"/>
                  </a:lnTo>
                  <a:lnTo>
                    <a:pt x="1356642" y="3670"/>
                  </a:lnTo>
                  <a:lnTo>
                    <a:pt x="1356194" y="0"/>
                  </a:lnTo>
                  <a:close/>
                </a:path>
                <a:path w="1447164" h="742950">
                  <a:moveTo>
                    <a:pt x="1356642" y="3670"/>
                  </a:moveTo>
                  <a:lnTo>
                    <a:pt x="1353210" y="3670"/>
                  </a:lnTo>
                  <a:lnTo>
                    <a:pt x="1442732" y="737108"/>
                  </a:lnTo>
                  <a:lnTo>
                    <a:pt x="1446166" y="737108"/>
                  </a:lnTo>
                  <a:lnTo>
                    <a:pt x="1356642" y="3670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261"/>
            <p:cNvSpPr/>
            <p:nvPr/>
          </p:nvSpPr>
          <p:spPr>
            <a:xfrm>
              <a:off x="60730" y="5940488"/>
              <a:ext cx="2501265" cy="1279526"/>
            </a:xfrm>
            <a:custGeom>
              <a:avLst/>
              <a:gdLst/>
              <a:ahLst/>
              <a:cxnLst/>
              <a:rect l="l" t="t" r="r" b="b"/>
              <a:pathLst>
                <a:path w="2501265" h="1279525">
                  <a:moveTo>
                    <a:pt x="0" y="0"/>
                  </a:moveTo>
                  <a:lnTo>
                    <a:pt x="1149972" y="1279258"/>
                  </a:lnTo>
                  <a:lnTo>
                    <a:pt x="1166227" y="1277835"/>
                  </a:lnTo>
                  <a:lnTo>
                    <a:pt x="1150543" y="1277835"/>
                  </a:lnTo>
                  <a:lnTo>
                    <a:pt x="5511" y="4063"/>
                  </a:lnTo>
                  <a:lnTo>
                    <a:pt x="8753" y="4063"/>
                  </a:lnTo>
                  <a:lnTo>
                    <a:pt x="0" y="0"/>
                  </a:lnTo>
                  <a:close/>
                </a:path>
                <a:path w="2501265" h="1279525">
                  <a:moveTo>
                    <a:pt x="8753" y="4063"/>
                  </a:moveTo>
                  <a:lnTo>
                    <a:pt x="5511" y="4063"/>
                  </a:lnTo>
                  <a:lnTo>
                    <a:pt x="2495486" y="1160132"/>
                  </a:lnTo>
                  <a:lnTo>
                    <a:pt x="1150543" y="1277835"/>
                  </a:lnTo>
                  <a:lnTo>
                    <a:pt x="1166227" y="1277835"/>
                  </a:lnTo>
                  <a:lnTo>
                    <a:pt x="2500718" y="1161059"/>
                  </a:lnTo>
                  <a:lnTo>
                    <a:pt x="8753" y="4063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262"/>
            <p:cNvSpPr/>
            <p:nvPr/>
          </p:nvSpPr>
          <p:spPr>
            <a:xfrm>
              <a:off x="62192" y="5759314"/>
              <a:ext cx="1149985" cy="1462406"/>
            </a:xfrm>
            <a:custGeom>
              <a:avLst/>
              <a:gdLst/>
              <a:ahLst/>
              <a:cxnLst/>
              <a:rect l="l" t="t" r="r" b="b"/>
              <a:pathLst>
                <a:path w="1149985" h="1462404">
                  <a:moveTo>
                    <a:pt x="861529" y="0"/>
                  </a:moveTo>
                  <a:lnTo>
                    <a:pt x="0" y="182778"/>
                  </a:lnTo>
                  <a:lnTo>
                    <a:pt x="1149959" y="1462036"/>
                  </a:lnTo>
                  <a:lnTo>
                    <a:pt x="1149047" y="1457413"/>
                  </a:lnTo>
                  <a:lnTo>
                    <a:pt x="1147635" y="1457413"/>
                  </a:lnTo>
                  <a:lnTo>
                    <a:pt x="2603" y="183629"/>
                  </a:lnTo>
                  <a:lnTo>
                    <a:pt x="860450" y="1638"/>
                  </a:lnTo>
                  <a:lnTo>
                    <a:pt x="861853" y="1638"/>
                  </a:lnTo>
                  <a:lnTo>
                    <a:pt x="861529" y="0"/>
                  </a:lnTo>
                  <a:close/>
                </a:path>
                <a:path w="1149985" h="1462404">
                  <a:moveTo>
                    <a:pt x="861853" y="1638"/>
                  </a:moveTo>
                  <a:lnTo>
                    <a:pt x="860450" y="1638"/>
                  </a:lnTo>
                  <a:lnTo>
                    <a:pt x="1147635" y="1457413"/>
                  </a:lnTo>
                  <a:lnTo>
                    <a:pt x="1149047" y="1457413"/>
                  </a:lnTo>
                  <a:lnTo>
                    <a:pt x="861853" y="1638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263"/>
            <p:cNvSpPr/>
            <p:nvPr/>
          </p:nvSpPr>
          <p:spPr>
            <a:xfrm>
              <a:off x="62756" y="5458183"/>
              <a:ext cx="862965" cy="485776"/>
            </a:xfrm>
            <a:custGeom>
              <a:avLst/>
              <a:gdLst/>
              <a:ahLst/>
              <a:cxnLst/>
              <a:rect l="l" t="t" r="r" b="b"/>
              <a:pathLst>
                <a:path w="862965" h="485775">
                  <a:moveTo>
                    <a:pt x="27965" y="0"/>
                  </a:moveTo>
                  <a:lnTo>
                    <a:pt x="0" y="485190"/>
                  </a:lnTo>
                  <a:lnTo>
                    <a:pt x="8081" y="483476"/>
                  </a:lnTo>
                  <a:lnTo>
                    <a:pt x="1473" y="483476"/>
                  </a:lnTo>
                  <a:lnTo>
                    <a:pt x="29235" y="1917"/>
                  </a:lnTo>
                  <a:lnTo>
                    <a:pt x="33265" y="1917"/>
                  </a:lnTo>
                  <a:lnTo>
                    <a:pt x="27965" y="0"/>
                  </a:lnTo>
                  <a:close/>
                </a:path>
                <a:path w="862965" h="485775">
                  <a:moveTo>
                    <a:pt x="33265" y="1917"/>
                  </a:moveTo>
                  <a:lnTo>
                    <a:pt x="29235" y="1917"/>
                  </a:lnTo>
                  <a:lnTo>
                    <a:pt x="857923" y="301777"/>
                  </a:lnTo>
                  <a:lnTo>
                    <a:pt x="1473" y="483476"/>
                  </a:lnTo>
                  <a:lnTo>
                    <a:pt x="8081" y="483476"/>
                  </a:lnTo>
                  <a:lnTo>
                    <a:pt x="862914" y="302120"/>
                  </a:lnTo>
                  <a:lnTo>
                    <a:pt x="33265" y="1917"/>
                  </a:lnTo>
                  <a:close/>
                </a:path>
              </a:pathLst>
            </a:custGeom>
            <a:solidFill>
              <a:srgbClr val="A8A9AC">
                <a:alpha val="66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264"/>
            <p:cNvSpPr/>
            <p:nvPr/>
          </p:nvSpPr>
          <p:spPr>
            <a:xfrm>
              <a:off x="4154736" y="447700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8424" y="0"/>
                  </a:moveTo>
                  <a:lnTo>
                    <a:pt x="11365" y="1548"/>
                  </a:lnTo>
                  <a:lnTo>
                    <a:pt x="5405" y="5630"/>
                  </a:lnTo>
                  <a:lnTo>
                    <a:pt x="1331" y="11905"/>
                  </a:lnTo>
                  <a:lnTo>
                    <a:pt x="0" y="19270"/>
                  </a:lnTo>
                  <a:lnTo>
                    <a:pt x="1548" y="26325"/>
                  </a:lnTo>
                  <a:lnTo>
                    <a:pt x="5633" y="32286"/>
                  </a:lnTo>
                  <a:lnTo>
                    <a:pt x="11910" y="36365"/>
                  </a:lnTo>
                  <a:lnTo>
                    <a:pt x="19275" y="37691"/>
                  </a:lnTo>
                  <a:lnTo>
                    <a:pt x="26332" y="36143"/>
                  </a:lnTo>
                  <a:lnTo>
                    <a:pt x="32296" y="32061"/>
                  </a:lnTo>
                  <a:lnTo>
                    <a:pt x="36383" y="25786"/>
                  </a:lnTo>
                  <a:lnTo>
                    <a:pt x="37701" y="18419"/>
                  </a:lnTo>
                  <a:lnTo>
                    <a:pt x="36149" y="11360"/>
                  </a:lnTo>
                  <a:lnTo>
                    <a:pt x="32066" y="5399"/>
                  </a:lnTo>
                  <a:lnTo>
                    <a:pt x="25791" y="1325"/>
                  </a:lnTo>
                  <a:lnTo>
                    <a:pt x="18424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265"/>
            <p:cNvSpPr/>
            <p:nvPr/>
          </p:nvSpPr>
          <p:spPr>
            <a:xfrm>
              <a:off x="3690854" y="485198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5138" y="0"/>
                  </a:moveTo>
                  <a:lnTo>
                    <a:pt x="6223" y="3860"/>
                  </a:lnTo>
                  <a:lnTo>
                    <a:pt x="0" y="19608"/>
                  </a:lnTo>
                  <a:lnTo>
                    <a:pt x="3848" y="28524"/>
                  </a:lnTo>
                  <a:lnTo>
                    <a:pt x="19596" y="34747"/>
                  </a:lnTo>
                  <a:lnTo>
                    <a:pt x="28498" y="30899"/>
                  </a:lnTo>
                  <a:lnTo>
                    <a:pt x="34747" y="15151"/>
                  </a:lnTo>
                  <a:lnTo>
                    <a:pt x="30886" y="6235"/>
                  </a:lnTo>
                  <a:lnTo>
                    <a:pt x="15138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266"/>
            <p:cNvSpPr/>
            <p:nvPr/>
          </p:nvSpPr>
          <p:spPr>
            <a:xfrm>
              <a:off x="3770063" y="5084294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332" y="0"/>
                  </a:moveTo>
                  <a:lnTo>
                    <a:pt x="14392" y="1965"/>
                  </a:lnTo>
                  <a:lnTo>
                    <a:pt x="6839" y="7137"/>
                  </a:lnTo>
                  <a:lnTo>
                    <a:pt x="1674" y="15085"/>
                  </a:lnTo>
                  <a:lnTo>
                    <a:pt x="0" y="24415"/>
                  </a:lnTo>
                  <a:lnTo>
                    <a:pt x="1965" y="33356"/>
                  </a:lnTo>
                  <a:lnTo>
                    <a:pt x="7137" y="40908"/>
                  </a:lnTo>
                  <a:lnTo>
                    <a:pt x="15085" y="46073"/>
                  </a:lnTo>
                  <a:lnTo>
                    <a:pt x="24415" y="47750"/>
                  </a:lnTo>
                  <a:lnTo>
                    <a:pt x="33356" y="45788"/>
                  </a:lnTo>
                  <a:lnTo>
                    <a:pt x="40908" y="40615"/>
                  </a:lnTo>
                  <a:lnTo>
                    <a:pt x="46073" y="32662"/>
                  </a:lnTo>
                  <a:lnTo>
                    <a:pt x="47750" y="23332"/>
                  </a:lnTo>
                  <a:lnTo>
                    <a:pt x="45788" y="14392"/>
                  </a:lnTo>
                  <a:lnTo>
                    <a:pt x="40615" y="6839"/>
                  </a:lnTo>
                  <a:lnTo>
                    <a:pt x="32662" y="1674"/>
                  </a:lnTo>
                  <a:lnTo>
                    <a:pt x="23332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267"/>
            <p:cNvSpPr/>
            <p:nvPr/>
          </p:nvSpPr>
          <p:spPr>
            <a:xfrm>
              <a:off x="4867308" y="531204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22169" y="0"/>
                  </a:moveTo>
                  <a:lnTo>
                    <a:pt x="13675" y="1865"/>
                  </a:lnTo>
                  <a:lnTo>
                    <a:pt x="6499" y="6778"/>
                  </a:lnTo>
                  <a:lnTo>
                    <a:pt x="1590" y="14330"/>
                  </a:lnTo>
                  <a:lnTo>
                    <a:pt x="0" y="23187"/>
                  </a:lnTo>
                  <a:lnTo>
                    <a:pt x="1869" y="31676"/>
                  </a:lnTo>
                  <a:lnTo>
                    <a:pt x="6787" y="38849"/>
                  </a:lnTo>
                  <a:lnTo>
                    <a:pt x="14341" y="43756"/>
                  </a:lnTo>
                  <a:lnTo>
                    <a:pt x="23203" y="45348"/>
                  </a:lnTo>
                  <a:lnTo>
                    <a:pt x="31692" y="43483"/>
                  </a:lnTo>
                  <a:lnTo>
                    <a:pt x="38862" y="38569"/>
                  </a:lnTo>
                  <a:lnTo>
                    <a:pt x="43766" y="31018"/>
                  </a:lnTo>
                  <a:lnTo>
                    <a:pt x="45359" y="22155"/>
                  </a:lnTo>
                  <a:lnTo>
                    <a:pt x="43493" y="13666"/>
                  </a:lnTo>
                  <a:lnTo>
                    <a:pt x="38580" y="6497"/>
                  </a:lnTo>
                  <a:lnTo>
                    <a:pt x="31028" y="1592"/>
                  </a:lnTo>
                  <a:lnTo>
                    <a:pt x="22169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268"/>
            <p:cNvSpPr/>
            <p:nvPr/>
          </p:nvSpPr>
          <p:spPr>
            <a:xfrm>
              <a:off x="4944273" y="4825662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18771" y="0"/>
                  </a:moveTo>
                  <a:lnTo>
                    <a:pt x="11577" y="1576"/>
                  </a:lnTo>
                  <a:lnTo>
                    <a:pt x="5500" y="5737"/>
                  </a:lnTo>
                  <a:lnTo>
                    <a:pt x="1346" y="12135"/>
                  </a:lnTo>
                  <a:lnTo>
                    <a:pt x="0" y="19638"/>
                  </a:lnTo>
                  <a:lnTo>
                    <a:pt x="1579" y="26827"/>
                  </a:lnTo>
                  <a:lnTo>
                    <a:pt x="5737" y="32900"/>
                  </a:lnTo>
                  <a:lnTo>
                    <a:pt x="12128" y="37052"/>
                  </a:lnTo>
                  <a:lnTo>
                    <a:pt x="19636" y="38405"/>
                  </a:lnTo>
                  <a:lnTo>
                    <a:pt x="26826" y="36829"/>
                  </a:lnTo>
                  <a:lnTo>
                    <a:pt x="32900" y="32668"/>
                  </a:lnTo>
                  <a:lnTo>
                    <a:pt x="37058" y="26270"/>
                  </a:lnTo>
                  <a:lnTo>
                    <a:pt x="38404" y="18767"/>
                  </a:lnTo>
                  <a:lnTo>
                    <a:pt x="36825" y="11578"/>
                  </a:lnTo>
                  <a:lnTo>
                    <a:pt x="32666" y="5505"/>
                  </a:lnTo>
                  <a:lnTo>
                    <a:pt x="26276" y="1353"/>
                  </a:lnTo>
                  <a:lnTo>
                    <a:pt x="18771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269"/>
            <p:cNvSpPr/>
            <p:nvPr/>
          </p:nvSpPr>
          <p:spPr>
            <a:xfrm>
              <a:off x="3946233" y="7213742"/>
              <a:ext cx="124027" cy="12405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270"/>
            <p:cNvSpPr/>
            <p:nvPr/>
          </p:nvSpPr>
          <p:spPr>
            <a:xfrm>
              <a:off x="2481596" y="7010485"/>
              <a:ext cx="175413" cy="17540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271"/>
            <p:cNvSpPr/>
            <p:nvPr/>
          </p:nvSpPr>
          <p:spPr>
            <a:xfrm>
              <a:off x="2801477" y="4756750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348" y="0"/>
                  </a:moveTo>
                  <a:lnTo>
                    <a:pt x="14400" y="1966"/>
                  </a:lnTo>
                  <a:lnTo>
                    <a:pt x="6841" y="7142"/>
                  </a:lnTo>
                  <a:lnTo>
                    <a:pt x="1674" y="15098"/>
                  </a:lnTo>
                  <a:lnTo>
                    <a:pt x="0" y="24428"/>
                  </a:lnTo>
                  <a:lnTo>
                    <a:pt x="1965" y="33368"/>
                  </a:lnTo>
                  <a:lnTo>
                    <a:pt x="7137" y="40921"/>
                  </a:lnTo>
                  <a:lnTo>
                    <a:pt x="15085" y="46086"/>
                  </a:lnTo>
                  <a:lnTo>
                    <a:pt x="24423" y="47760"/>
                  </a:lnTo>
                  <a:lnTo>
                    <a:pt x="33369" y="45795"/>
                  </a:lnTo>
                  <a:lnTo>
                    <a:pt x="40926" y="40623"/>
                  </a:lnTo>
                  <a:lnTo>
                    <a:pt x="46099" y="32675"/>
                  </a:lnTo>
                  <a:lnTo>
                    <a:pt x="47773" y="23343"/>
                  </a:lnTo>
                  <a:lnTo>
                    <a:pt x="45808" y="14398"/>
                  </a:lnTo>
                  <a:lnTo>
                    <a:pt x="40636" y="6841"/>
                  </a:lnTo>
                  <a:lnTo>
                    <a:pt x="32688" y="1674"/>
                  </a:lnTo>
                  <a:lnTo>
                    <a:pt x="23348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272"/>
            <p:cNvSpPr/>
            <p:nvPr/>
          </p:nvSpPr>
          <p:spPr>
            <a:xfrm>
              <a:off x="3392312" y="4437111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5507" y="0"/>
                  </a:moveTo>
                  <a:lnTo>
                    <a:pt x="9564" y="1307"/>
                  </a:lnTo>
                  <a:lnTo>
                    <a:pt x="4545" y="4747"/>
                  </a:lnTo>
                  <a:lnTo>
                    <a:pt x="1112" y="10028"/>
                  </a:lnTo>
                  <a:lnTo>
                    <a:pt x="0" y="16232"/>
                  </a:lnTo>
                  <a:lnTo>
                    <a:pt x="1307" y="22175"/>
                  </a:lnTo>
                  <a:lnTo>
                    <a:pt x="4747" y="27194"/>
                  </a:lnTo>
                  <a:lnTo>
                    <a:pt x="10028" y="30627"/>
                  </a:lnTo>
                  <a:lnTo>
                    <a:pt x="16225" y="31741"/>
                  </a:lnTo>
                  <a:lnTo>
                    <a:pt x="22166" y="30436"/>
                  </a:lnTo>
                  <a:lnTo>
                    <a:pt x="27187" y="26998"/>
                  </a:lnTo>
                  <a:lnTo>
                    <a:pt x="30627" y="21712"/>
                  </a:lnTo>
                  <a:lnTo>
                    <a:pt x="31741" y="15512"/>
                  </a:lnTo>
                  <a:lnTo>
                    <a:pt x="30436" y="9569"/>
                  </a:lnTo>
                  <a:lnTo>
                    <a:pt x="26998" y="4547"/>
                  </a:lnTo>
                  <a:lnTo>
                    <a:pt x="21712" y="1112"/>
                  </a:lnTo>
                  <a:lnTo>
                    <a:pt x="15507" y="0"/>
                  </a:lnTo>
                  <a:close/>
                </a:path>
              </a:pathLst>
            </a:custGeom>
            <a:solidFill>
              <a:srgbClr val="CA25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273"/>
            <p:cNvSpPr/>
            <p:nvPr/>
          </p:nvSpPr>
          <p:spPr>
            <a:xfrm>
              <a:off x="567506" y="6284270"/>
              <a:ext cx="133794" cy="13380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274"/>
            <p:cNvSpPr/>
            <p:nvPr/>
          </p:nvSpPr>
          <p:spPr>
            <a:xfrm>
              <a:off x="7145321" y="5626750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5539" y="0"/>
                  </a:moveTo>
                  <a:lnTo>
                    <a:pt x="15596" y="2006"/>
                  </a:lnTo>
                  <a:lnTo>
                    <a:pt x="7478" y="7478"/>
                  </a:lnTo>
                  <a:lnTo>
                    <a:pt x="2006" y="15596"/>
                  </a:lnTo>
                  <a:lnTo>
                    <a:pt x="0" y="25539"/>
                  </a:lnTo>
                  <a:lnTo>
                    <a:pt x="2006" y="35482"/>
                  </a:lnTo>
                  <a:lnTo>
                    <a:pt x="7478" y="43600"/>
                  </a:lnTo>
                  <a:lnTo>
                    <a:pt x="15596" y="49072"/>
                  </a:lnTo>
                  <a:lnTo>
                    <a:pt x="25539" y="51079"/>
                  </a:lnTo>
                  <a:lnTo>
                    <a:pt x="35477" y="49072"/>
                  </a:lnTo>
                  <a:lnTo>
                    <a:pt x="43595" y="43600"/>
                  </a:lnTo>
                  <a:lnTo>
                    <a:pt x="49071" y="35482"/>
                  </a:lnTo>
                  <a:lnTo>
                    <a:pt x="51079" y="25539"/>
                  </a:lnTo>
                  <a:lnTo>
                    <a:pt x="49071" y="15596"/>
                  </a:lnTo>
                  <a:lnTo>
                    <a:pt x="43595" y="7478"/>
                  </a:lnTo>
                  <a:lnTo>
                    <a:pt x="35477" y="2006"/>
                  </a:lnTo>
                  <a:lnTo>
                    <a:pt x="25539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275"/>
            <p:cNvSpPr/>
            <p:nvPr/>
          </p:nvSpPr>
          <p:spPr>
            <a:xfrm>
              <a:off x="652682" y="514979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27812" y="0"/>
                  </a:moveTo>
                  <a:lnTo>
                    <a:pt x="8026" y="0"/>
                  </a:lnTo>
                  <a:lnTo>
                    <a:pt x="0" y="8026"/>
                  </a:lnTo>
                  <a:lnTo>
                    <a:pt x="0" y="27813"/>
                  </a:lnTo>
                  <a:lnTo>
                    <a:pt x="8026" y="35839"/>
                  </a:lnTo>
                  <a:lnTo>
                    <a:pt x="27812" y="35839"/>
                  </a:lnTo>
                  <a:lnTo>
                    <a:pt x="35826" y="27813"/>
                  </a:lnTo>
                  <a:lnTo>
                    <a:pt x="35826" y="8026"/>
                  </a:lnTo>
                  <a:lnTo>
                    <a:pt x="27812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276"/>
            <p:cNvSpPr/>
            <p:nvPr/>
          </p:nvSpPr>
          <p:spPr>
            <a:xfrm>
              <a:off x="891625" y="5739949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19" h="58420">
                  <a:moveTo>
                    <a:pt x="29108" y="0"/>
                  </a:moveTo>
                  <a:lnTo>
                    <a:pt x="17777" y="2289"/>
                  </a:lnTo>
                  <a:lnTo>
                    <a:pt x="8524" y="8531"/>
                  </a:lnTo>
                  <a:lnTo>
                    <a:pt x="2287" y="17787"/>
                  </a:lnTo>
                  <a:lnTo>
                    <a:pt x="0" y="29121"/>
                  </a:lnTo>
                  <a:lnTo>
                    <a:pt x="2287" y="40452"/>
                  </a:lnTo>
                  <a:lnTo>
                    <a:pt x="8524" y="49704"/>
                  </a:lnTo>
                  <a:lnTo>
                    <a:pt x="17777" y="55942"/>
                  </a:lnTo>
                  <a:lnTo>
                    <a:pt x="29108" y="58229"/>
                  </a:lnTo>
                  <a:lnTo>
                    <a:pt x="40439" y="55942"/>
                  </a:lnTo>
                  <a:lnTo>
                    <a:pt x="49691" y="49704"/>
                  </a:lnTo>
                  <a:lnTo>
                    <a:pt x="55929" y="40452"/>
                  </a:lnTo>
                  <a:lnTo>
                    <a:pt x="58216" y="29121"/>
                  </a:lnTo>
                  <a:lnTo>
                    <a:pt x="55929" y="17787"/>
                  </a:lnTo>
                  <a:lnTo>
                    <a:pt x="49691" y="8531"/>
                  </a:lnTo>
                  <a:lnTo>
                    <a:pt x="40439" y="2289"/>
                  </a:lnTo>
                  <a:lnTo>
                    <a:pt x="29108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277"/>
            <p:cNvSpPr/>
            <p:nvPr/>
          </p:nvSpPr>
          <p:spPr>
            <a:xfrm>
              <a:off x="1349950" y="5635669"/>
              <a:ext cx="72567" cy="7256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278"/>
            <p:cNvSpPr/>
            <p:nvPr/>
          </p:nvSpPr>
          <p:spPr>
            <a:xfrm>
              <a:off x="2077983" y="5240247"/>
              <a:ext cx="72567" cy="7258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279"/>
            <p:cNvSpPr/>
            <p:nvPr/>
          </p:nvSpPr>
          <p:spPr>
            <a:xfrm>
              <a:off x="1127758" y="5297975"/>
              <a:ext cx="72567" cy="7258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280"/>
            <p:cNvSpPr/>
            <p:nvPr/>
          </p:nvSpPr>
          <p:spPr>
            <a:xfrm>
              <a:off x="2619364" y="4528551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19113" y="0"/>
                  </a:moveTo>
                  <a:lnTo>
                    <a:pt x="11674" y="1500"/>
                  </a:lnTo>
                  <a:lnTo>
                    <a:pt x="5599" y="5592"/>
                  </a:lnTo>
                  <a:lnTo>
                    <a:pt x="1502" y="11663"/>
                  </a:lnTo>
                  <a:lnTo>
                    <a:pt x="0" y="19100"/>
                  </a:lnTo>
                  <a:lnTo>
                    <a:pt x="1502" y="26537"/>
                  </a:lnTo>
                  <a:lnTo>
                    <a:pt x="5599" y="32608"/>
                  </a:lnTo>
                  <a:lnTo>
                    <a:pt x="11674" y="36701"/>
                  </a:lnTo>
                  <a:lnTo>
                    <a:pt x="19113" y="38201"/>
                  </a:lnTo>
                  <a:lnTo>
                    <a:pt x="26544" y="36701"/>
                  </a:lnTo>
                  <a:lnTo>
                    <a:pt x="32616" y="32608"/>
                  </a:lnTo>
                  <a:lnTo>
                    <a:pt x="36712" y="26537"/>
                  </a:lnTo>
                  <a:lnTo>
                    <a:pt x="38214" y="19100"/>
                  </a:lnTo>
                  <a:lnTo>
                    <a:pt x="36712" y="11663"/>
                  </a:lnTo>
                  <a:lnTo>
                    <a:pt x="32616" y="5592"/>
                  </a:lnTo>
                  <a:lnTo>
                    <a:pt x="26544" y="1500"/>
                  </a:lnTo>
                  <a:lnTo>
                    <a:pt x="19113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281"/>
            <p:cNvSpPr/>
            <p:nvPr/>
          </p:nvSpPr>
          <p:spPr>
            <a:xfrm>
              <a:off x="2306679" y="5024467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69" h="39370">
                  <a:moveTo>
                    <a:pt x="19443" y="0"/>
                  </a:moveTo>
                  <a:lnTo>
                    <a:pt x="11872" y="1528"/>
                  </a:lnTo>
                  <a:lnTo>
                    <a:pt x="5692" y="5697"/>
                  </a:lnTo>
                  <a:lnTo>
                    <a:pt x="1527" y="11878"/>
                  </a:lnTo>
                  <a:lnTo>
                    <a:pt x="0" y="19443"/>
                  </a:lnTo>
                  <a:lnTo>
                    <a:pt x="1527" y="27016"/>
                  </a:lnTo>
                  <a:lnTo>
                    <a:pt x="5692" y="33200"/>
                  </a:lnTo>
                  <a:lnTo>
                    <a:pt x="11872" y="37370"/>
                  </a:lnTo>
                  <a:lnTo>
                    <a:pt x="19443" y="38900"/>
                  </a:lnTo>
                  <a:lnTo>
                    <a:pt x="27009" y="37370"/>
                  </a:lnTo>
                  <a:lnTo>
                    <a:pt x="33189" y="33200"/>
                  </a:lnTo>
                  <a:lnTo>
                    <a:pt x="37358" y="27016"/>
                  </a:lnTo>
                  <a:lnTo>
                    <a:pt x="38887" y="19443"/>
                  </a:lnTo>
                  <a:lnTo>
                    <a:pt x="37358" y="11878"/>
                  </a:lnTo>
                  <a:lnTo>
                    <a:pt x="33189" y="5697"/>
                  </a:lnTo>
                  <a:lnTo>
                    <a:pt x="27009" y="1528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282"/>
            <p:cNvSpPr/>
            <p:nvPr/>
          </p:nvSpPr>
          <p:spPr>
            <a:xfrm>
              <a:off x="5728294" y="7057227"/>
              <a:ext cx="72567" cy="725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283"/>
            <p:cNvSpPr/>
            <p:nvPr/>
          </p:nvSpPr>
          <p:spPr>
            <a:xfrm>
              <a:off x="5596896" y="519050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244" y="0"/>
                  </a:moveTo>
                  <a:lnTo>
                    <a:pt x="6997" y="0"/>
                  </a:lnTo>
                  <a:lnTo>
                    <a:pt x="0" y="6997"/>
                  </a:lnTo>
                  <a:lnTo>
                    <a:pt x="0" y="24244"/>
                  </a:lnTo>
                  <a:lnTo>
                    <a:pt x="6997" y="31242"/>
                  </a:lnTo>
                  <a:lnTo>
                    <a:pt x="24244" y="31242"/>
                  </a:lnTo>
                  <a:lnTo>
                    <a:pt x="31254" y="24244"/>
                  </a:lnTo>
                  <a:lnTo>
                    <a:pt x="31254" y="6997"/>
                  </a:lnTo>
                  <a:lnTo>
                    <a:pt x="24244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284"/>
            <p:cNvSpPr/>
            <p:nvPr/>
          </p:nvSpPr>
          <p:spPr>
            <a:xfrm>
              <a:off x="1508924" y="4898904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69" h="39370">
                  <a:moveTo>
                    <a:pt x="19443" y="0"/>
                  </a:moveTo>
                  <a:lnTo>
                    <a:pt x="11872" y="1528"/>
                  </a:lnTo>
                  <a:lnTo>
                    <a:pt x="5692" y="5697"/>
                  </a:lnTo>
                  <a:lnTo>
                    <a:pt x="1527" y="11878"/>
                  </a:lnTo>
                  <a:lnTo>
                    <a:pt x="0" y="19443"/>
                  </a:lnTo>
                  <a:lnTo>
                    <a:pt x="1527" y="27016"/>
                  </a:lnTo>
                  <a:lnTo>
                    <a:pt x="5692" y="33200"/>
                  </a:lnTo>
                  <a:lnTo>
                    <a:pt x="11872" y="37370"/>
                  </a:lnTo>
                  <a:lnTo>
                    <a:pt x="19443" y="38900"/>
                  </a:lnTo>
                  <a:lnTo>
                    <a:pt x="27009" y="37370"/>
                  </a:lnTo>
                  <a:lnTo>
                    <a:pt x="33189" y="33200"/>
                  </a:lnTo>
                  <a:lnTo>
                    <a:pt x="37358" y="27016"/>
                  </a:lnTo>
                  <a:lnTo>
                    <a:pt x="38887" y="19443"/>
                  </a:lnTo>
                  <a:lnTo>
                    <a:pt x="37358" y="11878"/>
                  </a:lnTo>
                  <a:lnTo>
                    <a:pt x="33189" y="5697"/>
                  </a:lnTo>
                  <a:lnTo>
                    <a:pt x="27009" y="1528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285"/>
            <p:cNvSpPr/>
            <p:nvPr/>
          </p:nvSpPr>
          <p:spPr>
            <a:xfrm>
              <a:off x="4749240" y="4430909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15925" y="0"/>
                  </a:moveTo>
                  <a:lnTo>
                    <a:pt x="4597" y="0"/>
                  </a:lnTo>
                  <a:lnTo>
                    <a:pt x="0" y="4597"/>
                  </a:lnTo>
                  <a:lnTo>
                    <a:pt x="0" y="15925"/>
                  </a:lnTo>
                  <a:lnTo>
                    <a:pt x="4597" y="20523"/>
                  </a:lnTo>
                  <a:lnTo>
                    <a:pt x="15925" y="20523"/>
                  </a:lnTo>
                  <a:lnTo>
                    <a:pt x="20523" y="15925"/>
                  </a:lnTo>
                  <a:lnTo>
                    <a:pt x="20523" y="4597"/>
                  </a:lnTo>
                  <a:lnTo>
                    <a:pt x="15925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286"/>
            <p:cNvSpPr/>
            <p:nvPr/>
          </p:nvSpPr>
          <p:spPr>
            <a:xfrm>
              <a:off x="6254377" y="5973505"/>
              <a:ext cx="72567" cy="7258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287"/>
            <p:cNvSpPr/>
            <p:nvPr/>
          </p:nvSpPr>
          <p:spPr>
            <a:xfrm>
              <a:off x="3175884" y="7065360"/>
              <a:ext cx="72567" cy="7256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288"/>
            <p:cNvSpPr/>
            <p:nvPr/>
          </p:nvSpPr>
          <p:spPr>
            <a:xfrm>
              <a:off x="1339823" y="6609564"/>
              <a:ext cx="78701" cy="7871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289"/>
            <p:cNvSpPr/>
            <p:nvPr/>
          </p:nvSpPr>
          <p:spPr>
            <a:xfrm>
              <a:off x="1306405" y="7553893"/>
              <a:ext cx="177419" cy="17743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290"/>
            <p:cNvSpPr/>
            <p:nvPr/>
          </p:nvSpPr>
          <p:spPr>
            <a:xfrm>
              <a:off x="2138093" y="7487456"/>
              <a:ext cx="127673" cy="12768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291"/>
            <p:cNvSpPr/>
            <p:nvPr/>
          </p:nvSpPr>
          <p:spPr>
            <a:xfrm>
              <a:off x="2815466" y="8046963"/>
              <a:ext cx="127673" cy="12768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292"/>
            <p:cNvSpPr/>
            <p:nvPr/>
          </p:nvSpPr>
          <p:spPr>
            <a:xfrm>
              <a:off x="3243651" y="7667883"/>
              <a:ext cx="69532" cy="6953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293"/>
            <p:cNvSpPr/>
            <p:nvPr/>
          </p:nvSpPr>
          <p:spPr>
            <a:xfrm>
              <a:off x="3862083" y="7978729"/>
              <a:ext cx="72542" cy="7251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294"/>
            <p:cNvSpPr/>
            <p:nvPr/>
          </p:nvSpPr>
          <p:spPr>
            <a:xfrm>
              <a:off x="1173671" y="7180521"/>
              <a:ext cx="72578" cy="7256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295"/>
            <p:cNvSpPr/>
            <p:nvPr/>
          </p:nvSpPr>
          <p:spPr>
            <a:xfrm>
              <a:off x="3549453" y="6170989"/>
              <a:ext cx="72579" cy="7256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296"/>
            <p:cNvSpPr/>
            <p:nvPr/>
          </p:nvSpPr>
          <p:spPr>
            <a:xfrm>
              <a:off x="5175070" y="456660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>
                  <a:moveTo>
                    <a:pt x="13042" y="0"/>
                  </a:moveTo>
                  <a:lnTo>
                    <a:pt x="5359" y="3327"/>
                  </a:lnTo>
                  <a:lnTo>
                    <a:pt x="0" y="16890"/>
                  </a:lnTo>
                  <a:lnTo>
                    <a:pt x="3314" y="24561"/>
                  </a:lnTo>
                  <a:lnTo>
                    <a:pt x="16878" y="29933"/>
                  </a:lnTo>
                  <a:lnTo>
                    <a:pt x="24549" y="26606"/>
                  </a:lnTo>
                  <a:lnTo>
                    <a:pt x="29908" y="13042"/>
                  </a:lnTo>
                  <a:lnTo>
                    <a:pt x="26593" y="5372"/>
                  </a:lnTo>
                  <a:lnTo>
                    <a:pt x="13042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297"/>
            <p:cNvSpPr/>
            <p:nvPr/>
          </p:nvSpPr>
          <p:spPr>
            <a:xfrm>
              <a:off x="6196115" y="5318252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25077" y="0"/>
                  </a:moveTo>
                  <a:lnTo>
                    <a:pt x="15471" y="2112"/>
                  </a:lnTo>
                  <a:lnTo>
                    <a:pt x="7356" y="7670"/>
                  </a:lnTo>
                  <a:lnTo>
                    <a:pt x="1803" y="16210"/>
                  </a:lnTo>
                  <a:lnTo>
                    <a:pt x="0" y="26234"/>
                  </a:lnTo>
                  <a:lnTo>
                    <a:pt x="2109" y="35837"/>
                  </a:lnTo>
                  <a:lnTo>
                    <a:pt x="7670" y="43951"/>
                  </a:lnTo>
                  <a:lnTo>
                    <a:pt x="16218" y="49510"/>
                  </a:lnTo>
                  <a:lnTo>
                    <a:pt x="26237" y="51307"/>
                  </a:lnTo>
                  <a:lnTo>
                    <a:pt x="35842" y="49196"/>
                  </a:lnTo>
                  <a:lnTo>
                    <a:pt x="43957" y="43641"/>
                  </a:lnTo>
                  <a:lnTo>
                    <a:pt x="49504" y="35108"/>
                  </a:lnTo>
                  <a:lnTo>
                    <a:pt x="51308" y="25077"/>
                  </a:lnTo>
                  <a:lnTo>
                    <a:pt x="49199" y="15471"/>
                  </a:lnTo>
                  <a:lnTo>
                    <a:pt x="43643" y="7355"/>
                  </a:lnTo>
                  <a:lnTo>
                    <a:pt x="35102" y="1796"/>
                  </a:lnTo>
                  <a:lnTo>
                    <a:pt x="25077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298"/>
            <p:cNvSpPr/>
            <p:nvPr/>
          </p:nvSpPr>
          <p:spPr>
            <a:xfrm>
              <a:off x="5845646" y="5641324"/>
              <a:ext cx="72583" cy="7257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299"/>
            <p:cNvSpPr/>
            <p:nvPr/>
          </p:nvSpPr>
          <p:spPr>
            <a:xfrm>
              <a:off x="7094767" y="6281198"/>
              <a:ext cx="72572" cy="72583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300"/>
            <p:cNvSpPr/>
            <p:nvPr/>
          </p:nvSpPr>
          <p:spPr>
            <a:xfrm>
              <a:off x="4609232" y="8078825"/>
              <a:ext cx="120607" cy="12059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301"/>
            <p:cNvSpPr/>
            <p:nvPr/>
          </p:nvSpPr>
          <p:spPr>
            <a:xfrm>
              <a:off x="6620466" y="5092390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4">
                  <a:moveTo>
                    <a:pt x="24253" y="0"/>
                  </a:moveTo>
                  <a:lnTo>
                    <a:pt x="14960" y="2041"/>
                  </a:lnTo>
                  <a:lnTo>
                    <a:pt x="7111" y="7418"/>
                  </a:lnTo>
                  <a:lnTo>
                    <a:pt x="1743" y="15685"/>
                  </a:lnTo>
                  <a:lnTo>
                    <a:pt x="0" y="25374"/>
                  </a:lnTo>
                  <a:lnTo>
                    <a:pt x="2036" y="34659"/>
                  </a:lnTo>
                  <a:lnTo>
                    <a:pt x="7410" y="42507"/>
                  </a:lnTo>
                  <a:lnTo>
                    <a:pt x="15675" y="47880"/>
                  </a:lnTo>
                  <a:lnTo>
                    <a:pt x="25372" y="49621"/>
                  </a:lnTo>
                  <a:lnTo>
                    <a:pt x="34663" y="47581"/>
                  </a:lnTo>
                  <a:lnTo>
                    <a:pt x="42508" y="42208"/>
                  </a:lnTo>
                  <a:lnTo>
                    <a:pt x="47869" y="33948"/>
                  </a:lnTo>
                  <a:lnTo>
                    <a:pt x="49611" y="24251"/>
                  </a:lnTo>
                  <a:lnTo>
                    <a:pt x="47572" y="14958"/>
                  </a:lnTo>
                  <a:lnTo>
                    <a:pt x="42202" y="7109"/>
                  </a:lnTo>
                  <a:lnTo>
                    <a:pt x="33950" y="1741"/>
                  </a:lnTo>
                  <a:lnTo>
                    <a:pt x="24253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302"/>
            <p:cNvSpPr/>
            <p:nvPr/>
          </p:nvSpPr>
          <p:spPr>
            <a:xfrm>
              <a:off x="5523419" y="4957829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4" h="50164">
                  <a:moveTo>
                    <a:pt x="24253" y="0"/>
                  </a:moveTo>
                  <a:lnTo>
                    <a:pt x="14960" y="2041"/>
                  </a:lnTo>
                  <a:lnTo>
                    <a:pt x="7111" y="7418"/>
                  </a:lnTo>
                  <a:lnTo>
                    <a:pt x="1743" y="15685"/>
                  </a:lnTo>
                  <a:lnTo>
                    <a:pt x="0" y="25374"/>
                  </a:lnTo>
                  <a:lnTo>
                    <a:pt x="2036" y="34659"/>
                  </a:lnTo>
                  <a:lnTo>
                    <a:pt x="7410" y="42507"/>
                  </a:lnTo>
                  <a:lnTo>
                    <a:pt x="15675" y="47880"/>
                  </a:lnTo>
                  <a:lnTo>
                    <a:pt x="25372" y="49621"/>
                  </a:lnTo>
                  <a:lnTo>
                    <a:pt x="34663" y="47581"/>
                  </a:lnTo>
                  <a:lnTo>
                    <a:pt x="42508" y="42208"/>
                  </a:lnTo>
                  <a:lnTo>
                    <a:pt x="47869" y="33948"/>
                  </a:lnTo>
                  <a:lnTo>
                    <a:pt x="49613" y="24251"/>
                  </a:lnTo>
                  <a:lnTo>
                    <a:pt x="47577" y="14958"/>
                  </a:lnTo>
                  <a:lnTo>
                    <a:pt x="42208" y="7109"/>
                  </a:lnTo>
                  <a:lnTo>
                    <a:pt x="33950" y="1741"/>
                  </a:lnTo>
                  <a:lnTo>
                    <a:pt x="24253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303"/>
            <p:cNvSpPr/>
            <p:nvPr/>
          </p:nvSpPr>
          <p:spPr>
            <a:xfrm>
              <a:off x="5173707" y="5949101"/>
              <a:ext cx="106116" cy="10608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304"/>
            <p:cNvSpPr/>
            <p:nvPr/>
          </p:nvSpPr>
          <p:spPr>
            <a:xfrm>
              <a:off x="5184166" y="6669860"/>
              <a:ext cx="170913" cy="17088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305"/>
            <p:cNvSpPr/>
            <p:nvPr/>
          </p:nvSpPr>
          <p:spPr>
            <a:xfrm>
              <a:off x="3752187" y="6572721"/>
              <a:ext cx="193709" cy="19368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306"/>
            <p:cNvSpPr/>
            <p:nvPr/>
          </p:nvSpPr>
          <p:spPr>
            <a:xfrm>
              <a:off x="2924888" y="6786361"/>
              <a:ext cx="72585" cy="72569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307"/>
            <p:cNvSpPr/>
            <p:nvPr/>
          </p:nvSpPr>
          <p:spPr>
            <a:xfrm>
              <a:off x="14568" y="5890552"/>
              <a:ext cx="106847" cy="10685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308"/>
            <p:cNvSpPr/>
            <p:nvPr/>
          </p:nvSpPr>
          <p:spPr>
            <a:xfrm>
              <a:off x="2269718" y="5745434"/>
              <a:ext cx="72574" cy="72573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309"/>
            <p:cNvSpPr/>
            <p:nvPr/>
          </p:nvSpPr>
          <p:spPr>
            <a:xfrm>
              <a:off x="1699989" y="5145068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4" h="48895">
                  <a:moveTo>
                    <a:pt x="23768" y="0"/>
                  </a:moveTo>
                  <a:lnTo>
                    <a:pt x="14664" y="2003"/>
                  </a:lnTo>
                  <a:lnTo>
                    <a:pt x="6969" y="7273"/>
                  </a:lnTo>
                  <a:lnTo>
                    <a:pt x="1697" y="15369"/>
                  </a:lnTo>
                  <a:lnTo>
                    <a:pt x="0" y="24873"/>
                  </a:lnTo>
                  <a:lnTo>
                    <a:pt x="2005" y="33980"/>
                  </a:lnTo>
                  <a:lnTo>
                    <a:pt x="7273" y="41674"/>
                  </a:lnTo>
                  <a:lnTo>
                    <a:pt x="15362" y="46941"/>
                  </a:lnTo>
                  <a:lnTo>
                    <a:pt x="24875" y="48648"/>
                  </a:lnTo>
                  <a:lnTo>
                    <a:pt x="33988" y="46648"/>
                  </a:lnTo>
                  <a:lnTo>
                    <a:pt x="41685" y="41378"/>
                  </a:lnTo>
                  <a:lnTo>
                    <a:pt x="46947" y="33276"/>
                  </a:lnTo>
                  <a:lnTo>
                    <a:pt x="48651" y="23773"/>
                  </a:lnTo>
                  <a:lnTo>
                    <a:pt x="46647" y="14666"/>
                  </a:lnTo>
                  <a:lnTo>
                    <a:pt x="41373" y="6971"/>
                  </a:lnTo>
                  <a:lnTo>
                    <a:pt x="33269" y="1704"/>
                  </a:lnTo>
                  <a:lnTo>
                    <a:pt x="23768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310"/>
            <p:cNvSpPr/>
            <p:nvPr/>
          </p:nvSpPr>
          <p:spPr>
            <a:xfrm>
              <a:off x="2072663" y="538915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4594" y="0"/>
                  </a:moveTo>
                  <a:lnTo>
                    <a:pt x="15174" y="2071"/>
                  </a:lnTo>
                  <a:lnTo>
                    <a:pt x="7213" y="7521"/>
                  </a:lnTo>
                  <a:lnTo>
                    <a:pt x="1761" y="15896"/>
                  </a:lnTo>
                  <a:lnTo>
                    <a:pt x="0" y="25734"/>
                  </a:lnTo>
                  <a:lnTo>
                    <a:pt x="2072" y="35157"/>
                  </a:lnTo>
                  <a:lnTo>
                    <a:pt x="7526" y="43116"/>
                  </a:lnTo>
                  <a:lnTo>
                    <a:pt x="15909" y="48561"/>
                  </a:lnTo>
                  <a:lnTo>
                    <a:pt x="25742" y="50329"/>
                  </a:lnTo>
                  <a:lnTo>
                    <a:pt x="35165" y="48262"/>
                  </a:lnTo>
                  <a:lnTo>
                    <a:pt x="43126" y="42813"/>
                  </a:lnTo>
                  <a:lnTo>
                    <a:pt x="48573" y="34438"/>
                  </a:lnTo>
                  <a:lnTo>
                    <a:pt x="50340" y="24600"/>
                  </a:lnTo>
                  <a:lnTo>
                    <a:pt x="48267" y="15175"/>
                  </a:lnTo>
                  <a:lnTo>
                    <a:pt x="42810" y="7213"/>
                  </a:lnTo>
                  <a:lnTo>
                    <a:pt x="34425" y="1761"/>
                  </a:lnTo>
                  <a:lnTo>
                    <a:pt x="24594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311"/>
            <p:cNvSpPr/>
            <p:nvPr/>
          </p:nvSpPr>
          <p:spPr>
            <a:xfrm>
              <a:off x="2458460" y="4672780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60">
                  <a:moveTo>
                    <a:pt x="17082" y="0"/>
                  </a:moveTo>
                  <a:lnTo>
                    <a:pt x="10536" y="1439"/>
                  </a:lnTo>
                  <a:lnTo>
                    <a:pt x="5006" y="5227"/>
                  </a:lnTo>
                  <a:lnTo>
                    <a:pt x="1228" y="11044"/>
                  </a:lnTo>
                  <a:lnTo>
                    <a:pt x="0" y="17870"/>
                  </a:lnTo>
                  <a:lnTo>
                    <a:pt x="1436" y="24414"/>
                  </a:lnTo>
                  <a:lnTo>
                    <a:pt x="5224" y="29943"/>
                  </a:lnTo>
                  <a:lnTo>
                    <a:pt x="11046" y="33726"/>
                  </a:lnTo>
                  <a:lnTo>
                    <a:pt x="17872" y="34948"/>
                  </a:lnTo>
                  <a:lnTo>
                    <a:pt x="24414" y="33508"/>
                  </a:lnTo>
                  <a:lnTo>
                    <a:pt x="29939" y="29724"/>
                  </a:lnTo>
                  <a:lnTo>
                    <a:pt x="33715" y="23909"/>
                  </a:lnTo>
                  <a:lnTo>
                    <a:pt x="34944" y="17082"/>
                  </a:lnTo>
                  <a:lnTo>
                    <a:pt x="33509" y="10539"/>
                  </a:lnTo>
                  <a:lnTo>
                    <a:pt x="29725" y="5010"/>
                  </a:lnTo>
                  <a:lnTo>
                    <a:pt x="23911" y="1227"/>
                  </a:lnTo>
                  <a:lnTo>
                    <a:pt x="17082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312"/>
            <p:cNvSpPr/>
            <p:nvPr/>
          </p:nvSpPr>
          <p:spPr>
            <a:xfrm>
              <a:off x="1845790" y="4822451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21905" y="0"/>
                  </a:moveTo>
                  <a:lnTo>
                    <a:pt x="13512" y="1840"/>
                  </a:lnTo>
                  <a:lnTo>
                    <a:pt x="6421" y="6695"/>
                  </a:lnTo>
                  <a:lnTo>
                    <a:pt x="1569" y="14162"/>
                  </a:lnTo>
                  <a:lnTo>
                    <a:pt x="0" y="22923"/>
                  </a:lnTo>
                  <a:lnTo>
                    <a:pt x="1844" y="31320"/>
                  </a:lnTo>
                  <a:lnTo>
                    <a:pt x="6700" y="38411"/>
                  </a:lnTo>
                  <a:lnTo>
                    <a:pt x="14167" y="43258"/>
                  </a:lnTo>
                  <a:lnTo>
                    <a:pt x="22927" y="44833"/>
                  </a:lnTo>
                  <a:lnTo>
                    <a:pt x="31320" y="42989"/>
                  </a:lnTo>
                  <a:lnTo>
                    <a:pt x="38411" y="38134"/>
                  </a:lnTo>
                  <a:lnTo>
                    <a:pt x="43263" y="30672"/>
                  </a:lnTo>
                  <a:lnTo>
                    <a:pt x="44838" y="21906"/>
                  </a:lnTo>
                  <a:lnTo>
                    <a:pt x="42993" y="13510"/>
                  </a:lnTo>
                  <a:lnTo>
                    <a:pt x="38134" y="6421"/>
                  </a:lnTo>
                  <a:lnTo>
                    <a:pt x="30665" y="1576"/>
                  </a:lnTo>
                  <a:lnTo>
                    <a:pt x="21905" y="0"/>
                  </a:lnTo>
                  <a:close/>
                </a:path>
              </a:pathLst>
            </a:custGeom>
            <a:solidFill>
              <a:srgbClr val="78BA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313"/>
            <p:cNvSpPr/>
            <p:nvPr/>
          </p:nvSpPr>
          <p:spPr>
            <a:xfrm>
              <a:off x="63844" y="5417835"/>
              <a:ext cx="72574" cy="72576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314"/>
            <p:cNvSpPr/>
            <p:nvPr/>
          </p:nvSpPr>
          <p:spPr>
            <a:xfrm>
              <a:off x="2379603" y="6510440"/>
              <a:ext cx="93992" cy="93979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315"/>
            <p:cNvSpPr/>
            <p:nvPr/>
          </p:nvSpPr>
          <p:spPr>
            <a:xfrm>
              <a:off x="4728874" y="6857919"/>
              <a:ext cx="108851" cy="108851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316"/>
            <p:cNvSpPr/>
            <p:nvPr/>
          </p:nvSpPr>
          <p:spPr>
            <a:xfrm>
              <a:off x="5826746" y="7346488"/>
              <a:ext cx="187388" cy="18738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317"/>
            <p:cNvSpPr/>
            <p:nvPr/>
          </p:nvSpPr>
          <p:spPr>
            <a:xfrm>
              <a:off x="4951899" y="7208717"/>
              <a:ext cx="164426" cy="164426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318"/>
            <p:cNvSpPr/>
            <p:nvPr/>
          </p:nvSpPr>
          <p:spPr>
            <a:xfrm>
              <a:off x="1843857" y="4085050"/>
              <a:ext cx="3337090" cy="169957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62" name="object 319"/>
            <p:cNvSpPr/>
            <p:nvPr/>
          </p:nvSpPr>
          <p:spPr>
            <a:xfrm>
              <a:off x="3174141" y="4464756"/>
              <a:ext cx="131445" cy="165735"/>
            </a:xfrm>
            <a:custGeom>
              <a:avLst/>
              <a:gdLst/>
              <a:ahLst/>
              <a:cxnLst/>
              <a:rect l="l" t="t" r="r" b="b"/>
              <a:pathLst>
                <a:path w="131445" h="165735">
                  <a:moveTo>
                    <a:pt x="131140" y="0"/>
                  </a:moveTo>
                  <a:lnTo>
                    <a:pt x="0" y="50444"/>
                  </a:lnTo>
                  <a:lnTo>
                    <a:pt x="131140" y="165188"/>
                  </a:lnTo>
                  <a:lnTo>
                    <a:pt x="13114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320"/>
            <p:cNvSpPr/>
            <p:nvPr/>
          </p:nvSpPr>
          <p:spPr>
            <a:xfrm>
              <a:off x="3448309" y="5215636"/>
              <a:ext cx="311150" cy="316230"/>
            </a:xfrm>
            <a:custGeom>
              <a:avLst/>
              <a:gdLst/>
              <a:ahLst/>
              <a:cxnLst/>
              <a:rect l="l" t="t" r="r" b="b"/>
              <a:pathLst>
                <a:path w="311150" h="316229">
                  <a:moveTo>
                    <a:pt x="0" y="0"/>
                  </a:moveTo>
                  <a:lnTo>
                    <a:pt x="142659" y="316230"/>
                  </a:lnTo>
                  <a:lnTo>
                    <a:pt x="311111" y="1237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321"/>
            <p:cNvSpPr/>
            <p:nvPr/>
          </p:nvSpPr>
          <p:spPr>
            <a:xfrm>
              <a:off x="3527071" y="5242162"/>
              <a:ext cx="210185" cy="88900"/>
            </a:xfrm>
            <a:custGeom>
              <a:avLst/>
              <a:gdLst/>
              <a:ahLst/>
              <a:cxnLst/>
              <a:rect l="l" t="t" r="r" b="b"/>
              <a:pathLst>
                <a:path w="210185" h="88900">
                  <a:moveTo>
                    <a:pt x="122555" y="0"/>
                  </a:moveTo>
                  <a:lnTo>
                    <a:pt x="0" y="4813"/>
                  </a:lnTo>
                  <a:lnTo>
                    <a:pt x="210121" y="88417"/>
                  </a:lnTo>
                  <a:lnTo>
                    <a:pt x="12255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322"/>
            <p:cNvSpPr/>
            <p:nvPr/>
          </p:nvSpPr>
          <p:spPr>
            <a:xfrm>
              <a:off x="3204056" y="5413361"/>
              <a:ext cx="76870" cy="2237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323"/>
            <p:cNvSpPr/>
            <p:nvPr/>
          </p:nvSpPr>
          <p:spPr>
            <a:xfrm>
              <a:off x="3247244" y="5413359"/>
              <a:ext cx="344170" cy="224154"/>
            </a:xfrm>
            <a:custGeom>
              <a:avLst/>
              <a:gdLst/>
              <a:ahLst/>
              <a:cxnLst/>
              <a:rect l="l" t="t" r="r" b="b"/>
              <a:pathLst>
                <a:path w="344170" h="224154">
                  <a:moveTo>
                    <a:pt x="33680" y="0"/>
                  </a:moveTo>
                  <a:lnTo>
                    <a:pt x="0" y="118503"/>
                  </a:lnTo>
                  <a:lnTo>
                    <a:pt x="0" y="223761"/>
                  </a:lnTo>
                  <a:lnTo>
                    <a:pt x="343725" y="118503"/>
                  </a:lnTo>
                  <a:lnTo>
                    <a:pt x="33680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324"/>
            <p:cNvSpPr/>
            <p:nvPr/>
          </p:nvSpPr>
          <p:spPr>
            <a:xfrm>
              <a:off x="3280924" y="5215633"/>
              <a:ext cx="310515" cy="316230"/>
            </a:xfrm>
            <a:custGeom>
              <a:avLst/>
              <a:gdLst/>
              <a:ahLst/>
              <a:cxnLst/>
              <a:rect l="l" t="t" r="r" b="b"/>
              <a:pathLst>
                <a:path w="310514" h="316229">
                  <a:moveTo>
                    <a:pt x="167386" y="0"/>
                  </a:moveTo>
                  <a:lnTo>
                    <a:pt x="0" y="197726"/>
                  </a:lnTo>
                  <a:lnTo>
                    <a:pt x="310045" y="316230"/>
                  </a:lnTo>
                  <a:lnTo>
                    <a:pt x="167386" y="0"/>
                  </a:lnTo>
                  <a:close/>
                </a:path>
              </a:pathLst>
            </a:custGeom>
            <a:solidFill>
              <a:srgbClr val="DCDD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325"/>
            <p:cNvSpPr/>
            <p:nvPr/>
          </p:nvSpPr>
          <p:spPr>
            <a:xfrm>
              <a:off x="3280924" y="5215635"/>
              <a:ext cx="167387" cy="1752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326"/>
            <p:cNvSpPr/>
            <p:nvPr/>
          </p:nvSpPr>
          <p:spPr>
            <a:xfrm>
              <a:off x="3590968" y="5339425"/>
              <a:ext cx="294005" cy="193040"/>
            </a:xfrm>
            <a:custGeom>
              <a:avLst/>
              <a:gdLst/>
              <a:ahLst/>
              <a:cxnLst/>
              <a:rect l="l" t="t" r="r" b="b"/>
              <a:pathLst>
                <a:path w="294004" h="193039">
                  <a:moveTo>
                    <a:pt x="168452" y="0"/>
                  </a:moveTo>
                  <a:lnTo>
                    <a:pt x="0" y="192443"/>
                  </a:lnTo>
                  <a:lnTo>
                    <a:pt x="294005" y="153771"/>
                  </a:lnTo>
                  <a:lnTo>
                    <a:pt x="168452" y="0"/>
                  </a:lnTo>
                  <a:close/>
                </a:path>
              </a:pathLst>
            </a:custGeom>
            <a:solidFill>
              <a:srgbClr val="E9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327"/>
            <p:cNvSpPr/>
            <p:nvPr/>
          </p:nvSpPr>
          <p:spPr>
            <a:xfrm>
              <a:off x="3759423" y="5339428"/>
              <a:ext cx="125730" cy="154305"/>
            </a:xfrm>
            <a:custGeom>
              <a:avLst/>
              <a:gdLst/>
              <a:ahLst/>
              <a:cxnLst/>
              <a:rect l="l" t="t" r="r" b="b"/>
              <a:pathLst>
                <a:path w="125729" h="154304">
                  <a:moveTo>
                    <a:pt x="0" y="0"/>
                  </a:moveTo>
                  <a:lnTo>
                    <a:pt x="125552" y="153771"/>
                  </a:lnTo>
                  <a:lnTo>
                    <a:pt x="125552" y="23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328"/>
            <p:cNvSpPr/>
            <p:nvPr/>
          </p:nvSpPr>
          <p:spPr>
            <a:xfrm>
              <a:off x="3247249" y="5531867"/>
              <a:ext cx="344170" cy="253365"/>
            </a:xfrm>
            <a:custGeom>
              <a:avLst/>
              <a:gdLst/>
              <a:ahLst/>
              <a:cxnLst/>
              <a:rect l="l" t="t" r="r" b="b"/>
              <a:pathLst>
                <a:path w="344170" h="253364">
                  <a:moveTo>
                    <a:pt x="343725" y="0"/>
                  </a:moveTo>
                  <a:lnTo>
                    <a:pt x="0" y="105257"/>
                  </a:lnTo>
                  <a:lnTo>
                    <a:pt x="71284" y="252761"/>
                  </a:lnTo>
                  <a:lnTo>
                    <a:pt x="106109" y="252761"/>
                  </a:lnTo>
                  <a:lnTo>
                    <a:pt x="343725" y="0"/>
                  </a:lnTo>
                  <a:close/>
                </a:path>
              </a:pathLst>
            </a:custGeom>
            <a:solidFill>
              <a:srgbClr val="EBEB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329"/>
            <p:cNvSpPr/>
            <p:nvPr/>
          </p:nvSpPr>
          <p:spPr>
            <a:xfrm>
              <a:off x="3382980" y="5493199"/>
              <a:ext cx="502284" cy="260350"/>
            </a:xfrm>
            <a:custGeom>
              <a:avLst/>
              <a:gdLst/>
              <a:ahLst/>
              <a:cxnLst/>
              <a:rect l="l" t="t" r="r" b="b"/>
              <a:pathLst>
                <a:path w="502285" h="260350">
                  <a:moveTo>
                    <a:pt x="501992" y="0"/>
                  </a:moveTo>
                  <a:lnTo>
                    <a:pt x="207987" y="38671"/>
                  </a:lnTo>
                  <a:lnTo>
                    <a:pt x="0" y="259918"/>
                  </a:lnTo>
                  <a:lnTo>
                    <a:pt x="501992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330"/>
            <p:cNvSpPr/>
            <p:nvPr/>
          </p:nvSpPr>
          <p:spPr>
            <a:xfrm>
              <a:off x="3382980" y="5493199"/>
              <a:ext cx="502284" cy="291465"/>
            </a:xfrm>
            <a:custGeom>
              <a:avLst/>
              <a:gdLst/>
              <a:ahLst/>
              <a:cxnLst/>
              <a:rect l="l" t="t" r="r" b="b"/>
              <a:pathLst>
                <a:path w="502285" h="291464">
                  <a:moveTo>
                    <a:pt x="501992" y="0"/>
                  </a:moveTo>
                  <a:lnTo>
                    <a:pt x="0" y="259918"/>
                  </a:lnTo>
                  <a:lnTo>
                    <a:pt x="319575" y="291429"/>
                  </a:lnTo>
                  <a:lnTo>
                    <a:pt x="389868" y="291429"/>
                  </a:lnTo>
                  <a:lnTo>
                    <a:pt x="501992" y="0"/>
                  </a:lnTo>
                  <a:close/>
                </a:path>
              </a:pathLst>
            </a:custGeom>
            <a:solidFill>
              <a:srgbClr val="E9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331"/>
            <p:cNvSpPr/>
            <p:nvPr/>
          </p:nvSpPr>
          <p:spPr>
            <a:xfrm>
              <a:off x="3353354" y="5753115"/>
              <a:ext cx="349250" cy="31750"/>
            </a:xfrm>
            <a:custGeom>
              <a:avLst/>
              <a:gdLst/>
              <a:ahLst/>
              <a:cxnLst/>
              <a:rect l="l" t="t" r="r" b="b"/>
              <a:pathLst>
                <a:path w="349250" h="31750">
                  <a:moveTo>
                    <a:pt x="29626" y="0"/>
                  </a:moveTo>
                  <a:lnTo>
                    <a:pt x="0" y="31513"/>
                  </a:lnTo>
                  <a:lnTo>
                    <a:pt x="349230" y="31513"/>
                  </a:lnTo>
                  <a:lnTo>
                    <a:pt x="29626" y="0"/>
                  </a:lnTo>
                  <a:close/>
                </a:path>
              </a:pathLst>
            </a:custGeom>
            <a:solidFill>
              <a:srgbClr val="D7D8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332"/>
            <p:cNvSpPr/>
            <p:nvPr/>
          </p:nvSpPr>
          <p:spPr>
            <a:xfrm>
              <a:off x="3772847" y="5493191"/>
              <a:ext cx="309245" cy="291465"/>
            </a:xfrm>
            <a:custGeom>
              <a:avLst/>
              <a:gdLst/>
              <a:ahLst/>
              <a:cxnLst/>
              <a:rect l="l" t="t" r="r" b="b"/>
              <a:pathLst>
                <a:path w="309245" h="291464">
                  <a:moveTo>
                    <a:pt x="112123" y="0"/>
                  </a:moveTo>
                  <a:lnTo>
                    <a:pt x="0" y="291438"/>
                  </a:lnTo>
                  <a:lnTo>
                    <a:pt x="17108" y="291438"/>
                  </a:lnTo>
                  <a:lnTo>
                    <a:pt x="308909" y="192366"/>
                  </a:lnTo>
                  <a:lnTo>
                    <a:pt x="11212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333"/>
            <p:cNvSpPr/>
            <p:nvPr/>
          </p:nvSpPr>
          <p:spPr>
            <a:xfrm>
              <a:off x="3884970" y="5472597"/>
              <a:ext cx="158776" cy="1118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334"/>
            <p:cNvSpPr/>
            <p:nvPr/>
          </p:nvSpPr>
          <p:spPr>
            <a:xfrm>
              <a:off x="3978369" y="5531865"/>
              <a:ext cx="258445" cy="62230"/>
            </a:xfrm>
            <a:custGeom>
              <a:avLst/>
              <a:gdLst/>
              <a:ahLst/>
              <a:cxnLst/>
              <a:rect l="l" t="t" r="r" b="b"/>
              <a:pathLst>
                <a:path w="258445" h="62229">
                  <a:moveTo>
                    <a:pt x="49758" y="0"/>
                  </a:moveTo>
                  <a:lnTo>
                    <a:pt x="0" y="52628"/>
                  </a:lnTo>
                  <a:lnTo>
                    <a:pt x="258013" y="61709"/>
                  </a:lnTo>
                  <a:lnTo>
                    <a:pt x="4975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335"/>
            <p:cNvSpPr/>
            <p:nvPr/>
          </p:nvSpPr>
          <p:spPr>
            <a:xfrm>
              <a:off x="3978369" y="5584493"/>
              <a:ext cx="258445" cy="101600"/>
            </a:xfrm>
            <a:custGeom>
              <a:avLst/>
              <a:gdLst/>
              <a:ahLst/>
              <a:cxnLst/>
              <a:rect l="l" t="t" r="r" b="b"/>
              <a:pathLst>
                <a:path w="258445" h="101600">
                  <a:moveTo>
                    <a:pt x="0" y="0"/>
                  </a:moveTo>
                  <a:lnTo>
                    <a:pt x="103390" y="101053"/>
                  </a:lnTo>
                  <a:lnTo>
                    <a:pt x="258013" y="9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7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336"/>
            <p:cNvSpPr/>
            <p:nvPr/>
          </p:nvSpPr>
          <p:spPr>
            <a:xfrm>
              <a:off x="4081760" y="5593577"/>
              <a:ext cx="165267" cy="191051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337"/>
            <p:cNvSpPr/>
            <p:nvPr/>
          </p:nvSpPr>
          <p:spPr>
            <a:xfrm>
              <a:off x="3789950" y="5685556"/>
              <a:ext cx="292100" cy="99695"/>
            </a:xfrm>
            <a:custGeom>
              <a:avLst/>
              <a:gdLst/>
              <a:ahLst/>
              <a:cxnLst/>
              <a:rect l="l" t="t" r="r" b="b"/>
              <a:pathLst>
                <a:path w="292100" h="99695">
                  <a:moveTo>
                    <a:pt x="291804" y="0"/>
                  </a:moveTo>
                  <a:lnTo>
                    <a:pt x="0" y="99072"/>
                  </a:lnTo>
                  <a:lnTo>
                    <a:pt x="209555" y="99072"/>
                  </a:lnTo>
                  <a:lnTo>
                    <a:pt x="291804" y="0"/>
                  </a:lnTo>
                  <a:close/>
                </a:path>
              </a:pathLst>
            </a:custGeom>
            <a:solidFill>
              <a:srgbClr val="CDCD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338"/>
            <p:cNvSpPr/>
            <p:nvPr/>
          </p:nvSpPr>
          <p:spPr>
            <a:xfrm>
              <a:off x="3999507" y="5685552"/>
              <a:ext cx="172803" cy="99076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339"/>
            <p:cNvSpPr/>
            <p:nvPr/>
          </p:nvSpPr>
          <p:spPr>
            <a:xfrm>
              <a:off x="3204052" y="4975466"/>
              <a:ext cx="146050" cy="61594"/>
            </a:xfrm>
            <a:custGeom>
              <a:avLst/>
              <a:gdLst/>
              <a:ahLst/>
              <a:cxnLst/>
              <a:rect l="l" t="t" r="r" b="b"/>
              <a:pathLst>
                <a:path w="146050" h="61595">
                  <a:moveTo>
                    <a:pt x="0" y="0"/>
                  </a:moveTo>
                  <a:lnTo>
                    <a:pt x="145656" y="61582"/>
                  </a:lnTo>
                  <a:lnTo>
                    <a:pt x="95859" y="12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340"/>
            <p:cNvSpPr/>
            <p:nvPr/>
          </p:nvSpPr>
          <p:spPr>
            <a:xfrm>
              <a:off x="3398600" y="5038216"/>
              <a:ext cx="83185" cy="41275"/>
            </a:xfrm>
            <a:custGeom>
              <a:avLst/>
              <a:gdLst/>
              <a:ahLst/>
              <a:cxnLst/>
              <a:rect l="l" t="t" r="r" b="b"/>
              <a:pathLst>
                <a:path w="83185" h="41275">
                  <a:moveTo>
                    <a:pt x="83083" y="0"/>
                  </a:moveTo>
                  <a:lnTo>
                    <a:pt x="0" y="0"/>
                  </a:lnTo>
                  <a:lnTo>
                    <a:pt x="15544" y="40868"/>
                  </a:lnTo>
                  <a:lnTo>
                    <a:pt x="8308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341"/>
            <p:cNvSpPr/>
            <p:nvPr/>
          </p:nvSpPr>
          <p:spPr>
            <a:xfrm>
              <a:off x="2870591" y="5052118"/>
              <a:ext cx="454275" cy="2559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342"/>
            <p:cNvSpPr/>
            <p:nvPr/>
          </p:nvSpPr>
          <p:spPr>
            <a:xfrm>
              <a:off x="3073848" y="4622849"/>
              <a:ext cx="333375" cy="230504"/>
            </a:xfrm>
            <a:custGeom>
              <a:avLst/>
              <a:gdLst/>
              <a:ahLst/>
              <a:cxnLst/>
              <a:rect l="l" t="t" r="r" b="b"/>
              <a:pathLst>
                <a:path w="333375" h="230504">
                  <a:moveTo>
                    <a:pt x="332968" y="0"/>
                  </a:moveTo>
                  <a:lnTo>
                    <a:pt x="0" y="23266"/>
                  </a:lnTo>
                  <a:lnTo>
                    <a:pt x="123926" y="230212"/>
                  </a:lnTo>
                  <a:lnTo>
                    <a:pt x="332968" y="0"/>
                  </a:lnTo>
                  <a:close/>
                </a:path>
              </a:pathLst>
            </a:custGeom>
            <a:solidFill>
              <a:srgbClr val="EBEB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343"/>
            <p:cNvSpPr/>
            <p:nvPr/>
          </p:nvSpPr>
          <p:spPr>
            <a:xfrm>
              <a:off x="3260841" y="4685745"/>
              <a:ext cx="88900" cy="98425"/>
            </a:xfrm>
            <a:custGeom>
              <a:avLst/>
              <a:gdLst/>
              <a:ahLst/>
              <a:cxnLst/>
              <a:rect l="l" t="t" r="r" b="b"/>
              <a:pathLst>
                <a:path w="88900" h="98425">
                  <a:moveTo>
                    <a:pt x="88861" y="0"/>
                  </a:moveTo>
                  <a:lnTo>
                    <a:pt x="0" y="97866"/>
                  </a:lnTo>
                  <a:lnTo>
                    <a:pt x="88861" y="52209"/>
                  </a:lnTo>
                  <a:lnTo>
                    <a:pt x="8886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344"/>
            <p:cNvSpPr/>
            <p:nvPr/>
          </p:nvSpPr>
          <p:spPr>
            <a:xfrm>
              <a:off x="3197771" y="4806205"/>
              <a:ext cx="43180" cy="118110"/>
            </a:xfrm>
            <a:custGeom>
              <a:avLst/>
              <a:gdLst/>
              <a:ahLst/>
              <a:cxnLst/>
              <a:rect l="l" t="t" r="r" b="b"/>
              <a:pathLst>
                <a:path w="43179" h="118110">
                  <a:moveTo>
                    <a:pt x="42557" y="0"/>
                  </a:moveTo>
                  <a:lnTo>
                    <a:pt x="0" y="46862"/>
                  </a:lnTo>
                  <a:lnTo>
                    <a:pt x="42557" y="117589"/>
                  </a:lnTo>
                  <a:lnTo>
                    <a:pt x="4255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345"/>
            <p:cNvSpPr/>
            <p:nvPr/>
          </p:nvSpPr>
          <p:spPr>
            <a:xfrm>
              <a:off x="2648675" y="4428208"/>
              <a:ext cx="207387" cy="27425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346"/>
            <p:cNvSpPr/>
            <p:nvPr/>
          </p:nvSpPr>
          <p:spPr>
            <a:xfrm>
              <a:off x="2845695" y="4329086"/>
              <a:ext cx="142240" cy="334010"/>
            </a:xfrm>
            <a:custGeom>
              <a:avLst/>
              <a:gdLst/>
              <a:ahLst/>
              <a:cxnLst/>
              <a:rect l="l" t="t" r="r" b="b"/>
              <a:pathLst>
                <a:path w="142239" h="334010">
                  <a:moveTo>
                    <a:pt x="141846" y="0"/>
                  </a:moveTo>
                  <a:lnTo>
                    <a:pt x="10363" y="99123"/>
                  </a:lnTo>
                  <a:lnTo>
                    <a:pt x="0" y="333565"/>
                  </a:lnTo>
                  <a:lnTo>
                    <a:pt x="141846" y="0"/>
                  </a:lnTo>
                  <a:close/>
                </a:path>
              </a:pathLst>
            </a:custGeom>
            <a:solidFill>
              <a:srgbClr val="B0B1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347"/>
            <p:cNvSpPr/>
            <p:nvPr/>
          </p:nvSpPr>
          <p:spPr>
            <a:xfrm>
              <a:off x="2845691" y="4329088"/>
              <a:ext cx="229870" cy="334010"/>
            </a:xfrm>
            <a:custGeom>
              <a:avLst/>
              <a:gdLst/>
              <a:ahLst/>
              <a:cxnLst/>
              <a:rect l="l" t="t" r="r" b="b"/>
              <a:pathLst>
                <a:path w="229869" h="334010">
                  <a:moveTo>
                    <a:pt x="141846" y="0"/>
                  </a:moveTo>
                  <a:lnTo>
                    <a:pt x="0" y="333565"/>
                  </a:lnTo>
                  <a:lnTo>
                    <a:pt x="229704" y="69011"/>
                  </a:lnTo>
                  <a:lnTo>
                    <a:pt x="141846" y="0"/>
                  </a:lnTo>
                  <a:close/>
                </a:path>
              </a:pathLst>
            </a:custGeom>
            <a:solidFill>
              <a:srgbClr val="B9B9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348"/>
            <p:cNvSpPr/>
            <p:nvPr/>
          </p:nvSpPr>
          <p:spPr>
            <a:xfrm>
              <a:off x="2614017" y="4646123"/>
              <a:ext cx="231673" cy="23205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349"/>
            <p:cNvSpPr/>
            <p:nvPr/>
          </p:nvSpPr>
          <p:spPr>
            <a:xfrm>
              <a:off x="2845694" y="4398103"/>
              <a:ext cx="229870" cy="264795"/>
            </a:xfrm>
            <a:custGeom>
              <a:avLst/>
              <a:gdLst/>
              <a:ahLst/>
              <a:cxnLst/>
              <a:rect l="l" t="t" r="r" b="b"/>
              <a:pathLst>
                <a:path w="229869" h="264795">
                  <a:moveTo>
                    <a:pt x="229704" y="0"/>
                  </a:moveTo>
                  <a:lnTo>
                    <a:pt x="0" y="264553"/>
                  </a:lnTo>
                  <a:lnTo>
                    <a:pt x="228142" y="248018"/>
                  </a:lnTo>
                  <a:lnTo>
                    <a:pt x="229704" y="0"/>
                  </a:lnTo>
                  <a:close/>
                </a:path>
              </a:pathLst>
            </a:custGeom>
            <a:solidFill>
              <a:srgbClr val="DEDF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350"/>
            <p:cNvSpPr/>
            <p:nvPr/>
          </p:nvSpPr>
          <p:spPr>
            <a:xfrm>
              <a:off x="2845694" y="4646118"/>
              <a:ext cx="352425" cy="207010"/>
            </a:xfrm>
            <a:custGeom>
              <a:avLst/>
              <a:gdLst/>
              <a:ahLst/>
              <a:cxnLst/>
              <a:rect l="l" t="t" r="r" b="b"/>
              <a:pathLst>
                <a:path w="352425" h="207010">
                  <a:moveTo>
                    <a:pt x="228142" y="0"/>
                  </a:moveTo>
                  <a:lnTo>
                    <a:pt x="0" y="16535"/>
                  </a:lnTo>
                  <a:lnTo>
                    <a:pt x="352082" y="206946"/>
                  </a:lnTo>
                  <a:lnTo>
                    <a:pt x="228142" y="0"/>
                  </a:lnTo>
                  <a:close/>
                </a:path>
              </a:pathLst>
            </a:custGeom>
            <a:solidFill>
              <a:srgbClr val="F3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351"/>
            <p:cNvSpPr/>
            <p:nvPr/>
          </p:nvSpPr>
          <p:spPr>
            <a:xfrm>
              <a:off x="2651803" y="4662654"/>
              <a:ext cx="194310" cy="215900"/>
            </a:xfrm>
            <a:custGeom>
              <a:avLst/>
              <a:gdLst/>
              <a:ahLst/>
              <a:cxnLst/>
              <a:rect l="l" t="t" r="r" b="b"/>
              <a:pathLst>
                <a:path w="194310" h="215900">
                  <a:moveTo>
                    <a:pt x="193890" y="0"/>
                  </a:moveTo>
                  <a:lnTo>
                    <a:pt x="0" y="215531"/>
                  </a:lnTo>
                  <a:lnTo>
                    <a:pt x="184378" y="166484"/>
                  </a:lnTo>
                  <a:lnTo>
                    <a:pt x="193890" y="0"/>
                  </a:lnTo>
                  <a:close/>
                </a:path>
              </a:pathLst>
            </a:custGeom>
            <a:solidFill>
              <a:srgbClr val="BFC0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352"/>
            <p:cNvSpPr/>
            <p:nvPr/>
          </p:nvSpPr>
          <p:spPr>
            <a:xfrm>
              <a:off x="2836187" y="4662651"/>
              <a:ext cx="327025" cy="172085"/>
            </a:xfrm>
            <a:custGeom>
              <a:avLst/>
              <a:gdLst/>
              <a:ahLst/>
              <a:cxnLst/>
              <a:rect l="l" t="t" r="r" b="b"/>
              <a:pathLst>
                <a:path w="327025" h="172085">
                  <a:moveTo>
                    <a:pt x="9512" y="0"/>
                  </a:moveTo>
                  <a:lnTo>
                    <a:pt x="0" y="166484"/>
                  </a:lnTo>
                  <a:lnTo>
                    <a:pt x="326707" y="171564"/>
                  </a:lnTo>
                  <a:lnTo>
                    <a:pt x="9512" y="0"/>
                  </a:lnTo>
                  <a:close/>
                </a:path>
              </a:pathLst>
            </a:custGeom>
            <a:solidFill>
              <a:srgbClr val="EBEB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353"/>
            <p:cNvSpPr/>
            <p:nvPr/>
          </p:nvSpPr>
          <p:spPr>
            <a:xfrm>
              <a:off x="2651802" y="4829134"/>
              <a:ext cx="184384" cy="18708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354"/>
            <p:cNvSpPr/>
            <p:nvPr/>
          </p:nvSpPr>
          <p:spPr>
            <a:xfrm>
              <a:off x="2747178" y="4829135"/>
              <a:ext cx="327025" cy="149860"/>
            </a:xfrm>
            <a:custGeom>
              <a:avLst/>
              <a:gdLst/>
              <a:ahLst/>
              <a:cxnLst/>
              <a:rect l="l" t="t" r="r" b="b"/>
              <a:pathLst>
                <a:path w="327025" h="149860">
                  <a:moveTo>
                    <a:pt x="89014" y="0"/>
                  </a:moveTo>
                  <a:lnTo>
                    <a:pt x="0" y="149428"/>
                  </a:lnTo>
                  <a:lnTo>
                    <a:pt x="326669" y="3683"/>
                  </a:lnTo>
                  <a:lnTo>
                    <a:pt x="8901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355"/>
            <p:cNvSpPr/>
            <p:nvPr/>
          </p:nvSpPr>
          <p:spPr>
            <a:xfrm>
              <a:off x="3008428" y="4832820"/>
              <a:ext cx="66040" cy="33020"/>
            </a:xfrm>
            <a:custGeom>
              <a:avLst/>
              <a:gdLst/>
              <a:ahLst/>
              <a:cxnLst/>
              <a:rect l="l" t="t" r="r" b="b"/>
              <a:pathLst>
                <a:path w="66039" h="33020">
                  <a:moveTo>
                    <a:pt x="65417" y="0"/>
                  </a:moveTo>
                  <a:lnTo>
                    <a:pt x="0" y="29184"/>
                  </a:lnTo>
                  <a:lnTo>
                    <a:pt x="48158" y="32816"/>
                  </a:lnTo>
                  <a:lnTo>
                    <a:pt x="6541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356"/>
            <p:cNvSpPr/>
            <p:nvPr/>
          </p:nvSpPr>
          <p:spPr>
            <a:xfrm>
              <a:off x="2747178" y="4897015"/>
              <a:ext cx="213366" cy="23297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357"/>
            <p:cNvSpPr/>
            <p:nvPr/>
          </p:nvSpPr>
          <p:spPr>
            <a:xfrm>
              <a:off x="3073837" y="4398103"/>
              <a:ext cx="384378" cy="2480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358"/>
            <p:cNvSpPr/>
            <p:nvPr/>
          </p:nvSpPr>
          <p:spPr>
            <a:xfrm>
              <a:off x="3305282" y="4338112"/>
              <a:ext cx="231775" cy="260985"/>
            </a:xfrm>
            <a:custGeom>
              <a:avLst/>
              <a:gdLst/>
              <a:ahLst/>
              <a:cxnLst/>
              <a:rect l="l" t="t" r="r" b="b"/>
              <a:pathLst>
                <a:path w="231775" h="260985">
                  <a:moveTo>
                    <a:pt x="231584" y="0"/>
                  </a:moveTo>
                  <a:lnTo>
                    <a:pt x="0" y="126644"/>
                  </a:lnTo>
                  <a:lnTo>
                    <a:pt x="152933" y="260794"/>
                  </a:lnTo>
                  <a:lnTo>
                    <a:pt x="23158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359"/>
            <p:cNvSpPr/>
            <p:nvPr/>
          </p:nvSpPr>
          <p:spPr>
            <a:xfrm>
              <a:off x="3372101" y="4307103"/>
              <a:ext cx="165100" cy="121285"/>
            </a:xfrm>
            <a:custGeom>
              <a:avLst/>
              <a:gdLst/>
              <a:ahLst/>
              <a:cxnLst/>
              <a:rect l="l" t="t" r="r" b="b"/>
              <a:pathLst>
                <a:path w="165100" h="121285">
                  <a:moveTo>
                    <a:pt x="1397" y="0"/>
                  </a:moveTo>
                  <a:lnTo>
                    <a:pt x="0" y="121107"/>
                  </a:lnTo>
                  <a:lnTo>
                    <a:pt x="164757" y="31013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CECF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360"/>
            <p:cNvSpPr/>
            <p:nvPr/>
          </p:nvSpPr>
          <p:spPr>
            <a:xfrm>
              <a:off x="3305277" y="4367658"/>
              <a:ext cx="67310" cy="97155"/>
            </a:xfrm>
            <a:custGeom>
              <a:avLst/>
              <a:gdLst/>
              <a:ahLst/>
              <a:cxnLst/>
              <a:rect l="l" t="t" r="r" b="b"/>
              <a:pathLst>
                <a:path w="67310" h="97154">
                  <a:moveTo>
                    <a:pt x="66827" y="0"/>
                  </a:moveTo>
                  <a:lnTo>
                    <a:pt x="0" y="97104"/>
                  </a:lnTo>
                  <a:lnTo>
                    <a:pt x="66827" y="60553"/>
                  </a:lnTo>
                  <a:lnTo>
                    <a:pt x="6682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361"/>
            <p:cNvSpPr/>
            <p:nvPr/>
          </p:nvSpPr>
          <p:spPr>
            <a:xfrm>
              <a:off x="3468013" y="4338115"/>
              <a:ext cx="87630" cy="228600"/>
            </a:xfrm>
            <a:custGeom>
              <a:avLst/>
              <a:gdLst/>
              <a:ahLst/>
              <a:cxnLst/>
              <a:rect l="l" t="t" r="r" b="b"/>
              <a:pathLst>
                <a:path w="87629" h="228600">
                  <a:moveTo>
                    <a:pt x="68846" y="0"/>
                  </a:moveTo>
                  <a:lnTo>
                    <a:pt x="0" y="228320"/>
                  </a:lnTo>
                  <a:lnTo>
                    <a:pt x="87452" y="122745"/>
                  </a:lnTo>
                  <a:lnTo>
                    <a:pt x="6884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362"/>
            <p:cNvSpPr/>
            <p:nvPr/>
          </p:nvSpPr>
          <p:spPr>
            <a:xfrm>
              <a:off x="2999555" y="4313369"/>
              <a:ext cx="217170" cy="85090"/>
            </a:xfrm>
            <a:custGeom>
              <a:avLst/>
              <a:gdLst/>
              <a:ahLst/>
              <a:cxnLst/>
              <a:rect l="l" t="t" r="r" b="b"/>
              <a:pathLst>
                <a:path w="217170" h="85089">
                  <a:moveTo>
                    <a:pt x="217055" y="0"/>
                  </a:moveTo>
                  <a:lnTo>
                    <a:pt x="0" y="25146"/>
                  </a:lnTo>
                  <a:lnTo>
                    <a:pt x="75844" y="84734"/>
                  </a:lnTo>
                  <a:lnTo>
                    <a:pt x="217055" y="0"/>
                  </a:lnTo>
                  <a:close/>
                </a:path>
              </a:pathLst>
            </a:custGeom>
            <a:solidFill>
              <a:srgbClr val="BABB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363"/>
            <p:cNvSpPr/>
            <p:nvPr/>
          </p:nvSpPr>
          <p:spPr>
            <a:xfrm>
              <a:off x="3069134" y="4278349"/>
              <a:ext cx="85090" cy="52705"/>
            </a:xfrm>
            <a:custGeom>
              <a:avLst/>
              <a:gdLst/>
              <a:ahLst/>
              <a:cxnLst/>
              <a:rect l="l" t="t" r="r" b="b"/>
              <a:pathLst>
                <a:path w="85089" h="52704">
                  <a:moveTo>
                    <a:pt x="4711" y="0"/>
                  </a:moveTo>
                  <a:lnTo>
                    <a:pt x="0" y="52108"/>
                  </a:lnTo>
                  <a:lnTo>
                    <a:pt x="85026" y="42252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AEAF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364"/>
            <p:cNvSpPr/>
            <p:nvPr/>
          </p:nvSpPr>
          <p:spPr>
            <a:xfrm>
              <a:off x="3108079" y="4240051"/>
              <a:ext cx="46355" cy="80645"/>
            </a:xfrm>
            <a:custGeom>
              <a:avLst/>
              <a:gdLst/>
              <a:ahLst/>
              <a:cxnLst/>
              <a:rect l="l" t="t" r="r" b="b"/>
              <a:pathLst>
                <a:path w="46354" h="80645">
                  <a:moveTo>
                    <a:pt x="46088" y="0"/>
                  </a:moveTo>
                  <a:lnTo>
                    <a:pt x="0" y="56311"/>
                  </a:lnTo>
                  <a:lnTo>
                    <a:pt x="46088" y="80556"/>
                  </a:lnTo>
                  <a:lnTo>
                    <a:pt x="46088" y="0"/>
                  </a:lnTo>
                  <a:close/>
                </a:path>
              </a:pathLst>
            </a:custGeom>
            <a:solidFill>
              <a:srgbClr val="B2B4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365"/>
            <p:cNvSpPr/>
            <p:nvPr/>
          </p:nvSpPr>
          <p:spPr>
            <a:xfrm>
              <a:off x="3154160" y="4272585"/>
              <a:ext cx="62865" cy="48260"/>
            </a:xfrm>
            <a:custGeom>
              <a:avLst/>
              <a:gdLst/>
              <a:ahLst/>
              <a:cxnLst/>
              <a:rect l="l" t="t" r="r" b="b"/>
              <a:pathLst>
                <a:path w="62864" h="48260">
                  <a:moveTo>
                    <a:pt x="59309" y="0"/>
                  </a:moveTo>
                  <a:lnTo>
                    <a:pt x="0" y="24015"/>
                  </a:lnTo>
                  <a:lnTo>
                    <a:pt x="0" y="48018"/>
                  </a:lnTo>
                  <a:lnTo>
                    <a:pt x="62458" y="40779"/>
                  </a:lnTo>
                  <a:lnTo>
                    <a:pt x="59309" y="0"/>
                  </a:lnTo>
                  <a:close/>
                </a:path>
              </a:pathLst>
            </a:custGeom>
            <a:solidFill>
              <a:srgbClr val="BABB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366"/>
            <p:cNvSpPr/>
            <p:nvPr/>
          </p:nvSpPr>
          <p:spPr>
            <a:xfrm>
              <a:off x="3154164" y="4194429"/>
              <a:ext cx="203835" cy="52705"/>
            </a:xfrm>
            <a:custGeom>
              <a:avLst/>
              <a:gdLst/>
              <a:ahLst/>
              <a:cxnLst/>
              <a:rect l="l" t="t" r="r" b="b"/>
              <a:pathLst>
                <a:path w="203835" h="52704">
                  <a:moveTo>
                    <a:pt x="97675" y="0"/>
                  </a:moveTo>
                  <a:lnTo>
                    <a:pt x="0" y="52197"/>
                  </a:lnTo>
                  <a:lnTo>
                    <a:pt x="203644" y="12103"/>
                  </a:lnTo>
                  <a:lnTo>
                    <a:pt x="97675" y="0"/>
                  </a:lnTo>
                  <a:close/>
                </a:path>
              </a:pathLst>
            </a:custGeom>
            <a:solidFill>
              <a:srgbClr val="A8AA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367"/>
            <p:cNvSpPr/>
            <p:nvPr/>
          </p:nvSpPr>
          <p:spPr>
            <a:xfrm>
              <a:off x="3187540" y="4206537"/>
              <a:ext cx="170815" cy="66675"/>
            </a:xfrm>
            <a:custGeom>
              <a:avLst/>
              <a:gdLst/>
              <a:ahLst/>
              <a:cxnLst/>
              <a:rect l="l" t="t" r="r" b="b"/>
              <a:pathLst>
                <a:path w="170814" h="66675">
                  <a:moveTo>
                    <a:pt x="170268" y="0"/>
                  </a:moveTo>
                  <a:lnTo>
                    <a:pt x="0" y="33515"/>
                  </a:lnTo>
                  <a:lnTo>
                    <a:pt x="115062" y="66052"/>
                  </a:lnTo>
                  <a:lnTo>
                    <a:pt x="170268" y="0"/>
                  </a:lnTo>
                  <a:close/>
                </a:path>
              </a:pathLst>
            </a:custGeom>
            <a:solidFill>
              <a:srgbClr val="BBBC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368"/>
            <p:cNvSpPr/>
            <p:nvPr/>
          </p:nvSpPr>
          <p:spPr>
            <a:xfrm>
              <a:off x="3215307" y="4258234"/>
              <a:ext cx="73660" cy="48895"/>
            </a:xfrm>
            <a:custGeom>
              <a:avLst/>
              <a:gdLst/>
              <a:ahLst/>
              <a:cxnLst/>
              <a:rect l="l" t="t" r="r" b="b"/>
              <a:pathLst>
                <a:path w="73660" h="48895">
                  <a:moveTo>
                    <a:pt x="36537" y="0"/>
                  </a:moveTo>
                  <a:lnTo>
                    <a:pt x="0" y="38366"/>
                  </a:lnTo>
                  <a:lnTo>
                    <a:pt x="73456" y="48869"/>
                  </a:lnTo>
                  <a:lnTo>
                    <a:pt x="36537" y="0"/>
                  </a:lnTo>
                  <a:close/>
                </a:path>
              </a:pathLst>
            </a:custGeom>
            <a:solidFill>
              <a:srgbClr val="BBBC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369"/>
            <p:cNvSpPr/>
            <p:nvPr/>
          </p:nvSpPr>
          <p:spPr>
            <a:xfrm>
              <a:off x="3251842" y="4258234"/>
              <a:ext cx="50800" cy="48895"/>
            </a:xfrm>
            <a:custGeom>
              <a:avLst/>
              <a:gdLst/>
              <a:ahLst/>
              <a:cxnLst/>
              <a:rect l="l" t="t" r="r" b="b"/>
              <a:pathLst>
                <a:path w="50800" h="48895">
                  <a:moveTo>
                    <a:pt x="0" y="0"/>
                  </a:moveTo>
                  <a:lnTo>
                    <a:pt x="36931" y="48869"/>
                  </a:lnTo>
                  <a:lnTo>
                    <a:pt x="50761" y="14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BD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370"/>
            <p:cNvSpPr/>
            <p:nvPr/>
          </p:nvSpPr>
          <p:spPr>
            <a:xfrm>
              <a:off x="3329795" y="4206537"/>
              <a:ext cx="215900" cy="33655"/>
            </a:xfrm>
            <a:custGeom>
              <a:avLst/>
              <a:gdLst/>
              <a:ahLst/>
              <a:cxnLst/>
              <a:rect l="l" t="t" r="r" b="b"/>
              <a:pathLst>
                <a:path w="215900" h="33654">
                  <a:moveTo>
                    <a:pt x="215315" y="0"/>
                  </a:moveTo>
                  <a:lnTo>
                    <a:pt x="28003" y="0"/>
                  </a:lnTo>
                  <a:lnTo>
                    <a:pt x="0" y="33515"/>
                  </a:lnTo>
                  <a:lnTo>
                    <a:pt x="215315" y="0"/>
                  </a:lnTo>
                  <a:close/>
                </a:path>
              </a:pathLst>
            </a:custGeom>
            <a:solidFill>
              <a:srgbClr val="B9B9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371"/>
            <p:cNvSpPr/>
            <p:nvPr/>
          </p:nvSpPr>
          <p:spPr>
            <a:xfrm>
              <a:off x="3436254" y="4207116"/>
              <a:ext cx="160020" cy="78105"/>
            </a:xfrm>
            <a:custGeom>
              <a:avLst/>
              <a:gdLst/>
              <a:ahLst/>
              <a:cxnLst/>
              <a:rect l="l" t="t" r="r" b="b"/>
              <a:pathLst>
                <a:path w="160020" h="78104">
                  <a:moveTo>
                    <a:pt x="105194" y="0"/>
                  </a:moveTo>
                  <a:lnTo>
                    <a:pt x="0" y="59194"/>
                  </a:lnTo>
                  <a:lnTo>
                    <a:pt x="160020" y="78016"/>
                  </a:lnTo>
                  <a:lnTo>
                    <a:pt x="105194" y="0"/>
                  </a:lnTo>
                  <a:close/>
                </a:path>
              </a:pathLst>
            </a:custGeom>
            <a:solidFill>
              <a:srgbClr val="C1C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372"/>
            <p:cNvSpPr/>
            <p:nvPr/>
          </p:nvSpPr>
          <p:spPr>
            <a:xfrm>
              <a:off x="3436254" y="4266311"/>
              <a:ext cx="160020" cy="30480"/>
            </a:xfrm>
            <a:custGeom>
              <a:avLst/>
              <a:gdLst/>
              <a:ahLst/>
              <a:cxnLst/>
              <a:rect l="l" t="t" r="r" b="b"/>
              <a:pathLst>
                <a:path w="160020" h="30479">
                  <a:moveTo>
                    <a:pt x="0" y="0"/>
                  </a:moveTo>
                  <a:lnTo>
                    <a:pt x="69202" y="30289"/>
                  </a:lnTo>
                  <a:lnTo>
                    <a:pt x="160020" y="18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CF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373"/>
            <p:cNvSpPr/>
            <p:nvPr/>
          </p:nvSpPr>
          <p:spPr>
            <a:xfrm>
              <a:off x="3541448" y="4207116"/>
              <a:ext cx="106680" cy="66040"/>
            </a:xfrm>
            <a:custGeom>
              <a:avLst/>
              <a:gdLst/>
              <a:ahLst/>
              <a:cxnLst/>
              <a:rect l="l" t="t" r="r" b="b"/>
              <a:pathLst>
                <a:path w="106679" h="66039">
                  <a:moveTo>
                    <a:pt x="0" y="0"/>
                  </a:moveTo>
                  <a:lnTo>
                    <a:pt x="47040" y="65468"/>
                  </a:lnTo>
                  <a:lnTo>
                    <a:pt x="106527" y="32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C5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7" name="object 374"/>
            <p:cNvSpPr/>
            <p:nvPr/>
          </p:nvSpPr>
          <p:spPr>
            <a:xfrm>
              <a:off x="3381742" y="4207122"/>
              <a:ext cx="160020" cy="40005"/>
            </a:xfrm>
            <a:custGeom>
              <a:avLst/>
              <a:gdLst/>
              <a:ahLst/>
              <a:cxnLst/>
              <a:rect l="l" t="t" r="r" b="b"/>
              <a:pathLst>
                <a:path w="160020" h="40004">
                  <a:moveTo>
                    <a:pt x="159702" y="0"/>
                  </a:moveTo>
                  <a:lnTo>
                    <a:pt x="0" y="24853"/>
                  </a:lnTo>
                  <a:lnTo>
                    <a:pt x="89496" y="39509"/>
                  </a:lnTo>
                  <a:lnTo>
                    <a:pt x="159702" y="0"/>
                  </a:lnTo>
                  <a:close/>
                </a:path>
              </a:pathLst>
            </a:custGeom>
            <a:solidFill>
              <a:srgbClr val="C0C1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8" name="object 375"/>
            <p:cNvSpPr/>
            <p:nvPr/>
          </p:nvSpPr>
          <p:spPr>
            <a:xfrm>
              <a:off x="3251846" y="4146049"/>
              <a:ext cx="149225" cy="60960"/>
            </a:xfrm>
            <a:custGeom>
              <a:avLst/>
              <a:gdLst/>
              <a:ahLst/>
              <a:cxnLst/>
              <a:rect l="l" t="t" r="r" b="b"/>
              <a:pathLst>
                <a:path w="149225" h="60960">
                  <a:moveTo>
                    <a:pt x="148958" y="0"/>
                  </a:moveTo>
                  <a:lnTo>
                    <a:pt x="0" y="48374"/>
                  </a:lnTo>
                  <a:lnTo>
                    <a:pt x="105956" y="60490"/>
                  </a:lnTo>
                  <a:lnTo>
                    <a:pt x="148958" y="0"/>
                  </a:lnTo>
                  <a:close/>
                </a:path>
              </a:pathLst>
            </a:custGeom>
            <a:solidFill>
              <a:srgbClr val="B8B8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376"/>
            <p:cNvSpPr/>
            <p:nvPr/>
          </p:nvSpPr>
          <p:spPr>
            <a:xfrm>
              <a:off x="3373501" y="4126452"/>
              <a:ext cx="222885" cy="58419"/>
            </a:xfrm>
            <a:custGeom>
              <a:avLst/>
              <a:gdLst/>
              <a:ahLst/>
              <a:cxnLst/>
              <a:rect l="l" t="t" r="r" b="b"/>
              <a:pathLst>
                <a:path w="222885" h="58420">
                  <a:moveTo>
                    <a:pt x="222770" y="0"/>
                  </a:moveTo>
                  <a:lnTo>
                    <a:pt x="27304" y="19596"/>
                  </a:lnTo>
                  <a:lnTo>
                    <a:pt x="0" y="58013"/>
                  </a:lnTo>
                  <a:lnTo>
                    <a:pt x="222770" y="0"/>
                  </a:lnTo>
                  <a:close/>
                </a:path>
              </a:pathLst>
            </a:custGeom>
            <a:solidFill>
              <a:srgbClr val="B0B1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377"/>
            <p:cNvSpPr/>
            <p:nvPr/>
          </p:nvSpPr>
          <p:spPr>
            <a:xfrm>
              <a:off x="3493751" y="4113935"/>
              <a:ext cx="271780" cy="47625"/>
            </a:xfrm>
            <a:custGeom>
              <a:avLst/>
              <a:gdLst/>
              <a:ahLst/>
              <a:cxnLst/>
              <a:rect l="l" t="t" r="r" b="b"/>
              <a:pathLst>
                <a:path w="271779" h="47625">
                  <a:moveTo>
                    <a:pt x="271183" y="0"/>
                  </a:moveTo>
                  <a:lnTo>
                    <a:pt x="102527" y="12522"/>
                  </a:lnTo>
                  <a:lnTo>
                    <a:pt x="0" y="39217"/>
                  </a:lnTo>
                  <a:lnTo>
                    <a:pt x="110020" y="47612"/>
                  </a:lnTo>
                  <a:lnTo>
                    <a:pt x="271183" y="0"/>
                  </a:lnTo>
                  <a:close/>
                </a:path>
              </a:pathLst>
            </a:custGeom>
            <a:solidFill>
              <a:srgbClr val="9EA0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1" name="object 378"/>
            <p:cNvSpPr/>
            <p:nvPr/>
          </p:nvSpPr>
          <p:spPr>
            <a:xfrm>
              <a:off x="3637877" y="4113938"/>
              <a:ext cx="211454" cy="47625"/>
            </a:xfrm>
            <a:custGeom>
              <a:avLst/>
              <a:gdLst/>
              <a:ahLst/>
              <a:cxnLst/>
              <a:rect l="l" t="t" r="r" b="b"/>
              <a:pathLst>
                <a:path w="211454" h="47625">
                  <a:moveTo>
                    <a:pt x="127063" y="0"/>
                  </a:moveTo>
                  <a:lnTo>
                    <a:pt x="0" y="37541"/>
                  </a:lnTo>
                  <a:lnTo>
                    <a:pt x="210883" y="47612"/>
                  </a:lnTo>
                  <a:lnTo>
                    <a:pt x="127063" y="0"/>
                  </a:lnTo>
                  <a:close/>
                </a:path>
              </a:pathLst>
            </a:custGeom>
            <a:solidFill>
              <a:srgbClr val="ADAE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2" name="object 379"/>
            <p:cNvSpPr/>
            <p:nvPr/>
          </p:nvSpPr>
          <p:spPr>
            <a:xfrm>
              <a:off x="3764940" y="4157542"/>
              <a:ext cx="83820" cy="80645"/>
            </a:xfrm>
            <a:custGeom>
              <a:avLst/>
              <a:gdLst/>
              <a:ahLst/>
              <a:cxnLst/>
              <a:rect l="l" t="t" r="r" b="b"/>
              <a:pathLst>
                <a:path w="83820" h="80645">
                  <a:moveTo>
                    <a:pt x="0" y="0"/>
                  </a:moveTo>
                  <a:lnTo>
                    <a:pt x="57238" y="80530"/>
                  </a:lnTo>
                  <a:lnTo>
                    <a:pt x="83820" y="4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3" name="object 380"/>
            <p:cNvSpPr/>
            <p:nvPr/>
          </p:nvSpPr>
          <p:spPr>
            <a:xfrm>
              <a:off x="3822179" y="4161548"/>
              <a:ext cx="190500" cy="161290"/>
            </a:xfrm>
            <a:custGeom>
              <a:avLst/>
              <a:gdLst/>
              <a:ahLst/>
              <a:cxnLst/>
              <a:rect l="l" t="t" r="r" b="b"/>
              <a:pathLst>
                <a:path w="190500" h="161289">
                  <a:moveTo>
                    <a:pt x="26581" y="0"/>
                  </a:moveTo>
                  <a:lnTo>
                    <a:pt x="0" y="76530"/>
                  </a:lnTo>
                  <a:lnTo>
                    <a:pt x="190182" y="161061"/>
                  </a:lnTo>
                  <a:lnTo>
                    <a:pt x="26581" y="0"/>
                  </a:lnTo>
                  <a:close/>
                </a:path>
              </a:pathLst>
            </a:custGeom>
            <a:solidFill>
              <a:srgbClr val="C4C5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4" name="object 381"/>
            <p:cNvSpPr/>
            <p:nvPr/>
          </p:nvSpPr>
          <p:spPr>
            <a:xfrm>
              <a:off x="3848760" y="4126457"/>
              <a:ext cx="163830" cy="196215"/>
            </a:xfrm>
            <a:custGeom>
              <a:avLst/>
              <a:gdLst/>
              <a:ahLst/>
              <a:cxnLst/>
              <a:rect l="l" t="t" r="r" b="b"/>
              <a:pathLst>
                <a:path w="163829" h="196214">
                  <a:moveTo>
                    <a:pt x="146253" y="0"/>
                  </a:moveTo>
                  <a:lnTo>
                    <a:pt x="0" y="35090"/>
                  </a:lnTo>
                  <a:lnTo>
                    <a:pt x="163601" y="196151"/>
                  </a:lnTo>
                  <a:lnTo>
                    <a:pt x="146253" y="0"/>
                  </a:lnTo>
                  <a:close/>
                </a:path>
              </a:pathLst>
            </a:custGeom>
            <a:solidFill>
              <a:srgbClr val="BBBC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5" name="object 382"/>
            <p:cNvSpPr/>
            <p:nvPr/>
          </p:nvSpPr>
          <p:spPr>
            <a:xfrm>
              <a:off x="3764934" y="4113935"/>
              <a:ext cx="230504" cy="47625"/>
            </a:xfrm>
            <a:custGeom>
              <a:avLst/>
              <a:gdLst/>
              <a:ahLst/>
              <a:cxnLst/>
              <a:rect l="l" t="t" r="r" b="b"/>
              <a:pathLst>
                <a:path w="230504" h="47625">
                  <a:moveTo>
                    <a:pt x="0" y="0"/>
                  </a:moveTo>
                  <a:lnTo>
                    <a:pt x="83819" y="47612"/>
                  </a:lnTo>
                  <a:lnTo>
                    <a:pt x="230073" y="12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8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6" name="object 383"/>
            <p:cNvSpPr/>
            <p:nvPr/>
          </p:nvSpPr>
          <p:spPr>
            <a:xfrm>
              <a:off x="3995007" y="4126457"/>
              <a:ext cx="95885" cy="196215"/>
            </a:xfrm>
            <a:custGeom>
              <a:avLst/>
              <a:gdLst/>
              <a:ahLst/>
              <a:cxnLst/>
              <a:rect l="l" t="t" r="r" b="b"/>
              <a:pathLst>
                <a:path w="95885" h="196214">
                  <a:moveTo>
                    <a:pt x="0" y="0"/>
                  </a:moveTo>
                  <a:lnTo>
                    <a:pt x="17360" y="196151"/>
                  </a:lnTo>
                  <a:lnTo>
                    <a:pt x="95440" y="106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7" name="object 384"/>
            <p:cNvSpPr/>
            <p:nvPr/>
          </p:nvSpPr>
          <p:spPr>
            <a:xfrm>
              <a:off x="3995007" y="4126457"/>
              <a:ext cx="182245" cy="106680"/>
            </a:xfrm>
            <a:custGeom>
              <a:avLst/>
              <a:gdLst/>
              <a:ahLst/>
              <a:cxnLst/>
              <a:rect l="l" t="t" r="r" b="b"/>
              <a:pathLst>
                <a:path w="182245" h="106679">
                  <a:moveTo>
                    <a:pt x="0" y="0"/>
                  </a:moveTo>
                  <a:lnTo>
                    <a:pt x="95440" y="106540"/>
                  </a:lnTo>
                  <a:lnTo>
                    <a:pt x="182194" y="310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B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8" name="object 385"/>
            <p:cNvSpPr/>
            <p:nvPr/>
          </p:nvSpPr>
          <p:spPr>
            <a:xfrm>
              <a:off x="4061407" y="4201775"/>
              <a:ext cx="131445" cy="64769"/>
            </a:xfrm>
            <a:custGeom>
              <a:avLst/>
              <a:gdLst/>
              <a:ahLst/>
              <a:cxnLst/>
              <a:rect l="l" t="t" r="r" b="b"/>
              <a:pathLst>
                <a:path w="131445" h="64770">
                  <a:moveTo>
                    <a:pt x="64922" y="0"/>
                  </a:moveTo>
                  <a:lnTo>
                    <a:pt x="29032" y="31216"/>
                  </a:lnTo>
                  <a:lnTo>
                    <a:pt x="0" y="64541"/>
                  </a:lnTo>
                  <a:lnTo>
                    <a:pt x="131051" y="55130"/>
                  </a:lnTo>
                  <a:lnTo>
                    <a:pt x="64922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9" name="object 386"/>
            <p:cNvSpPr/>
            <p:nvPr/>
          </p:nvSpPr>
          <p:spPr>
            <a:xfrm>
              <a:off x="4126329" y="4157540"/>
              <a:ext cx="238760" cy="74295"/>
            </a:xfrm>
            <a:custGeom>
              <a:avLst/>
              <a:gdLst/>
              <a:ahLst/>
              <a:cxnLst/>
              <a:rect l="l" t="t" r="r" b="b"/>
              <a:pathLst>
                <a:path w="238760" h="74295">
                  <a:moveTo>
                    <a:pt x="50863" y="0"/>
                  </a:moveTo>
                  <a:lnTo>
                    <a:pt x="0" y="44234"/>
                  </a:lnTo>
                  <a:lnTo>
                    <a:pt x="238709" y="74244"/>
                  </a:lnTo>
                  <a:lnTo>
                    <a:pt x="50863" y="0"/>
                  </a:lnTo>
                  <a:close/>
                </a:path>
              </a:pathLst>
            </a:custGeom>
            <a:solidFill>
              <a:srgbClr val="A0A2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0" name="object 387"/>
            <p:cNvSpPr/>
            <p:nvPr/>
          </p:nvSpPr>
          <p:spPr>
            <a:xfrm>
              <a:off x="4126329" y="4201775"/>
              <a:ext cx="238760" cy="55244"/>
            </a:xfrm>
            <a:custGeom>
              <a:avLst/>
              <a:gdLst/>
              <a:ahLst/>
              <a:cxnLst/>
              <a:rect l="l" t="t" r="r" b="b"/>
              <a:pathLst>
                <a:path w="238760" h="55245">
                  <a:moveTo>
                    <a:pt x="0" y="0"/>
                  </a:moveTo>
                  <a:lnTo>
                    <a:pt x="66128" y="55130"/>
                  </a:lnTo>
                  <a:lnTo>
                    <a:pt x="238709" y="30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A3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1" name="object 388"/>
            <p:cNvSpPr/>
            <p:nvPr/>
          </p:nvSpPr>
          <p:spPr>
            <a:xfrm>
              <a:off x="4224222" y="4231789"/>
              <a:ext cx="140970" cy="41275"/>
            </a:xfrm>
            <a:custGeom>
              <a:avLst/>
              <a:gdLst/>
              <a:ahLst/>
              <a:cxnLst/>
              <a:rect l="l" t="t" r="r" b="b"/>
              <a:pathLst>
                <a:path w="140970" h="41275">
                  <a:moveTo>
                    <a:pt x="140804" y="0"/>
                  </a:moveTo>
                  <a:lnTo>
                    <a:pt x="0" y="20497"/>
                  </a:lnTo>
                  <a:lnTo>
                    <a:pt x="112852" y="40792"/>
                  </a:lnTo>
                  <a:lnTo>
                    <a:pt x="140804" y="0"/>
                  </a:lnTo>
                  <a:close/>
                </a:path>
              </a:pathLst>
            </a:custGeom>
            <a:solidFill>
              <a:srgbClr val="9898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2" name="object 389"/>
            <p:cNvSpPr/>
            <p:nvPr/>
          </p:nvSpPr>
          <p:spPr>
            <a:xfrm>
              <a:off x="4368173" y="4316536"/>
              <a:ext cx="128905" cy="38735"/>
            </a:xfrm>
            <a:custGeom>
              <a:avLst/>
              <a:gdLst/>
              <a:ahLst/>
              <a:cxnLst/>
              <a:rect l="l" t="t" r="r" b="b"/>
              <a:pathLst>
                <a:path w="128904" h="38735">
                  <a:moveTo>
                    <a:pt x="0" y="0"/>
                  </a:moveTo>
                  <a:lnTo>
                    <a:pt x="79349" y="38112"/>
                  </a:lnTo>
                  <a:lnTo>
                    <a:pt x="128778" y="2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0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3" name="object 390"/>
            <p:cNvSpPr/>
            <p:nvPr/>
          </p:nvSpPr>
          <p:spPr>
            <a:xfrm>
              <a:off x="5078029" y="5679020"/>
              <a:ext cx="80010" cy="106045"/>
            </a:xfrm>
            <a:custGeom>
              <a:avLst/>
              <a:gdLst/>
              <a:ahLst/>
              <a:cxnLst/>
              <a:rect l="l" t="t" r="r" b="b"/>
              <a:pathLst>
                <a:path w="80010" h="106045">
                  <a:moveTo>
                    <a:pt x="79929" y="0"/>
                  </a:moveTo>
                  <a:lnTo>
                    <a:pt x="0" y="105609"/>
                  </a:lnTo>
                  <a:lnTo>
                    <a:pt x="54220" y="105609"/>
                  </a:lnTo>
                  <a:lnTo>
                    <a:pt x="79929" y="0"/>
                  </a:lnTo>
                  <a:close/>
                </a:path>
              </a:pathLst>
            </a:custGeom>
            <a:solidFill>
              <a:srgbClr val="8687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391"/>
            <p:cNvSpPr/>
            <p:nvPr/>
          </p:nvSpPr>
          <p:spPr>
            <a:xfrm>
              <a:off x="5010037" y="5685555"/>
              <a:ext cx="146685" cy="99695"/>
            </a:xfrm>
            <a:custGeom>
              <a:avLst/>
              <a:gdLst/>
              <a:ahLst/>
              <a:cxnLst/>
              <a:rect l="l" t="t" r="r" b="b"/>
              <a:pathLst>
                <a:path w="146685" h="99695">
                  <a:moveTo>
                    <a:pt x="146329" y="0"/>
                  </a:moveTo>
                  <a:lnTo>
                    <a:pt x="0" y="98005"/>
                  </a:lnTo>
                  <a:lnTo>
                    <a:pt x="174" y="99074"/>
                  </a:lnTo>
                  <a:lnTo>
                    <a:pt x="69418" y="99074"/>
                  </a:lnTo>
                  <a:lnTo>
                    <a:pt x="146329" y="0"/>
                  </a:lnTo>
                  <a:close/>
                </a:path>
              </a:pathLst>
            </a:custGeom>
            <a:solidFill>
              <a:srgbClr val="8F8F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5" name="object 392"/>
            <p:cNvSpPr/>
            <p:nvPr/>
          </p:nvSpPr>
          <p:spPr>
            <a:xfrm>
              <a:off x="5040936" y="5459137"/>
              <a:ext cx="127000" cy="226695"/>
            </a:xfrm>
            <a:custGeom>
              <a:avLst/>
              <a:gdLst/>
              <a:ahLst/>
              <a:cxnLst/>
              <a:rect l="l" t="t" r="r" b="b"/>
              <a:pathLst>
                <a:path w="127000" h="226695">
                  <a:moveTo>
                    <a:pt x="126530" y="0"/>
                  </a:moveTo>
                  <a:lnTo>
                    <a:pt x="0" y="162001"/>
                  </a:lnTo>
                  <a:lnTo>
                    <a:pt x="115430" y="226415"/>
                  </a:lnTo>
                  <a:lnTo>
                    <a:pt x="126530" y="0"/>
                  </a:lnTo>
                  <a:close/>
                </a:path>
              </a:pathLst>
            </a:custGeom>
            <a:solidFill>
              <a:srgbClr val="8485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6" name="object 393"/>
            <p:cNvSpPr/>
            <p:nvPr/>
          </p:nvSpPr>
          <p:spPr>
            <a:xfrm>
              <a:off x="5010037" y="5621138"/>
              <a:ext cx="146685" cy="162560"/>
            </a:xfrm>
            <a:custGeom>
              <a:avLst/>
              <a:gdLst/>
              <a:ahLst/>
              <a:cxnLst/>
              <a:rect l="l" t="t" r="r" b="b"/>
              <a:pathLst>
                <a:path w="146685" h="162560">
                  <a:moveTo>
                    <a:pt x="30899" y="0"/>
                  </a:moveTo>
                  <a:lnTo>
                    <a:pt x="0" y="162420"/>
                  </a:lnTo>
                  <a:lnTo>
                    <a:pt x="146329" y="64414"/>
                  </a:lnTo>
                  <a:lnTo>
                    <a:pt x="30899" y="0"/>
                  </a:lnTo>
                  <a:close/>
                </a:path>
              </a:pathLst>
            </a:custGeom>
            <a:solidFill>
              <a:srgbClr val="8F90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394"/>
            <p:cNvSpPr/>
            <p:nvPr/>
          </p:nvSpPr>
          <p:spPr>
            <a:xfrm>
              <a:off x="5005117" y="5215917"/>
              <a:ext cx="162560" cy="243840"/>
            </a:xfrm>
            <a:custGeom>
              <a:avLst/>
              <a:gdLst/>
              <a:ahLst/>
              <a:cxnLst/>
              <a:rect l="l" t="t" r="r" b="b"/>
              <a:pathLst>
                <a:path w="162560" h="243839">
                  <a:moveTo>
                    <a:pt x="142646" y="0"/>
                  </a:moveTo>
                  <a:lnTo>
                    <a:pt x="0" y="192532"/>
                  </a:lnTo>
                  <a:lnTo>
                    <a:pt x="162344" y="243217"/>
                  </a:lnTo>
                  <a:lnTo>
                    <a:pt x="142646" y="0"/>
                  </a:lnTo>
                  <a:close/>
                </a:path>
              </a:pathLst>
            </a:custGeom>
            <a:solidFill>
              <a:srgbClr val="9293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8" name="object 395"/>
            <p:cNvSpPr/>
            <p:nvPr/>
          </p:nvSpPr>
          <p:spPr>
            <a:xfrm>
              <a:off x="5001980" y="5459135"/>
              <a:ext cx="165735" cy="162560"/>
            </a:xfrm>
            <a:custGeom>
              <a:avLst/>
              <a:gdLst/>
              <a:ahLst/>
              <a:cxnLst/>
              <a:rect l="l" t="t" r="r" b="b"/>
              <a:pathLst>
                <a:path w="165735" h="162560">
                  <a:moveTo>
                    <a:pt x="165480" y="0"/>
                  </a:moveTo>
                  <a:lnTo>
                    <a:pt x="0" y="46609"/>
                  </a:lnTo>
                  <a:lnTo>
                    <a:pt x="38963" y="162001"/>
                  </a:lnTo>
                  <a:lnTo>
                    <a:pt x="165480" y="0"/>
                  </a:lnTo>
                  <a:close/>
                </a:path>
              </a:pathLst>
            </a:custGeom>
            <a:solidFill>
              <a:srgbClr val="9192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9" name="object 396"/>
            <p:cNvSpPr/>
            <p:nvPr/>
          </p:nvSpPr>
          <p:spPr>
            <a:xfrm>
              <a:off x="5001980" y="5413352"/>
              <a:ext cx="165735" cy="92710"/>
            </a:xfrm>
            <a:custGeom>
              <a:avLst/>
              <a:gdLst/>
              <a:ahLst/>
              <a:cxnLst/>
              <a:rect l="l" t="t" r="r" b="b"/>
              <a:pathLst>
                <a:path w="165735" h="92710">
                  <a:moveTo>
                    <a:pt x="18834" y="0"/>
                  </a:moveTo>
                  <a:lnTo>
                    <a:pt x="0" y="92392"/>
                  </a:lnTo>
                  <a:lnTo>
                    <a:pt x="165480" y="45783"/>
                  </a:lnTo>
                  <a:lnTo>
                    <a:pt x="18834" y="0"/>
                  </a:lnTo>
                  <a:close/>
                </a:path>
              </a:pathLst>
            </a:custGeom>
            <a:solidFill>
              <a:srgbClr val="8F90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0" name="object 397"/>
            <p:cNvSpPr/>
            <p:nvPr/>
          </p:nvSpPr>
          <p:spPr>
            <a:xfrm>
              <a:off x="4922885" y="5026197"/>
              <a:ext cx="225425" cy="189865"/>
            </a:xfrm>
            <a:custGeom>
              <a:avLst/>
              <a:gdLst/>
              <a:ahLst/>
              <a:cxnLst/>
              <a:rect l="l" t="t" r="r" b="b"/>
              <a:pathLst>
                <a:path w="225425" h="189864">
                  <a:moveTo>
                    <a:pt x="166509" y="0"/>
                  </a:moveTo>
                  <a:lnTo>
                    <a:pt x="0" y="120624"/>
                  </a:lnTo>
                  <a:lnTo>
                    <a:pt x="224878" y="189725"/>
                  </a:lnTo>
                  <a:lnTo>
                    <a:pt x="166509" y="0"/>
                  </a:lnTo>
                  <a:close/>
                </a:path>
              </a:pathLst>
            </a:custGeom>
            <a:solidFill>
              <a:srgbClr val="8788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1" name="object 398"/>
            <p:cNvSpPr/>
            <p:nvPr/>
          </p:nvSpPr>
          <p:spPr>
            <a:xfrm>
              <a:off x="4922890" y="5146827"/>
              <a:ext cx="225425" cy="180975"/>
            </a:xfrm>
            <a:custGeom>
              <a:avLst/>
              <a:gdLst/>
              <a:ahLst/>
              <a:cxnLst/>
              <a:rect l="l" t="t" r="r" b="b"/>
              <a:pathLst>
                <a:path w="225425" h="180975">
                  <a:moveTo>
                    <a:pt x="0" y="0"/>
                  </a:moveTo>
                  <a:lnTo>
                    <a:pt x="142252" y="180594"/>
                  </a:lnTo>
                  <a:lnTo>
                    <a:pt x="224878" y="69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6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2" name="object 399"/>
            <p:cNvSpPr/>
            <p:nvPr/>
          </p:nvSpPr>
          <p:spPr>
            <a:xfrm>
              <a:off x="4922890" y="5146823"/>
              <a:ext cx="142875" cy="208915"/>
            </a:xfrm>
            <a:custGeom>
              <a:avLst/>
              <a:gdLst/>
              <a:ahLst/>
              <a:cxnLst/>
              <a:rect l="l" t="t" r="r" b="b"/>
              <a:pathLst>
                <a:path w="142875" h="208914">
                  <a:moveTo>
                    <a:pt x="0" y="0"/>
                  </a:moveTo>
                  <a:lnTo>
                    <a:pt x="19481" y="208292"/>
                  </a:lnTo>
                  <a:lnTo>
                    <a:pt x="142252" y="180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94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3" name="object 400"/>
            <p:cNvSpPr/>
            <p:nvPr/>
          </p:nvSpPr>
          <p:spPr>
            <a:xfrm>
              <a:off x="4738028" y="5146827"/>
              <a:ext cx="204470" cy="221615"/>
            </a:xfrm>
            <a:custGeom>
              <a:avLst/>
              <a:gdLst/>
              <a:ahLst/>
              <a:cxnLst/>
              <a:rect l="l" t="t" r="r" b="b"/>
              <a:pathLst>
                <a:path w="204470" h="221614">
                  <a:moveTo>
                    <a:pt x="184861" y="0"/>
                  </a:moveTo>
                  <a:lnTo>
                    <a:pt x="0" y="221107"/>
                  </a:lnTo>
                  <a:lnTo>
                    <a:pt x="204342" y="208292"/>
                  </a:lnTo>
                  <a:lnTo>
                    <a:pt x="184861" y="0"/>
                  </a:lnTo>
                  <a:close/>
                </a:path>
              </a:pathLst>
            </a:custGeom>
            <a:solidFill>
              <a:srgbClr val="9A9B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401"/>
            <p:cNvSpPr/>
            <p:nvPr/>
          </p:nvSpPr>
          <p:spPr>
            <a:xfrm>
              <a:off x="4738030" y="5362357"/>
              <a:ext cx="89535" cy="31115"/>
            </a:xfrm>
            <a:custGeom>
              <a:avLst/>
              <a:gdLst/>
              <a:ahLst/>
              <a:cxnLst/>
              <a:rect l="l" t="t" r="r" b="b"/>
              <a:pathLst>
                <a:path w="89535" h="31114">
                  <a:moveTo>
                    <a:pt x="89052" y="0"/>
                  </a:moveTo>
                  <a:lnTo>
                    <a:pt x="0" y="5575"/>
                  </a:lnTo>
                  <a:lnTo>
                    <a:pt x="37782" y="30708"/>
                  </a:lnTo>
                  <a:lnTo>
                    <a:pt x="89052" y="0"/>
                  </a:lnTo>
                  <a:close/>
                </a:path>
              </a:pathLst>
            </a:custGeom>
            <a:solidFill>
              <a:srgbClr val="9B9D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5" name="object 402"/>
            <p:cNvSpPr/>
            <p:nvPr/>
          </p:nvSpPr>
          <p:spPr>
            <a:xfrm>
              <a:off x="4827089" y="5355120"/>
              <a:ext cx="115570" cy="38100"/>
            </a:xfrm>
            <a:custGeom>
              <a:avLst/>
              <a:gdLst/>
              <a:ahLst/>
              <a:cxnLst/>
              <a:rect l="l" t="t" r="r" b="b"/>
              <a:pathLst>
                <a:path w="115570" h="38100">
                  <a:moveTo>
                    <a:pt x="115277" y="0"/>
                  </a:moveTo>
                  <a:lnTo>
                    <a:pt x="0" y="7238"/>
                  </a:lnTo>
                  <a:lnTo>
                    <a:pt x="44577" y="37947"/>
                  </a:lnTo>
                  <a:lnTo>
                    <a:pt x="115277" y="0"/>
                  </a:lnTo>
                  <a:close/>
                </a:path>
              </a:pathLst>
            </a:custGeom>
            <a:solidFill>
              <a:srgbClr val="9899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6" name="object 403"/>
            <p:cNvSpPr/>
            <p:nvPr/>
          </p:nvSpPr>
          <p:spPr>
            <a:xfrm>
              <a:off x="4922890" y="4893996"/>
              <a:ext cx="167005" cy="253365"/>
            </a:xfrm>
            <a:custGeom>
              <a:avLst/>
              <a:gdLst/>
              <a:ahLst/>
              <a:cxnLst/>
              <a:rect l="l" t="t" r="r" b="b"/>
              <a:pathLst>
                <a:path w="167004" h="253364">
                  <a:moveTo>
                    <a:pt x="35039" y="0"/>
                  </a:moveTo>
                  <a:lnTo>
                    <a:pt x="0" y="252831"/>
                  </a:lnTo>
                  <a:lnTo>
                    <a:pt x="166497" y="132194"/>
                  </a:lnTo>
                  <a:lnTo>
                    <a:pt x="35039" y="0"/>
                  </a:lnTo>
                  <a:close/>
                </a:path>
              </a:pathLst>
            </a:custGeom>
            <a:solidFill>
              <a:srgbClr val="9394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7" name="object 404"/>
            <p:cNvSpPr/>
            <p:nvPr/>
          </p:nvSpPr>
          <p:spPr>
            <a:xfrm>
              <a:off x="5020810" y="4938616"/>
              <a:ext cx="68580" cy="87630"/>
            </a:xfrm>
            <a:custGeom>
              <a:avLst/>
              <a:gdLst/>
              <a:ahLst/>
              <a:cxnLst/>
              <a:rect l="l" t="t" r="r" b="b"/>
              <a:pathLst>
                <a:path w="68579" h="87629">
                  <a:moveTo>
                    <a:pt x="32626" y="0"/>
                  </a:moveTo>
                  <a:lnTo>
                    <a:pt x="0" y="18618"/>
                  </a:lnTo>
                  <a:lnTo>
                    <a:pt x="68580" y="87579"/>
                  </a:lnTo>
                  <a:lnTo>
                    <a:pt x="32626" y="0"/>
                  </a:lnTo>
                  <a:close/>
                </a:path>
              </a:pathLst>
            </a:custGeom>
            <a:solidFill>
              <a:srgbClr val="9899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405"/>
            <p:cNvSpPr/>
            <p:nvPr/>
          </p:nvSpPr>
          <p:spPr>
            <a:xfrm>
              <a:off x="4590964" y="5025668"/>
              <a:ext cx="147320" cy="342265"/>
            </a:xfrm>
            <a:custGeom>
              <a:avLst/>
              <a:gdLst/>
              <a:ahLst/>
              <a:cxnLst/>
              <a:rect l="l" t="t" r="r" b="b"/>
              <a:pathLst>
                <a:path w="147320" h="342264">
                  <a:moveTo>
                    <a:pt x="0" y="0"/>
                  </a:moveTo>
                  <a:lnTo>
                    <a:pt x="18808" y="185115"/>
                  </a:lnTo>
                  <a:lnTo>
                    <a:pt x="147065" y="342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9" name="object 406"/>
            <p:cNvSpPr/>
            <p:nvPr/>
          </p:nvSpPr>
          <p:spPr>
            <a:xfrm>
              <a:off x="4590966" y="4875028"/>
              <a:ext cx="147320" cy="493395"/>
            </a:xfrm>
            <a:custGeom>
              <a:avLst/>
              <a:gdLst/>
              <a:ahLst/>
              <a:cxnLst/>
              <a:rect l="l" t="t" r="r" b="b"/>
              <a:pathLst>
                <a:path w="147320" h="493395">
                  <a:moveTo>
                    <a:pt x="106641" y="0"/>
                  </a:moveTo>
                  <a:lnTo>
                    <a:pt x="0" y="150634"/>
                  </a:lnTo>
                  <a:lnTo>
                    <a:pt x="147066" y="492899"/>
                  </a:lnTo>
                  <a:lnTo>
                    <a:pt x="106641" y="0"/>
                  </a:lnTo>
                  <a:close/>
                </a:path>
              </a:pathLst>
            </a:custGeom>
            <a:solidFill>
              <a:srgbClr val="9FA1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0" name="object 407"/>
            <p:cNvSpPr/>
            <p:nvPr/>
          </p:nvSpPr>
          <p:spPr>
            <a:xfrm>
              <a:off x="4590966" y="4875028"/>
              <a:ext cx="106680" cy="151130"/>
            </a:xfrm>
            <a:custGeom>
              <a:avLst/>
              <a:gdLst/>
              <a:ahLst/>
              <a:cxnLst/>
              <a:rect l="l" t="t" r="r" b="b"/>
              <a:pathLst>
                <a:path w="106679" h="151129">
                  <a:moveTo>
                    <a:pt x="106641" y="0"/>
                  </a:moveTo>
                  <a:lnTo>
                    <a:pt x="58140" y="37706"/>
                  </a:lnTo>
                  <a:lnTo>
                    <a:pt x="0" y="150634"/>
                  </a:lnTo>
                  <a:lnTo>
                    <a:pt x="106641" y="0"/>
                  </a:lnTo>
                  <a:close/>
                </a:path>
              </a:pathLst>
            </a:custGeom>
            <a:solidFill>
              <a:srgbClr val="A2A2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408"/>
            <p:cNvSpPr/>
            <p:nvPr/>
          </p:nvSpPr>
          <p:spPr>
            <a:xfrm>
              <a:off x="4738034" y="4893996"/>
              <a:ext cx="220345" cy="474345"/>
            </a:xfrm>
            <a:custGeom>
              <a:avLst/>
              <a:gdLst/>
              <a:ahLst/>
              <a:cxnLst/>
              <a:rect l="l" t="t" r="r" b="b"/>
              <a:pathLst>
                <a:path w="220345" h="474345">
                  <a:moveTo>
                    <a:pt x="219900" y="0"/>
                  </a:moveTo>
                  <a:lnTo>
                    <a:pt x="0" y="473938"/>
                  </a:lnTo>
                  <a:lnTo>
                    <a:pt x="184861" y="252831"/>
                  </a:lnTo>
                  <a:lnTo>
                    <a:pt x="219900" y="0"/>
                  </a:lnTo>
                  <a:close/>
                </a:path>
              </a:pathLst>
            </a:custGeom>
            <a:solidFill>
              <a:srgbClr val="9899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2" name="object 409"/>
            <p:cNvSpPr/>
            <p:nvPr/>
          </p:nvSpPr>
          <p:spPr>
            <a:xfrm>
              <a:off x="4769808" y="4809139"/>
              <a:ext cx="188595" cy="341630"/>
            </a:xfrm>
            <a:custGeom>
              <a:avLst/>
              <a:gdLst/>
              <a:ahLst/>
              <a:cxnLst/>
              <a:rect l="l" t="t" r="r" b="b"/>
              <a:pathLst>
                <a:path w="188595" h="341629">
                  <a:moveTo>
                    <a:pt x="0" y="0"/>
                  </a:moveTo>
                  <a:lnTo>
                    <a:pt x="70396" y="341045"/>
                  </a:lnTo>
                  <a:lnTo>
                    <a:pt x="188125" y="84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9D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3" name="object 410"/>
            <p:cNvSpPr/>
            <p:nvPr/>
          </p:nvSpPr>
          <p:spPr>
            <a:xfrm>
              <a:off x="4769808" y="4809139"/>
              <a:ext cx="188595" cy="85090"/>
            </a:xfrm>
            <a:custGeom>
              <a:avLst/>
              <a:gdLst/>
              <a:ahLst/>
              <a:cxnLst/>
              <a:rect l="l" t="t" r="r" b="b"/>
              <a:pathLst>
                <a:path w="188595" h="85089">
                  <a:moveTo>
                    <a:pt x="0" y="0"/>
                  </a:moveTo>
                  <a:lnTo>
                    <a:pt x="188125" y="84848"/>
                  </a:lnTo>
                  <a:lnTo>
                    <a:pt x="153746" y="15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98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4" name="object 411"/>
            <p:cNvSpPr/>
            <p:nvPr/>
          </p:nvSpPr>
          <p:spPr>
            <a:xfrm>
              <a:off x="4721822" y="4925433"/>
              <a:ext cx="118381" cy="44250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412"/>
            <p:cNvSpPr/>
            <p:nvPr/>
          </p:nvSpPr>
          <p:spPr>
            <a:xfrm>
              <a:off x="4697613" y="4875028"/>
              <a:ext cx="96520" cy="295910"/>
            </a:xfrm>
            <a:custGeom>
              <a:avLst/>
              <a:gdLst/>
              <a:ahLst/>
              <a:cxnLst/>
              <a:rect l="l" t="t" r="r" b="b"/>
              <a:pathLst>
                <a:path w="96520" h="295910">
                  <a:moveTo>
                    <a:pt x="0" y="0"/>
                  </a:moveTo>
                  <a:lnTo>
                    <a:pt x="24206" y="295300"/>
                  </a:lnTo>
                  <a:lnTo>
                    <a:pt x="96202" y="50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B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6" name="object 413"/>
            <p:cNvSpPr/>
            <p:nvPr/>
          </p:nvSpPr>
          <p:spPr>
            <a:xfrm>
              <a:off x="4618915" y="4470264"/>
              <a:ext cx="405034" cy="45517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7" name="object 414"/>
            <p:cNvSpPr/>
            <p:nvPr/>
          </p:nvSpPr>
          <p:spPr>
            <a:xfrm>
              <a:off x="1656321" y="4374731"/>
              <a:ext cx="811324" cy="785752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8" name="object 415"/>
            <p:cNvSpPr/>
            <p:nvPr/>
          </p:nvSpPr>
          <p:spPr>
            <a:xfrm>
              <a:off x="1381146" y="5689155"/>
              <a:ext cx="606720" cy="607686"/>
            </a:xfrm>
            <a:custGeom>
              <a:avLst/>
              <a:gdLst/>
              <a:ahLst/>
              <a:cxnLst/>
              <a:rect l="l" t="t" r="r" b="b"/>
              <a:pathLst>
                <a:path w="398780" h="399414">
                  <a:moveTo>
                    <a:pt x="199377" y="0"/>
                  </a:moveTo>
                  <a:lnTo>
                    <a:pt x="153659" y="5265"/>
                  </a:lnTo>
                  <a:lnTo>
                    <a:pt x="111692" y="20265"/>
                  </a:lnTo>
                  <a:lnTo>
                    <a:pt x="74673" y="43803"/>
                  </a:lnTo>
                  <a:lnTo>
                    <a:pt x="43798" y="74681"/>
                  </a:lnTo>
                  <a:lnTo>
                    <a:pt x="20263" y="111702"/>
                  </a:lnTo>
                  <a:lnTo>
                    <a:pt x="5265" y="153671"/>
                  </a:lnTo>
                  <a:lnTo>
                    <a:pt x="0" y="199390"/>
                  </a:lnTo>
                  <a:lnTo>
                    <a:pt x="5265" y="245105"/>
                  </a:lnTo>
                  <a:lnTo>
                    <a:pt x="20265" y="287074"/>
                  </a:lnTo>
                  <a:lnTo>
                    <a:pt x="43802" y="324098"/>
                  </a:lnTo>
                  <a:lnTo>
                    <a:pt x="74678" y="354980"/>
                  </a:lnTo>
                  <a:lnTo>
                    <a:pt x="111697" y="378522"/>
                  </a:lnTo>
                  <a:lnTo>
                    <a:pt x="153663" y="393525"/>
                  </a:lnTo>
                  <a:lnTo>
                    <a:pt x="199377" y="398792"/>
                  </a:lnTo>
                  <a:lnTo>
                    <a:pt x="245096" y="393525"/>
                  </a:lnTo>
                  <a:lnTo>
                    <a:pt x="287067" y="378522"/>
                  </a:lnTo>
                  <a:lnTo>
                    <a:pt x="324091" y="354980"/>
                  </a:lnTo>
                  <a:lnTo>
                    <a:pt x="354971" y="324098"/>
                  </a:lnTo>
                  <a:lnTo>
                    <a:pt x="378511" y="287074"/>
                  </a:lnTo>
                  <a:lnTo>
                    <a:pt x="393513" y="245105"/>
                  </a:lnTo>
                  <a:lnTo>
                    <a:pt x="398780" y="199390"/>
                  </a:lnTo>
                  <a:lnTo>
                    <a:pt x="393513" y="153671"/>
                  </a:lnTo>
                  <a:lnTo>
                    <a:pt x="378511" y="111702"/>
                  </a:lnTo>
                  <a:lnTo>
                    <a:pt x="354971" y="74681"/>
                  </a:lnTo>
                  <a:lnTo>
                    <a:pt x="324091" y="43803"/>
                  </a:lnTo>
                  <a:lnTo>
                    <a:pt x="287067" y="20265"/>
                  </a:lnTo>
                  <a:lnTo>
                    <a:pt x="245096" y="5265"/>
                  </a:lnTo>
                  <a:lnTo>
                    <a:pt x="199377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9" name="object 416"/>
            <p:cNvSpPr/>
            <p:nvPr/>
          </p:nvSpPr>
          <p:spPr>
            <a:xfrm>
              <a:off x="5256512" y="5210779"/>
              <a:ext cx="433527" cy="426034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0" name="object 417"/>
            <p:cNvSpPr/>
            <p:nvPr/>
          </p:nvSpPr>
          <p:spPr>
            <a:xfrm>
              <a:off x="5436256" y="5058750"/>
              <a:ext cx="551799" cy="551799"/>
            </a:xfrm>
            <a:custGeom>
              <a:avLst/>
              <a:gdLst/>
              <a:ahLst/>
              <a:cxnLst/>
              <a:rect l="l" t="t" r="r" b="b"/>
              <a:pathLst>
                <a:path w="336550" h="336550">
                  <a:moveTo>
                    <a:pt x="168249" y="0"/>
                  </a:moveTo>
                  <a:lnTo>
                    <a:pt x="123516" y="6009"/>
                  </a:lnTo>
                  <a:lnTo>
                    <a:pt x="83323" y="22970"/>
                  </a:lnTo>
                  <a:lnTo>
                    <a:pt x="49272" y="49277"/>
                  </a:lnTo>
                  <a:lnTo>
                    <a:pt x="22967" y="83328"/>
                  </a:lnTo>
                  <a:lnTo>
                    <a:pt x="6008" y="123520"/>
                  </a:lnTo>
                  <a:lnTo>
                    <a:pt x="0" y="168249"/>
                  </a:lnTo>
                  <a:lnTo>
                    <a:pt x="6009" y="212974"/>
                  </a:lnTo>
                  <a:lnTo>
                    <a:pt x="22970" y="253164"/>
                  </a:lnTo>
                  <a:lnTo>
                    <a:pt x="49277" y="287216"/>
                  </a:lnTo>
                  <a:lnTo>
                    <a:pt x="83328" y="313526"/>
                  </a:lnTo>
                  <a:lnTo>
                    <a:pt x="123520" y="330488"/>
                  </a:lnTo>
                  <a:lnTo>
                    <a:pt x="168249" y="336499"/>
                  </a:lnTo>
                  <a:lnTo>
                    <a:pt x="212978" y="330488"/>
                  </a:lnTo>
                  <a:lnTo>
                    <a:pt x="253170" y="313526"/>
                  </a:lnTo>
                  <a:lnTo>
                    <a:pt x="287221" y="287216"/>
                  </a:lnTo>
                  <a:lnTo>
                    <a:pt x="313529" y="253164"/>
                  </a:lnTo>
                  <a:lnTo>
                    <a:pt x="330489" y="212974"/>
                  </a:lnTo>
                  <a:lnTo>
                    <a:pt x="336499" y="168249"/>
                  </a:lnTo>
                  <a:lnTo>
                    <a:pt x="330489" y="123520"/>
                  </a:lnTo>
                  <a:lnTo>
                    <a:pt x="313529" y="83328"/>
                  </a:lnTo>
                  <a:lnTo>
                    <a:pt x="287221" y="49277"/>
                  </a:lnTo>
                  <a:lnTo>
                    <a:pt x="253170" y="22970"/>
                  </a:lnTo>
                  <a:lnTo>
                    <a:pt x="212978" y="6009"/>
                  </a:lnTo>
                  <a:lnTo>
                    <a:pt x="168249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1" name="object 418"/>
            <p:cNvSpPr/>
            <p:nvPr/>
          </p:nvSpPr>
          <p:spPr>
            <a:xfrm>
              <a:off x="4312661" y="6249055"/>
              <a:ext cx="571588" cy="570902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419"/>
            <p:cNvSpPr/>
            <p:nvPr/>
          </p:nvSpPr>
          <p:spPr>
            <a:xfrm>
              <a:off x="4353503" y="6289898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412750" h="412750">
                  <a:moveTo>
                    <a:pt x="206222" y="0"/>
                  </a:moveTo>
                  <a:lnTo>
                    <a:pt x="158937" y="5446"/>
                  </a:lnTo>
                  <a:lnTo>
                    <a:pt x="115531" y="20960"/>
                  </a:lnTo>
                  <a:lnTo>
                    <a:pt x="77240" y="45305"/>
                  </a:lnTo>
                  <a:lnTo>
                    <a:pt x="45304" y="77243"/>
                  </a:lnTo>
                  <a:lnTo>
                    <a:pt x="20960" y="115535"/>
                  </a:lnTo>
                  <a:lnTo>
                    <a:pt x="5446" y="158945"/>
                  </a:lnTo>
                  <a:lnTo>
                    <a:pt x="0" y="206235"/>
                  </a:lnTo>
                  <a:lnTo>
                    <a:pt x="5446" y="253520"/>
                  </a:lnTo>
                  <a:lnTo>
                    <a:pt x="20960" y="296929"/>
                  </a:lnTo>
                  <a:lnTo>
                    <a:pt x="45304" y="335222"/>
                  </a:lnTo>
                  <a:lnTo>
                    <a:pt x="77240" y="367160"/>
                  </a:lnTo>
                  <a:lnTo>
                    <a:pt x="115531" y="391507"/>
                  </a:lnTo>
                  <a:lnTo>
                    <a:pt x="158937" y="407023"/>
                  </a:lnTo>
                  <a:lnTo>
                    <a:pt x="206222" y="412470"/>
                  </a:lnTo>
                  <a:lnTo>
                    <a:pt x="253503" y="407023"/>
                  </a:lnTo>
                  <a:lnTo>
                    <a:pt x="296908" y="391507"/>
                  </a:lnTo>
                  <a:lnTo>
                    <a:pt x="335198" y="367160"/>
                  </a:lnTo>
                  <a:lnTo>
                    <a:pt x="367136" y="335222"/>
                  </a:lnTo>
                  <a:lnTo>
                    <a:pt x="391482" y="296929"/>
                  </a:lnTo>
                  <a:lnTo>
                    <a:pt x="406998" y="253520"/>
                  </a:lnTo>
                  <a:lnTo>
                    <a:pt x="412445" y="206235"/>
                  </a:lnTo>
                  <a:lnTo>
                    <a:pt x="406998" y="158945"/>
                  </a:lnTo>
                  <a:lnTo>
                    <a:pt x="391482" y="115535"/>
                  </a:lnTo>
                  <a:lnTo>
                    <a:pt x="367136" y="77243"/>
                  </a:lnTo>
                  <a:lnTo>
                    <a:pt x="335198" y="45305"/>
                  </a:lnTo>
                  <a:lnTo>
                    <a:pt x="296908" y="20960"/>
                  </a:lnTo>
                  <a:lnTo>
                    <a:pt x="253503" y="5446"/>
                  </a:lnTo>
                  <a:lnTo>
                    <a:pt x="206222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420"/>
            <p:cNvSpPr/>
            <p:nvPr/>
          </p:nvSpPr>
          <p:spPr>
            <a:xfrm>
              <a:off x="5875777" y="6400085"/>
              <a:ext cx="586447" cy="577456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421"/>
            <p:cNvSpPr/>
            <p:nvPr/>
          </p:nvSpPr>
          <p:spPr>
            <a:xfrm>
              <a:off x="5915175" y="6439494"/>
              <a:ext cx="398145" cy="398145"/>
            </a:xfrm>
            <a:custGeom>
              <a:avLst/>
              <a:gdLst/>
              <a:ahLst/>
              <a:cxnLst/>
              <a:rect l="l" t="t" r="r" b="b"/>
              <a:pathLst>
                <a:path w="398145" h="398145">
                  <a:moveTo>
                    <a:pt x="198983" y="0"/>
                  </a:moveTo>
                  <a:lnTo>
                    <a:pt x="153363" y="5256"/>
                  </a:lnTo>
                  <a:lnTo>
                    <a:pt x="111482" y="20229"/>
                  </a:lnTo>
                  <a:lnTo>
                    <a:pt x="74535" y="43722"/>
                  </a:lnTo>
                  <a:lnTo>
                    <a:pt x="43719" y="74538"/>
                  </a:lnTo>
                  <a:lnTo>
                    <a:pt x="20227" y="111483"/>
                  </a:lnTo>
                  <a:lnTo>
                    <a:pt x="5256" y="153359"/>
                  </a:lnTo>
                  <a:lnTo>
                    <a:pt x="0" y="198970"/>
                  </a:lnTo>
                  <a:lnTo>
                    <a:pt x="5256" y="244591"/>
                  </a:lnTo>
                  <a:lnTo>
                    <a:pt x="20227" y="286472"/>
                  </a:lnTo>
                  <a:lnTo>
                    <a:pt x="43719" y="323418"/>
                  </a:lnTo>
                  <a:lnTo>
                    <a:pt x="74535" y="354235"/>
                  </a:lnTo>
                  <a:lnTo>
                    <a:pt x="111482" y="377726"/>
                  </a:lnTo>
                  <a:lnTo>
                    <a:pt x="153363" y="392698"/>
                  </a:lnTo>
                  <a:lnTo>
                    <a:pt x="198983" y="397954"/>
                  </a:lnTo>
                  <a:lnTo>
                    <a:pt x="244607" y="392698"/>
                  </a:lnTo>
                  <a:lnTo>
                    <a:pt x="286490" y="377726"/>
                  </a:lnTo>
                  <a:lnTo>
                    <a:pt x="323436" y="354235"/>
                  </a:lnTo>
                  <a:lnTo>
                    <a:pt x="354251" y="323418"/>
                  </a:lnTo>
                  <a:lnTo>
                    <a:pt x="377741" y="286472"/>
                  </a:lnTo>
                  <a:lnTo>
                    <a:pt x="392711" y="244591"/>
                  </a:lnTo>
                  <a:lnTo>
                    <a:pt x="397967" y="198970"/>
                  </a:lnTo>
                  <a:lnTo>
                    <a:pt x="392711" y="153359"/>
                  </a:lnTo>
                  <a:lnTo>
                    <a:pt x="377741" y="111483"/>
                  </a:lnTo>
                  <a:lnTo>
                    <a:pt x="354251" y="74538"/>
                  </a:lnTo>
                  <a:lnTo>
                    <a:pt x="323436" y="43722"/>
                  </a:lnTo>
                  <a:lnTo>
                    <a:pt x="286490" y="20229"/>
                  </a:lnTo>
                  <a:lnTo>
                    <a:pt x="244607" y="5256"/>
                  </a:lnTo>
                  <a:lnTo>
                    <a:pt x="198983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422"/>
            <p:cNvSpPr/>
            <p:nvPr/>
          </p:nvSpPr>
          <p:spPr>
            <a:xfrm>
              <a:off x="3621095" y="7011933"/>
              <a:ext cx="703732" cy="725094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423"/>
            <p:cNvSpPr/>
            <p:nvPr/>
          </p:nvSpPr>
          <p:spPr>
            <a:xfrm>
              <a:off x="3674377" y="7065172"/>
              <a:ext cx="538480" cy="538480"/>
            </a:xfrm>
            <a:custGeom>
              <a:avLst/>
              <a:gdLst/>
              <a:ahLst/>
              <a:cxnLst/>
              <a:rect l="l" t="t" r="r" b="b"/>
              <a:pathLst>
                <a:path w="538479" h="538479">
                  <a:moveTo>
                    <a:pt x="269011" y="0"/>
                  </a:moveTo>
                  <a:lnTo>
                    <a:pt x="220654" y="4334"/>
                  </a:lnTo>
                  <a:lnTo>
                    <a:pt x="175142" y="16832"/>
                  </a:lnTo>
                  <a:lnTo>
                    <a:pt x="133233" y="36732"/>
                  </a:lnTo>
                  <a:lnTo>
                    <a:pt x="95688" y="63275"/>
                  </a:lnTo>
                  <a:lnTo>
                    <a:pt x="63265" y="95700"/>
                  </a:lnTo>
                  <a:lnTo>
                    <a:pt x="36726" y="133248"/>
                  </a:lnTo>
                  <a:lnTo>
                    <a:pt x="16829" y="175158"/>
                  </a:lnTo>
                  <a:lnTo>
                    <a:pt x="4333" y="220670"/>
                  </a:lnTo>
                  <a:lnTo>
                    <a:pt x="0" y="269024"/>
                  </a:lnTo>
                  <a:lnTo>
                    <a:pt x="4334" y="317380"/>
                  </a:lnTo>
                  <a:lnTo>
                    <a:pt x="16832" y="362893"/>
                  </a:lnTo>
                  <a:lnTo>
                    <a:pt x="36732" y="404802"/>
                  </a:lnTo>
                  <a:lnTo>
                    <a:pt x="63274" y="442347"/>
                  </a:lnTo>
                  <a:lnTo>
                    <a:pt x="95698" y="474769"/>
                  </a:lnTo>
                  <a:lnTo>
                    <a:pt x="133244" y="501308"/>
                  </a:lnTo>
                  <a:lnTo>
                    <a:pt x="175152" y="521206"/>
                  </a:lnTo>
                  <a:lnTo>
                    <a:pt x="220661" y="533701"/>
                  </a:lnTo>
                  <a:lnTo>
                    <a:pt x="269011" y="538035"/>
                  </a:lnTo>
                  <a:lnTo>
                    <a:pt x="317365" y="533701"/>
                  </a:lnTo>
                  <a:lnTo>
                    <a:pt x="362877" y="521206"/>
                  </a:lnTo>
                  <a:lnTo>
                    <a:pt x="404787" y="501308"/>
                  </a:lnTo>
                  <a:lnTo>
                    <a:pt x="442334" y="474769"/>
                  </a:lnTo>
                  <a:lnTo>
                    <a:pt x="474760" y="442347"/>
                  </a:lnTo>
                  <a:lnTo>
                    <a:pt x="501302" y="404802"/>
                  </a:lnTo>
                  <a:lnTo>
                    <a:pt x="521203" y="362893"/>
                  </a:lnTo>
                  <a:lnTo>
                    <a:pt x="533700" y="317380"/>
                  </a:lnTo>
                  <a:lnTo>
                    <a:pt x="538035" y="269024"/>
                  </a:lnTo>
                  <a:lnTo>
                    <a:pt x="533700" y="220670"/>
                  </a:lnTo>
                  <a:lnTo>
                    <a:pt x="521203" y="175158"/>
                  </a:lnTo>
                  <a:lnTo>
                    <a:pt x="501302" y="133248"/>
                  </a:lnTo>
                  <a:lnTo>
                    <a:pt x="474760" y="95700"/>
                  </a:lnTo>
                  <a:lnTo>
                    <a:pt x="442334" y="63275"/>
                  </a:lnTo>
                  <a:lnTo>
                    <a:pt x="404787" y="36732"/>
                  </a:lnTo>
                  <a:lnTo>
                    <a:pt x="362877" y="16832"/>
                  </a:lnTo>
                  <a:lnTo>
                    <a:pt x="317365" y="4334"/>
                  </a:lnTo>
                  <a:lnTo>
                    <a:pt x="26901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424"/>
            <p:cNvSpPr/>
            <p:nvPr/>
          </p:nvSpPr>
          <p:spPr>
            <a:xfrm>
              <a:off x="1694376" y="4477777"/>
              <a:ext cx="612932" cy="612932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179209" y="0"/>
                  </a:moveTo>
                  <a:lnTo>
                    <a:pt x="131569" y="6402"/>
                  </a:lnTo>
                  <a:lnTo>
                    <a:pt x="88760" y="24471"/>
                  </a:lnTo>
                  <a:lnTo>
                    <a:pt x="52490" y="52497"/>
                  </a:lnTo>
                  <a:lnTo>
                    <a:pt x="24468" y="88770"/>
                  </a:lnTo>
                  <a:lnTo>
                    <a:pt x="6401" y="131581"/>
                  </a:lnTo>
                  <a:lnTo>
                    <a:pt x="0" y="179222"/>
                  </a:lnTo>
                  <a:lnTo>
                    <a:pt x="6401" y="226866"/>
                  </a:lnTo>
                  <a:lnTo>
                    <a:pt x="24468" y="269676"/>
                  </a:lnTo>
                  <a:lnTo>
                    <a:pt x="52490" y="305946"/>
                  </a:lnTo>
                  <a:lnTo>
                    <a:pt x="88760" y="333966"/>
                  </a:lnTo>
                  <a:lnTo>
                    <a:pt x="131569" y="352031"/>
                  </a:lnTo>
                  <a:lnTo>
                    <a:pt x="179209" y="358432"/>
                  </a:lnTo>
                  <a:lnTo>
                    <a:pt x="226855" y="352031"/>
                  </a:lnTo>
                  <a:lnTo>
                    <a:pt x="269670" y="333966"/>
                  </a:lnTo>
                  <a:lnTo>
                    <a:pt x="305946" y="305946"/>
                  </a:lnTo>
                  <a:lnTo>
                    <a:pt x="333972" y="269676"/>
                  </a:lnTo>
                  <a:lnTo>
                    <a:pt x="352042" y="226866"/>
                  </a:lnTo>
                  <a:lnTo>
                    <a:pt x="358444" y="179222"/>
                  </a:lnTo>
                  <a:lnTo>
                    <a:pt x="352042" y="131581"/>
                  </a:lnTo>
                  <a:lnTo>
                    <a:pt x="333972" y="88770"/>
                  </a:lnTo>
                  <a:lnTo>
                    <a:pt x="305946" y="52497"/>
                  </a:lnTo>
                  <a:lnTo>
                    <a:pt x="269670" y="24471"/>
                  </a:lnTo>
                  <a:lnTo>
                    <a:pt x="226855" y="6402"/>
                  </a:lnTo>
                  <a:lnTo>
                    <a:pt x="179209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8" name="object 425"/>
            <p:cNvSpPr/>
            <p:nvPr/>
          </p:nvSpPr>
          <p:spPr>
            <a:xfrm>
              <a:off x="2249724" y="6819006"/>
              <a:ext cx="627418" cy="637641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426"/>
            <p:cNvSpPr/>
            <p:nvPr/>
          </p:nvSpPr>
          <p:spPr>
            <a:xfrm>
              <a:off x="2296465" y="6865749"/>
              <a:ext cx="472440" cy="472441"/>
            </a:xfrm>
            <a:custGeom>
              <a:avLst/>
              <a:gdLst/>
              <a:ahLst/>
              <a:cxnLst/>
              <a:rect l="l" t="t" r="r" b="b"/>
              <a:pathLst>
                <a:path w="472439" h="472440">
                  <a:moveTo>
                    <a:pt x="235953" y="0"/>
                  </a:moveTo>
                  <a:lnTo>
                    <a:pt x="188396" y="4793"/>
                  </a:lnTo>
                  <a:lnTo>
                    <a:pt x="144103" y="18542"/>
                  </a:lnTo>
                  <a:lnTo>
                    <a:pt x="104023" y="40297"/>
                  </a:lnTo>
                  <a:lnTo>
                    <a:pt x="69103" y="69110"/>
                  </a:lnTo>
                  <a:lnTo>
                    <a:pt x="40293" y="104032"/>
                  </a:lnTo>
                  <a:lnTo>
                    <a:pt x="18540" y="144114"/>
                  </a:lnTo>
                  <a:lnTo>
                    <a:pt x="4793" y="188408"/>
                  </a:lnTo>
                  <a:lnTo>
                    <a:pt x="0" y="235965"/>
                  </a:lnTo>
                  <a:lnTo>
                    <a:pt x="4793" y="283523"/>
                  </a:lnTo>
                  <a:lnTo>
                    <a:pt x="18540" y="327817"/>
                  </a:lnTo>
                  <a:lnTo>
                    <a:pt x="40293" y="367899"/>
                  </a:lnTo>
                  <a:lnTo>
                    <a:pt x="69103" y="402821"/>
                  </a:lnTo>
                  <a:lnTo>
                    <a:pt x="104023" y="431634"/>
                  </a:lnTo>
                  <a:lnTo>
                    <a:pt x="144103" y="453389"/>
                  </a:lnTo>
                  <a:lnTo>
                    <a:pt x="188396" y="467138"/>
                  </a:lnTo>
                  <a:lnTo>
                    <a:pt x="235953" y="471931"/>
                  </a:lnTo>
                  <a:lnTo>
                    <a:pt x="283511" y="467138"/>
                  </a:lnTo>
                  <a:lnTo>
                    <a:pt x="327808" y="453389"/>
                  </a:lnTo>
                  <a:lnTo>
                    <a:pt x="367895" y="431634"/>
                  </a:lnTo>
                  <a:lnTo>
                    <a:pt x="402821" y="402821"/>
                  </a:lnTo>
                  <a:lnTo>
                    <a:pt x="431639" y="367899"/>
                  </a:lnTo>
                  <a:lnTo>
                    <a:pt x="453398" y="327817"/>
                  </a:lnTo>
                  <a:lnTo>
                    <a:pt x="467149" y="283523"/>
                  </a:lnTo>
                  <a:lnTo>
                    <a:pt x="471944" y="235965"/>
                  </a:lnTo>
                  <a:lnTo>
                    <a:pt x="467149" y="188408"/>
                  </a:lnTo>
                  <a:lnTo>
                    <a:pt x="453398" y="144114"/>
                  </a:lnTo>
                  <a:lnTo>
                    <a:pt x="431639" y="104032"/>
                  </a:lnTo>
                  <a:lnTo>
                    <a:pt x="402821" y="69110"/>
                  </a:lnTo>
                  <a:lnTo>
                    <a:pt x="367895" y="40297"/>
                  </a:lnTo>
                  <a:lnTo>
                    <a:pt x="327808" y="18542"/>
                  </a:lnTo>
                  <a:lnTo>
                    <a:pt x="283511" y="4793"/>
                  </a:lnTo>
                  <a:lnTo>
                    <a:pt x="235953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427"/>
            <p:cNvSpPr/>
            <p:nvPr/>
          </p:nvSpPr>
          <p:spPr>
            <a:xfrm>
              <a:off x="2360747" y="6017471"/>
              <a:ext cx="500773" cy="508927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428"/>
            <p:cNvSpPr/>
            <p:nvPr/>
          </p:nvSpPr>
          <p:spPr>
            <a:xfrm>
              <a:off x="2703951" y="5538413"/>
              <a:ext cx="493902" cy="493902"/>
            </a:xfrm>
            <a:custGeom>
              <a:avLst/>
              <a:gdLst/>
              <a:ahLst/>
              <a:cxnLst/>
              <a:rect l="l" t="t" r="r" b="b"/>
              <a:pathLst>
                <a:path w="377189" h="377189">
                  <a:moveTo>
                    <a:pt x="188328" y="0"/>
                  </a:moveTo>
                  <a:lnTo>
                    <a:pt x="138262" y="6727"/>
                  </a:lnTo>
                  <a:lnTo>
                    <a:pt x="93274" y="25712"/>
                  </a:lnTo>
                  <a:lnTo>
                    <a:pt x="55159" y="55160"/>
                  </a:lnTo>
                  <a:lnTo>
                    <a:pt x="25711" y="93278"/>
                  </a:lnTo>
                  <a:lnTo>
                    <a:pt x="6727" y="138269"/>
                  </a:lnTo>
                  <a:lnTo>
                    <a:pt x="0" y="188340"/>
                  </a:lnTo>
                  <a:lnTo>
                    <a:pt x="6727" y="238406"/>
                  </a:lnTo>
                  <a:lnTo>
                    <a:pt x="25711" y="283394"/>
                  </a:lnTo>
                  <a:lnTo>
                    <a:pt x="55159" y="321510"/>
                  </a:lnTo>
                  <a:lnTo>
                    <a:pt x="93274" y="350957"/>
                  </a:lnTo>
                  <a:lnTo>
                    <a:pt x="138262" y="369942"/>
                  </a:lnTo>
                  <a:lnTo>
                    <a:pt x="188328" y="376669"/>
                  </a:lnTo>
                  <a:lnTo>
                    <a:pt x="238400" y="369942"/>
                  </a:lnTo>
                  <a:lnTo>
                    <a:pt x="283394" y="350957"/>
                  </a:lnTo>
                  <a:lnTo>
                    <a:pt x="321514" y="321510"/>
                  </a:lnTo>
                  <a:lnTo>
                    <a:pt x="350966" y="283394"/>
                  </a:lnTo>
                  <a:lnTo>
                    <a:pt x="369953" y="238406"/>
                  </a:lnTo>
                  <a:lnTo>
                    <a:pt x="376682" y="188340"/>
                  </a:lnTo>
                  <a:lnTo>
                    <a:pt x="369953" y="138269"/>
                  </a:lnTo>
                  <a:lnTo>
                    <a:pt x="350966" y="93278"/>
                  </a:lnTo>
                  <a:lnTo>
                    <a:pt x="321514" y="55160"/>
                  </a:lnTo>
                  <a:lnTo>
                    <a:pt x="283394" y="25712"/>
                  </a:lnTo>
                  <a:lnTo>
                    <a:pt x="238400" y="6727"/>
                  </a:lnTo>
                  <a:lnTo>
                    <a:pt x="188328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429"/>
            <p:cNvSpPr/>
            <p:nvPr/>
          </p:nvSpPr>
          <p:spPr>
            <a:xfrm>
              <a:off x="1867300" y="4586088"/>
              <a:ext cx="144993" cy="405979"/>
            </a:xfrm>
            <a:custGeom>
              <a:avLst/>
              <a:gdLst/>
              <a:ahLst/>
              <a:cxnLst/>
              <a:rect l="l" t="t" r="r" b="b"/>
              <a:pathLst>
                <a:path w="98425" h="275589">
                  <a:moveTo>
                    <a:pt x="91973" y="0"/>
                  </a:moveTo>
                  <a:lnTo>
                    <a:pt x="2476" y="30822"/>
                  </a:lnTo>
                  <a:lnTo>
                    <a:pt x="0" y="34302"/>
                  </a:lnTo>
                  <a:lnTo>
                    <a:pt x="0" y="240969"/>
                  </a:lnTo>
                  <a:lnTo>
                    <a:pt x="2476" y="244474"/>
                  </a:lnTo>
                  <a:lnTo>
                    <a:pt x="91973" y="275285"/>
                  </a:lnTo>
                  <a:lnTo>
                    <a:pt x="98082" y="270852"/>
                  </a:lnTo>
                  <a:lnTo>
                    <a:pt x="98082" y="153987"/>
                  </a:lnTo>
                  <a:lnTo>
                    <a:pt x="71602" y="153987"/>
                  </a:lnTo>
                  <a:lnTo>
                    <a:pt x="68313" y="150660"/>
                  </a:lnTo>
                  <a:lnTo>
                    <a:pt x="68313" y="123113"/>
                  </a:lnTo>
                  <a:lnTo>
                    <a:pt x="71602" y="119799"/>
                  </a:lnTo>
                  <a:lnTo>
                    <a:pt x="98082" y="119799"/>
                  </a:lnTo>
                  <a:lnTo>
                    <a:pt x="98082" y="4419"/>
                  </a:lnTo>
                  <a:lnTo>
                    <a:pt x="91973" y="0"/>
                  </a:lnTo>
                  <a:close/>
                </a:path>
                <a:path w="98425" h="275589">
                  <a:moveTo>
                    <a:pt x="98082" y="119799"/>
                  </a:moveTo>
                  <a:lnTo>
                    <a:pt x="79705" y="119799"/>
                  </a:lnTo>
                  <a:lnTo>
                    <a:pt x="82994" y="123113"/>
                  </a:lnTo>
                  <a:lnTo>
                    <a:pt x="82994" y="150660"/>
                  </a:lnTo>
                  <a:lnTo>
                    <a:pt x="79705" y="153987"/>
                  </a:lnTo>
                  <a:lnTo>
                    <a:pt x="98082" y="153987"/>
                  </a:lnTo>
                  <a:lnTo>
                    <a:pt x="98082" y="119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430"/>
            <p:cNvSpPr/>
            <p:nvPr/>
          </p:nvSpPr>
          <p:spPr>
            <a:xfrm>
              <a:off x="1899541" y="4638725"/>
              <a:ext cx="225505" cy="330043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74" name="object 431"/>
            <p:cNvSpPr/>
            <p:nvPr/>
          </p:nvSpPr>
          <p:spPr>
            <a:xfrm>
              <a:off x="2759876" y="5593541"/>
              <a:ext cx="375951" cy="375950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75" name="object 432"/>
            <p:cNvSpPr txBox="1"/>
            <p:nvPr/>
          </p:nvSpPr>
          <p:spPr>
            <a:xfrm>
              <a:off x="1434112" y="5102921"/>
              <a:ext cx="1156362" cy="45604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ru-RU" sz="2400" dirty="0">
                  <a:latin typeface="Myriad Pro"/>
                  <a:cs typeface="Myriad Pro"/>
                </a:rPr>
                <a:t>Контроль доступа</a:t>
              </a:r>
              <a:endParaRPr lang="ru-RU" sz="2400" dirty="0">
                <a:latin typeface="Myriad Pro"/>
                <a:cs typeface="Myriad Pro"/>
              </a:endParaRPr>
            </a:p>
          </p:txBody>
        </p:sp>
        <p:sp>
          <p:nvSpPr>
            <p:cNvPr id="876" name="object 433"/>
            <p:cNvSpPr/>
            <p:nvPr/>
          </p:nvSpPr>
          <p:spPr>
            <a:xfrm>
              <a:off x="1508081" y="5816735"/>
              <a:ext cx="260454" cy="349964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77" name="object 434"/>
            <p:cNvSpPr/>
            <p:nvPr/>
          </p:nvSpPr>
          <p:spPr>
            <a:xfrm>
              <a:off x="1790099" y="5814816"/>
              <a:ext cx="66982" cy="57159"/>
            </a:xfrm>
            <a:custGeom>
              <a:avLst/>
              <a:gdLst/>
              <a:ahLst/>
              <a:cxnLst/>
              <a:rect l="l" t="t" r="r" b="b"/>
              <a:pathLst>
                <a:path w="47625" h="40639">
                  <a:moveTo>
                    <a:pt x="37973" y="18567"/>
                  </a:moveTo>
                  <a:lnTo>
                    <a:pt x="23075" y="18567"/>
                  </a:lnTo>
                  <a:lnTo>
                    <a:pt x="34580" y="36855"/>
                  </a:lnTo>
                  <a:lnTo>
                    <a:pt x="36334" y="39674"/>
                  </a:lnTo>
                  <a:lnTo>
                    <a:pt x="40233" y="40563"/>
                  </a:lnTo>
                  <a:lnTo>
                    <a:pt x="46126" y="36855"/>
                  </a:lnTo>
                  <a:lnTo>
                    <a:pt x="47028" y="32969"/>
                  </a:lnTo>
                  <a:lnTo>
                    <a:pt x="37973" y="18567"/>
                  </a:lnTo>
                  <a:close/>
                </a:path>
                <a:path w="47625" h="40639">
                  <a:moveTo>
                    <a:pt x="24879" y="0"/>
                  </a:moveTo>
                  <a:lnTo>
                    <a:pt x="22758" y="88"/>
                  </a:lnTo>
                  <a:lnTo>
                    <a:pt x="20548" y="127"/>
                  </a:lnTo>
                  <a:lnTo>
                    <a:pt x="18516" y="1320"/>
                  </a:lnTo>
                  <a:lnTo>
                    <a:pt x="0" y="33223"/>
                  </a:lnTo>
                  <a:lnTo>
                    <a:pt x="1016" y="37071"/>
                  </a:lnTo>
                  <a:lnTo>
                    <a:pt x="5016" y="39408"/>
                  </a:lnTo>
                  <a:lnTo>
                    <a:pt x="6108" y="39674"/>
                  </a:lnTo>
                  <a:lnTo>
                    <a:pt x="9359" y="39674"/>
                  </a:lnTo>
                  <a:lnTo>
                    <a:pt x="11480" y="38544"/>
                  </a:lnTo>
                  <a:lnTo>
                    <a:pt x="23075" y="18567"/>
                  </a:lnTo>
                  <a:lnTo>
                    <a:pt x="37973" y="18567"/>
                  </a:lnTo>
                  <a:lnTo>
                    <a:pt x="27025" y="1155"/>
                  </a:lnTo>
                  <a:lnTo>
                    <a:pt x="24879" y="0"/>
                  </a:lnTo>
                  <a:close/>
                </a:path>
              </a:pathLst>
            </a:custGeom>
            <a:solidFill>
              <a:srgbClr val="FFFB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436"/>
            <p:cNvSpPr/>
            <p:nvPr/>
          </p:nvSpPr>
          <p:spPr>
            <a:xfrm>
              <a:off x="1790095" y="6124530"/>
              <a:ext cx="66982" cy="57159"/>
            </a:xfrm>
            <a:custGeom>
              <a:avLst/>
              <a:gdLst/>
              <a:ahLst/>
              <a:cxnLst/>
              <a:rect l="l" t="t" r="r" b="b"/>
              <a:pathLst>
                <a:path w="47625" h="40639">
                  <a:moveTo>
                    <a:pt x="7035" y="0"/>
                  </a:moveTo>
                  <a:lnTo>
                    <a:pt x="1015" y="3492"/>
                  </a:lnTo>
                  <a:lnTo>
                    <a:pt x="0" y="7340"/>
                  </a:lnTo>
                  <a:lnTo>
                    <a:pt x="18529" y="39255"/>
                  </a:lnTo>
                  <a:lnTo>
                    <a:pt x="20561" y="40436"/>
                  </a:lnTo>
                  <a:lnTo>
                    <a:pt x="22872" y="40474"/>
                  </a:lnTo>
                  <a:lnTo>
                    <a:pt x="25044" y="40474"/>
                  </a:lnTo>
                  <a:lnTo>
                    <a:pt x="27050" y="39370"/>
                  </a:lnTo>
                  <a:lnTo>
                    <a:pt x="37974" y="21983"/>
                  </a:lnTo>
                  <a:lnTo>
                    <a:pt x="23088" y="21983"/>
                  </a:lnTo>
                  <a:lnTo>
                    <a:pt x="10896" y="1003"/>
                  </a:lnTo>
                  <a:lnTo>
                    <a:pt x="7035" y="0"/>
                  </a:lnTo>
                  <a:close/>
                </a:path>
                <a:path w="47625" h="40639">
                  <a:moveTo>
                    <a:pt x="40246" y="0"/>
                  </a:moveTo>
                  <a:lnTo>
                    <a:pt x="36347" y="889"/>
                  </a:lnTo>
                  <a:lnTo>
                    <a:pt x="23088" y="21983"/>
                  </a:lnTo>
                  <a:lnTo>
                    <a:pt x="37974" y="21983"/>
                  </a:lnTo>
                  <a:lnTo>
                    <a:pt x="47015" y="7594"/>
                  </a:lnTo>
                  <a:lnTo>
                    <a:pt x="46139" y="3695"/>
                  </a:lnTo>
                  <a:lnTo>
                    <a:pt x="40246" y="0"/>
                  </a:lnTo>
                  <a:close/>
                </a:path>
              </a:pathLst>
            </a:custGeom>
            <a:solidFill>
              <a:srgbClr val="FFFBF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80" name="object 437"/>
            <p:cNvSpPr/>
            <p:nvPr/>
          </p:nvSpPr>
          <p:spPr>
            <a:xfrm flipH="1">
              <a:off x="1808290" y="6055467"/>
              <a:ext cx="27060" cy="100392"/>
            </a:xfrm>
            <a:custGeom>
              <a:avLst/>
              <a:gdLst/>
              <a:ahLst/>
              <a:cxnLst/>
              <a:rect l="l" t="t" r="r" b="b"/>
              <a:pathLst>
                <a:path w="12700" h="80645">
                  <a:moveTo>
                    <a:pt x="9779" y="0"/>
                  </a:moveTo>
                  <a:lnTo>
                    <a:pt x="2819" y="0"/>
                  </a:lnTo>
                  <a:lnTo>
                    <a:pt x="0" y="2819"/>
                  </a:lnTo>
                  <a:lnTo>
                    <a:pt x="0" y="77216"/>
                  </a:lnTo>
                  <a:lnTo>
                    <a:pt x="2819" y="80035"/>
                  </a:lnTo>
                  <a:lnTo>
                    <a:pt x="9779" y="80035"/>
                  </a:lnTo>
                  <a:lnTo>
                    <a:pt x="12598" y="77216"/>
                  </a:lnTo>
                  <a:lnTo>
                    <a:pt x="12598" y="2819"/>
                  </a:lnTo>
                  <a:lnTo>
                    <a:pt x="9779" y="0"/>
                  </a:lnTo>
                  <a:close/>
                </a:path>
              </a:pathLst>
            </a:custGeom>
            <a:solidFill>
              <a:srgbClr val="FFFB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438"/>
            <p:cNvSpPr txBox="1"/>
            <p:nvPr/>
          </p:nvSpPr>
          <p:spPr>
            <a:xfrm>
              <a:off x="934258" y="6304085"/>
              <a:ext cx="1355022" cy="45604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ru-RU" sz="2400" dirty="0">
                  <a:latin typeface="Myriad Pro"/>
                  <a:cs typeface="Myriad Pro"/>
                </a:rPr>
                <a:t>Контроль лифта</a:t>
              </a:r>
              <a:endParaRPr lang="ru-RU" sz="2400" dirty="0">
                <a:latin typeface="Myriad Pro"/>
                <a:cs typeface="Myriad Pro"/>
              </a:endParaRPr>
            </a:p>
          </p:txBody>
        </p:sp>
        <p:sp>
          <p:nvSpPr>
            <p:cNvPr id="882" name="object 439"/>
            <p:cNvSpPr/>
            <p:nvPr/>
          </p:nvSpPr>
          <p:spPr>
            <a:xfrm>
              <a:off x="2566084" y="6997289"/>
              <a:ext cx="76200" cy="250825"/>
            </a:xfrm>
            <a:custGeom>
              <a:avLst/>
              <a:gdLst/>
              <a:ahLst/>
              <a:cxnLst/>
              <a:rect l="l" t="t" r="r" b="b"/>
              <a:pathLst>
                <a:path w="76200" h="250825">
                  <a:moveTo>
                    <a:pt x="50495" y="0"/>
                  </a:moveTo>
                  <a:lnTo>
                    <a:pt x="3289" y="0"/>
                  </a:lnTo>
                  <a:lnTo>
                    <a:pt x="0" y="3289"/>
                  </a:lnTo>
                  <a:lnTo>
                    <a:pt x="0" y="11430"/>
                  </a:lnTo>
                  <a:lnTo>
                    <a:pt x="3289" y="14732"/>
                  </a:lnTo>
                  <a:lnTo>
                    <a:pt x="56349" y="14732"/>
                  </a:lnTo>
                  <a:lnTo>
                    <a:pt x="61125" y="19481"/>
                  </a:lnTo>
                  <a:lnTo>
                    <a:pt x="61125" y="247192"/>
                  </a:lnTo>
                  <a:lnTo>
                    <a:pt x="64414" y="250482"/>
                  </a:lnTo>
                  <a:lnTo>
                    <a:pt x="72542" y="250482"/>
                  </a:lnTo>
                  <a:lnTo>
                    <a:pt x="75831" y="247192"/>
                  </a:lnTo>
                  <a:lnTo>
                    <a:pt x="75831" y="25349"/>
                  </a:lnTo>
                  <a:lnTo>
                    <a:pt x="73837" y="15489"/>
                  </a:lnTo>
                  <a:lnTo>
                    <a:pt x="68402" y="7431"/>
                  </a:lnTo>
                  <a:lnTo>
                    <a:pt x="60347" y="1994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440"/>
            <p:cNvSpPr/>
            <p:nvPr/>
          </p:nvSpPr>
          <p:spPr>
            <a:xfrm>
              <a:off x="2422966" y="6997289"/>
              <a:ext cx="74295" cy="250825"/>
            </a:xfrm>
            <a:custGeom>
              <a:avLst/>
              <a:gdLst/>
              <a:ahLst/>
              <a:cxnLst/>
              <a:rect l="l" t="t" r="r" b="b"/>
              <a:pathLst>
                <a:path w="74294" h="250825">
                  <a:moveTo>
                    <a:pt x="70535" y="0"/>
                  </a:moveTo>
                  <a:lnTo>
                    <a:pt x="25336" y="0"/>
                  </a:lnTo>
                  <a:lnTo>
                    <a:pt x="15484" y="1994"/>
                  </a:lnTo>
                  <a:lnTo>
                    <a:pt x="7429" y="7431"/>
                  </a:lnTo>
                  <a:lnTo>
                    <a:pt x="1994" y="15489"/>
                  </a:lnTo>
                  <a:lnTo>
                    <a:pt x="0" y="25349"/>
                  </a:lnTo>
                  <a:lnTo>
                    <a:pt x="0" y="247192"/>
                  </a:lnTo>
                  <a:lnTo>
                    <a:pt x="3289" y="250482"/>
                  </a:lnTo>
                  <a:lnTo>
                    <a:pt x="11417" y="250482"/>
                  </a:lnTo>
                  <a:lnTo>
                    <a:pt x="14706" y="247192"/>
                  </a:lnTo>
                  <a:lnTo>
                    <a:pt x="14706" y="19481"/>
                  </a:lnTo>
                  <a:lnTo>
                    <a:pt x="19481" y="14732"/>
                  </a:lnTo>
                  <a:lnTo>
                    <a:pt x="70535" y="14732"/>
                  </a:lnTo>
                  <a:lnTo>
                    <a:pt x="73837" y="11430"/>
                  </a:lnTo>
                  <a:lnTo>
                    <a:pt x="73837" y="3289"/>
                  </a:lnTo>
                  <a:lnTo>
                    <a:pt x="70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441"/>
            <p:cNvSpPr/>
            <p:nvPr/>
          </p:nvSpPr>
          <p:spPr>
            <a:xfrm>
              <a:off x="2465230" y="7115793"/>
              <a:ext cx="28575" cy="22225"/>
            </a:xfrm>
            <a:custGeom>
              <a:avLst/>
              <a:gdLst/>
              <a:ahLst/>
              <a:cxnLst/>
              <a:rect l="l" t="t" r="r" b="b"/>
              <a:pathLst>
                <a:path w="28575" h="22225">
                  <a:moveTo>
                    <a:pt x="28181" y="21704"/>
                  </a:moveTo>
                  <a:lnTo>
                    <a:pt x="0" y="21704"/>
                  </a:lnTo>
                  <a:lnTo>
                    <a:pt x="0" y="0"/>
                  </a:lnTo>
                  <a:lnTo>
                    <a:pt x="28181" y="0"/>
                  </a:lnTo>
                  <a:lnTo>
                    <a:pt x="28181" y="217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442"/>
            <p:cNvSpPr/>
            <p:nvPr/>
          </p:nvSpPr>
          <p:spPr>
            <a:xfrm>
              <a:off x="2518341" y="7115793"/>
              <a:ext cx="28575" cy="22225"/>
            </a:xfrm>
            <a:custGeom>
              <a:avLst/>
              <a:gdLst/>
              <a:ahLst/>
              <a:cxnLst/>
              <a:rect l="l" t="t" r="r" b="b"/>
              <a:pathLst>
                <a:path w="28575" h="22225">
                  <a:moveTo>
                    <a:pt x="28181" y="21704"/>
                  </a:moveTo>
                  <a:lnTo>
                    <a:pt x="0" y="21704"/>
                  </a:lnTo>
                  <a:lnTo>
                    <a:pt x="0" y="0"/>
                  </a:lnTo>
                  <a:lnTo>
                    <a:pt x="28181" y="0"/>
                  </a:lnTo>
                  <a:lnTo>
                    <a:pt x="28181" y="217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443"/>
            <p:cNvSpPr/>
            <p:nvPr/>
          </p:nvSpPr>
          <p:spPr>
            <a:xfrm>
              <a:off x="2571453" y="7115793"/>
              <a:ext cx="28575" cy="22225"/>
            </a:xfrm>
            <a:custGeom>
              <a:avLst/>
              <a:gdLst/>
              <a:ahLst/>
              <a:cxnLst/>
              <a:rect l="l" t="t" r="r" b="b"/>
              <a:pathLst>
                <a:path w="28575" h="22225">
                  <a:moveTo>
                    <a:pt x="28181" y="21704"/>
                  </a:moveTo>
                  <a:lnTo>
                    <a:pt x="0" y="21704"/>
                  </a:lnTo>
                  <a:lnTo>
                    <a:pt x="0" y="0"/>
                  </a:lnTo>
                  <a:lnTo>
                    <a:pt x="28181" y="0"/>
                  </a:lnTo>
                  <a:lnTo>
                    <a:pt x="28181" y="217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444"/>
            <p:cNvSpPr/>
            <p:nvPr/>
          </p:nvSpPr>
          <p:spPr>
            <a:xfrm>
              <a:off x="2465230" y="7163824"/>
              <a:ext cx="28575" cy="22225"/>
            </a:xfrm>
            <a:custGeom>
              <a:avLst/>
              <a:gdLst/>
              <a:ahLst/>
              <a:cxnLst/>
              <a:rect l="l" t="t" r="r" b="b"/>
              <a:pathLst>
                <a:path w="28575" h="22225">
                  <a:moveTo>
                    <a:pt x="28181" y="21704"/>
                  </a:moveTo>
                  <a:lnTo>
                    <a:pt x="0" y="21704"/>
                  </a:lnTo>
                  <a:lnTo>
                    <a:pt x="0" y="0"/>
                  </a:lnTo>
                  <a:lnTo>
                    <a:pt x="28181" y="0"/>
                  </a:lnTo>
                  <a:lnTo>
                    <a:pt x="28181" y="217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8" name="object 445"/>
            <p:cNvSpPr/>
            <p:nvPr/>
          </p:nvSpPr>
          <p:spPr>
            <a:xfrm>
              <a:off x="2508575" y="7163824"/>
              <a:ext cx="48260" cy="76835"/>
            </a:xfrm>
            <a:custGeom>
              <a:avLst/>
              <a:gdLst/>
              <a:ahLst/>
              <a:cxnLst/>
              <a:rect l="l" t="t" r="r" b="b"/>
              <a:pathLst>
                <a:path w="48260" h="76834">
                  <a:moveTo>
                    <a:pt x="47726" y="76580"/>
                  </a:moveTo>
                  <a:lnTo>
                    <a:pt x="0" y="76580"/>
                  </a:lnTo>
                  <a:lnTo>
                    <a:pt x="0" y="0"/>
                  </a:lnTo>
                  <a:lnTo>
                    <a:pt x="47726" y="0"/>
                  </a:lnTo>
                  <a:lnTo>
                    <a:pt x="47726" y="76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9" name="object 446"/>
            <p:cNvSpPr/>
            <p:nvPr/>
          </p:nvSpPr>
          <p:spPr>
            <a:xfrm>
              <a:off x="2571453" y="7163824"/>
              <a:ext cx="28575" cy="22225"/>
            </a:xfrm>
            <a:custGeom>
              <a:avLst/>
              <a:gdLst/>
              <a:ahLst/>
              <a:cxnLst/>
              <a:rect l="l" t="t" r="r" b="b"/>
              <a:pathLst>
                <a:path w="28575" h="22225">
                  <a:moveTo>
                    <a:pt x="28181" y="21704"/>
                  </a:moveTo>
                  <a:lnTo>
                    <a:pt x="0" y="21704"/>
                  </a:lnTo>
                  <a:lnTo>
                    <a:pt x="0" y="0"/>
                  </a:lnTo>
                  <a:lnTo>
                    <a:pt x="28181" y="0"/>
                  </a:lnTo>
                  <a:lnTo>
                    <a:pt x="28181" y="217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447"/>
            <p:cNvSpPr/>
            <p:nvPr/>
          </p:nvSpPr>
          <p:spPr>
            <a:xfrm>
              <a:off x="2400944" y="7240405"/>
              <a:ext cx="263525" cy="0"/>
            </a:xfrm>
            <a:custGeom>
              <a:avLst/>
              <a:gdLst/>
              <a:ahLst/>
              <a:cxnLst/>
              <a:rect l="l" t="t" r="r" b="b"/>
              <a:pathLst>
                <a:path w="263525">
                  <a:moveTo>
                    <a:pt x="0" y="0"/>
                  </a:moveTo>
                  <a:lnTo>
                    <a:pt x="262978" y="0"/>
                  </a:lnTo>
                </a:path>
              </a:pathLst>
            </a:custGeom>
            <a:ln w="147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" name="object 448"/>
            <p:cNvSpPr/>
            <p:nvPr/>
          </p:nvSpPr>
          <p:spPr>
            <a:xfrm>
              <a:off x="2472207" y="6955654"/>
              <a:ext cx="120459" cy="120472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2" name="object 449"/>
            <p:cNvSpPr txBox="1"/>
            <p:nvPr/>
          </p:nvSpPr>
          <p:spPr>
            <a:xfrm>
              <a:off x="2231220" y="7372239"/>
              <a:ext cx="953701" cy="23187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ru-RU" sz="2400" dirty="0">
                  <a:latin typeface="Myriad Pro"/>
                  <a:cs typeface="Myriad Pro"/>
                </a:rPr>
                <a:t>Отель</a:t>
              </a:r>
              <a:endParaRPr lang="ru-RU" sz="2400" dirty="0">
                <a:latin typeface="Myriad Pro"/>
                <a:cs typeface="Myriad Pro"/>
              </a:endParaRPr>
            </a:p>
          </p:txBody>
        </p:sp>
        <p:sp>
          <p:nvSpPr>
            <p:cNvPr id="893" name="object 450"/>
            <p:cNvSpPr txBox="1"/>
            <p:nvPr/>
          </p:nvSpPr>
          <p:spPr>
            <a:xfrm>
              <a:off x="3367492" y="7619148"/>
              <a:ext cx="1392398" cy="45604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5"/>
                </a:spcBef>
              </a:pPr>
              <a:r>
                <a:rPr lang="ru-RU" sz="2400" dirty="0">
                  <a:latin typeface="Myriad Pro"/>
                  <a:cs typeface="Myriad Pro"/>
                </a:rPr>
                <a:t>Контроль посетителей</a:t>
              </a:r>
              <a:endParaRPr lang="ru-RU" sz="2400" dirty="0">
                <a:latin typeface="Myriad Pro"/>
                <a:cs typeface="Myriad Pro"/>
              </a:endParaRPr>
            </a:p>
          </p:txBody>
        </p:sp>
        <p:sp>
          <p:nvSpPr>
            <p:cNvPr id="894" name="object 451"/>
            <p:cNvSpPr/>
            <p:nvPr/>
          </p:nvSpPr>
          <p:spPr>
            <a:xfrm>
              <a:off x="3782369" y="7228863"/>
              <a:ext cx="322580" cy="247015"/>
            </a:xfrm>
            <a:custGeom>
              <a:avLst/>
              <a:gdLst/>
              <a:ahLst/>
              <a:cxnLst/>
              <a:rect l="l" t="t" r="r" b="b"/>
              <a:pathLst>
                <a:path w="322579" h="247015">
                  <a:moveTo>
                    <a:pt x="122313" y="0"/>
                  </a:moveTo>
                  <a:lnTo>
                    <a:pt x="32524" y="0"/>
                  </a:lnTo>
                  <a:lnTo>
                    <a:pt x="19872" y="2560"/>
                  </a:lnTo>
                  <a:lnTo>
                    <a:pt x="9532" y="9539"/>
                  </a:lnTo>
                  <a:lnTo>
                    <a:pt x="2558" y="19882"/>
                  </a:lnTo>
                  <a:lnTo>
                    <a:pt x="0" y="32537"/>
                  </a:lnTo>
                  <a:lnTo>
                    <a:pt x="0" y="214477"/>
                  </a:lnTo>
                  <a:lnTo>
                    <a:pt x="2558" y="227124"/>
                  </a:lnTo>
                  <a:lnTo>
                    <a:pt x="9532" y="237464"/>
                  </a:lnTo>
                  <a:lnTo>
                    <a:pt x="19872" y="244442"/>
                  </a:lnTo>
                  <a:lnTo>
                    <a:pt x="32524" y="247002"/>
                  </a:lnTo>
                  <a:lnTo>
                    <a:pt x="289521" y="247002"/>
                  </a:lnTo>
                  <a:lnTo>
                    <a:pt x="302171" y="244442"/>
                  </a:lnTo>
                  <a:lnTo>
                    <a:pt x="312515" y="237464"/>
                  </a:lnTo>
                  <a:lnTo>
                    <a:pt x="316425" y="231673"/>
                  </a:lnTo>
                  <a:lnTo>
                    <a:pt x="23037" y="231673"/>
                  </a:lnTo>
                  <a:lnTo>
                    <a:pt x="15328" y="223951"/>
                  </a:lnTo>
                  <a:lnTo>
                    <a:pt x="15328" y="23063"/>
                  </a:lnTo>
                  <a:lnTo>
                    <a:pt x="23037" y="15341"/>
                  </a:lnTo>
                  <a:lnTo>
                    <a:pt x="125755" y="15341"/>
                  </a:lnTo>
                  <a:lnTo>
                    <a:pt x="125755" y="3429"/>
                  </a:lnTo>
                  <a:lnTo>
                    <a:pt x="122313" y="0"/>
                  </a:lnTo>
                  <a:close/>
                </a:path>
                <a:path w="322579" h="247015">
                  <a:moveTo>
                    <a:pt x="316431" y="15341"/>
                  </a:moveTo>
                  <a:lnTo>
                    <a:pt x="298996" y="15341"/>
                  </a:lnTo>
                  <a:lnTo>
                    <a:pt x="306717" y="23063"/>
                  </a:lnTo>
                  <a:lnTo>
                    <a:pt x="306717" y="223951"/>
                  </a:lnTo>
                  <a:lnTo>
                    <a:pt x="298996" y="231673"/>
                  </a:lnTo>
                  <a:lnTo>
                    <a:pt x="316425" y="231673"/>
                  </a:lnTo>
                  <a:lnTo>
                    <a:pt x="319497" y="227124"/>
                  </a:lnTo>
                  <a:lnTo>
                    <a:pt x="322059" y="214477"/>
                  </a:lnTo>
                  <a:lnTo>
                    <a:pt x="322059" y="32537"/>
                  </a:lnTo>
                  <a:lnTo>
                    <a:pt x="319497" y="19882"/>
                  </a:lnTo>
                  <a:lnTo>
                    <a:pt x="316431" y="15341"/>
                  </a:lnTo>
                  <a:close/>
                </a:path>
                <a:path w="322579" h="247015">
                  <a:moveTo>
                    <a:pt x="125755" y="15341"/>
                  </a:moveTo>
                  <a:lnTo>
                    <a:pt x="110413" y="15341"/>
                  </a:lnTo>
                  <a:lnTo>
                    <a:pt x="110413" y="52273"/>
                  </a:lnTo>
                  <a:lnTo>
                    <a:pt x="112977" y="64925"/>
                  </a:lnTo>
                  <a:lnTo>
                    <a:pt x="119960" y="75264"/>
                  </a:lnTo>
                  <a:lnTo>
                    <a:pt x="130305" y="82239"/>
                  </a:lnTo>
                  <a:lnTo>
                    <a:pt x="142951" y="84797"/>
                  </a:lnTo>
                  <a:lnTo>
                    <a:pt x="181444" y="84797"/>
                  </a:lnTo>
                  <a:lnTo>
                    <a:pt x="194096" y="82237"/>
                  </a:lnTo>
                  <a:lnTo>
                    <a:pt x="204441" y="75260"/>
                  </a:lnTo>
                  <a:lnTo>
                    <a:pt x="208352" y="69469"/>
                  </a:lnTo>
                  <a:lnTo>
                    <a:pt x="133451" y="69469"/>
                  </a:lnTo>
                  <a:lnTo>
                    <a:pt x="125755" y="61747"/>
                  </a:lnTo>
                  <a:lnTo>
                    <a:pt x="125755" y="15341"/>
                  </a:lnTo>
                  <a:close/>
                </a:path>
                <a:path w="322579" h="247015">
                  <a:moveTo>
                    <a:pt x="289521" y="0"/>
                  </a:moveTo>
                  <a:lnTo>
                    <a:pt x="202069" y="0"/>
                  </a:lnTo>
                  <a:lnTo>
                    <a:pt x="198640" y="3429"/>
                  </a:lnTo>
                  <a:lnTo>
                    <a:pt x="198640" y="61747"/>
                  </a:lnTo>
                  <a:lnTo>
                    <a:pt x="190919" y="69469"/>
                  </a:lnTo>
                  <a:lnTo>
                    <a:pt x="208352" y="69469"/>
                  </a:lnTo>
                  <a:lnTo>
                    <a:pt x="211421" y="64920"/>
                  </a:lnTo>
                  <a:lnTo>
                    <a:pt x="213982" y="52273"/>
                  </a:lnTo>
                  <a:lnTo>
                    <a:pt x="213982" y="15341"/>
                  </a:lnTo>
                  <a:lnTo>
                    <a:pt x="316431" y="15341"/>
                  </a:lnTo>
                  <a:lnTo>
                    <a:pt x="312515" y="9539"/>
                  </a:lnTo>
                  <a:lnTo>
                    <a:pt x="302171" y="2560"/>
                  </a:lnTo>
                  <a:lnTo>
                    <a:pt x="2895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5" name="object 452"/>
            <p:cNvSpPr/>
            <p:nvPr/>
          </p:nvSpPr>
          <p:spPr>
            <a:xfrm>
              <a:off x="3923843" y="7347578"/>
              <a:ext cx="146050" cy="15875"/>
            </a:xfrm>
            <a:custGeom>
              <a:avLst/>
              <a:gdLst/>
              <a:ahLst/>
              <a:cxnLst/>
              <a:rect l="l" t="t" r="r" b="b"/>
              <a:pathLst>
                <a:path w="146050" h="15875">
                  <a:moveTo>
                    <a:pt x="142214" y="0"/>
                  </a:moveTo>
                  <a:lnTo>
                    <a:pt x="3428" y="0"/>
                  </a:lnTo>
                  <a:lnTo>
                    <a:pt x="0" y="3428"/>
                  </a:lnTo>
                  <a:lnTo>
                    <a:pt x="0" y="11912"/>
                  </a:lnTo>
                  <a:lnTo>
                    <a:pt x="3428" y="15341"/>
                  </a:lnTo>
                  <a:lnTo>
                    <a:pt x="142214" y="15341"/>
                  </a:lnTo>
                  <a:lnTo>
                    <a:pt x="145643" y="11912"/>
                  </a:lnTo>
                  <a:lnTo>
                    <a:pt x="145643" y="3428"/>
                  </a:lnTo>
                  <a:lnTo>
                    <a:pt x="1422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6" name="object 453"/>
            <p:cNvSpPr/>
            <p:nvPr/>
          </p:nvSpPr>
          <p:spPr>
            <a:xfrm>
              <a:off x="3923843" y="7385425"/>
              <a:ext cx="146050" cy="15875"/>
            </a:xfrm>
            <a:custGeom>
              <a:avLst/>
              <a:gdLst/>
              <a:ahLst/>
              <a:cxnLst/>
              <a:rect l="l" t="t" r="r" b="b"/>
              <a:pathLst>
                <a:path w="146050" h="15875">
                  <a:moveTo>
                    <a:pt x="142214" y="0"/>
                  </a:moveTo>
                  <a:lnTo>
                    <a:pt x="3428" y="0"/>
                  </a:lnTo>
                  <a:lnTo>
                    <a:pt x="0" y="3428"/>
                  </a:lnTo>
                  <a:lnTo>
                    <a:pt x="0" y="11912"/>
                  </a:lnTo>
                  <a:lnTo>
                    <a:pt x="3428" y="15341"/>
                  </a:lnTo>
                  <a:lnTo>
                    <a:pt x="142214" y="15341"/>
                  </a:lnTo>
                  <a:lnTo>
                    <a:pt x="145643" y="11912"/>
                  </a:lnTo>
                  <a:lnTo>
                    <a:pt x="145643" y="3428"/>
                  </a:lnTo>
                  <a:lnTo>
                    <a:pt x="1422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454"/>
            <p:cNvSpPr/>
            <p:nvPr/>
          </p:nvSpPr>
          <p:spPr>
            <a:xfrm>
              <a:off x="3923830" y="7420112"/>
              <a:ext cx="74930" cy="15875"/>
            </a:xfrm>
            <a:custGeom>
              <a:avLst/>
              <a:gdLst/>
              <a:ahLst/>
              <a:cxnLst/>
              <a:rect l="l" t="t" r="r" b="b"/>
              <a:pathLst>
                <a:path w="74929" h="15875">
                  <a:moveTo>
                    <a:pt x="71323" y="0"/>
                  </a:moveTo>
                  <a:lnTo>
                    <a:pt x="3441" y="0"/>
                  </a:lnTo>
                  <a:lnTo>
                    <a:pt x="0" y="3429"/>
                  </a:lnTo>
                  <a:lnTo>
                    <a:pt x="0" y="11912"/>
                  </a:lnTo>
                  <a:lnTo>
                    <a:pt x="3441" y="15341"/>
                  </a:lnTo>
                  <a:lnTo>
                    <a:pt x="71323" y="15341"/>
                  </a:lnTo>
                  <a:lnTo>
                    <a:pt x="74752" y="11912"/>
                  </a:lnTo>
                  <a:lnTo>
                    <a:pt x="74752" y="3429"/>
                  </a:lnTo>
                  <a:lnTo>
                    <a:pt x="713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8" name="object 455"/>
            <p:cNvSpPr/>
            <p:nvPr/>
          </p:nvSpPr>
          <p:spPr>
            <a:xfrm>
              <a:off x="3816313" y="7349943"/>
              <a:ext cx="82765" cy="86309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9" name="object 456"/>
            <p:cNvSpPr/>
            <p:nvPr/>
          </p:nvSpPr>
          <p:spPr>
            <a:xfrm>
              <a:off x="3924443" y="7192508"/>
              <a:ext cx="45085" cy="93980"/>
            </a:xfrm>
            <a:custGeom>
              <a:avLst/>
              <a:gdLst/>
              <a:ahLst/>
              <a:cxnLst/>
              <a:rect l="l" t="t" r="r" b="b"/>
              <a:pathLst>
                <a:path w="45085" h="93979">
                  <a:moveTo>
                    <a:pt x="40627" y="0"/>
                  </a:moveTo>
                  <a:lnTo>
                    <a:pt x="4305" y="0"/>
                  </a:lnTo>
                  <a:lnTo>
                    <a:pt x="0" y="4305"/>
                  </a:lnTo>
                  <a:lnTo>
                    <a:pt x="0" y="89166"/>
                  </a:lnTo>
                  <a:lnTo>
                    <a:pt x="4305" y="93471"/>
                  </a:lnTo>
                  <a:lnTo>
                    <a:pt x="40627" y="93471"/>
                  </a:lnTo>
                  <a:lnTo>
                    <a:pt x="44932" y="89166"/>
                  </a:lnTo>
                  <a:lnTo>
                    <a:pt x="44932" y="35191"/>
                  </a:lnTo>
                  <a:lnTo>
                    <a:pt x="16776" y="35191"/>
                  </a:lnTo>
                  <a:lnTo>
                    <a:pt x="12179" y="30581"/>
                  </a:lnTo>
                  <a:lnTo>
                    <a:pt x="12179" y="19215"/>
                  </a:lnTo>
                  <a:lnTo>
                    <a:pt x="16776" y="14617"/>
                  </a:lnTo>
                  <a:lnTo>
                    <a:pt x="44932" y="14617"/>
                  </a:lnTo>
                  <a:lnTo>
                    <a:pt x="44932" y="4305"/>
                  </a:lnTo>
                  <a:lnTo>
                    <a:pt x="40627" y="0"/>
                  </a:lnTo>
                  <a:close/>
                </a:path>
                <a:path w="45085" h="93979">
                  <a:moveTo>
                    <a:pt x="44932" y="14617"/>
                  </a:moveTo>
                  <a:lnTo>
                    <a:pt x="28155" y="14617"/>
                  </a:lnTo>
                  <a:lnTo>
                    <a:pt x="32753" y="19215"/>
                  </a:lnTo>
                  <a:lnTo>
                    <a:pt x="32753" y="30581"/>
                  </a:lnTo>
                  <a:lnTo>
                    <a:pt x="28155" y="35191"/>
                  </a:lnTo>
                  <a:lnTo>
                    <a:pt x="44932" y="35191"/>
                  </a:lnTo>
                  <a:lnTo>
                    <a:pt x="44932" y="14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457"/>
            <p:cNvSpPr/>
            <p:nvPr/>
          </p:nvSpPr>
          <p:spPr>
            <a:xfrm>
              <a:off x="4012435" y="7263464"/>
              <a:ext cx="62230" cy="66675"/>
            </a:xfrm>
            <a:custGeom>
              <a:avLst/>
              <a:gdLst/>
              <a:ahLst/>
              <a:cxnLst/>
              <a:rect l="l" t="t" r="r" b="b"/>
              <a:pathLst>
                <a:path w="62229" h="66675">
                  <a:moveTo>
                    <a:pt x="12560" y="0"/>
                  </a:moveTo>
                  <a:lnTo>
                    <a:pt x="0" y="0"/>
                  </a:lnTo>
                  <a:lnTo>
                    <a:pt x="24510" y="66052"/>
                  </a:lnTo>
                  <a:lnTo>
                    <a:pt x="37414" y="66052"/>
                  </a:lnTo>
                  <a:lnTo>
                    <a:pt x="42789" y="51612"/>
                  </a:lnTo>
                  <a:lnTo>
                    <a:pt x="30911" y="51612"/>
                  </a:lnTo>
                  <a:lnTo>
                    <a:pt x="12560" y="0"/>
                  </a:lnTo>
                  <a:close/>
                </a:path>
                <a:path w="62229" h="66675">
                  <a:moveTo>
                    <a:pt x="62001" y="0"/>
                  </a:moveTo>
                  <a:lnTo>
                    <a:pt x="49352" y="0"/>
                  </a:lnTo>
                  <a:lnTo>
                    <a:pt x="31089" y="51612"/>
                  </a:lnTo>
                  <a:lnTo>
                    <a:pt x="42789" y="51612"/>
                  </a:lnTo>
                  <a:lnTo>
                    <a:pt x="62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1" name="object 458"/>
            <p:cNvSpPr/>
            <p:nvPr/>
          </p:nvSpPr>
          <p:spPr>
            <a:xfrm>
              <a:off x="4414063" y="6394540"/>
              <a:ext cx="291311" cy="68224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2" name="object 459"/>
            <p:cNvSpPr/>
            <p:nvPr/>
          </p:nvSpPr>
          <p:spPr>
            <a:xfrm>
              <a:off x="4436536" y="6580042"/>
              <a:ext cx="39370" cy="17780"/>
            </a:xfrm>
            <a:custGeom>
              <a:avLst/>
              <a:gdLst/>
              <a:ahLst/>
              <a:cxnLst/>
              <a:rect l="l" t="t" r="r" b="b"/>
              <a:pathLst>
                <a:path w="39370" h="17779">
                  <a:moveTo>
                    <a:pt x="38950" y="0"/>
                  </a:moveTo>
                  <a:lnTo>
                    <a:pt x="0" y="0"/>
                  </a:lnTo>
                  <a:lnTo>
                    <a:pt x="0" y="14160"/>
                  </a:lnTo>
                  <a:lnTo>
                    <a:pt x="4406" y="17779"/>
                  </a:lnTo>
                  <a:lnTo>
                    <a:pt x="34531" y="17779"/>
                  </a:lnTo>
                  <a:lnTo>
                    <a:pt x="38950" y="14160"/>
                  </a:lnTo>
                  <a:lnTo>
                    <a:pt x="38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3" name="object 460"/>
            <p:cNvSpPr/>
            <p:nvPr/>
          </p:nvSpPr>
          <p:spPr>
            <a:xfrm>
              <a:off x="4644913" y="6580042"/>
              <a:ext cx="39370" cy="17780"/>
            </a:xfrm>
            <a:custGeom>
              <a:avLst/>
              <a:gdLst/>
              <a:ahLst/>
              <a:cxnLst/>
              <a:rect l="l" t="t" r="r" b="b"/>
              <a:pathLst>
                <a:path w="39370" h="17779">
                  <a:moveTo>
                    <a:pt x="38950" y="0"/>
                  </a:moveTo>
                  <a:lnTo>
                    <a:pt x="0" y="0"/>
                  </a:lnTo>
                  <a:lnTo>
                    <a:pt x="0" y="14160"/>
                  </a:lnTo>
                  <a:lnTo>
                    <a:pt x="4406" y="17779"/>
                  </a:lnTo>
                  <a:lnTo>
                    <a:pt x="34531" y="17779"/>
                  </a:lnTo>
                  <a:lnTo>
                    <a:pt x="38950" y="14160"/>
                  </a:lnTo>
                  <a:lnTo>
                    <a:pt x="38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4" name="object 461"/>
            <p:cNvSpPr/>
            <p:nvPr/>
          </p:nvSpPr>
          <p:spPr>
            <a:xfrm>
              <a:off x="4414591" y="6444523"/>
              <a:ext cx="288925" cy="128270"/>
            </a:xfrm>
            <a:custGeom>
              <a:avLst/>
              <a:gdLst/>
              <a:ahLst/>
              <a:cxnLst/>
              <a:rect l="l" t="t" r="r" b="b"/>
              <a:pathLst>
                <a:path w="288925" h="128270">
                  <a:moveTo>
                    <a:pt x="153697" y="0"/>
                  </a:moveTo>
                  <a:lnTo>
                    <a:pt x="108973" y="679"/>
                  </a:lnTo>
                  <a:lnTo>
                    <a:pt x="61643" y="3606"/>
                  </a:lnTo>
                  <a:lnTo>
                    <a:pt x="5722" y="14016"/>
                  </a:lnTo>
                  <a:lnTo>
                    <a:pt x="0" y="28061"/>
                  </a:lnTo>
                  <a:lnTo>
                    <a:pt x="1502" y="52768"/>
                  </a:lnTo>
                  <a:lnTo>
                    <a:pt x="1597" y="120218"/>
                  </a:lnTo>
                  <a:lnTo>
                    <a:pt x="9471" y="128104"/>
                  </a:lnTo>
                  <a:lnTo>
                    <a:pt x="281023" y="128104"/>
                  </a:lnTo>
                  <a:lnTo>
                    <a:pt x="288909" y="120218"/>
                  </a:lnTo>
                  <a:lnTo>
                    <a:pt x="288901" y="108991"/>
                  </a:lnTo>
                  <a:lnTo>
                    <a:pt x="186103" y="108991"/>
                  </a:lnTo>
                  <a:lnTo>
                    <a:pt x="91336" y="108940"/>
                  </a:lnTo>
                  <a:lnTo>
                    <a:pt x="71117" y="108445"/>
                  </a:lnTo>
                  <a:lnTo>
                    <a:pt x="67206" y="106083"/>
                  </a:lnTo>
                  <a:lnTo>
                    <a:pt x="55306" y="84594"/>
                  </a:lnTo>
                  <a:lnTo>
                    <a:pt x="56233" y="83019"/>
                  </a:lnTo>
                  <a:lnTo>
                    <a:pt x="288881" y="83019"/>
                  </a:lnTo>
                  <a:lnTo>
                    <a:pt x="288869" y="66243"/>
                  </a:lnTo>
                  <a:lnTo>
                    <a:pt x="82369" y="66243"/>
                  </a:lnTo>
                  <a:lnTo>
                    <a:pt x="26146" y="64198"/>
                  </a:lnTo>
                  <a:lnTo>
                    <a:pt x="21498" y="59372"/>
                  </a:lnTo>
                  <a:lnTo>
                    <a:pt x="21498" y="41655"/>
                  </a:lnTo>
                  <a:lnTo>
                    <a:pt x="25448" y="38519"/>
                  </a:lnTo>
                  <a:lnTo>
                    <a:pt x="285936" y="38519"/>
                  </a:lnTo>
                  <a:lnTo>
                    <a:pt x="281802" y="28743"/>
                  </a:lnTo>
                  <a:lnTo>
                    <a:pt x="265547" y="14363"/>
                  </a:lnTo>
                  <a:lnTo>
                    <a:pt x="234198" y="5079"/>
                  </a:lnTo>
                  <a:lnTo>
                    <a:pt x="195533" y="1492"/>
                  </a:lnTo>
                  <a:lnTo>
                    <a:pt x="153697" y="0"/>
                  </a:lnTo>
                  <a:close/>
                </a:path>
                <a:path w="288925" h="128270">
                  <a:moveTo>
                    <a:pt x="212671" y="83019"/>
                  </a:moveTo>
                  <a:lnTo>
                    <a:pt x="95603" y="83019"/>
                  </a:lnTo>
                  <a:lnTo>
                    <a:pt x="198384" y="83070"/>
                  </a:lnTo>
                  <a:lnTo>
                    <a:pt x="200175" y="86017"/>
                  </a:lnTo>
                  <a:lnTo>
                    <a:pt x="188770" y="108216"/>
                  </a:lnTo>
                  <a:lnTo>
                    <a:pt x="187487" y="108991"/>
                  </a:lnTo>
                  <a:lnTo>
                    <a:pt x="288901" y="108991"/>
                  </a:lnTo>
                  <a:lnTo>
                    <a:pt x="199870" y="108940"/>
                  </a:lnTo>
                  <a:lnTo>
                    <a:pt x="198854" y="107314"/>
                  </a:lnTo>
                  <a:lnTo>
                    <a:pt x="210385" y="84429"/>
                  </a:lnTo>
                  <a:lnTo>
                    <a:pt x="212671" y="83019"/>
                  </a:lnTo>
                  <a:close/>
                </a:path>
                <a:path w="288925" h="128270">
                  <a:moveTo>
                    <a:pt x="92834" y="83019"/>
                  </a:moveTo>
                  <a:lnTo>
                    <a:pt x="78547" y="83019"/>
                  </a:lnTo>
                  <a:lnTo>
                    <a:pt x="80820" y="84429"/>
                  </a:lnTo>
                  <a:lnTo>
                    <a:pt x="92364" y="107314"/>
                  </a:lnTo>
                  <a:lnTo>
                    <a:pt x="91336" y="108940"/>
                  </a:lnTo>
                  <a:lnTo>
                    <a:pt x="103718" y="108940"/>
                  </a:lnTo>
                  <a:lnTo>
                    <a:pt x="102448" y="108153"/>
                  </a:lnTo>
                  <a:lnTo>
                    <a:pt x="91057" y="86017"/>
                  </a:lnTo>
                  <a:lnTo>
                    <a:pt x="91085" y="85877"/>
                  </a:lnTo>
                  <a:lnTo>
                    <a:pt x="92834" y="83019"/>
                  </a:lnTo>
                  <a:close/>
                </a:path>
                <a:path w="288925" h="128270">
                  <a:moveTo>
                    <a:pt x="288881" y="83019"/>
                  </a:moveTo>
                  <a:lnTo>
                    <a:pt x="234973" y="83019"/>
                  </a:lnTo>
                  <a:lnTo>
                    <a:pt x="235912" y="84594"/>
                  </a:lnTo>
                  <a:lnTo>
                    <a:pt x="224000" y="106083"/>
                  </a:lnTo>
                  <a:lnTo>
                    <a:pt x="220088" y="108445"/>
                  </a:lnTo>
                  <a:lnTo>
                    <a:pt x="199870" y="108940"/>
                  </a:lnTo>
                  <a:lnTo>
                    <a:pt x="288901" y="108940"/>
                  </a:lnTo>
                  <a:lnTo>
                    <a:pt x="288881" y="83019"/>
                  </a:lnTo>
                  <a:close/>
                </a:path>
                <a:path w="288925" h="128270">
                  <a:moveTo>
                    <a:pt x="265783" y="38519"/>
                  </a:moveTo>
                  <a:lnTo>
                    <a:pt x="25448" y="38519"/>
                  </a:lnTo>
                  <a:lnTo>
                    <a:pt x="71981" y="49364"/>
                  </a:lnTo>
                  <a:lnTo>
                    <a:pt x="75549" y="51612"/>
                  </a:lnTo>
                  <a:lnTo>
                    <a:pt x="84249" y="62496"/>
                  </a:lnTo>
                  <a:lnTo>
                    <a:pt x="82369" y="66243"/>
                  </a:lnTo>
                  <a:lnTo>
                    <a:pt x="208874" y="66243"/>
                  </a:lnTo>
                  <a:lnTo>
                    <a:pt x="206982" y="62496"/>
                  </a:lnTo>
                  <a:lnTo>
                    <a:pt x="215694" y="51612"/>
                  </a:lnTo>
                  <a:lnTo>
                    <a:pt x="219263" y="49364"/>
                  </a:lnTo>
                  <a:lnTo>
                    <a:pt x="265783" y="38519"/>
                  </a:lnTo>
                  <a:close/>
                </a:path>
                <a:path w="288925" h="128270">
                  <a:moveTo>
                    <a:pt x="285936" y="38519"/>
                  </a:moveTo>
                  <a:lnTo>
                    <a:pt x="265783" y="38519"/>
                  </a:lnTo>
                  <a:lnTo>
                    <a:pt x="269745" y="41655"/>
                  </a:lnTo>
                  <a:lnTo>
                    <a:pt x="269745" y="59372"/>
                  </a:lnTo>
                  <a:lnTo>
                    <a:pt x="265084" y="64198"/>
                  </a:lnTo>
                  <a:lnTo>
                    <a:pt x="208874" y="66243"/>
                  </a:lnTo>
                  <a:lnTo>
                    <a:pt x="288869" y="66243"/>
                  </a:lnTo>
                  <a:lnTo>
                    <a:pt x="288745" y="51612"/>
                  </a:lnTo>
                  <a:lnTo>
                    <a:pt x="287921" y="43213"/>
                  </a:lnTo>
                  <a:lnTo>
                    <a:pt x="285936" y="38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5" name="object 462"/>
            <p:cNvSpPr txBox="1"/>
            <p:nvPr/>
          </p:nvSpPr>
          <p:spPr>
            <a:xfrm>
              <a:off x="4312319" y="6714378"/>
              <a:ext cx="697162" cy="196053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Паркинг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906" name="object 463"/>
            <p:cNvSpPr/>
            <p:nvPr/>
          </p:nvSpPr>
          <p:spPr>
            <a:xfrm>
              <a:off x="5994269" y="6511490"/>
              <a:ext cx="240306" cy="253966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464"/>
            <p:cNvSpPr txBox="1"/>
            <p:nvPr/>
          </p:nvSpPr>
          <p:spPr>
            <a:xfrm>
              <a:off x="5665429" y="6871528"/>
              <a:ext cx="1669336" cy="23187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ru-RU" sz="2400" dirty="0">
                  <a:latin typeface="Myriad Pro"/>
                  <a:cs typeface="Myriad Pro"/>
                </a:rPr>
                <a:t>Патрулирование</a:t>
              </a:r>
              <a:endParaRPr lang="ru-RU" sz="2400" dirty="0">
                <a:latin typeface="Myriad Pro"/>
                <a:cs typeface="Myriad Pro"/>
              </a:endParaRPr>
            </a:p>
          </p:txBody>
        </p:sp>
        <p:sp>
          <p:nvSpPr>
            <p:cNvPr id="908" name="object 465"/>
            <p:cNvSpPr/>
            <p:nvPr/>
          </p:nvSpPr>
          <p:spPr>
            <a:xfrm>
              <a:off x="5518481" y="5149809"/>
              <a:ext cx="370293" cy="329196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9" name="object 466"/>
            <p:cNvSpPr txBox="1"/>
            <p:nvPr/>
          </p:nvSpPr>
          <p:spPr>
            <a:xfrm>
              <a:off x="5212082" y="5659390"/>
              <a:ext cx="1780651" cy="23187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ru-RU" sz="2400" dirty="0">
                  <a:latin typeface="Myriad Pro"/>
                  <a:cs typeface="Myriad Pro"/>
                </a:rPr>
                <a:t>Видеонаблюдение</a:t>
              </a:r>
              <a:endParaRPr lang="ru-RU" sz="2400" dirty="0">
                <a:latin typeface="Myriad Pro"/>
                <a:cs typeface="Myriad Pro"/>
              </a:endParaRPr>
            </a:p>
          </p:txBody>
        </p:sp>
        <p:sp>
          <p:nvSpPr>
            <p:cNvPr id="910" name="object 467"/>
            <p:cNvSpPr txBox="1"/>
            <p:nvPr/>
          </p:nvSpPr>
          <p:spPr>
            <a:xfrm>
              <a:off x="2636451" y="3702714"/>
              <a:ext cx="2368550" cy="34550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lang="ru-RU" sz="3600" dirty="0">
                  <a:latin typeface="Myriad Pro"/>
                  <a:cs typeface="Myriad Pro"/>
                </a:rPr>
                <a:t>Единое решение</a:t>
              </a:r>
              <a:endParaRPr lang="ru-RU" sz="3600" dirty="0">
                <a:latin typeface="Myriad Pro"/>
                <a:cs typeface="Myriad Pro"/>
              </a:endParaRPr>
            </a:p>
          </p:txBody>
        </p:sp>
        <p:sp>
          <p:nvSpPr>
            <p:cNvPr id="921" name="object 437"/>
            <p:cNvSpPr/>
            <p:nvPr/>
          </p:nvSpPr>
          <p:spPr>
            <a:xfrm flipH="1">
              <a:off x="1808290" y="5835076"/>
              <a:ext cx="27060" cy="100392"/>
            </a:xfrm>
            <a:custGeom>
              <a:avLst/>
              <a:gdLst/>
              <a:ahLst/>
              <a:cxnLst/>
              <a:rect l="l" t="t" r="r" b="b"/>
              <a:pathLst>
                <a:path w="12700" h="80645">
                  <a:moveTo>
                    <a:pt x="9779" y="0"/>
                  </a:moveTo>
                  <a:lnTo>
                    <a:pt x="2819" y="0"/>
                  </a:lnTo>
                  <a:lnTo>
                    <a:pt x="0" y="2819"/>
                  </a:lnTo>
                  <a:lnTo>
                    <a:pt x="0" y="77216"/>
                  </a:lnTo>
                  <a:lnTo>
                    <a:pt x="2819" y="80035"/>
                  </a:lnTo>
                  <a:lnTo>
                    <a:pt x="9779" y="80035"/>
                  </a:lnTo>
                  <a:lnTo>
                    <a:pt x="12598" y="77216"/>
                  </a:lnTo>
                  <a:lnTo>
                    <a:pt x="12598" y="2819"/>
                  </a:lnTo>
                  <a:lnTo>
                    <a:pt x="9779" y="0"/>
                  </a:lnTo>
                  <a:close/>
                </a:path>
              </a:pathLst>
            </a:custGeom>
            <a:solidFill>
              <a:srgbClr val="FFFBF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15" name="object 438"/>
          <p:cNvSpPr txBox="1"/>
          <p:nvPr/>
        </p:nvSpPr>
        <p:spPr>
          <a:xfrm>
            <a:off x="5276850" y="6565900"/>
            <a:ext cx="2203754" cy="11207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400" dirty="0">
                <a:latin typeface="Myriad Pro"/>
                <a:cs typeface="Myriad Pro"/>
              </a:rPr>
              <a:t>Учёт рабочего времени</a:t>
            </a:r>
            <a:endParaRPr lang="ru-RU" sz="2400" dirty="0">
              <a:latin typeface="Myriad Pro"/>
              <a:cs typeface="Myriad Pro"/>
            </a:endParaRPr>
          </a:p>
        </p:txBody>
      </p:sp>
      <p:pic>
        <p:nvPicPr>
          <p:cNvPr id="911" name="Picture 910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932114"/>
            <a:ext cx="5080000" cy="114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53653" y="10147300"/>
            <a:ext cx="1606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27,March,2018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512570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63" y="783577"/>
                </a:lnTo>
                <a:lnTo>
                  <a:pt x="749546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 txBox="1"/>
          <p:nvPr/>
        </p:nvSpPr>
        <p:spPr>
          <a:xfrm>
            <a:off x="1694177" y="2115889"/>
            <a:ext cx="4218611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4: </a:t>
            </a:r>
            <a:r>
              <a:rPr lang="ru-RU" sz="2800" b="1" spc="-5" dirty="0">
                <a:solidFill>
                  <a:srgbClr val="FFFFFF"/>
                </a:solidFill>
                <a:latin typeface="Myriad Pro"/>
                <a:cs typeface="Myriad Pro"/>
              </a:rPr>
              <a:t>Очистка данных</a:t>
            </a:r>
            <a:endParaRPr lang="ru-RU" sz="2800" b="1" spc="-5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1694177" y="6353600"/>
            <a:ext cx="3229162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5:</a:t>
            </a:r>
            <a:r>
              <a:rPr sz="2800" b="1" spc="-4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HTTPS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1758856" y="7030323"/>
            <a:ext cx="5398355" cy="3082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ZKBioSecurity обеспечивает высокую безопасную связь по компьютерной сети, HTTPS (HTTP Secure), адаптацию протокола передачи гипертекста, который широко используется в Интернете. Это означает, что все сообщения между вашим браузером и клиентом ZKBioSecurity зашифрованы.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1712108" y="2792612"/>
            <a:ext cx="5038880" cy="240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Функция очистки данных, предназначенная для оптимизации производительности ZKBioSecurity по расписанию, очистка устаревших данных </a:t>
            </a:r>
            <a:r>
              <a:rPr lang="ru-RU" sz="2000" dirty="0">
                <a:latin typeface="Myriad Pro"/>
                <a:cs typeface="Myriad Pro"/>
              </a:rPr>
              <a:t>происходит</a:t>
            </a:r>
            <a:r>
              <a:rPr sz="2000" dirty="0">
                <a:latin typeface="Myriad Pro"/>
                <a:cs typeface="Myriad Pro"/>
              </a:rPr>
              <a:t> в точных временных интервалах и выполненных модулях.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7503576" y="1943175"/>
            <a:ext cx="4903279" cy="29878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1545642" y="1841500"/>
            <a:ext cx="1127740" cy="2569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6539850"/>
            <a:ext cx="4883765" cy="28892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63" y="783577"/>
                </a:lnTo>
                <a:lnTo>
                  <a:pt x="749546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 txBox="1"/>
          <p:nvPr/>
        </p:nvSpPr>
        <p:spPr>
          <a:xfrm>
            <a:off x="554030" y="2997769"/>
            <a:ext cx="13562020" cy="1240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dirty="0">
                <a:latin typeface="Myriad Pro"/>
                <a:cs typeface="Myriad Pro"/>
              </a:rPr>
              <a:t>После настройки сервера электронной почты система может автоматически отправлять уведомление по электронной почте посредством привязки. Например, если дверь открыта принудительно, уведомление электронной почты будет отправлено администраторам; если у сотрудников есть </a:t>
            </a:r>
            <a:r>
              <a:rPr lang="ru-RU" dirty="0">
                <a:latin typeface="Myriad Pro"/>
                <a:cs typeface="Myriad Pro"/>
              </a:rPr>
              <a:t>необычные</a:t>
            </a:r>
            <a:r>
              <a:rPr dirty="0">
                <a:latin typeface="Myriad Pro"/>
                <a:cs typeface="Myriad Pro"/>
              </a:rPr>
              <a:t> записи посещаемости, электронное письмо будет отправлено администраторам.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537221" y="2273797"/>
            <a:ext cx="3539097" cy="49657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3200" b="1" spc="-5" dirty="0">
                <a:solidFill>
                  <a:srgbClr val="FFFFFF"/>
                </a:solidFill>
                <a:latin typeface="Myriad Pro"/>
                <a:cs typeface="Myriad Pro"/>
              </a:rPr>
              <a:t>6:</a:t>
            </a:r>
            <a:r>
              <a:rPr sz="3200" b="1" spc="-4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Myriad Pro"/>
                <a:cs typeface="Myriad Pro"/>
              </a:rPr>
              <a:t>Email</a:t>
            </a:r>
            <a:endParaRPr sz="3200" dirty="0">
              <a:latin typeface="Myriad Pro"/>
              <a:cs typeface="Myriad Pro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374265" y="4508500"/>
            <a:ext cx="13983156" cy="236108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555217" y="4401306"/>
            <a:ext cx="2509525" cy="2779620"/>
          </a:xfrm>
          <a:custGeom>
            <a:avLst/>
            <a:gdLst/>
            <a:ahLst/>
            <a:cxnLst/>
            <a:rect l="l" t="t" r="r" b="b"/>
            <a:pathLst>
              <a:path w="1215389" h="1346200">
                <a:moveTo>
                  <a:pt x="1215390" y="1346047"/>
                </a:moveTo>
                <a:lnTo>
                  <a:pt x="0" y="1346047"/>
                </a:lnTo>
                <a:lnTo>
                  <a:pt x="0" y="0"/>
                </a:lnTo>
                <a:lnTo>
                  <a:pt x="1215390" y="0"/>
                </a:lnTo>
                <a:lnTo>
                  <a:pt x="1215390" y="1346047"/>
                </a:lnTo>
                <a:close/>
              </a:path>
            </a:pathLst>
          </a:custGeom>
          <a:ln w="3175">
            <a:solidFill>
              <a:srgbClr val="8AC354"/>
            </a:solidFill>
          </a:ln>
        </p:spPr>
        <p:txBody>
          <a:bodyPr wrap="square" lIns="0" tIns="0" rIns="0" bIns="0" rtlCol="0"/>
          <a:lstStyle/>
          <a:p>
            <a:endParaRPr sz="6600"/>
          </a:p>
        </p:txBody>
      </p:sp>
      <p:sp>
        <p:nvSpPr>
          <p:cNvPr id="153" name="object 153"/>
          <p:cNvSpPr txBox="1"/>
          <p:nvPr/>
        </p:nvSpPr>
        <p:spPr>
          <a:xfrm>
            <a:off x="14521484" y="10260022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5" dirty="0">
                <a:solidFill>
                  <a:srgbClr val="231F20"/>
                </a:solidFill>
                <a:latin typeface="Myriad Pro"/>
                <a:cs typeface="Myriad Pro"/>
              </a:rPr>
              <a:t>P</a:t>
            </a:r>
            <a:r>
              <a:rPr sz="1100" dirty="0">
                <a:solidFill>
                  <a:srgbClr val="231F20"/>
                </a:solidFill>
                <a:latin typeface="Myriad Pro"/>
                <a:cs typeface="Myriad Pro"/>
              </a:rPr>
              <a:t>.9</a:t>
            </a:r>
            <a:endParaRPr sz="110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63" y="783577"/>
                </a:lnTo>
                <a:lnTo>
                  <a:pt x="749546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 txBox="1"/>
          <p:nvPr/>
        </p:nvSpPr>
        <p:spPr>
          <a:xfrm>
            <a:off x="1911789" y="2208226"/>
            <a:ext cx="4508061" cy="41021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0" rIns="0" bIns="0" rtlCol="0">
            <a:spAutoFit/>
          </a:bodyPr>
          <a:lstStyle/>
          <a:p>
            <a:pPr marL="75565">
              <a:lnSpc>
                <a:spcPts val="1600"/>
              </a:lnSpc>
            </a:pPr>
            <a:endParaRPr lang="en-US" sz="2800" b="1" spc="-5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 marL="75565">
              <a:lnSpc>
                <a:spcPts val="1600"/>
              </a:lnSpc>
            </a:pP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7: </a:t>
            </a:r>
            <a:r>
              <a:rPr lang="ru-RU" sz="2800" b="1" spc="-5" dirty="0">
                <a:solidFill>
                  <a:srgbClr val="FFFFFF"/>
                </a:solidFill>
                <a:latin typeface="Myriad Pro"/>
                <a:cs typeface="Myriad Pro"/>
              </a:rPr>
              <a:t>Журнал операций</a:t>
            </a:r>
            <a:endParaRPr lang="ru-RU" sz="2800" b="1" spc="-5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2686050" y="4737100"/>
            <a:ext cx="9565937" cy="42284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3371850" y="5486868"/>
            <a:ext cx="2408643" cy="3617181"/>
          </a:xfrm>
          <a:custGeom>
            <a:avLst/>
            <a:gdLst/>
            <a:ahLst/>
            <a:cxnLst/>
            <a:rect l="l" t="t" r="r" b="b"/>
            <a:pathLst>
              <a:path w="1269364" h="1906270">
                <a:moveTo>
                  <a:pt x="1268857" y="1906092"/>
                </a:moveTo>
                <a:lnTo>
                  <a:pt x="0" y="1906092"/>
                </a:lnTo>
                <a:lnTo>
                  <a:pt x="0" y="0"/>
                </a:lnTo>
                <a:lnTo>
                  <a:pt x="1268857" y="0"/>
                </a:lnTo>
                <a:lnTo>
                  <a:pt x="1268857" y="1906092"/>
                </a:lnTo>
                <a:close/>
              </a:path>
            </a:pathLst>
          </a:custGeom>
          <a:ln w="3175">
            <a:solidFill>
              <a:srgbClr val="8AC3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 txBox="1"/>
          <p:nvPr/>
        </p:nvSpPr>
        <p:spPr>
          <a:xfrm>
            <a:off x="1975278" y="2864612"/>
            <a:ext cx="10083372" cy="195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1900" dirty="0">
                <a:latin typeface="Myriad Pro"/>
                <a:cs typeface="Myriad Pro"/>
              </a:rPr>
              <a:t>Функция журнала операций контролирует и записывает операцию на MICRO / I. Эта функция позволяет пользователям проверять, кто выполнял каждую операцию, когда она была выполнена, что было выполнено и где она была выполнена. Кроме того, эта функция может помочь вам проанализировать причины системных ошибок или других типов проблем из данных записи.</a:t>
            </a:r>
            <a:endParaRPr sz="19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63" y="783577"/>
                </a:lnTo>
                <a:lnTo>
                  <a:pt x="749546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924554" y="2947401"/>
            <a:ext cx="9295896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ZKBioSecurity - это платформа, которая может быть интегрирована со всеми сторонними программами. Функции включают ввод данных и запрос.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892738" y="2325924"/>
            <a:ext cx="10242111" cy="61531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0" rIns="0" bIns="0" rtlCol="0">
            <a:spAutoFit/>
          </a:bodyPr>
          <a:lstStyle/>
          <a:p>
            <a:pPr marL="75565">
              <a:lnSpc>
                <a:spcPts val="1600"/>
              </a:lnSpc>
            </a:pPr>
            <a:endParaRPr lang="en-US" sz="2800" b="1" spc="-5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 marL="75565">
              <a:lnSpc>
                <a:spcPts val="1600"/>
              </a:lnSpc>
            </a:pP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8: API сторонних разработчиков (интерфейс прикладного программирования)</a:t>
            </a:r>
            <a:endParaRPr sz="2800" b="1" spc="-5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848850" y="7251700"/>
            <a:ext cx="21336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3rd Party</a:t>
            </a:r>
            <a:r>
              <a:rPr sz="2000" spc="-7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Software</a:t>
            </a:r>
            <a:endParaRPr sz="2000" dirty="0"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55566" y="4831691"/>
            <a:ext cx="9677108" cy="2433009"/>
            <a:chOff x="2555566" y="4831691"/>
            <a:chExt cx="5530445" cy="1390459"/>
          </a:xfrm>
        </p:grpSpPr>
        <p:sp>
          <p:nvSpPr>
            <p:cNvPr id="15" name="object 15"/>
            <p:cNvSpPr/>
            <p:nvPr/>
          </p:nvSpPr>
          <p:spPr>
            <a:xfrm>
              <a:off x="4167819" y="5926215"/>
              <a:ext cx="1436471" cy="295935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649579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649579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649579" y="58782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703656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15" y="35979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703656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15" y="35991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703656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15" y="35915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703656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15" y="35991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703656" y="58782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15" y="35915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757529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757529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757529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811479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811479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811479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811479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865416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865416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865416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865416" y="58782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5919416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5919416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919416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919416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919416" y="58782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973366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973366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973366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973366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027366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027366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027366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027366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081316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081316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081316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081316" y="58782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135265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135265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135265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135265" y="58782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189266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15" y="35979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189266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15" y="35991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189266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15" y="35915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189266" y="58782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15" y="35915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243203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243203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243203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243203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297152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297152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297152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297152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6351102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351102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351102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405090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405090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459052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459052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459052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459052" y="582427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459052" y="58782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513040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513040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513040" y="577033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649579" y="566238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5649579" y="571632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379131" y="5907376"/>
              <a:ext cx="1706880" cy="245745"/>
            </a:xfrm>
            <a:custGeom>
              <a:avLst/>
              <a:gdLst/>
              <a:ahLst/>
              <a:cxnLst/>
              <a:rect l="l" t="t" r="r" b="b"/>
              <a:pathLst>
                <a:path w="1706879" h="245745">
                  <a:moveTo>
                    <a:pt x="1488287" y="0"/>
                  </a:moveTo>
                  <a:lnTo>
                    <a:pt x="218236" y="0"/>
                  </a:lnTo>
                  <a:lnTo>
                    <a:pt x="210502" y="4063"/>
                  </a:lnTo>
                  <a:lnTo>
                    <a:pt x="8623" y="229603"/>
                  </a:lnTo>
                  <a:lnTo>
                    <a:pt x="901" y="238290"/>
                  </a:lnTo>
                  <a:lnTo>
                    <a:pt x="0" y="245402"/>
                  </a:lnTo>
                  <a:lnTo>
                    <a:pt x="1706333" y="245402"/>
                  </a:lnTo>
                  <a:lnTo>
                    <a:pt x="1500911" y="9156"/>
                  </a:lnTo>
                  <a:lnTo>
                    <a:pt x="1488287" y="0"/>
                  </a:lnTo>
                  <a:close/>
                </a:path>
              </a:pathLst>
            </a:custGeom>
            <a:solidFill>
              <a:srgbClr val="D95F26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424155" y="5880070"/>
              <a:ext cx="1617345" cy="193040"/>
            </a:xfrm>
            <a:custGeom>
              <a:avLst/>
              <a:gdLst/>
              <a:ahLst/>
              <a:cxnLst/>
              <a:rect l="l" t="t" r="r" b="b"/>
              <a:pathLst>
                <a:path w="1617345" h="193040">
                  <a:moveTo>
                    <a:pt x="1444040" y="0"/>
                  </a:moveTo>
                  <a:lnTo>
                    <a:pt x="172732" y="0"/>
                  </a:lnTo>
                  <a:lnTo>
                    <a:pt x="0" y="193027"/>
                  </a:lnTo>
                  <a:lnTo>
                    <a:pt x="1616824" y="193027"/>
                  </a:lnTo>
                  <a:lnTo>
                    <a:pt x="1444040" y="0"/>
                  </a:lnTo>
                  <a:close/>
                </a:path>
              </a:pathLst>
            </a:custGeom>
            <a:solidFill>
              <a:srgbClr val="BEBD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596882" y="5057865"/>
              <a:ext cx="1271905" cy="826769"/>
            </a:xfrm>
            <a:custGeom>
              <a:avLst/>
              <a:gdLst/>
              <a:ahLst/>
              <a:cxnLst/>
              <a:rect l="l" t="t" r="r" b="b"/>
              <a:pathLst>
                <a:path w="1271904" h="826770">
                  <a:moveTo>
                    <a:pt x="1152461" y="822198"/>
                  </a:moveTo>
                  <a:lnTo>
                    <a:pt x="118910" y="822198"/>
                  </a:lnTo>
                  <a:lnTo>
                    <a:pt x="118910" y="826643"/>
                  </a:lnTo>
                  <a:lnTo>
                    <a:pt x="1152461" y="826643"/>
                  </a:lnTo>
                  <a:lnTo>
                    <a:pt x="1152461" y="822198"/>
                  </a:lnTo>
                  <a:close/>
                </a:path>
                <a:path w="1271904" h="826770">
                  <a:moveTo>
                    <a:pt x="1246517" y="0"/>
                  </a:moveTo>
                  <a:lnTo>
                    <a:pt x="24853" y="0"/>
                  </a:lnTo>
                  <a:lnTo>
                    <a:pt x="15210" y="1961"/>
                  </a:lnTo>
                  <a:lnTo>
                    <a:pt x="7307" y="7300"/>
                  </a:lnTo>
                  <a:lnTo>
                    <a:pt x="1963" y="15200"/>
                  </a:lnTo>
                  <a:lnTo>
                    <a:pt x="0" y="24841"/>
                  </a:lnTo>
                  <a:lnTo>
                    <a:pt x="0" y="822198"/>
                  </a:lnTo>
                  <a:lnTo>
                    <a:pt x="1271308" y="822198"/>
                  </a:lnTo>
                  <a:lnTo>
                    <a:pt x="1271308" y="24841"/>
                  </a:lnTo>
                  <a:lnTo>
                    <a:pt x="1269354" y="15200"/>
                  </a:lnTo>
                  <a:lnTo>
                    <a:pt x="1264032" y="7300"/>
                  </a:lnTo>
                  <a:lnTo>
                    <a:pt x="1256150" y="1961"/>
                  </a:lnTo>
                  <a:lnTo>
                    <a:pt x="1246517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6424152" y="6073091"/>
              <a:ext cx="1617345" cy="27940"/>
            </a:xfrm>
            <a:custGeom>
              <a:avLst/>
              <a:gdLst/>
              <a:ahLst/>
              <a:cxnLst/>
              <a:rect l="l" t="t" r="r" b="b"/>
              <a:pathLst>
                <a:path w="1617345" h="27940">
                  <a:moveTo>
                    <a:pt x="0" y="27597"/>
                  </a:moveTo>
                  <a:lnTo>
                    <a:pt x="1616824" y="27597"/>
                  </a:lnTo>
                  <a:lnTo>
                    <a:pt x="1616824" y="0"/>
                  </a:lnTo>
                  <a:lnTo>
                    <a:pt x="0" y="0"/>
                  </a:lnTo>
                  <a:lnTo>
                    <a:pt x="0" y="27597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424155" y="6100691"/>
              <a:ext cx="1617345" cy="12700"/>
            </a:xfrm>
            <a:custGeom>
              <a:avLst/>
              <a:gdLst/>
              <a:ahLst/>
              <a:cxnLst/>
              <a:rect l="l" t="t" r="r" b="b"/>
              <a:pathLst>
                <a:path w="1617345" h="12700">
                  <a:moveTo>
                    <a:pt x="0" y="12636"/>
                  </a:moveTo>
                  <a:lnTo>
                    <a:pt x="1616824" y="12636"/>
                  </a:lnTo>
                  <a:lnTo>
                    <a:pt x="1616824" y="0"/>
                  </a:lnTo>
                  <a:lnTo>
                    <a:pt x="0" y="0"/>
                  </a:lnTo>
                  <a:lnTo>
                    <a:pt x="0" y="12636"/>
                  </a:lnTo>
                  <a:close/>
                </a:path>
              </a:pathLst>
            </a:custGeom>
            <a:solidFill>
              <a:srgbClr val="3E39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6636453" y="5114854"/>
              <a:ext cx="1192530" cy="711835"/>
            </a:xfrm>
            <a:custGeom>
              <a:avLst/>
              <a:gdLst/>
              <a:ahLst/>
              <a:cxnLst/>
              <a:rect l="l" t="t" r="r" b="b"/>
              <a:pathLst>
                <a:path w="1192529" h="711834">
                  <a:moveTo>
                    <a:pt x="1189050" y="0"/>
                  </a:moveTo>
                  <a:lnTo>
                    <a:pt x="3175" y="0"/>
                  </a:lnTo>
                  <a:lnTo>
                    <a:pt x="0" y="3238"/>
                  </a:lnTo>
                  <a:lnTo>
                    <a:pt x="0" y="708520"/>
                  </a:lnTo>
                  <a:lnTo>
                    <a:pt x="3175" y="711695"/>
                  </a:lnTo>
                  <a:lnTo>
                    <a:pt x="1189050" y="711695"/>
                  </a:lnTo>
                  <a:lnTo>
                    <a:pt x="1192225" y="708520"/>
                  </a:lnTo>
                  <a:lnTo>
                    <a:pt x="1192225" y="3238"/>
                  </a:lnTo>
                  <a:lnTo>
                    <a:pt x="1189050" y="0"/>
                  </a:lnTo>
                  <a:close/>
                </a:path>
              </a:pathLst>
            </a:custGeom>
            <a:solidFill>
              <a:srgbClr val="CFD0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6636463" y="5114854"/>
              <a:ext cx="1192530" cy="249554"/>
            </a:xfrm>
            <a:custGeom>
              <a:avLst/>
              <a:gdLst/>
              <a:ahLst/>
              <a:cxnLst/>
              <a:rect l="l" t="t" r="r" b="b"/>
              <a:pathLst>
                <a:path w="1192529" h="249554">
                  <a:moveTo>
                    <a:pt x="1187780" y="0"/>
                  </a:moveTo>
                  <a:lnTo>
                    <a:pt x="4368" y="0"/>
                  </a:lnTo>
                  <a:lnTo>
                    <a:pt x="0" y="4445"/>
                  </a:lnTo>
                  <a:lnTo>
                    <a:pt x="0" y="248958"/>
                  </a:lnTo>
                  <a:lnTo>
                    <a:pt x="1192212" y="248958"/>
                  </a:lnTo>
                  <a:lnTo>
                    <a:pt x="1192212" y="4445"/>
                  </a:lnTo>
                  <a:lnTo>
                    <a:pt x="1187780" y="0"/>
                  </a:lnTo>
                  <a:close/>
                </a:path>
              </a:pathLst>
            </a:custGeom>
            <a:solidFill>
              <a:srgbClr val="4E9D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7714498" y="5363808"/>
              <a:ext cx="114300" cy="170180"/>
            </a:xfrm>
            <a:custGeom>
              <a:avLst/>
              <a:gdLst/>
              <a:ahLst/>
              <a:cxnLst/>
              <a:rect l="l" t="t" r="r" b="b"/>
              <a:pathLst>
                <a:path w="114300" h="170179">
                  <a:moveTo>
                    <a:pt x="0" y="169722"/>
                  </a:moveTo>
                  <a:lnTo>
                    <a:pt x="114185" y="169722"/>
                  </a:lnTo>
                  <a:lnTo>
                    <a:pt x="114185" y="0"/>
                  </a:lnTo>
                  <a:lnTo>
                    <a:pt x="0" y="0"/>
                  </a:lnTo>
                  <a:lnTo>
                    <a:pt x="0" y="169722"/>
                  </a:lnTo>
                  <a:close/>
                </a:path>
              </a:pathLst>
            </a:custGeom>
            <a:solidFill>
              <a:srgbClr val="51AE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6636458" y="5363808"/>
              <a:ext cx="114300" cy="170180"/>
            </a:xfrm>
            <a:custGeom>
              <a:avLst/>
              <a:gdLst/>
              <a:ahLst/>
              <a:cxnLst/>
              <a:rect l="l" t="t" r="r" b="b"/>
              <a:pathLst>
                <a:path w="114300" h="170179">
                  <a:moveTo>
                    <a:pt x="0" y="169722"/>
                  </a:moveTo>
                  <a:lnTo>
                    <a:pt x="114172" y="169722"/>
                  </a:lnTo>
                  <a:lnTo>
                    <a:pt x="114172" y="0"/>
                  </a:lnTo>
                  <a:lnTo>
                    <a:pt x="0" y="0"/>
                  </a:lnTo>
                  <a:lnTo>
                    <a:pt x="0" y="169722"/>
                  </a:lnTo>
                  <a:close/>
                </a:path>
              </a:pathLst>
            </a:custGeom>
            <a:solidFill>
              <a:srgbClr val="51AE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7714498" y="5533531"/>
              <a:ext cx="114300" cy="128905"/>
            </a:xfrm>
            <a:custGeom>
              <a:avLst/>
              <a:gdLst/>
              <a:ahLst/>
              <a:cxnLst/>
              <a:rect l="l" t="t" r="r" b="b"/>
              <a:pathLst>
                <a:path w="114300" h="128904">
                  <a:moveTo>
                    <a:pt x="0" y="128320"/>
                  </a:moveTo>
                  <a:lnTo>
                    <a:pt x="114185" y="128320"/>
                  </a:lnTo>
                  <a:lnTo>
                    <a:pt x="114185" y="0"/>
                  </a:lnTo>
                  <a:lnTo>
                    <a:pt x="0" y="0"/>
                  </a:lnTo>
                  <a:lnTo>
                    <a:pt x="0" y="128320"/>
                  </a:lnTo>
                  <a:close/>
                </a:path>
              </a:pathLst>
            </a:custGeom>
            <a:solidFill>
              <a:srgbClr val="5DC3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6636458" y="5533531"/>
              <a:ext cx="114300" cy="128905"/>
            </a:xfrm>
            <a:custGeom>
              <a:avLst/>
              <a:gdLst/>
              <a:ahLst/>
              <a:cxnLst/>
              <a:rect l="l" t="t" r="r" b="b"/>
              <a:pathLst>
                <a:path w="114300" h="128904">
                  <a:moveTo>
                    <a:pt x="0" y="128320"/>
                  </a:moveTo>
                  <a:lnTo>
                    <a:pt x="114172" y="128320"/>
                  </a:lnTo>
                  <a:lnTo>
                    <a:pt x="114172" y="0"/>
                  </a:lnTo>
                  <a:lnTo>
                    <a:pt x="0" y="0"/>
                  </a:lnTo>
                  <a:lnTo>
                    <a:pt x="0" y="128320"/>
                  </a:lnTo>
                  <a:close/>
                </a:path>
              </a:pathLst>
            </a:custGeom>
            <a:solidFill>
              <a:srgbClr val="5DC3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6636452" y="5500558"/>
              <a:ext cx="1192530" cy="326390"/>
            </a:xfrm>
            <a:custGeom>
              <a:avLst/>
              <a:gdLst/>
              <a:ahLst/>
              <a:cxnLst/>
              <a:rect l="l" t="t" r="r" b="b"/>
              <a:pathLst>
                <a:path w="1192529" h="326390">
                  <a:moveTo>
                    <a:pt x="7251" y="50520"/>
                  </a:moveTo>
                  <a:lnTo>
                    <a:pt x="4737" y="50520"/>
                  </a:lnTo>
                  <a:lnTo>
                    <a:pt x="2349" y="50825"/>
                  </a:lnTo>
                  <a:lnTo>
                    <a:pt x="0" y="51358"/>
                  </a:lnTo>
                  <a:lnTo>
                    <a:pt x="0" y="321551"/>
                  </a:lnTo>
                  <a:lnTo>
                    <a:pt x="4381" y="325996"/>
                  </a:lnTo>
                  <a:lnTo>
                    <a:pt x="1187792" y="325996"/>
                  </a:lnTo>
                  <a:lnTo>
                    <a:pt x="1192225" y="321551"/>
                  </a:lnTo>
                  <a:lnTo>
                    <a:pt x="1192225" y="151460"/>
                  </a:lnTo>
                  <a:lnTo>
                    <a:pt x="146088" y="151460"/>
                  </a:lnTo>
                  <a:lnTo>
                    <a:pt x="121958" y="138531"/>
                  </a:lnTo>
                  <a:lnTo>
                    <a:pt x="122681" y="135585"/>
                  </a:lnTo>
                  <a:lnTo>
                    <a:pt x="123101" y="132600"/>
                  </a:lnTo>
                  <a:lnTo>
                    <a:pt x="123101" y="129425"/>
                  </a:lnTo>
                  <a:lnTo>
                    <a:pt x="120221" y="115202"/>
                  </a:lnTo>
                  <a:lnTo>
                    <a:pt x="112368" y="103574"/>
                  </a:lnTo>
                  <a:lnTo>
                    <a:pt x="107834" y="100520"/>
                  </a:lnTo>
                  <a:lnTo>
                    <a:pt x="64071" y="100520"/>
                  </a:lnTo>
                  <a:lnTo>
                    <a:pt x="61188" y="94001"/>
                  </a:lnTo>
                  <a:lnTo>
                    <a:pt x="56426" y="88823"/>
                  </a:lnTo>
                  <a:lnTo>
                    <a:pt x="50216" y="85407"/>
                  </a:lnTo>
                  <a:lnTo>
                    <a:pt x="46489" y="84772"/>
                  </a:lnTo>
                  <a:lnTo>
                    <a:pt x="38023" y="84772"/>
                  </a:lnTo>
                  <a:lnTo>
                    <a:pt x="38119" y="83328"/>
                  </a:lnTo>
                  <a:lnTo>
                    <a:pt x="38201" y="81419"/>
                  </a:lnTo>
                  <a:lnTo>
                    <a:pt x="35764" y="69390"/>
                  </a:lnTo>
                  <a:lnTo>
                    <a:pt x="29122" y="59569"/>
                  </a:lnTo>
                  <a:lnTo>
                    <a:pt x="19283" y="52948"/>
                  </a:lnTo>
                  <a:lnTo>
                    <a:pt x="7251" y="50520"/>
                  </a:lnTo>
                  <a:close/>
                </a:path>
                <a:path w="1192529" h="326390">
                  <a:moveTo>
                    <a:pt x="1107516" y="58902"/>
                  </a:moveTo>
                  <a:lnTo>
                    <a:pt x="1100556" y="58902"/>
                  </a:lnTo>
                  <a:lnTo>
                    <a:pt x="1084985" y="62045"/>
                  </a:lnTo>
                  <a:lnTo>
                    <a:pt x="1072273" y="70616"/>
                  </a:lnTo>
                  <a:lnTo>
                    <a:pt x="1063705" y="83328"/>
                  </a:lnTo>
                  <a:lnTo>
                    <a:pt x="1060564" y="98894"/>
                  </a:lnTo>
                  <a:lnTo>
                    <a:pt x="1061217" y="106091"/>
                  </a:lnTo>
                  <a:lnTo>
                    <a:pt x="1063094" y="112874"/>
                  </a:lnTo>
                  <a:lnTo>
                    <a:pt x="1066072" y="119118"/>
                  </a:lnTo>
                  <a:lnTo>
                    <a:pt x="1070025" y="124701"/>
                  </a:lnTo>
                  <a:lnTo>
                    <a:pt x="1053553" y="138887"/>
                  </a:lnTo>
                  <a:lnTo>
                    <a:pt x="146088" y="151460"/>
                  </a:lnTo>
                  <a:lnTo>
                    <a:pt x="1192225" y="151460"/>
                  </a:lnTo>
                  <a:lnTo>
                    <a:pt x="1192225" y="63754"/>
                  </a:lnTo>
                  <a:lnTo>
                    <a:pt x="1119657" y="63754"/>
                  </a:lnTo>
                  <a:lnTo>
                    <a:pt x="1114031" y="60693"/>
                  </a:lnTo>
                  <a:lnTo>
                    <a:pt x="1107516" y="58902"/>
                  </a:lnTo>
                  <a:close/>
                </a:path>
                <a:path w="1192529" h="326390">
                  <a:moveTo>
                    <a:pt x="86461" y="92849"/>
                  </a:moveTo>
                  <a:lnTo>
                    <a:pt x="78016" y="92849"/>
                  </a:lnTo>
                  <a:lnTo>
                    <a:pt x="70232" y="95728"/>
                  </a:lnTo>
                  <a:lnTo>
                    <a:pt x="64071" y="100520"/>
                  </a:lnTo>
                  <a:lnTo>
                    <a:pt x="107834" y="100520"/>
                  </a:lnTo>
                  <a:lnTo>
                    <a:pt x="100721" y="95728"/>
                  </a:lnTo>
                  <a:lnTo>
                    <a:pt x="86461" y="92849"/>
                  </a:lnTo>
                  <a:close/>
                </a:path>
                <a:path w="1192529" h="326390">
                  <a:moveTo>
                    <a:pt x="42989" y="84175"/>
                  </a:moveTo>
                  <a:lnTo>
                    <a:pt x="41249" y="84175"/>
                  </a:lnTo>
                  <a:lnTo>
                    <a:pt x="39585" y="84340"/>
                  </a:lnTo>
                  <a:lnTo>
                    <a:pt x="38023" y="84772"/>
                  </a:lnTo>
                  <a:lnTo>
                    <a:pt x="46489" y="84772"/>
                  </a:lnTo>
                  <a:lnTo>
                    <a:pt x="42989" y="84175"/>
                  </a:lnTo>
                  <a:close/>
                </a:path>
                <a:path w="1192529" h="326390">
                  <a:moveTo>
                    <a:pt x="1184147" y="0"/>
                  </a:moveTo>
                  <a:lnTo>
                    <a:pt x="1142309" y="24844"/>
                  </a:lnTo>
                  <a:lnTo>
                    <a:pt x="1139113" y="40703"/>
                  </a:lnTo>
                  <a:lnTo>
                    <a:pt x="1139113" y="42557"/>
                  </a:lnTo>
                  <a:lnTo>
                    <a:pt x="1139240" y="44475"/>
                  </a:lnTo>
                  <a:lnTo>
                    <a:pt x="1139532" y="46266"/>
                  </a:lnTo>
                  <a:lnTo>
                    <a:pt x="1132330" y="47680"/>
                  </a:lnTo>
                  <a:lnTo>
                    <a:pt x="1126299" y="51400"/>
                  </a:lnTo>
                  <a:lnTo>
                    <a:pt x="1121916" y="56924"/>
                  </a:lnTo>
                  <a:lnTo>
                    <a:pt x="1119657" y="63754"/>
                  </a:lnTo>
                  <a:lnTo>
                    <a:pt x="1192225" y="63754"/>
                  </a:lnTo>
                  <a:lnTo>
                    <a:pt x="1192225" y="1968"/>
                  </a:lnTo>
                  <a:lnTo>
                    <a:pt x="1188326" y="698"/>
                  </a:lnTo>
                  <a:lnTo>
                    <a:pt x="1184147" y="0"/>
                  </a:lnTo>
                  <a:close/>
                </a:path>
              </a:pathLst>
            </a:custGeom>
            <a:solidFill>
              <a:srgbClr val="89D6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6636452" y="5566457"/>
              <a:ext cx="1192530" cy="260350"/>
            </a:xfrm>
            <a:custGeom>
              <a:avLst/>
              <a:gdLst/>
              <a:ahLst/>
              <a:cxnLst/>
              <a:rect l="l" t="t" r="r" b="b"/>
              <a:pathLst>
                <a:path w="1192529" h="260350">
                  <a:moveTo>
                    <a:pt x="11201" y="40716"/>
                  </a:moveTo>
                  <a:lnTo>
                    <a:pt x="7315" y="40716"/>
                  </a:lnTo>
                  <a:lnTo>
                    <a:pt x="3543" y="41262"/>
                  </a:lnTo>
                  <a:lnTo>
                    <a:pt x="0" y="42329"/>
                  </a:lnTo>
                  <a:lnTo>
                    <a:pt x="0" y="255651"/>
                  </a:lnTo>
                  <a:lnTo>
                    <a:pt x="4381" y="260096"/>
                  </a:lnTo>
                  <a:lnTo>
                    <a:pt x="503643" y="260096"/>
                  </a:lnTo>
                  <a:lnTo>
                    <a:pt x="1009967" y="251053"/>
                  </a:lnTo>
                  <a:lnTo>
                    <a:pt x="1082262" y="251053"/>
                  </a:lnTo>
                  <a:lnTo>
                    <a:pt x="1096962" y="246075"/>
                  </a:lnTo>
                  <a:lnTo>
                    <a:pt x="1192225" y="172085"/>
                  </a:lnTo>
                  <a:lnTo>
                    <a:pt x="1192225" y="133273"/>
                  </a:lnTo>
                  <a:lnTo>
                    <a:pt x="125018" y="133273"/>
                  </a:lnTo>
                  <a:lnTo>
                    <a:pt x="113461" y="127419"/>
                  </a:lnTo>
                  <a:lnTo>
                    <a:pt x="113944" y="124790"/>
                  </a:lnTo>
                  <a:lnTo>
                    <a:pt x="114185" y="122097"/>
                  </a:lnTo>
                  <a:lnTo>
                    <a:pt x="114185" y="119392"/>
                  </a:lnTo>
                  <a:lnTo>
                    <a:pt x="110622" y="101718"/>
                  </a:lnTo>
                  <a:lnTo>
                    <a:pt x="100901" y="87291"/>
                  </a:lnTo>
                  <a:lnTo>
                    <a:pt x="87158" y="78028"/>
                  </a:lnTo>
                  <a:lnTo>
                    <a:pt x="50177" y="78028"/>
                  </a:lnTo>
                  <a:lnTo>
                    <a:pt x="46654" y="63427"/>
                  </a:lnTo>
                  <a:lnTo>
                    <a:pt x="38209" y="51576"/>
                  </a:lnTo>
                  <a:lnTo>
                    <a:pt x="26005" y="43622"/>
                  </a:lnTo>
                  <a:lnTo>
                    <a:pt x="11201" y="40716"/>
                  </a:lnTo>
                  <a:close/>
                </a:path>
                <a:path w="1192529" h="260350">
                  <a:moveTo>
                    <a:pt x="1082262" y="251053"/>
                  </a:moveTo>
                  <a:lnTo>
                    <a:pt x="1009967" y="251053"/>
                  </a:lnTo>
                  <a:lnTo>
                    <a:pt x="1054588" y="252988"/>
                  </a:lnTo>
                  <a:lnTo>
                    <a:pt x="1079969" y="251830"/>
                  </a:lnTo>
                  <a:lnTo>
                    <a:pt x="1082262" y="251053"/>
                  </a:lnTo>
                  <a:close/>
                </a:path>
                <a:path w="1192529" h="260350">
                  <a:moveTo>
                    <a:pt x="1129233" y="32943"/>
                  </a:moveTo>
                  <a:lnTo>
                    <a:pt x="1122057" y="32943"/>
                  </a:lnTo>
                  <a:lnTo>
                    <a:pt x="1101421" y="37103"/>
                  </a:lnTo>
                  <a:lnTo>
                    <a:pt x="1084576" y="48445"/>
                  </a:lnTo>
                  <a:lnTo>
                    <a:pt x="1073223" y="65267"/>
                  </a:lnTo>
                  <a:lnTo>
                    <a:pt x="1069060" y="85864"/>
                  </a:lnTo>
                  <a:lnTo>
                    <a:pt x="1069060" y="93472"/>
                  </a:lnTo>
                  <a:lnTo>
                    <a:pt x="1070686" y="100711"/>
                  </a:lnTo>
                  <a:lnTo>
                    <a:pt x="1073556" y="107238"/>
                  </a:lnTo>
                  <a:lnTo>
                    <a:pt x="125018" y="133273"/>
                  </a:lnTo>
                  <a:lnTo>
                    <a:pt x="1192225" y="133273"/>
                  </a:lnTo>
                  <a:lnTo>
                    <a:pt x="1192225" y="36957"/>
                  </a:lnTo>
                  <a:lnTo>
                    <a:pt x="1142352" y="36957"/>
                  </a:lnTo>
                  <a:lnTo>
                    <a:pt x="1136065" y="34366"/>
                  </a:lnTo>
                  <a:lnTo>
                    <a:pt x="1129233" y="32943"/>
                  </a:lnTo>
                  <a:close/>
                </a:path>
                <a:path w="1192529" h="260350">
                  <a:moveTo>
                    <a:pt x="68795" y="74002"/>
                  </a:moveTo>
                  <a:lnTo>
                    <a:pt x="62153" y="74002"/>
                  </a:lnTo>
                  <a:lnTo>
                    <a:pt x="55867" y="75450"/>
                  </a:lnTo>
                  <a:lnTo>
                    <a:pt x="50177" y="78028"/>
                  </a:lnTo>
                  <a:lnTo>
                    <a:pt x="87158" y="78028"/>
                  </a:lnTo>
                  <a:lnTo>
                    <a:pt x="86475" y="77567"/>
                  </a:lnTo>
                  <a:lnTo>
                    <a:pt x="68795" y="74002"/>
                  </a:lnTo>
                  <a:close/>
                </a:path>
                <a:path w="1192529" h="260350">
                  <a:moveTo>
                    <a:pt x="1181328" y="0"/>
                  </a:moveTo>
                  <a:lnTo>
                    <a:pt x="1174978" y="0"/>
                  </a:lnTo>
                  <a:lnTo>
                    <a:pt x="1162186" y="2586"/>
                  </a:lnTo>
                  <a:lnTo>
                    <a:pt x="1151739" y="9642"/>
                  </a:lnTo>
                  <a:lnTo>
                    <a:pt x="1144694" y="20113"/>
                  </a:lnTo>
                  <a:lnTo>
                    <a:pt x="1142110" y="32943"/>
                  </a:lnTo>
                  <a:lnTo>
                    <a:pt x="1142174" y="35636"/>
                  </a:lnTo>
                  <a:lnTo>
                    <a:pt x="1142352" y="36957"/>
                  </a:lnTo>
                  <a:lnTo>
                    <a:pt x="1192225" y="36957"/>
                  </a:lnTo>
                  <a:lnTo>
                    <a:pt x="1192225" y="4914"/>
                  </a:lnTo>
                  <a:lnTo>
                    <a:pt x="1187195" y="1803"/>
                  </a:lnTo>
                  <a:lnTo>
                    <a:pt x="1181328" y="0"/>
                  </a:lnTo>
                  <a:close/>
                </a:path>
              </a:pathLst>
            </a:custGeom>
            <a:solidFill>
              <a:srgbClr val="C4E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6636452" y="5632374"/>
              <a:ext cx="1192530" cy="194310"/>
            </a:xfrm>
            <a:custGeom>
              <a:avLst/>
              <a:gdLst/>
              <a:ahLst/>
              <a:cxnLst/>
              <a:rect l="l" t="t" r="r" b="b"/>
              <a:pathLst>
                <a:path w="1192529" h="194309">
                  <a:moveTo>
                    <a:pt x="0" y="18034"/>
                  </a:moveTo>
                  <a:lnTo>
                    <a:pt x="0" y="189738"/>
                  </a:lnTo>
                  <a:lnTo>
                    <a:pt x="4381" y="194183"/>
                  </a:lnTo>
                  <a:lnTo>
                    <a:pt x="1187792" y="194183"/>
                  </a:lnTo>
                  <a:lnTo>
                    <a:pt x="1192225" y="189738"/>
                  </a:lnTo>
                  <a:lnTo>
                    <a:pt x="1192225" y="103822"/>
                  </a:lnTo>
                  <a:lnTo>
                    <a:pt x="133464" y="103822"/>
                  </a:lnTo>
                  <a:lnTo>
                    <a:pt x="103758" y="103530"/>
                  </a:lnTo>
                  <a:lnTo>
                    <a:pt x="82380" y="70115"/>
                  </a:lnTo>
                  <a:lnTo>
                    <a:pt x="79431" y="69519"/>
                  </a:lnTo>
                  <a:lnTo>
                    <a:pt x="56527" y="69519"/>
                  </a:lnTo>
                  <a:lnTo>
                    <a:pt x="47002" y="52229"/>
                  </a:lnTo>
                  <a:lnTo>
                    <a:pt x="34055" y="37533"/>
                  </a:lnTo>
                  <a:lnTo>
                    <a:pt x="18212" y="25958"/>
                  </a:lnTo>
                  <a:lnTo>
                    <a:pt x="0" y="18034"/>
                  </a:lnTo>
                  <a:close/>
                </a:path>
                <a:path w="1192529" h="194309">
                  <a:moveTo>
                    <a:pt x="1101585" y="54737"/>
                  </a:moveTo>
                  <a:lnTo>
                    <a:pt x="1096378" y="54737"/>
                  </a:lnTo>
                  <a:lnTo>
                    <a:pt x="1081348" y="57771"/>
                  </a:lnTo>
                  <a:lnTo>
                    <a:pt x="1069071" y="66041"/>
                  </a:lnTo>
                  <a:lnTo>
                    <a:pt x="1060793" y="78295"/>
                  </a:lnTo>
                  <a:lnTo>
                    <a:pt x="1057757" y="93281"/>
                  </a:lnTo>
                  <a:lnTo>
                    <a:pt x="1057871" y="95504"/>
                  </a:lnTo>
                  <a:lnTo>
                    <a:pt x="133464" y="103822"/>
                  </a:lnTo>
                  <a:lnTo>
                    <a:pt x="1192225" y="103822"/>
                  </a:lnTo>
                  <a:lnTo>
                    <a:pt x="1192225" y="57658"/>
                  </a:lnTo>
                  <a:lnTo>
                    <a:pt x="1111097" y="57658"/>
                  </a:lnTo>
                  <a:lnTo>
                    <a:pt x="1106550" y="55753"/>
                  </a:lnTo>
                  <a:lnTo>
                    <a:pt x="1101585" y="54737"/>
                  </a:lnTo>
                  <a:close/>
                </a:path>
                <a:path w="1192529" h="194309">
                  <a:moveTo>
                    <a:pt x="68745" y="67360"/>
                  </a:moveTo>
                  <a:lnTo>
                    <a:pt x="64427" y="67360"/>
                  </a:lnTo>
                  <a:lnTo>
                    <a:pt x="60350" y="68148"/>
                  </a:lnTo>
                  <a:lnTo>
                    <a:pt x="56527" y="69519"/>
                  </a:lnTo>
                  <a:lnTo>
                    <a:pt x="79431" y="69519"/>
                  </a:lnTo>
                  <a:lnTo>
                    <a:pt x="68745" y="67360"/>
                  </a:lnTo>
                  <a:close/>
                </a:path>
                <a:path w="1192529" h="194309">
                  <a:moveTo>
                    <a:pt x="1176604" y="0"/>
                  </a:moveTo>
                  <a:lnTo>
                    <a:pt x="1167853" y="0"/>
                  </a:lnTo>
                  <a:lnTo>
                    <a:pt x="1145751" y="4467"/>
                  </a:lnTo>
                  <a:lnTo>
                    <a:pt x="1127712" y="16648"/>
                  </a:lnTo>
                  <a:lnTo>
                    <a:pt x="1115554" y="34713"/>
                  </a:lnTo>
                  <a:lnTo>
                    <a:pt x="1111097" y="56832"/>
                  </a:lnTo>
                  <a:lnTo>
                    <a:pt x="1111097" y="57658"/>
                  </a:lnTo>
                  <a:lnTo>
                    <a:pt x="1192225" y="57658"/>
                  </a:lnTo>
                  <a:lnTo>
                    <a:pt x="1192225" y="5524"/>
                  </a:lnTo>
                  <a:lnTo>
                    <a:pt x="1184859" y="1993"/>
                  </a:lnTo>
                  <a:lnTo>
                    <a:pt x="1176604" y="0"/>
                  </a:lnTo>
                  <a:close/>
                </a:path>
              </a:pathLst>
            </a:custGeom>
            <a:solidFill>
              <a:srgbClr val="F5FB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7051241" y="6078190"/>
              <a:ext cx="362585" cy="0"/>
            </a:xfrm>
            <a:custGeom>
              <a:avLst/>
              <a:gdLst/>
              <a:ahLst/>
              <a:cxnLst/>
              <a:rect l="l" t="t" r="r" b="b"/>
              <a:pathLst>
                <a:path w="362585">
                  <a:moveTo>
                    <a:pt x="0" y="0"/>
                  </a:moveTo>
                  <a:lnTo>
                    <a:pt x="362585" y="0"/>
                  </a:lnTo>
                </a:path>
              </a:pathLst>
            </a:custGeom>
            <a:ln w="10185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6740280" y="5158094"/>
              <a:ext cx="984885" cy="632460"/>
            </a:xfrm>
            <a:custGeom>
              <a:avLst/>
              <a:gdLst/>
              <a:ahLst/>
              <a:cxnLst/>
              <a:rect l="l" t="t" r="r" b="b"/>
              <a:pathLst>
                <a:path w="984885" h="632459">
                  <a:moveTo>
                    <a:pt x="981163" y="0"/>
                  </a:moveTo>
                  <a:lnTo>
                    <a:pt x="3403" y="0"/>
                  </a:lnTo>
                  <a:lnTo>
                    <a:pt x="0" y="3403"/>
                  </a:lnTo>
                  <a:lnTo>
                    <a:pt x="0" y="628751"/>
                  </a:lnTo>
                  <a:lnTo>
                    <a:pt x="3403" y="632167"/>
                  </a:lnTo>
                  <a:lnTo>
                    <a:pt x="981163" y="632167"/>
                  </a:lnTo>
                  <a:lnTo>
                    <a:pt x="984580" y="628751"/>
                  </a:lnTo>
                  <a:lnTo>
                    <a:pt x="984580" y="3403"/>
                  </a:lnTo>
                  <a:lnTo>
                    <a:pt x="981163" y="0"/>
                  </a:lnTo>
                  <a:close/>
                </a:path>
              </a:pathLst>
            </a:custGeom>
            <a:solidFill>
              <a:srgbClr val="3E39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6970773" y="5240644"/>
              <a:ext cx="744220" cy="520700"/>
            </a:xfrm>
            <a:custGeom>
              <a:avLst/>
              <a:gdLst/>
              <a:ahLst/>
              <a:cxnLst/>
              <a:rect l="l" t="t" r="r" b="b"/>
              <a:pathLst>
                <a:path w="744220" h="520700">
                  <a:moveTo>
                    <a:pt x="0" y="520344"/>
                  </a:moveTo>
                  <a:lnTo>
                    <a:pt x="743724" y="520344"/>
                  </a:lnTo>
                  <a:lnTo>
                    <a:pt x="743724" y="0"/>
                  </a:lnTo>
                  <a:lnTo>
                    <a:pt x="0" y="0"/>
                  </a:lnTo>
                  <a:lnTo>
                    <a:pt x="0" y="5203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6533967" y="5897016"/>
              <a:ext cx="1402715" cy="153035"/>
            </a:xfrm>
            <a:custGeom>
              <a:avLst/>
              <a:gdLst/>
              <a:ahLst/>
              <a:cxnLst/>
              <a:rect l="l" t="t" r="r" b="b"/>
              <a:pathLst>
                <a:path w="1402714" h="153034">
                  <a:moveTo>
                    <a:pt x="87223" y="9156"/>
                  </a:moveTo>
                  <a:lnTo>
                    <a:pt x="81533" y="9156"/>
                  </a:lnTo>
                  <a:lnTo>
                    <a:pt x="76504" y="10109"/>
                  </a:lnTo>
                  <a:lnTo>
                    <a:pt x="75488" y="11252"/>
                  </a:lnTo>
                  <a:lnTo>
                    <a:pt x="69202" y="18491"/>
                  </a:lnTo>
                  <a:lnTo>
                    <a:pt x="65011" y="23406"/>
                  </a:lnTo>
                  <a:lnTo>
                    <a:pt x="68478" y="24358"/>
                  </a:lnTo>
                  <a:lnTo>
                    <a:pt x="139255" y="24358"/>
                  </a:lnTo>
                  <a:lnTo>
                    <a:pt x="144652" y="23406"/>
                  </a:lnTo>
                  <a:lnTo>
                    <a:pt x="151104" y="14846"/>
                  </a:lnTo>
                  <a:lnTo>
                    <a:pt x="153860" y="11252"/>
                  </a:lnTo>
                  <a:lnTo>
                    <a:pt x="154711" y="10109"/>
                  </a:lnTo>
                  <a:lnTo>
                    <a:pt x="150812" y="9220"/>
                  </a:lnTo>
                  <a:lnTo>
                    <a:pt x="87223" y="9156"/>
                  </a:lnTo>
                  <a:close/>
                </a:path>
                <a:path w="1402714" h="153034">
                  <a:moveTo>
                    <a:pt x="237985" y="9220"/>
                  </a:moveTo>
                  <a:lnTo>
                    <a:pt x="168592" y="9220"/>
                  </a:lnTo>
                  <a:lnTo>
                    <a:pt x="163321" y="10109"/>
                  </a:lnTo>
                  <a:lnTo>
                    <a:pt x="162483" y="11252"/>
                  </a:lnTo>
                  <a:lnTo>
                    <a:pt x="157035" y="18491"/>
                  </a:lnTo>
                  <a:lnTo>
                    <a:pt x="154279" y="22212"/>
                  </a:lnTo>
                  <a:lnTo>
                    <a:pt x="153441" y="23406"/>
                  </a:lnTo>
                  <a:lnTo>
                    <a:pt x="157391" y="24358"/>
                  </a:lnTo>
                  <a:lnTo>
                    <a:pt x="228295" y="24358"/>
                  </a:lnTo>
                  <a:lnTo>
                    <a:pt x="233603" y="23406"/>
                  </a:lnTo>
                  <a:lnTo>
                    <a:pt x="234327" y="22212"/>
                  </a:lnTo>
                  <a:lnTo>
                    <a:pt x="242049" y="10109"/>
                  </a:lnTo>
                  <a:lnTo>
                    <a:pt x="237985" y="9220"/>
                  </a:lnTo>
                  <a:close/>
                </a:path>
                <a:path w="1402714" h="153034">
                  <a:moveTo>
                    <a:pt x="173507" y="26403"/>
                  </a:moveTo>
                  <a:lnTo>
                    <a:pt x="69024" y="26403"/>
                  </a:lnTo>
                  <a:lnTo>
                    <a:pt x="63512" y="27368"/>
                  </a:lnTo>
                  <a:lnTo>
                    <a:pt x="59207" y="32321"/>
                  </a:lnTo>
                  <a:lnTo>
                    <a:pt x="51485" y="41300"/>
                  </a:lnTo>
                  <a:lnTo>
                    <a:pt x="55371" y="42329"/>
                  </a:lnTo>
                  <a:lnTo>
                    <a:pt x="162242" y="42329"/>
                  </a:lnTo>
                  <a:lnTo>
                    <a:pt x="167817" y="41300"/>
                  </a:lnTo>
                  <a:lnTo>
                    <a:pt x="174155" y="32321"/>
                  </a:lnTo>
                  <a:lnTo>
                    <a:pt x="176860" y="28549"/>
                  </a:lnTo>
                  <a:lnTo>
                    <a:pt x="177685" y="27368"/>
                  </a:lnTo>
                  <a:lnTo>
                    <a:pt x="173507" y="26403"/>
                  </a:lnTo>
                  <a:close/>
                </a:path>
                <a:path w="1402714" h="153034">
                  <a:moveTo>
                    <a:pt x="263067" y="26403"/>
                  </a:moveTo>
                  <a:lnTo>
                    <a:pt x="191998" y="26403"/>
                  </a:lnTo>
                  <a:lnTo>
                    <a:pt x="186613" y="27368"/>
                  </a:lnTo>
                  <a:lnTo>
                    <a:pt x="185775" y="28549"/>
                  </a:lnTo>
                  <a:lnTo>
                    <a:pt x="177749" y="40119"/>
                  </a:lnTo>
                  <a:lnTo>
                    <a:pt x="176910" y="41300"/>
                  </a:lnTo>
                  <a:lnTo>
                    <a:pt x="181051" y="42329"/>
                  </a:lnTo>
                  <a:lnTo>
                    <a:pt x="253606" y="42329"/>
                  </a:lnTo>
                  <a:lnTo>
                    <a:pt x="259054" y="41300"/>
                  </a:lnTo>
                  <a:lnTo>
                    <a:pt x="259778" y="40119"/>
                  </a:lnTo>
                  <a:lnTo>
                    <a:pt x="262051" y="36220"/>
                  </a:lnTo>
                  <a:lnTo>
                    <a:pt x="264274" y="32321"/>
                  </a:lnTo>
                  <a:lnTo>
                    <a:pt x="266534" y="28549"/>
                  </a:lnTo>
                  <a:lnTo>
                    <a:pt x="267195" y="27368"/>
                  </a:lnTo>
                  <a:lnTo>
                    <a:pt x="263067" y="26403"/>
                  </a:lnTo>
                  <a:close/>
                </a:path>
                <a:path w="1402714" h="153034">
                  <a:moveTo>
                    <a:pt x="188099" y="45389"/>
                  </a:moveTo>
                  <a:lnTo>
                    <a:pt x="54000" y="45389"/>
                  </a:lnTo>
                  <a:lnTo>
                    <a:pt x="48310" y="46342"/>
                  </a:lnTo>
                  <a:lnTo>
                    <a:pt x="47231" y="47586"/>
                  </a:lnTo>
                  <a:lnTo>
                    <a:pt x="43764" y="51676"/>
                  </a:lnTo>
                  <a:lnTo>
                    <a:pt x="40233" y="55676"/>
                  </a:lnTo>
                  <a:lnTo>
                    <a:pt x="35623" y="61061"/>
                  </a:lnTo>
                  <a:lnTo>
                    <a:pt x="39687" y="62141"/>
                  </a:lnTo>
                  <a:lnTo>
                    <a:pt x="176733" y="62090"/>
                  </a:lnTo>
                  <a:lnTo>
                    <a:pt x="182422" y="61061"/>
                  </a:lnTo>
                  <a:lnTo>
                    <a:pt x="183260" y="59740"/>
                  </a:lnTo>
                  <a:lnTo>
                    <a:pt x="191465" y="47586"/>
                  </a:lnTo>
                  <a:lnTo>
                    <a:pt x="192239" y="46342"/>
                  </a:lnTo>
                  <a:lnTo>
                    <a:pt x="188099" y="45389"/>
                  </a:lnTo>
                  <a:close/>
                </a:path>
                <a:path w="1402714" h="153034">
                  <a:moveTo>
                    <a:pt x="279704" y="45389"/>
                  </a:moveTo>
                  <a:lnTo>
                    <a:pt x="206794" y="45389"/>
                  </a:lnTo>
                  <a:lnTo>
                    <a:pt x="201282" y="46342"/>
                  </a:lnTo>
                  <a:lnTo>
                    <a:pt x="200507" y="47586"/>
                  </a:lnTo>
                  <a:lnTo>
                    <a:pt x="192481" y="59740"/>
                  </a:lnTo>
                  <a:lnTo>
                    <a:pt x="191642" y="61061"/>
                  </a:lnTo>
                  <a:lnTo>
                    <a:pt x="195897" y="62090"/>
                  </a:lnTo>
                  <a:lnTo>
                    <a:pt x="270370" y="62090"/>
                  </a:lnTo>
                  <a:lnTo>
                    <a:pt x="275882" y="61061"/>
                  </a:lnTo>
                  <a:lnTo>
                    <a:pt x="276593" y="59740"/>
                  </a:lnTo>
                  <a:lnTo>
                    <a:pt x="278879" y="55676"/>
                  </a:lnTo>
                  <a:lnTo>
                    <a:pt x="281089" y="51676"/>
                  </a:lnTo>
                  <a:lnTo>
                    <a:pt x="283959" y="46405"/>
                  </a:lnTo>
                  <a:lnTo>
                    <a:pt x="279704" y="45389"/>
                  </a:lnTo>
                  <a:close/>
                </a:path>
                <a:path w="1402714" h="153034">
                  <a:moveTo>
                    <a:pt x="43459" y="64909"/>
                  </a:moveTo>
                  <a:lnTo>
                    <a:pt x="37414" y="64909"/>
                  </a:lnTo>
                  <a:lnTo>
                    <a:pt x="31483" y="66039"/>
                  </a:lnTo>
                  <a:lnTo>
                    <a:pt x="26758" y="71539"/>
                  </a:lnTo>
                  <a:lnTo>
                    <a:pt x="23037" y="75793"/>
                  </a:lnTo>
                  <a:lnTo>
                    <a:pt x="19329" y="80111"/>
                  </a:lnTo>
                  <a:lnTo>
                    <a:pt x="18199" y="81483"/>
                  </a:lnTo>
                  <a:lnTo>
                    <a:pt x="22326" y="82562"/>
                  </a:lnTo>
                  <a:lnTo>
                    <a:pt x="208762" y="82562"/>
                  </a:lnTo>
                  <a:lnTo>
                    <a:pt x="214629" y="81483"/>
                  </a:lnTo>
                  <a:lnTo>
                    <a:pt x="218109" y="75793"/>
                  </a:lnTo>
                  <a:lnTo>
                    <a:pt x="220675" y="71539"/>
                  </a:lnTo>
                  <a:lnTo>
                    <a:pt x="223189" y="67297"/>
                  </a:lnTo>
                  <a:lnTo>
                    <a:pt x="223977" y="66039"/>
                  </a:lnTo>
                  <a:lnTo>
                    <a:pt x="219659" y="64960"/>
                  </a:lnTo>
                  <a:lnTo>
                    <a:pt x="43459" y="64909"/>
                  </a:lnTo>
                  <a:close/>
                </a:path>
                <a:path w="1402714" h="153034">
                  <a:moveTo>
                    <a:pt x="90271" y="85255"/>
                  </a:moveTo>
                  <a:lnTo>
                    <a:pt x="20053" y="85255"/>
                  </a:lnTo>
                  <a:lnTo>
                    <a:pt x="13995" y="86385"/>
                  </a:lnTo>
                  <a:lnTo>
                    <a:pt x="5025" y="96761"/>
                  </a:lnTo>
                  <a:lnTo>
                    <a:pt x="0" y="102615"/>
                  </a:lnTo>
                  <a:lnTo>
                    <a:pt x="4241" y="103746"/>
                  </a:lnTo>
                  <a:lnTo>
                    <a:pt x="76085" y="103746"/>
                  </a:lnTo>
                  <a:lnTo>
                    <a:pt x="82207" y="102615"/>
                  </a:lnTo>
                  <a:lnTo>
                    <a:pt x="83273" y="101180"/>
                  </a:lnTo>
                  <a:lnTo>
                    <a:pt x="90106" y="92201"/>
                  </a:lnTo>
                  <a:lnTo>
                    <a:pt x="93510" y="87769"/>
                  </a:lnTo>
                  <a:lnTo>
                    <a:pt x="94526" y="86385"/>
                  </a:lnTo>
                  <a:lnTo>
                    <a:pt x="90271" y="85255"/>
                  </a:lnTo>
                  <a:close/>
                </a:path>
                <a:path w="1402714" h="153034">
                  <a:moveTo>
                    <a:pt x="183019" y="85255"/>
                  </a:moveTo>
                  <a:lnTo>
                    <a:pt x="109562" y="85255"/>
                  </a:lnTo>
                  <a:lnTo>
                    <a:pt x="103631" y="86385"/>
                  </a:lnTo>
                  <a:lnTo>
                    <a:pt x="102615" y="87769"/>
                  </a:lnTo>
                  <a:lnTo>
                    <a:pt x="99263" y="92201"/>
                  </a:lnTo>
                  <a:lnTo>
                    <a:pt x="95735" y="96761"/>
                  </a:lnTo>
                  <a:lnTo>
                    <a:pt x="92367" y="101180"/>
                  </a:lnTo>
                  <a:lnTo>
                    <a:pt x="91351" y="102615"/>
                  </a:lnTo>
                  <a:lnTo>
                    <a:pt x="95669" y="103746"/>
                  </a:lnTo>
                  <a:lnTo>
                    <a:pt x="170802" y="103746"/>
                  </a:lnTo>
                  <a:lnTo>
                    <a:pt x="176860" y="102679"/>
                  </a:lnTo>
                  <a:lnTo>
                    <a:pt x="177812" y="101180"/>
                  </a:lnTo>
                  <a:lnTo>
                    <a:pt x="180850" y="96697"/>
                  </a:lnTo>
                  <a:lnTo>
                    <a:pt x="187515" y="86385"/>
                  </a:lnTo>
                  <a:lnTo>
                    <a:pt x="183019" y="85255"/>
                  </a:lnTo>
                  <a:close/>
                </a:path>
                <a:path w="1402714" h="153034">
                  <a:moveTo>
                    <a:pt x="275818" y="85255"/>
                  </a:moveTo>
                  <a:lnTo>
                    <a:pt x="202412" y="85255"/>
                  </a:lnTo>
                  <a:lnTo>
                    <a:pt x="196608" y="86385"/>
                  </a:lnTo>
                  <a:lnTo>
                    <a:pt x="195770" y="87769"/>
                  </a:lnTo>
                  <a:lnTo>
                    <a:pt x="192963" y="92201"/>
                  </a:lnTo>
                  <a:lnTo>
                    <a:pt x="187210" y="101180"/>
                  </a:lnTo>
                  <a:lnTo>
                    <a:pt x="186308" y="102615"/>
                  </a:lnTo>
                  <a:lnTo>
                    <a:pt x="190804" y="103746"/>
                  </a:lnTo>
                  <a:lnTo>
                    <a:pt x="265937" y="103746"/>
                  </a:lnTo>
                  <a:lnTo>
                    <a:pt x="271741" y="102615"/>
                  </a:lnTo>
                  <a:lnTo>
                    <a:pt x="272529" y="101180"/>
                  </a:lnTo>
                  <a:lnTo>
                    <a:pt x="274916" y="96697"/>
                  </a:lnTo>
                  <a:lnTo>
                    <a:pt x="277253" y="92201"/>
                  </a:lnTo>
                  <a:lnTo>
                    <a:pt x="279603" y="87769"/>
                  </a:lnTo>
                  <a:lnTo>
                    <a:pt x="280365" y="86385"/>
                  </a:lnTo>
                  <a:lnTo>
                    <a:pt x="275818" y="85255"/>
                  </a:lnTo>
                  <a:close/>
                </a:path>
                <a:path w="1402714" h="153034">
                  <a:moveTo>
                    <a:pt x="248348" y="0"/>
                  </a:moveTo>
                  <a:lnTo>
                    <a:pt x="177749" y="0"/>
                  </a:lnTo>
                  <a:lnTo>
                    <a:pt x="172478" y="901"/>
                  </a:lnTo>
                  <a:lnTo>
                    <a:pt x="171703" y="1981"/>
                  </a:lnTo>
                  <a:lnTo>
                    <a:pt x="169011" y="5562"/>
                  </a:lnTo>
                  <a:lnTo>
                    <a:pt x="168236" y="6705"/>
                  </a:lnTo>
                  <a:lnTo>
                    <a:pt x="172123" y="7607"/>
                  </a:lnTo>
                  <a:lnTo>
                    <a:pt x="243497" y="7607"/>
                  </a:lnTo>
                  <a:lnTo>
                    <a:pt x="248640" y="6705"/>
                  </a:lnTo>
                  <a:lnTo>
                    <a:pt x="250139" y="4368"/>
                  </a:lnTo>
                  <a:lnTo>
                    <a:pt x="250850" y="3162"/>
                  </a:lnTo>
                  <a:lnTo>
                    <a:pt x="251625" y="1981"/>
                  </a:lnTo>
                  <a:lnTo>
                    <a:pt x="252298" y="901"/>
                  </a:lnTo>
                  <a:lnTo>
                    <a:pt x="248348" y="0"/>
                  </a:lnTo>
                  <a:close/>
                </a:path>
                <a:path w="1402714" h="153034">
                  <a:moveTo>
                    <a:pt x="313905" y="64960"/>
                  </a:moveTo>
                  <a:lnTo>
                    <a:pt x="238874" y="64960"/>
                  </a:lnTo>
                  <a:lnTo>
                    <a:pt x="233248" y="66039"/>
                  </a:lnTo>
                  <a:lnTo>
                    <a:pt x="232473" y="67297"/>
                  </a:lnTo>
                  <a:lnTo>
                    <a:pt x="230022" y="71539"/>
                  </a:lnTo>
                  <a:lnTo>
                    <a:pt x="227507" y="75793"/>
                  </a:lnTo>
                  <a:lnTo>
                    <a:pt x="224091" y="81483"/>
                  </a:lnTo>
                  <a:lnTo>
                    <a:pt x="228523" y="82562"/>
                  </a:lnTo>
                  <a:lnTo>
                    <a:pt x="305282" y="82562"/>
                  </a:lnTo>
                  <a:lnTo>
                    <a:pt x="310895" y="81483"/>
                  </a:lnTo>
                  <a:lnTo>
                    <a:pt x="313664" y="75793"/>
                  </a:lnTo>
                  <a:lnTo>
                    <a:pt x="315760" y="71539"/>
                  </a:lnTo>
                  <a:lnTo>
                    <a:pt x="318325" y="65976"/>
                  </a:lnTo>
                  <a:lnTo>
                    <a:pt x="313905" y="64960"/>
                  </a:lnTo>
                  <a:close/>
                </a:path>
                <a:path w="1402714" h="153034">
                  <a:moveTo>
                    <a:pt x="336765" y="0"/>
                  </a:moveTo>
                  <a:lnTo>
                    <a:pt x="266179" y="0"/>
                  </a:lnTo>
                  <a:lnTo>
                    <a:pt x="261035" y="901"/>
                  </a:lnTo>
                  <a:lnTo>
                    <a:pt x="258940" y="4368"/>
                  </a:lnTo>
                  <a:lnTo>
                    <a:pt x="258165" y="5562"/>
                  </a:lnTo>
                  <a:lnTo>
                    <a:pt x="257492" y="6705"/>
                  </a:lnTo>
                  <a:lnTo>
                    <a:pt x="261518" y="7607"/>
                  </a:lnTo>
                  <a:lnTo>
                    <a:pt x="332879" y="7607"/>
                  </a:lnTo>
                  <a:lnTo>
                    <a:pt x="337908" y="6705"/>
                  </a:lnTo>
                  <a:lnTo>
                    <a:pt x="338505" y="5562"/>
                  </a:lnTo>
                  <a:lnTo>
                    <a:pt x="340842" y="901"/>
                  </a:lnTo>
                  <a:lnTo>
                    <a:pt x="336765" y="0"/>
                  </a:lnTo>
                  <a:close/>
                </a:path>
                <a:path w="1402714" h="153034">
                  <a:moveTo>
                    <a:pt x="325335" y="9220"/>
                  </a:moveTo>
                  <a:lnTo>
                    <a:pt x="255943" y="9220"/>
                  </a:lnTo>
                  <a:lnTo>
                    <a:pt x="250736" y="10109"/>
                  </a:lnTo>
                  <a:lnTo>
                    <a:pt x="250075" y="11252"/>
                  </a:lnTo>
                  <a:lnTo>
                    <a:pt x="242481" y="23406"/>
                  </a:lnTo>
                  <a:lnTo>
                    <a:pt x="246608" y="24358"/>
                  </a:lnTo>
                  <a:lnTo>
                    <a:pt x="317436" y="24358"/>
                  </a:lnTo>
                  <a:lnTo>
                    <a:pt x="322643" y="23406"/>
                  </a:lnTo>
                  <a:lnTo>
                    <a:pt x="327012" y="14909"/>
                  </a:lnTo>
                  <a:lnTo>
                    <a:pt x="328929" y="11252"/>
                  </a:lnTo>
                  <a:lnTo>
                    <a:pt x="329463" y="10109"/>
                  </a:lnTo>
                  <a:lnTo>
                    <a:pt x="325335" y="9220"/>
                  </a:lnTo>
                  <a:close/>
                </a:path>
                <a:path w="1402714" h="153034">
                  <a:moveTo>
                    <a:pt x="352513" y="26403"/>
                  </a:moveTo>
                  <a:lnTo>
                    <a:pt x="281330" y="26403"/>
                  </a:lnTo>
                  <a:lnTo>
                    <a:pt x="276059" y="27368"/>
                  </a:lnTo>
                  <a:lnTo>
                    <a:pt x="275348" y="28549"/>
                  </a:lnTo>
                  <a:lnTo>
                    <a:pt x="270967" y="36220"/>
                  </a:lnTo>
                  <a:lnTo>
                    <a:pt x="268693" y="40119"/>
                  </a:lnTo>
                  <a:lnTo>
                    <a:pt x="268033" y="41300"/>
                  </a:lnTo>
                  <a:lnTo>
                    <a:pt x="272287" y="42329"/>
                  </a:lnTo>
                  <a:lnTo>
                    <a:pt x="344970" y="42329"/>
                  </a:lnTo>
                  <a:lnTo>
                    <a:pt x="350418" y="41363"/>
                  </a:lnTo>
                  <a:lnTo>
                    <a:pt x="354431" y="32321"/>
                  </a:lnTo>
                  <a:lnTo>
                    <a:pt x="356234" y="28549"/>
                  </a:lnTo>
                  <a:lnTo>
                    <a:pt x="356768" y="27368"/>
                  </a:lnTo>
                  <a:lnTo>
                    <a:pt x="352513" y="26403"/>
                  </a:lnTo>
                  <a:close/>
                </a:path>
                <a:path w="1402714" h="153034">
                  <a:moveTo>
                    <a:pt x="371678" y="45389"/>
                  </a:moveTo>
                  <a:lnTo>
                    <a:pt x="298513" y="45389"/>
                  </a:lnTo>
                  <a:lnTo>
                    <a:pt x="293179" y="46405"/>
                  </a:lnTo>
                  <a:lnTo>
                    <a:pt x="292468" y="47586"/>
                  </a:lnTo>
                  <a:lnTo>
                    <a:pt x="290309" y="51676"/>
                  </a:lnTo>
                  <a:lnTo>
                    <a:pt x="285940" y="59740"/>
                  </a:lnTo>
                  <a:lnTo>
                    <a:pt x="285280" y="61061"/>
                  </a:lnTo>
                  <a:lnTo>
                    <a:pt x="289648" y="62090"/>
                  </a:lnTo>
                  <a:lnTo>
                    <a:pt x="364426" y="62090"/>
                  </a:lnTo>
                  <a:lnTo>
                    <a:pt x="369823" y="61061"/>
                  </a:lnTo>
                  <a:lnTo>
                    <a:pt x="370357" y="59740"/>
                  </a:lnTo>
                  <a:lnTo>
                    <a:pt x="375564" y="47586"/>
                  </a:lnTo>
                  <a:lnTo>
                    <a:pt x="376110" y="46405"/>
                  </a:lnTo>
                  <a:lnTo>
                    <a:pt x="371678" y="45389"/>
                  </a:lnTo>
                  <a:close/>
                </a:path>
                <a:path w="1402714" h="153034">
                  <a:moveTo>
                    <a:pt x="407898" y="64960"/>
                  </a:moveTo>
                  <a:lnTo>
                    <a:pt x="333235" y="64960"/>
                  </a:lnTo>
                  <a:lnTo>
                    <a:pt x="327786" y="66039"/>
                  </a:lnTo>
                  <a:lnTo>
                    <a:pt x="327139" y="67297"/>
                  </a:lnTo>
                  <a:lnTo>
                    <a:pt x="323049" y="75793"/>
                  </a:lnTo>
                  <a:lnTo>
                    <a:pt x="320370" y="81483"/>
                  </a:lnTo>
                  <a:lnTo>
                    <a:pt x="324916" y="82562"/>
                  </a:lnTo>
                  <a:lnTo>
                    <a:pt x="401370" y="82562"/>
                  </a:lnTo>
                  <a:lnTo>
                    <a:pt x="406882" y="81419"/>
                  </a:lnTo>
                  <a:lnTo>
                    <a:pt x="407352" y="80111"/>
                  </a:lnTo>
                  <a:lnTo>
                    <a:pt x="408978" y="75793"/>
                  </a:lnTo>
                  <a:lnTo>
                    <a:pt x="410527" y="71539"/>
                  </a:lnTo>
                  <a:lnTo>
                    <a:pt x="411962" y="67297"/>
                  </a:lnTo>
                  <a:lnTo>
                    <a:pt x="412445" y="65976"/>
                  </a:lnTo>
                  <a:lnTo>
                    <a:pt x="407898" y="64960"/>
                  </a:lnTo>
                  <a:close/>
                </a:path>
                <a:path w="1402714" h="153034">
                  <a:moveTo>
                    <a:pt x="425322" y="0"/>
                  </a:moveTo>
                  <a:lnTo>
                    <a:pt x="354736" y="0"/>
                  </a:lnTo>
                  <a:lnTo>
                    <a:pt x="349707" y="901"/>
                  </a:lnTo>
                  <a:lnTo>
                    <a:pt x="349161" y="1981"/>
                  </a:lnTo>
                  <a:lnTo>
                    <a:pt x="348627" y="3162"/>
                  </a:lnTo>
                  <a:lnTo>
                    <a:pt x="347421" y="5562"/>
                  </a:lnTo>
                  <a:lnTo>
                    <a:pt x="346887" y="6705"/>
                  </a:lnTo>
                  <a:lnTo>
                    <a:pt x="351027" y="7607"/>
                  </a:lnTo>
                  <a:lnTo>
                    <a:pt x="422389" y="7607"/>
                  </a:lnTo>
                  <a:lnTo>
                    <a:pt x="427291" y="6705"/>
                  </a:lnTo>
                  <a:lnTo>
                    <a:pt x="427774" y="5562"/>
                  </a:lnTo>
                  <a:lnTo>
                    <a:pt x="428193" y="4368"/>
                  </a:lnTo>
                  <a:lnTo>
                    <a:pt x="428675" y="3162"/>
                  </a:lnTo>
                  <a:lnTo>
                    <a:pt x="429094" y="1981"/>
                  </a:lnTo>
                  <a:lnTo>
                    <a:pt x="429513" y="901"/>
                  </a:lnTo>
                  <a:lnTo>
                    <a:pt x="425322" y="0"/>
                  </a:lnTo>
                  <a:close/>
                </a:path>
                <a:path w="1402714" h="153034">
                  <a:moveTo>
                    <a:pt x="412686" y="9220"/>
                  </a:moveTo>
                  <a:lnTo>
                    <a:pt x="343293" y="9220"/>
                  </a:lnTo>
                  <a:lnTo>
                    <a:pt x="338213" y="10109"/>
                  </a:lnTo>
                  <a:lnTo>
                    <a:pt x="337667" y="11252"/>
                  </a:lnTo>
                  <a:lnTo>
                    <a:pt x="332092" y="22263"/>
                  </a:lnTo>
                  <a:lnTo>
                    <a:pt x="331558" y="23406"/>
                  </a:lnTo>
                  <a:lnTo>
                    <a:pt x="335749" y="24358"/>
                  </a:lnTo>
                  <a:lnTo>
                    <a:pt x="406628" y="24358"/>
                  </a:lnTo>
                  <a:lnTo>
                    <a:pt x="411733" y="23406"/>
                  </a:lnTo>
                  <a:lnTo>
                    <a:pt x="412153" y="22263"/>
                  </a:lnTo>
                  <a:lnTo>
                    <a:pt x="415086" y="14909"/>
                  </a:lnTo>
                  <a:lnTo>
                    <a:pt x="416458" y="11252"/>
                  </a:lnTo>
                  <a:lnTo>
                    <a:pt x="416941" y="10109"/>
                  </a:lnTo>
                  <a:lnTo>
                    <a:pt x="412686" y="9220"/>
                  </a:lnTo>
                  <a:close/>
                </a:path>
                <a:path w="1402714" h="153034">
                  <a:moveTo>
                    <a:pt x="441782" y="26403"/>
                  </a:moveTo>
                  <a:lnTo>
                    <a:pt x="371017" y="26403"/>
                  </a:lnTo>
                  <a:lnTo>
                    <a:pt x="365810" y="27406"/>
                  </a:lnTo>
                  <a:lnTo>
                    <a:pt x="365277" y="28549"/>
                  </a:lnTo>
                  <a:lnTo>
                    <a:pt x="361861" y="36220"/>
                  </a:lnTo>
                  <a:lnTo>
                    <a:pt x="360057" y="40119"/>
                  </a:lnTo>
                  <a:lnTo>
                    <a:pt x="359524" y="41363"/>
                  </a:lnTo>
                  <a:lnTo>
                    <a:pt x="363893" y="42329"/>
                  </a:lnTo>
                  <a:lnTo>
                    <a:pt x="436219" y="42329"/>
                  </a:lnTo>
                  <a:lnTo>
                    <a:pt x="441363" y="41363"/>
                  </a:lnTo>
                  <a:lnTo>
                    <a:pt x="441782" y="40119"/>
                  </a:lnTo>
                  <a:lnTo>
                    <a:pt x="443153" y="36220"/>
                  </a:lnTo>
                  <a:lnTo>
                    <a:pt x="445795" y="28549"/>
                  </a:lnTo>
                  <a:lnTo>
                    <a:pt x="446150" y="27368"/>
                  </a:lnTo>
                  <a:lnTo>
                    <a:pt x="441782" y="26403"/>
                  </a:lnTo>
                  <a:close/>
                </a:path>
                <a:path w="1402714" h="153034">
                  <a:moveTo>
                    <a:pt x="463156" y="45389"/>
                  </a:moveTo>
                  <a:lnTo>
                    <a:pt x="390537" y="45389"/>
                  </a:lnTo>
                  <a:lnTo>
                    <a:pt x="385267" y="46405"/>
                  </a:lnTo>
                  <a:lnTo>
                    <a:pt x="384733" y="47586"/>
                  </a:lnTo>
                  <a:lnTo>
                    <a:pt x="383057" y="51676"/>
                  </a:lnTo>
                  <a:lnTo>
                    <a:pt x="381368" y="55676"/>
                  </a:lnTo>
                  <a:lnTo>
                    <a:pt x="379158" y="61061"/>
                  </a:lnTo>
                  <a:lnTo>
                    <a:pt x="383527" y="62090"/>
                  </a:lnTo>
                  <a:lnTo>
                    <a:pt x="457898" y="62141"/>
                  </a:lnTo>
                  <a:lnTo>
                    <a:pt x="463156" y="61061"/>
                  </a:lnTo>
                  <a:lnTo>
                    <a:pt x="464832" y="55676"/>
                  </a:lnTo>
                  <a:lnTo>
                    <a:pt x="466026" y="51676"/>
                  </a:lnTo>
                  <a:lnTo>
                    <a:pt x="467283" y="47586"/>
                  </a:lnTo>
                  <a:lnTo>
                    <a:pt x="467715" y="46405"/>
                  </a:lnTo>
                  <a:lnTo>
                    <a:pt x="463156" y="45389"/>
                  </a:lnTo>
                  <a:close/>
                </a:path>
                <a:path w="1402714" h="153034">
                  <a:moveTo>
                    <a:pt x="501954" y="64960"/>
                  </a:moveTo>
                  <a:lnTo>
                    <a:pt x="427177" y="64960"/>
                  </a:lnTo>
                  <a:lnTo>
                    <a:pt x="421843" y="65976"/>
                  </a:lnTo>
                  <a:lnTo>
                    <a:pt x="421373" y="67297"/>
                  </a:lnTo>
                  <a:lnTo>
                    <a:pt x="419988" y="71539"/>
                  </a:lnTo>
                  <a:lnTo>
                    <a:pt x="418490" y="75793"/>
                  </a:lnTo>
                  <a:lnTo>
                    <a:pt x="416458" y="81419"/>
                  </a:lnTo>
                  <a:lnTo>
                    <a:pt x="421131" y="82562"/>
                  </a:lnTo>
                  <a:lnTo>
                    <a:pt x="497585" y="82562"/>
                  </a:lnTo>
                  <a:lnTo>
                    <a:pt x="502970" y="81419"/>
                  </a:lnTo>
                  <a:lnTo>
                    <a:pt x="503275" y="80111"/>
                  </a:lnTo>
                  <a:lnTo>
                    <a:pt x="505434" y="71539"/>
                  </a:lnTo>
                  <a:lnTo>
                    <a:pt x="506323" y="67297"/>
                  </a:lnTo>
                  <a:lnTo>
                    <a:pt x="506628" y="65976"/>
                  </a:lnTo>
                  <a:lnTo>
                    <a:pt x="501954" y="64960"/>
                  </a:lnTo>
                  <a:close/>
                </a:path>
                <a:path w="1402714" h="153034">
                  <a:moveTo>
                    <a:pt x="396227" y="85255"/>
                  </a:moveTo>
                  <a:lnTo>
                    <a:pt x="296481" y="85255"/>
                  </a:lnTo>
                  <a:lnTo>
                    <a:pt x="290842" y="86385"/>
                  </a:lnTo>
                  <a:lnTo>
                    <a:pt x="287858" y="92201"/>
                  </a:lnTo>
                  <a:lnTo>
                    <a:pt x="283184" y="101180"/>
                  </a:lnTo>
                  <a:lnTo>
                    <a:pt x="282460" y="102615"/>
                  </a:lnTo>
                  <a:lnTo>
                    <a:pt x="287070" y="103746"/>
                  </a:lnTo>
                  <a:lnTo>
                    <a:pt x="389280" y="103746"/>
                  </a:lnTo>
                  <a:lnTo>
                    <a:pt x="394906" y="102615"/>
                  </a:lnTo>
                  <a:lnTo>
                    <a:pt x="397179" y="96697"/>
                  </a:lnTo>
                  <a:lnTo>
                    <a:pt x="400532" y="87769"/>
                  </a:lnTo>
                  <a:lnTo>
                    <a:pt x="401015" y="86334"/>
                  </a:lnTo>
                  <a:lnTo>
                    <a:pt x="396227" y="85255"/>
                  </a:lnTo>
                  <a:close/>
                </a:path>
                <a:path w="1402714" h="153034">
                  <a:moveTo>
                    <a:pt x="513753" y="0"/>
                  </a:moveTo>
                  <a:lnTo>
                    <a:pt x="443153" y="0"/>
                  </a:lnTo>
                  <a:lnTo>
                    <a:pt x="438251" y="901"/>
                  </a:lnTo>
                  <a:lnTo>
                    <a:pt x="437883" y="1981"/>
                  </a:lnTo>
                  <a:lnTo>
                    <a:pt x="437413" y="3162"/>
                  </a:lnTo>
                  <a:lnTo>
                    <a:pt x="436156" y="6705"/>
                  </a:lnTo>
                  <a:lnTo>
                    <a:pt x="440410" y="7607"/>
                  </a:lnTo>
                  <a:lnTo>
                    <a:pt x="511771" y="7607"/>
                  </a:lnTo>
                  <a:lnTo>
                    <a:pt x="516623" y="6705"/>
                  </a:lnTo>
                  <a:lnTo>
                    <a:pt x="517169" y="4368"/>
                  </a:lnTo>
                  <a:lnTo>
                    <a:pt x="517524" y="3162"/>
                  </a:lnTo>
                  <a:lnTo>
                    <a:pt x="517817" y="1981"/>
                  </a:lnTo>
                  <a:lnTo>
                    <a:pt x="518058" y="901"/>
                  </a:lnTo>
                  <a:lnTo>
                    <a:pt x="513753" y="0"/>
                  </a:lnTo>
                  <a:close/>
                </a:path>
                <a:path w="1402714" h="153034">
                  <a:moveTo>
                    <a:pt x="499859" y="9220"/>
                  </a:moveTo>
                  <a:lnTo>
                    <a:pt x="430466" y="9220"/>
                  </a:lnTo>
                  <a:lnTo>
                    <a:pt x="425500" y="10109"/>
                  </a:lnTo>
                  <a:lnTo>
                    <a:pt x="422325" y="18554"/>
                  </a:lnTo>
                  <a:lnTo>
                    <a:pt x="420890" y="22263"/>
                  </a:lnTo>
                  <a:lnTo>
                    <a:pt x="420471" y="23406"/>
                  </a:lnTo>
                  <a:lnTo>
                    <a:pt x="424840" y="24358"/>
                  </a:lnTo>
                  <a:lnTo>
                    <a:pt x="495668" y="24358"/>
                  </a:lnTo>
                  <a:lnTo>
                    <a:pt x="500633" y="23406"/>
                  </a:lnTo>
                  <a:lnTo>
                    <a:pt x="502970" y="14909"/>
                  </a:lnTo>
                  <a:lnTo>
                    <a:pt x="504228" y="10172"/>
                  </a:lnTo>
                  <a:lnTo>
                    <a:pt x="499859" y="9220"/>
                  </a:lnTo>
                  <a:close/>
                </a:path>
                <a:path w="1402714" h="153034">
                  <a:moveTo>
                    <a:pt x="465912" y="26403"/>
                  </a:moveTo>
                  <a:lnTo>
                    <a:pt x="460159" y="26403"/>
                  </a:lnTo>
                  <a:lnTo>
                    <a:pt x="455129" y="27406"/>
                  </a:lnTo>
                  <a:lnTo>
                    <a:pt x="454723" y="28549"/>
                  </a:lnTo>
                  <a:lnTo>
                    <a:pt x="452196" y="36220"/>
                  </a:lnTo>
                  <a:lnTo>
                    <a:pt x="450469" y="41363"/>
                  </a:lnTo>
                  <a:lnTo>
                    <a:pt x="454952" y="42329"/>
                  </a:lnTo>
                  <a:lnTo>
                    <a:pt x="527583" y="42329"/>
                  </a:lnTo>
                  <a:lnTo>
                    <a:pt x="532599" y="41363"/>
                  </a:lnTo>
                  <a:lnTo>
                    <a:pt x="532904" y="40119"/>
                  </a:lnTo>
                  <a:lnTo>
                    <a:pt x="534581" y="32384"/>
                  </a:lnTo>
                  <a:lnTo>
                    <a:pt x="535482" y="28549"/>
                  </a:lnTo>
                  <a:lnTo>
                    <a:pt x="535724" y="27368"/>
                  </a:lnTo>
                  <a:lnTo>
                    <a:pt x="531228" y="26454"/>
                  </a:lnTo>
                  <a:lnTo>
                    <a:pt x="465912" y="26403"/>
                  </a:lnTo>
                  <a:close/>
                </a:path>
                <a:path w="1402714" h="153034">
                  <a:moveTo>
                    <a:pt x="554875" y="45389"/>
                  </a:moveTo>
                  <a:lnTo>
                    <a:pt x="481838" y="45389"/>
                  </a:lnTo>
                  <a:lnTo>
                    <a:pt x="476694" y="46405"/>
                  </a:lnTo>
                  <a:lnTo>
                    <a:pt x="476326" y="47586"/>
                  </a:lnTo>
                  <a:lnTo>
                    <a:pt x="473989" y="55676"/>
                  </a:lnTo>
                  <a:lnTo>
                    <a:pt x="472744" y="59740"/>
                  </a:lnTo>
                  <a:lnTo>
                    <a:pt x="472376" y="61061"/>
                  </a:lnTo>
                  <a:lnTo>
                    <a:pt x="476999" y="62141"/>
                  </a:lnTo>
                  <a:lnTo>
                    <a:pt x="551637" y="62090"/>
                  </a:lnTo>
                  <a:lnTo>
                    <a:pt x="556793" y="61061"/>
                  </a:lnTo>
                  <a:lnTo>
                    <a:pt x="557809" y="55676"/>
                  </a:lnTo>
                  <a:lnTo>
                    <a:pt x="558533" y="51676"/>
                  </a:lnTo>
                  <a:lnTo>
                    <a:pt x="559307" y="47586"/>
                  </a:lnTo>
                  <a:lnTo>
                    <a:pt x="559498" y="46405"/>
                  </a:lnTo>
                  <a:lnTo>
                    <a:pt x="554875" y="45389"/>
                  </a:lnTo>
                  <a:close/>
                </a:path>
                <a:path w="1402714" h="153034">
                  <a:moveTo>
                    <a:pt x="596061" y="64909"/>
                  </a:moveTo>
                  <a:lnTo>
                    <a:pt x="527342" y="64960"/>
                  </a:lnTo>
                  <a:lnTo>
                    <a:pt x="521169" y="64960"/>
                  </a:lnTo>
                  <a:lnTo>
                    <a:pt x="515899" y="65976"/>
                  </a:lnTo>
                  <a:lnTo>
                    <a:pt x="515658" y="67297"/>
                  </a:lnTo>
                  <a:lnTo>
                    <a:pt x="514769" y="71539"/>
                  </a:lnTo>
                  <a:lnTo>
                    <a:pt x="512724" y="80111"/>
                  </a:lnTo>
                  <a:lnTo>
                    <a:pt x="512432" y="81419"/>
                  </a:lnTo>
                  <a:lnTo>
                    <a:pt x="517220" y="82562"/>
                  </a:lnTo>
                  <a:lnTo>
                    <a:pt x="593674" y="82562"/>
                  </a:lnTo>
                  <a:lnTo>
                    <a:pt x="598881" y="81419"/>
                  </a:lnTo>
                  <a:lnTo>
                    <a:pt x="599668" y="75793"/>
                  </a:lnTo>
                  <a:lnTo>
                    <a:pt x="600913" y="65976"/>
                  </a:lnTo>
                  <a:lnTo>
                    <a:pt x="596061" y="64909"/>
                  </a:lnTo>
                  <a:close/>
                </a:path>
                <a:path w="1402714" h="153034">
                  <a:moveTo>
                    <a:pt x="880224" y="85191"/>
                  </a:moveTo>
                  <a:lnTo>
                    <a:pt x="648817" y="85191"/>
                  </a:lnTo>
                  <a:lnTo>
                    <a:pt x="423633" y="85255"/>
                  </a:lnTo>
                  <a:lnTo>
                    <a:pt x="417410" y="85255"/>
                  </a:lnTo>
                  <a:lnTo>
                    <a:pt x="411911" y="86334"/>
                  </a:lnTo>
                  <a:lnTo>
                    <a:pt x="411429" y="87769"/>
                  </a:lnTo>
                  <a:lnTo>
                    <a:pt x="409803" y="92201"/>
                  </a:lnTo>
                  <a:lnTo>
                    <a:pt x="408203" y="96697"/>
                  </a:lnTo>
                  <a:lnTo>
                    <a:pt x="406044" y="102615"/>
                  </a:lnTo>
                  <a:lnTo>
                    <a:pt x="410832" y="103746"/>
                  </a:lnTo>
                  <a:lnTo>
                    <a:pt x="884415" y="103746"/>
                  </a:lnTo>
                  <a:lnTo>
                    <a:pt x="889381" y="102615"/>
                  </a:lnTo>
                  <a:lnTo>
                    <a:pt x="889025" y="101180"/>
                  </a:lnTo>
                  <a:lnTo>
                    <a:pt x="888009" y="96634"/>
                  </a:lnTo>
                  <a:lnTo>
                    <a:pt x="886929" y="92138"/>
                  </a:lnTo>
                  <a:lnTo>
                    <a:pt x="885609" y="86334"/>
                  </a:lnTo>
                  <a:lnTo>
                    <a:pt x="880224" y="85191"/>
                  </a:lnTo>
                  <a:close/>
                </a:path>
                <a:path w="1402714" h="153034">
                  <a:moveTo>
                    <a:pt x="602183" y="0"/>
                  </a:moveTo>
                  <a:lnTo>
                    <a:pt x="531583" y="0"/>
                  </a:lnTo>
                  <a:lnTo>
                    <a:pt x="526796" y="901"/>
                  </a:lnTo>
                  <a:lnTo>
                    <a:pt x="526554" y="2031"/>
                  </a:lnTo>
                  <a:lnTo>
                    <a:pt x="525943" y="4432"/>
                  </a:lnTo>
                  <a:lnTo>
                    <a:pt x="525424" y="6705"/>
                  </a:lnTo>
                  <a:lnTo>
                    <a:pt x="529793" y="7607"/>
                  </a:lnTo>
                  <a:lnTo>
                    <a:pt x="601040" y="7607"/>
                  </a:lnTo>
                  <a:lnTo>
                    <a:pt x="605891" y="6705"/>
                  </a:lnTo>
                  <a:lnTo>
                    <a:pt x="606183" y="4432"/>
                  </a:lnTo>
                  <a:lnTo>
                    <a:pt x="606310" y="3225"/>
                  </a:lnTo>
                  <a:lnTo>
                    <a:pt x="606488" y="2031"/>
                  </a:lnTo>
                  <a:lnTo>
                    <a:pt x="606615" y="901"/>
                  </a:lnTo>
                  <a:lnTo>
                    <a:pt x="602183" y="0"/>
                  </a:lnTo>
                  <a:close/>
                </a:path>
                <a:path w="1402714" h="153034">
                  <a:moveTo>
                    <a:pt x="587209" y="9220"/>
                  </a:moveTo>
                  <a:lnTo>
                    <a:pt x="517817" y="9220"/>
                  </a:lnTo>
                  <a:lnTo>
                    <a:pt x="512978" y="10172"/>
                  </a:lnTo>
                  <a:lnTo>
                    <a:pt x="512673" y="11252"/>
                  </a:lnTo>
                  <a:lnTo>
                    <a:pt x="511771" y="14909"/>
                  </a:lnTo>
                  <a:lnTo>
                    <a:pt x="509562" y="23406"/>
                  </a:lnTo>
                  <a:lnTo>
                    <a:pt x="513994" y="24358"/>
                  </a:lnTo>
                  <a:lnTo>
                    <a:pt x="584873" y="24358"/>
                  </a:lnTo>
                  <a:lnTo>
                    <a:pt x="589724" y="23406"/>
                  </a:lnTo>
                  <a:lnTo>
                    <a:pt x="590981" y="14909"/>
                  </a:lnTo>
                  <a:lnTo>
                    <a:pt x="591705" y="10172"/>
                  </a:lnTo>
                  <a:lnTo>
                    <a:pt x="587209" y="9220"/>
                  </a:lnTo>
                  <a:close/>
                </a:path>
                <a:path w="1402714" h="153034">
                  <a:moveTo>
                    <a:pt x="620623" y="26454"/>
                  </a:moveTo>
                  <a:lnTo>
                    <a:pt x="549440" y="26454"/>
                  </a:lnTo>
                  <a:lnTo>
                    <a:pt x="544639" y="27406"/>
                  </a:lnTo>
                  <a:lnTo>
                    <a:pt x="543623" y="32384"/>
                  </a:lnTo>
                  <a:lnTo>
                    <a:pt x="541947" y="40119"/>
                  </a:lnTo>
                  <a:lnTo>
                    <a:pt x="541705" y="41363"/>
                  </a:lnTo>
                  <a:lnTo>
                    <a:pt x="546201" y="42329"/>
                  </a:lnTo>
                  <a:lnTo>
                    <a:pt x="618947" y="42329"/>
                  </a:lnTo>
                  <a:lnTo>
                    <a:pt x="623849" y="41363"/>
                  </a:lnTo>
                  <a:lnTo>
                    <a:pt x="624395" y="36220"/>
                  </a:lnTo>
                  <a:lnTo>
                    <a:pt x="624751" y="32384"/>
                  </a:lnTo>
                  <a:lnTo>
                    <a:pt x="625170" y="28549"/>
                  </a:lnTo>
                  <a:lnTo>
                    <a:pt x="625221" y="27406"/>
                  </a:lnTo>
                  <a:lnTo>
                    <a:pt x="620623" y="26454"/>
                  </a:lnTo>
                  <a:close/>
                </a:path>
                <a:path w="1402714" h="153034">
                  <a:moveTo>
                    <a:pt x="646480" y="45389"/>
                  </a:moveTo>
                  <a:lnTo>
                    <a:pt x="573557" y="45389"/>
                  </a:lnTo>
                  <a:lnTo>
                    <a:pt x="568540" y="46405"/>
                  </a:lnTo>
                  <a:lnTo>
                    <a:pt x="568350" y="47586"/>
                  </a:lnTo>
                  <a:lnTo>
                    <a:pt x="566915" y="55676"/>
                  </a:lnTo>
                  <a:lnTo>
                    <a:pt x="566254" y="59740"/>
                  </a:lnTo>
                  <a:lnTo>
                    <a:pt x="566013" y="61061"/>
                  </a:lnTo>
                  <a:lnTo>
                    <a:pt x="570738" y="62090"/>
                  </a:lnTo>
                  <a:lnTo>
                    <a:pt x="645286" y="62090"/>
                  </a:lnTo>
                  <a:lnTo>
                    <a:pt x="650252" y="61061"/>
                  </a:lnTo>
                  <a:lnTo>
                    <a:pt x="650379" y="59740"/>
                  </a:lnTo>
                  <a:lnTo>
                    <a:pt x="650608" y="55676"/>
                  </a:lnTo>
                  <a:lnTo>
                    <a:pt x="650913" y="51676"/>
                  </a:lnTo>
                  <a:lnTo>
                    <a:pt x="651205" y="46405"/>
                  </a:lnTo>
                  <a:lnTo>
                    <a:pt x="646480" y="45389"/>
                  </a:lnTo>
                  <a:close/>
                </a:path>
                <a:path w="1402714" h="153034">
                  <a:moveTo>
                    <a:pt x="690003" y="64909"/>
                  </a:moveTo>
                  <a:lnTo>
                    <a:pt x="615289" y="64909"/>
                  </a:lnTo>
                  <a:lnTo>
                    <a:pt x="610146" y="65976"/>
                  </a:lnTo>
                  <a:lnTo>
                    <a:pt x="610019" y="67297"/>
                  </a:lnTo>
                  <a:lnTo>
                    <a:pt x="609549" y="71488"/>
                  </a:lnTo>
                  <a:lnTo>
                    <a:pt x="609003" y="75793"/>
                  </a:lnTo>
                  <a:lnTo>
                    <a:pt x="608520" y="80111"/>
                  </a:lnTo>
                  <a:lnTo>
                    <a:pt x="608342" y="81419"/>
                  </a:lnTo>
                  <a:lnTo>
                    <a:pt x="613321" y="82562"/>
                  </a:lnTo>
                  <a:lnTo>
                    <a:pt x="689889" y="82562"/>
                  </a:lnTo>
                  <a:lnTo>
                    <a:pt x="694982" y="81419"/>
                  </a:lnTo>
                  <a:lnTo>
                    <a:pt x="694982" y="65976"/>
                  </a:lnTo>
                  <a:lnTo>
                    <a:pt x="690003" y="64909"/>
                  </a:lnTo>
                  <a:close/>
                </a:path>
                <a:path w="1402714" h="153034">
                  <a:moveTo>
                    <a:pt x="690727" y="0"/>
                  </a:moveTo>
                  <a:lnTo>
                    <a:pt x="620141" y="0"/>
                  </a:lnTo>
                  <a:lnTo>
                    <a:pt x="615467" y="901"/>
                  </a:lnTo>
                  <a:lnTo>
                    <a:pt x="615111" y="4432"/>
                  </a:lnTo>
                  <a:lnTo>
                    <a:pt x="614933" y="5626"/>
                  </a:lnTo>
                  <a:lnTo>
                    <a:pt x="614819" y="6705"/>
                  </a:lnTo>
                  <a:lnTo>
                    <a:pt x="619302" y="7607"/>
                  </a:lnTo>
                  <a:lnTo>
                    <a:pt x="690676" y="7607"/>
                  </a:lnTo>
                  <a:lnTo>
                    <a:pt x="695274" y="6705"/>
                  </a:lnTo>
                  <a:lnTo>
                    <a:pt x="695274" y="901"/>
                  </a:lnTo>
                  <a:lnTo>
                    <a:pt x="690727" y="0"/>
                  </a:lnTo>
                  <a:close/>
                </a:path>
                <a:path w="1402714" h="153034">
                  <a:moveTo>
                    <a:pt x="610806" y="9220"/>
                  </a:moveTo>
                  <a:lnTo>
                    <a:pt x="605167" y="9220"/>
                  </a:lnTo>
                  <a:lnTo>
                    <a:pt x="600443" y="10172"/>
                  </a:lnTo>
                  <a:lnTo>
                    <a:pt x="600265" y="11252"/>
                  </a:lnTo>
                  <a:lnTo>
                    <a:pt x="599782" y="14909"/>
                  </a:lnTo>
                  <a:lnTo>
                    <a:pt x="599236" y="18554"/>
                  </a:lnTo>
                  <a:lnTo>
                    <a:pt x="598589" y="23406"/>
                  </a:lnTo>
                  <a:lnTo>
                    <a:pt x="603199" y="24358"/>
                  </a:lnTo>
                  <a:lnTo>
                    <a:pt x="674027" y="24358"/>
                  </a:lnTo>
                  <a:lnTo>
                    <a:pt x="678751" y="23469"/>
                  </a:lnTo>
                  <a:lnTo>
                    <a:pt x="678815" y="22263"/>
                  </a:lnTo>
                  <a:lnTo>
                    <a:pt x="678929" y="18554"/>
                  </a:lnTo>
                  <a:lnTo>
                    <a:pt x="678992" y="14909"/>
                  </a:lnTo>
                  <a:lnTo>
                    <a:pt x="679170" y="10172"/>
                  </a:lnTo>
                  <a:lnTo>
                    <a:pt x="674560" y="9283"/>
                  </a:lnTo>
                  <a:lnTo>
                    <a:pt x="610806" y="9220"/>
                  </a:lnTo>
                  <a:close/>
                </a:path>
                <a:path w="1402714" h="153034">
                  <a:moveTo>
                    <a:pt x="709942" y="26454"/>
                  </a:moveTo>
                  <a:lnTo>
                    <a:pt x="638886" y="26454"/>
                  </a:lnTo>
                  <a:lnTo>
                    <a:pt x="634098" y="27406"/>
                  </a:lnTo>
                  <a:lnTo>
                    <a:pt x="633971" y="28549"/>
                  </a:lnTo>
                  <a:lnTo>
                    <a:pt x="633247" y="36220"/>
                  </a:lnTo>
                  <a:lnTo>
                    <a:pt x="632955" y="40119"/>
                  </a:lnTo>
                  <a:lnTo>
                    <a:pt x="632841" y="41363"/>
                  </a:lnTo>
                  <a:lnTo>
                    <a:pt x="637565" y="42329"/>
                  </a:lnTo>
                  <a:lnTo>
                    <a:pt x="710120" y="42329"/>
                  </a:lnTo>
                  <a:lnTo>
                    <a:pt x="714921" y="41363"/>
                  </a:lnTo>
                  <a:lnTo>
                    <a:pt x="714794" y="32384"/>
                  </a:lnTo>
                  <a:lnTo>
                    <a:pt x="714679" y="27406"/>
                  </a:lnTo>
                  <a:lnTo>
                    <a:pt x="709942" y="26454"/>
                  </a:lnTo>
                  <a:close/>
                </a:path>
                <a:path w="1402714" h="153034">
                  <a:moveTo>
                    <a:pt x="738212" y="45389"/>
                  </a:moveTo>
                  <a:lnTo>
                    <a:pt x="665289" y="45389"/>
                  </a:lnTo>
                  <a:lnTo>
                    <a:pt x="660438" y="46405"/>
                  </a:lnTo>
                  <a:lnTo>
                    <a:pt x="660308" y="47650"/>
                  </a:lnTo>
                  <a:lnTo>
                    <a:pt x="660133" y="51676"/>
                  </a:lnTo>
                  <a:lnTo>
                    <a:pt x="659891" y="55676"/>
                  </a:lnTo>
                  <a:lnTo>
                    <a:pt x="659650" y="61061"/>
                  </a:lnTo>
                  <a:lnTo>
                    <a:pt x="664502" y="62090"/>
                  </a:lnTo>
                  <a:lnTo>
                    <a:pt x="738974" y="62090"/>
                  </a:lnTo>
                  <a:lnTo>
                    <a:pt x="743889" y="61061"/>
                  </a:lnTo>
                  <a:lnTo>
                    <a:pt x="743838" y="59740"/>
                  </a:lnTo>
                  <a:lnTo>
                    <a:pt x="743356" y="51676"/>
                  </a:lnTo>
                  <a:lnTo>
                    <a:pt x="743165" y="47650"/>
                  </a:lnTo>
                  <a:lnTo>
                    <a:pt x="743064" y="46405"/>
                  </a:lnTo>
                  <a:lnTo>
                    <a:pt x="738212" y="45389"/>
                  </a:lnTo>
                  <a:close/>
                </a:path>
                <a:path w="1402714" h="153034">
                  <a:moveTo>
                    <a:pt x="784123" y="64909"/>
                  </a:moveTo>
                  <a:lnTo>
                    <a:pt x="709345" y="64909"/>
                  </a:lnTo>
                  <a:lnTo>
                    <a:pt x="704380" y="65976"/>
                  </a:lnTo>
                  <a:lnTo>
                    <a:pt x="704507" y="71488"/>
                  </a:lnTo>
                  <a:lnTo>
                    <a:pt x="704621" y="81419"/>
                  </a:lnTo>
                  <a:lnTo>
                    <a:pt x="709714" y="82562"/>
                  </a:lnTo>
                  <a:lnTo>
                    <a:pt x="785990" y="82562"/>
                  </a:lnTo>
                  <a:lnTo>
                    <a:pt x="790955" y="81419"/>
                  </a:lnTo>
                  <a:lnTo>
                    <a:pt x="790829" y="80111"/>
                  </a:lnTo>
                  <a:lnTo>
                    <a:pt x="790295" y="75793"/>
                  </a:lnTo>
                  <a:lnTo>
                    <a:pt x="789330" y="67297"/>
                  </a:lnTo>
                  <a:lnTo>
                    <a:pt x="789216" y="65976"/>
                  </a:lnTo>
                  <a:lnTo>
                    <a:pt x="784123" y="64909"/>
                  </a:lnTo>
                  <a:close/>
                </a:path>
                <a:path w="1402714" h="153034">
                  <a:moveTo>
                    <a:pt x="779157" y="0"/>
                  </a:moveTo>
                  <a:lnTo>
                    <a:pt x="708571" y="0"/>
                  </a:lnTo>
                  <a:lnTo>
                    <a:pt x="704011" y="901"/>
                  </a:lnTo>
                  <a:lnTo>
                    <a:pt x="704075" y="6705"/>
                  </a:lnTo>
                  <a:lnTo>
                    <a:pt x="708698" y="7607"/>
                  </a:lnTo>
                  <a:lnTo>
                    <a:pt x="780059" y="7607"/>
                  </a:lnTo>
                  <a:lnTo>
                    <a:pt x="784542" y="6705"/>
                  </a:lnTo>
                  <a:lnTo>
                    <a:pt x="784428" y="5626"/>
                  </a:lnTo>
                  <a:lnTo>
                    <a:pt x="784250" y="4432"/>
                  </a:lnTo>
                  <a:lnTo>
                    <a:pt x="784123" y="3225"/>
                  </a:lnTo>
                  <a:lnTo>
                    <a:pt x="783945" y="2031"/>
                  </a:lnTo>
                  <a:lnTo>
                    <a:pt x="783831" y="901"/>
                  </a:lnTo>
                  <a:lnTo>
                    <a:pt x="779157" y="0"/>
                  </a:lnTo>
                  <a:close/>
                </a:path>
                <a:path w="1402714" h="153034">
                  <a:moveTo>
                    <a:pt x="761911" y="9283"/>
                  </a:moveTo>
                  <a:lnTo>
                    <a:pt x="692404" y="9283"/>
                  </a:lnTo>
                  <a:lnTo>
                    <a:pt x="687730" y="10172"/>
                  </a:lnTo>
                  <a:lnTo>
                    <a:pt x="687552" y="23469"/>
                  </a:lnTo>
                  <a:lnTo>
                    <a:pt x="692226" y="24358"/>
                  </a:lnTo>
                  <a:lnTo>
                    <a:pt x="763231" y="24422"/>
                  </a:lnTo>
                  <a:lnTo>
                    <a:pt x="767841" y="23469"/>
                  </a:lnTo>
                  <a:lnTo>
                    <a:pt x="767359" y="18554"/>
                  </a:lnTo>
                  <a:lnTo>
                    <a:pt x="767067" y="14909"/>
                  </a:lnTo>
                  <a:lnTo>
                    <a:pt x="766584" y="10172"/>
                  </a:lnTo>
                  <a:lnTo>
                    <a:pt x="761911" y="9283"/>
                  </a:lnTo>
                  <a:close/>
                </a:path>
                <a:path w="1402714" h="153034">
                  <a:moveTo>
                    <a:pt x="799388" y="26454"/>
                  </a:moveTo>
                  <a:lnTo>
                    <a:pt x="728332" y="26454"/>
                  </a:lnTo>
                  <a:lnTo>
                    <a:pt x="723595" y="27406"/>
                  </a:lnTo>
                  <a:lnTo>
                    <a:pt x="723658" y="28549"/>
                  </a:lnTo>
                  <a:lnTo>
                    <a:pt x="724014" y="40119"/>
                  </a:lnTo>
                  <a:lnTo>
                    <a:pt x="724077" y="41363"/>
                  </a:lnTo>
                  <a:lnTo>
                    <a:pt x="728916" y="42329"/>
                  </a:lnTo>
                  <a:lnTo>
                    <a:pt x="801484" y="42329"/>
                  </a:lnTo>
                  <a:lnTo>
                    <a:pt x="806157" y="41363"/>
                  </a:lnTo>
                  <a:lnTo>
                    <a:pt x="804367" y="28549"/>
                  </a:lnTo>
                  <a:lnTo>
                    <a:pt x="804240" y="27406"/>
                  </a:lnTo>
                  <a:lnTo>
                    <a:pt x="799388" y="26454"/>
                  </a:lnTo>
                  <a:close/>
                </a:path>
                <a:path w="1402714" h="153034">
                  <a:moveTo>
                    <a:pt x="829932" y="45389"/>
                  </a:moveTo>
                  <a:lnTo>
                    <a:pt x="756894" y="45389"/>
                  </a:lnTo>
                  <a:lnTo>
                    <a:pt x="752093" y="46405"/>
                  </a:lnTo>
                  <a:lnTo>
                    <a:pt x="752208" y="47650"/>
                  </a:lnTo>
                  <a:lnTo>
                    <a:pt x="752449" y="51676"/>
                  </a:lnTo>
                  <a:lnTo>
                    <a:pt x="753059" y="59740"/>
                  </a:lnTo>
                  <a:lnTo>
                    <a:pt x="753110" y="61061"/>
                  </a:lnTo>
                  <a:lnTo>
                    <a:pt x="758139" y="62090"/>
                  </a:lnTo>
                  <a:lnTo>
                    <a:pt x="832738" y="62090"/>
                  </a:lnTo>
                  <a:lnTo>
                    <a:pt x="837526" y="61061"/>
                  </a:lnTo>
                  <a:lnTo>
                    <a:pt x="835139" y="47650"/>
                  </a:lnTo>
                  <a:lnTo>
                    <a:pt x="834897" y="46405"/>
                  </a:lnTo>
                  <a:lnTo>
                    <a:pt x="829932" y="45389"/>
                  </a:lnTo>
                  <a:close/>
                </a:path>
                <a:path w="1402714" h="153034">
                  <a:moveTo>
                    <a:pt x="809510" y="64909"/>
                  </a:moveTo>
                  <a:lnTo>
                    <a:pt x="803465" y="64909"/>
                  </a:lnTo>
                  <a:lnTo>
                    <a:pt x="798614" y="65976"/>
                  </a:lnTo>
                  <a:lnTo>
                    <a:pt x="799338" y="71488"/>
                  </a:lnTo>
                  <a:lnTo>
                    <a:pt x="800404" y="80111"/>
                  </a:lnTo>
                  <a:lnTo>
                    <a:pt x="800531" y="81419"/>
                  </a:lnTo>
                  <a:lnTo>
                    <a:pt x="805802" y="82562"/>
                  </a:lnTo>
                  <a:lnTo>
                    <a:pt x="882256" y="82562"/>
                  </a:lnTo>
                  <a:lnTo>
                    <a:pt x="887056" y="81419"/>
                  </a:lnTo>
                  <a:lnTo>
                    <a:pt x="884720" y="71488"/>
                  </a:lnTo>
                  <a:lnTo>
                    <a:pt x="883577" y="67297"/>
                  </a:lnTo>
                  <a:lnTo>
                    <a:pt x="883272" y="65976"/>
                  </a:lnTo>
                  <a:lnTo>
                    <a:pt x="878251" y="64947"/>
                  </a:lnTo>
                  <a:lnTo>
                    <a:pt x="840765" y="64947"/>
                  </a:lnTo>
                  <a:lnTo>
                    <a:pt x="809510" y="64909"/>
                  </a:lnTo>
                  <a:close/>
                </a:path>
                <a:path w="1402714" h="153034">
                  <a:moveTo>
                    <a:pt x="878065" y="64909"/>
                  </a:moveTo>
                  <a:lnTo>
                    <a:pt x="840765" y="64947"/>
                  </a:lnTo>
                  <a:lnTo>
                    <a:pt x="878251" y="64947"/>
                  </a:lnTo>
                  <a:lnTo>
                    <a:pt x="878065" y="64909"/>
                  </a:lnTo>
                  <a:close/>
                </a:path>
                <a:path w="1402714" h="153034">
                  <a:moveTo>
                    <a:pt x="867587" y="0"/>
                  </a:moveTo>
                  <a:lnTo>
                    <a:pt x="797128" y="0"/>
                  </a:lnTo>
                  <a:lnTo>
                    <a:pt x="792683" y="901"/>
                  </a:lnTo>
                  <a:lnTo>
                    <a:pt x="792873" y="2031"/>
                  </a:lnTo>
                  <a:lnTo>
                    <a:pt x="792988" y="3225"/>
                  </a:lnTo>
                  <a:lnTo>
                    <a:pt x="793343" y="5626"/>
                  </a:lnTo>
                  <a:lnTo>
                    <a:pt x="793457" y="6705"/>
                  </a:lnTo>
                  <a:lnTo>
                    <a:pt x="798207" y="7607"/>
                  </a:lnTo>
                  <a:lnTo>
                    <a:pt x="869441" y="7658"/>
                  </a:lnTo>
                  <a:lnTo>
                    <a:pt x="873823" y="6756"/>
                  </a:lnTo>
                  <a:lnTo>
                    <a:pt x="873518" y="5626"/>
                  </a:lnTo>
                  <a:lnTo>
                    <a:pt x="873277" y="4432"/>
                  </a:lnTo>
                  <a:lnTo>
                    <a:pt x="872680" y="2031"/>
                  </a:lnTo>
                  <a:lnTo>
                    <a:pt x="872375" y="901"/>
                  </a:lnTo>
                  <a:lnTo>
                    <a:pt x="867587" y="0"/>
                  </a:lnTo>
                  <a:close/>
                </a:path>
                <a:path w="1402714" h="153034">
                  <a:moveTo>
                    <a:pt x="779754" y="9220"/>
                  </a:moveTo>
                  <a:lnTo>
                    <a:pt x="775207" y="10172"/>
                  </a:lnTo>
                  <a:lnTo>
                    <a:pt x="775690" y="14909"/>
                  </a:lnTo>
                  <a:lnTo>
                    <a:pt x="776115" y="18618"/>
                  </a:lnTo>
                  <a:lnTo>
                    <a:pt x="776579" y="23469"/>
                  </a:lnTo>
                  <a:lnTo>
                    <a:pt x="781430" y="24422"/>
                  </a:lnTo>
                  <a:lnTo>
                    <a:pt x="852144" y="24422"/>
                  </a:lnTo>
                  <a:lnTo>
                    <a:pt x="856627" y="23469"/>
                  </a:lnTo>
                  <a:lnTo>
                    <a:pt x="856399" y="22263"/>
                  </a:lnTo>
                  <a:lnTo>
                    <a:pt x="854837" y="14909"/>
                  </a:lnTo>
                  <a:lnTo>
                    <a:pt x="853808" y="10172"/>
                  </a:lnTo>
                  <a:lnTo>
                    <a:pt x="849020" y="9283"/>
                  </a:lnTo>
                  <a:lnTo>
                    <a:pt x="785329" y="9283"/>
                  </a:lnTo>
                  <a:lnTo>
                    <a:pt x="779754" y="9220"/>
                  </a:lnTo>
                  <a:close/>
                </a:path>
                <a:path w="1402714" h="153034">
                  <a:moveTo>
                    <a:pt x="888669" y="26454"/>
                  </a:moveTo>
                  <a:lnTo>
                    <a:pt x="817714" y="26454"/>
                  </a:lnTo>
                  <a:lnTo>
                    <a:pt x="813168" y="27406"/>
                  </a:lnTo>
                  <a:lnTo>
                    <a:pt x="814539" y="36283"/>
                  </a:lnTo>
                  <a:lnTo>
                    <a:pt x="815263" y="41363"/>
                  </a:lnTo>
                  <a:lnTo>
                    <a:pt x="820293" y="42329"/>
                  </a:lnTo>
                  <a:lnTo>
                    <a:pt x="892733" y="42379"/>
                  </a:lnTo>
                  <a:lnTo>
                    <a:pt x="897280" y="41363"/>
                  </a:lnTo>
                  <a:lnTo>
                    <a:pt x="896988" y="40119"/>
                  </a:lnTo>
                  <a:lnTo>
                    <a:pt x="894956" y="32384"/>
                  </a:lnTo>
                  <a:lnTo>
                    <a:pt x="893940" y="28613"/>
                  </a:lnTo>
                  <a:lnTo>
                    <a:pt x="893635" y="27406"/>
                  </a:lnTo>
                  <a:lnTo>
                    <a:pt x="888669" y="26454"/>
                  </a:lnTo>
                  <a:close/>
                </a:path>
                <a:path w="1402714" h="153034">
                  <a:moveTo>
                    <a:pt x="921359" y="45389"/>
                  </a:moveTo>
                  <a:lnTo>
                    <a:pt x="848601" y="45389"/>
                  </a:lnTo>
                  <a:lnTo>
                    <a:pt x="843940" y="46405"/>
                  </a:lnTo>
                  <a:lnTo>
                    <a:pt x="845743" y="55676"/>
                  </a:lnTo>
                  <a:lnTo>
                    <a:pt x="846759" y="61061"/>
                  </a:lnTo>
                  <a:lnTo>
                    <a:pt x="851903" y="62090"/>
                  </a:lnTo>
                  <a:lnTo>
                    <a:pt x="926261" y="62090"/>
                  </a:lnTo>
                  <a:lnTo>
                    <a:pt x="930871" y="61061"/>
                  </a:lnTo>
                  <a:lnTo>
                    <a:pt x="928052" y="51676"/>
                  </a:lnTo>
                  <a:lnTo>
                    <a:pt x="926503" y="46405"/>
                  </a:lnTo>
                  <a:lnTo>
                    <a:pt x="921359" y="45389"/>
                  </a:lnTo>
                  <a:close/>
                </a:path>
                <a:path w="1402714" h="153034">
                  <a:moveTo>
                    <a:pt x="972007" y="64909"/>
                  </a:moveTo>
                  <a:lnTo>
                    <a:pt x="897280" y="64909"/>
                  </a:lnTo>
                  <a:lnTo>
                    <a:pt x="892556" y="65976"/>
                  </a:lnTo>
                  <a:lnTo>
                    <a:pt x="894054" y="71488"/>
                  </a:lnTo>
                  <a:lnTo>
                    <a:pt x="896200" y="80111"/>
                  </a:lnTo>
                  <a:lnTo>
                    <a:pt x="896505" y="81419"/>
                  </a:lnTo>
                  <a:lnTo>
                    <a:pt x="901903" y="82562"/>
                  </a:lnTo>
                  <a:lnTo>
                    <a:pt x="978344" y="82562"/>
                  </a:lnTo>
                  <a:lnTo>
                    <a:pt x="983018" y="81419"/>
                  </a:lnTo>
                  <a:lnTo>
                    <a:pt x="979423" y="71488"/>
                  </a:lnTo>
                  <a:lnTo>
                    <a:pt x="977874" y="67297"/>
                  </a:lnTo>
                  <a:lnTo>
                    <a:pt x="977328" y="66039"/>
                  </a:lnTo>
                  <a:lnTo>
                    <a:pt x="972007" y="64909"/>
                  </a:lnTo>
                  <a:close/>
                </a:path>
                <a:path w="1402714" h="153034">
                  <a:moveTo>
                    <a:pt x="956017" y="0"/>
                  </a:moveTo>
                  <a:lnTo>
                    <a:pt x="885431" y="0"/>
                  </a:lnTo>
                  <a:lnTo>
                    <a:pt x="881126" y="901"/>
                  </a:lnTo>
                  <a:lnTo>
                    <a:pt x="882611" y="6756"/>
                  </a:lnTo>
                  <a:lnTo>
                    <a:pt x="887463" y="7658"/>
                  </a:lnTo>
                  <a:lnTo>
                    <a:pt x="958824" y="7658"/>
                  </a:lnTo>
                  <a:lnTo>
                    <a:pt x="963079" y="6756"/>
                  </a:lnTo>
                  <a:lnTo>
                    <a:pt x="962240" y="4432"/>
                  </a:lnTo>
                  <a:lnTo>
                    <a:pt x="961758" y="3225"/>
                  </a:lnTo>
                  <a:lnTo>
                    <a:pt x="961351" y="2031"/>
                  </a:lnTo>
                  <a:lnTo>
                    <a:pt x="960920" y="901"/>
                  </a:lnTo>
                  <a:lnTo>
                    <a:pt x="956017" y="0"/>
                  </a:lnTo>
                  <a:close/>
                </a:path>
                <a:path w="1402714" h="153034">
                  <a:moveTo>
                    <a:pt x="936320" y="9283"/>
                  </a:moveTo>
                  <a:lnTo>
                    <a:pt x="866927" y="9283"/>
                  </a:lnTo>
                  <a:lnTo>
                    <a:pt x="862558" y="10172"/>
                  </a:lnTo>
                  <a:lnTo>
                    <a:pt x="862799" y="11315"/>
                  </a:lnTo>
                  <a:lnTo>
                    <a:pt x="864476" y="18618"/>
                  </a:lnTo>
                  <a:lnTo>
                    <a:pt x="865251" y="22263"/>
                  </a:lnTo>
                  <a:lnTo>
                    <a:pt x="865555" y="23469"/>
                  </a:lnTo>
                  <a:lnTo>
                    <a:pt x="870457" y="24422"/>
                  </a:lnTo>
                  <a:lnTo>
                    <a:pt x="941285" y="24422"/>
                  </a:lnTo>
                  <a:lnTo>
                    <a:pt x="945718" y="23469"/>
                  </a:lnTo>
                  <a:lnTo>
                    <a:pt x="945299" y="22263"/>
                  </a:lnTo>
                  <a:lnTo>
                    <a:pt x="944105" y="18618"/>
                  </a:lnTo>
                  <a:lnTo>
                    <a:pt x="942827" y="14909"/>
                  </a:lnTo>
                  <a:lnTo>
                    <a:pt x="941641" y="11315"/>
                  </a:lnTo>
                  <a:lnTo>
                    <a:pt x="941222" y="10172"/>
                  </a:lnTo>
                  <a:lnTo>
                    <a:pt x="936320" y="9283"/>
                  </a:lnTo>
                  <a:close/>
                </a:path>
                <a:path w="1402714" h="153034">
                  <a:moveTo>
                    <a:pt x="977988" y="26454"/>
                  </a:moveTo>
                  <a:lnTo>
                    <a:pt x="906919" y="26454"/>
                  </a:lnTo>
                  <a:lnTo>
                    <a:pt x="902436" y="27406"/>
                  </a:lnTo>
                  <a:lnTo>
                    <a:pt x="902792" y="28613"/>
                  </a:lnTo>
                  <a:lnTo>
                    <a:pt x="903808" y="32384"/>
                  </a:lnTo>
                  <a:lnTo>
                    <a:pt x="904887" y="36283"/>
                  </a:lnTo>
                  <a:lnTo>
                    <a:pt x="905903" y="40119"/>
                  </a:lnTo>
                  <a:lnTo>
                    <a:pt x="906259" y="41363"/>
                  </a:lnTo>
                  <a:lnTo>
                    <a:pt x="911351" y="42379"/>
                  </a:lnTo>
                  <a:lnTo>
                    <a:pt x="983970" y="42379"/>
                  </a:lnTo>
                  <a:lnTo>
                    <a:pt x="988415" y="41363"/>
                  </a:lnTo>
                  <a:lnTo>
                    <a:pt x="986434" y="36283"/>
                  </a:lnTo>
                  <a:lnTo>
                    <a:pt x="984999" y="32384"/>
                  </a:lnTo>
                  <a:lnTo>
                    <a:pt x="983500" y="28613"/>
                  </a:lnTo>
                  <a:lnTo>
                    <a:pt x="983081" y="27406"/>
                  </a:lnTo>
                  <a:lnTo>
                    <a:pt x="977988" y="26454"/>
                  </a:lnTo>
                  <a:close/>
                </a:path>
                <a:path w="1402714" h="153034">
                  <a:moveTo>
                    <a:pt x="1013371" y="45389"/>
                  </a:moveTo>
                  <a:lnTo>
                    <a:pt x="940206" y="45389"/>
                  </a:lnTo>
                  <a:lnTo>
                    <a:pt x="935659" y="46405"/>
                  </a:lnTo>
                  <a:lnTo>
                    <a:pt x="936078" y="47650"/>
                  </a:lnTo>
                  <a:lnTo>
                    <a:pt x="937336" y="51676"/>
                  </a:lnTo>
                  <a:lnTo>
                    <a:pt x="938529" y="55676"/>
                  </a:lnTo>
                  <a:lnTo>
                    <a:pt x="939850" y="59804"/>
                  </a:lnTo>
                  <a:lnTo>
                    <a:pt x="940206" y="61061"/>
                  </a:lnTo>
                  <a:lnTo>
                    <a:pt x="945476" y="62090"/>
                  </a:lnTo>
                  <a:lnTo>
                    <a:pt x="1020254" y="62090"/>
                  </a:lnTo>
                  <a:lnTo>
                    <a:pt x="1024737" y="61061"/>
                  </a:lnTo>
                  <a:lnTo>
                    <a:pt x="1022540" y="55676"/>
                  </a:lnTo>
                  <a:lnTo>
                    <a:pt x="1020800" y="51676"/>
                  </a:lnTo>
                  <a:lnTo>
                    <a:pt x="1019124" y="47650"/>
                  </a:lnTo>
                  <a:lnTo>
                    <a:pt x="1018641" y="46405"/>
                  </a:lnTo>
                  <a:lnTo>
                    <a:pt x="1013371" y="45389"/>
                  </a:lnTo>
                  <a:close/>
                </a:path>
                <a:path w="1402714" h="153034">
                  <a:moveTo>
                    <a:pt x="1066241" y="64909"/>
                  </a:moveTo>
                  <a:lnTo>
                    <a:pt x="991349" y="64909"/>
                  </a:lnTo>
                  <a:lnTo>
                    <a:pt x="986789" y="66039"/>
                  </a:lnTo>
                  <a:lnTo>
                    <a:pt x="987272" y="67297"/>
                  </a:lnTo>
                  <a:lnTo>
                    <a:pt x="988948" y="71488"/>
                  </a:lnTo>
                  <a:lnTo>
                    <a:pt x="990498" y="75793"/>
                  </a:lnTo>
                  <a:lnTo>
                    <a:pt x="992123" y="80111"/>
                  </a:lnTo>
                  <a:lnTo>
                    <a:pt x="992593" y="81419"/>
                  </a:lnTo>
                  <a:lnTo>
                    <a:pt x="998105" y="82562"/>
                  </a:lnTo>
                  <a:lnTo>
                    <a:pt x="1004277" y="82499"/>
                  </a:lnTo>
                  <a:lnTo>
                    <a:pt x="1074559" y="82499"/>
                  </a:lnTo>
                  <a:lnTo>
                    <a:pt x="1079119" y="81419"/>
                  </a:lnTo>
                  <a:lnTo>
                    <a:pt x="1074381" y="71488"/>
                  </a:lnTo>
                  <a:lnTo>
                    <a:pt x="1072337" y="67297"/>
                  </a:lnTo>
                  <a:lnTo>
                    <a:pt x="1071753" y="66039"/>
                  </a:lnTo>
                  <a:lnTo>
                    <a:pt x="1066241" y="64909"/>
                  </a:lnTo>
                  <a:close/>
                </a:path>
                <a:path w="1402714" h="153034">
                  <a:moveTo>
                    <a:pt x="1007211" y="85191"/>
                  </a:moveTo>
                  <a:lnTo>
                    <a:pt x="902258" y="85191"/>
                  </a:lnTo>
                  <a:lnTo>
                    <a:pt x="897458" y="86334"/>
                  </a:lnTo>
                  <a:lnTo>
                    <a:pt x="897763" y="87718"/>
                  </a:lnTo>
                  <a:lnTo>
                    <a:pt x="898906" y="92138"/>
                  </a:lnTo>
                  <a:lnTo>
                    <a:pt x="899972" y="96634"/>
                  </a:lnTo>
                  <a:lnTo>
                    <a:pt x="901471" y="102615"/>
                  </a:lnTo>
                  <a:lnTo>
                    <a:pt x="906983" y="103746"/>
                  </a:lnTo>
                  <a:lnTo>
                    <a:pt x="1014387" y="103746"/>
                  </a:lnTo>
                  <a:lnTo>
                    <a:pt x="1019124" y="102615"/>
                  </a:lnTo>
                  <a:lnTo>
                    <a:pt x="1018578" y="101180"/>
                  </a:lnTo>
                  <a:lnTo>
                    <a:pt x="1016774" y="96634"/>
                  </a:lnTo>
                  <a:lnTo>
                    <a:pt x="1015060" y="92138"/>
                  </a:lnTo>
                  <a:lnTo>
                    <a:pt x="1012774" y="86334"/>
                  </a:lnTo>
                  <a:lnTo>
                    <a:pt x="1007211" y="85191"/>
                  </a:lnTo>
                  <a:close/>
                </a:path>
                <a:path w="1402714" h="153034">
                  <a:moveTo>
                    <a:pt x="1044511" y="0"/>
                  </a:moveTo>
                  <a:lnTo>
                    <a:pt x="973861" y="0"/>
                  </a:lnTo>
                  <a:lnTo>
                    <a:pt x="969657" y="901"/>
                  </a:lnTo>
                  <a:lnTo>
                    <a:pt x="971041" y="4432"/>
                  </a:lnTo>
                  <a:lnTo>
                    <a:pt x="971880" y="6756"/>
                  </a:lnTo>
                  <a:lnTo>
                    <a:pt x="976858" y="7658"/>
                  </a:lnTo>
                  <a:lnTo>
                    <a:pt x="1048219" y="7658"/>
                  </a:lnTo>
                  <a:lnTo>
                    <a:pt x="1052347" y="6756"/>
                  </a:lnTo>
                  <a:lnTo>
                    <a:pt x="1051814" y="5626"/>
                  </a:lnTo>
                  <a:lnTo>
                    <a:pt x="1051204" y="4432"/>
                  </a:lnTo>
                  <a:lnTo>
                    <a:pt x="1049477" y="901"/>
                  </a:lnTo>
                  <a:lnTo>
                    <a:pt x="1044511" y="0"/>
                  </a:lnTo>
                  <a:close/>
                </a:path>
                <a:path w="1402714" h="153034">
                  <a:moveTo>
                    <a:pt x="1023670" y="9283"/>
                  </a:moveTo>
                  <a:lnTo>
                    <a:pt x="954163" y="9283"/>
                  </a:lnTo>
                  <a:lnTo>
                    <a:pt x="949845" y="10172"/>
                  </a:lnTo>
                  <a:lnTo>
                    <a:pt x="950264" y="11315"/>
                  </a:lnTo>
                  <a:lnTo>
                    <a:pt x="952779" y="18618"/>
                  </a:lnTo>
                  <a:lnTo>
                    <a:pt x="954100" y="22326"/>
                  </a:lnTo>
                  <a:lnTo>
                    <a:pt x="954455" y="23469"/>
                  </a:lnTo>
                  <a:lnTo>
                    <a:pt x="959497" y="24422"/>
                  </a:lnTo>
                  <a:lnTo>
                    <a:pt x="1030744" y="24422"/>
                  </a:lnTo>
                  <a:lnTo>
                    <a:pt x="1034808" y="23469"/>
                  </a:lnTo>
                  <a:lnTo>
                    <a:pt x="1034262" y="22326"/>
                  </a:lnTo>
                  <a:lnTo>
                    <a:pt x="1032598" y="18618"/>
                  </a:lnTo>
                  <a:lnTo>
                    <a:pt x="1029246" y="11315"/>
                  </a:lnTo>
                  <a:lnTo>
                    <a:pt x="1028700" y="10172"/>
                  </a:lnTo>
                  <a:lnTo>
                    <a:pt x="1023670" y="9283"/>
                  </a:lnTo>
                  <a:close/>
                </a:path>
                <a:path w="1402714" h="153034">
                  <a:moveTo>
                    <a:pt x="1067384" y="26454"/>
                  </a:moveTo>
                  <a:lnTo>
                    <a:pt x="996492" y="26454"/>
                  </a:lnTo>
                  <a:lnTo>
                    <a:pt x="991997" y="27406"/>
                  </a:lnTo>
                  <a:lnTo>
                    <a:pt x="993978" y="32384"/>
                  </a:lnTo>
                  <a:lnTo>
                    <a:pt x="995476" y="36283"/>
                  </a:lnTo>
                  <a:lnTo>
                    <a:pt x="997026" y="40119"/>
                  </a:lnTo>
                  <a:lnTo>
                    <a:pt x="997508" y="41363"/>
                  </a:lnTo>
                  <a:lnTo>
                    <a:pt x="1002842" y="42379"/>
                  </a:lnTo>
                  <a:lnTo>
                    <a:pt x="1075283" y="42379"/>
                  </a:lnTo>
                  <a:lnTo>
                    <a:pt x="1079588" y="41363"/>
                  </a:lnTo>
                  <a:lnTo>
                    <a:pt x="1077074" y="36283"/>
                  </a:lnTo>
                  <a:lnTo>
                    <a:pt x="1072591" y="27406"/>
                  </a:lnTo>
                  <a:lnTo>
                    <a:pt x="1067384" y="26454"/>
                  </a:lnTo>
                  <a:close/>
                </a:path>
                <a:path w="1402714" h="153034">
                  <a:moveTo>
                    <a:pt x="1104798" y="45389"/>
                  </a:moveTo>
                  <a:lnTo>
                    <a:pt x="1032052" y="45389"/>
                  </a:lnTo>
                  <a:lnTo>
                    <a:pt x="1027810" y="46405"/>
                  </a:lnTo>
                  <a:lnTo>
                    <a:pt x="1033551" y="59740"/>
                  </a:lnTo>
                  <a:lnTo>
                    <a:pt x="1034084" y="61061"/>
                  </a:lnTo>
                  <a:lnTo>
                    <a:pt x="1039418" y="62141"/>
                  </a:lnTo>
                  <a:lnTo>
                    <a:pt x="1113713" y="62141"/>
                  </a:lnTo>
                  <a:lnTo>
                    <a:pt x="1118146" y="61061"/>
                  </a:lnTo>
                  <a:lnTo>
                    <a:pt x="1115212" y="55676"/>
                  </a:lnTo>
                  <a:lnTo>
                    <a:pt x="1110907" y="47650"/>
                  </a:lnTo>
                  <a:lnTo>
                    <a:pt x="1110183" y="46405"/>
                  </a:lnTo>
                  <a:lnTo>
                    <a:pt x="1104798" y="45389"/>
                  </a:lnTo>
                  <a:close/>
                </a:path>
                <a:path w="1402714" h="153034">
                  <a:moveTo>
                    <a:pt x="1160233" y="64909"/>
                  </a:moveTo>
                  <a:lnTo>
                    <a:pt x="1085456" y="64909"/>
                  </a:lnTo>
                  <a:lnTo>
                    <a:pt x="1080973" y="66039"/>
                  </a:lnTo>
                  <a:lnTo>
                    <a:pt x="1083868" y="71539"/>
                  </a:lnTo>
                  <a:lnTo>
                    <a:pt x="1085938" y="75730"/>
                  </a:lnTo>
                  <a:lnTo>
                    <a:pt x="1088694" y="81419"/>
                  </a:lnTo>
                  <a:lnTo>
                    <a:pt x="1094320" y="82499"/>
                  </a:lnTo>
                  <a:lnTo>
                    <a:pt x="1170774" y="82499"/>
                  </a:lnTo>
                  <a:lnTo>
                    <a:pt x="1175207" y="81419"/>
                  </a:lnTo>
                  <a:lnTo>
                    <a:pt x="1171790" y="75730"/>
                  </a:lnTo>
                  <a:lnTo>
                    <a:pt x="1166583" y="67297"/>
                  </a:lnTo>
                  <a:lnTo>
                    <a:pt x="1165809" y="65976"/>
                  </a:lnTo>
                  <a:lnTo>
                    <a:pt x="1160233" y="64909"/>
                  </a:lnTo>
                  <a:close/>
                </a:path>
                <a:path w="1402714" h="153034">
                  <a:moveTo>
                    <a:pt x="1364640" y="64909"/>
                  </a:moveTo>
                  <a:lnTo>
                    <a:pt x="1179512" y="64909"/>
                  </a:lnTo>
                  <a:lnTo>
                    <a:pt x="1175080" y="65976"/>
                  </a:lnTo>
                  <a:lnTo>
                    <a:pt x="1175867" y="67297"/>
                  </a:lnTo>
                  <a:lnTo>
                    <a:pt x="1178560" y="71539"/>
                  </a:lnTo>
                  <a:lnTo>
                    <a:pt x="1181188" y="75730"/>
                  </a:lnTo>
                  <a:lnTo>
                    <a:pt x="1184668" y="81419"/>
                  </a:lnTo>
                  <a:lnTo>
                    <a:pt x="1190536" y="82499"/>
                  </a:lnTo>
                  <a:lnTo>
                    <a:pt x="1379664" y="82499"/>
                  </a:lnTo>
                  <a:lnTo>
                    <a:pt x="1383855" y="81419"/>
                  </a:lnTo>
                  <a:lnTo>
                    <a:pt x="1378953" y="75730"/>
                  </a:lnTo>
                  <a:lnTo>
                    <a:pt x="1375232" y="71488"/>
                  </a:lnTo>
                  <a:lnTo>
                    <a:pt x="1370507" y="65976"/>
                  </a:lnTo>
                  <a:lnTo>
                    <a:pt x="1364640" y="64909"/>
                  </a:lnTo>
                  <a:close/>
                </a:path>
                <a:path w="1402714" h="153034">
                  <a:moveTo>
                    <a:pt x="1103782" y="85191"/>
                  </a:moveTo>
                  <a:lnTo>
                    <a:pt x="1027328" y="85191"/>
                  </a:lnTo>
                  <a:lnTo>
                    <a:pt x="1022540" y="86334"/>
                  </a:lnTo>
                  <a:lnTo>
                    <a:pt x="1024928" y="92138"/>
                  </a:lnTo>
                  <a:lnTo>
                    <a:pt x="1026731" y="96634"/>
                  </a:lnTo>
                  <a:lnTo>
                    <a:pt x="1028522" y="101180"/>
                  </a:lnTo>
                  <a:lnTo>
                    <a:pt x="1029119" y="102615"/>
                  </a:lnTo>
                  <a:lnTo>
                    <a:pt x="1034808" y="103746"/>
                  </a:lnTo>
                  <a:lnTo>
                    <a:pt x="1113180" y="103746"/>
                  </a:lnTo>
                  <a:lnTo>
                    <a:pt x="1117790" y="102615"/>
                  </a:lnTo>
                  <a:lnTo>
                    <a:pt x="1112405" y="92138"/>
                  </a:lnTo>
                  <a:lnTo>
                    <a:pt x="1109459" y="86334"/>
                  </a:lnTo>
                  <a:lnTo>
                    <a:pt x="1103782" y="85191"/>
                  </a:lnTo>
                  <a:close/>
                </a:path>
                <a:path w="1402714" h="153034">
                  <a:moveTo>
                    <a:pt x="1203109" y="95440"/>
                  </a:moveTo>
                  <a:lnTo>
                    <a:pt x="1128928" y="95440"/>
                  </a:lnTo>
                  <a:lnTo>
                    <a:pt x="1124318" y="96570"/>
                  </a:lnTo>
                  <a:lnTo>
                    <a:pt x="1125092" y="98005"/>
                  </a:lnTo>
                  <a:lnTo>
                    <a:pt x="1126172" y="100101"/>
                  </a:lnTo>
                  <a:lnTo>
                    <a:pt x="1126769" y="101180"/>
                  </a:lnTo>
                  <a:lnTo>
                    <a:pt x="1127493" y="102615"/>
                  </a:lnTo>
                  <a:lnTo>
                    <a:pt x="1133297" y="103746"/>
                  </a:lnTo>
                  <a:lnTo>
                    <a:pt x="1208303" y="103746"/>
                  </a:lnTo>
                  <a:lnTo>
                    <a:pt x="1212811" y="102615"/>
                  </a:lnTo>
                  <a:lnTo>
                    <a:pt x="1211249" y="100101"/>
                  </a:lnTo>
                  <a:lnTo>
                    <a:pt x="1210525" y="99021"/>
                  </a:lnTo>
                  <a:lnTo>
                    <a:pt x="1208976" y="96570"/>
                  </a:lnTo>
                  <a:lnTo>
                    <a:pt x="1203109" y="95440"/>
                  </a:lnTo>
                  <a:close/>
                </a:path>
                <a:path w="1402714" h="153034">
                  <a:moveTo>
                    <a:pt x="1296733" y="95440"/>
                  </a:moveTo>
                  <a:lnTo>
                    <a:pt x="1222616" y="95440"/>
                  </a:lnTo>
                  <a:lnTo>
                    <a:pt x="1218196" y="96570"/>
                  </a:lnTo>
                  <a:lnTo>
                    <a:pt x="1219098" y="98005"/>
                  </a:lnTo>
                  <a:lnTo>
                    <a:pt x="1219809" y="99021"/>
                  </a:lnTo>
                  <a:lnTo>
                    <a:pt x="1221130" y="101180"/>
                  </a:lnTo>
                  <a:lnTo>
                    <a:pt x="1222082" y="102615"/>
                  </a:lnTo>
                  <a:lnTo>
                    <a:pt x="1228013" y="103746"/>
                  </a:lnTo>
                  <a:lnTo>
                    <a:pt x="1302854" y="103746"/>
                  </a:lnTo>
                  <a:lnTo>
                    <a:pt x="1307223" y="102615"/>
                  </a:lnTo>
                  <a:lnTo>
                    <a:pt x="1306144" y="101180"/>
                  </a:lnTo>
                  <a:lnTo>
                    <a:pt x="1304594" y="99021"/>
                  </a:lnTo>
                  <a:lnTo>
                    <a:pt x="1302727" y="96570"/>
                  </a:lnTo>
                  <a:lnTo>
                    <a:pt x="1296733" y="95440"/>
                  </a:lnTo>
                  <a:close/>
                </a:path>
                <a:path w="1402714" h="153034">
                  <a:moveTo>
                    <a:pt x="1289316" y="85432"/>
                  </a:moveTo>
                  <a:lnTo>
                    <a:pt x="1216215" y="85432"/>
                  </a:lnTo>
                  <a:lnTo>
                    <a:pt x="1211783" y="86575"/>
                  </a:lnTo>
                  <a:lnTo>
                    <a:pt x="1214005" y="89979"/>
                  </a:lnTo>
                  <a:lnTo>
                    <a:pt x="1214653" y="91058"/>
                  </a:lnTo>
                  <a:lnTo>
                    <a:pt x="1215555" y="92443"/>
                  </a:lnTo>
                  <a:lnTo>
                    <a:pt x="1221435" y="93586"/>
                  </a:lnTo>
                  <a:lnTo>
                    <a:pt x="1295361" y="93586"/>
                  </a:lnTo>
                  <a:lnTo>
                    <a:pt x="1299616" y="92443"/>
                  </a:lnTo>
                  <a:lnTo>
                    <a:pt x="1298600" y="90995"/>
                  </a:lnTo>
                  <a:lnTo>
                    <a:pt x="1297051" y="88963"/>
                  </a:lnTo>
                  <a:lnTo>
                    <a:pt x="1296327" y="87947"/>
                  </a:lnTo>
                  <a:lnTo>
                    <a:pt x="1295247" y="86575"/>
                  </a:lnTo>
                  <a:lnTo>
                    <a:pt x="1289316" y="85432"/>
                  </a:lnTo>
                  <a:close/>
                </a:path>
                <a:path w="1402714" h="153034">
                  <a:moveTo>
                    <a:pt x="1390738" y="95376"/>
                  </a:moveTo>
                  <a:lnTo>
                    <a:pt x="1322666" y="95440"/>
                  </a:lnTo>
                  <a:lnTo>
                    <a:pt x="1316380" y="95440"/>
                  </a:lnTo>
                  <a:lnTo>
                    <a:pt x="1312062" y="96570"/>
                  </a:lnTo>
                  <a:lnTo>
                    <a:pt x="1313141" y="98005"/>
                  </a:lnTo>
                  <a:lnTo>
                    <a:pt x="1313992" y="99021"/>
                  </a:lnTo>
                  <a:lnTo>
                    <a:pt x="1315542" y="101180"/>
                  </a:lnTo>
                  <a:lnTo>
                    <a:pt x="1316685" y="102615"/>
                  </a:lnTo>
                  <a:lnTo>
                    <a:pt x="1322730" y="103746"/>
                  </a:lnTo>
                  <a:lnTo>
                    <a:pt x="1397863" y="103746"/>
                  </a:lnTo>
                  <a:lnTo>
                    <a:pt x="1402118" y="102615"/>
                  </a:lnTo>
                  <a:lnTo>
                    <a:pt x="1400860" y="101117"/>
                  </a:lnTo>
                  <a:lnTo>
                    <a:pt x="1398104" y="98005"/>
                  </a:lnTo>
                  <a:lnTo>
                    <a:pt x="1396911" y="96570"/>
                  </a:lnTo>
                  <a:lnTo>
                    <a:pt x="1390738" y="95376"/>
                  </a:lnTo>
                  <a:close/>
                </a:path>
                <a:path w="1402714" h="153034">
                  <a:moveTo>
                    <a:pt x="1132928" y="0"/>
                  </a:moveTo>
                  <a:lnTo>
                    <a:pt x="1062405" y="0"/>
                  </a:lnTo>
                  <a:lnTo>
                    <a:pt x="1058341" y="901"/>
                  </a:lnTo>
                  <a:lnTo>
                    <a:pt x="1058938" y="2031"/>
                  </a:lnTo>
                  <a:lnTo>
                    <a:pt x="1060145" y="4432"/>
                  </a:lnTo>
                  <a:lnTo>
                    <a:pt x="1061262" y="6756"/>
                  </a:lnTo>
                  <a:lnTo>
                    <a:pt x="1066355" y="7658"/>
                  </a:lnTo>
                  <a:lnTo>
                    <a:pt x="1137602" y="7658"/>
                  </a:lnTo>
                  <a:lnTo>
                    <a:pt x="1141615" y="6756"/>
                  </a:lnTo>
                  <a:lnTo>
                    <a:pt x="1140955" y="5626"/>
                  </a:lnTo>
                  <a:lnTo>
                    <a:pt x="1140180" y="4432"/>
                  </a:lnTo>
                  <a:lnTo>
                    <a:pt x="1139469" y="3225"/>
                  </a:lnTo>
                  <a:lnTo>
                    <a:pt x="1138682" y="2031"/>
                  </a:lnTo>
                  <a:lnTo>
                    <a:pt x="1138021" y="901"/>
                  </a:lnTo>
                  <a:lnTo>
                    <a:pt x="1132928" y="0"/>
                  </a:lnTo>
                  <a:close/>
                </a:path>
                <a:path w="1402714" h="153034">
                  <a:moveTo>
                    <a:pt x="1110780" y="9283"/>
                  </a:moveTo>
                  <a:lnTo>
                    <a:pt x="1041514" y="9283"/>
                  </a:lnTo>
                  <a:lnTo>
                    <a:pt x="1037323" y="10172"/>
                  </a:lnTo>
                  <a:lnTo>
                    <a:pt x="1037869" y="11315"/>
                  </a:lnTo>
                  <a:lnTo>
                    <a:pt x="1039533" y="14973"/>
                  </a:lnTo>
                  <a:lnTo>
                    <a:pt x="1041272" y="18618"/>
                  </a:lnTo>
                  <a:lnTo>
                    <a:pt x="1043546" y="23469"/>
                  </a:lnTo>
                  <a:lnTo>
                    <a:pt x="1048702" y="24422"/>
                  </a:lnTo>
                  <a:lnTo>
                    <a:pt x="1119403" y="24422"/>
                  </a:lnTo>
                  <a:lnTo>
                    <a:pt x="1123594" y="23469"/>
                  </a:lnTo>
                  <a:lnTo>
                    <a:pt x="1115936" y="10172"/>
                  </a:lnTo>
                  <a:lnTo>
                    <a:pt x="1110780" y="9283"/>
                  </a:lnTo>
                  <a:close/>
                </a:path>
                <a:path w="1402714" h="153034">
                  <a:moveTo>
                    <a:pt x="1156830" y="26454"/>
                  </a:moveTo>
                  <a:lnTo>
                    <a:pt x="1085761" y="26454"/>
                  </a:lnTo>
                  <a:lnTo>
                    <a:pt x="1081570" y="27406"/>
                  </a:lnTo>
                  <a:lnTo>
                    <a:pt x="1082167" y="28613"/>
                  </a:lnTo>
                  <a:lnTo>
                    <a:pt x="1084148" y="32384"/>
                  </a:lnTo>
                  <a:lnTo>
                    <a:pt x="1088097" y="40170"/>
                  </a:lnTo>
                  <a:lnTo>
                    <a:pt x="1088745" y="41363"/>
                  </a:lnTo>
                  <a:lnTo>
                    <a:pt x="1094079" y="42379"/>
                  </a:lnTo>
                  <a:lnTo>
                    <a:pt x="1166647" y="42379"/>
                  </a:lnTo>
                  <a:lnTo>
                    <a:pt x="1170838" y="41363"/>
                  </a:lnTo>
                  <a:lnTo>
                    <a:pt x="1170114" y="40170"/>
                  </a:lnTo>
                  <a:lnTo>
                    <a:pt x="1162151" y="27470"/>
                  </a:lnTo>
                  <a:lnTo>
                    <a:pt x="1156830" y="26454"/>
                  </a:lnTo>
                  <a:close/>
                </a:path>
                <a:path w="1402714" h="153034">
                  <a:moveTo>
                    <a:pt x="1196403" y="45389"/>
                  </a:moveTo>
                  <a:lnTo>
                    <a:pt x="1123543" y="45389"/>
                  </a:lnTo>
                  <a:lnTo>
                    <a:pt x="1119225" y="46405"/>
                  </a:lnTo>
                  <a:lnTo>
                    <a:pt x="1119936" y="47650"/>
                  </a:lnTo>
                  <a:lnTo>
                    <a:pt x="1122159" y="51676"/>
                  </a:lnTo>
                  <a:lnTo>
                    <a:pt x="1126655" y="59740"/>
                  </a:lnTo>
                  <a:lnTo>
                    <a:pt x="1127366" y="61061"/>
                  </a:lnTo>
                  <a:lnTo>
                    <a:pt x="1132878" y="62141"/>
                  </a:lnTo>
                  <a:lnTo>
                    <a:pt x="1207350" y="62141"/>
                  </a:lnTo>
                  <a:lnTo>
                    <a:pt x="1211605" y="61061"/>
                  </a:lnTo>
                  <a:lnTo>
                    <a:pt x="1210767" y="59740"/>
                  </a:lnTo>
                  <a:lnTo>
                    <a:pt x="1208074" y="55676"/>
                  </a:lnTo>
                  <a:lnTo>
                    <a:pt x="1205382" y="51676"/>
                  </a:lnTo>
                  <a:lnTo>
                    <a:pt x="1202753" y="47650"/>
                  </a:lnTo>
                  <a:lnTo>
                    <a:pt x="1201915" y="46405"/>
                  </a:lnTo>
                  <a:lnTo>
                    <a:pt x="1196403" y="45389"/>
                  </a:lnTo>
                  <a:close/>
                </a:path>
                <a:path w="1402714" h="153034">
                  <a:moveTo>
                    <a:pt x="1347939" y="45389"/>
                  </a:moveTo>
                  <a:lnTo>
                    <a:pt x="1215263" y="45389"/>
                  </a:lnTo>
                  <a:lnTo>
                    <a:pt x="1211059" y="46405"/>
                  </a:lnTo>
                  <a:lnTo>
                    <a:pt x="1214602" y="51676"/>
                  </a:lnTo>
                  <a:lnTo>
                    <a:pt x="1220114" y="59740"/>
                  </a:lnTo>
                  <a:lnTo>
                    <a:pt x="1220952" y="61061"/>
                  </a:lnTo>
                  <a:lnTo>
                    <a:pt x="1226629" y="62141"/>
                  </a:lnTo>
                  <a:lnTo>
                    <a:pt x="1362252" y="62090"/>
                  </a:lnTo>
                  <a:lnTo>
                    <a:pt x="1366253" y="61061"/>
                  </a:lnTo>
                  <a:lnTo>
                    <a:pt x="1365173" y="59740"/>
                  </a:lnTo>
                  <a:lnTo>
                    <a:pt x="1353616" y="46405"/>
                  </a:lnTo>
                  <a:lnTo>
                    <a:pt x="1347939" y="45389"/>
                  </a:lnTo>
                  <a:close/>
                </a:path>
                <a:path w="1402714" h="153034">
                  <a:moveTo>
                    <a:pt x="1221371" y="0"/>
                  </a:moveTo>
                  <a:lnTo>
                    <a:pt x="1150721" y="0"/>
                  </a:lnTo>
                  <a:lnTo>
                    <a:pt x="1146771" y="901"/>
                  </a:lnTo>
                  <a:lnTo>
                    <a:pt x="1148207" y="3225"/>
                  </a:lnTo>
                  <a:lnTo>
                    <a:pt x="1150480" y="6756"/>
                  </a:lnTo>
                  <a:lnTo>
                    <a:pt x="1155636" y="7658"/>
                  </a:lnTo>
                  <a:lnTo>
                    <a:pt x="1226997" y="7658"/>
                  </a:lnTo>
                  <a:lnTo>
                    <a:pt x="1230884" y="6756"/>
                  </a:lnTo>
                  <a:lnTo>
                    <a:pt x="1230109" y="5626"/>
                  </a:lnTo>
                  <a:lnTo>
                    <a:pt x="1227404" y="2031"/>
                  </a:lnTo>
                  <a:lnTo>
                    <a:pt x="1226578" y="901"/>
                  </a:lnTo>
                  <a:lnTo>
                    <a:pt x="1221371" y="0"/>
                  </a:lnTo>
                  <a:close/>
                </a:path>
                <a:path w="1402714" h="153034">
                  <a:moveTo>
                    <a:pt x="1198143" y="9283"/>
                  </a:moveTo>
                  <a:lnTo>
                    <a:pt x="1128750" y="9283"/>
                  </a:lnTo>
                  <a:lnTo>
                    <a:pt x="1124673" y="10172"/>
                  </a:lnTo>
                  <a:lnTo>
                    <a:pt x="1129639" y="18618"/>
                  </a:lnTo>
                  <a:lnTo>
                    <a:pt x="1132459" y="23469"/>
                  </a:lnTo>
                  <a:lnTo>
                    <a:pt x="1137729" y="24422"/>
                  </a:lnTo>
                  <a:lnTo>
                    <a:pt x="1208608" y="24422"/>
                  </a:lnTo>
                  <a:lnTo>
                    <a:pt x="1212684" y="23469"/>
                  </a:lnTo>
                  <a:lnTo>
                    <a:pt x="1211846" y="22326"/>
                  </a:lnTo>
                  <a:lnTo>
                    <a:pt x="1209281" y="18618"/>
                  </a:lnTo>
                  <a:lnTo>
                    <a:pt x="1206703" y="14973"/>
                  </a:lnTo>
                  <a:lnTo>
                    <a:pt x="1204175" y="11315"/>
                  </a:lnTo>
                  <a:lnTo>
                    <a:pt x="1203401" y="10236"/>
                  </a:lnTo>
                  <a:lnTo>
                    <a:pt x="1198143" y="9283"/>
                  </a:lnTo>
                  <a:close/>
                </a:path>
                <a:path w="1402714" h="153034">
                  <a:moveTo>
                    <a:pt x="1316977" y="9283"/>
                  </a:moveTo>
                  <a:lnTo>
                    <a:pt x="1216101" y="9283"/>
                  </a:lnTo>
                  <a:lnTo>
                    <a:pt x="1212151" y="10236"/>
                  </a:lnTo>
                  <a:lnTo>
                    <a:pt x="1215504" y="14973"/>
                  </a:lnTo>
                  <a:lnTo>
                    <a:pt x="1218133" y="18618"/>
                  </a:lnTo>
                  <a:lnTo>
                    <a:pt x="1221536" y="23533"/>
                  </a:lnTo>
                  <a:lnTo>
                    <a:pt x="1226934" y="24422"/>
                  </a:lnTo>
                  <a:lnTo>
                    <a:pt x="1329982" y="24422"/>
                  </a:lnTo>
                  <a:lnTo>
                    <a:pt x="1333868" y="23533"/>
                  </a:lnTo>
                  <a:lnTo>
                    <a:pt x="1329677" y="18618"/>
                  </a:lnTo>
                  <a:lnTo>
                    <a:pt x="1326502" y="14973"/>
                  </a:lnTo>
                  <a:lnTo>
                    <a:pt x="1323390" y="11315"/>
                  </a:lnTo>
                  <a:lnTo>
                    <a:pt x="1322425" y="10236"/>
                  </a:lnTo>
                  <a:lnTo>
                    <a:pt x="1316977" y="9283"/>
                  </a:lnTo>
                  <a:close/>
                </a:path>
                <a:path w="1402714" h="153034">
                  <a:moveTo>
                    <a:pt x="1180947" y="26454"/>
                  </a:moveTo>
                  <a:lnTo>
                    <a:pt x="1175080" y="26454"/>
                  </a:lnTo>
                  <a:lnTo>
                    <a:pt x="1170952" y="27470"/>
                  </a:lnTo>
                  <a:lnTo>
                    <a:pt x="1171740" y="28613"/>
                  </a:lnTo>
                  <a:lnTo>
                    <a:pt x="1174127" y="32448"/>
                  </a:lnTo>
                  <a:lnTo>
                    <a:pt x="1179817" y="41363"/>
                  </a:lnTo>
                  <a:lnTo>
                    <a:pt x="1185329" y="42379"/>
                  </a:lnTo>
                  <a:lnTo>
                    <a:pt x="1258011" y="42379"/>
                  </a:lnTo>
                  <a:lnTo>
                    <a:pt x="1262075" y="41363"/>
                  </a:lnTo>
                  <a:lnTo>
                    <a:pt x="1251711" y="27470"/>
                  </a:lnTo>
                  <a:lnTo>
                    <a:pt x="1246276" y="26517"/>
                  </a:lnTo>
                  <a:lnTo>
                    <a:pt x="1180947" y="26454"/>
                  </a:lnTo>
                  <a:close/>
                </a:path>
                <a:path w="1402714" h="153034">
                  <a:moveTo>
                    <a:pt x="1331772" y="26517"/>
                  </a:moveTo>
                  <a:lnTo>
                    <a:pt x="1264526" y="26517"/>
                  </a:lnTo>
                  <a:lnTo>
                    <a:pt x="1260525" y="27470"/>
                  </a:lnTo>
                  <a:lnTo>
                    <a:pt x="1261414" y="28613"/>
                  </a:lnTo>
                  <a:lnTo>
                    <a:pt x="1264297" y="32448"/>
                  </a:lnTo>
                  <a:lnTo>
                    <a:pt x="1267231" y="36283"/>
                  </a:lnTo>
                  <a:lnTo>
                    <a:pt x="1271054" y="41363"/>
                  </a:lnTo>
                  <a:lnTo>
                    <a:pt x="1276680" y="42379"/>
                  </a:lnTo>
                  <a:lnTo>
                    <a:pt x="1345361" y="42379"/>
                  </a:lnTo>
                  <a:lnTo>
                    <a:pt x="1349311" y="41363"/>
                  </a:lnTo>
                  <a:lnTo>
                    <a:pt x="1348232" y="40170"/>
                  </a:lnTo>
                  <a:lnTo>
                    <a:pt x="1338300" y="28613"/>
                  </a:lnTo>
                  <a:lnTo>
                    <a:pt x="1337284" y="27470"/>
                  </a:lnTo>
                  <a:lnTo>
                    <a:pt x="1331772" y="26517"/>
                  </a:lnTo>
                  <a:close/>
                </a:path>
                <a:path w="1402714" h="153034">
                  <a:moveTo>
                    <a:pt x="1310271" y="0"/>
                  </a:moveTo>
                  <a:lnTo>
                    <a:pt x="1239329" y="0"/>
                  </a:lnTo>
                  <a:lnTo>
                    <a:pt x="1235316" y="901"/>
                  </a:lnTo>
                  <a:lnTo>
                    <a:pt x="1237056" y="3225"/>
                  </a:lnTo>
                  <a:lnTo>
                    <a:pt x="1238072" y="4432"/>
                  </a:lnTo>
                  <a:lnTo>
                    <a:pt x="1239071" y="5689"/>
                  </a:lnTo>
                  <a:lnTo>
                    <a:pt x="1239862" y="6756"/>
                  </a:lnTo>
                  <a:lnTo>
                    <a:pt x="1245133" y="7658"/>
                  </a:lnTo>
                  <a:lnTo>
                    <a:pt x="1316863" y="7658"/>
                  </a:lnTo>
                  <a:lnTo>
                    <a:pt x="1321041" y="6756"/>
                  </a:lnTo>
                  <a:lnTo>
                    <a:pt x="1320034" y="5626"/>
                  </a:lnTo>
                  <a:lnTo>
                    <a:pt x="1317993" y="3225"/>
                  </a:lnTo>
                  <a:lnTo>
                    <a:pt x="1316926" y="2031"/>
                  </a:lnTo>
                  <a:lnTo>
                    <a:pt x="1315961" y="901"/>
                  </a:lnTo>
                  <a:lnTo>
                    <a:pt x="1310271" y="0"/>
                  </a:lnTo>
                  <a:close/>
                </a:path>
                <a:path w="1402714" h="153034">
                  <a:moveTo>
                    <a:pt x="897699" y="114528"/>
                  </a:moveTo>
                  <a:lnTo>
                    <a:pt x="502259" y="114528"/>
                  </a:lnTo>
                  <a:lnTo>
                    <a:pt x="496265" y="119202"/>
                  </a:lnTo>
                  <a:lnTo>
                    <a:pt x="494830" y="125006"/>
                  </a:lnTo>
                  <a:lnTo>
                    <a:pt x="493509" y="130517"/>
                  </a:lnTo>
                  <a:lnTo>
                    <a:pt x="492137" y="136029"/>
                  </a:lnTo>
                  <a:lnTo>
                    <a:pt x="490753" y="141719"/>
                  </a:lnTo>
                  <a:lnTo>
                    <a:pt x="489254" y="147764"/>
                  </a:lnTo>
                  <a:lnTo>
                    <a:pt x="493090" y="152793"/>
                  </a:lnTo>
                  <a:lnTo>
                    <a:pt x="906868" y="152793"/>
                  </a:lnTo>
                  <a:lnTo>
                    <a:pt x="910691" y="147764"/>
                  </a:lnTo>
                  <a:lnTo>
                    <a:pt x="906437" y="130454"/>
                  </a:lnTo>
                  <a:lnTo>
                    <a:pt x="905129" y="125006"/>
                  </a:lnTo>
                  <a:lnTo>
                    <a:pt x="903693" y="119202"/>
                  </a:lnTo>
                  <a:lnTo>
                    <a:pt x="897699" y="114528"/>
                  </a:lnTo>
                  <a:close/>
                </a:path>
                <a:path w="1402714" h="153034">
                  <a:moveTo>
                    <a:pt x="159905" y="0"/>
                  </a:moveTo>
                  <a:lnTo>
                    <a:pt x="89446" y="0"/>
                  </a:lnTo>
                  <a:lnTo>
                    <a:pt x="84467" y="901"/>
                  </a:lnTo>
                  <a:lnTo>
                    <a:pt x="83515" y="1981"/>
                  </a:lnTo>
                  <a:lnTo>
                    <a:pt x="81483" y="4368"/>
                  </a:lnTo>
                  <a:lnTo>
                    <a:pt x="79438" y="6642"/>
                  </a:lnTo>
                  <a:lnTo>
                    <a:pt x="82918" y="7607"/>
                  </a:lnTo>
                  <a:lnTo>
                    <a:pt x="154260" y="7580"/>
                  </a:lnTo>
                  <a:lnTo>
                    <a:pt x="159435" y="6705"/>
                  </a:lnTo>
                  <a:lnTo>
                    <a:pt x="160210" y="5562"/>
                  </a:lnTo>
                  <a:lnTo>
                    <a:pt x="161162" y="4368"/>
                  </a:lnTo>
                  <a:lnTo>
                    <a:pt x="162966" y="1981"/>
                  </a:lnTo>
                  <a:lnTo>
                    <a:pt x="163741" y="901"/>
                  </a:lnTo>
                  <a:lnTo>
                    <a:pt x="159905" y="0"/>
                  </a:lnTo>
                  <a:close/>
                </a:path>
                <a:path w="1402714" h="153034">
                  <a:moveTo>
                    <a:pt x="154260" y="7580"/>
                  </a:moveTo>
                  <a:lnTo>
                    <a:pt x="133411" y="7580"/>
                  </a:lnTo>
                  <a:lnTo>
                    <a:pt x="154101" y="7607"/>
                  </a:lnTo>
                  <a:lnTo>
                    <a:pt x="154260" y="7580"/>
                  </a:lnTo>
                  <a:close/>
                </a:path>
              </a:pathLst>
            </a:custGeom>
            <a:solidFill>
              <a:srgbClr val="7E7D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7031068" y="5473726"/>
              <a:ext cx="403225" cy="186055"/>
            </a:xfrm>
            <a:custGeom>
              <a:avLst/>
              <a:gdLst/>
              <a:ahLst/>
              <a:cxnLst/>
              <a:rect l="l" t="t" r="r" b="b"/>
              <a:pathLst>
                <a:path w="403225" h="186054">
                  <a:moveTo>
                    <a:pt x="316001" y="150583"/>
                  </a:moveTo>
                  <a:lnTo>
                    <a:pt x="344752" y="185313"/>
                  </a:lnTo>
                  <a:lnTo>
                    <a:pt x="355993" y="185902"/>
                  </a:lnTo>
                  <a:lnTo>
                    <a:pt x="378570" y="183261"/>
                  </a:lnTo>
                  <a:lnTo>
                    <a:pt x="393034" y="175506"/>
                  </a:lnTo>
                  <a:lnTo>
                    <a:pt x="400729" y="162890"/>
                  </a:lnTo>
                  <a:lnTo>
                    <a:pt x="401602" y="156260"/>
                  </a:lnTo>
                  <a:lnTo>
                    <a:pt x="354139" y="156260"/>
                  </a:lnTo>
                  <a:lnTo>
                    <a:pt x="343728" y="155811"/>
                  </a:lnTo>
                  <a:lnTo>
                    <a:pt x="333703" y="154589"/>
                  </a:lnTo>
                  <a:lnTo>
                    <a:pt x="324362" y="152783"/>
                  </a:lnTo>
                  <a:lnTo>
                    <a:pt x="316001" y="150583"/>
                  </a:lnTo>
                  <a:close/>
                </a:path>
                <a:path w="403225" h="186054">
                  <a:moveTo>
                    <a:pt x="361442" y="54241"/>
                  </a:moveTo>
                  <a:lnTo>
                    <a:pt x="337905" y="56409"/>
                  </a:lnTo>
                  <a:lnTo>
                    <a:pt x="323075" y="63179"/>
                  </a:lnTo>
                  <a:lnTo>
                    <a:pt x="315350" y="74955"/>
                  </a:lnTo>
                  <a:lnTo>
                    <a:pt x="313131" y="92138"/>
                  </a:lnTo>
                  <a:lnTo>
                    <a:pt x="314058" y="107228"/>
                  </a:lnTo>
                  <a:lnTo>
                    <a:pt x="318398" y="117930"/>
                  </a:lnTo>
                  <a:lnTo>
                    <a:pt x="328486" y="125601"/>
                  </a:lnTo>
                  <a:lnTo>
                    <a:pt x="346659" y="131597"/>
                  </a:lnTo>
                  <a:lnTo>
                    <a:pt x="366890" y="136563"/>
                  </a:lnTo>
                  <a:lnTo>
                    <a:pt x="367131" y="137579"/>
                  </a:lnTo>
                  <a:lnTo>
                    <a:pt x="367131" y="153149"/>
                  </a:lnTo>
                  <a:lnTo>
                    <a:pt x="365340" y="156260"/>
                  </a:lnTo>
                  <a:lnTo>
                    <a:pt x="401602" y="156260"/>
                  </a:lnTo>
                  <a:lnTo>
                    <a:pt x="402996" y="145669"/>
                  </a:lnTo>
                  <a:lnTo>
                    <a:pt x="402019" y="129757"/>
                  </a:lnTo>
                  <a:lnTo>
                    <a:pt x="397163" y="118713"/>
                  </a:lnTo>
                  <a:lnTo>
                    <a:pt x="385540" y="110878"/>
                  </a:lnTo>
                  <a:lnTo>
                    <a:pt x="364261" y="104597"/>
                  </a:lnTo>
                  <a:lnTo>
                    <a:pt x="349237" y="101244"/>
                  </a:lnTo>
                  <a:lnTo>
                    <a:pt x="348208" y="100228"/>
                  </a:lnTo>
                  <a:lnTo>
                    <a:pt x="348208" y="86690"/>
                  </a:lnTo>
                  <a:lnTo>
                    <a:pt x="350786" y="83819"/>
                  </a:lnTo>
                  <a:lnTo>
                    <a:pt x="396898" y="83819"/>
                  </a:lnTo>
                  <a:lnTo>
                    <a:pt x="399884" y="58381"/>
                  </a:lnTo>
                  <a:lnTo>
                    <a:pt x="390499" y="56545"/>
                  </a:lnTo>
                  <a:lnTo>
                    <a:pt x="380053" y="55254"/>
                  </a:lnTo>
                  <a:lnTo>
                    <a:pt x="369913" y="54492"/>
                  </a:lnTo>
                  <a:lnTo>
                    <a:pt x="361442" y="54241"/>
                  </a:lnTo>
                  <a:close/>
                </a:path>
                <a:path w="403225" h="186054">
                  <a:moveTo>
                    <a:pt x="396898" y="83819"/>
                  </a:moveTo>
                  <a:lnTo>
                    <a:pt x="361683" y="83819"/>
                  </a:lnTo>
                  <a:lnTo>
                    <a:pt x="369720" y="84096"/>
                  </a:lnTo>
                  <a:lnTo>
                    <a:pt x="378604" y="84862"/>
                  </a:lnTo>
                  <a:lnTo>
                    <a:pt x="387724" y="86022"/>
                  </a:lnTo>
                  <a:lnTo>
                    <a:pt x="396468" y="87477"/>
                  </a:lnTo>
                  <a:lnTo>
                    <a:pt x="396898" y="83819"/>
                  </a:lnTo>
                  <a:close/>
                </a:path>
                <a:path w="403225" h="186054">
                  <a:moveTo>
                    <a:pt x="213144" y="54241"/>
                  </a:moveTo>
                  <a:lnTo>
                    <a:pt x="194014" y="57347"/>
                  </a:lnTo>
                  <a:lnTo>
                    <a:pt x="180767" y="66420"/>
                  </a:lnTo>
                  <a:lnTo>
                    <a:pt x="173065" y="81095"/>
                  </a:lnTo>
                  <a:lnTo>
                    <a:pt x="170573" y="101003"/>
                  </a:lnTo>
                  <a:lnTo>
                    <a:pt x="170573" y="139141"/>
                  </a:lnTo>
                  <a:lnTo>
                    <a:pt x="173211" y="159483"/>
                  </a:lnTo>
                  <a:lnTo>
                    <a:pt x="180940" y="174109"/>
                  </a:lnTo>
                  <a:lnTo>
                    <a:pt x="193483" y="182941"/>
                  </a:lnTo>
                  <a:lnTo>
                    <a:pt x="210566" y="185902"/>
                  </a:lnTo>
                  <a:lnTo>
                    <a:pt x="221224" y="184717"/>
                  </a:lnTo>
                  <a:lnTo>
                    <a:pt x="231902" y="181679"/>
                  </a:lnTo>
                  <a:lnTo>
                    <a:pt x="241655" y="177565"/>
                  </a:lnTo>
                  <a:lnTo>
                    <a:pt x="249542" y="173151"/>
                  </a:lnTo>
                  <a:lnTo>
                    <a:pt x="282778" y="173151"/>
                  </a:lnTo>
                  <a:lnTo>
                    <a:pt x="282778" y="153441"/>
                  </a:lnTo>
                  <a:lnTo>
                    <a:pt x="211594" y="153441"/>
                  </a:lnTo>
                  <a:lnTo>
                    <a:pt x="208000" y="148005"/>
                  </a:lnTo>
                  <a:lnTo>
                    <a:pt x="208000" y="92684"/>
                  </a:lnTo>
                  <a:lnTo>
                    <a:pt x="211594" y="86690"/>
                  </a:lnTo>
                  <a:lnTo>
                    <a:pt x="282778" y="86690"/>
                  </a:lnTo>
                  <a:lnTo>
                    <a:pt x="282778" y="57899"/>
                  </a:lnTo>
                  <a:lnTo>
                    <a:pt x="245351" y="57899"/>
                  </a:lnTo>
                  <a:lnTo>
                    <a:pt x="238172" y="56443"/>
                  </a:lnTo>
                  <a:lnTo>
                    <a:pt x="229943" y="55284"/>
                  </a:lnTo>
                  <a:lnTo>
                    <a:pt x="221366" y="54518"/>
                  </a:lnTo>
                  <a:lnTo>
                    <a:pt x="213144" y="54241"/>
                  </a:lnTo>
                  <a:close/>
                </a:path>
                <a:path w="403225" h="186054">
                  <a:moveTo>
                    <a:pt x="282778" y="173151"/>
                  </a:moveTo>
                  <a:lnTo>
                    <a:pt x="249542" y="173151"/>
                  </a:lnTo>
                  <a:lnTo>
                    <a:pt x="253441" y="183324"/>
                  </a:lnTo>
                  <a:lnTo>
                    <a:pt x="282778" y="183324"/>
                  </a:lnTo>
                  <a:lnTo>
                    <a:pt x="282778" y="173151"/>
                  </a:lnTo>
                  <a:close/>
                </a:path>
                <a:path w="403225" h="186054">
                  <a:moveTo>
                    <a:pt x="282778" y="86690"/>
                  </a:moveTo>
                  <a:lnTo>
                    <a:pt x="229247" y="86690"/>
                  </a:lnTo>
                  <a:lnTo>
                    <a:pt x="238887" y="88252"/>
                  </a:lnTo>
                  <a:lnTo>
                    <a:pt x="245351" y="89814"/>
                  </a:lnTo>
                  <a:lnTo>
                    <a:pt x="245351" y="143573"/>
                  </a:lnTo>
                  <a:lnTo>
                    <a:pt x="240523" y="147081"/>
                  </a:lnTo>
                  <a:lnTo>
                    <a:pt x="234573" y="150255"/>
                  </a:lnTo>
                  <a:lnTo>
                    <a:pt x="228040" y="152554"/>
                  </a:lnTo>
                  <a:lnTo>
                    <a:pt x="221462" y="153441"/>
                  </a:lnTo>
                  <a:lnTo>
                    <a:pt x="282778" y="153441"/>
                  </a:lnTo>
                  <a:lnTo>
                    <a:pt x="282778" y="86690"/>
                  </a:lnTo>
                  <a:close/>
                </a:path>
                <a:path w="403225" h="186054">
                  <a:moveTo>
                    <a:pt x="282778" y="0"/>
                  </a:moveTo>
                  <a:lnTo>
                    <a:pt x="245351" y="5156"/>
                  </a:lnTo>
                  <a:lnTo>
                    <a:pt x="245351" y="57899"/>
                  </a:lnTo>
                  <a:lnTo>
                    <a:pt x="282778" y="57899"/>
                  </a:lnTo>
                  <a:lnTo>
                    <a:pt x="282778" y="0"/>
                  </a:lnTo>
                  <a:close/>
                </a:path>
                <a:path w="403225" h="186054">
                  <a:moveTo>
                    <a:pt x="104660" y="10363"/>
                  </a:moveTo>
                  <a:lnTo>
                    <a:pt x="52692" y="10363"/>
                  </a:lnTo>
                  <a:lnTo>
                    <a:pt x="0" y="183324"/>
                  </a:lnTo>
                  <a:lnTo>
                    <a:pt x="40474" y="183324"/>
                  </a:lnTo>
                  <a:lnTo>
                    <a:pt x="49809" y="149567"/>
                  </a:lnTo>
                  <a:lnTo>
                    <a:pt x="147253" y="149567"/>
                  </a:lnTo>
                  <a:lnTo>
                    <a:pt x="137320" y="117106"/>
                  </a:lnTo>
                  <a:lnTo>
                    <a:pt x="58674" y="117106"/>
                  </a:lnTo>
                  <a:lnTo>
                    <a:pt x="78676" y="44665"/>
                  </a:lnTo>
                  <a:lnTo>
                    <a:pt x="115156" y="44665"/>
                  </a:lnTo>
                  <a:lnTo>
                    <a:pt x="104660" y="10363"/>
                  </a:lnTo>
                  <a:close/>
                </a:path>
                <a:path w="403225" h="186054">
                  <a:moveTo>
                    <a:pt x="147253" y="149567"/>
                  </a:moveTo>
                  <a:lnTo>
                    <a:pt x="107772" y="149567"/>
                  </a:lnTo>
                  <a:lnTo>
                    <a:pt x="117106" y="183324"/>
                  </a:lnTo>
                  <a:lnTo>
                    <a:pt x="157581" y="183324"/>
                  </a:lnTo>
                  <a:lnTo>
                    <a:pt x="147253" y="149567"/>
                  </a:lnTo>
                  <a:close/>
                </a:path>
                <a:path w="403225" h="186054">
                  <a:moveTo>
                    <a:pt x="115156" y="44665"/>
                  </a:moveTo>
                  <a:lnTo>
                    <a:pt x="78676" y="44665"/>
                  </a:lnTo>
                  <a:lnTo>
                    <a:pt x="98374" y="117106"/>
                  </a:lnTo>
                  <a:lnTo>
                    <a:pt x="137320" y="117106"/>
                  </a:lnTo>
                  <a:lnTo>
                    <a:pt x="115156" y="446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6750631" y="5240644"/>
              <a:ext cx="220345" cy="520700"/>
            </a:xfrm>
            <a:custGeom>
              <a:avLst/>
              <a:gdLst/>
              <a:ahLst/>
              <a:cxnLst/>
              <a:rect l="l" t="t" r="r" b="b"/>
              <a:pathLst>
                <a:path w="220345" h="520700">
                  <a:moveTo>
                    <a:pt x="0" y="520344"/>
                  </a:moveTo>
                  <a:lnTo>
                    <a:pt x="220141" y="520344"/>
                  </a:lnTo>
                  <a:lnTo>
                    <a:pt x="220141" y="0"/>
                  </a:lnTo>
                  <a:lnTo>
                    <a:pt x="0" y="0"/>
                  </a:lnTo>
                  <a:lnTo>
                    <a:pt x="0" y="520344"/>
                  </a:lnTo>
                  <a:close/>
                </a:path>
              </a:pathLst>
            </a:custGeom>
            <a:solidFill>
              <a:srgbClr val="ACDA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6833321" y="5414119"/>
              <a:ext cx="116205" cy="0"/>
            </a:xfrm>
            <a:custGeom>
              <a:avLst/>
              <a:gdLst/>
              <a:ahLst/>
              <a:cxnLst/>
              <a:rect l="l" t="t" r="r" b="b"/>
              <a:pathLst>
                <a:path w="116204">
                  <a:moveTo>
                    <a:pt x="0" y="0"/>
                  </a:moveTo>
                  <a:lnTo>
                    <a:pt x="116204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6813801" y="5443050"/>
              <a:ext cx="135890" cy="0"/>
            </a:xfrm>
            <a:custGeom>
              <a:avLst/>
              <a:gdLst/>
              <a:ahLst/>
              <a:cxnLst/>
              <a:rect l="l" t="t" r="r" b="b"/>
              <a:pathLst>
                <a:path w="135889">
                  <a:moveTo>
                    <a:pt x="0" y="0"/>
                  </a:moveTo>
                  <a:lnTo>
                    <a:pt x="135737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6805546" y="5471955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992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6774647" y="5500809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60">
                  <a:moveTo>
                    <a:pt x="0" y="0"/>
                  </a:moveTo>
                  <a:lnTo>
                    <a:pt x="174891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834578" y="5529740"/>
              <a:ext cx="115570" cy="0"/>
            </a:xfrm>
            <a:custGeom>
              <a:avLst/>
              <a:gdLst/>
              <a:ahLst/>
              <a:cxnLst/>
              <a:rect l="l" t="t" r="r" b="b"/>
              <a:pathLst>
                <a:path w="115570">
                  <a:moveTo>
                    <a:pt x="0" y="0"/>
                  </a:moveTo>
                  <a:lnTo>
                    <a:pt x="114960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6797989" y="5558594"/>
              <a:ext cx="151765" cy="0"/>
            </a:xfrm>
            <a:custGeom>
              <a:avLst/>
              <a:gdLst/>
              <a:ahLst/>
              <a:cxnLst/>
              <a:rect l="l" t="t" r="r" b="b"/>
              <a:pathLst>
                <a:path w="151764">
                  <a:moveTo>
                    <a:pt x="0" y="0"/>
                  </a:moveTo>
                  <a:lnTo>
                    <a:pt x="151536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6863737" y="5587513"/>
              <a:ext cx="86360" cy="0"/>
            </a:xfrm>
            <a:custGeom>
              <a:avLst/>
              <a:gdLst/>
              <a:ahLst/>
              <a:cxnLst/>
              <a:rect l="l" t="t" r="r" b="b"/>
              <a:pathLst>
                <a:path w="86360">
                  <a:moveTo>
                    <a:pt x="0" y="0"/>
                  </a:moveTo>
                  <a:lnTo>
                    <a:pt x="85801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4237659" y="5132490"/>
              <a:ext cx="1323648" cy="7448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4167819" y="5062831"/>
              <a:ext cx="1436471" cy="9824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5742614" y="5368969"/>
              <a:ext cx="542290" cy="140335"/>
            </a:xfrm>
            <a:custGeom>
              <a:avLst/>
              <a:gdLst/>
              <a:ahLst/>
              <a:cxnLst/>
              <a:rect l="l" t="t" r="r" b="b"/>
              <a:pathLst>
                <a:path w="542289" h="140334">
                  <a:moveTo>
                    <a:pt x="541756" y="0"/>
                  </a:moveTo>
                  <a:lnTo>
                    <a:pt x="0" y="0"/>
                  </a:lnTo>
                  <a:lnTo>
                    <a:pt x="242341" y="139903"/>
                  </a:lnTo>
                  <a:lnTo>
                    <a:pt x="242341" y="81368"/>
                  </a:lnTo>
                  <a:lnTo>
                    <a:pt x="541756" y="81368"/>
                  </a:lnTo>
                  <a:lnTo>
                    <a:pt x="541756" y="0"/>
                  </a:lnTo>
                  <a:close/>
                </a:path>
              </a:pathLst>
            </a:custGeom>
            <a:solidFill>
              <a:srgbClr val="7AC1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5742614" y="5169491"/>
              <a:ext cx="542290" cy="140335"/>
            </a:xfrm>
            <a:custGeom>
              <a:avLst/>
              <a:gdLst/>
              <a:ahLst/>
              <a:cxnLst/>
              <a:rect l="l" t="t" r="r" b="b"/>
              <a:pathLst>
                <a:path w="542289" h="140334">
                  <a:moveTo>
                    <a:pt x="299415" y="0"/>
                  </a:moveTo>
                  <a:lnTo>
                    <a:pt x="299415" y="58547"/>
                  </a:lnTo>
                  <a:lnTo>
                    <a:pt x="0" y="58547"/>
                  </a:lnTo>
                  <a:lnTo>
                    <a:pt x="0" y="139915"/>
                  </a:lnTo>
                  <a:lnTo>
                    <a:pt x="541756" y="139915"/>
                  </a:lnTo>
                  <a:lnTo>
                    <a:pt x="299415" y="0"/>
                  </a:lnTo>
                  <a:close/>
                </a:path>
              </a:pathLst>
            </a:custGeom>
            <a:solidFill>
              <a:srgbClr val="7AC1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 txBox="1"/>
            <p:nvPr/>
          </p:nvSpPr>
          <p:spPr>
            <a:xfrm>
              <a:off x="5759828" y="4831691"/>
              <a:ext cx="427355" cy="283995"/>
            </a:xfrm>
            <a:prstGeom prst="rect">
              <a:avLst/>
            </a:prstGeom>
            <a:solidFill>
              <a:srgbClr val="8AC354"/>
            </a:solidFill>
          </p:spPr>
          <p:txBody>
            <a:bodyPr vert="horz" wrap="square" lIns="0" tIns="4445" rIns="0" bIns="0" rtlCol="0">
              <a:spAutoFit/>
            </a:bodyPr>
            <a:lstStyle/>
            <a:p>
              <a:pPr marL="76200">
                <a:lnSpc>
                  <a:spcPct val="100000"/>
                </a:lnSpc>
                <a:spcBef>
                  <a:spcPts val="35"/>
                </a:spcBef>
              </a:pPr>
              <a:r>
                <a:rPr sz="3200" b="1" spc="-5" dirty="0">
                  <a:solidFill>
                    <a:srgbClr val="FFFFFF"/>
                  </a:solidFill>
                  <a:latin typeface="Myriad Pro"/>
                  <a:cs typeface="Myriad Pro"/>
                </a:rPr>
                <a:t>API</a:t>
              </a:r>
              <a:endParaRPr sz="1400" dirty="0">
                <a:latin typeface="Myriad Pro"/>
                <a:cs typeface="Myriad Pro"/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4214085" y="5118100"/>
              <a:ext cx="1344790" cy="6998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4214085" y="5768062"/>
              <a:ext cx="1344930" cy="112395"/>
            </a:xfrm>
            <a:custGeom>
              <a:avLst/>
              <a:gdLst/>
              <a:ahLst/>
              <a:cxnLst/>
              <a:rect l="l" t="t" r="r" b="b"/>
              <a:pathLst>
                <a:path w="1344929" h="112395">
                  <a:moveTo>
                    <a:pt x="1344790" y="112001"/>
                  </a:moveTo>
                  <a:lnTo>
                    <a:pt x="0" y="112001"/>
                  </a:lnTo>
                  <a:lnTo>
                    <a:pt x="0" y="0"/>
                  </a:lnTo>
                  <a:lnTo>
                    <a:pt x="1344790" y="0"/>
                  </a:lnTo>
                  <a:lnTo>
                    <a:pt x="1344790" y="112001"/>
                  </a:lnTo>
                  <a:close/>
                </a:path>
              </a:pathLst>
            </a:custGeom>
            <a:solidFill>
              <a:srgbClr val="E9EE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055994" y="5133608"/>
              <a:ext cx="285799" cy="3215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046216" y="5120248"/>
              <a:ext cx="266164" cy="32427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063182" y="5129755"/>
              <a:ext cx="267970" cy="318135"/>
            </a:xfrm>
            <a:custGeom>
              <a:avLst/>
              <a:gdLst/>
              <a:ahLst/>
              <a:cxnLst/>
              <a:rect l="l" t="t" r="r" b="b"/>
              <a:pathLst>
                <a:path w="267969" h="318134">
                  <a:moveTo>
                    <a:pt x="237947" y="0"/>
                  </a:moveTo>
                  <a:lnTo>
                    <a:pt x="30175" y="29197"/>
                  </a:lnTo>
                  <a:lnTo>
                    <a:pt x="419" y="65417"/>
                  </a:lnTo>
                  <a:lnTo>
                    <a:pt x="0" y="289699"/>
                  </a:lnTo>
                  <a:lnTo>
                    <a:pt x="2309" y="301842"/>
                  </a:lnTo>
                  <a:lnTo>
                    <a:pt x="8656" y="311134"/>
                  </a:lnTo>
                  <a:lnTo>
                    <a:pt x="18082" y="316678"/>
                  </a:lnTo>
                  <a:lnTo>
                    <a:pt x="29629" y="317576"/>
                  </a:lnTo>
                  <a:lnTo>
                    <a:pt x="237413" y="288366"/>
                  </a:lnTo>
                  <a:lnTo>
                    <a:pt x="267157" y="252145"/>
                  </a:lnTo>
                  <a:lnTo>
                    <a:pt x="267576" y="27863"/>
                  </a:lnTo>
                  <a:lnTo>
                    <a:pt x="265255" y="15719"/>
                  </a:lnTo>
                  <a:lnTo>
                    <a:pt x="258910" y="6426"/>
                  </a:lnTo>
                  <a:lnTo>
                    <a:pt x="249490" y="885"/>
                  </a:lnTo>
                  <a:lnTo>
                    <a:pt x="237947" y="0"/>
                  </a:lnTo>
                  <a:close/>
                </a:path>
              </a:pathLst>
            </a:custGeom>
            <a:solidFill>
              <a:srgbClr val="6CAC3B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102124" y="5440910"/>
              <a:ext cx="384045" cy="4215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154867" y="5493653"/>
              <a:ext cx="239388" cy="29047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171822" y="5503115"/>
              <a:ext cx="239395" cy="283845"/>
            </a:xfrm>
            <a:custGeom>
              <a:avLst/>
              <a:gdLst/>
              <a:ahLst/>
              <a:cxnLst/>
              <a:rect l="l" t="t" r="r" b="b"/>
              <a:pathLst>
                <a:path w="239394" h="283845">
                  <a:moveTo>
                    <a:pt x="212445" y="0"/>
                  </a:moveTo>
                  <a:lnTo>
                    <a:pt x="26974" y="26085"/>
                  </a:lnTo>
                  <a:lnTo>
                    <a:pt x="381" y="58458"/>
                  </a:lnTo>
                  <a:lnTo>
                    <a:pt x="0" y="258648"/>
                  </a:lnTo>
                  <a:lnTo>
                    <a:pt x="2065" y="269468"/>
                  </a:lnTo>
                  <a:lnTo>
                    <a:pt x="7735" y="277750"/>
                  </a:lnTo>
                  <a:lnTo>
                    <a:pt x="16160" y="282692"/>
                  </a:lnTo>
                  <a:lnTo>
                    <a:pt x="26492" y="283489"/>
                  </a:lnTo>
                  <a:lnTo>
                    <a:pt x="211963" y="257428"/>
                  </a:lnTo>
                  <a:lnTo>
                    <a:pt x="238480" y="225132"/>
                  </a:lnTo>
                  <a:lnTo>
                    <a:pt x="238848" y="24930"/>
                  </a:lnTo>
                  <a:lnTo>
                    <a:pt x="236793" y="14066"/>
                  </a:lnTo>
                  <a:lnTo>
                    <a:pt x="231138" y="5759"/>
                  </a:lnTo>
                  <a:lnTo>
                    <a:pt x="222737" y="805"/>
                  </a:lnTo>
                  <a:lnTo>
                    <a:pt x="212445" y="0"/>
                  </a:lnTo>
                  <a:close/>
                </a:path>
              </a:pathLst>
            </a:custGeom>
            <a:solidFill>
              <a:srgbClr val="6CAC3B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568097" y="5462947"/>
              <a:ext cx="207206" cy="2268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58308" y="5449597"/>
              <a:ext cx="205328" cy="23288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2565335" y="5202862"/>
              <a:ext cx="328676" cy="37154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2555566" y="5189514"/>
              <a:ext cx="326565" cy="37705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2642973" y="5571618"/>
              <a:ext cx="480512" cy="5358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2695725" y="5624362"/>
              <a:ext cx="353312" cy="40877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428469" y="5078088"/>
              <a:ext cx="369754" cy="40549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481204" y="5130827"/>
              <a:ext cx="242568" cy="27721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096775" y="5194289"/>
              <a:ext cx="205797" cy="18964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214834" y="5548924"/>
              <a:ext cx="147105" cy="19994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3608323" y="5529708"/>
              <a:ext cx="126217" cy="8512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3792299" y="5230306"/>
              <a:ext cx="326892" cy="35366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3845023" y="5283061"/>
              <a:ext cx="200007" cy="22668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63" y="783577"/>
                </a:lnTo>
                <a:lnTo>
                  <a:pt x="749546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 txBox="1"/>
          <p:nvPr/>
        </p:nvSpPr>
        <p:spPr>
          <a:xfrm>
            <a:off x="1240340" y="1941814"/>
            <a:ext cx="2893510" cy="39624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0" rIns="0" bIns="0" rtlCol="0">
            <a:spAutoFit/>
          </a:bodyPr>
          <a:lstStyle/>
          <a:p>
            <a:pPr marL="75565">
              <a:lnSpc>
                <a:spcPts val="1545"/>
              </a:lnSpc>
            </a:pPr>
            <a:endParaRPr lang="en-US" sz="2800" b="1" spc="-5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 marL="75565">
              <a:lnSpc>
                <a:spcPts val="1545"/>
              </a:lnSpc>
            </a:pP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9:</a:t>
            </a:r>
            <a:r>
              <a:rPr sz="2800" b="1" spc="-4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DNS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7975207" y="5270136"/>
            <a:ext cx="5251648" cy="345050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 txBox="1"/>
          <p:nvPr/>
        </p:nvSpPr>
        <p:spPr>
          <a:xfrm>
            <a:off x="1240340" y="2623657"/>
            <a:ext cx="11808910" cy="246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dirty="0">
                <a:solidFill>
                  <a:srgbClr val="231F20"/>
                </a:solidFill>
                <a:latin typeface="Myriad Pro"/>
                <a:cs typeface="Myriad Pro"/>
              </a:rPr>
              <a:t>При использовании ZKBioSecurity в широкомасштабных централизованных решениях подключенное к Интернету устройство (терминалы, контроллер) может быть настроено для доступа из-за его (как) локальной сети. Используя IP-адрес, выделенный интернет-провайдером, конечный пользователь может подключиться к этому устройству.Отсутствие статического IP-адреса означает, что пользователь должен настроить параметры подключения устройства каждый раз, когда будет назначен новый IP-адрес.Управление несколькими устройствами будет затруднено, если IP-адреса будут постоянно меняться.</a:t>
            </a:r>
            <a:r>
              <a:rPr dirty="0">
                <a:solidFill>
                  <a:srgbClr val="231F20"/>
                </a:solidFill>
                <a:latin typeface="Myriad Pro"/>
              </a:rPr>
              <a:t> Эту проблему можно решить, используя службу доменных имен (DNS).</a:t>
            </a:r>
            <a:endParaRPr dirty="0">
              <a:solidFill>
                <a:srgbClr val="231F20"/>
              </a:solidFill>
              <a:latin typeface="Myriad Pro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079199" y="5346700"/>
            <a:ext cx="6700998" cy="3373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2348473" y="3465339"/>
            <a:ext cx="10517484" cy="3476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2280" algn="ctr">
              <a:lnSpc>
                <a:spcPct val="139000"/>
              </a:lnSpc>
              <a:spcBef>
                <a:spcPts val="100"/>
              </a:spcBef>
            </a:pPr>
            <a:r>
              <a:rPr lang="ru-RU" altLang="en-US" sz="5400" b="1" spc="-5" dirty="0">
                <a:solidFill>
                  <a:srgbClr val="5D5D5E"/>
                </a:solidFill>
                <a:latin typeface="Myriad Pro"/>
                <a:cs typeface="Myriad Pro"/>
              </a:rPr>
              <a:t>Давайте познакомимся поближе с модулем</a:t>
            </a:r>
            <a:r>
              <a:rPr lang="en-US" sz="5400" b="1" spc="-5" dirty="0">
                <a:solidFill>
                  <a:srgbClr val="5D5D5E"/>
                </a:solidFill>
                <a:latin typeface="Myriad Pro"/>
                <a:cs typeface="Myriad Pro"/>
              </a:rPr>
              <a:t> </a:t>
            </a:r>
            <a:r>
              <a:rPr lang="en-US" sz="5400" b="1" spc="-5" dirty="0" err="1">
                <a:solidFill>
                  <a:srgbClr val="5D5D5E"/>
                </a:solidFill>
                <a:latin typeface="Myriad Pro"/>
                <a:cs typeface="Myriad Pro"/>
              </a:rPr>
              <a:t>ZKBioSecurity</a:t>
            </a:r>
            <a:endParaRPr sz="5400" dirty="0">
              <a:latin typeface="Myriad Pro"/>
              <a:cs typeface="Myriad Pro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33450" y="7081228"/>
            <a:ext cx="13297756" cy="1753220"/>
            <a:chOff x="561724" y="6085280"/>
            <a:chExt cx="6437228" cy="848705"/>
          </a:xfrm>
        </p:grpSpPr>
        <p:sp>
          <p:nvSpPr>
            <p:cNvPr id="28" name="object 25"/>
            <p:cNvSpPr/>
            <p:nvPr/>
          </p:nvSpPr>
          <p:spPr>
            <a:xfrm>
              <a:off x="6351887" y="6274445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5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6"/>
            <p:cNvSpPr/>
            <p:nvPr/>
          </p:nvSpPr>
          <p:spPr>
            <a:xfrm>
              <a:off x="6698994" y="6564167"/>
              <a:ext cx="176565" cy="1826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27"/>
            <p:cNvSpPr/>
            <p:nvPr/>
          </p:nvSpPr>
          <p:spPr>
            <a:xfrm>
              <a:off x="6474654" y="6586688"/>
              <a:ext cx="78164" cy="781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28"/>
            <p:cNvSpPr/>
            <p:nvPr/>
          </p:nvSpPr>
          <p:spPr>
            <a:xfrm>
              <a:off x="6513884" y="6448505"/>
              <a:ext cx="327660" cy="204470"/>
            </a:xfrm>
            <a:custGeom>
              <a:avLst/>
              <a:gdLst/>
              <a:ahLst/>
              <a:cxnLst/>
              <a:rect l="l" t="t" r="r" b="b"/>
              <a:pathLst>
                <a:path w="327659" h="204470">
                  <a:moveTo>
                    <a:pt x="303987" y="0"/>
                  </a:moveTo>
                  <a:lnTo>
                    <a:pt x="0" y="106502"/>
                  </a:lnTo>
                  <a:lnTo>
                    <a:pt x="65341" y="204215"/>
                  </a:lnTo>
                  <a:lnTo>
                    <a:pt x="183883" y="162026"/>
                  </a:lnTo>
                  <a:lnTo>
                    <a:pt x="178955" y="156032"/>
                  </a:lnTo>
                  <a:lnTo>
                    <a:pt x="175933" y="148374"/>
                  </a:lnTo>
                  <a:lnTo>
                    <a:pt x="197353" y="107607"/>
                  </a:lnTo>
                  <a:lnTo>
                    <a:pt x="211010" y="104838"/>
                  </a:lnTo>
                  <a:lnTo>
                    <a:pt x="311012" y="104838"/>
                  </a:lnTo>
                  <a:lnTo>
                    <a:pt x="327063" y="58712"/>
                  </a:lnTo>
                  <a:lnTo>
                    <a:pt x="303987" y="0"/>
                  </a:lnTo>
                  <a:close/>
                </a:path>
                <a:path w="327659" h="204470">
                  <a:moveTo>
                    <a:pt x="311012" y="104838"/>
                  </a:moveTo>
                  <a:lnTo>
                    <a:pt x="211010" y="104838"/>
                  </a:lnTo>
                  <a:lnTo>
                    <a:pt x="224661" y="107607"/>
                  </a:lnTo>
                  <a:lnTo>
                    <a:pt x="235804" y="115117"/>
                  </a:lnTo>
                  <a:lnTo>
                    <a:pt x="243346" y="126264"/>
                  </a:lnTo>
                  <a:lnTo>
                    <a:pt x="246138" y="139903"/>
                  </a:lnTo>
                  <a:lnTo>
                    <a:pt x="306235" y="118567"/>
                  </a:lnTo>
                  <a:lnTo>
                    <a:pt x="311012" y="104838"/>
                  </a:lnTo>
                  <a:close/>
                </a:path>
              </a:pathLst>
            </a:custGeom>
            <a:solidFill>
              <a:srgbClr val="F5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29"/>
            <p:cNvSpPr txBox="1"/>
            <p:nvPr/>
          </p:nvSpPr>
          <p:spPr>
            <a:xfrm>
              <a:off x="6516852" y="6085280"/>
              <a:ext cx="481685" cy="142323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Видео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33" name="object 30"/>
            <p:cNvSpPr/>
            <p:nvPr/>
          </p:nvSpPr>
          <p:spPr>
            <a:xfrm>
              <a:off x="2734988" y="6274448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1"/>
            <p:cNvSpPr/>
            <p:nvPr/>
          </p:nvSpPr>
          <p:spPr>
            <a:xfrm>
              <a:off x="2865932" y="6406565"/>
              <a:ext cx="384810" cy="382270"/>
            </a:xfrm>
            <a:custGeom>
              <a:avLst/>
              <a:gdLst/>
              <a:ahLst/>
              <a:cxnLst/>
              <a:rect l="l" t="t" r="r" b="b"/>
              <a:pathLst>
                <a:path w="384810" h="382270">
                  <a:moveTo>
                    <a:pt x="336969" y="382058"/>
                  </a:moveTo>
                  <a:lnTo>
                    <a:pt x="224489" y="382058"/>
                  </a:lnTo>
                  <a:lnTo>
                    <a:pt x="336092" y="382193"/>
                  </a:lnTo>
                  <a:lnTo>
                    <a:pt x="336969" y="382058"/>
                  </a:lnTo>
                  <a:close/>
                </a:path>
                <a:path w="384810" h="382270">
                  <a:moveTo>
                    <a:pt x="48514" y="0"/>
                  </a:moveTo>
                  <a:lnTo>
                    <a:pt x="5115" y="26174"/>
                  </a:lnTo>
                  <a:lnTo>
                    <a:pt x="558" y="42506"/>
                  </a:lnTo>
                  <a:lnTo>
                    <a:pt x="215" y="43052"/>
                  </a:lnTo>
                  <a:lnTo>
                    <a:pt x="0" y="43599"/>
                  </a:lnTo>
                  <a:lnTo>
                    <a:pt x="0" y="338340"/>
                  </a:lnTo>
                  <a:lnTo>
                    <a:pt x="368" y="340220"/>
                  </a:lnTo>
                  <a:lnTo>
                    <a:pt x="698" y="342112"/>
                  </a:lnTo>
                  <a:lnTo>
                    <a:pt x="31319" y="379305"/>
                  </a:lnTo>
                  <a:lnTo>
                    <a:pt x="64144" y="382126"/>
                  </a:lnTo>
                  <a:lnTo>
                    <a:pt x="336969" y="382058"/>
                  </a:lnTo>
                  <a:lnTo>
                    <a:pt x="375003" y="363430"/>
                  </a:lnTo>
                  <a:lnTo>
                    <a:pt x="384397" y="329387"/>
                  </a:lnTo>
                  <a:lnTo>
                    <a:pt x="54698" y="329387"/>
                  </a:lnTo>
                  <a:lnTo>
                    <a:pt x="54698" y="53987"/>
                  </a:lnTo>
                  <a:lnTo>
                    <a:pt x="384508" y="53987"/>
                  </a:lnTo>
                  <a:lnTo>
                    <a:pt x="384505" y="48221"/>
                  </a:lnTo>
                  <a:lnTo>
                    <a:pt x="380861" y="28996"/>
                  </a:lnTo>
                  <a:lnTo>
                    <a:pt x="370792" y="13754"/>
                  </a:lnTo>
                  <a:lnTo>
                    <a:pt x="355537" y="3712"/>
                  </a:lnTo>
                  <a:lnTo>
                    <a:pt x="336433" y="107"/>
                  </a:lnTo>
                  <a:lnTo>
                    <a:pt x="144453" y="107"/>
                  </a:lnTo>
                  <a:lnTo>
                    <a:pt x="48514" y="0"/>
                  </a:lnTo>
                  <a:close/>
                </a:path>
                <a:path w="384810" h="382270">
                  <a:moveTo>
                    <a:pt x="384508" y="53987"/>
                  </a:moveTo>
                  <a:lnTo>
                    <a:pt x="331724" y="53987"/>
                  </a:lnTo>
                  <a:lnTo>
                    <a:pt x="331724" y="329387"/>
                  </a:lnTo>
                  <a:lnTo>
                    <a:pt x="384397" y="329387"/>
                  </a:lnTo>
                  <a:lnTo>
                    <a:pt x="384475" y="286271"/>
                  </a:lnTo>
                  <a:lnTo>
                    <a:pt x="384508" y="53987"/>
                  </a:lnTo>
                  <a:close/>
                </a:path>
                <a:path w="384810" h="382270">
                  <a:moveTo>
                    <a:pt x="336334" y="88"/>
                  </a:moveTo>
                  <a:lnTo>
                    <a:pt x="144453" y="107"/>
                  </a:lnTo>
                  <a:lnTo>
                    <a:pt x="336433" y="1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2"/>
            <p:cNvSpPr/>
            <p:nvPr/>
          </p:nvSpPr>
          <p:spPr>
            <a:xfrm>
              <a:off x="2938540" y="6495111"/>
              <a:ext cx="249817" cy="2334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3"/>
            <p:cNvSpPr txBox="1"/>
            <p:nvPr/>
          </p:nvSpPr>
          <p:spPr>
            <a:xfrm>
              <a:off x="2837122" y="6085282"/>
              <a:ext cx="442595" cy="142323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Лифт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37" name="object 34"/>
            <p:cNvSpPr/>
            <p:nvPr/>
          </p:nvSpPr>
          <p:spPr>
            <a:xfrm>
              <a:off x="1286916" y="6287554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5"/>
            <p:cNvSpPr/>
            <p:nvPr/>
          </p:nvSpPr>
          <p:spPr>
            <a:xfrm>
              <a:off x="1582596" y="6469042"/>
              <a:ext cx="86753" cy="2739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36"/>
            <p:cNvSpPr/>
            <p:nvPr/>
          </p:nvSpPr>
          <p:spPr>
            <a:xfrm>
              <a:off x="1445316" y="6522615"/>
              <a:ext cx="101473" cy="1632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37"/>
            <p:cNvSpPr/>
            <p:nvPr/>
          </p:nvSpPr>
          <p:spPr>
            <a:xfrm>
              <a:off x="1482378" y="6396668"/>
              <a:ext cx="287655" cy="415290"/>
            </a:xfrm>
            <a:custGeom>
              <a:avLst/>
              <a:gdLst/>
              <a:ahLst/>
              <a:cxnLst/>
              <a:rect l="l" t="t" r="r" b="b"/>
              <a:pathLst>
                <a:path w="287655" h="415290">
                  <a:moveTo>
                    <a:pt x="26924" y="306171"/>
                  </a:moveTo>
                  <a:lnTo>
                    <a:pt x="0" y="306171"/>
                  </a:lnTo>
                  <a:lnTo>
                    <a:pt x="0" y="395427"/>
                  </a:lnTo>
                  <a:lnTo>
                    <a:pt x="1547" y="403107"/>
                  </a:lnTo>
                  <a:lnTo>
                    <a:pt x="5768" y="409381"/>
                  </a:lnTo>
                  <a:lnTo>
                    <a:pt x="12033" y="413611"/>
                  </a:lnTo>
                  <a:lnTo>
                    <a:pt x="19710" y="415163"/>
                  </a:lnTo>
                  <a:lnTo>
                    <a:pt x="267474" y="415163"/>
                  </a:lnTo>
                  <a:lnTo>
                    <a:pt x="275151" y="413611"/>
                  </a:lnTo>
                  <a:lnTo>
                    <a:pt x="281416" y="409381"/>
                  </a:lnTo>
                  <a:lnTo>
                    <a:pt x="285637" y="403107"/>
                  </a:lnTo>
                  <a:lnTo>
                    <a:pt x="287185" y="395427"/>
                  </a:lnTo>
                  <a:lnTo>
                    <a:pt x="287185" y="388874"/>
                  </a:lnTo>
                  <a:lnTo>
                    <a:pt x="46647" y="388874"/>
                  </a:lnTo>
                  <a:lnTo>
                    <a:pt x="38979" y="387324"/>
                  </a:lnTo>
                  <a:lnTo>
                    <a:pt x="32708" y="383098"/>
                  </a:lnTo>
                  <a:lnTo>
                    <a:pt x="28476" y="376829"/>
                  </a:lnTo>
                  <a:lnTo>
                    <a:pt x="26924" y="369150"/>
                  </a:lnTo>
                  <a:lnTo>
                    <a:pt x="26924" y="306171"/>
                  </a:lnTo>
                  <a:close/>
                </a:path>
                <a:path w="287655" h="415290">
                  <a:moveTo>
                    <a:pt x="287185" y="26289"/>
                  </a:moveTo>
                  <a:lnTo>
                    <a:pt x="240512" y="26288"/>
                  </a:lnTo>
                  <a:lnTo>
                    <a:pt x="248198" y="27836"/>
                  </a:lnTo>
                  <a:lnTo>
                    <a:pt x="254471" y="32059"/>
                  </a:lnTo>
                  <a:lnTo>
                    <a:pt x="258698" y="38328"/>
                  </a:lnTo>
                  <a:lnTo>
                    <a:pt x="260248" y="46012"/>
                  </a:lnTo>
                  <a:lnTo>
                    <a:pt x="260248" y="369150"/>
                  </a:lnTo>
                  <a:lnTo>
                    <a:pt x="258698" y="376829"/>
                  </a:lnTo>
                  <a:lnTo>
                    <a:pt x="254471" y="383098"/>
                  </a:lnTo>
                  <a:lnTo>
                    <a:pt x="248198" y="387324"/>
                  </a:lnTo>
                  <a:lnTo>
                    <a:pt x="240512" y="388874"/>
                  </a:lnTo>
                  <a:lnTo>
                    <a:pt x="287185" y="388874"/>
                  </a:lnTo>
                  <a:lnTo>
                    <a:pt x="287185" y="26289"/>
                  </a:lnTo>
                  <a:close/>
                </a:path>
                <a:path w="287655" h="415290">
                  <a:moveTo>
                    <a:pt x="267474" y="0"/>
                  </a:moveTo>
                  <a:lnTo>
                    <a:pt x="19710" y="0"/>
                  </a:lnTo>
                  <a:lnTo>
                    <a:pt x="12033" y="1549"/>
                  </a:lnTo>
                  <a:lnTo>
                    <a:pt x="5768" y="5775"/>
                  </a:lnTo>
                  <a:lnTo>
                    <a:pt x="1547" y="12044"/>
                  </a:lnTo>
                  <a:lnTo>
                    <a:pt x="0" y="19723"/>
                  </a:lnTo>
                  <a:lnTo>
                    <a:pt x="0" y="108978"/>
                  </a:lnTo>
                  <a:lnTo>
                    <a:pt x="26924" y="108978"/>
                  </a:lnTo>
                  <a:lnTo>
                    <a:pt x="26924" y="46012"/>
                  </a:lnTo>
                  <a:lnTo>
                    <a:pt x="28476" y="38328"/>
                  </a:lnTo>
                  <a:lnTo>
                    <a:pt x="32708" y="32059"/>
                  </a:lnTo>
                  <a:lnTo>
                    <a:pt x="38979" y="27836"/>
                  </a:lnTo>
                  <a:lnTo>
                    <a:pt x="46647" y="26288"/>
                  </a:lnTo>
                  <a:lnTo>
                    <a:pt x="287185" y="26289"/>
                  </a:lnTo>
                  <a:lnTo>
                    <a:pt x="287185" y="19723"/>
                  </a:lnTo>
                  <a:lnTo>
                    <a:pt x="285637" y="12044"/>
                  </a:lnTo>
                  <a:lnTo>
                    <a:pt x="281416" y="5775"/>
                  </a:lnTo>
                  <a:lnTo>
                    <a:pt x="275151" y="1549"/>
                  </a:lnTo>
                  <a:lnTo>
                    <a:pt x="2674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38"/>
            <p:cNvSpPr txBox="1"/>
            <p:nvPr/>
          </p:nvSpPr>
          <p:spPr>
            <a:xfrm>
              <a:off x="1432876" y="6085280"/>
              <a:ext cx="431887" cy="127261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sz="1600" dirty="0">
                  <a:latin typeface="Myriad Pro"/>
                  <a:cs typeface="Myriad Pro"/>
                </a:rPr>
                <a:t>Доступ</a:t>
              </a:r>
              <a:endParaRPr lang="ru-RU" sz="1600" dirty="0">
                <a:latin typeface="Myriad Pro"/>
                <a:cs typeface="Myriad Pro"/>
              </a:endParaRPr>
            </a:p>
          </p:txBody>
        </p:sp>
        <p:sp>
          <p:nvSpPr>
            <p:cNvPr id="43" name="object 39"/>
            <p:cNvSpPr txBox="1"/>
            <p:nvPr/>
          </p:nvSpPr>
          <p:spPr>
            <a:xfrm>
              <a:off x="4182201" y="6085280"/>
              <a:ext cx="723604" cy="134638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sz="1700">
                  <a:latin typeface="Myriad Pro"/>
                  <a:cs typeface="Myriad Pro"/>
                </a:rPr>
                <a:t>Посетители</a:t>
              </a:r>
              <a:endParaRPr lang="ru-RU" sz="1700">
                <a:latin typeface="Myriad Pro"/>
                <a:cs typeface="Myriad Pro"/>
              </a:endParaRPr>
            </a:p>
          </p:txBody>
        </p:sp>
        <p:sp>
          <p:nvSpPr>
            <p:cNvPr id="44" name="object 40"/>
            <p:cNvSpPr/>
            <p:nvPr/>
          </p:nvSpPr>
          <p:spPr>
            <a:xfrm>
              <a:off x="4182378" y="6274445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1"/>
            <p:cNvSpPr/>
            <p:nvPr/>
          </p:nvSpPr>
          <p:spPr>
            <a:xfrm>
              <a:off x="4321253" y="6396738"/>
              <a:ext cx="368935" cy="401955"/>
            </a:xfrm>
            <a:custGeom>
              <a:avLst/>
              <a:gdLst/>
              <a:ahLst/>
              <a:cxnLst/>
              <a:rect l="l" t="t" r="r" b="b"/>
              <a:pathLst>
                <a:path w="368935" h="401954">
                  <a:moveTo>
                    <a:pt x="341706" y="131635"/>
                  </a:moveTo>
                  <a:lnTo>
                    <a:pt x="279031" y="131635"/>
                  </a:lnTo>
                  <a:lnTo>
                    <a:pt x="279984" y="135458"/>
                  </a:lnTo>
                  <a:lnTo>
                    <a:pt x="280504" y="139445"/>
                  </a:lnTo>
                  <a:lnTo>
                    <a:pt x="280504" y="262280"/>
                  </a:lnTo>
                  <a:lnTo>
                    <a:pt x="268579" y="262280"/>
                  </a:lnTo>
                  <a:lnTo>
                    <a:pt x="268579" y="371830"/>
                  </a:lnTo>
                  <a:lnTo>
                    <a:pt x="299427" y="371830"/>
                  </a:lnTo>
                  <a:lnTo>
                    <a:pt x="299427" y="278041"/>
                  </a:lnTo>
                  <a:lnTo>
                    <a:pt x="336041" y="278041"/>
                  </a:lnTo>
                  <a:lnTo>
                    <a:pt x="336041" y="181076"/>
                  </a:lnTo>
                  <a:lnTo>
                    <a:pt x="368693" y="181076"/>
                  </a:lnTo>
                  <a:lnTo>
                    <a:pt x="368693" y="158635"/>
                  </a:lnTo>
                  <a:lnTo>
                    <a:pt x="366568" y="148148"/>
                  </a:lnTo>
                  <a:lnTo>
                    <a:pt x="360776" y="139563"/>
                  </a:lnTo>
                  <a:lnTo>
                    <a:pt x="352196" y="133764"/>
                  </a:lnTo>
                  <a:lnTo>
                    <a:pt x="341706" y="131635"/>
                  </a:lnTo>
                  <a:close/>
                </a:path>
                <a:path w="368935" h="401954">
                  <a:moveTo>
                    <a:pt x="336041" y="278041"/>
                  </a:moveTo>
                  <a:lnTo>
                    <a:pt x="305917" y="278041"/>
                  </a:lnTo>
                  <a:lnTo>
                    <a:pt x="305917" y="371830"/>
                  </a:lnTo>
                  <a:lnTo>
                    <a:pt x="336041" y="371830"/>
                  </a:lnTo>
                  <a:lnTo>
                    <a:pt x="336041" y="278041"/>
                  </a:lnTo>
                  <a:close/>
                </a:path>
                <a:path w="368935" h="401954">
                  <a:moveTo>
                    <a:pt x="368693" y="181076"/>
                  </a:moveTo>
                  <a:lnTo>
                    <a:pt x="340715" y="181076"/>
                  </a:lnTo>
                  <a:lnTo>
                    <a:pt x="340715" y="242773"/>
                  </a:lnTo>
                  <a:lnTo>
                    <a:pt x="368693" y="242773"/>
                  </a:lnTo>
                  <a:lnTo>
                    <a:pt x="368693" y="181076"/>
                  </a:lnTo>
                  <a:close/>
                </a:path>
                <a:path w="368935" h="401954">
                  <a:moveTo>
                    <a:pt x="86753" y="181076"/>
                  </a:moveTo>
                  <a:lnTo>
                    <a:pt x="32092" y="181076"/>
                  </a:lnTo>
                  <a:lnTo>
                    <a:pt x="32092" y="371830"/>
                  </a:lnTo>
                  <a:lnTo>
                    <a:pt x="62928" y="371830"/>
                  </a:lnTo>
                  <a:lnTo>
                    <a:pt x="62928" y="278041"/>
                  </a:lnTo>
                  <a:lnTo>
                    <a:pt x="99567" y="278041"/>
                  </a:lnTo>
                  <a:lnTo>
                    <a:pt x="99567" y="262280"/>
                  </a:lnTo>
                  <a:lnTo>
                    <a:pt x="86753" y="262280"/>
                  </a:lnTo>
                  <a:lnTo>
                    <a:pt x="86753" y="181076"/>
                  </a:lnTo>
                  <a:close/>
                </a:path>
                <a:path w="368935" h="401954">
                  <a:moveTo>
                    <a:pt x="99567" y="278041"/>
                  </a:moveTo>
                  <a:lnTo>
                    <a:pt x="69418" y="278041"/>
                  </a:lnTo>
                  <a:lnTo>
                    <a:pt x="69418" y="371830"/>
                  </a:lnTo>
                  <a:lnTo>
                    <a:pt x="99567" y="371830"/>
                  </a:lnTo>
                  <a:lnTo>
                    <a:pt x="99567" y="278041"/>
                  </a:lnTo>
                  <a:close/>
                </a:path>
                <a:path w="368935" h="401954">
                  <a:moveTo>
                    <a:pt x="88214" y="131635"/>
                  </a:moveTo>
                  <a:lnTo>
                    <a:pt x="26987" y="131635"/>
                  </a:lnTo>
                  <a:lnTo>
                    <a:pt x="16512" y="133764"/>
                  </a:lnTo>
                  <a:lnTo>
                    <a:pt x="7931" y="139563"/>
                  </a:lnTo>
                  <a:lnTo>
                    <a:pt x="2130" y="148148"/>
                  </a:lnTo>
                  <a:lnTo>
                    <a:pt x="0" y="158635"/>
                  </a:lnTo>
                  <a:lnTo>
                    <a:pt x="0" y="242773"/>
                  </a:lnTo>
                  <a:lnTo>
                    <a:pt x="27406" y="242773"/>
                  </a:lnTo>
                  <a:lnTo>
                    <a:pt x="27406" y="181076"/>
                  </a:lnTo>
                  <a:lnTo>
                    <a:pt x="86753" y="181076"/>
                  </a:lnTo>
                  <a:lnTo>
                    <a:pt x="86753" y="139445"/>
                  </a:lnTo>
                  <a:lnTo>
                    <a:pt x="87274" y="135458"/>
                  </a:lnTo>
                  <a:lnTo>
                    <a:pt x="88214" y="131635"/>
                  </a:lnTo>
                  <a:close/>
                </a:path>
                <a:path w="368935" h="401954">
                  <a:moveTo>
                    <a:pt x="224142" y="170751"/>
                  </a:moveTo>
                  <a:lnTo>
                    <a:pt x="142417" y="170751"/>
                  </a:lnTo>
                  <a:lnTo>
                    <a:pt x="142417" y="401840"/>
                  </a:lnTo>
                  <a:lnTo>
                    <a:pt x="179768" y="401840"/>
                  </a:lnTo>
                  <a:lnTo>
                    <a:pt x="179768" y="288213"/>
                  </a:lnTo>
                  <a:lnTo>
                    <a:pt x="224142" y="288213"/>
                  </a:lnTo>
                  <a:lnTo>
                    <a:pt x="224142" y="170751"/>
                  </a:lnTo>
                  <a:close/>
                </a:path>
                <a:path w="368935" h="401954">
                  <a:moveTo>
                    <a:pt x="224142" y="288213"/>
                  </a:moveTo>
                  <a:lnTo>
                    <a:pt x="187642" y="288213"/>
                  </a:lnTo>
                  <a:lnTo>
                    <a:pt x="187642" y="401840"/>
                  </a:lnTo>
                  <a:lnTo>
                    <a:pt x="224142" y="401840"/>
                  </a:lnTo>
                  <a:lnTo>
                    <a:pt x="224142" y="288213"/>
                  </a:lnTo>
                  <a:close/>
                </a:path>
                <a:path w="368935" h="401954">
                  <a:moveTo>
                    <a:pt x="231000" y="110858"/>
                  </a:moveTo>
                  <a:lnTo>
                    <a:pt x="136232" y="110858"/>
                  </a:lnTo>
                  <a:lnTo>
                    <a:pt x="123541" y="113437"/>
                  </a:lnTo>
                  <a:lnTo>
                    <a:pt x="113142" y="120461"/>
                  </a:lnTo>
                  <a:lnTo>
                    <a:pt x="106113" y="130859"/>
                  </a:lnTo>
                  <a:lnTo>
                    <a:pt x="103530" y="143560"/>
                  </a:lnTo>
                  <a:lnTo>
                    <a:pt x="103530" y="245503"/>
                  </a:lnTo>
                  <a:lnTo>
                    <a:pt x="136753" y="245503"/>
                  </a:lnTo>
                  <a:lnTo>
                    <a:pt x="136753" y="170751"/>
                  </a:lnTo>
                  <a:lnTo>
                    <a:pt x="263715" y="170751"/>
                  </a:lnTo>
                  <a:lnTo>
                    <a:pt x="263715" y="143560"/>
                  </a:lnTo>
                  <a:lnTo>
                    <a:pt x="261134" y="130859"/>
                  </a:lnTo>
                  <a:lnTo>
                    <a:pt x="254106" y="120461"/>
                  </a:lnTo>
                  <a:lnTo>
                    <a:pt x="243704" y="113437"/>
                  </a:lnTo>
                  <a:lnTo>
                    <a:pt x="231000" y="110858"/>
                  </a:lnTo>
                  <a:close/>
                </a:path>
                <a:path w="368935" h="401954">
                  <a:moveTo>
                    <a:pt x="263715" y="170751"/>
                  </a:moveTo>
                  <a:lnTo>
                    <a:pt x="229819" y="170751"/>
                  </a:lnTo>
                  <a:lnTo>
                    <a:pt x="229819" y="245503"/>
                  </a:lnTo>
                  <a:lnTo>
                    <a:pt x="263715" y="245503"/>
                  </a:lnTo>
                  <a:lnTo>
                    <a:pt x="263715" y="170751"/>
                  </a:lnTo>
                  <a:close/>
                </a:path>
                <a:path w="368935" h="401954">
                  <a:moveTo>
                    <a:pt x="66446" y="40144"/>
                  </a:moveTo>
                  <a:lnTo>
                    <a:pt x="49680" y="43528"/>
                  </a:lnTo>
                  <a:lnTo>
                    <a:pt x="35987" y="52755"/>
                  </a:lnTo>
                  <a:lnTo>
                    <a:pt x="26753" y="66440"/>
                  </a:lnTo>
                  <a:lnTo>
                    <a:pt x="23367" y="83197"/>
                  </a:lnTo>
                  <a:lnTo>
                    <a:pt x="26753" y="99961"/>
                  </a:lnTo>
                  <a:lnTo>
                    <a:pt x="35987" y="113650"/>
                  </a:lnTo>
                  <a:lnTo>
                    <a:pt x="49708" y="122885"/>
                  </a:lnTo>
                  <a:lnTo>
                    <a:pt x="66446" y="126263"/>
                  </a:lnTo>
                  <a:lnTo>
                    <a:pt x="75097" y="125389"/>
                  </a:lnTo>
                  <a:lnTo>
                    <a:pt x="83171" y="122879"/>
                  </a:lnTo>
                  <a:lnTo>
                    <a:pt x="90465" y="118923"/>
                  </a:lnTo>
                  <a:lnTo>
                    <a:pt x="96858" y="113650"/>
                  </a:lnTo>
                  <a:lnTo>
                    <a:pt x="98120" y="112001"/>
                  </a:lnTo>
                  <a:lnTo>
                    <a:pt x="99491" y="110401"/>
                  </a:lnTo>
                  <a:lnTo>
                    <a:pt x="109473" y="83197"/>
                  </a:lnTo>
                  <a:lnTo>
                    <a:pt x="106092" y="66440"/>
                  </a:lnTo>
                  <a:lnTo>
                    <a:pt x="96870" y="52755"/>
                  </a:lnTo>
                  <a:lnTo>
                    <a:pt x="83193" y="43528"/>
                  </a:lnTo>
                  <a:lnTo>
                    <a:pt x="66446" y="40144"/>
                  </a:lnTo>
                  <a:close/>
                </a:path>
                <a:path w="368935" h="401954">
                  <a:moveTo>
                    <a:pt x="302920" y="40144"/>
                  </a:moveTo>
                  <a:lnTo>
                    <a:pt x="286163" y="43528"/>
                  </a:lnTo>
                  <a:lnTo>
                    <a:pt x="272478" y="52755"/>
                  </a:lnTo>
                  <a:lnTo>
                    <a:pt x="263251" y="66440"/>
                  </a:lnTo>
                  <a:lnTo>
                    <a:pt x="259867" y="83197"/>
                  </a:lnTo>
                  <a:lnTo>
                    <a:pt x="263251" y="99961"/>
                  </a:lnTo>
                  <a:lnTo>
                    <a:pt x="272478" y="113650"/>
                  </a:lnTo>
                  <a:lnTo>
                    <a:pt x="286192" y="122885"/>
                  </a:lnTo>
                  <a:lnTo>
                    <a:pt x="302920" y="126263"/>
                  </a:lnTo>
                  <a:lnTo>
                    <a:pt x="319671" y="122879"/>
                  </a:lnTo>
                  <a:lnTo>
                    <a:pt x="333357" y="113650"/>
                  </a:lnTo>
                  <a:lnTo>
                    <a:pt x="342587" y="99961"/>
                  </a:lnTo>
                  <a:lnTo>
                    <a:pt x="345973" y="83197"/>
                  </a:lnTo>
                  <a:lnTo>
                    <a:pt x="342587" y="66440"/>
                  </a:lnTo>
                  <a:lnTo>
                    <a:pt x="333357" y="52755"/>
                  </a:lnTo>
                  <a:lnTo>
                    <a:pt x="319671" y="43528"/>
                  </a:lnTo>
                  <a:lnTo>
                    <a:pt x="302920" y="40144"/>
                  </a:lnTo>
                  <a:close/>
                </a:path>
                <a:path w="368935" h="401954">
                  <a:moveTo>
                    <a:pt x="183997" y="0"/>
                  </a:moveTo>
                  <a:lnTo>
                    <a:pt x="163708" y="4101"/>
                  </a:lnTo>
                  <a:lnTo>
                    <a:pt x="147132" y="15284"/>
                  </a:lnTo>
                  <a:lnTo>
                    <a:pt x="135952" y="31868"/>
                  </a:lnTo>
                  <a:lnTo>
                    <a:pt x="131851" y="52171"/>
                  </a:lnTo>
                  <a:lnTo>
                    <a:pt x="135952" y="72480"/>
                  </a:lnTo>
                  <a:lnTo>
                    <a:pt x="147132" y="89063"/>
                  </a:lnTo>
                  <a:lnTo>
                    <a:pt x="163708" y="100243"/>
                  </a:lnTo>
                  <a:lnTo>
                    <a:pt x="183997" y="104343"/>
                  </a:lnTo>
                  <a:lnTo>
                    <a:pt x="204315" y="100243"/>
                  </a:lnTo>
                  <a:lnTo>
                    <a:pt x="220906" y="89063"/>
                  </a:lnTo>
                  <a:lnTo>
                    <a:pt x="232092" y="72480"/>
                  </a:lnTo>
                  <a:lnTo>
                    <a:pt x="236194" y="52171"/>
                  </a:lnTo>
                  <a:lnTo>
                    <a:pt x="232092" y="31868"/>
                  </a:lnTo>
                  <a:lnTo>
                    <a:pt x="220906" y="15284"/>
                  </a:lnTo>
                  <a:lnTo>
                    <a:pt x="204315" y="4101"/>
                  </a:lnTo>
                  <a:lnTo>
                    <a:pt x="183997" y="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2"/>
            <p:cNvSpPr txBox="1"/>
            <p:nvPr/>
          </p:nvSpPr>
          <p:spPr>
            <a:xfrm>
              <a:off x="3459212" y="6085280"/>
              <a:ext cx="473693" cy="142323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Отель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64" name="object 43"/>
            <p:cNvSpPr/>
            <p:nvPr/>
          </p:nvSpPr>
          <p:spPr>
            <a:xfrm>
              <a:off x="3459540" y="6274446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44"/>
            <p:cNvSpPr/>
            <p:nvPr/>
          </p:nvSpPr>
          <p:spPr>
            <a:xfrm>
              <a:off x="3645164" y="6449326"/>
              <a:ext cx="275590" cy="349250"/>
            </a:xfrm>
            <a:custGeom>
              <a:avLst/>
              <a:gdLst/>
              <a:ahLst/>
              <a:cxnLst/>
              <a:rect l="l" t="t" r="r" b="b"/>
              <a:pathLst>
                <a:path w="275589" h="349250">
                  <a:moveTo>
                    <a:pt x="71691" y="0"/>
                  </a:moveTo>
                  <a:lnTo>
                    <a:pt x="5918" y="0"/>
                  </a:lnTo>
                  <a:lnTo>
                    <a:pt x="0" y="5079"/>
                  </a:lnTo>
                  <a:lnTo>
                    <a:pt x="129" y="266699"/>
                  </a:lnTo>
                  <a:lnTo>
                    <a:pt x="25" y="341629"/>
                  </a:lnTo>
                  <a:lnTo>
                    <a:pt x="2501" y="346709"/>
                  </a:lnTo>
                  <a:lnTo>
                    <a:pt x="9855" y="349249"/>
                  </a:lnTo>
                  <a:lnTo>
                    <a:pt x="95872" y="349249"/>
                  </a:lnTo>
                  <a:lnTo>
                    <a:pt x="95596" y="320039"/>
                  </a:lnTo>
                  <a:lnTo>
                    <a:pt x="95475" y="299719"/>
                  </a:lnTo>
                  <a:lnTo>
                    <a:pt x="43903" y="299719"/>
                  </a:lnTo>
                  <a:lnTo>
                    <a:pt x="33972" y="298449"/>
                  </a:lnTo>
                  <a:lnTo>
                    <a:pt x="31762" y="295909"/>
                  </a:lnTo>
                  <a:lnTo>
                    <a:pt x="31392" y="289559"/>
                  </a:lnTo>
                  <a:lnTo>
                    <a:pt x="31419" y="283209"/>
                  </a:lnTo>
                  <a:lnTo>
                    <a:pt x="31356" y="280669"/>
                  </a:lnTo>
                  <a:lnTo>
                    <a:pt x="31445" y="276859"/>
                  </a:lnTo>
                  <a:lnTo>
                    <a:pt x="31749" y="271779"/>
                  </a:lnTo>
                  <a:lnTo>
                    <a:pt x="34239" y="269239"/>
                  </a:lnTo>
                  <a:lnTo>
                    <a:pt x="44145" y="267969"/>
                  </a:lnTo>
                  <a:lnTo>
                    <a:pt x="113633" y="267969"/>
                  </a:lnTo>
                  <a:lnTo>
                    <a:pt x="118325" y="266699"/>
                  </a:lnTo>
                  <a:lnTo>
                    <a:pt x="275056" y="266699"/>
                  </a:lnTo>
                  <a:lnTo>
                    <a:pt x="275051" y="238759"/>
                  </a:lnTo>
                  <a:lnTo>
                    <a:pt x="41922" y="238759"/>
                  </a:lnTo>
                  <a:lnTo>
                    <a:pt x="34429" y="237489"/>
                  </a:lnTo>
                  <a:lnTo>
                    <a:pt x="31699" y="234949"/>
                  </a:lnTo>
                  <a:lnTo>
                    <a:pt x="31329" y="227329"/>
                  </a:lnTo>
                  <a:lnTo>
                    <a:pt x="31372" y="218439"/>
                  </a:lnTo>
                  <a:lnTo>
                    <a:pt x="31534" y="210819"/>
                  </a:lnTo>
                  <a:lnTo>
                    <a:pt x="34277" y="208279"/>
                  </a:lnTo>
                  <a:lnTo>
                    <a:pt x="44335" y="207009"/>
                  </a:lnTo>
                  <a:lnTo>
                    <a:pt x="275045" y="207009"/>
                  </a:lnTo>
                  <a:lnTo>
                    <a:pt x="275040" y="177799"/>
                  </a:lnTo>
                  <a:lnTo>
                    <a:pt x="38531" y="177799"/>
                  </a:lnTo>
                  <a:lnTo>
                    <a:pt x="34582" y="176529"/>
                  </a:lnTo>
                  <a:lnTo>
                    <a:pt x="31838" y="173989"/>
                  </a:lnTo>
                  <a:lnTo>
                    <a:pt x="31368" y="165099"/>
                  </a:lnTo>
                  <a:lnTo>
                    <a:pt x="31330" y="160019"/>
                  </a:lnTo>
                  <a:lnTo>
                    <a:pt x="31762" y="149859"/>
                  </a:lnTo>
                  <a:lnTo>
                    <a:pt x="34594" y="147319"/>
                  </a:lnTo>
                  <a:lnTo>
                    <a:pt x="275035" y="147319"/>
                  </a:lnTo>
                  <a:lnTo>
                    <a:pt x="275024" y="116839"/>
                  </a:lnTo>
                  <a:lnTo>
                    <a:pt x="34785" y="116839"/>
                  </a:lnTo>
                  <a:lnTo>
                    <a:pt x="31762" y="114299"/>
                  </a:lnTo>
                  <a:lnTo>
                    <a:pt x="31305" y="104139"/>
                  </a:lnTo>
                  <a:lnTo>
                    <a:pt x="31292" y="99059"/>
                  </a:lnTo>
                  <a:lnTo>
                    <a:pt x="31737" y="88899"/>
                  </a:lnTo>
                  <a:lnTo>
                    <a:pt x="34594" y="86359"/>
                  </a:lnTo>
                  <a:lnTo>
                    <a:pt x="274991" y="86359"/>
                  </a:lnTo>
                  <a:lnTo>
                    <a:pt x="274973" y="67309"/>
                  </a:lnTo>
                  <a:lnTo>
                    <a:pt x="137579" y="67309"/>
                  </a:lnTo>
                  <a:lnTo>
                    <a:pt x="121372" y="66039"/>
                  </a:lnTo>
                  <a:lnTo>
                    <a:pt x="105168" y="66039"/>
                  </a:lnTo>
                  <a:lnTo>
                    <a:pt x="95579" y="64769"/>
                  </a:lnTo>
                  <a:lnTo>
                    <a:pt x="87334" y="62229"/>
                  </a:lnTo>
                  <a:lnTo>
                    <a:pt x="80476" y="55879"/>
                  </a:lnTo>
                  <a:lnTo>
                    <a:pt x="34391" y="55879"/>
                  </a:lnTo>
                  <a:lnTo>
                    <a:pt x="31648" y="53339"/>
                  </a:lnTo>
                  <a:lnTo>
                    <a:pt x="31326" y="44449"/>
                  </a:lnTo>
                  <a:lnTo>
                    <a:pt x="31375" y="35559"/>
                  </a:lnTo>
                  <a:lnTo>
                    <a:pt x="31711" y="27939"/>
                  </a:lnTo>
                  <a:lnTo>
                    <a:pt x="34683" y="25399"/>
                  </a:lnTo>
                  <a:lnTo>
                    <a:pt x="71682" y="25399"/>
                  </a:lnTo>
                  <a:lnTo>
                    <a:pt x="71691" y="0"/>
                  </a:lnTo>
                  <a:close/>
                </a:path>
                <a:path w="275589" h="349250">
                  <a:moveTo>
                    <a:pt x="275056" y="266699"/>
                  </a:moveTo>
                  <a:lnTo>
                    <a:pt x="156832" y="266699"/>
                  </a:lnTo>
                  <a:lnTo>
                    <a:pt x="164511" y="267969"/>
                  </a:lnTo>
                  <a:lnTo>
                    <a:pt x="170951" y="271779"/>
                  </a:lnTo>
                  <a:lnTo>
                    <a:pt x="179730" y="344169"/>
                  </a:lnTo>
                  <a:lnTo>
                    <a:pt x="179463" y="346709"/>
                  </a:lnTo>
                  <a:lnTo>
                    <a:pt x="179323" y="349249"/>
                  </a:lnTo>
                  <a:lnTo>
                    <a:pt x="265328" y="349249"/>
                  </a:lnTo>
                  <a:lnTo>
                    <a:pt x="267525" y="347979"/>
                  </a:lnTo>
                  <a:lnTo>
                    <a:pt x="269951" y="346709"/>
                  </a:lnTo>
                  <a:lnTo>
                    <a:pt x="274662" y="342899"/>
                  </a:lnTo>
                  <a:lnTo>
                    <a:pt x="275069" y="339089"/>
                  </a:lnTo>
                  <a:lnTo>
                    <a:pt x="275062" y="298449"/>
                  </a:lnTo>
                  <a:lnTo>
                    <a:pt x="216065" y="298449"/>
                  </a:lnTo>
                  <a:lnTo>
                    <a:pt x="213499" y="294639"/>
                  </a:lnTo>
                  <a:lnTo>
                    <a:pt x="213271" y="287019"/>
                  </a:lnTo>
                  <a:lnTo>
                    <a:pt x="213366" y="276859"/>
                  </a:lnTo>
                  <a:lnTo>
                    <a:pt x="213512" y="271779"/>
                  </a:lnTo>
                  <a:lnTo>
                    <a:pt x="215950" y="269239"/>
                  </a:lnTo>
                  <a:lnTo>
                    <a:pt x="225920" y="267969"/>
                  </a:lnTo>
                  <a:lnTo>
                    <a:pt x="275056" y="267969"/>
                  </a:lnTo>
                  <a:lnTo>
                    <a:pt x="275056" y="266699"/>
                  </a:lnTo>
                  <a:close/>
                </a:path>
                <a:path w="275589" h="349250">
                  <a:moveTo>
                    <a:pt x="113633" y="267969"/>
                  </a:moveTo>
                  <a:lnTo>
                    <a:pt x="49072" y="267969"/>
                  </a:lnTo>
                  <a:lnTo>
                    <a:pt x="59016" y="269239"/>
                  </a:lnTo>
                  <a:lnTo>
                    <a:pt x="61683" y="271779"/>
                  </a:lnTo>
                  <a:lnTo>
                    <a:pt x="61829" y="276859"/>
                  </a:lnTo>
                  <a:lnTo>
                    <a:pt x="61925" y="287019"/>
                  </a:lnTo>
                  <a:lnTo>
                    <a:pt x="61683" y="294639"/>
                  </a:lnTo>
                  <a:lnTo>
                    <a:pt x="59016" y="298449"/>
                  </a:lnTo>
                  <a:lnTo>
                    <a:pt x="49377" y="299719"/>
                  </a:lnTo>
                  <a:lnTo>
                    <a:pt x="95475" y="299719"/>
                  </a:lnTo>
                  <a:lnTo>
                    <a:pt x="95453" y="289559"/>
                  </a:lnTo>
                  <a:lnTo>
                    <a:pt x="97094" y="280669"/>
                  </a:lnTo>
                  <a:lnTo>
                    <a:pt x="101726" y="273049"/>
                  </a:lnTo>
                  <a:lnTo>
                    <a:pt x="108940" y="269239"/>
                  </a:lnTo>
                  <a:lnTo>
                    <a:pt x="113633" y="267969"/>
                  </a:lnTo>
                  <a:close/>
                </a:path>
                <a:path w="275589" h="349250">
                  <a:moveTo>
                    <a:pt x="275056" y="267969"/>
                  </a:moveTo>
                  <a:lnTo>
                    <a:pt x="231292" y="267969"/>
                  </a:lnTo>
                  <a:lnTo>
                    <a:pt x="241223" y="269239"/>
                  </a:lnTo>
                  <a:lnTo>
                    <a:pt x="243370" y="271779"/>
                  </a:lnTo>
                  <a:lnTo>
                    <a:pt x="243786" y="276859"/>
                  </a:lnTo>
                  <a:lnTo>
                    <a:pt x="243814" y="279399"/>
                  </a:lnTo>
                  <a:lnTo>
                    <a:pt x="243738" y="283209"/>
                  </a:lnTo>
                  <a:lnTo>
                    <a:pt x="243728" y="290829"/>
                  </a:lnTo>
                  <a:lnTo>
                    <a:pt x="243331" y="295909"/>
                  </a:lnTo>
                  <a:lnTo>
                    <a:pt x="241261" y="298449"/>
                  </a:lnTo>
                  <a:lnTo>
                    <a:pt x="275062" y="298449"/>
                  </a:lnTo>
                  <a:lnTo>
                    <a:pt x="275056" y="267969"/>
                  </a:lnTo>
                  <a:close/>
                </a:path>
                <a:path w="275589" h="349250">
                  <a:moveTo>
                    <a:pt x="103987" y="207009"/>
                  </a:moveTo>
                  <a:lnTo>
                    <a:pt x="48615" y="207009"/>
                  </a:lnTo>
                  <a:lnTo>
                    <a:pt x="58686" y="208279"/>
                  </a:lnTo>
                  <a:lnTo>
                    <a:pt x="61810" y="210819"/>
                  </a:lnTo>
                  <a:lnTo>
                    <a:pt x="61848" y="229869"/>
                  </a:lnTo>
                  <a:lnTo>
                    <a:pt x="61709" y="234949"/>
                  </a:lnTo>
                  <a:lnTo>
                    <a:pt x="58648" y="237489"/>
                  </a:lnTo>
                  <a:lnTo>
                    <a:pt x="50888" y="238759"/>
                  </a:lnTo>
                  <a:lnTo>
                    <a:pt x="105155" y="238759"/>
                  </a:lnTo>
                  <a:lnTo>
                    <a:pt x="95135" y="237489"/>
                  </a:lnTo>
                  <a:lnTo>
                    <a:pt x="92100" y="234949"/>
                  </a:lnTo>
                  <a:lnTo>
                    <a:pt x="92036" y="219709"/>
                  </a:lnTo>
                  <a:lnTo>
                    <a:pt x="91947" y="218439"/>
                  </a:lnTo>
                  <a:lnTo>
                    <a:pt x="92227" y="210819"/>
                  </a:lnTo>
                  <a:lnTo>
                    <a:pt x="94449" y="208279"/>
                  </a:lnTo>
                  <a:lnTo>
                    <a:pt x="103987" y="207009"/>
                  </a:lnTo>
                  <a:close/>
                </a:path>
                <a:path w="275589" h="349250">
                  <a:moveTo>
                    <a:pt x="165506" y="207009"/>
                  </a:moveTo>
                  <a:lnTo>
                    <a:pt x="109677" y="207009"/>
                  </a:lnTo>
                  <a:lnTo>
                    <a:pt x="119900" y="208279"/>
                  </a:lnTo>
                  <a:lnTo>
                    <a:pt x="122351" y="210819"/>
                  </a:lnTo>
                  <a:lnTo>
                    <a:pt x="122656" y="218439"/>
                  </a:lnTo>
                  <a:lnTo>
                    <a:pt x="122650" y="227329"/>
                  </a:lnTo>
                  <a:lnTo>
                    <a:pt x="122326" y="234949"/>
                  </a:lnTo>
                  <a:lnTo>
                    <a:pt x="119176" y="237489"/>
                  </a:lnTo>
                  <a:lnTo>
                    <a:pt x="113906" y="238759"/>
                  </a:lnTo>
                  <a:lnTo>
                    <a:pt x="165417" y="238759"/>
                  </a:lnTo>
                  <a:lnTo>
                    <a:pt x="155790" y="237489"/>
                  </a:lnTo>
                  <a:lnTo>
                    <a:pt x="152882" y="234949"/>
                  </a:lnTo>
                  <a:lnTo>
                    <a:pt x="152490" y="227329"/>
                  </a:lnTo>
                  <a:lnTo>
                    <a:pt x="152536" y="218439"/>
                  </a:lnTo>
                  <a:lnTo>
                    <a:pt x="152831" y="210819"/>
                  </a:lnTo>
                  <a:lnTo>
                    <a:pt x="155384" y="208279"/>
                  </a:lnTo>
                  <a:lnTo>
                    <a:pt x="165506" y="207009"/>
                  </a:lnTo>
                  <a:close/>
                </a:path>
                <a:path w="275589" h="349250">
                  <a:moveTo>
                    <a:pt x="226440" y="207009"/>
                  </a:moveTo>
                  <a:lnTo>
                    <a:pt x="170891" y="207009"/>
                  </a:lnTo>
                  <a:lnTo>
                    <a:pt x="180847" y="208279"/>
                  </a:lnTo>
                  <a:lnTo>
                    <a:pt x="183045" y="210819"/>
                  </a:lnTo>
                  <a:lnTo>
                    <a:pt x="183159" y="229869"/>
                  </a:lnTo>
                  <a:lnTo>
                    <a:pt x="183019" y="234949"/>
                  </a:lnTo>
                  <a:lnTo>
                    <a:pt x="180200" y="237489"/>
                  </a:lnTo>
                  <a:lnTo>
                    <a:pt x="170560" y="238759"/>
                  </a:lnTo>
                  <a:lnTo>
                    <a:pt x="226225" y="238759"/>
                  </a:lnTo>
                  <a:lnTo>
                    <a:pt x="216636" y="237489"/>
                  </a:lnTo>
                  <a:lnTo>
                    <a:pt x="213652" y="234949"/>
                  </a:lnTo>
                  <a:lnTo>
                    <a:pt x="213227" y="227329"/>
                  </a:lnTo>
                  <a:lnTo>
                    <a:pt x="213290" y="218439"/>
                  </a:lnTo>
                  <a:lnTo>
                    <a:pt x="213613" y="210819"/>
                  </a:lnTo>
                  <a:lnTo>
                    <a:pt x="216877" y="208279"/>
                  </a:lnTo>
                  <a:lnTo>
                    <a:pt x="226440" y="207009"/>
                  </a:lnTo>
                  <a:close/>
                </a:path>
                <a:path w="275589" h="349250">
                  <a:moveTo>
                    <a:pt x="275045" y="207009"/>
                  </a:moveTo>
                  <a:lnTo>
                    <a:pt x="230949" y="207009"/>
                  </a:lnTo>
                  <a:lnTo>
                    <a:pt x="241045" y="208279"/>
                  </a:lnTo>
                  <a:lnTo>
                    <a:pt x="243598" y="210819"/>
                  </a:lnTo>
                  <a:lnTo>
                    <a:pt x="243852" y="218439"/>
                  </a:lnTo>
                  <a:lnTo>
                    <a:pt x="243743" y="229869"/>
                  </a:lnTo>
                  <a:lnTo>
                    <a:pt x="243306" y="234949"/>
                  </a:lnTo>
                  <a:lnTo>
                    <a:pt x="240728" y="237489"/>
                  </a:lnTo>
                  <a:lnTo>
                    <a:pt x="231254" y="238759"/>
                  </a:lnTo>
                  <a:lnTo>
                    <a:pt x="275051" y="238759"/>
                  </a:lnTo>
                  <a:lnTo>
                    <a:pt x="275045" y="207009"/>
                  </a:lnTo>
                  <a:close/>
                </a:path>
                <a:path w="275589" h="349250">
                  <a:moveTo>
                    <a:pt x="95402" y="147319"/>
                  </a:moveTo>
                  <a:lnTo>
                    <a:pt x="58546" y="147319"/>
                  </a:lnTo>
                  <a:lnTo>
                    <a:pt x="61620" y="149859"/>
                  </a:lnTo>
                  <a:lnTo>
                    <a:pt x="61988" y="160019"/>
                  </a:lnTo>
                  <a:lnTo>
                    <a:pt x="61988" y="165099"/>
                  </a:lnTo>
                  <a:lnTo>
                    <a:pt x="61620" y="173989"/>
                  </a:lnTo>
                  <a:lnTo>
                    <a:pt x="58699" y="176529"/>
                  </a:lnTo>
                  <a:lnTo>
                    <a:pt x="51434" y="177799"/>
                  </a:lnTo>
                  <a:lnTo>
                    <a:pt x="101828" y="177799"/>
                  </a:lnTo>
                  <a:lnTo>
                    <a:pt x="95122" y="176529"/>
                  </a:lnTo>
                  <a:lnTo>
                    <a:pt x="92240" y="173989"/>
                  </a:lnTo>
                  <a:lnTo>
                    <a:pt x="91909" y="165099"/>
                  </a:lnTo>
                  <a:lnTo>
                    <a:pt x="91922" y="160019"/>
                  </a:lnTo>
                  <a:lnTo>
                    <a:pt x="92227" y="149859"/>
                  </a:lnTo>
                  <a:lnTo>
                    <a:pt x="95402" y="147319"/>
                  </a:lnTo>
                  <a:close/>
                </a:path>
                <a:path w="275589" h="349250">
                  <a:moveTo>
                    <a:pt x="156336" y="147319"/>
                  </a:moveTo>
                  <a:lnTo>
                    <a:pt x="118948" y="147319"/>
                  </a:lnTo>
                  <a:lnTo>
                    <a:pt x="122161" y="149859"/>
                  </a:lnTo>
                  <a:lnTo>
                    <a:pt x="122720" y="160019"/>
                  </a:lnTo>
                  <a:lnTo>
                    <a:pt x="122770" y="165099"/>
                  </a:lnTo>
                  <a:lnTo>
                    <a:pt x="122453" y="170179"/>
                  </a:lnTo>
                  <a:lnTo>
                    <a:pt x="122186" y="175259"/>
                  </a:lnTo>
                  <a:lnTo>
                    <a:pt x="119316" y="176529"/>
                  </a:lnTo>
                  <a:lnTo>
                    <a:pt x="112090" y="177799"/>
                  </a:lnTo>
                  <a:lnTo>
                    <a:pt x="162648" y="177799"/>
                  </a:lnTo>
                  <a:lnTo>
                    <a:pt x="155879" y="176529"/>
                  </a:lnTo>
                  <a:lnTo>
                    <a:pt x="153149" y="175259"/>
                  </a:lnTo>
                  <a:lnTo>
                    <a:pt x="152514" y="165099"/>
                  </a:lnTo>
                  <a:lnTo>
                    <a:pt x="152526" y="160019"/>
                  </a:lnTo>
                  <a:lnTo>
                    <a:pt x="152857" y="153669"/>
                  </a:lnTo>
                  <a:lnTo>
                    <a:pt x="153085" y="149859"/>
                  </a:lnTo>
                  <a:lnTo>
                    <a:pt x="156336" y="147319"/>
                  </a:lnTo>
                  <a:close/>
                </a:path>
                <a:path w="275589" h="349250">
                  <a:moveTo>
                    <a:pt x="216788" y="147319"/>
                  </a:moveTo>
                  <a:lnTo>
                    <a:pt x="180111" y="147319"/>
                  </a:lnTo>
                  <a:lnTo>
                    <a:pt x="183057" y="149859"/>
                  </a:lnTo>
                  <a:lnTo>
                    <a:pt x="183139" y="170179"/>
                  </a:lnTo>
                  <a:lnTo>
                    <a:pt x="183057" y="173989"/>
                  </a:lnTo>
                  <a:lnTo>
                    <a:pt x="180301" y="176529"/>
                  </a:lnTo>
                  <a:lnTo>
                    <a:pt x="172910" y="177799"/>
                  </a:lnTo>
                  <a:lnTo>
                    <a:pt x="223748" y="177799"/>
                  </a:lnTo>
                  <a:lnTo>
                    <a:pt x="216496" y="176529"/>
                  </a:lnTo>
                  <a:lnTo>
                    <a:pt x="213601" y="173989"/>
                  </a:lnTo>
                  <a:lnTo>
                    <a:pt x="213182" y="165099"/>
                  </a:lnTo>
                  <a:lnTo>
                    <a:pt x="213194" y="160019"/>
                  </a:lnTo>
                  <a:lnTo>
                    <a:pt x="213601" y="149859"/>
                  </a:lnTo>
                  <a:lnTo>
                    <a:pt x="216788" y="147319"/>
                  </a:lnTo>
                  <a:close/>
                </a:path>
                <a:path w="275589" h="349250">
                  <a:moveTo>
                    <a:pt x="275035" y="147319"/>
                  </a:moveTo>
                  <a:lnTo>
                    <a:pt x="240588" y="147319"/>
                  </a:lnTo>
                  <a:lnTo>
                    <a:pt x="243446" y="149859"/>
                  </a:lnTo>
                  <a:lnTo>
                    <a:pt x="243878" y="160019"/>
                  </a:lnTo>
                  <a:lnTo>
                    <a:pt x="243839" y="165099"/>
                  </a:lnTo>
                  <a:lnTo>
                    <a:pt x="243357" y="173989"/>
                  </a:lnTo>
                  <a:lnTo>
                    <a:pt x="240664" y="176529"/>
                  </a:lnTo>
                  <a:lnTo>
                    <a:pt x="233997" y="177799"/>
                  </a:lnTo>
                  <a:lnTo>
                    <a:pt x="275040" y="177799"/>
                  </a:lnTo>
                  <a:lnTo>
                    <a:pt x="275035" y="147319"/>
                  </a:lnTo>
                  <a:close/>
                </a:path>
                <a:path w="275589" h="349250">
                  <a:moveTo>
                    <a:pt x="95427" y="86359"/>
                  </a:moveTo>
                  <a:lnTo>
                    <a:pt x="58419" y="86359"/>
                  </a:lnTo>
                  <a:lnTo>
                    <a:pt x="61569" y="90169"/>
                  </a:lnTo>
                  <a:lnTo>
                    <a:pt x="62014" y="99059"/>
                  </a:lnTo>
                  <a:lnTo>
                    <a:pt x="61988" y="104139"/>
                  </a:lnTo>
                  <a:lnTo>
                    <a:pt x="61607" y="114299"/>
                  </a:lnTo>
                  <a:lnTo>
                    <a:pt x="58267" y="116839"/>
                  </a:lnTo>
                  <a:lnTo>
                    <a:pt x="95402" y="116839"/>
                  </a:lnTo>
                  <a:lnTo>
                    <a:pt x="92227" y="113029"/>
                  </a:lnTo>
                  <a:lnTo>
                    <a:pt x="91909" y="104139"/>
                  </a:lnTo>
                  <a:lnTo>
                    <a:pt x="91897" y="99059"/>
                  </a:lnTo>
                  <a:lnTo>
                    <a:pt x="92227" y="88899"/>
                  </a:lnTo>
                  <a:lnTo>
                    <a:pt x="95427" y="86359"/>
                  </a:lnTo>
                  <a:close/>
                </a:path>
                <a:path w="275589" h="349250">
                  <a:moveTo>
                    <a:pt x="156108" y="86359"/>
                  </a:moveTo>
                  <a:lnTo>
                    <a:pt x="119138" y="86359"/>
                  </a:lnTo>
                  <a:lnTo>
                    <a:pt x="122275" y="90169"/>
                  </a:lnTo>
                  <a:lnTo>
                    <a:pt x="122758" y="99059"/>
                  </a:lnTo>
                  <a:lnTo>
                    <a:pt x="122783" y="104139"/>
                  </a:lnTo>
                  <a:lnTo>
                    <a:pt x="122199" y="114299"/>
                  </a:lnTo>
                  <a:lnTo>
                    <a:pt x="118884" y="116839"/>
                  </a:lnTo>
                  <a:lnTo>
                    <a:pt x="156222" y="116839"/>
                  </a:lnTo>
                  <a:lnTo>
                    <a:pt x="152920" y="114299"/>
                  </a:lnTo>
                  <a:lnTo>
                    <a:pt x="152412" y="104139"/>
                  </a:lnTo>
                  <a:lnTo>
                    <a:pt x="152412" y="99059"/>
                  </a:lnTo>
                  <a:lnTo>
                    <a:pt x="152907" y="88899"/>
                  </a:lnTo>
                  <a:lnTo>
                    <a:pt x="156108" y="86359"/>
                  </a:lnTo>
                  <a:close/>
                </a:path>
                <a:path w="275589" h="349250">
                  <a:moveTo>
                    <a:pt x="216788" y="86359"/>
                  </a:moveTo>
                  <a:lnTo>
                    <a:pt x="180085" y="86359"/>
                  </a:lnTo>
                  <a:lnTo>
                    <a:pt x="183095" y="90169"/>
                  </a:lnTo>
                  <a:lnTo>
                    <a:pt x="183148" y="109219"/>
                  </a:lnTo>
                  <a:lnTo>
                    <a:pt x="183083" y="113029"/>
                  </a:lnTo>
                  <a:lnTo>
                    <a:pt x="179997" y="116839"/>
                  </a:lnTo>
                  <a:lnTo>
                    <a:pt x="216877" y="116839"/>
                  </a:lnTo>
                  <a:lnTo>
                    <a:pt x="213588" y="114299"/>
                  </a:lnTo>
                  <a:lnTo>
                    <a:pt x="213194" y="104139"/>
                  </a:lnTo>
                  <a:lnTo>
                    <a:pt x="213169" y="99059"/>
                  </a:lnTo>
                  <a:lnTo>
                    <a:pt x="213613" y="88899"/>
                  </a:lnTo>
                  <a:lnTo>
                    <a:pt x="216788" y="86359"/>
                  </a:lnTo>
                  <a:close/>
                </a:path>
                <a:path w="275589" h="349250">
                  <a:moveTo>
                    <a:pt x="274991" y="86359"/>
                  </a:moveTo>
                  <a:lnTo>
                    <a:pt x="240664" y="86359"/>
                  </a:lnTo>
                  <a:lnTo>
                    <a:pt x="243458" y="88899"/>
                  </a:lnTo>
                  <a:lnTo>
                    <a:pt x="243916" y="99059"/>
                  </a:lnTo>
                  <a:lnTo>
                    <a:pt x="243928" y="104139"/>
                  </a:lnTo>
                  <a:lnTo>
                    <a:pt x="243535" y="114299"/>
                  </a:lnTo>
                  <a:lnTo>
                    <a:pt x="240537" y="116839"/>
                  </a:lnTo>
                  <a:lnTo>
                    <a:pt x="275024" y="116839"/>
                  </a:lnTo>
                  <a:lnTo>
                    <a:pt x="274991" y="86359"/>
                  </a:lnTo>
                  <a:close/>
                </a:path>
                <a:path w="275589" h="349250">
                  <a:moveTo>
                    <a:pt x="269062" y="0"/>
                  </a:moveTo>
                  <a:lnTo>
                    <a:pt x="203504" y="0"/>
                  </a:lnTo>
                  <a:lnTo>
                    <a:pt x="203526" y="25399"/>
                  </a:lnTo>
                  <a:lnTo>
                    <a:pt x="203439" y="29209"/>
                  </a:lnTo>
                  <a:lnTo>
                    <a:pt x="182696" y="64769"/>
                  </a:lnTo>
                  <a:lnTo>
                    <a:pt x="169989" y="66039"/>
                  </a:lnTo>
                  <a:lnTo>
                    <a:pt x="153785" y="66039"/>
                  </a:lnTo>
                  <a:lnTo>
                    <a:pt x="137579" y="67309"/>
                  </a:lnTo>
                  <a:lnTo>
                    <a:pt x="274973" y="67309"/>
                  </a:lnTo>
                  <a:lnTo>
                    <a:pt x="274987" y="55879"/>
                  </a:lnTo>
                  <a:lnTo>
                    <a:pt x="216255" y="55879"/>
                  </a:lnTo>
                  <a:lnTo>
                    <a:pt x="213575" y="52069"/>
                  </a:lnTo>
                  <a:lnTo>
                    <a:pt x="213260" y="44449"/>
                  </a:lnTo>
                  <a:lnTo>
                    <a:pt x="213305" y="35559"/>
                  </a:lnTo>
                  <a:lnTo>
                    <a:pt x="213613" y="29209"/>
                  </a:lnTo>
                  <a:lnTo>
                    <a:pt x="216839" y="25399"/>
                  </a:lnTo>
                  <a:lnTo>
                    <a:pt x="275102" y="25399"/>
                  </a:lnTo>
                  <a:lnTo>
                    <a:pt x="275170" y="13969"/>
                  </a:lnTo>
                  <a:lnTo>
                    <a:pt x="275259" y="5079"/>
                  </a:lnTo>
                  <a:lnTo>
                    <a:pt x="269062" y="0"/>
                  </a:lnTo>
                  <a:close/>
                </a:path>
                <a:path w="275589" h="349250">
                  <a:moveTo>
                    <a:pt x="71682" y="25399"/>
                  </a:moveTo>
                  <a:lnTo>
                    <a:pt x="58432" y="25399"/>
                  </a:lnTo>
                  <a:lnTo>
                    <a:pt x="61633" y="29209"/>
                  </a:lnTo>
                  <a:lnTo>
                    <a:pt x="61887" y="35559"/>
                  </a:lnTo>
                  <a:lnTo>
                    <a:pt x="61942" y="44449"/>
                  </a:lnTo>
                  <a:lnTo>
                    <a:pt x="61620" y="53339"/>
                  </a:lnTo>
                  <a:lnTo>
                    <a:pt x="58508" y="55879"/>
                  </a:lnTo>
                  <a:lnTo>
                    <a:pt x="80476" y="55879"/>
                  </a:lnTo>
                  <a:lnTo>
                    <a:pt x="75044" y="48259"/>
                  </a:lnTo>
                  <a:lnTo>
                    <a:pt x="72466" y="43179"/>
                  </a:lnTo>
                  <a:lnTo>
                    <a:pt x="71678" y="36829"/>
                  </a:lnTo>
                  <a:lnTo>
                    <a:pt x="71682" y="25399"/>
                  </a:lnTo>
                  <a:close/>
                </a:path>
                <a:path w="275589" h="349250">
                  <a:moveTo>
                    <a:pt x="275102" y="25399"/>
                  </a:moveTo>
                  <a:lnTo>
                    <a:pt x="240322" y="25399"/>
                  </a:lnTo>
                  <a:lnTo>
                    <a:pt x="243357" y="27939"/>
                  </a:lnTo>
                  <a:lnTo>
                    <a:pt x="243690" y="35559"/>
                  </a:lnTo>
                  <a:lnTo>
                    <a:pt x="243751" y="44449"/>
                  </a:lnTo>
                  <a:lnTo>
                    <a:pt x="243357" y="53339"/>
                  </a:lnTo>
                  <a:lnTo>
                    <a:pt x="240880" y="55879"/>
                  </a:lnTo>
                  <a:lnTo>
                    <a:pt x="274987" y="55879"/>
                  </a:lnTo>
                  <a:lnTo>
                    <a:pt x="275102" y="25399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45"/>
            <p:cNvSpPr/>
            <p:nvPr/>
          </p:nvSpPr>
          <p:spPr>
            <a:xfrm>
              <a:off x="3730175" y="6396741"/>
              <a:ext cx="105152" cy="10535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46"/>
            <p:cNvSpPr txBox="1"/>
            <p:nvPr/>
          </p:nvSpPr>
          <p:spPr>
            <a:xfrm>
              <a:off x="5789560" y="6085280"/>
              <a:ext cx="624316" cy="142323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Патруль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68" name="object 47"/>
            <p:cNvSpPr/>
            <p:nvPr/>
          </p:nvSpPr>
          <p:spPr>
            <a:xfrm>
              <a:off x="5629724" y="6287554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48"/>
            <p:cNvSpPr/>
            <p:nvPr/>
          </p:nvSpPr>
          <p:spPr>
            <a:xfrm>
              <a:off x="5809751" y="6407359"/>
              <a:ext cx="286383" cy="39301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49"/>
            <p:cNvSpPr/>
            <p:nvPr/>
          </p:nvSpPr>
          <p:spPr>
            <a:xfrm>
              <a:off x="2011818" y="6287554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50"/>
            <p:cNvSpPr txBox="1"/>
            <p:nvPr/>
          </p:nvSpPr>
          <p:spPr>
            <a:xfrm>
              <a:off x="1933927" y="6085280"/>
              <a:ext cx="903121" cy="231774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sz="1500">
                  <a:latin typeface="Myriad Pro"/>
                  <a:cs typeface="Myriad Pro"/>
                </a:rPr>
                <a:t>Учёт рабочего времени</a:t>
              </a:r>
              <a:endParaRPr lang="ru-RU" sz="1500">
                <a:latin typeface="Myriad Pro"/>
                <a:cs typeface="Myriad Pro"/>
              </a:endParaRPr>
            </a:p>
          </p:txBody>
        </p:sp>
        <p:sp>
          <p:nvSpPr>
            <p:cNvPr id="72" name="object 51"/>
            <p:cNvSpPr/>
            <p:nvPr/>
          </p:nvSpPr>
          <p:spPr>
            <a:xfrm>
              <a:off x="2157578" y="6587657"/>
              <a:ext cx="354965" cy="186690"/>
            </a:xfrm>
            <a:custGeom>
              <a:avLst/>
              <a:gdLst/>
              <a:ahLst/>
              <a:cxnLst/>
              <a:rect l="l" t="t" r="r" b="b"/>
              <a:pathLst>
                <a:path w="354964" h="186690">
                  <a:moveTo>
                    <a:pt x="354939" y="0"/>
                  </a:moveTo>
                  <a:lnTo>
                    <a:pt x="0" y="0"/>
                  </a:lnTo>
                  <a:lnTo>
                    <a:pt x="0" y="151701"/>
                  </a:lnTo>
                  <a:lnTo>
                    <a:pt x="2737" y="165176"/>
                  </a:lnTo>
                  <a:lnTo>
                    <a:pt x="10193" y="176199"/>
                  </a:lnTo>
                  <a:lnTo>
                    <a:pt x="21233" y="183641"/>
                  </a:lnTo>
                  <a:lnTo>
                    <a:pt x="34721" y="186372"/>
                  </a:lnTo>
                  <a:lnTo>
                    <a:pt x="320255" y="186372"/>
                  </a:lnTo>
                  <a:lnTo>
                    <a:pt x="333733" y="183641"/>
                  </a:lnTo>
                  <a:lnTo>
                    <a:pt x="344760" y="176199"/>
                  </a:lnTo>
                  <a:lnTo>
                    <a:pt x="352206" y="165176"/>
                  </a:lnTo>
                  <a:lnTo>
                    <a:pt x="354939" y="151701"/>
                  </a:lnTo>
                  <a:lnTo>
                    <a:pt x="354939" y="150507"/>
                  </a:lnTo>
                  <a:lnTo>
                    <a:pt x="37617" y="150507"/>
                  </a:lnTo>
                  <a:lnTo>
                    <a:pt x="33464" y="146392"/>
                  </a:lnTo>
                  <a:lnTo>
                    <a:pt x="33464" y="124612"/>
                  </a:lnTo>
                  <a:lnTo>
                    <a:pt x="37617" y="120497"/>
                  </a:lnTo>
                  <a:lnTo>
                    <a:pt x="354939" y="120497"/>
                  </a:lnTo>
                  <a:lnTo>
                    <a:pt x="354939" y="99110"/>
                  </a:lnTo>
                  <a:lnTo>
                    <a:pt x="37617" y="99110"/>
                  </a:lnTo>
                  <a:lnTo>
                    <a:pt x="33464" y="94945"/>
                  </a:lnTo>
                  <a:lnTo>
                    <a:pt x="33464" y="73215"/>
                  </a:lnTo>
                  <a:lnTo>
                    <a:pt x="37617" y="69087"/>
                  </a:lnTo>
                  <a:lnTo>
                    <a:pt x="354939" y="69087"/>
                  </a:lnTo>
                  <a:lnTo>
                    <a:pt x="354939" y="48729"/>
                  </a:lnTo>
                  <a:lnTo>
                    <a:pt x="138823" y="48729"/>
                  </a:lnTo>
                  <a:lnTo>
                    <a:pt x="134696" y="44615"/>
                  </a:lnTo>
                  <a:lnTo>
                    <a:pt x="134696" y="22834"/>
                  </a:lnTo>
                  <a:lnTo>
                    <a:pt x="138823" y="18707"/>
                  </a:lnTo>
                  <a:lnTo>
                    <a:pt x="354939" y="18707"/>
                  </a:lnTo>
                  <a:lnTo>
                    <a:pt x="354939" y="0"/>
                  </a:lnTo>
                  <a:close/>
                </a:path>
                <a:path w="354964" h="186690">
                  <a:moveTo>
                    <a:pt x="89268" y="120497"/>
                  </a:moveTo>
                  <a:lnTo>
                    <a:pt x="64477" y="120497"/>
                  </a:lnTo>
                  <a:lnTo>
                    <a:pt x="68579" y="124612"/>
                  </a:lnTo>
                  <a:lnTo>
                    <a:pt x="68579" y="146392"/>
                  </a:lnTo>
                  <a:lnTo>
                    <a:pt x="64477" y="150507"/>
                  </a:lnTo>
                  <a:lnTo>
                    <a:pt x="89268" y="150507"/>
                  </a:lnTo>
                  <a:lnTo>
                    <a:pt x="85140" y="146392"/>
                  </a:lnTo>
                  <a:lnTo>
                    <a:pt x="85140" y="124612"/>
                  </a:lnTo>
                  <a:lnTo>
                    <a:pt x="89268" y="120497"/>
                  </a:lnTo>
                  <a:close/>
                </a:path>
                <a:path w="354964" h="186690">
                  <a:moveTo>
                    <a:pt x="140893" y="120497"/>
                  </a:moveTo>
                  <a:lnTo>
                    <a:pt x="116103" y="120497"/>
                  </a:lnTo>
                  <a:lnTo>
                    <a:pt x="120230" y="124612"/>
                  </a:lnTo>
                  <a:lnTo>
                    <a:pt x="120230" y="146392"/>
                  </a:lnTo>
                  <a:lnTo>
                    <a:pt x="116103" y="150507"/>
                  </a:lnTo>
                  <a:lnTo>
                    <a:pt x="140893" y="150507"/>
                  </a:lnTo>
                  <a:lnTo>
                    <a:pt x="136766" y="146392"/>
                  </a:lnTo>
                  <a:lnTo>
                    <a:pt x="136766" y="124612"/>
                  </a:lnTo>
                  <a:lnTo>
                    <a:pt x="140893" y="120497"/>
                  </a:lnTo>
                  <a:close/>
                </a:path>
                <a:path w="354964" h="186690">
                  <a:moveTo>
                    <a:pt x="192519" y="120497"/>
                  </a:moveTo>
                  <a:lnTo>
                    <a:pt x="167678" y="120497"/>
                  </a:lnTo>
                  <a:lnTo>
                    <a:pt x="171856" y="124612"/>
                  </a:lnTo>
                  <a:lnTo>
                    <a:pt x="171856" y="146392"/>
                  </a:lnTo>
                  <a:lnTo>
                    <a:pt x="167678" y="150507"/>
                  </a:lnTo>
                  <a:lnTo>
                    <a:pt x="192519" y="150507"/>
                  </a:lnTo>
                  <a:lnTo>
                    <a:pt x="188379" y="146392"/>
                  </a:lnTo>
                  <a:lnTo>
                    <a:pt x="188379" y="124612"/>
                  </a:lnTo>
                  <a:lnTo>
                    <a:pt x="192519" y="120497"/>
                  </a:lnTo>
                  <a:close/>
                </a:path>
                <a:path w="354964" h="186690">
                  <a:moveTo>
                    <a:pt x="244170" y="120497"/>
                  </a:moveTo>
                  <a:lnTo>
                    <a:pt x="219328" y="120497"/>
                  </a:lnTo>
                  <a:lnTo>
                    <a:pt x="223481" y="124612"/>
                  </a:lnTo>
                  <a:lnTo>
                    <a:pt x="223481" y="146392"/>
                  </a:lnTo>
                  <a:lnTo>
                    <a:pt x="219328" y="150507"/>
                  </a:lnTo>
                  <a:lnTo>
                    <a:pt x="244170" y="150507"/>
                  </a:lnTo>
                  <a:lnTo>
                    <a:pt x="240042" y="146392"/>
                  </a:lnTo>
                  <a:lnTo>
                    <a:pt x="240042" y="124612"/>
                  </a:lnTo>
                  <a:lnTo>
                    <a:pt x="244170" y="120497"/>
                  </a:lnTo>
                  <a:close/>
                </a:path>
                <a:path w="354964" h="186690">
                  <a:moveTo>
                    <a:pt x="354939" y="120497"/>
                  </a:moveTo>
                  <a:lnTo>
                    <a:pt x="270967" y="120497"/>
                  </a:lnTo>
                  <a:lnTo>
                    <a:pt x="275107" y="124612"/>
                  </a:lnTo>
                  <a:lnTo>
                    <a:pt x="275107" y="146392"/>
                  </a:lnTo>
                  <a:lnTo>
                    <a:pt x="270967" y="150507"/>
                  </a:lnTo>
                  <a:lnTo>
                    <a:pt x="354939" y="150507"/>
                  </a:lnTo>
                  <a:lnTo>
                    <a:pt x="354939" y="120497"/>
                  </a:lnTo>
                  <a:close/>
                </a:path>
                <a:path w="354964" h="186690">
                  <a:moveTo>
                    <a:pt x="89268" y="69087"/>
                  </a:moveTo>
                  <a:lnTo>
                    <a:pt x="64477" y="69087"/>
                  </a:lnTo>
                  <a:lnTo>
                    <a:pt x="68579" y="73215"/>
                  </a:lnTo>
                  <a:lnTo>
                    <a:pt x="68579" y="94945"/>
                  </a:lnTo>
                  <a:lnTo>
                    <a:pt x="64477" y="99110"/>
                  </a:lnTo>
                  <a:lnTo>
                    <a:pt x="89268" y="99110"/>
                  </a:lnTo>
                  <a:lnTo>
                    <a:pt x="85140" y="94945"/>
                  </a:lnTo>
                  <a:lnTo>
                    <a:pt x="85140" y="73215"/>
                  </a:lnTo>
                  <a:lnTo>
                    <a:pt x="89268" y="69087"/>
                  </a:lnTo>
                  <a:close/>
                </a:path>
                <a:path w="354964" h="186690">
                  <a:moveTo>
                    <a:pt x="140893" y="69087"/>
                  </a:moveTo>
                  <a:lnTo>
                    <a:pt x="116103" y="69087"/>
                  </a:lnTo>
                  <a:lnTo>
                    <a:pt x="120230" y="73215"/>
                  </a:lnTo>
                  <a:lnTo>
                    <a:pt x="120230" y="94945"/>
                  </a:lnTo>
                  <a:lnTo>
                    <a:pt x="116103" y="99110"/>
                  </a:lnTo>
                  <a:lnTo>
                    <a:pt x="140893" y="99110"/>
                  </a:lnTo>
                  <a:lnTo>
                    <a:pt x="136766" y="94945"/>
                  </a:lnTo>
                  <a:lnTo>
                    <a:pt x="136766" y="73215"/>
                  </a:lnTo>
                  <a:lnTo>
                    <a:pt x="140893" y="69087"/>
                  </a:lnTo>
                  <a:close/>
                </a:path>
                <a:path w="354964" h="186690">
                  <a:moveTo>
                    <a:pt x="192519" y="69087"/>
                  </a:moveTo>
                  <a:lnTo>
                    <a:pt x="167678" y="69087"/>
                  </a:lnTo>
                  <a:lnTo>
                    <a:pt x="171856" y="73215"/>
                  </a:lnTo>
                  <a:lnTo>
                    <a:pt x="171856" y="94945"/>
                  </a:lnTo>
                  <a:lnTo>
                    <a:pt x="167678" y="99110"/>
                  </a:lnTo>
                  <a:lnTo>
                    <a:pt x="192519" y="99110"/>
                  </a:lnTo>
                  <a:lnTo>
                    <a:pt x="188379" y="94945"/>
                  </a:lnTo>
                  <a:lnTo>
                    <a:pt x="188379" y="73215"/>
                  </a:lnTo>
                  <a:lnTo>
                    <a:pt x="192519" y="69087"/>
                  </a:lnTo>
                  <a:close/>
                </a:path>
                <a:path w="354964" h="186690">
                  <a:moveTo>
                    <a:pt x="244170" y="69087"/>
                  </a:moveTo>
                  <a:lnTo>
                    <a:pt x="219328" y="69087"/>
                  </a:lnTo>
                  <a:lnTo>
                    <a:pt x="223481" y="73215"/>
                  </a:lnTo>
                  <a:lnTo>
                    <a:pt x="223481" y="94945"/>
                  </a:lnTo>
                  <a:lnTo>
                    <a:pt x="219328" y="99110"/>
                  </a:lnTo>
                  <a:lnTo>
                    <a:pt x="244170" y="99110"/>
                  </a:lnTo>
                  <a:lnTo>
                    <a:pt x="240042" y="94945"/>
                  </a:lnTo>
                  <a:lnTo>
                    <a:pt x="240042" y="73215"/>
                  </a:lnTo>
                  <a:lnTo>
                    <a:pt x="244170" y="69087"/>
                  </a:lnTo>
                  <a:close/>
                </a:path>
                <a:path w="354964" h="186690">
                  <a:moveTo>
                    <a:pt x="295795" y="69087"/>
                  </a:moveTo>
                  <a:lnTo>
                    <a:pt x="270967" y="69087"/>
                  </a:lnTo>
                  <a:lnTo>
                    <a:pt x="275107" y="73215"/>
                  </a:lnTo>
                  <a:lnTo>
                    <a:pt x="275107" y="94945"/>
                  </a:lnTo>
                  <a:lnTo>
                    <a:pt x="270967" y="99110"/>
                  </a:lnTo>
                  <a:lnTo>
                    <a:pt x="295795" y="99110"/>
                  </a:lnTo>
                  <a:lnTo>
                    <a:pt x="291655" y="94945"/>
                  </a:lnTo>
                  <a:lnTo>
                    <a:pt x="291655" y="73215"/>
                  </a:lnTo>
                  <a:lnTo>
                    <a:pt x="295795" y="69087"/>
                  </a:lnTo>
                  <a:close/>
                </a:path>
                <a:path w="354964" h="186690">
                  <a:moveTo>
                    <a:pt x="354939" y="69087"/>
                  </a:moveTo>
                  <a:lnTo>
                    <a:pt x="322592" y="69087"/>
                  </a:lnTo>
                  <a:lnTo>
                    <a:pt x="326758" y="73215"/>
                  </a:lnTo>
                  <a:lnTo>
                    <a:pt x="326758" y="94945"/>
                  </a:lnTo>
                  <a:lnTo>
                    <a:pt x="322592" y="99110"/>
                  </a:lnTo>
                  <a:lnTo>
                    <a:pt x="354939" y="99110"/>
                  </a:lnTo>
                  <a:lnTo>
                    <a:pt x="354939" y="69087"/>
                  </a:lnTo>
                  <a:close/>
                </a:path>
                <a:path w="354964" h="186690">
                  <a:moveTo>
                    <a:pt x="190449" y="18707"/>
                  </a:moveTo>
                  <a:lnTo>
                    <a:pt x="165658" y="18707"/>
                  </a:lnTo>
                  <a:lnTo>
                    <a:pt x="169786" y="22834"/>
                  </a:lnTo>
                  <a:lnTo>
                    <a:pt x="169786" y="44615"/>
                  </a:lnTo>
                  <a:lnTo>
                    <a:pt x="165658" y="48729"/>
                  </a:lnTo>
                  <a:lnTo>
                    <a:pt x="190449" y="48729"/>
                  </a:lnTo>
                  <a:lnTo>
                    <a:pt x="186321" y="44615"/>
                  </a:lnTo>
                  <a:lnTo>
                    <a:pt x="186321" y="22834"/>
                  </a:lnTo>
                  <a:lnTo>
                    <a:pt x="190449" y="18707"/>
                  </a:lnTo>
                  <a:close/>
                </a:path>
                <a:path w="354964" h="186690">
                  <a:moveTo>
                    <a:pt x="242074" y="18707"/>
                  </a:moveTo>
                  <a:lnTo>
                    <a:pt x="217284" y="18707"/>
                  </a:lnTo>
                  <a:lnTo>
                    <a:pt x="221449" y="22834"/>
                  </a:lnTo>
                  <a:lnTo>
                    <a:pt x="221449" y="44615"/>
                  </a:lnTo>
                  <a:lnTo>
                    <a:pt x="217284" y="48729"/>
                  </a:lnTo>
                  <a:lnTo>
                    <a:pt x="242074" y="48729"/>
                  </a:lnTo>
                  <a:lnTo>
                    <a:pt x="237972" y="44615"/>
                  </a:lnTo>
                  <a:lnTo>
                    <a:pt x="237972" y="22834"/>
                  </a:lnTo>
                  <a:lnTo>
                    <a:pt x="242074" y="18707"/>
                  </a:lnTo>
                  <a:close/>
                </a:path>
                <a:path w="354964" h="186690">
                  <a:moveTo>
                    <a:pt x="293725" y="18707"/>
                  </a:moveTo>
                  <a:lnTo>
                    <a:pt x="268897" y="18707"/>
                  </a:lnTo>
                  <a:lnTo>
                    <a:pt x="273024" y="22834"/>
                  </a:lnTo>
                  <a:lnTo>
                    <a:pt x="273024" y="44615"/>
                  </a:lnTo>
                  <a:lnTo>
                    <a:pt x="268897" y="48729"/>
                  </a:lnTo>
                  <a:lnTo>
                    <a:pt x="293725" y="48729"/>
                  </a:lnTo>
                  <a:lnTo>
                    <a:pt x="289572" y="44615"/>
                  </a:lnTo>
                  <a:lnTo>
                    <a:pt x="289572" y="22834"/>
                  </a:lnTo>
                  <a:lnTo>
                    <a:pt x="293725" y="18707"/>
                  </a:lnTo>
                  <a:close/>
                </a:path>
                <a:path w="354964" h="186690">
                  <a:moveTo>
                    <a:pt x="354939" y="18707"/>
                  </a:moveTo>
                  <a:lnTo>
                    <a:pt x="320560" y="18707"/>
                  </a:lnTo>
                  <a:lnTo>
                    <a:pt x="324688" y="22834"/>
                  </a:lnTo>
                  <a:lnTo>
                    <a:pt x="324688" y="44615"/>
                  </a:lnTo>
                  <a:lnTo>
                    <a:pt x="320560" y="48729"/>
                  </a:lnTo>
                  <a:lnTo>
                    <a:pt x="354939" y="48729"/>
                  </a:lnTo>
                  <a:lnTo>
                    <a:pt x="354939" y="18707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52"/>
            <p:cNvSpPr/>
            <p:nvPr/>
          </p:nvSpPr>
          <p:spPr>
            <a:xfrm>
              <a:off x="2263562" y="6459772"/>
              <a:ext cx="41910" cy="87630"/>
            </a:xfrm>
            <a:custGeom>
              <a:avLst/>
              <a:gdLst/>
              <a:ahLst/>
              <a:cxnLst/>
              <a:rect l="l" t="t" r="r" b="b"/>
              <a:pathLst>
                <a:path w="41910" h="87629">
                  <a:moveTo>
                    <a:pt x="23469" y="0"/>
                  </a:moveTo>
                  <a:lnTo>
                    <a:pt x="18427" y="0"/>
                  </a:lnTo>
                  <a:lnTo>
                    <a:pt x="11278" y="1456"/>
                  </a:lnTo>
                  <a:lnTo>
                    <a:pt x="5418" y="5421"/>
                  </a:lnTo>
                  <a:lnTo>
                    <a:pt x="1455" y="11288"/>
                  </a:lnTo>
                  <a:lnTo>
                    <a:pt x="0" y="18453"/>
                  </a:lnTo>
                  <a:lnTo>
                    <a:pt x="0" y="68821"/>
                  </a:lnTo>
                  <a:lnTo>
                    <a:pt x="1455" y="75979"/>
                  </a:lnTo>
                  <a:lnTo>
                    <a:pt x="5418" y="81834"/>
                  </a:lnTo>
                  <a:lnTo>
                    <a:pt x="11278" y="85785"/>
                  </a:lnTo>
                  <a:lnTo>
                    <a:pt x="18427" y="87236"/>
                  </a:lnTo>
                  <a:lnTo>
                    <a:pt x="23469" y="87236"/>
                  </a:lnTo>
                  <a:lnTo>
                    <a:pt x="30631" y="85785"/>
                  </a:lnTo>
                  <a:lnTo>
                    <a:pt x="36480" y="81834"/>
                  </a:lnTo>
                  <a:lnTo>
                    <a:pt x="40425" y="75979"/>
                  </a:lnTo>
                  <a:lnTo>
                    <a:pt x="41871" y="68821"/>
                  </a:lnTo>
                  <a:lnTo>
                    <a:pt x="41871" y="18453"/>
                  </a:lnTo>
                  <a:lnTo>
                    <a:pt x="40425" y="11288"/>
                  </a:lnTo>
                  <a:lnTo>
                    <a:pt x="36480" y="5421"/>
                  </a:lnTo>
                  <a:lnTo>
                    <a:pt x="30631" y="1456"/>
                  </a:lnTo>
                  <a:lnTo>
                    <a:pt x="23469" y="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53"/>
            <p:cNvSpPr/>
            <p:nvPr/>
          </p:nvSpPr>
          <p:spPr>
            <a:xfrm>
              <a:off x="2364798" y="6459772"/>
              <a:ext cx="42545" cy="87630"/>
            </a:xfrm>
            <a:custGeom>
              <a:avLst/>
              <a:gdLst/>
              <a:ahLst/>
              <a:cxnLst/>
              <a:rect l="l" t="t" r="r" b="b"/>
              <a:pathLst>
                <a:path w="42544" h="87629">
                  <a:moveTo>
                    <a:pt x="23520" y="0"/>
                  </a:moveTo>
                  <a:lnTo>
                    <a:pt x="18440" y="0"/>
                  </a:lnTo>
                  <a:lnTo>
                    <a:pt x="11294" y="1456"/>
                  </a:lnTo>
                  <a:lnTo>
                    <a:pt x="5429" y="5421"/>
                  </a:lnTo>
                  <a:lnTo>
                    <a:pt x="1459" y="11288"/>
                  </a:lnTo>
                  <a:lnTo>
                    <a:pt x="0" y="18453"/>
                  </a:lnTo>
                  <a:lnTo>
                    <a:pt x="0" y="68821"/>
                  </a:lnTo>
                  <a:lnTo>
                    <a:pt x="1459" y="75979"/>
                  </a:lnTo>
                  <a:lnTo>
                    <a:pt x="5429" y="81834"/>
                  </a:lnTo>
                  <a:lnTo>
                    <a:pt x="11294" y="85785"/>
                  </a:lnTo>
                  <a:lnTo>
                    <a:pt x="18440" y="87236"/>
                  </a:lnTo>
                  <a:lnTo>
                    <a:pt x="23520" y="87236"/>
                  </a:lnTo>
                  <a:lnTo>
                    <a:pt x="30649" y="85785"/>
                  </a:lnTo>
                  <a:lnTo>
                    <a:pt x="36502" y="81834"/>
                  </a:lnTo>
                  <a:lnTo>
                    <a:pt x="40465" y="75979"/>
                  </a:lnTo>
                  <a:lnTo>
                    <a:pt x="41922" y="68821"/>
                  </a:lnTo>
                  <a:lnTo>
                    <a:pt x="41922" y="18453"/>
                  </a:lnTo>
                  <a:lnTo>
                    <a:pt x="40465" y="11288"/>
                  </a:lnTo>
                  <a:lnTo>
                    <a:pt x="36502" y="5421"/>
                  </a:lnTo>
                  <a:lnTo>
                    <a:pt x="30649" y="1456"/>
                  </a:lnTo>
                  <a:lnTo>
                    <a:pt x="23520" y="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54"/>
            <p:cNvSpPr/>
            <p:nvPr/>
          </p:nvSpPr>
          <p:spPr>
            <a:xfrm>
              <a:off x="2157568" y="6493300"/>
              <a:ext cx="354965" cy="86995"/>
            </a:xfrm>
            <a:custGeom>
              <a:avLst/>
              <a:gdLst/>
              <a:ahLst/>
              <a:cxnLst/>
              <a:rect l="l" t="t" r="r" b="b"/>
              <a:pathLst>
                <a:path w="354964" h="86995">
                  <a:moveTo>
                    <a:pt x="320268" y="0"/>
                  </a:moveTo>
                  <a:lnTo>
                    <a:pt x="34734" y="0"/>
                  </a:lnTo>
                  <a:lnTo>
                    <a:pt x="21243" y="2728"/>
                  </a:lnTo>
                  <a:lnTo>
                    <a:pt x="10199" y="10166"/>
                  </a:lnTo>
                  <a:lnTo>
                    <a:pt x="2739" y="21195"/>
                  </a:lnTo>
                  <a:lnTo>
                    <a:pt x="0" y="34696"/>
                  </a:lnTo>
                  <a:lnTo>
                    <a:pt x="0" y="86575"/>
                  </a:lnTo>
                  <a:lnTo>
                    <a:pt x="354939" y="86575"/>
                  </a:lnTo>
                  <a:lnTo>
                    <a:pt x="354939" y="61480"/>
                  </a:lnTo>
                  <a:lnTo>
                    <a:pt x="126669" y="61480"/>
                  </a:lnTo>
                  <a:lnTo>
                    <a:pt x="117850" y="59695"/>
                  </a:lnTo>
                  <a:lnTo>
                    <a:pt x="110643" y="54827"/>
                  </a:lnTo>
                  <a:lnTo>
                    <a:pt x="105783" y="47609"/>
                  </a:lnTo>
                  <a:lnTo>
                    <a:pt x="104000" y="38773"/>
                  </a:lnTo>
                  <a:lnTo>
                    <a:pt x="105783" y="29942"/>
                  </a:lnTo>
                  <a:lnTo>
                    <a:pt x="110643" y="22737"/>
                  </a:lnTo>
                  <a:lnTo>
                    <a:pt x="117850" y="17882"/>
                  </a:lnTo>
                  <a:lnTo>
                    <a:pt x="126669" y="16103"/>
                  </a:lnTo>
                  <a:lnTo>
                    <a:pt x="348775" y="16103"/>
                  </a:lnTo>
                  <a:lnTo>
                    <a:pt x="344771" y="10166"/>
                  </a:lnTo>
                  <a:lnTo>
                    <a:pt x="333749" y="2728"/>
                  </a:lnTo>
                  <a:lnTo>
                    <a:pt x="320268" y="0"/>
                  </a:lnTo>
                  <a:close/>
                </a:path>
                <a:path w="354964" h="86995">
                  <a:moveTo>
                    <a:pt x="228269" y="16103"/>
                  </a:moveTo>
                  <a:lnTo>
                    <a:pt x="126669" y="16103"/>
                  </a:lnTo>
                  <a:lnTo>
                    <a:pt x="135511" y="17882"/>
                  </a:lnTo>
                  <a:lnTo>
                    <a:pt x="142743" y="22737"/>
                  </a:lnTo>
                  <a:lnTo>
                    <a:pt x="147624" y="29942"/>
                  </a:lnTo>
                  <a:lnTo>
                    <a:pt x="149415" y="38773"/>
                  </a:lnTo>
                  <a:lnTo>
                    <a:pt x="147624" y="47609"/>
                  </a:lnTo>
                  <a:lnTo>
                    <a:pt x="142743" y="54827"/>
                  </a:lnTo>
                  <a:lnTo>
                    <a:pt x="135511" y="59695"/>
                  </a:lnTo>
                  <a:lnTo>
                    <a:pt x="126669" y="61480"/>
                  </a:lnTo>
                  <a:lnTo>
                    <a:pt x="228269" y="61480"/>
                  </a:lnTo>
                  <a:lnTo>
                    <a:pt x="219459" y="59695"/>
                  </a:lnTo>
                  <a:lnTo>
                    <a:pt x="212261" y="54827"/>
                  </a:lnTo>
                  <a:lnTo>
                    <a:pt x="207406" y="47609"/>
                  </a:lnTo>
                  <a:lnTo>
                    <a:pt x="205625" y="38773"/>
                  </a:lnTo>
                  <a:lnTo>
                    <a:pt x="207406" y="29942"/>
                  </a:lnTo>
                  <a:lnTo>
                    <a:pt x="212261" y="22737"/>
                  </a:lnTo>
                  <a:lnTo>
                    <a:pt x="219459" y="17882"/>
                  </a:lnTo>
                  <a:lnTo>
                    <a:pt x="228269" y="16103"/>
                  </a:lnTo>
                  <a:close/>
                </a:path>
                <a:path w="354964" h="86995">
                  <a:moveTo>
                    <a:pt x="348775" y="16103"/>
                  </a:moveTo>
                  <a:lnTo>
                    <a:pt x="228269" y="16103"/>
                  </a:lnTo>
                  <a:lnTo>
                    <a:pt x="237118" y="17882"/>
                  </a:lnTo>
                  <a:lnTo>
                    <a:pt x="244340" y="22737"/>
                  </a:lnTo>
                  <a:lnTo>
                    <a:pt x="249206" y="29942"/>
                  </a:lnTo>
                  <a:lnTo>
                    <a:pt x="250990" y="38773"/>
                  </a:lnTo>
                  <a:lnTo>
                    <a:pt x="249206" y="47609"/>
                  </a:lnTo>
                  <a:lnTo>
                    <a:pt x="244340" y="54827"/>
                  </a:lnTo>
                  <a:lnTo>
                    <a:pt x="237118" y="59695"/>
                  </a:lnTo>
                  <a:lnTo>
                    <a:pt x="228269" y="61480"/>
                  </a:lnTo>
                  <a:lnTo>
                    <a:pt x="354939" y="61480"/>
                  </a:lnTo>
                  <a:lnTo>
                    <a:pt x="354939" y="34696"/>
                  </a:lnTo>
                  <a:lnTo>
                    <a:pt x="352210" y="21195"/>
                  </a:lnTo>
                  <a:lnTo>
                    <a:pt x="348775" y="1610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55"/>
            <p:cNvSpPr/>
            <p:nvPr/>
          </p:nvSpPr>
          <p:spPr>
            <a:xfrm>
              <a:off x="561724" y="6287555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5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56"/>
            <p:cNvSpPr txBox="1"/>
            <p:nvPr/>
          </p:nvSpPr>
          <p:spPr>
            <a:xfrm>
              <a:off x="621351" y="6085282"/>
              <a:ext cx="527685" cy="134638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sz="1700" dirty="0">
                  <a:latin typeface="Myriad Pro"/>
                  <a:cs typeface="Myriad Pro"/>
                </a:rPr>
                <a:t>Персонал</a:t>
              </a:r>
              <a:endParaRPr lang="ru-RU" sz="1700" dirty="0">
                <a:latin typeface="Myriad Pro"/>
                <a:cs typeface="Myriad Pro"/>
              </a:endParaRPr>
            </a:p>
          </p:txBody>
        </p:sp>
        <p:sp>
          <p:nvSpPr>
            <p:cNvPr id="78" name="object 57"/>
            <p:cNvSpPr/>
            <p:nvPr/>
          </p:nvSpPr>
          <p:spPr>
            <a:xfrm>
              <a:off x="808209" y="6564652"/>
              <a:ext cx="153670" cy="280670"/>
            </a:xfrm>
            <a:custGeom>
              <a:avLst/>
              <a:gdLst/>
              <a:ahLst/>
              <a:cxnLst/>
              <a:rect l="l" t="t" r="r" b="b"/>
              <a:pathLst>
                <a:path w="153669" h="280670">
                  <a:moveTo>
                    <a:pt x="43442" y="101"/>
                  </a:moveTo>
                  <a:lnTo>
                    <a:pt x="3205" y="26226"/>
                  </a:lnTo>
                  <a:lnTo>
                    <a:pt x="0" y="98915"/>
                  </a:lnTo>
                  <a:lnTo>
                    <a:pt x="147" y="120599"/>
                  </a:lnTo>
                  <a:lnTo>
                    <a:pt x="1200" y="124040"/>
                  </a:lnTo>
                  <a:lnTo>
                    <a:pt x="2789" y="126568"/>
                  </a:lnTo>
                  <a:lnTo>
                    <a:pt x="8518" y="135506"/>
                  </a:lnTo>
                  <a:lnTo>
                    <a:pt x="20157" y="153264"/>
                  </a:lnTo>
                  <a:lnTo>
                    <a:pt x="25865" y="162217"/>
                  </a:lnTo>
                  <a:lnTo>
                    <a:pt x="29143" y="280111"/>
                  </a:lnTo>
                  <a:lnTo>
                    <a:pt x="29675" y="280619"/>
                  </a:lnTo>
                  <a:lnTo>
                    <a:pt x="123934" y="280619"/>
                  </a:lnTo>
                  <a:lnTo>
                    <a:pt x="124455" y="280111"/>
                  </a:lnTo>
                  <a:lnTo>
                    <a:pt x="124554" y="184717"/>
                  </a:lnTo>
                  <a:lnTo>
                    <a:pt x="124658" y="169189"/>
                  </a:lnTo>
                  <a:lnTo>
                    <a:pt x="126093" y="164795"/>
                  </a:lnTo>
                  <a:lnTo>
                    <a:pt x="128176" y="161404"/>
                  </a:lnTo>
                  <a:lnTo>
                    <a:pt x="133684" y="152692"/>
                  </a:lnTo>
                  <a:lnTo>
                    <a:pt x="145014" y="135454"/>
                  </a:lnTo>
                  <a:lnTo>
                    <a:pt x="150579" y="126771"/>
                  </a:lnTo>
                  <a:lnTo>
                    <a:pt x="152305" y="124002"/>
                  </a:lnTo>
                  <a:lnTo>
                    <a:pt x="153386" y="120421"/>
                  </a:lnTo>
                  <a:lnTo>
                    <a:pt x="153545" y="98915"/>
                  </a:lnTo>
                  <a:lnTo>
                    <a:pt x="153597" y="80835"/>
                  </a:lnTo>
                  <a:lnTo>
                    <a:pt x="76627" y="80835"/>
                  </a:lnTo>
                  <a:lnTo>
                    <a:pt x="74442" y="78524"/>
                  </a:lnTo>
                  <a:lnTo>
                    <a:pt x="57689" y="40035"/>
                  </a:lnTo>
                  <a:lnTo>
                    <a:pt x="44293" y="3200"/>
                  </a:lnTo>
                  <a:lnTo>
                    <a:pt x="43442" y="101"/>
                  </a:lnTo>
                  <a:close/>
                </a:path>
                <a:path w="153669" h="280670">
                  <a:moveTo>
                    <a:pt x="112339" y="0"/>
                  </a:moveTo>
                  <a:lnTo>
                    <a:pt x="109774" y="1269"/>
                  </a:lnTo>
                  <a:lnTo>
                    <a:pt x="107793" y="6908"/>
                  </a:lnTo>
                  <a:lnTo>
                    <a:pt x="101804" y="23770"/>
                  </a:lnTo>
                  <a:lnTo>
                    <a:pt x="83218" y="74129"/>
                  </a:lnTo>
                  <a:lnTo>
                    <a:pt x="78875" y="78625"/>
                  </a:lnTo>
                  <a:lnTo>
                    <a:pt x="76627" y="80835"/>
                  </a:lnTo>
                  <a:lnTo>
                    <a:pt x="153597" y="80835"/>
                  </a:lnTo>
                  <a:lnTo>
                    <a:pt x="153520" y="56968"/>
                  </a:lnTo>
                  <a:lnTo>
                    <a:pt x="145676" y="18148"/>
                  </a:lnTo>
                  <a:lnTo>
                    <a:pt x="118118" y="1587"/>
                  </a:lnTo>
                  <a:lnTo>
                    <a:pt x="112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9" name="object 58"/>
            <p:cNvSpPr/>
            <p:nvPr/>
          </p:nvSpPr>
          <p:spPr>
            <a:xfrm>
              <a:off x="669766" y="6594861"/>
              <a:ext cx="118719" cy="20380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59"/>
            <p:cNvSpPr/>
            <p:nvPr/>
          </p:nvSpPr>
          <p:spPr>
            <a:xfrm>
              <a:off x="981054" y="6594492"/>
              <a:ext cx="118991" cy="2041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60"/>
            <p:cNvSpPr/>
            <p:nvPr/>
          </p:nvSpPr>
          <p:spPr>
            <a:xfrm>
              <a:off x="726992" y="6397474"/>
              <a:ext cx="317500" cy="95885"/>
            </a:xfrm>
            <a:custGeom>
              <a:avLst/>
              <a:gdLst/>
              <a:ahLst/>
              <a:cxnLst/>
              <a:rect l="l" t="t" r="r" b="b"/>
              <a:pathLst>
                <a:path w="317500" h="95885">
                  <a:moveTo>
                    <a:pt x="247073" y="21348"/>
                  </a:moveTo>
                  <a:lnTo>
                    <a:pt x="151345" y="21348"/>
                  </a:lnTo>
                  <a:lnTo>
                    <a:pt x="184119" y="22885"/>
                  </a:lnTo>
                  <a:lnTo>
                    <a:pt x="214950" y="30183"/>
                  </a:lnTo>
                  <a:lnTo>
                    <a:pt x="270573" y="62077"/>
                  </a:lnTo>
                  <a:lnTo>
                    <a:pt x="297065" y="89484"/>
                  </a:lnTo>
                  <a:lnTo>
                    <a:pt x="300736" y="93408"/>
                  </a:lnTo>
                  <a:lnTo>
                    <a:pt x="304800" y="95529"/>
                  </a:lnTo>
                  <a:lnTo>
                    <a:pt x="314744" y="90944"/>
                  </a:lnTo>
                  <a:lnTo>
                    <a:pt x="316953" y="86791"/>
                  </a:lnTo>
                  <a:lnTo>
                    <a:pt x="315391" y="79108"/>
                  </a:lnTo>
                  <a:lnTo>
                    <a:pt x="313639" y="76555"/>
                  </a:lnTo>
                  <a:lnTo>
                    <a:pt x="311899" y="74422"/>
                  </a:lnTo>
                  <a:lnTo>
                    <a:pt x="280088" y="42423"/>
                  </a:lnTo>
                  <a:lnTo>
                    <a:pt x="247073" y="21348"/>
                  </a:lnTo>
                  <a:close/>
                </a:path>
                <a:path w="317500" h="95885">
                  <a:moveTo>
                    <a:pt x="158673" y="0"/>
                  </a:moveTo>
                  <a:lnTo>
                    <a:pt x="116645" y="4086"/>
                  </a:lnTo>
                  <a:lnTo>
                    <a:pt x="73819" y="18598"/>
                  </a:lnTo>
                  <a:lnTo>
                    <a:pt x="23898" y="52799"/>
                  </a:lnTo>
                  <a:lnTo>
                    <a:pt x="0" y="83591"/>
                  </a:lnTo>
                  <a:lnTo>
                    <a:pt x="1511" y="89674"/>
                  </a:lnTo>
                  <a:lnTo>
                    <a:pt x="5308" y="92583"/>
                  </a:lnTo>
                  <a:lnTo>
                    <a:pt x="13347" y="95250"/>
                  </a:lnTo>
                  <a:lnTo>
                    <a:pt x="16929" y="91871"/>
                  </a:lnTo>
                  <a:lnTo>
                    <a:pt x="20066" y="88023"/>
                  </a:lnTo>
                  <a:lnTo>
                    <a:pt x="47284" y="60328"/>
                  </a:lnTo>
                  <a:lnTo>
                    <a:pt x="78185" y="39865"/>
                  </a:lnTo>
                  <a:lnTo>
                    <a:pt x="112847" y="26812"/>
                  </a:lnTo>
                  <a:lnTo>
                    <a:pt x="151345" y="21348"/>
                  </a:lnTo>
                  <a:lnTo>
                    <a:pt x="247073" y="21348"/>
                  </a:lnTo>
                  <a:lnTo>
                    <a:pt x="243944" y="19351"/>
                  </a:lnTo>
                  <a:lnTo>
                    <a:pt x="203471" y="5209"/>
                  </a:lnTo>
                  <a:lnTo>
                    <a:pt x="158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61"/>
            <p:cNvSpPr/>
            <p:nvPr/>
          </p:nvSpPr>
          <p:spPr>
            <a:xfrm>
              <a:off x="840140" y="6455871"/>
              <a:ext cx="89319" cy="8956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62"/>
            <p:cNvSpPr/>
            <p:nvPr/>
          </p:nvSpPr>
          <p:spPr>
            <a:xfrm>
              <a:off x="695034" y="6515893"/>
              <a:ext cx="68795" cy="6887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63"/>
            <p:cNvSpPr/>
            <p:nvPr/>
          </p:nvSpPr>
          <p:spPr>
            <a:xfrm>
              <a:off x="1006281" y="6515889"/>
              <a:ext cx="68618" cy="688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64"/>
            <p:cNvSpPr/>
            <p:nvPr/>
          </p:nvSpPr>
          <p:spPr>
            <a:xfrm>
              <a:off x="873848" y="6565281"/>
              <a:ext cx="24765" cy="62230"/>
            </a:xfrm>
            <a:custGeom>
              <a:avLst/>
              <a:gdLst/>
              <a:ahLst/>
              <a:cxnLst/>
              <a:rect l="l" t="t" r="r" b="b"/>
              <a:pathLst>
                <a:path w="24765" h="62229">
                  <a:moveTo>
                    <a:pt x="10820" y="0"/>
                  </a:moveTo>
                  <a:lnTo>
                    <a:pt x="5499" y="914"/>
                  </a:lnTo>
                  <a:lnTo>
                    <a:pt x="1866" y="1612"/>
                  </a:lnTo>
                  <a:lnTo>
                    <a:pt x="0" y="5156"/>
                  </a:lnTo>
                  <a:lnTo>
                    <a:pt x="1130" y="8928"/>
                  </a:lnTo>
                  <a:lnTo>
                    <a:pt x="6426" y="15925"/>
                  </a:lnTo>
                  <a:lnTo>
                    <a:pt x="7810" y="21081"/>
                  </a:lnTo>
                  <a:lnTo>
                    <a:pt x="5397" y="30759"/>
                  </a:lnTo>
                  <a:lnTo>
                    <a:pt x="5384" y="34467"/>
                  </a:lnTo>
                  <a:lnTo>
                    <a:pt x="4762" y="38049"/>
                  </a:lnTo>
                  <a:lnTo>
                    <a:pt x="4633" y="44217"/>
                  </a:lnTo>
                  <a:lnTo>
                    <a:pt x="6061" y="50066"/>
                  </a:lnTo>
                  <a:lnTo>
                    <a:pt x="8398" y="55930"/>
                  </a:lnTo>
                  <a:lnTo>
                    <a:pt x="10998" y="62141"/>
                  </a:lnTo>
                  <a:lnTo>
                    <a:pt x="14081" y="55359"/>
                  </a:lnTo>
                  <a:lnTo>
                    <a:pt x="16444" y="48858"/>
                  </a:lnTo>
                  <a:lnTo>
                    <a:pt x="17643" y="42340"/>
                  </a:lnTo>
                  <a:lnTo>
                    <a:pt x="17233" y="35509"/>
                  </a:lnTo>
                  <a:lnTo>
                    <a:pt x="16007" y="28612"/>
                  </a:lnTo>
                  <a:lnTo>
                    <a:pt x="15598" y="21785"/>
                  </a:lnTo>
                  <a:lnTo>
                    <a:pt x="16937" y="15108"/>
                  </a:lnTo>
                  <a:lnTo>
                    <a:pt x="20954" y="8661"/>
                  </a:lnTo>
                  <a:lnTo>
                    <a:pt x="24371" y="4876"/>
                  </a:lnTo>
                  <a:lnTo>
                    <a:pt x="21818" y="888"/>
                  </a:lnTo>
                  <a:lnTo>
                    <a:pt x="13741" y="190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65"/>
            <p:cNvSpPr/>
            <p:nvPr/>
          </p:nvSpPr>
          <p:spPr>
            <a:xfrm>
              <a:off x="4905547" y="6274445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66"/>
            <p:cNvSpPr txBox="1"/>
            <p:nvPr/>
          </p:nvSpPr>
          <p:spPr>
            <a:xfrm>
              <a:off x="5019848" y="6085280"/>
              <a:ext cx="533020" cy="142323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Паркинг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88" name="object 67"/>
            <p:cNvSpPr/>
            <p:nvPr/>
          </p:nvSpPr>
          <p:spPr>
            <a:xfrm>
              <a:off x="5030096" y="6432684"/>
              <a:ext cx="397510" cy="331470"/>
            </a:xfrm>
            <a:custGeom>
              <a:avLst/>
              <a:gdLst/>
              <a:ahLst/>
              <a:cxnLst/>
              <a:rect l="l" t="t" r="r" b="b"/>
              <a:pathLst>
                <a:path w="397510" h="331470">
                  <a:moveTo>
                    <a:pt x="364553" y="266230"/>
                  </a:moveTo>
                  <a:lnTo>
                    <a:pt x="32791" y="266230"/>
                  </a:lnTo>
                  <a:lnTo>
                    <a:pt x="32878" y="273684"/>
                  </a:lnTo>
                  <a:lnTo>
                    <a:pt x="33004" y="280860"/>
                  </a:lnTo>
                  <a:lnTo>
                    <a:pt x="33011" y="289733"/>
                  </a:lnTo>
                  <a:lnTo>
                    <a:pt x="32786" y="294389"/>
                  </a:lnTo>
                  <a:lnTo>
                    <a:pt x="32660" y="297950"/>
                  </a:lnTo>
                  <a:lnTo>
                    <a:pt x="33116" y="309167"/>
                  </a:lnTo>
                  <a:lnTo>
                    <a:pt x="36737" y="318728"/>
                  </a:lnTo>
                  <a:lnTo>
                    <a:pt x="43726" y="326066"/>
                  </a:lnTo>
                  <a:lnTo>
                    <a:pt x="54305" y="331127"/>
                  </a:lnTo>
                  <a:lnTo>
                    <a:pt x="68872" y="331127"/>
                  </a:lnTo>
                  <a:lnTo>
                    <a:pt x="73418" y="328587"/>
                  </a:lnTo>
                  <a:lnTo>
                    <a:pt x="78371" y="326580"/>
                  </a:lnTo>
                  <a:lnTo>
                    <a:pt x="88531" y="318465"/>
                  </a:lnTo>
                  <a:lnTo>
                    <a:pt x="91338" y="311505"/>
                  </a:lnTo>
                  <a:lnTo>
                    <a:pt x="91389" y="266407"/>
                  </a:lnTo>
                  <a:lnTo>
                    <a:pt x="364553" y="266407"/>
                  </a:lnTo>
                  <a:lnTo>
                    <a:pt x="364553" y="266230"/>
                  </a:lnTo>
                  <a:close/>
                </a:path>
                <a:path w="397510" h="331470">
                  <a:moveTo>
                    <a:pt x="364553" y="266407"/>
                  </a:moveTo>
                  <a:lnTo>
                    <a:pt x="305752" y="266407"/>
                  </a:lnTo>
                  <a:lnTo>
                    <a:pt x="305848" y="289733"/>
                  </a:lnTo>
                  <a:lnTo>
                    <a:pt x="305762" y="297433"/>
                  </a:lnTo>
                  <a:lnTo>
                    <a:pt x="306268" y="307338"/>
                  </a:lnTo>
                  <a:lnTo>
                    <a:pt x="310097" y="317544"/>
                  </a:lnTo>
                  <a:lnTo>
                    <a:pt x="317405" y="325512"/>
                  </a:lnTo>
                  <a:lnTo>
                    <a:pt x="328472" y="331127"/>
                  </a:lnTo>
                  <a:lnTo>
                    <a:pt x="343039" y="331127"/>
                  </a:lnTo>
                  <a:lnTo>
                    <a:pt x="346011" y="329793"/>
                  </a:lnTo>
                  <a:lnTo>
                    <a:pt x="349122" y="328675"/>
                  </a:lnTo>
                  <a:lnTo>
                    <a:pt x="360006" y="322440"/>
                  </a:lnTo>
                  <a:lnTo>
                    <a:pt x="364375" y="315417"/>
                  </a:lnTo>
                  <a:lnTo>
                    <a:pt x="364489" y="306044"/>
                  </a:lnTo>
                  <a:lnTo>
                    <a:pt x="364553" y="266407"/>
                  </a:lnTo>
                  <a:close/>
                </a:path>
                <a:path w="397510" h="331470">
                  <a:moveTo>
                    <a:pt x="296684" y="0"/>
                  </a:moveTo>
                  <a:lnTo>
                    <a:pt x="100660" y="0"/>
                  </a:lnTo>
                  <a:lnTo>
                    <a:pt x="88390" y="5171"/>
                  </a:lnTo>
                  <a:lnTo>
                    <a:pt x="79007" y="13084"/>
                  </a:lnTo>
                  <a:lnTo>
                    <a:pt x="71915" y="23277"/>
                  </a:lnTo>
                  <a:lnTo>
                    <a:pt x="66530" y="35293"/>
                  </a:lnTo>
                  <a:lnTo>
                    <a:pt x="59678" y="53347"/>
                  </a:lnTo>
                  <a:lnTo>
                    <a:pt x="52603" y="71320"/>
                  </a:lnTo>
                  <a:lnTo>
                    <a:pt x="37382" y="109245"/>
                  </a:lnTo>
                  <a:lnTo>
                    <a:pt x="35979" y="112039"/>
                  </a:lnTo>
                  <a:lnTo>
                    <a:pt x="34185" y="112636"/>
                  </a:lnTo>
                  <a:lnTo>
                    <a:pt x="22624" y="117830"/>
                  </a:lnTo>
                  <a:lnTo>
                    <a:pt x="13069" y="125050"/>
                  </a:lnTo>
                  <a:lnTo>
                    <a:pt x="5527" y="134328"/>
                  </a:lnTo>
                  <a:lnTo>
                    <a:pt x="0" y="145694"/>
                  </a:lnTo>
                  <a:lnTo>
                    <a:pt x="0" y="266230"/>
                  </a:lnTo>
                  <a:lnTo>
                    <a:pt x="397344" y="266230"/>
                  </a:lnTo>
                  <a:lnTo>
                    <a:pt x="397344" y="200101"/>
                  </a:lnTo>
                  <a:lnTo>
                    <a:pt x="63487" y="200101"/>
                  </a:lnTo>
                  <a:lnTo>
                    <a:pt x="52686" y="198000"/>
                  </a:lnTo>
                  <a:lnTo>
                    <a:pt x="43864" y="192141"/>
                  </a:lnTo>
                  <a:lnTo>
                    <a:pt x="37896" y="183391"/>
                  </a:lnTo>
                  <a:lnTo>
                    <a:pt x="35661" y="172618"/>
                  </a:lnTo>
                  <a:lnTo>
                    <a:pt x="37759" y="161758"/>
                  </a:lnTo>
                  <a:lnTo>
                    <a:pt x="43594" y="152822"/>
                  </a:lnTo>
                  <a:lnTo>
                    <a:pt x="52279" y="146729"/>
                  </a:lnTo>
                  <a:lnTo>
                    <a:pt x="62928" y="144398"/>
                  </a:lnTo>
                  <a:lnTo>
                    <a:pt x="396713" y="144398"/>
                  </a:lnTo>
                  <a:lnTo>
                    <a:pt x="391797" y="134315"/>
                  </a:lnTo>
                  <a:lnTo>
                    <a:pt x="384242" y="125034"/>
                  </a:lnTo>
                  <a:lnTo>
                    <a:pt x="374678" y="117815"/>
                  </a:lnTo>
                  <a:lnTo>
                    <a:pt x="363106" y="112623"/>
                  </a:lnTo>
                  <a:lnTo>
                    <a:pt x="361378" y="112039"/>
                  </a:lnTo>
                  <a:lnTo>
                    <a:pt x="360507" y="110312"/>
                  </a:lnTo>
                  <a:lnTo>
                    <a:pt x="71767" y="110312"/>
                  </a:lnTo>
                  <a:lnTo>
                    <a:pt x="71754" y="108038"/>
                  </a:lnTo>
                  <a:lnTo>
                    <a:pt x="92191" y="53334"/>
                  </a:lnTo>
                  <a:lnTo>
                    <a:pt x="99186" y="34518"/>
                  </a:lnTo>
                  <a:lnTo>
                    <a:pt x="105257" y="30340"/>
                  </a:lnTo>
                  <a:lnTo>
                    <a:pt x="328601" y="30340"/>
                  </a:lnTo>
                  <a:lnTo>
                    <a:pt x="325429" y="23270"/>
                  </a:lnTo>
                  <a:lnTo>
                    <a:pt x="318327" y="13077"/>
                  </a:lnTo>
                  <a:lnTo>
                    <a:pt x="308931" y="5166"/>
                  </a:lnTo>
                  <a:lnTo>
                    <a:pt x="296684" y="0"/>
                  </a:lnTo>
                  <a:close/>
                </a:path>
                <a:path w="397510" h="331470">
                  <a:moveTo>
                    <a:pt x="335864" y="144398"/>
                  </a:moveTo>
                  <a:lnTo>
                    <a:pt x="62928" y="144398"/>
                  </a:lnTo>
                  <a:lnTo>
                    <a:pt x="73599" y="146488"/>
                  </a:lnTo>
                  <a:lnTo>
                    <a:pt x="82427" y="152419"/>
                  </a:lnTo>
                  <a:lnTo>
                    <a:pt x="88472" y="161254"/>
                  </a:lnTo>
                  <a:lnTo>
                    <a:pt x="90792" y="172059"/>
                  </a:lnTo>
                  <a:lnTo>
                    <a:pt x="88752" y="182915"/>
                  </a:lnTo>
                  <a:lnTo>
                    <a:pt x="82935" y="191809"/>
                  </a:lnTo>
                  <a:lnTo>
                    <a:pt x="74220" y="197839"/>
                  </a:lnTo>
                  <a:lnTo>
                    <a:pt x="63487" y="200101"/>
                  </a:lnTo>
                  <a:lnTo>
                    <a:pt x="335457" y="200101"/>
                  </a:lnTo>
                  <a:lnTo>
                    <a:pt x="308344" y="172618"/>
                  </a:lnTo>
                  <a:lnTo>
                    <a:pt x="308270" y="172059"/>
                  </a:lnTo>
                  <a:lnTo>
                    <a:pt x="310381" y="161758"/>
                  </a:lnTo>
                  <a:lnTo>
                    <a:pt x="310503" y="161254"/>
                  </a:lnTo>
                  <a:lnTo>
                    <a:pt x="316425" y="152447"/>
                  </a:lnTo>
                  <a:lnTo>
                    <a:pt x="325190" y="146511"/>
                  </a:lnTo>
                  <a:lnTo>
                    <a:pt x="335864" y="144398"/>
                  </a:lnTo>
                  <a:close/>
                </a:path>
                <a:path w="397510" h="331470">
                  <a:moveTo>
                    <a:pt x="396713" y="144398"/>
                  </a:moveTo>
                  <a:lnTo>
                    <a:pt x="335864" y="144398"/>
                  </a:lnTo>
                  <a:lnTo>
                    <a:pt x="346503" y="146688"/>
                  </a:lnTo>
                  <a:lnTo>
                    <a:pt x="355168" y="152746"/>
                  </a:lnTo>
                  <a:lnTo>
                    <a:pt x="360985" y="161665"/>
                  </a:lnTo>
                  <a:lnTo>
                    <a:pt x="362987" y="172059"/>
                  </a:lnTo>
                  <a:lnTo>
                    <a:pt x="363064" y="172618"/>
                  </a:lnTo>
                  <a:lnTo>
                    <a:pt x="360891" y="183391"/>
                  </a:lnTo>
                  <a:lnTo>
                    <a:pt x="355003" y="192150"/>
                  </a:lnTo>
                  <a:lnTo>
                    <a:pt x="346242" y="198002"/>
                  </a:lnTo>
                  <a:lnTo>
                    <a:pt x="335457" y="200101"/>
                  </a:lnTo>
                  <a:lnTo>
                    <a:pt x="397344" y="200101"/>
                  </a:lnTo>
                  <a:lnTo>
                    <a:pt x="397344" y="145694"/>
                  </a:lnTo>
                  <a:lnTo>
                    <a:pt x="396713" y="144398"/>
                  </a:lnTo>
                  <a:close/>
                </a:path>
                <a:path w="397510" h="331470">
                  <a:moveTo>
                    <a:pt x="328601" y="30340"/>
                  </a:moveTo>
                  <a:lnTo>
                    <a:pt x="114172" y="30340"/>
                  </a:lnTo>
                  <a:lnTo>
                    <a:pt x="290360" y="30530"/>
                  </a:lnTo>
                  <a:lnTo>
                    <a:pt x="297446" y="32956"/>
                  </a:lnTo>
                  <a:lnTo>
                    <a:pt x="300570" y="40995"/>
                  </a:lnTo>
                  <a:lnTo>
                    <a:pt x="307135" y="58071"/>
                  </a:lnTo>
                  <a:lnTo>
                    <a:pt x="313642" y="75268"/>
                  </a:lnTo>
                  <a:lnTo>
                    <a:pt x="326809" y="110312"/>
                  </a:lnTo>
                  <a:lnTo>
                    <a:pt x="360507" y="110312"/>
                  </a:lnTo>
                  <a:lnTo>
                    <a:pt x="359963" y="109232"/>
                  </a:lnTo>
                  <a:lnTo>
                    <a:pt x="344738" y="71307"/>
                  </a:lnTo>
                  <a:lnTo>
                    <a:pt x="337667" y="53334"/>
                  </a:lnTo>
                  <a:lnTo>
                    <a:pt x="330816" y="35280"/>
                  </a:lnTo>
                  <a:lnTo>
                    <a:pt x="328601" y="3034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68"/>
            <p:cNvSpPr/>
            <p:nvPr/>
          </p:nvSpPr>
          <p:spPr>
            <a:xfrm>
              <a:off x="5246046" y="6467188"/>
              <a:ext cx="100202" cy="7276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0" name="Picture 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1836759"/>
            <a:ext cx="5080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" name="Group 8"/>
          <p:cNvGrpSpPr/>
          <p:nvPr/>
        </p:nvGrpSpPr>
        <p:grpSpPr>
          <a:xfrm>
            <a:off x="10395592" y="1462449"/>
            <a:ext cx="1750564" cy="2175454"/>
            <a:chOff x="933450" y="7499080"/>
            <a:chExt cx="1336680" cy="1661114"/>
          </a:xfrm>
        </p:grpSpPr>
        <p:sp>
          <p:nvSpPr>
            <p:cNvPr id="76" name="object 55"/>
            <p:cNvSpPr/>
            <p:nvPr/>
          </p:nvSpPr>
          <p:spPr>
            <a:xfrm>
              <a:off x="933450" y="7499080"/>
              <a:ext cx="1336680" cy="1335369"/>
            </a:xfrm>
            <a:custGeom>
              <a:avLst/>
              <a:gdLst/>
              <a:ahLst/>
              <a:cxnLst/>
              <a:rect l="l" t="t" r="r" b="b"/>
              <a:pathLst>
                <a:path w="647065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56"/>
            <p:cNvSpPr txBox="1"/>
            <p:nvPr/>
          </p:nvSpPr>
          <p:spPr>
            <a:xfrm>
              <a:off x="1056625" y="8935700"/>
              <a:ext cx="1090070" cy="224494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dirty="0">
                  <a:latin typeface="Myriad Pro"/>
                  <a:cs typeface="Myriad Pro"/>
                </a:rPr>
                <a:t>Персонал</a:t>
              </a:r>
              <a:endParaRPr lang="ru-RU" dirty="0">
                <a:latin typeface="Myriad Pro"/>
                <a:cs typeface="Myriad Pro"/>
              </a:endParaRPr>
            </a:p>
          </p:txBody>
        </p:sp>
        <p:sp>
          <p:nvSpPr>
            <p:cNvPr id="78" name="object 57"/>
            <p:cNvSpPr/>
            <p:nvPr/>
          </p:nvSpPr>
          <p:spPr>
            <a:xfrm>
              <a:off x="1442628" y="8071496"/>
              <a:ext cx="317445" cy="579797"/>
            </a:xfrm>
            <a:custGeom>
              <a:avLst/>
              <a:gdLst/>
              <a:ahLst/>
              <a:cxnLst/>
              <a:rect l="l" t="t" r="r" b="b"/>
              <a:pathLst>
                <a:path w="153669" h="280670">
                  <a:moveTo>
                    <a:pt x="43442" y="101"/>
                  </a:moveTo>
                  <a:lnTo>
                    <a:pt x="3205" y="26226"/>
                  </a:lnTo>
                  <a:lnTo>
                    <a:pt x="0" y="98915"/>
                  </a:lnTo>
                  <a:lnTo>
                    <a:pt x="147" y="120599"/>
                  </a:lnTo>
                  <a:lnTo>
                    <a:pt x="1200" y="124040"/>
                  </a:lnTo>
                  <a:lnTo>
                    <a:pt x="2789" y="126568"/>
                  </a:lnTo>
                  <a:lnTo>
                    <a:pt x="8518" y="135506"/>
                  </a:lnTo>
                  <a:lnTo>
                    <a:pt x="20157" y="153264"/>
                  </a:lnTo>
                  <a:lnTo>
                    <a:pt x="25865" y="162217"/>
                  </a:lnTo>
                  <a:lnTo>
                    <a:pt x="29143" y="280111"/>
                  </a:lnTo>
                  <a:lnTo>
                    <a:pt x="29675" y="280619"/>
                  </a:lnTo>
                  <a:lnTo>
                    <a:pt x="123934" y="280619"/>
                  </a:lnTo>
                  <a:lnTo>
                    <a:pt x="124455" y="280111"/>
                  </a:lnTo>
                  <a:lnTo>
                    <a:pt x="124554" y="184717"/>
                  </a:lnTo>
                  <a:lnTo>
                    <a:pt x="124658" y="169189"/>
                  </a:lnTo>
                  <a:lnTo>
                    <a:pt x="126093" y="164795"/>
                  </a:lnTo>
                  <a:lnTo>
                    <a:pt x="128176" y="161404"/>
                  </a:lnTo>
                  <a:lnTo>
                    <a:pt x="133684" y="152692"/>
                  </a:lnTo>
                  <a:lnTo>
                    <a:pt x="145014" y="135454"/>
                  </a:lnTo>
                  <a:lnTo>
                    <a:pt x="150579" y="126771"/>
                  </a:lnTo>
                  <a:lnTo>
                    <a:pt x="152305" y="124002"/>
                  </a:lnTo>
                  <a:lnTo>
                    <a:pt x="153386" y="120421"/>
                  </a:lnTo>
                  <a:lnTo>
                    <a:pt x="153545" y="98915"/>
                  </a:lnTo>
                  <a:lnTo>
                    <a:pt x="153597" y="80835"/>
                  </a:lnTo>
                  <a:lnTo>
                    <a:pt x="76627" y="80835"/>
                  </a:lnTo>
                  <a:lnTo>
                    <a:pt x="74442" y="78524"/>
                  </a:lnTo>
                  <a:lnTo>
                    <a:pt x="57689" y="40035"/>
                  </a:lnTo>
                  <a:lnTo>
                    <a:pt x="44293" y="3200"/>
                  </a:lnTo>
                  <a:lnTo>
                    <a:pt x="43442" y="101"/>
                  </a:lnTo>
                  <a:close/>
                </a:path>
                <a:path w="153669" h="280670">
                  <a:moveTo>
                    <a:pt x="112339" y="0"/>
                  </a:moveTo>
                  <a:lnTo>
                    <a:pt x="109774" y="1269"/>
                  </a:lnTo>
                  <a:lnTo>
                    <a:pt x="107793" y="6908"/>
                  </a:lnTo>
                  <a:lnTo>
                    <a:pt x="101804" y="23770"/>
                  </a:lnTo>
                  <a:lnTo>
                    <a:pt x="83218" y="74129"/>
                  </a:lnTo>
                  <a:lnTo>
                    <a:pt x="78875" y="78625"/>
                  </a:lnTo>
                  <a:lnTo>
                    <a:pt x="76627" y="80835"/>
                  </a:lnTo>
                  <a:lnTo>
                    <a:pt x="153597" y="80835"/>
                  </a:lnTo>
                  <a:lnTo>
                    <a:pt x="153520" y="56968"/>
                  </a:lnTo>
                  <a:lnTo>
                    <a:pt x="145676" y="18148"/>
                  </a:lnTo>
                  <a:lnTo>
                    <a:pt x="118118" y="1587"/>
                  </a:lnTo>
                  <a:lnTo>
                    <a:pt x="112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9" name="object 58"/>
            <p:cNvSpPr/>
            <p:nvPr/>
          </p:nvSpPr>
          <p:spPr>
            <a:xfrm>
              <a:off x="1156639" y="8133900"/>
              <a:ext cx="245245" cy="4210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59"/>
            <p:cNvSpPr/>
            <p:nvPr/>
          </p:nvSpPr>
          <p:spPr>
            <a:xfrm>
              <a:off x="1799684" y="8133138"/>
              <a:ext cx="245807" cy="4217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60"/>
            <p:cNvSpPr/>
            <p:nvPr/>
          </p:nvSpPr>
          <p:spPr>
            <a:xfrm>
              <a:off x="1274854" y="7726146"/>
              <a:ext cx="655878" cy="198075"/>
            </a:xfrm>
            <a:custGeom>
              <a:avLst/>
              <a:gdLst/>
              <a:ahLst/>
              <a:cxnLst/>
              <a:rect l="l" t="t" r="r" b="b"/>
              <a:pathLst>
                <a:path w="317500" h="95885">
                  <a:moveTo>
                    <a:pt x="247073" y="21348"/>
                  </a:moveTo>
                  <a:lnTo>
                    <a:pt x="151345" y="21348"/>
                  </a:lnTo>
                  <a:lnTo>
                    <a:pt x="184119" y="22885"/>
                  </a:lnTo>
                  <a:lnTo>
                    <a:pt x="214950" y="30183"/>
                  </a:lnTo>
                  <a:lnTo>
                    <a:pt x="270573" y="62077"/>
                  </a:lnTo>
                  <a:lnTo>
                    <a:pt x="297065" y="89484"/>
                  </a:lnTo>
                  <a:lnTo>
                    <a:pt x="300736" y="93408"/>
                  </a:lnTo>
                  <a:lnTo>
                    <a:pt x="304800" y="95529"/>
                  </a:lnTo>
                  <a:lnTo>
                    <a:pt x="314744" y="90944"/>
                  </a:lnTo>
                  <a:lnTo>
                    <a:pt x="316953" y="86791"/>
                  </a:lnTo>
                  <a:lnTo>
                    <a:pt x="315391" y="79108"/>
                  </a:lnTo>
                  <a:lnTo>
                    <a:pt x="313639" y="76555"/>
                  </a:lnTo>
                  <a:lnTo>
                    <a:pt x="311899" y="74422"/>
                  </a:lnTo>
                  <a:lnTo>
                    <a:pt x="280088" y="42423"/>
                  </a:lnTo>
                  <a:lnTo>
                    <a:pt x="247073" y="21348"/>
                  </a:lnTo>
                  <a:close/>
                </a:path>
                <a:path w="317500" h="95885">
                  <a:moveTo>
                    <a:pt x="158673" y="0"/>
                  </a:moveTo>
                  <a:lnTo>
                    <a:pt x="116645" y="4086"/>
                  </a:lnTo>
                  <a:lnTo>
                    <a:pt x="73819" y="18598"/>
                  </a:lnTo>
                  <a:lnTo>
                    <a:pt x="23898" y="52799"/>
                  </a:lnTo>
                  <a:lnTo>
                    <a:pt x="0" y="83591"/>
                  </a:lnTo>
                  <a:lnTo>
                    <a:pt x="1511" y="89674"/>
                  </a:lnTo>
                  <a:lnTo>
                    <a:pt x="5308" y="92583"/>
                  </a:lnTo>
                  <a:lnTo>
                    <a:pt x="13347" y="95250"/>
                  </a:lnTo>
                  <a:lnTo>
                    <a:pt x="16929" y="91871"/>
                  </a:lnTo>
                  <a:lnTo>
                    <a:pt x="20066" y="88023"/>
                  </a:lnTo>
                  <a:lnTo>
                    <a:pt x="47284" y="60328"/>
                  </a:lnTo>
                  <a:lnTo>
                    <a:pt x="78185" y="39865"/>
                  </a:lnTo>
                  <a:lnTo>
                    <a:pt x="112847" y="26812"/>
                  </a:lnTo>
                  <a:lnTo>
                    <a:pt x="151345" y="21348"/>
                  </a:lnTo>
                  <a:lnTo>
                    <a:pt x="247073" y="21348"/>
                  </a:lnTo>
                  <a:lnTo>
                    <a:pt x="243944" y="19351"/>
                  </a:lnTo>
                  <a:lnTo>
                    <a:pt x="203471" y="5209"/>
                  </a:lnTo>
                  <a:lnTo>
                    <a:pt x="158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61"/>
            <p:cNvSpPr/>
            <p:nvPr/>
          </p:nvSpPr>
          <p:spPr>
            <a:xfrm>
              <a:off x="1508590" y="7846781"/>
              <a:ext cx="184511" cy="18500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62"/>
            <p:cNvSpPr/>
            <p:nvPr/>
          </p:nvSpPr>
          <p:spPr>
            <a:xfrm>
              <a:off x="1208836" y="7970772"/>
              <a:ext cx="142114" cy="1422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63"/>
            <p:cNvSpPr/>
            <p:nvPr/>
          </p:nvSpPr>
          <p:spPr>
            <a:xfrm>
              <a:off x="1851797" y="7970763"/>
              <a:ext cx="141748" cy="14229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64"/>
            <p:cNvSpPr/>
            <p:nvPr/>
          </p:nvSpPr>
          <p:spPr>
            <a:xfrm>
              <a:off x="1578223" y="8072795"/>
              <a:ext cx="51158" cy="128552"/>
            </a:xfrm>
            <a:custGeom>
              <a:avLst/>
              <a:gdLst/>
              <a:ahLst/>
              <a:cxnLst/>
              <a:rect l="l" t="t" r="r" b="b"/>
              <a:pathLst>
                <a:path w="24765" h="62229">
                  <a:moveTo>
                    <a:pt x="10820" y="0"/>
                  </a:moveTo>
                  <a:lnTo>
                    <a:pt x="5499" y="914"/>
                  </a:lnTo>
                  <a:lnTo>
                    <a:pt x="1866" y="1612"/>
                  </a:lnTo>
                  <a:lnTo>
                    <a:pt x="0" y="5156"/>
                  </a:lnTo>
                  <a:lnTo>
                    <a:pt x="1130" y="8928"/>
                  </a:lnTo>
                  <a:lnTo>
                    <a:pt x="6426" y="15925"/>
                  </a:lnTo>
                  <a:lnTo>
                    <a:pt x="7810" y="21081"/>
                  </a:lnTo>
                  <a:lnTo>
                    <a:pt x="5397" y="30759"/>
                  </a:lnTo>
                  <a:lnTo>
                    <a:pt x="5384" y="34467"/>
                  </a:lnTo>
                  <a:lnTo>
                    <a:pt x="4762" y="38049"/>
                  </a:lnTo>
                  <a:lnTo>
                    <a:pt x="4633" y="44217"/>
                  </a:lnTo>
                  <a:lnTo>
                    <a:pt x="6061" y="50066"/>
                  </a:lnTo>
                  <a:lnTo>
                    <a:pt x="8398" y="55930"/>
                  </a:lnTo>
                  <a:lnTo>
                    <a:pt x="10998" y="62141"/>
                  </a:lnTo>
                  <a:lnTo>
                    <a:pt x="14081" y="55359"/>
                  </a:lnTo>
                  <a:lnTo>
                    <a:pt x="16444" y="48858"/>
                  </a:lnTo>
                  <a:lnTo>
                    <a:pt x="17643" y="42340"/>
                  </a:lnTo>
                  <a:lnTo>
                    <a:pt x="17233" y="35509"/>
                  </a:lnTo>
                  <a:lnTo>
                    <a:pt x="16007" y="28612"/>
                  </a:lnTo>
                  <a:lnTo>
                    <a:pt x="15598" y="21785"/>
                  </a:lnTo>
                  <a:lnTo>
                    <a:pt x="16937" y="15108"/>
                  </a:lnTo>
                  <a:lnTo>
                    <a:pt x="20954" y="8661"/>
                  </a:lnTo>
                  <a:lnTo>
                    <a:pt x="24371" y="4876"/>
                  </a:lnTo>
                  <a:lnTo>
                    <a:pt x="21818" y="888"/>
                  </a:lnTo>
                  <a:lnTo>
                    <a:pt x="13741" y="190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0" name="object 2"/>
          <p:cNvSpPr txBox="1"/>
          <p:nvPr/>
        </p:nvSpPr>
        <p:spPr>
          <a:xfrm>
            <a:off x="1135105" y="4334517"/>
            <a:ext cx="6568518" cy="464693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ru-RU" altLang="en-US" sz="2000" spc="-5" dirty="0">
                <a:solidFill>
                  <a:srgbClr val="231F20"/>
                </a:solidFill>
                <a:latin typeface="Myriad Pro"/>
                <a:cs typeface="Myriad Pro"/>
              </a:rPr>
              <a:t>Персонал</a:t>
            </a:r>
            <a:endParaRPr lang="en-US" sz="2000" spc="-5" dirty="0">
              <a:solidFill>
                <a:srgbClr val="231F20"/>
              </a:solidFill>
              <a:latin typeface="Myriad Pro"/>
              <a:cs typeface="Myriad Pro"/>
            </a:endParaRPr>
          </a:p>
          <a:p>
            <a:pPr marL="12700" marR="5080" algn="just">
              <a:lnSpc>
                <a:spcPct val="150000"/>
              </a:lnSpc>
            </a:pPr>
            <a:r>
              <a:rPr lang="en-US" sz="2000" spc="-5" dirty="0">
                <a:solidFill>
                  <a:srgbClr val="231F20"/>
                </a:solidFill>
                <a:latin typeface="Myriad Pro"/>
                <a:cs typeface="Myriad Pro"/>
              </a:rPr>
              <a:t>Настройки управления отделом</a:t>
            </a:r>
            <a:endParaRPr lang="en-US" sz="2000" spc="-5" dirty="0">
              <a:solidFill>
                <a:srgbClr val="231F20"/>
              </a:solidFill>
              <a:latin typeface="Myriad Pro"/>
              <a:cs typeface="Myriad Pro"/>
            </a:endParaRPr>
          </a:p>
          <a:p>
            <a:pPr marL="12700" marR="5080" algn="just">
              <a:lnSpc>
                <a:spcPct val="150000"/>
              </a:lnSpc>
            </a:pPr>
            <a:r>
              <a:rPr lang="en-US" sz="2000" spc="-5" dirty="0">
                <a:solidFill>
                  <a:srgbClr val="231F20"/>
                </a:solidFill>
                <a:latin typeface="Myriad Pro"/>
                <a:cs typeface="Myriad Pro"/>
              </a:rPr>
              <a:t>который используется для определения организационной структуры Общества;</a:t>
            </a:r>
            <a:endParaRPr lang="en-US" sz="2000" spc="-5" dirty="0">
              <a:solidFill>
                <a:srgbClr val="231F20"/>
              </a:solidFill>
              <a:latin typeface="Myriad Pro"/>
              <a:cs typeface="Myriad Pro"/>
            </a:endParaRPr>
          </a:p>
          <a:p>
            <a:pPr marL="12700" marR="5080" algn="just">
              <a:lnSpc>
                <a:spcPct val="150000"/>
              </a:lnSpc>
            </a:pPr>
            <a:r>
              <a:rPr lang="en-US" sz="2000" b="1" spc="-5" dirty="0">
                <a:solidFill>
                  <a:srgbClr val="231F20"/>
                </a:solidFill>
                <a:latin typeface="Myriad Pro"/>
                <a:cs typeface="Myriad Pro"/>
              </a:rPr>
              <a:t>Настройки управления персоналом</a:t>
            </a:r>
            <a:endParaRPr lang="en-US" sz="2000" b="1" spc="-5" dirty="0">
              <a:solidFill>
                <a:srgbClr val="231F20"/>
              </a:solidFill>
              <a:latin typeface="Myriad Pro"/>
              <a:cs typeface="Myriad Pro"/>
            </a:endParaRPr>
          </a:p>
          <a:p>
            <a:pPr marL="12700" marR="5080" algn="just">
              <a:lnSpc>
                <a:spcPct val="150000"/>
              </a:lnSpc>
            </a:pPr>
            <a:r>
              <a:rPr sz="2000" dirty="0">
                <a:latin typeface="Myriad Pro"/>
                <a:cs typeface="Myriad Pro"/>
              </a:rPr>
              <a:t>которы</a:t>
            </a:r>
            <a:r>
              <a:rPr lang="ru-RU" sz="2000" dirty="0">
                <a:latin typeface="Myriad Pro"/>
                <a:cs typeface="Myriad Pro"/>
              </a:rPr>
              <a:t>е</a:t>
            </a:r>
            <a:r>
              <a:rPr sz="2000" dirty="0">
                <a:latin typeface="Myriad Pro"/>
                <a:cs typeface="Myriad Pro"/>
              </a:rPr>
              <a:t> используется для ввода личной информации, назначения отделов и подразделений (более 10 уровней), ведения и управления кадровой информацией и настройкой.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91" name="object 4"/>
          <p:cNvSpPr/>
          <p:nvPr/>
        </p:nvSpPr>
        <p:spPr>
          <a:xfrm>
            <a:off x="7963551" y="4733073"/>
            <a:ext cx="5957628" cy="34476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41" y="1651124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625080" h="788035">
                <a:moveTo>
                  <a:pt x="7624699" y="787908"/>
                </a:moveTo>
                <a:lnTo>
                  <a:pt x="0" y="787908"/>
                </a:lnTo>
                <a:lnTo>
                  <a:pt x="0" y="0"/>
                </a:lnTo>
                <a:lnTo>
                  <a:pt x="7624699" y="0"/>
                </a:lnTo>
                <a:lnTo>
                  <a:pt x="7624699" y="787908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6043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27299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16950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699699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42220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0" y="633527"/>
            <a:ext cx="44107" cy="141933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828582" y="961618"/>
            <a:ext cx="215444" cy="76327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00" spc="-5" dirty="0">
                <a:solidFill>
                  <a:srgbClr val="FFFFFF"/>
                </a:solidFill>
                <a:latin typeface="Myriad Pro"/>
                <a:cs typeface="Myriad Pro"/>
              </a:rPr>
              <a:t>Personnel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4671802" y="633550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784998" y="2621745"/>
            <a:ext cx="12603105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ZKBioSecurity имеет удобный интерфейс регистрации персонала, который позволяет администраторам вводить информацию сотрудника и сотрудников (включая отпечатки пальцев, карты RFID) и фотографию пользователя на одной странице.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85021" y="1878865"/>
            <a:ext cx="6410976" cy="74295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400" dirty="0">
                <a:latin typeface="Myriad Pro"/>
                <a:cs typeface="Myriad Pro"/>
              </a:rPr>
              <a:t>Решение «все-в-одном» (область / отдел)</a:t>
            </a:r>
            <a:endParaRPr sz="2400" dirty="0">
              <a:latin typeface="Myriad Pro"/>
              <a:cs typeface="Myriad Pro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3688977" y="4051300"/>
            <a:ext cx="7747745" cy="5573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57" name="Group 156"/>
          <p:cNvGrpSpPr/>
          <p:nvPr/>
        </p:nvGrpSpPr>
        <p:grpSpPr>
          <a:xfrm rot="5400000" flipV="1">
            <a:off x="7291122" y="-6491381"/>
            <a:ext cx="543453" cy="15125700"/>
            <a:chOff x="-8" y="742566"/>
            <a:chExt cx="440094" cy="9951607"/>
          </a:xfrm>
        </p:grpSpPr>
        <p:sp>
          <p:nvSpPr>
            <p:cNvPr id="158" name="object 17"/>
            <p:cNvSpPr/>
            <p:nvPr/>
          </p:nvSpPr>
          <p:spPr>
            <a:xfrm>
              <a:off x="-8" y="4054797"/>
              <a:ext cx="440094" cy="1193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8"/>
            <p:cNvSpPr/>
            <p:nvPr/>
          </p:nvSpPr>
          <p:spPr>
            <a:xfrm>
              <a:off x="-2" y="3945763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9"/>
            <p:cNvSpPr/>
            <p:nvPr/>
          </p:nvSpPr>
          <p:spPr>
            <a:xfrm>
              <a:off x="-8" y="5162576"/>
              <a:ext cx="440094" cy="11937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20"/>
            <p:cNvSpPr/>
            <p:nvPr/>
          </p:nvSpPr>
          <p:spPr>
            <a:xfrm>
              <a:off x="-3" y="5053546"/>
              <a:ext cx="44107" cy="14193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21"/>
            <p:cNvSpPr/>
            <p:nvPr/>
          </p:nvSpPr>
          <p:spPr>
            <a:xfrm>
              <a:off x="-8" y="6258609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22"/>
            <p:cNvSpPr/>
            <p:nvPr/>
          </p:nvSpPr>
          <p:spPr>
            <a:xfrm>
              <a:off x="-2" y="6149568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23"/>
            <p:cNvSpPr/>
            <p:nvPr/>
          </p:nvSpPr>
          <p:spPr>
            <a:xfrm>
              <a:off x="-8" y="7353735"/>
              <a:ext cx="440094" cy="119373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24"/>
            <p:cNvSpPr/>
            <p:nvPr/>
          </p:nvSpPr>
          <p:spPr>
            <a:xfrm>
              <a:off x="-2" y="7244702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25"/>
            <p:cNvSpPr/>
            <p:nvPr/>
          </p:nvSpPr>
          <p:spPr>
            <a:xfrm>
              <a:off x="-8" y="8455842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26"/>
            <p:cNvSpPr/>
            <p:nvPr/>
          </p:nvSpPr>
          <p:spPr>
            <a:xfrm>
              <a:off x="-2" y="8346808"/>
              <a:ext cx="44107" cy="14193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27"/>
            <p:cNvSpPr/>
            <p:nvPr/>
          </p:nvSpPr>
          <p:spPr>
            <a:xfrm>
              <a:off x="-2" y="9550962"/>
              <a:ext cx="440088" cy="11432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28"/>
            <p:cNvSpPr/>
            <p:nvPr/>
          </p:nvSpPr>
          <p:spPr>
            <a:xfrm>
              <a:off x="-2" y="9441929"/>
              <a:ext cx="44107" cy="12500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29"/>
            <p:cNvSpPr/>
            <p:nvPr/>
          </p:nvSpPr>
          <p:spPr>
            <a:xfrm>
              <a:off x="-8" y="742566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31"/>
            <p:cNvSpPr/>
            <p:nvPr/>
          </p:nvSpPr>
          <p:spPr>
            <a:xfrm>
              <a:off x="-8" y="1840707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32"/>
            <p:cNvSpPr/>
            <p:nvPr/>
          </p:nvSpPr>
          <p:spPr>
            <a:xfrm>
              <a:off x="-2" y="1731669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33"/>
            <p:cNvSpPr/>
            <p:nvPr/>
          </p:nvSpPr>
          <p:spPr>
            <a:xfrm>
              <a:off x="-8" y="2962401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34"/>
            <p:cNvSpPr/>
            <p:nvPr/>
          </p:nvSpPr>
          <p:spPr>
            <a:xfrm>
              <a:off x="-2" y="2853359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5" name="object 35"/>
          <p:cNvSpPr txBox="1"/>
          <p:nvPr/>
        </p:nvSpPr>
        <p:spPr>
          <a:xfrm rot="16200000">
            <a:off x="14313535" y="494665"/>
            <a:ext cx="307340" cy="102044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86" name="object 36"/>
          <p:cNvSpPr txBox="1"/>
          <p:nvPr/>
        </p:nvSpPr>
        <p:spPr>
          <a:xfrm rot="16200000">
            <a:off x="12597765" y="34290"/>
            <a:ext cx="260985" cy="197294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1700">
                <a:latin typeface="Myriad Pro"/>
                <a:cs typeface="Myriad Pro"/>
              </a:rPr>
              <a:t>Патрулирование</a:t>
            </a:r>
            <a:endParaRPr lang="ru-RU" sz="1700">
              <a:latin typeface="Myriad Pro"/>
              <a:cs typeface="Myriad Pro"/>
            </a:endParaRPr>
          </a:p>
        </p:txBody>
      </p:sp>
      <p:sp>
        <p:nvSpPr>
          <p:cNvPr id="187" name="object 37"/>
          <p:cNvSpPr txBox="1"/>
          <p:nvPr/>
        </p:nvSpPr>
        <p:spPr>
          <a:xfrm rot="16200000">
            <a:off x="11040745" y="321945"/>
            <a:ext cx="307340" cy="136525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88" name="object 38"/>
          <p:cNvSpPr txBox="1"/>
          <p:nvPr/>
        </p:nvSpPr>
        <p:spPr>
          <a:xfrm rot="16200000">
            <a:off x="9144635" y="170180"/>
            <a:ext cx="292100" cy="167005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1900">
                <a:latin typeface="Myriad Pro"/>
                <a:cs typeface="Myriad Pro"/>
              </a:rPr>
              <a:t>Посетители</a:t>
            </a:r>
            <a:endParaRPr lang="ru-RU" sz="1900">
              <a:latin typeface="Myriad Pro"/>
              <a:cs typeface="Myriad Pro"/>
            </a:endParaRPr>
          </a:p>
        </p:txBody>
      </p:sp>
      <p:sp>
        <p:nvSpPr>
          <p:cNvPr id="189" name="object 39"/>
          <p:cNvSpPr txBox="1"/>
          <p:nvPr/>
        </p:nvSpPr>
        <p:spPr>
          <a:xfrm rot="16200000">
            <a:off x="7682865" y="469265"/>
            <a:ext cx="307340" cy="107124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90" name="object 40"/>
          <p:cNvSpPr txBox="1"/>
          <p:nvPr/>
        </p:nvSpPr>
        <p:spPr>
          <a:xfrm rot="16200000">
            <a:off x="5789741" y="525382"/>
            <a:ext cx="307340" cy="958816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91" name="object 41"/>
          <p:cNvSpPr txBox="1"/>
          <p:nvPr/>
        </p:nvSpPr>
        <p:spPr>
          <a:xfrm rot="16200000">
            <a:off x="412892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УРВ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92" name="object 43"/>
          <p:cNvSpPr txBox="1"/>
          <p:nvPr/>
        </p:nvSpPr>
        <p:spPr>
          <a:xfrm rot="16200000">
            <a:off x="853440" y="323850"/>
            <a:ext cx="307340" cy="136144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Персонал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93" name="object 41"/>
          <p:cNvSpPr txBox="1"/>
          <p:nvPr/>
        </p:nvSpPr>
        <p:spPr>
          <a:xfrm rot="16200000">
            <a:off x="2457450" y="241935"/>
            <a:ext cx="307340" cy="152590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lang="ru-RU" altLang="en-US" sz="2000" dirty="0">
                <a:solidFill>
                  <a:srgbClr val="231F20"/>
                </a:solidFill>
                <a:latin typeface="Myriad Pro"/>
                <a:cs typeface="Myriad Pro"/>
              </a:rPr>
              <a:t>Доступ</a:t>
            </a:r>
            <a:endParaRPr lang="en-US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66420" y="4352108"/>
            <a:ext cx="11614920" cy="694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ZKBioSecurity совместим с большинством форматов карт RFID, таких как: EM, MiFare, DesFire EV1, Desfire EV2, Legic, HID Proximity, HID iClass, Felica, Type B и т. </a:t>
            </a:r>
            <a:r>
              <a:rPr lang="ru-RU" sz="2000" dirty="0">
                <a:latin typeface="Myriad Pro"/>
                <a:cs typeface="Myriad Pro"/>
              </a:rPr>
              <a:t>д</a:t>
            </a:r>
            <a:r>
              <a:rPr sz="2000" dirty="0">
                <a:latin typeface="Myriad Pro"/>
                <a:cs typeface="Myriad Pro"/>
              </a:rPr>
              <a:t>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625080" h="788035">
                <a:moveTo>
                  <a:pt x="7624699" y="787908"/>
                </a:moveTo>
                <a:lnTo>
                  <a:pt x="0" y="787908"/>
                </a:lnTo>
                <a:lnTo>
                  <a:pt x="0" y="0"/>
                </a:lnTo>
                <a:lnTo>
                  <a:pt x="7624699" y="0"/>
                </a:lnTo>
                <a:lnTo>
                  <a:pt x="7624699" y="787908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6043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27299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16950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699699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42220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4671802" y="633550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1534308" y="3728853"/>
            <a:ext cx="7463751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Форматы поддерживаемых карт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91736" y="5670655"/>
            <a:ext cx="12152580" cy="1835311"/>
            <a:chOff x="2256637" y="4778168"/>
            <a:chExt cx="6196865" cy="935865"/>
          </a:xfrm>
        </p:grpSpPr>
        <p:sp>
          <p:nvSpPr>
            <p:cNvPr id="80" name="object 80"/>
            <p:cNvSpPr/>
            <p:nvPr/>
          </p:nvSpPr>
          <p:spPr>
            <a:xfrm>
              <a:off x="2256637" y="4797093"/>
              <a:ext cx="612140" cy="916940"/>
            </a:xfrm>
            <a:custGeom>
              <a:avLst/>
              <a:gdLst/>
              <a:ahLst/>
              <a:cxnLst/>
              <a:rect l="l" t="t" r="r" b="b"/>
              <a:pathLst>
                <a:path w="612140" h="916940">
                  <a:moveTo>
                    <a:pt x="14465" y="0"/>
                  </a:moveTo>
                  <a:lnTo>
                    <a:pt x="8326" y="7823"/>
                  </a:lnTo>
                  <a:lnTo>
                    <a:pt x="3806" y="16900"/>
                  </a:lnTo>
                  <a:lnTo>
                    <a:pt x="978" y="26924"/>
                  </a:lnTo>
                  <a:lnTo>
                    <a:pt x="0" y="37592"/>
                  </a:lnTo>
                  <a:lnTo>
                    <a:pt x="0" y="860120"/>
                  </a:lnTo>
                  <a:lnTo>
                    <a:pt x="4407" y="882082"/>
                  </a:lnTo>
                  <a:lnTo>
                    <a:pt x="16438" y="900050"/>
                  </a:lnTo>
                  <a:lnTo>
                    <a:pt x="34306" y="912182"/>
                  </a:lnTo>
                  <a:lnTo>
                    <a:pt x="56222" y="916635"/>
                  </a:lnTo>
                  <a:lnTo>
                    <a:pt x="570471" y="916635"/>
                  </a:lnTo>
                  <a:lnTo>
                    <a:pt x="581268" y="915594"/>
                  </a:lnTo>
                  <a:lnTo>
                    <a:pt x="591375" y="912606"/>
                  </a:lnTo>
                  <a:lnTo>
                    <a:pt x="600596" y="907869"/>
                  </a:lnTo>
                  <a:lnTo>
                    <a:pt x="608736" y="901585"/>
                  </a:lnTo>
                  <a:lnTo>
                    <a:pt x="609803" y="900620"/>
                  </a:lnTo>
                  <a:lnTo>
                    <a:pt x="610806" y="899642"/>
                  </a:lnTo>
                  <a:lnTo>
                    <a:pt x="611771" y="898601"/>
                  </a:lnTo>
                  <a:lnTo>
                    <a:pt x="587108" y="887679"/>
                  </a:lnTo>
                  <a:lnTo>
                    <a:pt x="39624" y="10210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2271011" y="4778168"/>
              <a:ext cx="612775" cy="917575"/>
            </a:xfrm>
            <a:custGeom>
              <a:avLst/>
              <a:gdLst/>
              <a:ahLst/>
              <a:cxnLst/>
              <a:rect l="l" t="t" r="r" b="b"/>
              <a:pathLst>
                <a:path w="612775" h="917575">
                  <a:moveTo>
                    <a:pt x="604120" y="28892"/>
                  </a:moveTo>
                  <a:lnTo>
                    <a:pt x="572973" y="28892"/>
                  </a:lnTo>
                  <a:lnTo>
                    <a:pt x="572973" y="906665"/>
                  </a:lnTo>
                  <a:lnTo>
                    <a:pt x="572630" y="906665"/>
                  </a:lnTo>
                  <a:lnTo>
                    <a:pt x="597331" y="917384"/>
                  </a:lnTo>
                  <a:lnTo>
                    <a:pt x="603616" y="909232"/>
                  </a:lnTo>
                  <a:lnTo>
                    <a:pt x="608330" y="899995"/>
                  </a:lnTo>
                  <a:lnTo>
                    <a:pt x="611290" y="889866"/>
                  </a:lnTo>
                  <a:lnTo>
                    <a:pt x="612317" y="879043"/>
                  </a:lnTo>
                  <a:lnTo>
                    <a:pt x="612317" y="56515"/>
                  </a:lnTo>
                  <a:lnTo>
                    <a:pt x="607910" y="34552"/>
                  </a:lnTo>
                  <a:lnTo>
                    <a:pt x="604120" y="28892"/>
                  </a:lnTo>
                  <a:close/>
                </a:path>
                <a:path w="612775" h="917575">
                  <a:moveTo>
                    <a:pt x="556094" y="0"/>
                  </a:moveTo>
                  <a:lnTo>
                    <a:pt x="41859" y="0"/>
                  </a:lnTo>
                  <a:lnTo>
                    <a:pt x="29760" y="1345"/>
                  </a:lnTo>
                  <a:lnTo>
                    <a:pt x="18567" y="5165"/>
                  </a:lnTo>
                  <a:lnTo>
                    <a:pt x="8555" y="11133"/>
                  </a:lnTo>
                  <a:lnTo>
                    <a:pt x="0" y="18923"/>
                  </a:lnTo>
                  <a:lnTo>
                    <a:pt x="25222" y="29006"/>
                  </a:lnTo>
                  <a:lnTo>
                    <a:pt x="604120" y="28892"/>
                  </a:lnTo>
                  <a:lnTo>
                    <a:pt x="595879" y="16584"/>
                  </a:lnTo>
                  <a:lnTo>
                    <a:pt x="578011" y="4453"/>
                  </a:lnTo>
                  <a:lnTo>
                    <a:pt x="55609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295992" y="4807061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5" h="878204">
                  <a:moveTo>
                    <a:pt x="266" y="0"/>
                  </a:moveTo>
                  <a:lnTo>
                    <a:pt x="0" y="0"/>
                  </a:lnTo>
                  <a:lnTo>
                    <a:pt x="0" y="877773"/>
                  </a:lnTo>
                  <a:lnTo>
                    <a:pt x="547649" y="87777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296251" y="4807053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5" h="878204">
                  <a:moveTo>
                    <a:pt x="547725" y="0"/>
                  </a:moveTo>
                  <a:lnTo>
                    <a:pt x="0" y="0"/>
                  </a:lnTo>
                  <a:lnTo>
                    <a:pt x="547395" y="877785"/>
                  </a:lnTo>
                  <a:lnTo>
                    <a:pt x="547725" y="877785"/>
                  </a:lnTo>
                  <a:lnTo>
                    <a:pt x="547725" y="26403"/>
                  </a:lnTo>
                  <a:lnTo>
                    <a:pt x="207111" y="26403"/>
                  </a:lnTo>
                  <a:lnTo>
                    <a:pt x="203492" y="22783"/>
                  </a:lnTo>
                  <a:lnTo>
                    <a:pt x="203492" y="13588"/>
                  </a:lnTo>
                  <a:lnTo>
                    <a:pt x="207111" y="9969"/>
                  </a:lnTo>
                  <a:lnTo>
                    <a:pt x="547725" y="9969"/>
                  </a:lnTo>
                  <a:lnTo>
                    <a:pt x="547725" y="0"/>
                  </a:lnTo>
                  <a:close/>
                </a:path>
                <a:path w="548005" h="878204">
                  <a:moveTo>
                    <a:pt x="547725" y="9969"/>
                  </a:moveTo>
                  <a:lnTo>
                    <a:pt x="340855" y="9969"/>
                  </a:lnTo>
                  <a:lnTo>
                    <a:pt x="344474" y="13588"/>
                  </a:lnTo>
                  <a:lnTo>
                    <a:pt x="344474" y="22783"/>
                  </a:lnTo>
                  <a:lnTo>
                    <a:pt x="340855" y="26403"/>
                  </a:lnTo>
                  <a:lnTo>
                    <a:pt x="547725" y="26403"/>
                  </a:lnTo>
                  <a:lnTo>
                    <a:pt x="547725" y="996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 txBox="1"/>
            <p:nvPr/>
          </p:nvSpPr>
          <p:spPr>
            <a:xfrm>
              <a:off x="2498956" y="5066994"/>
              <a:ext cx="142240" cy="10103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200" spc="0" dirty="0">
                  <a:solidFill>
                    <a:srgbClr val="231F20"/>
                  </a:solidFill>
                  <a:latin typeface="Myriad Pro"/>
                  <a:cs typeface="Myriad Pro"/>
                </a:rPr>
                <a:t>EM</a:t>
              </a:r>
              <a:endParaRPr sz="1200">
                <a:latin typeface="Myriad Pro"/>
                <a:cs typeface="Myriad Pro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3031504" y="4797093"/>
              <a:ext cx="612140" cy="916940"/>
            </a:xfrm>
            <a:custGeom>
              <a:avLst/>
              <a:gdLst/>
              <a:ahLst/>
              <a:cxnLst/>
              <a:rect l="l" t="t" r="r" b="b"/>
              <a:pathLst>
                <a:path w="612139" h="916940">
                  <a:moveTo>
                    <a:pt x="14465" y="0"/>
                  </a:moveTo>
                  <a:lnTo>
                    <a:pt x="8326" y="7823"/>
                  </a:lnTo>
                  <a:lnTo>
                    <a:pt x="3806" y="16900"/>
                  </a:lnTo>
                  <a:lnTo>
                    <a:pt x="978" y="26924"/>
                  </a:lnTo>
                  <a:lnTo>
                    <a:pt x="0" y="37592"/>
                  </a:lnTo>
                  <a:lnTo>
                    <a:pt x="0" y="860120"/>
                  </a:lnTo>
                  <a:lnTo>
                    <a:pt x="4407" y="882082"/>
                  </a:lnTo>
                  <a:lnTo>
                    <a:pt x="16438" y="900050"/>
                  </a:lnTo>
                  <a:lnTo>
                    <a:pt x="34306" y="912182"/>
                  </a:lnTo>
                  <a:lnTo>
                    <a:pt x="56222" y="916635"/>
                  </a:lnTo>
                  <a:lnTo>
                    <a:pt x="570471" y="916635"/>
                  </a:lnTo>
                  <a:lnTo>
                    <a:pt x="581268" y="915594"/>
                  </a:lnTo>
                  <a:lnTo>
                    <a:pt x="591375" y="912606"/>
                  </a:lnTo>
                  <a:lnTo>
                    <a:pt x="600596" y="907869"/>
                  </a:lnTo>
                  <a:lnTo>
                    <a:pt x="608736" y="901585"/>
                  </a:lnTo>
                  <a:lnTo>
                    <a:pt x="609803" y="900620"/>
                  </a:lnTo>
                  <a:lnTo>
                    <a:pt x="610806" y="899642"/>
                  </a:lnTo>
                  <a:lnTo>
                    <a:pt x="611771" y="898601"/>
                  </a:lnTo>
                  <a:lnTo>
                    <a:pt x="587108" y="887679"/>
                  </a:lnTo>
                  <a:lnTo>
                    <a:pt x="39623" y="10210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045877" y="4778168"/>
              <a:ext cx="612775" cy="917575"/>
            </a:xfrm>
            <a:custGeom>
              <a:avLst/>
              <a:gdLst/>
              <a:ahLst/>
              <a:cxnLst/>
              <a:rect l="l" t="t" r="r" b="b"/>
              <a:pathLst>
                <a:path w="612775" h="917575">
                  <a:moveTo>
                    <a:pt x="604120" y="28892"/>
                  </a:moveTo>
                  <a:lnTo>
                    <a:pt x="572973" y="28892"/>
                  </a:lnTo>
                  <a:lnTo>
                    <a:pt x="572973" y="906665"/>
                  </a:lnTo>
                  <a:lnTo>
                    <a:pt x="572630" y="906665"/>
                  </a:lnTo>
                  <a:lnTo>
                    <a:pt x="597331" y="917384"/>
                  </a:lnTo>
                  <a:lnTo>
                    <a:pt x="603616" y="909232"/>
                  </a:lnTo>
                  <a:lnTo>
                    <a:pt x="608329" y="899995"/>
                  </a:lnTo>
                  <a:lnTo>
                    <a:pt x="611290" y="889866"/>
                  </a:lnTo>
                  <a:lnTo>
                    <a:pt x="612317" y="879043"/>
                  </a:lnTo>
                  <a:lnTo>
                    <a:pt x="612317" y="56515"/>
                  </a:lnTo>
                  <a:lnTo>
                    <a:pt x="607910" y="34552"/>
                  </a:lnTo>
                  <a:lnTo>
                    <a:pt x="604120" y="28892"/>
                  </a:lnTo>
                  <a:close/>
                </a:path>
                <a:path w="612775" h="917575">
                  <a:moveTo>
                    <a:pt x="556094" y="0"/>
                  </a:moveTo>
                  <a:lnTo>
                    <a:pt x="41859" y="0"/>
                  </a:lnTo>
                  <a:lnTo>
                    <a:pt x="29760" y="1345"/>
                  </a:lnTo>
                  <a:lnTo>
                    <a:pt x="18567" y="5165"/>
                  </a:lnTo>
                  <a:lnTo>
                    <a:pt x="8555" y="11133"/>
                  </a:lnTo>
                  <a:lnTo>
                    <a:pt x="0" y="18923"/>
                  </a:lnTo>
                  <a:lnTo>
                    <a:pt x="25209" y="29006"/>
                  </a:lnTo>
                  <a:lnTo>
                    <a:pt x="604120" y="28892"/>
                  </a:lnTo>
                  <a:lnTo>
                    <a:pt x="595879" y="16584"/>
                  </a:lnTo>
                  <a:lnTo>
                    <a:pt x="578011" y="4453"/>
                  </a:lnTo>
                  <a:lnTo>
                    <a:pt x="55609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070858" y="4807061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5" h="878204">
                  <a:moveTo>
                    <a:pt x="266" y="0"/>
                  </a:moveTo>
                  <a:lnTo>
                    <a:pt x="0" y="0"/>
                  </a:lnTo>
                  <a:lnTo>
                    <a:pt x="0" y="877773"/>
                  </a:lnTo>
                  <a:lnTo>
                    <a:pt x="547649" y="87777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071117" y="4807053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5" h="878204">
                  <a:moveTo>
                    <a:pt x="547725" y="0"/>
                  </a:moveTo>
                  <a:lnTo>
                    <a:pt x="0" y="0"/>
                  </a:lnTo>
                  <a:lnTo>
                    <a:pt x="547395" y="877785"/>
                  </a:lnTo>
                  <a:lnTo>
                    <a:pt x="547725" y="877785"/>
                  </a:lnTo>
                  <a:lnTo>
                    <a:pt x="547725" y="26403"/>
                  </a:lnTo>
                  <a:lnTo>
                    <a:pt x="207111" y="26403"/>
                  </a:lnTo>
                  <a:lnTo>
                    <a:pt x="203492" y="22783"/>
                  </a:lnTo>
                  <a:lnTo>
                    <a:pt x="203492" y="13588"/>
                  </a:lnTo>
                  <a:lnTo>
                    <a:pt x="207111" y="9969"/>
                  </a:lnTo>
                  <a:lnTo>
                    <a:pt x="547725" y="9969"/>
                  </a:lnTo>
                  <a:lnTo>
                    <a:pt x="547725" y="0"/>
                  </a:lnTo>
                  <a:close/>
                </a:path>
                <a:path w="548005" h="878204">
                  <a:moveTo>
                    <a:pt x="547725" y="9969"/>
                  </a:moveTo>
                  <a:lnTo>
                    <a:pt x="340855" y="9969"/>
                  </a:lnTo>
                  <a:lnTo>
                    <a:pt x="344474" y="13588"/>
                  </a:lnTo>
                  <a:lnTo>
                    <a:pt x="344474" y="22783"/>
                  </a:lnTo>
                  <a:lnTo>
                    <a:pt x="340855" y="26403"/>
                  </a:lnTo>
                  <a:lnTo>
                    <a:pt x="547725" y="26403"/>
                  </a:lnTo>
                  <a:lnTo>
                    <a:pt x="547725" y="996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 txBox="1"/>
            <p:nvPr/>
          </p:nvSpPr>
          <p:spPr>
            <a:xfrm>
              <a:off x="3192910" y="5066994"/>
              <a:ext cx="304165" cy="10103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200" dirty="0">
                  <a:solidFill>
                    <a:srgbClr val="231F20"/>
                  </a:solidFill>
                  <a:latin typeface="Myriad Pro"/>
                  <a:cs typeface="Myriad Pro"/>
                </a:rPr>
                <a:t>MI</a:t>
              </a:r>
              <a:r>
                <a:rPr sz="1200" spc="-60" dirty="0">
                  <a:solidFill>
                    <a:srgbClr val="231F20"/>
                  </a:solidFill>
                  <a:latin typeface="Myriad Pro"/>
                  <a:cs typeface="Myriad Pro"/>
                </a:rPr>
                <a:t>F</a:t>
              </a:r>
              <a:r>
                <a:rPr sz="1200" dirty="0">
                  <a:solidFill>
                    <a:srgbClr val="231F20"/>
                  </a:solidFill>
                  <a:latin typeface="Myriad Pro"/>
                  <a:cs typeface="Myriad Pro"/>
                </a:rPr>
                <a:t>ARE</a:t>
              </a:r>
              <a:endParaRPr sz="1200">
                <a:latin typeface="Myriad Pro"/>
                <a:cs typeface="Myriad Pro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3856041" y="4797093"/>
              <a:ext cx="612140" cy="916940"/>
            </a:xfrm>
            <a:custGeom>
              <a:avLst/>
              <a:gdLst/>
              <a:ahLst/>
              <a:cxnLst/>
              <a:rect l="l" t="t" r="r" b="b"/>
              <a:pathLst>
                <a:path w="612139" h="916940">
                  <a:moveTo>
                    <a:pt x="14465" y="0"/>
                  </a:moveTo>
                  <a:lnTo>
                    <a:pt x="8326" y="7823"/>
                  </a:lnTo>
                  <a:lnTo>
                    <a:pt x="3806" y="16900"/>
                  </a:lnTo>
                  <a:lnTo>
                    <a:pt x="978" y="26924"/>
                  </a:lnTo>
                  <a:lnTo>
                    <a:pt x="0" y="37592"/>
                  </a:lnTo>
                  <a:lnTo>
                    <a:pt x="0" y="860120"/>
                  </a:lnTo>
                  <a:lnTo>
                    <a:pt x="4407" y="882082"/>
                  </a:lnTo>
                  <a:lnTo>
                    <a:pt x="16438" y="900050"/>
                  </a:lnTo>
                  <a:lnTo>
                    <a:pt x="34306" y="912182"/>
                  </a:lnTo>
                  <a:lnTo>
                    <a:pt x="56222" y="916635"/>
                  </a:lnTo>
                  <a:lnTo>
                    <a:pt x="570471" y="916635"/>
                  </a:lnTo>
                  <a:lnTo>
                    <a:pt x="581268" y="915594"/>
                  </a:lnTo>
                  <a:lnTo>
                    <a:pt x="591375" y="912606"/>
                  </a:lnTo>
                  <a:lnTo>
                    <a:pt x="600596" y="907869"/>
                  </a:lnTo>
                  <a:lnTo>
                    <a:pt x="608736" y="901585"/>
                  </a:lnTo>
                  <a:lnTo>
                    <a:pt x="609803" y="900620"/>
                  </a:lnTo>
                  <a:lnTo>
                    <a:pt x="610806" y="899642"/>
                  </a:lnTo>
                  <a:lnTo>
                    <a:pt x="611771" y="898601"/>
                  </a:lnTo>
                  <a:lnTo>
                    <a:pt x="587108" y="887679"/>
                  </a:lnTo>
                  <a:lnTo>
                    <a:pt x="39623" y="10210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3870416" y="4778168"/>
              <a:ext cx="612775" cy="917575"/>
            </a:xfrm>
            <a:custGeom>
              <a:avLst/>
              <a:gdLst/>
              <a:ahLst/>
              <a:cxnLst/>
              <a:rect l="l" t="t" r="r" b="b"/>
              <a:pathLst>
                <a:path w="612775" h="917575">
                  <a:moveTo>
                    <a:pt x="604120" y="28892"/>
                  </a:moveTo>
                  <a:lnTo>
                    <a:pt x="572973" y="28892"/>
                  </a:lnTo>
                  <a:lnTo>
                    <a:pt x="572973" y="906665"/>
                  </a:lnTo>
                  <a:lnTo>
                    <a:pt x="572630" y="906665"/>
                  </a:lnTo>
                  <a:lnTo>
                    <a:pt x="597331" y="917384"/>
                  </a:lnTo>
                  <a:lnTo>
                    <a:pt x="603616" y="909232"/>
                  </a:lnTo>
                  <a:lnTo>
                    <a:pt x="608329" y="899995"/>
                  </a:lnTo>
                  <a:lnTo>
                    <a:pt x="611290" y="889866"/>
                  </a:lnTo>
                  <a:lnTo>
                    <a:pt x="612317" y="879043"/>
                  </a:lnTo>
                  <a:lnTo>
                    <a:pt x="612317" y="56515"/>
                  </a:lnTo>
                  <a:lnTo>
                    <a:pt x="607910" y="34552"/>
                  </a:lnTo>
                  <a:lnTo>
                    <a:pt x="604120" y="28892"/>
                  </a:lnTo>
                  <a:close/>
                </a:path>
                <a:path w="612775" h="917575">
                  <a:moveTo>
                    <a:pt x="556094" y="0"/>
                  </a:moveTo>
                  <a:lnTo>
                    <a:pt x="41859" y="0"/>
                  </a:lnTo>
                  <a:lnTo>
                    <a:pt x="29760" y="1345"/>
                  </a:lnTo>
                  <a:lnTo>
                    <a:pt x="18567" y="5165"/>
                  </a:lnTo>
                  <a:lnTo>
                    <a:pt x="8555" y="11133"/>
                  </a:lnTo>
                  <a:lnTo>
                    <a:pt x="0" y="18923"/>
                  </a:lnTo>
                  <a:lnTo>
                    <a:pt x="25222" y="29006"/>
                  </a:lnTo>
                  <a:lnTo>
                    <a:pt x="604120" y="28892"/>
                  </a:lnTo>
                  <a:lnTo>
                    <a:pt x="595879" y="16584"/>
                  </a:lnTo>
                  <a:lnTo>
                    <a:pt x="578011" y="4453"/>
                  </a:lnTo>
                  <a:lnTo>
                    <a:pt x="55609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3895396" y="4807061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5" h="878204">
                  <a:moveTo>
                    <a:pt x="266" y="0"/>
                  </a:moveTo>
                  <a:lnTo>
                    <a:pt x="0" y="0"/>
                  </a:lnTo>
                  <a:lnTo>
                    <a:pt x="0" y="877773"/>
                  </a:lnTo>
                  <a:lnTo>
                    <a:pt x="547649" y="87777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895655" y="4807053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5" h="878204">
                  <a:moveTo>
                    <a:pt x="547725" y="0"/>
                  </a:moveTo>
                  <a:lnTo>
                    <a:pt x="0" y="0"/>
                  </a:lnTo>
                  <a:lnTo>
                    <a:pt x="547395" y="877785"/>
                  </a:lnTo>
                  <a:lnTo>
                    <a:pt x="547725" y="877785"/>
                  </a:lnTo>
                  <a:lnTo>
                    <a:pt x="547725" y="26403"/>
                  </a:lnTo>
                  <a:lnTo>
                    <a:pt x="207111" y="26403"/>
                  </a:lnTo>
                  <a:lnTo>
                    <a:pt x="203492" y="22783"/>
                  </a:lnTo>
                  <a:lnTo>
                    <a:pt x="203492" y="13588"/>
                  </a:lnTo>
                  <a:lnTo>
                    <a:pt x="207111" y="9969"/>
                  </a:lnTo>
                  <a:lnTo>
                    <a:pt x="547725" y="9969"/>
                  </a:lnTo>
                  <a:lnTo>
                    <a:pt x="547725" y="0"/>
                  </a:lnTo>
                  <a:close/>
                </a:path>
                <a:path w="548005" h="878204">
                  <a:moveTo>
                    <a:pt x="547725" y="9969"/>
                  </a:moveTo>
                  <a:lnTo>
                    <a:pt x="340855" y="9969"/>
                  </a:lnTo>
                  <a:lnTo>
                    <a:pt x="344474" y="13588"/>
                  </a:lnTo>
                  <a:lnTo>
                    <a:pt x="344474" y="22783"/>
                  </a:lnTo>
                  <a:lnTo>
                    <a:pt x="340855" y="26403"/>
                  </a:lnTo>
                  <a:lnTo>
                    <a:pt x="547725" y="26403"/>
                  </a:lnTo>
                  <a:lnTo>
                    <a:pt x="547725" y="996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 txBox="1"/>
            <p:nvPr/>
          </p:nvSpPr>
          <p:spPr>
            <a:xfrm>
              <a:off x="3934019" y="5066994"/>
              <a:ext cx="471170" cy="10103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2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DESFire</a:t>
              </a:r>
              <a:r>
                <a:rPr sz="1200" spc="-30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1200" dirty="0">
                  <a:solidFill>
                    <a:srgbClr val="231F20"/>
                  </a:solidFill>
                  <a:latin typeface="Myriad Pro"/>
                  <a:cs typeface="Myriad Pro"/>
                </a:rPr>
                <a:t>EV1</a:t>
              </a:r>
              <a:endParaRPr sz="1200">
                <a:latin typeface="Myriad Pro"/>
                <a:cs typeface="Myriad Pro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4640843" y="4797093"/>
              <a:ext cx="612140" cy="916940"/>
            </a:xfrm>
            <a:custGeom>
              <a:avLst/>
              <a:gdLst/>
              <a:ahLst/>
              <a:cxnLst/>
              <a:rect l="l" t="t" r="r" b="b"/>
              <a:pathLst>
                <a:path w="612139" h="916940">
                  <a:moveTo>
                    <a:pt x="14465" y="0"/>
                  </a:moveTo>
                  <a:lnTo>
                    <a:pt x="8326" y="7823"/>
                  </a:lnTo>
                  <a:lnTo>
                    <a:pt x="3806" y="16900"/>
                  </a:lnTo>
                  <a:lnTo>
                    <a:pt x="978" y="26924"/>
                  </a:lnTo>
                  <a:lnTo>
                    <a:pt x="0" y="37592"/>
                  </a:lnTo>
                  <a:lnTo>
                    <a:pt x="0" y="860120"/>
                  </a:lnTo>
                  <a:lnTo>
                    <a:pt x="4407" y="882082"/>
                  </a:lnTo>
                  <a:lnTo>
                    <a:pt x="16438" y="900050"/>
                  </a:lnTo>
                  <a:lnTo>
                    <a:pt x="34306" y="912182"/>
                  </a:lnTo>
                  <a:lnTo>
                    <a:pt x="56222" y="916635"/>
                  </a:lnTo>
                  <a:lnTo>
                    <a:pt x="570471" y="916635"/>
                  </a:lnTo>
                  <a:lnTo>
                    <a:pt x="581268" y="915594"/>
                  </a:lnTo>
                  <a:lnTo>
                    <a:pt x="591375" y="912606"/>
                  </a:lnTo>
                  <a:lnTo>
                    <a:pt x="600596" y="907869"/>
                  </a:lnTo>
                  <a:lnTo>
                    <a:pt x="608736" y="901585"/>
                  </a:lnTo>
                  <a:lnTo>
                    <a:pt x="609803" y="900620"/>
                  </a:lnTo>
                  <a:lnTo>
                    <a:pt x="610806" y="899642"/>
                  </a:lnTo>
                  <a:lnTo>
                    <a:pt x="611771" y="898601"/>
                  </a:lnTo>
                  <a:lnTo>
                    <a:pt x="587108" y="887679"/>
                  </a:lnTo>
                  <a:lnTo>
                    <a:pt x="39623" y="10210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4655216" y="4778168"/>
              <a:ext cx="612775" cy="917575"/>
            </a:xfrm>
            <a:custGeom>
              <a:avLst/>
              <a:gdLst/>
              <a:ahLst/>
              <a:cxnLst/>
              <a:rect l="l" t="t" r="r" b="b"/>
              <a:pathLst>
                <a:path w="612775" h="917575">
                  <a:moveTo>
                    <a:pt x="604120" y="28892"/>
                  </a:moveTo>
                  <a:lnTo>
                    <a:pt x="572973" y="28892"/>
                  </a:lnTo>
                  <a:lnTo>
                    <a:pt x="572973" y="906665"/>
                  </a:lnTo>
                  <a:lnTo>
                    <a:pt x="572630" y="906665"/>
                  </a:lnTo>
                  <a:lnTo>
                    <a:pt x="597331" y="917384"/>
                  </a:lnTo>
                  <a:lnTo>
                    <a:pt x="603616" y="909232"/>
                  </a:lnTo>
                  <a:lnTo>
                    <a:pt x="608329" y="899995"/>
                  </a:lnTo>
                  <a:lnTo>
                    <a:pt x="611290" y="889866"/>
                  </a:lnTo>
                  <a:lnTo>
                    <a:pt x="612317" y="879043"/>
                  </a:lnTo>
                  <a:lnTo>
                    <a:pt x="612317" y="56515"/>
                  </a:lnTo>
                  <a:lnTo>
                    <a:pt x="607910" y="34552"/>
                  </a:lnTo>
                  <a:lnTo>
                    <a:pt x="604120" y="28892"/>
                  </a:lnTo>
                  <a:close/>
                </a:path>
                <a:path w="612775" h="917575">
                  <a:moveTo>
                    <a:pt x="556094" y="0"/>
                  </a:moveTo>
                  <a:lnTo>
                    <a:pt x="41859" y="0"/>
                  </a:lnTo>
                  <a:lnTo>
                    <a:pt x="29760" y="1345"/>
                  </a:lnTo>
                  <a:lnTo>
                    <a:pt x="18567" y="5165"/>
                  </a:lnTo>
                  <a:lnTo>
                    <a:pt x="8555" y="11133"/>
                  </a:lnTo>
                  <a:lnTo>
                    <a:pt x="0" y="18923"/>
                  </a:lnTo>
                  <a:lnTo>
                    <a:pt x="25222" y="29006"/>
                  </a:lnTo>
                  <a:lnTo>
                    <a:pt x="604120" y="28892"/>
                  </a:lnTo>
                  <a:lnTo>
                    <a:pt x="595879" y="16584"/>
                  </a:lnTo>
                  <a:lnTo>
                    <a:pt x="578011" y="4453"/>
                  </a:lnTo>
                  <a:lnTo>
                    <a:pt x="55609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4680197" y="4807061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4" h="878204">
                  <a:moveTo>
                    <a:pt x="266" y="0"/>
                  </a:moveTo>
                  <a:lnTo>
                    <a:pt x="0" y="0"/>
                  </a:lnTo>
                  <a:lnTo>
                    <a:pt x="0" y="877773"/>
                  </a:lnTo>
                  <a:lnTo>
                    <a:pt x="547649" y="87777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4680456" y="4807053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4" h="878204">
                  <a:moveTo>
                    <a:pt x="547725" y="0"/>
                  </a:moveTo>
                  <a:lnTo>
                    <a:pt x="0" y="0"/>
                  </a:lnTo>
                  <a:lnTo>
                    <a:pt x="547395" y="877785"/>
                  </a:lnTo>
                  <a:lnTo>
                    <a:pt x="547725" y="877785"/>
                  </a:lnTo>
                  <a:lnTo>
                    <a:pt x="547725" y="26403"/>
                  </a:lnTo>
                  <a:lnTo>
                    <a:pt x="207111" y="26403"/>
                  </a:lnTo>
                  <a:lnTo>
                    <a:pt x="203492" y="22783"/>
                  </a:lnTo>
                  <a:lnTo>
                    <a:pt x="203492" y="13588"/>
                  </a:lnTo>
                  <a:lnTo>
                    <a:pt x="207111" y="9969"/>
                  </a:lnTo>
                  <a:lnTo>
                    <a:pt x="547725" y="9969"/>
                  </a:lnTo>
                  <a:lnTo>
                    <a:pt x="547725" y="0"/>
                  </a:lnTo>
                  <a:close/>
                </a:path>
                <a:path w="548004" h="878204">
                  <a:moveTo>
                    <a:pt x="547725" y="9969"/>
                  </a:moveTo>
                  <a:lnTo>
                    <a:pt x="340855" y="9969"/>
                  </a:lnTo>
                  <a:lnTo>
                    <a:pt x="344474" y="13588"/>
                  </a:lnTo>
                  <a:lnTo>
                    <a:pt x="344474" y="22783"/>
                  </a:lnTo>
                  <a:lnTo>
                    <a:pt x="340855" y="26403"/>
                  </a:lnTo>
                  <a:lnTo>
                    <a:pt x="547725" y="26403"/>
                  </a:lnTo>
                  <a:lnTo>
                    <a:pt x="547725" y="996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 txBox="1"/>
            <p:nvPr/>
          </p:nvSpPr>
          <p:spPr>
            <a:xfrm>
              <a:off x="4763953" y="4996234"/>
              <a:ext cx="381000" cy="207621"/>
            </a:xfrm>
            <a:prstGeom prst="rect">
              <a:avLst/>
            </a:prstGeom>
          </p:spPr>
          <p:txBody>
            <a:bodyPr vert="horz" wrap="square" lIns="0" tIns="2476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95"/>
                </a:spcBef>
              </a:pPr>
              <a:r>
                <a:rPr sz="1200" dirty="0">
                  <a:solidFill>
                    <a:srgbClr val="231F20"/>
                  </a:solidFill>
                  <a:latin typeface="Myriad Pro"/>
                  <a:cs typeface="Myriad Pro"/>
                </a:rPr>
                <a:t>HID</a:t>
              </a:r>
              <a:endParaRPr sz="1200">
                <a:latin typeface="Myriad Pro"/>
                <a:cs typeface="Myriad Pro"/>
              </a:endParaRPr>
            </a:p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Proximity</a:t>
              </a:r>
              <a:endParaRPr sz="1200">
                <a:latin typeface="Myriad Pro"/>
                <a:cs typeface="Myriad Pro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6235279" y="4797093"/>
              <a:ext cx="612140" cy="916940"/>
            </a:xfrm>
            <a:custGeom>
              <a:avLst/>
              <a:gdLst/>
              <a:ahLst/>
              <a:cxnLst/>
              <a:rect l="l" t="t" r="r" b="b"/>
              <a:pathLst>
                <a:path w="612139" h="916940">
                  <a:moveTo>
                    <a:pt x="14465" y="0"/>
                  </a:moveTo>
                  <a:lnTo>
                    <a:pt x="8326" y="7823"/>
                  </a:lnTo>
                  <a:lnTo>
                    <a:pt x="3806" y="16900"/>
                  </a:lnTo>
                  <a:lnTo>
                    <a:pt x="978" y="26924"/>
                  </a:lnTo>
                  <a:lnTo>
                    <a:pt x="0" y="37592"/>
                  </a:lnTo>
                  <a:lnTo>
                    <a:pt x="0" y="860120"/>
                  </a:lnTo>
                  <a:lnTo>
                    <a:pt x="4407" y="882082"/>
                  </a:lnTo>
                  <a:lnTo>
                    <a:pt x="16438" y="900050"/>
                  </a:lnTo>
                  <a:lnTo>
                    <a:pt x="34306" y="912182"/>
                  </a:lnTo>
                  <a:lnTo>
                    <a:pt x="56222" y="916635"/>
                  </a:lnTo>
                  <a:lnTo>
                    <a:pt x="570471" y="916635"/>
                  </a:lnTo>
                  <a:lnTo>
                    <a:pt x="581268" y="915594"/>
                  </a:lnTo>
                  <a:lnTo>
                    <a:pt x="591375" y="912606"/>
                  </a:lnTo>
                  <a:lnTo>
                    <a:pt x="600596" y="907869"/>
                  </a:lnTo>
                  <a:lnTo>
                    <a:pt x="608736" y="901585"/>
                  </a:lnTo>
                  <a:lnTo>
                    <a:pt x="609803" y="900620"/>
                  </a:lnTo>
                  <a:lnTo>
                    <a:pt x="610806" y="899642"/>
                  </a:lnTo>
                  <a:lnTo>
                    <a:pt x="611771" y="898601"/>
                  </a:lnTo>
                  <a:lnTo>
                    <a:pt x="587108" y="887679"/>
                  </a:lnTo>
                  <a:lnTo>
                    <a:pt x="39623" y="10210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6249653" y="4778168"/>
              <a:ext cx="612775" cy="917575"/>
            </a:xfrm>
            <a:custGeom>
              <a:avLst/>
              <a:gdLst/>
              <a:ahLst/>
              <a:cxnLst/>
              <a:rect l="l" t="t" r="r" b="b"/>
              <a:pathLst>
                <a:path w="612775" h="917575">
                  <a:moveTo>
                    <a:pt x="604120" y="28892"/>
                  </a:moveTo>
                  <a:lnTo>
                    <a:pt x="572973" y="28892"/>
                  </a:lnTo>
                  <a:lnTo>
                    <a:pt x="572973" y="906665"/>
                  </a:lnTo>
                  <a:lnTo>
                    <a:pt x="572630" y="906665"/>
                  </a:lnTo>
                  <a:lnTo>
                    <a:pt x="597331" y="917384"/>
                  </a:lnTo>
                  <a:lnTo>
                    <a:pt x="603616" y="909232"/>
                  </a:lnTo>
                  <a:lnTo>
                    <a:pt x="608329" y="899995"/>
                  </a:lnTo>
                  <a:lnTo>
                    <a:pt x="611290" y="889866"/>
                  </a:lnTo>
                  <a:lnTo>
                    <a:pt x="612317" y="879043"/>
                  </a:lnTo>
                  <a:lnTo>
                    <a:pt x="612317" y="56515"/>
                  </a:lnTo>
                  <a:lnTo>
                    <a:pt x="607910" y="34552"/>
                  </a:lnTo>
                  <a:lnTo>
                    <a:pt x="604120" y="28892"/>
                  </a:lnTo>
                  <a:close/>
                </a:path>
                <a:path w="612775" h="917575">
                  <a:moveTo>
                    <a:pt x="556094" y="0"/>
                  </a:moveTo>
                  <a:lnTo>
                    <a:pt x="41859" y="0"/>
                  </a:lnTo>
                  <a:lnTo>
                    <a:pt x="29760" y="1345"/>
                  </a:lnTo>
                  <a:lnTo>
                    <a:pt x="18567" y="5165"/>
                  </a:lnTo>
                  <a:lnTo>
                    <a:pt x="8555" y="11133"/>
                  </a:lnTo>
                  <a:lnTo>
                    <a:pt x="0" y="18923"/>
                  </a:lnTo>
                  <a:lnTo>
                    <a:pt x="25222" y="29006"/>
                  </a:lnTo>
                  <a:lnTo>
                    <a:pt x="604120" y="28892"/>
                  </a:lnTo>
                  <a:lnTo>
                    <a:pt x="595879" y="16584"/>
                  </a:lnTo>
                  <a:lnTo>
                    <a:pt x="578011" y="4453"/>
                  </a:lnTo>
                  <a:lnTo>
                    <a:pt x="55609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6274634" y="4807061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4" h="878204">
                  <a:moveTo>
                    <a:pt x="266" y="0"/>
                  </a:moveTo>
                  <a:lnTo>
                    <a:pt x="0" y="0"/>
                  </a:lnTo>
                  <a:lnTo>
                    <a:pt x="0" y="877773"/>
                  </a:lnTo>
                  <a:lnTo>
                    <a:pt x="547649" y="87777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6274893" y="4807053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4" h="878204">
                  <a:moveTo>
                    <a:pt x="547725" y="0"/>
                  </a:moveTo>
                  <a:lnTo>
                    <a:pt x="0" y="0"/>
                  </a:lnTo>
                  <a:lnTo>
                    <a:pt x="547395" y="877785"/>
                  </a:lnTo>
                  <a:lnTo>
                    <a:pt x="547725" y="877785"/>
                  </a:lnTo>
                  <a:lnTo>
                    <a:pt x="547725" y="26403"/>
                  </a:lnTo>
                  <a:lnTo>
                    <a:pt x="207111" y="26403"/>
                  </a:lnTo>
                  <a:lnTo>
                    <a:pt x="203492" y="22783"/>
                  </a:lnTo>
                  <a:lnTo>
                    <a:pt x="203492" y="13588"/>
                  </a:lnTo>
                  <a:lnTo>
                    <a:pt x="207111" y="9969"/>
                  </a:lnTo>
                  <a:lnTo>
                    <a:pt x="547725" y="9969"/>
                  </a:lnTo>
                  <a:lnTo>
                    <a:pt x="547725" y="0"/>
                  </a:lnTo>
                  <a:close/>
                </a:path>
                <a:path w="548004" h="878204">
                  <a:moveTo>
                    <a:pt x="547725" y="9969"/>
                  </a:moveTo>
                  <a:lnTo>
                    <a:pt x="340855" y="9969"/>
                  </a:lnTo>
                  <a:lnTo>
                    <a:pt x="344474" y="13588"/>
                  </a:lnTo>
                  <a:lnTo>
                    <a:pt x="344474" y="22783"/>
                  </a:lnTo>
                  <a:lnTo>
                    <a:pt x="340855" y="26403"/>
                  </a:lnTo>
                  <a:lnTo>
                    <a:pt x="547725" y="26403"/>
                  </a:lnTo>
                  <a:lnTo>
                    <a:pt x="547725" y="996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 txBox="1"/>
            <p:nvPr/>
          </p:nvSpPr>
          <p:spPr>
            <a:xfrm>
              <a:off x="6429860" y="5066994"/>
              <a:ext cx="238125" cy="10103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200" spc="-25" dirty="0">
                  <a:solidFill>
                    <a:srgbClr val="231F20"/>
                  </a:solidFill>
                  <a:latin typeface="Myriad Pro"/>
                  <a:cs typeface="Myriad Pro"/>
                </a:rPr>
                <a:t>F</a:t>
              </a:r>
              <a:r>
                <a:rPr sz="1200" dirty="0">
                  <a:solidFill>
                    <a:srgbClr val="231F20"/>
                  </a:solidFill>
                  <a:latin typeface="Myriad Pro"/>
                  <a:cs typeface="Myriad Pro"/>
                </a:rPr>
                <a:t>elica</a:t>
              </a:r>
              <a:endParaRPr sz="1200">
                <a:latin typeface="Myriad Pro"/>
                <a:cs typeface="Myriad Pro"/>
              </a:endParaRPr>
            </a:p>
          </p:txBody>
        </p:sp>
        <p:sp>
          <p:nvSpPr>
            <p:cNvPr id="105" name="object 105"/>
            <p:cNvSpPr txBox="1"/>
            <p:nvPr/>
          </p:nvSpPr>
          <p:spPr>
            <a:xfrm rot="20640000">
              <a:off x="2282145" y="5398267"/>
              <a:ext cx="569184" cy="977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75"/>
                </a:lnSpc>
              </a:pPr>
              <a:r>
                <a:rPr sz="2400" b="1" spc="5" dirty="0">
                  <a:solidFill>
                    <a:srgbClr val="009444"/>
                  </a:solidFill>
                  <a:latin typeface="Myriad Pro"/>
                  <a:cs typeface="Myriad Pro"/>
                </a:rPr>
                <a:t>Sup</a:t>
              </a:r>
              <a:r>
                <a:rPr sz="2400" b="1" spc="-10" dirty="0">
                  <a:solidFill>
                    <a:srgbClr val="009444"/>
                  </a:solidFill>
                  <a:latin typeface="Myriad Pro"/>
                  <a:cs typeface="Myriad Pro"/>
                </a:rPr>
                <a:t>p</a:t>
              </a:r>
              <a:r>
                <a:rPr sz="3600" b="1" spc="7" baseline="2000" dirty="0">
                  <a:solidFill>
                    <a:srgbClr val="009444"/>
                  </a:solidFill>
                  <a:latin typeface="Myriad Pro"/>
                  <a:cs typeface="Myriad Pro"/>
                </a:rPr>
                <a:t>ort</a:t>
              </a:r>
              <a:endParaRPr sz="3600" baseline="2000" dirty="0">
                <a:latin typeface="Myriad Pro"/>
                <a:cs typeface="Myriad Pro"/>
              </a:endParaRPr>
            </a:p>
          </p:txBody>
        </p:sp>
        <p:sp>
          <p:nvSpPr>
            <p:cNvPr id="106" name="object 106"/>
            <p:cNvSpPr txBox="1"/>
            <p:nvPr/>
          </p:nvSpPr>
          <p:spPr>
            <a:xfrm rot="20640000">
              <a:off x="3056977" y="5398198"/>
              <a:ext cx="569184" cy="977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75"/>
                </a:lnSpc>
              </a:pPr>
              <a:r>
                <a:rPr sz="2400" b="1" spc="5" dirty="0">
                  <a:solidFill>
                    <a:srgbClr val="009444"/>
                  </a:solidFill>
                  <a:latin typeface="Myriad Pro"/>
                  <a:cs typeface="Myriad Pro"/>
                </a:rPr>
                <a:t>Sup</a:t>
              </a:r>
              <a:r>
                <a:rPr sz="2400" b="1" spc="-10" dirty="0">
                  <a:solidFill>
                    <a:srgbClr val="009444"/>
                  </a:solidFill>
                  <a:latin typeface="Myriad Pro"/>
                  <a:cs typeface="Myriad Pro"/>
                </a:rPr>
                <a:t>p</a:t>
              </a:r>
              <a:r>
                <a:rPr sz="3600" b="1" spc="7" baseline="2000" dirty="0">
                  <a:solidFill>
                    <a:srgbClr val="009444"/>
                  </a:solidFill>
                  <a:latin typeface="Myriad Pro"/>
                  <a:cs typeface="Myriad Pro"/>
                </a:rPr>
                <a:t>ort</a:t>
              </a:r>
              <a:endParaRPr sz="3600" baseline="2000">
                <a:latin typeface="Myriad Pro"/>
                <a:cs typeface="Myriad Pro"/>
              </a:endParaRPr>
            </a:p>
          </p:txBody>
        </p:sp>
        <p:sp>
          <p:nvSpPr>
            <p:cNvPr id="107" name="object 107"/>
            <p:cNvSpPr txBox="1"/>
            <p:nvPr/>
          </p:nvSpPr>
          <p:spPr>
            <a:xfrm rot="20640000">
              <a:off x="3881492" y="5398189"/>
              <a:ext cx="569184" cy="977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75"/>
                </a:lnSpc>
              </a:pPr>
              <a:r>
                <a:rPr sz="2400" b="1" spc="5" dirty="0">
                  <a:solidFill>
                    <a:srgbClr val="009444"/>
                  </a:solidFill>
                  <a:latin typeface="Myriad Pro"/>
                  <a:cs typeface="Myriad Pro"/>
                </a:rPr>
                <a:t>Sup</a:t>
              </a:r>
              <a:r>
                <a:rPr sz="2400" b="1" spc="-10" dirty="0">
                  <a:solidFill>
                    <a:srgbClr val="009444"/>
                  </a:solidFill>
                  <a:latin typeface="Myriad Pro"/>
                  <a:cs typeface="Myriad Pro"/>
                </a:rPr>
                <a:t>p</a:t>
              </a:r>
              <a:r>
                <a:rPr sz="3600" b="1" spc="7" baseline="2000" dirty="0">
                  <a:solidFill>
                    <a:srgbClr val="009444"/>
                  </a:solidFill>
                  <a:latin typeface="Myriad Pro"/>
                  <a:cs typeface="Myriad Pro"/>
                </a:rPr>
                <a:t>ort</a:t>
              </a:r>
              <a:endParaRPr sz="3600" baseline="2000">
                <a:latin typeface="Myriad Pro"/>
                <a:cs typeface="Myriad Pro"/>
              </a:endParaRPr>
            </a:p>
          </p:txBody>
        </p:sp>
        <p:sp>
          <p:nvSpPr>
            <p:cNvPr id="108" name="object 108"/>
            <p:cNvSpPr txBox="1"/>
            <p:nvPr/>
          </p:nvSpPr>
          <p:spPr>
            <a:xfrm rot="20640000">
              <a:off x="4666316" y="5398211"/>
              <a:ext cx="569184" cy="977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75"/>
                </a:lnSpc>
              </a:pPr>
              <a:r>
                <a:rPr sz="2400" b="1" spc="5" dirty="0">
                  <a:solidFill>
                    <a:srgbClr val="009444"/>
                  </a:solidFill>
                  <a:latin typeface="Myriad Pro"/>
                  <a:cs typeface="Myriad Pro"/>
                </a:rPr>
                <a:t>Sup</a:t>
              </a:r>
              <a:r>
                <a:rPr sz="2400" b="1" spc="-10" dirty="0">
                  <a:solidFill>
                    <a:srgbClr val="009444"/>
                  </a:solidFill>
                  <a:latin typeface="Myriad Pro"/>
                  <a:cs typeface="Myriad Pro"/>
                </a:rPr>
                <a:t>p</a:t>
              </a:r>
              <a:r>
                <a:rPr sz="3600" b="1" spc="7" baseline="2000" dirty="0">
                  <a:solidFill>
                    <a:srgbClr val="009444"/>
                  </a:solidFill>
                  <a:latin typeface="Myriad Pro"/>
                  <a:cs typeface="Myriad Pro"/>
                </a:rPr>
                <a:t>ort</a:t>
              </a:r>
              <a:endParaRPr sz="3600" baseline="2000">
                <a:latin typeface="Myriad Pro"/>
                <a:cs typeface="Myriad Pro"/>
              </a:endParaRPr>
            </a:p>
          </p:txBody>
        </p:sp>
        <p:sp>
          <p:nvSpPr>
            <p:cNvPr id="109" name="object 109"/>
            <p:cNvSpPr txBox="1"/>
            <p:nvPr/>
          </p:nvSpPr>
          <p:spPr>
            <a:xfrm rot="20640000">
              <a:off x="6260711" y="5398228"/>
              <a:ext cx="569184" cy="977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75"/>
                </a:lnSpc>
              </a:pPr>
              <a:r>
                <a:rPr sz="2400" b="1" spc="5" dirty="0">
                  <a:solidFill>
                    <a:srgbClr val="009444"/>
                  </a:solidFill>
                  <a:latin typeface="Myriad Pro"/>
                  <a:cs typeface="Myriad Pro"/>
                </a:rPr>
                <a:t>Sup</a:t>
              </a:r>
              <a:r>
                <a:rPr sz="2400" b="1" spc="-10" dirty="0">
                  <a:solidFill>
                    <a:srgbClr val="009444"/>
                  </a:solidFill>
                  <a:latin typeface="Myriad Pro"/>
                  <a:cs typeface="Myriad Pro"/>
                </a:rPr>
                <a:t>p</a:t>
              </a:r>
              <a:r>
                <a:rPr sz="3600" b="1" spc="7" baseline="2000" dirty="0">
                  <a:solidFill>
                    <a:srgbClr val="009444"/>
                  </a:solidFill>
                  <a:latin typeface="Myriad Pro"/>
                  <a:cs typeface="Myriad Pro"/>
                </a:rPr>
                <a:t>ort</a:t>
              </a:r>
              <a:endParaRPr sz="3600" baseline="2000">
                <a:latin typeface="Myriad Pro"/>
                <a:cs typeface="Myriad Pro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5449240" y="4797093"/>
              <a:ext cx="612140" cy="916940"/>
            </a:xfrm>
            <a:custGeom>
              <a:avLst/>
              <a:gdLst/>
              <a:ahLst/>
              <a:cxnLst/>
              <a:rect l="l" t="t" r="r" b="b"/>
              <a:pathLst>
                <a:path w="612139" h="916940">
                  <a:moveTo>
                    <a:pt x="14465" y="0"/>
                  </a:moveTo>
                  <a:lnTo>
                    <a:pt x="8326" y="7823"/>
                  </a:lnTo>
                  <a:lnTo>
                    <a:pt x="3806" y="16900"/>
                  </a:lnTo>
                  <a:lnTo>
                    <a:pt x="978" y="26924"/>
                  </a:lnTo>
                  <a:lnTo>
                    <a:pt x="0" y="37592"/>
                  </a:lnTo>
                  <a:lnTo>
                    <a:pt x="0" y="860120"/>
                  </a:lnTo>
                  <a:lnTo>
                    <a:pt x="4407" y="882082"/>
                  </a:lnTo>
                  <a:lnTo>
                    <a:pt x="16438" y="900050"/>
                  </a:lnTo>
                  <a:lnTo>
                    <a:pt x="34306" y="912182"/>
                  </a:lnTo>
                  <a:lnTo>
                    <a:pt x="56222" y="916635"/>
                  </a:lnTo>
                  <a:lnTo>
                    <a:pt x="570471" y="916635"/>
                  </a:lnTo>
                  <a:lnTo>
                    <a:pt x="581268" y="915594"/>
                  </a:lnTo>
                  <a:lnTo>
                    <a:pt x="591375" y="912606"/>
                  </a:lnTo>
                  <a:lnTo>
                    <a:pt x="600596" y="907869"/>
                  </a:lnTo>
                  <a:lnTo>
                    <a:pt x="608736" y="901585"/>
                  </a:lnTo>
                  <a:lnTo>
                    <a:pt x="609803" y="900620"/>
                  </a:lnTo>
                  <a:lnTo>
                    <a:pt x="610806" y="899642"/>
                  </a:lnTo>
                  <a:lnTo>
                    <a:pt x="611771" y="898601"/>
                  </a:lnTo>
                  <a:lnTo>
                    <a:pt x="587108" y="887679"/>
                  </a:lnTo>
                  <a:lnTo>
                    <a:pt x="39623" y="10210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5463613" y="4778168"/>
              <a:ext cx="612775" cy="917575"/>
            </a:xfrm>
            <a:custGeom>
              <a:avLst/>
              <a:gdLst/>
              <a:ahLst/>
              <a:cxnLst/>
              <a:rect l="l" t="t" r="r" b="b"/>
              <a:pathLst>
                <a:path w="612775" h="917575">
                  <a:moveTo>
                    <a:pt x="604120" y="28892"/>
                  </a:moveTo>
                  <a:lnTo>
                    <a:pt x="572973" y="28892"/>
                  </a:lnTo>
                  <a:lnTo>
                    <a:pt x="572973" y="906665"/>
                  </a:lnTo>
                  <a:lnTo>
                    <a:pt x="572630" y="906665"/>
                  </a:lnTo>
                  <a:lnTo>
                    <a:pt x="597331" y="917384"/>
                  </a:lnTo>
                  <a:lnTo>
                    <a:pt x="603616" y="909232"/>
                  </a:lnTo>
                  <a:lnTo>
                    <a:pt x="608329" y="899995"/>
                  </a:lnTo>
                  <a:lnTo>
                    <a:pt x="611290" y="889866"/>
                  </a:lnTo>
                  <a:lnTo>
                    <a:pt x="612317" y="879043"/>
                  </a:lnTo>
                  <a:lnTo>
                    <a:pt x="612317" y="56515"/>
                  </a:lnTo>
                  <a:lnTo>
                    <a:pt x="607910" y="34552"/>
                  </a:lnTo>
                  <a:lnTo>
                    <a:pt x="604120" y="28892"/>
                  </a:lnTo>
                  <a:close/>
                </a:path>
                <a:path w="612775" h="917575">
                  <a:moveTo>
                    <a:pt x="556094" y="0"/>
                  </a:moveTo>
                  <a:lnTo>
                    <a:pt x="41859" y="0"/>
                  </a:lnTo>
                  <a:lnTo>
                    <a:pt x="29760" y="1345"/>
                  </a:lnTo>
                  <a:lnTo>
                    <a:pt x="18567" y="5165"/>
                  </a:lnTo>
                  <a:lnTo>
                    <a:pt x="8555" y="11133"/>
                  </a:lnTo>
                  <a:lnTo>
                    <a:pt x="0" y="18923"/>
                  </a:lnTo>
                  <a:lnTo>
                    <a:pt x="25222" y="29006"/>
                  </a:lnTo>
                  <a:lnTo>
                    <a:pt x="604120" y="28892"/>
                  </a:lnTo>
                  <a:lnTo>
                    <a:pt x="595879" y="16584"/>
                  </a:lnTo>
                  <a:lnTo>
                    <a:pt x="578011" y="4453"/>
                  </a:lnTo>
                  <a:lnTo>
                    <a:pt x="55609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5488594" y="4807061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4" h="878204">
                  <a:moveTo>
                    <a:pt x="266" y="0"/>
                  </a:moveTo>
                  <a:lnTo>
                    <a:pt x="0" y="0"/>
                  </a:lnTo>
                  <a:lnTo>
                    <a:pt x="0" y="877773"/>
                  </a:lnTo>
                  <a:lnTo>
                    <a:pt x="547649" y="87777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5488853" y="4807053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4" h="878204">
                  <a:moveTo>
                    <a:pt x="547725" y="0"/>
                  </a:moveTo>
                  <a:lnTo>
                    <a:pt x="0" y="0"/>
                  </a:lnTo>
                  <a:lnTo>
                    <a:pt x="547395" y="877785"/>
                  </a:lnTo>
                  <a:lnTo>
                    <a:pt x="547725" y="877785"/>
                  </a:lnTo>
                  <a:lnTo>
                    <a:pt x="547725" y="26403"/>
                  </a:lnTo>
                  <a:lnTo>
                    <a:pt x="207111" y="26403"/>
                  </a:lnTo>
                  <a:lnTo>
                    <a:pt x="203492" y="22783"/>
                  </a:lnTo>
                  <a:lnTo>
                    <a:pt x="203492" y="13588"/>
                  </a:lnTo>
                  <a:lnTo>
                    <a:pt x="207111" y="9969"/>
                  </a:lnTo>
                  <a:lnTo>
                    <a:pt x="547725" y="9969"/>
                  </a:lnTo>
                  <a:lnTo>
                    <a:pt x="547725" y="0"/>
                  </a:lnTo>
                  <a:close/>
                </a:path>
                <a:path w="548004" h="878204">
                  <a:moveTo>
                    <a:pt x="547725" y="9969"/>
                  </a:moveTo>
                  <a:lnTo>
                    <a:pt x="340855" y="9969"/>
                  </a:lnTo>
                  <a:lnTo>
                    <a:pt x="344474" y="13588"/>
                  </a:lnTo>
                  <a:lnTo>
                    <a:pt x="344474" y="22783"/>
                  </a:lnTo>
                  <a:lnTo>
                    <a:pt x="340855" y="26403"/>
                  </a:lnTo>
                  <a:lnTo>
                    <a:pt x="547725" y="26403"/>
                  </a:lnTo>
                  <a:lnTo>
                    <a:pt x="547725" y="996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 txBox="1"/>
            <p:nvPr/>
          </p:nvSpPr>
          <p:spPr>
            <a:xfrm rot="20640000">
              <a:off x="5474195" y="5398247"/>
              <a:ext cx="569184" cy="977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75"/>
                </a:lnSpc>
              </a:pPr>
              <a:r>
                <a:rPr sz="2400" b="1" spc="5" dirty="0">
                  <a:solidFill>
                    <a:srgbClr val="009444"/>
                  </a:solidFill>
                  <a:latin typeface="Myriad Pro"/>
                  <a:cs typeface="Myriad Pro"/>
                </a:rPr>
                <a:t>Sup</a:t>
              </a:r>
              <a:r>
                <a:rPr sz="2400" b="1" spc="-10" dirty="0">
                  <a:solidFill>
                    <a:srgbClr val="009444"/>
                  </a:solidFill>
                  <a:latin typeface="Myriad Pro"/>
                  <a:cs typeface="Myriad Pro"/>
                </a:rPr>
                <a:t>p</a:t>
              </a:r>
              <a:r>
                <a:rPr sz="3600" b="1" spc="7" baseline="2000" dirty="0">
                  <a:solidFill>
                    <a:srgbClr val="009444"/>
                  </a:solidFill>
                  <a:latin typeface="Myriad Pro"/>
                  <a:cs typeface="Myriad Pro"/>
                </a:rPr>
                <a:t>ort</a:t>
              </a:r>
              <a:endParaRPr sz="3600" baseline="2000">
                <a:latin typeface="Myriad Pro"/>
                <a:cs typeface="Myriad Pro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7023392" y="4797093"/>
              <a:ext cx="612140" cy="916940"/>
            </a:xfrm>
            <a:custGeom>
              <a:avLst/>
              <a:gdLst/>
              <a:ahLst/>
              <a:cxnLst/>
              <a:rect l="l" t="t" r="r" b="b"/>
              <a:pathLst>
                <a:path w="612139" h="916940">
                  <a:moveTo>
                    <a:pt x="14465" y="0"/>
                  </a:moveTo>
                  <a:lnTo>
                    <a:pt x="8326" y="7823"/>
                  </a:lnTo>
                  <a:lnTo>
                    <a:pt x="3806" y="16900"/>
                  </a:lnTo>
                  <a:lnTo>
                    <a:pt x="978" y="26924"/>
                  </a:lnTo>
                  <a:lnTo>
                    <a:pt x="0" y="37592"/>
                  </a:lnTo>
                  <a:lnTo>
                    <a:pt x="0" y="860120"/>
                  </a:lnTo>
                  <a:lnTo>
                    <a:pt x="4407" y="882082"/>
                  </a:lnTo>
                  <a:lnTo>
                    <a:pt x="16438" y="900050"/>
                  </a:lnTo>
                  <a:lnTo>
                    <a:pt x="34306" y="912182"/>
                  </a:lnTo>
                  <a:lnTo>
                    <a:pt x="56222" y="916635"/>
                  </a:lnTo>
                  <a:lnTo>
                    <a:pt x="570471" y="916635"/>
                  </a:lnTo>
                  <a:lnTo>
                    <a:pt x="581268" y="915594"/>
                  </a:lnTo>
                  <a:lnTo>
                    <a:pt x="591375" y="912606"/>
                  </a:lnTo>
                  <a:lnTo>
                    <a:pt x="600596" y="907869"/>
                  </a:lnTo>
                  <a:lnTo>
                    <a:pt x="608736" y="901585"/>
                  </a:lnTo>
                  <a:lnTo>
                    <a:pt x="609803" y="900620"/>
                  </a:lnTo>
                  <a:lnTo>
                    <a:pt x="610806" y="899642"/>
                  </a:lnTo>
                  <a:lnTo>
                    <a:pt x="611771" y="898601"/>
                  </a:lnTo>
                  <a:lnTo>
                    <a:pt x="587108" y="887679"/>
                  </a:lnTo>
                  <a:lnTo>
                    <a:pt x="39623" y="10210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7037765" y="4778168"/>
              <a:ext cx="612775" cy="917575"/>
            </a:xfrm>
            <a:custGeom>
              <a:avLst/>
              <a:gdLst/>
              <a:ahLst/>
              <a:cxnLst/>
              <a:rect l="l" t="t" r="r" b="b"/>
              <a:pathLst>
                <a:path w="612775" h="917575">
                  <a:moveTo>
                    <a:pt x="604120" y="28892"/>
                  </a:moveTo>
                  <a:lnTo>
                    <a:pt x="572973" y="28892"/>
                  </a:lnTo>
                  <a:lnTo>
                    <a:pt x="572973" y="906665"/>
                  </a:lnTo>
                  <a:lnTo>
                    <a:pt x="572630" y="906665"/>
                  </a:lnTo>
                  <a:lnTo>
                    <a:pt x="597331" y="917384"/>
                  </a:lnTo>
                  <a:lnTo>
                    <a:pt x="603616" y="909232"/>
                  </a:lnTo>
                  <a:lnTo>
                    <a:pt x="608329" y="899995"/>
                  </a:lnTo>
                  <a:lnTo>
                    <a:pt x="611290" y="889866"/>
                  </a:lnTo>
                  <a:lnTo>
                    <a:pt x="612317" y="879043"/>
                  </a:lnTo>
                  <a:lnTo>
                    <a:pt x="612317" y="56515"/>
                  </a:lnTo>
                  <a:lnTo>
                    <a:pt x="607910" y="34552"/>
                  </a:lnTo>
                  <a:lnTo>
                    <a:pt x="604120" y="28892"/>
                  </a:lnTo>
                  <a:close/>
                </a:path>
                <a:path w="612775" h="917575">
                  <a:moveTo>
                    <a:pt x="556094" y="0"/>
                  </a:moveTo>
                  <a:lnTo>
                    <a:pt x="41859" y="0"/>
                  </a:lnTo>
                  <a:lnTo>
                    <a:pt x="29760" y="1345"/>
                  </a:lnTo>
                  <a:lnTo>
                    <a:pt x="18567" y="5165"/>
                  </a:lnTo>
                  <a:lnTo>
                    <a:pt x="8555" y="11133"/>
                  </a:lnTo>
                  <a:lnTo>
                    <a:pt x="0" y="18923"/>
                  </a:lnTo>
                  <a:lnTo>
                    <a:pt x="25222" y="29006"/>
                  </a:lnTo>
                  <a:lnTo>
                    <a:pt x="604120" y="28892"/>
                  </a:lnTo>
                  <a:lnTo>
                    <a:pt x="595879" y="16584"/>
                  </a:lnTo>
                  <a:lnTo>
                    <a:pt x="578011" y="4453"/>
                  </a:lnTo>
                  <a:lnTo>
                    <a:pt x="55609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7062746" y="4807061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4" h="878204">
                  <a:moveTo>
                    <a:pt x="266" y="0"/>
                  </a:moveTo>
                  <a:lnTo>
                    <a:pt x="0" y="0"/>
                  </a:lnTo>
                  <a:lnTo>
                    <a:pt x="0" y="877773"/>
                  </a:lnTo>
                  <a:lnTo>
                    <a:pt x="547649" y="87777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7063006" y="4807053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4" h="878204">
                  <a:moveTo>
                    <a:pt x="547725" y="0"/>
                  </a:moveTo>
                  <a:lnTo>
                    <a:pt x="0" y="0"/>
                  </a:lnTo>
                  <a:lnTo>
                    <a:pt x="547395" y="877785"/>
                  </a:lnTo>
                  <a:lnTo>
                    <a:pt x="547725" y="877785"/>
                  </a:lnTo>
                  <a:lnTo>
                    <a:pt x="547725" y="26403"/>
                  </a:lnTo>
                  <a:lnTo>
                    <a:pt x="207111" y="26403"/>
                  </a:lnTo>
                  <a:lnTo>
                    <a:pt x="203492" y="22783"/>
                  </a:lnTo>
                  <a:lnTo>
                    <a:pt x="203492" y="13588"/>
                  </a:lnTo>
                  <a:lnTo>
                    <a:pt x="207111" y="9969"/>
                  </a:lnTo>
                  <a:lnTo>
                    <a:pt x="547725" y="9969"/>
                  </a:lnTo>
                  <a:lnTo>
                    <a:pt x="547725" y="0"/>
                  </a:lnTo>
                  <a:close/>
                </a:path>
                <a:path w="548004" h="878204">
                  <a:moveTo>
                    <a:pt x="547725" y="9969"/>
                  </a:moveTo>
                  <a:lnTo>
                    <a:pt x="340855" y="9969"/>
                  </a:lnTo>
                  <a:lnTo>
                    <a:pt x="344474" y="13588"/>
                  </a:lnTo>
                  <a:lnTo>
                    <a:pt x="344474" y="22783"/>
                  </a:lnTo>
                  <a:lnTo>
                    <a:pt x="340855" y="26403"/>
                  </a:lnTo>
                  <a:lnTo>
                    <a:pt x="547725" y="26403"/>
                  </a:lnTo>
                  <a:lnTo>
                    <a:pt x="547725" y="996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 txBox="1"/>
            <p:nvPr/>
          </p:nvSpPr>
          <p:spPr>
            <a:xfrm>
              <a:off x="7200195" y="5066994"/>
              <a:ext cx="273685" cy="10103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2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Type</a:t>
              </a:r>
              <a:r>
                <a:rPr sz="1200" spc="-55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1200" dirty="0">
                  <a:solidFill>
                    <a:srgbClr val="231F20"/>
                  </a:solidFill>
                  <a:latin typeface="Myriad Pro"/>
                  <a:cs typeface="Myriad Pro"/>
                </a:rPr>
                <a:t>B</a:t>
              </a:r>
              <a:endParaRPr sz="1200" dirty="0">
                <a:latin typeface="Myriad Pro"/>
                <a:cs typeface="Myriad Pro"/>
              </a:endParaRPr>
            </a:p>
          </p:txBody>
        </p:sp>
        <p:sp>
          <p:nvSpPr>
            <p:cNvPr id="120" name="object 120"/>
            <p:cNvSpPr txBox="1"/>
            <p:nvPr/>
          </p:nvSpPr>
          <p:spPr>
            <a:xfrm rot="20640000">
              <a:off x="7048835" y="5398238"/>
              <a:ext cx="569184" cy="977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75"/>
                </a:lnSpc>
              </a:pPr>
              <a:r>
                <a:rPr sz="2400" b="1" spc="5" dirty="0">
                  <a:solidFill>
                    <a:srgbClr val="009444"/>
                  </a:solidFill>
                  <a:latin typeface="Myriad Pro"/>
                  <a:cs typeface="Myriad Pro"/>
                </a:rPr>
                <a:t>Sup</a:t>
              </a:r>
              <a:r>
                <a:rPr sz="2400" b="1" spc="-10" dirty="0">
                  <a:solidFill>
                    <a:srgbClr val="009444"/>
                  </a:solidFill>
                  <a:latin typeface="Myriad Pro"/>
                  <a:cs typeface="Myriad Pro"/>
                </a:rPr>
                <a:t>p</a:t>
              </a:r>
              <a:r>
                <a:rPr sz="3600" b="1" spc="7" baseline="2000" dirty="0">
                  <a:solidFill>
                    <a:srgbClr val="009444"/>
                  </a:solidFill>
                  <a:latin typeface="Myriad Pro"/>
                  <a:cs typeface="Myriad Pro"/>
                </a:rPr>
                <a:t>ort</a:t>
              </a:r>
              <a:endParaRPr sz="3600" baseline="2000">
                <a:latin typeface="Myriad Pro"/>
                <a:cs typeface="Myriad Pro"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7826353" y="4797093"/>
              <a:ext cx="612140" cy="916940"/>
            </a:xfrm>
            <a:custGeom>
              <a:avLst/>
              <a:gdLst/>
              <a:ahLst/>
              <a:cxnLst/>
              <a:rect l="l" t="t" r="r" b="b"/>
              <a:pathLst>
                <a:path w="612140" h="916940">
                  <a:moveTo>
                    <a:pt x="14465" y="0"/>
                  </a:moveTo>
                  <a:lnTo>
                    <a:pt x="8326" y="7823"/>
                  </a:lnTo>
                  <a:lnTo>
                    <a:pt x="3806" y="16900"/>
                  </a:lnTo>
                  <a:lnTo>
                    <a:pt x="978" y="26924"/>
                  </a:lnTo>
                  <a:lnTo>
                    <a:pt x="0" y="37592"/>
                  </a:lnTo>
                  <a:lnTo>
                    <a:pt x="0" y="860120"/>
                  </a:lnTo>
                  <a:lnTo>
                    <a:pt x="4407" y="882082"/>
                  </a:lnTo>
                  <a:lnTo>
                    <a:pt x="16438" y="900050"/>
                  </a:lnTo>
                  <a:lnTo>
                    <a:pt x="34306" y="912182"/>
                  </a:lnTo>
                  <a:lnTo>
                    <a:pt x="56222" y="916635"/>
                  </a:lnTo>
                  <a:lnTo>
                    <a:pt x="570471" y="916635"/>
                  </a:lnTo>
                  <a:lnTo>
                    <a:pt x="581268" y="915594"/>
                  </a:lnTo>
                  <a:lnTo>
                    <a:pt x="591375" y="912606"/>
                  </a:lnTo>
                  <a:lnTo>
                    <a:pt x="600596" y="907869"/>
                  </a:lnTo>
                  <a:lnTo>
                    <a:pt x="608736" y="901585"/>
                  </a:lnTo>
                  <a:lnTo>
                    <a:pt x="609803" y="900620"/>
                  </a:lnTo>
                  <a:lnTo>
                    <a:pt x="610806" y="899642"/>
                  </a:lnTo>
                  <a:lnTo>
                    <a:pt x="611771" y="898601"/>
                  </a:lnTo>
                  <a:lnTo>
                    <a:pt x="587108" y="887679"/>
                  </a:lnTo>
                  <a:lnTo>
                    <a:pt x="39623" y="10210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7840727" y="4778168"/>
              <a:ext cx="612775" cy="917575"/>
            </a:xfrm>
            <a:custGeom>
              <a:avLst/>
              <a:gdLst/>
              <a:ahLst/>
              <a:cxnLst/>
              <a:rect l="l" t="t" r="r" b="b"/>
              <a:pathLst>
                <a:path w="612775" h="917575">
                  <a:moveTo>
                    <a:pt x="604120" y="28892"/>
                  </a:moveTo>
                  <a:lnTo>
                    <a:pt x="572973" y="28892"/>
                  </a:lnTo>
                  <a:lnTo>
                    <a:pt x="572973" y="906665"/>
                  </a:lnTo>
                  <a:lnTo>
                    <a:pt x="572630" y="906665"/>
                  </a:lnTo>
                  <a:lnTo>
                    <a:pt x="597331" y="917384"/>
                  </a:lnTo>
                  <a:lnTo>
                    <a:pt x="603616" y="909232"/>
                  </a:lnTo>
                  <a:lnTo>
                    <a:pt x="608329" y="899995"/>
                  </a:lnTo>
                  <a:lnTo>
                    <a:pt x="611290" y="889866"/>
                  </a:lnTo>
                  <a:lnTo>
                    <a:pt x="612317" y="879043"/>
                  </a:lnTo>
                  <a:lnTo>
                    <a:pt x="612317" y="56515"/>
                  </a:lnTo>
                  <a:lnTo>
                    <a:pt x="607910" y="34552"/>
                  </a:lnTo>
                  <a:lnTo>
                    <a:pt x="604120" y="28892"/>
                  </a:lnTo>
                  <a:close/>
                </a:path>
                <a:path w="612775" h="917575">
                  <a:moveTo>
                    <a:pt x="556094" y="0"/>
                  </a:moveTo>
                  <a:lnTo>
                    <a:pt x="41859" y="0"/>
                  </a:lnTo>
                  <a:lnTo>
                    <a:pt x="29760" y="1345"/>
                  </a:lnTo>
                  <a:lnTo>
                    <a:pt x="18567" y="5165"/>
                  </a:lnTo>
                  <a:lnTo>
                    <a:pt x="8555" y="11133"/>
                  </a:lnTo>
                  <a:lnTo>
                    <a:pt x="0" y="18923"/>
                  </a:lnTo>
                  <a:lnTo>
                    <a:pt x="25209" y="29006"/>
                  </a:lnTo>
                  <a:lnTo>
                    <a:pt x="604120" y="28892"/>
                  </a:lnTo>
                  <a:lnTo>
                    <a:pt x="595879" y="16584"/>
                  </a:lnTo>
                  <a:lnTo>
                    <a:pt x="578011" y="4453"/>
                  </a:lnTo>
                  <a:lnTo>
                    <a:pt x="556094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7865708" y="4807061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4" h="878204">
                  <a:moveTo>
                    <a:pt x="266" y="0"/>
                  </a:moveTo>
                  <a:lnTo>
                    <a:pt x="0" y="0"/>
                  </a:lnTo>
                  <a:lnTo>
                    <a:pt x="0" y="877773"/>
                  </a:lnTo>
                  <a:lnTo>
                    <a:pt x="547649" y="87777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7865967" y="4807053"/>
              <a:ext cx="548005" cy="878205"/>
            </a:xfrm>
            <a:custGeom>
              <a:avLst/>
              <a:gdLst/>
              <a:ahLst/>
              <a:cxnLst/>
              <a:rect l="l" t="t" r="r" b="b"/>
              <a:pathLst>
                <a:path w="548004" h="878204">
                  <a:moveTo>
                    <a:pt x="547725" y="0"/>
                  </a:moveTo>
                  <a:lnTo>
                    <a:pt x="0" y="0"/>
                  </a:lnTo>
                  <a:lnTo>
                    <a:pt x="547382" y="877785"/>
                  </a:lnTo>
                  <a:lnTo>
                    <a:pt x="547725" y="877785"/>
                  </a:lnTo>
                  <a:lnTo>
                    <a:pt x="547725" y="26403"/>
                  </a:lnTo>
                  <a:lnTo>
                    <a:pt x="207111" y="26403"/>
                  </a:lnTo>
                  <a:lnTo>
                    <a:pt x="203492" y="22783"/>
                  </a:lnTo>
                  <a:lnTo>
                    <a:pt x="203492" y="13588"/>
                  </a:lnTo>
                  <a:lnTo>
                    <a:pt x="207111" y="9969"/>
                  </a:lnTo>
                  <a:lnTo>
                    <a:pt x="547725" y="9969"/>
                  </a:lnTo>
                  <a:lnTo>
                    <a:pt x="547725" y="0"/>
                  </a:lnTo>
                  <a:close/>
                </a:path>
                <a:path w="548004" h="878204">
                  <a:moveTo>
                    <a:pt x="547725" y="9969"/>
                  </a:moveTo>
                  <a:lnTo>
                    <a:pt x="340855" y="9969"/>
                  </a:lnTo>
                  <a:lnTo>
                    <a:pt x="344474" y="13588"/>
                  </a:lnTo>
                  <a:lnTo>
                    <a:pt x="344474" y="22783"/>
                  </a:lnTo>
                  <a:lnTo>
                    <a:pt x="340855" y="26403"/>
                  </a:lnTo>
                  <a:lnTo>
                    <a:pt x="547725" y="26403"/>
                  </a:lnTo>
                  <a:lnTo>
                    <a:pt x="547725" y="9969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 txBox="1"/>
            <p:nvPr/>
          </p:nvSpPr>
          <p:spPr>
            <a:xfrm>
              <a:off x="8017689" y="5066994"/>
              <a:ext cx="244475" cy="10103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200" dirty="0">
                  <a:solidFill>
                    <a:srgbClr val="231F20"/>
                  </a:solidFill>
                  <a:latin typeface="Myriad Pro"/>
                  <a:cs typeface="Myriad Pro"/>
                </a:rPr>
                <a:t>LEGIC</a:t>
              </a:r>
              <a:endParaRPr sz="1200">
                <a:latin typeface="Myriad Pro"/>
                <a:cs typeface="Myriad Pro"/>
              </a:endParaRPr>
            </a:p>
          </p:txBody>
        </p:sp>
        <p:sp>
          <p:nvSpPr>
            <p:cNvPr id="126" name="object 126"/>
            <p:cNvSpPr txBox="1"/>
            <p:nvPr/>
          </p:nvSpPr>
          <p:spPr>
            <a:xfrm rot="20640000">
              <a:off x="7851792" y="5398241"/>
              <a:ext cx="569184" cy="977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75"/>
                </a:lnSpc>
              </a:pPr>
              <a:r>
                <a:rPr sz="2400" b="1" spc="5" dirty="0">
                  <a:solidFill>
                    <a:srgbClr val="009444"/>
                  </a:solidFill>
                  <a:latin typeface="Myriad Pro"/>
                  <a:cs typeface="Myriad Pro"/>
                </a:rPr>
                <a:t>Sup</a:t>
              </a:r>
              <a:r>
                <a:rPr sz="2400" b="1" spc="-10" dirty="0">
                  <a:solidFill>
                    <a:srgbClr val="009444"/>
                  </a:solidFill>
                  <a:latin typeface="Myriad Pro"/>
                  <a:cs typeface="Myriad Pro"/>
                </a:rPr>
                <a:t>p</a:t>
              </a:r>
              <a:r>
                <a:rPr sz="3600" b="1" spc="7" baseline="2000" dirty="0">
                  <a:solidFill>
                    <a:srgbClr val="009444"/>
                  </a:solidFill>
                  <a:latin typeface="Myriad Pro"/>
                  <a:cs typeface="Myriad Pro"/>
                </a:rPr>
                <a:t>ort</a:t>
              </a:r>
              <a:endParaRPr sz="3600" baseline="2000">
                <a:latin typeface="Myriad Pro"/>
                <a:cs typeface="Myriad Pro"/>
              </a:endParaRPr>
            </a:p>
          </p:txBody>
        </p:sp>
        <p:sp>
          <p:nvSpPr>
            <p:cNvPr id="127" name="object 127"/>
            <p:cNvSpPr txBox="1"/>
            <p:nvPr/>
          </p:nvSpPr>
          <p:spPr>
            <a:xfrm>
              <a:off x="5645356" y="4996234"/>
              <a:ext cx="234950" cy="207621"/>
            </a:xfrm>
            <a:prstGeom prst="rect">
              <a:avLst/>
            </a:prstGeom>
          </p:spPr>
          <p:txBody>
            <a:bodyPr vert="horz" wrap="square" lIns="0" tIns="24765" rIns="0" bIns="0" rtlCol="0">
              <a:spAutoFit/>
            </a:bodyPr>
            <a:lstStyle/>
            <a:p>
              <a:pPr marL="46990">
                <a:lnSpc>
                  <a:spcPct val="100000"/>
                </a:lnSpc>
                <a:spcBef>
                  <a:spcPts val="195"/>
                </a:spcBef>
              </a:pPr>
              <a:r>
                <a:rPr sz="1200" dirty="0">
                  <a:solidFill>
                    <a:srgbClr val="231F20"/>
                  </a:solidFill>
                  <a:latin typeface="Myriad Pro"/>
                  <a:cs typeface="Myriad Pro"/>
                </a:rPr>
                <a:t>HID</a:t>
              </a:r>
              <a:endParaRPr sz="1200">
                <a:latin typeface="Myriad Pro"/>
                <a:cs typeface="Myriad Pro"/>
              </a:endParaRPr>
            </a:p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rgbClr val="231F20"/>
                  </a:solidFill>
                  <a:latin typeface="Myriad Pro"/>
                  <a:cs typeface="Myriad Pro"/>
                </a:rPr>
                <a:t>iClass</a:t>
              </a:r>
              <a:endParaRPr sz="1200">
                <a:latin typeface="Myriad Pro"/>
                <a:cs typeface="Myriad Pro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 rot="5400000" flipV="1">
            <a:off x="7291122" y="-6491381"/>
            <a:ext cx="543453" cy="15125700"/>
            <a:chOff x="-8" y="742566"/>
            <a:chExt cx="440094" cy="9951607"/>
          </a:xfrm>
        </p:grpSpPr>
        <p:sp>
          <p:nvSpPr>
            <p:cNvPr id="130" name="object 17"/>
            <p:cNvSpPr/>
            <p:nvPr/>
          </p:nvSpPr>
          <p:spPr>
            <a:xfrm>
              <a:off x="-8" y="4054797"/>
              <a:ext cx="440094" cy="11937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8"/>
            <p:cNvSpPr/>
            <p:nvPr/>
          </p:nvSpPr>
          <p:spPr>
            <a:xfrm>
              <a:off x="-2" y="3945763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9"/>
            <p:cNvSpPr/>
            <p:nvPr/>
          </p:nvSpPr>
          <p:spPr>
            <a:xfrm>
              <a:off x="-8" y="5162576"/>
              <a:ext cx="440094" cy="1193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20"/>
            <p:cNvSpPr/>
            <p:nvPr/>
          </p:nvSpPr>
          <p:spPr>
            <a:xfrm>
              <a:off x="-3" y="5053546"/>
              <a:ext cx="44107" cy="14193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21"/>
            <p:cNvSpPr/>
            <p:nvPr/>
          </p:nvSpPr>
          <p:spPr>
            <a:xfrm>
              <a:off x="-8" y="6258609"/>
              <a:ext cx="440094" cy="11937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22"/>
            <p:cNvSpPr/>
            <p:nvPr/>
          </p:nvSpPr>
          <p:spPr>
            <a:xfrm>
              <a:off x="-2" y="6149568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23"/>
            <p:cNvSpPr/>
            <p:nvPr/>
          </p:nvSpPr>
          <p:spPr>
            <a:xfrm>
              <a:off x="-8" y="7353735"/>
              <a:ext cx="440094" cy="119373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24"/>
            <p:cNvSpPr/>
            <p:nvPr/>
          </p:nvSpPr>
          <p:spPr>
            <a:xfrm>
              <a:off x="-2" y="7244702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25"/>
            <p:cNvSpPr/>
            <p:nvPr/>
          </p:nvSpPr>
          <p:spPr>
            <a:xfrm>
              <a:off x="-8" y="8455842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26"/>
            <p:cNvSpPr/>
            <p:nvPr/>
          </p:nvSpPr>
          <p:spPr>
            <a:xfrm>
              <a:off x="-2" y="8346808"/>
              <a:ext cx="44107" cy="14193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27"/>
            <p:cNvSpPr/>
            <p:nvPr/>
          </p:nvSpPr>
          <p:spPr>
            <a:xfrm>
              <a:off x="-2" y="9550962"/>
              <a:ext cx="440088" cy="11432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28"/>
            <p:cNvSpPr/>
            <p:nvPr/>
          </p:nvSpPr>
          <p:spPr>
            <a:xfrm>
              <a:off x="-2" y="9441929"/>
              <a:ext cx="44107" cy="12500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29"/>
            <p:cNvSpPr/>
            <p:nvPr/>
          </p:nvSpPr>
          <p:spPr>
            <a:xfrm>
              <a:off x="-8" y="742566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31"/>
            <p:cNvSpPr/>
            <p:nvPr/>
          </p:nvSpPr>
          <p:spPr>
            <a:xfrm>
              <a:off x="-8" y="1840707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32"/>
            <p:cNvSpPr/>
            <p:nvPr/>
          </p:nvSpPr>
          <p:spPr>
            <a:xfrm>
              <a:off x="-2" y="1731669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33"/>
            <p:cNvSpPr/>
            <p:nvPr/>
          </p:nvSpPr>
          <p:spPr>
            <a:xfrm>
              <a:off x="-8" y="2962401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34"/>
            <p:cNvSpPr/>
            <p:nvPr/>
          </p:nvSpPr>
          <p:spPr>
            <a:xfrm>
              <a:off x="-2" y="2853359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7" name="object 35"/>
          <p:cNvSpPr txBox="1"/>
          <p:nvPr/>
        </p:nvSpPr>
        <p:spPr>
          <a:xfrm rot="16200000">
            <a:off x="14361795" y="445770"/>
            <a:ext cx="307340" cy="111760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48" name="object 36"/>
          <p:cNvSpPr txBox="1"/>
          <p:nvPr/>
        </p:nvSpPr>
        <p:spPr>
          <a:xfrm rot="16200000">
            <a:off x="12579350" y="302895"/>
            <a:ext cx="307340" cy="140462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9" name="object 37"/>
          <p:cNvSpPr txBox="1"/>
          <p:nvPr/>
        </p:nvSpPr>
        <p:spPr>
          <a:xfrm rot="16200000">
            <a:off x="11040745" y="321945"/>
            <a:ext cx="307340" cy="136525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50" name="object 38"/>
          <p:cNvSpPr txBox="1"/>
          <p:nvPr/>
        </p:nvSpPr>
        <p:spPr>
          <a:xfrm rot="16200000">
            <a:off x="9396730" y="156845"/>
            <a:ext cx="292100" cy="169672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1900">
                <a:latin typeface="Myriad Pro"/>
                <a:cs typeface="Myriad Pro"/>
              </a:rPr>
              <a:t>Посетитель</a:t>
            </a:r>
            <a:endParaRPr lang="ru-RU" sz="1900">
              <a:latin typeface="Myriad Pro"/>
              <a:cs typeface="Myriad Pro"/>
            </a:endParaRPr>
          </a:p>
        </p:txBody>
      </p:sp>
      <p:sp>
        <p:nvSpPr>
          <p:cNvPr id="151" name="object 39"/>
          <p:cNvSpPr txBox="1"/>
          <p:nvPr/>
        </p:nvSpPr>
        <p:spPr>
          <a:xfrm rot="16200000">
            <a:off x="7766050" y="386080"/>
            <a:ext cx="307340" cy="123761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52" name="object 40"/>
          <p:cNvSpPr txBox="1"/>
          <p:nvPr/>
        </p:nvSpPr>
        <p:spPr>
          <a:xfrm rot="16200000">
            <a:off x="5789741" y="525382"/>
            <a:ext cx="307340" cy="958816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53" name="object 41"/>
          <p:cNvSpPr txBox="1"/>
          <p:nvPr/>
        </p:nvSpPr>
        <p:spPr>
          <a:xfrm rot="16200000">
            <a:off x="412892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УРВ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54" name="object 43"/>
          <p:cNvSpPr txBox="1"/>
          <p:nvPr/>
        </p:nvSpPr>
        <p:spPr>
          <a:xfrm rot="16200000">
            <a:off x="853440" y="323850"/>
            <a:ext cx="307340" cy="136144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Персонал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55" name="object 41"/>
          <p:cNvSpPr txBox="1"/>
          <p:nvPr/>
        </p:nvSpPr>
        <p:spPr>
          <a:xfrm rot="16200000">
            <a:off x="237416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lang="ru-RU" altLang="en-US" sz="2000" dirty="0">
                <a:latin typeface="Myriad Pro"/>
                <a:cs typeface="Myriad Pro"/>
              </a:rPr>
              <a:t>Доступ</a:t>
            </a:r>
            <a:endParaRPr lang="ru-RU" altLang="en-US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625080" h="788035">
                <a:moveTo>
                  <a:pt x="7624699" y="787908"/>
                </a:moveTo>
                <a:lnTo>
                  <a:pt x="0" y="787908"/>
                </a:lnTo>
                <a:lnTo>
                  <a:pt x="0" y="0"/>
                </a:lnTo>
                <a:lnTo>
                  <a:pt x="7624699" y="0"/>
                </a:lnTo>
                <a:lnTo>
                  <a:pt x="7624699" y="787908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6043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27299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16950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699699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42220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0" y="633527"/>
            <a:ext cx="44107" cy="141933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4671802" y="633550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2887888" y="3654171"/>
            <a:ext cx="9621931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ZKBioSecurity имеет обзорную функцию просмотра количества сотрудников, количества шаблонов отпечатков пальцев, шаблона лица, шаблона пальцевой вены, номера карты, пола и другой статистической информации.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552726" y="6313083"/>
            <a:ext cx="4720947" cy="240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Это пример списка статистики ZKBioSecurity Statistics, как показано на графике, он может помочь администраторам легко и четко наблюдать за демографическим распределением компании.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824480" y="3002915"/>
            <a:ext cx="296608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Статистика</a:t>
            </a:r>
            <a:endParaRPr lang="ru-RU" sz="2800" dirty="0">
              <a:latin typeface="Myriad Pro"/>
              <a:cs typeface="Myriad Pro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816917" y="5333111"/>
            <a:ext cx="4290449" cy="3874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8" name="Group 67"/>
          <p:cNvGrpSpPr/>
          <p:nvPr/>
        </p:nvGrpSpPr>
        <p:grpSpPr>
          <a:xfrm rot="5400000" flipV="1">
            <a:off x="7291122" y="-6491381"/>
            <a:ext cx="543453" cy="15125700"/>
            <a:chOff x="-8" y="742566"/>
            <a:chExt cx="440094" cy="9951607"/>
          </a:xfrm>
        </p:grpSpPr>
        <p:sp>
          <p:nvSpPr>
            <p:cNvPr id="69" name="object 17"/>
            <p:cNvSpPr/>
            <p:nvPr/>
          </p:nvSpPr>
          <p:spPr>
            <a:xfrm>
              <a:off x="-8" y="4054797"/>
              <a:ext cx="440094" cy="1193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18"/>
            <p:cNvSpPr/>
            <p:nvPr/>
          </p:nvSpPr>
          <p:spPr>
            <a:xfrm>
              <a:off x="-2" y="3945763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19"/>
            <p:cNvSpPr/>
            <p:nvPr/>
          </p:nvSpPr>
          <p:spPr>
            <a:xfrm>
              <a:off x="-8" y="5162576"/>
              <a:ext cx="440094" cy="11937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20"/>
            <p:cNvSpPr/>
            <p:nvPr/>
          </p:nvSpPr>
          <p:spPr>
            <a:xfrm>
              <a:off x="-3" y="5053546"/>
              <a:ext cx="44107" cy="14193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21"/>
            <p:cNvSpPr/>
            <p:nvPr/>
          </p:nvSpPr>
          <p:spPr>
            <a:xfrm>
              <a:off x="-8" y="6258609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22"/>
            <p:cNvSpPr/>
            <p:nvPr/>
          </p:nvSpPr>
          <p:spPr>
            <a:xfrm>
              <a:off x="-2" y="6149568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23"/>
            <p:cNvSpPr/>
            <p:nvPr/>
          </p:nvSpPr>
          <p:spPr>
            <a:xfrm>
              <a:off x="-8" y="7353735"/>
              <a:ext cx="440094" cy="119373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24"/>
            <p:cNvSpPr/>
            <p:nvPr/>
          </p:nvSpPr>
          <p:spPr>
            <a:xfrm>
              <a:off x="-2" y="7244702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25"/>
            <p:cNvSpPr/>
            <p:nvPr/>
          </p:nvSpPr>
          <p:spPr>
            <a:xfrm>
              <a:off x="-8" y="8455842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26"/>
            <p:cNvSpPr/>
            <p:nvPr/>
          </p:nvSpPr>
          <p:spPr>
            <a:xfrm>
              <a:off x="-2" y="8346808"/>
              <a:ext cx="44107" cy="14193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27"/>
            <p:cNvSpPr/>
            <p:nvPr/>
          </p:nvSpPr>
          <p:spPr>
            <a:xfrm>
              <a:off x="-2" y="9550962"/>
              <a:ext cx="440088" cy="11432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28"/>
            <p:cNvSpPr/>
            <p:nvPr/>
          </p:nvSpPr>
          <p:spPr>
            <a:xfrm>
              <a:off x="-2" y="9441929"/>
              <a:ext cx="44107" cy="12500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29"/>
            <p:cNvSpPr/>
            <p:nvPr/>
          </p:nvSpPr>
          <p:spPr>
            <a:xfrm>
              <a:off x="-8" y="742566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31"/>
            <p:cNvSpPr/>
            <p:nvPr/>
          </p:nvSpPr>
          <p:spPr>
            <a:xfrm>
              <a:off x="-8" y="1840707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32"/>
            <p:cNvSpPr/>
            <p:nvPr/>
          </p:nvSpPr>
          <p:spPr>
            <a:xfrm>
              <a:off x="-2" y="1731669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33"/>
            <p:cNvSpPr/>
            <p:nvPr/>
          </p:nvSpPr>
          <p:spPr>
            <a:xfrm>
              <a:off x="-8" y="2962401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34"/>
            <p:cNvSpPr/>
            <p:nvPr/>
          </p:nvSpPr>
          <p:spPr>
            <a:xfrm>
              <a:off x="-2" y="2853359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1" name="object 35"/>
          <p:cNvSpPr txBox="1"/>
          <p:nvPr/>
        </p:nvSpPr>
        <p:spPr>
          <a:xfrm rot="16200000">
            <a:off x="14258925" y="548640"/>
            <a:ext cx="307340" cy="91186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92" name="object 36"/>
          <p:cNvSpPr txBox="1"/>
          <p:nvPr/>
        </p:nvSpPr>
        <p:spPr>
          <a:xfrm rot="16200000">
            <a:off x="12607290" y="380365"/>
            <a:ext cx="307340" cy="125412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93" name="object 37"/>
          <p:cNvSpPr txBox="1"/>
          <p:nvPr/>
        </p:nvSpPr>
        <p:spPr>
          <a:xfrm rot="16200000">
            <a:off x="11040745" y="321945"/>
            <a:ext cx="307340" cy="136525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94" name="object 38"/>
          <p:cNvSpPr txBox="1"/>
          <p:nvPr/>
        </p:nvSpPr>
        <p:spPr>
          <a:xfrm rot="16200000">
            <a:off x="9443085" y="93980"/>
            <a:ext cx="307340" cy="182181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Посетители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95" name="object 39"/>
          <p:cNvSpPr txBox="1"/>
          <p:nvPr/>
        </p:nvSpPr>
        <p:spPr>
          <a:xfrm rot="16200000">
            <a:off x="7682865" y="469265"/>
            <a:ext cx="307340" cy="107124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96" name="object 40"/>
          <p:cNvSpPr txBox="1"/>
          <p:nvPr/>
        </p:nvSpPr>
        <p:spPr>
          <a:xfrm rot="16200000">
            <a:off x="5789741" y="525382"/>
            <a:ext cx="307340" cy="958816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97" name="object 41"/>
          <p:cNvSpPr txBox="1"/>
          <p:nvPr/>
        </p:nvSpPr>
        <p:spPr>
          <a:xfrm rot="16200000">
            <a:off x="412892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УРВ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98" name="object 43"/>
          <p:cNvSpPr txBox="1"/>
          <p:nvPr/>
        </p:nvSpPr>
        <p:spPr>
          <a:xfrm rot="16200000">
            <a:off x="936625" y="240665"/>
            <a:ext cx="307340" cy="152781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Персонал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99" name="object 41"/>
          <p:cNvSpPr txBox="1"/>
          <p:nvPr/>
        </p:nvSpPr>
        <p:spPr>
          <a:xfrm rot="16200000">
            <a:off x="237416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lang="ru-RU" altLang="en-US" sz="2000" dirty="0">
                <a:latin typeface="Myriad Pro"/>
                <a:cs typeface="Myriad Pro"/>
              </a:rPr>
              <a:t>Доступ</a:t>
            </a:r>
            <a:endParaRPr lang="ru-RU" altLang="en-US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3590"/>
          </a:xfrm>
          <a:custGeom>
            <a:avLst/>
            <a:gdLst/>
            <a:ahLst/>
            <a:cxnLst/>
            <a:rect l="l" t="t" r="r" b="b"/>
            <a:pathLst>
              <a:path w="7560309" h="783590">
                <a:moveTo>
                  <a:pt x="0" y="783577"/>
                </a:moveTo>
                <a:lnTo>
                  <a:pt x="7560056" y="783577"/>
                </a:lnTo>
                <a:lnTo>
                  <a:pt x="7560056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561191" y="7521349"/>
            <a:ext cx="9619597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2000" dirty="0">
                <a:latin typeface="Myriad Pro"/>
                <a:cs typeface="Myriad Pro"/>
              </a:rPr>
              <a:t>“</a:t>
            </a:r>
            <a:r>
              <a:rPr sz="2000" dirty="0">
                <a:latin typeface="Myriad Pro"/>
                <a:cs typeface="Myriad Pro"/>
              </a:rPr>
              <a:t>Все-в-одном</a:t>
            </a:r>
            <a:r>
              <a:rPr lang="en-US" sz="2000" dirty="0">
                <a:latin typeface="Myriad Pro"/>
                <a:cs typeface="Myriad Pro"/>
              </a:rPr>
              <a:t>”</a:t>
            </a:r>
            <a:r>
              <a:rPr sz="2000" dirty="0">
                <a:latin typeface="Myriad Pro"/>
                <a:cs typeface="Myriad Pro"/>
              </a:rPr>
              <a:t> веб-платформа для управления биометрической безопасностью</a:t>
            </a:r>
            <a:endParaRPr lang="en-US" altLang="zh-CN" sz="2000" dirty="0">
              <a:latin typeface="Myriad Pro"/>
              <a:cs typeface="Myriad Pro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724887" y="8141072"/>
            <a:ext cx="13649961" cy="1960738"/>
            <a:chOff x="561724" y="6274445"/>
            <a:chExt cx="6460508" cy="928014"/>
          </a:xfrm>
        </p:grpSpPr>
        <p:sp>
          <p:nvSpPr>
            <p:cNvPr id="25" name="object 25"/>
            <p:cNvSpPr/>
            <p:nvPr/>
          </p:nvSpPr>
          <p:spPr>
            <a:xfrm>
              <a:off x="6351887" y="6274445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5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698994" y="6564167"/>
              <a:ext cx="176565" cy="18264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474654" y="6586688"/>
              <a:ext cx="78164" cy="781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513884" y="6448505"/>
              <a:ext cx="327660" cy="204470"/>
            </a:xfrm>
            <a:custGeom>
              <a:avLst/>
              <a:gdLst/>
              <a:ahLst/>
              <a:cxnLst/>
              <a:rect l="l" t="t" r="r" b="b"/>
              <a:pathLst>
                <a:path w="327659" h="204470">
                  <a:moveTo>
                    <a:pt x="303987" y="0"/>
                  </a:moveTo>
                  <a:lnTo>
                    <a:pt x="0" y="106502"/>
                  </a:lnTo>
                  <a:lnTo>
                    <a:pt x="65341" y="204215"/>
                  </a:lnTo>
                  <a:lnTo>
                    <a:pt x="183883" y="162026"/>
                  </a:lnTo>
                  <a:lnTo>
                    <a:pt x="178955" y="156032"/>
                  </a:lnTo>
                  <a:lnTo>
                    <a:pt x="175933" y="148374"/>
                  </a:lnTo>
                  <a:lnTo>
                    <a:pt x="197353" y="107607"/>
                  </a:lnTo>
                  <a:lnTo>
                    <a:pt x="211010" y="104838"/>
                  </a:lnTo>
                  <a:lnTo>
                    <a:pt x="311012" y="104838"/>
                  </a:lnTo>
                  <a:lnTo>
                    <a:pt x="327063" y="58712"/>
                  </a:lnTo>
                  <a:lnTo>
                    <a:pt x="303987" y="0"/>
                  </a:lnTo>
                  <a:close/>
                </a:path>
                <a:path w="327659" h="204470">
                  <a:moveTo>
                    <a:pt x="311012" y="104838"/>
                  </a:moveTo>
                  <a:lnTo>
                    <a:pt x="211010" y="104838"/>
                  </a:lnTo>
                  <a:lnTo>
                    <a:pt x="224661" y="107607"/>
                  </a:lnTo>
                  <a:lnTo>
                    <a:pt x="235804" y="115117"/>
                  </a:lnTo>
                  <a:lnTo>
                    <a:pt x="243346" y="126264"/>
                  </a:lnTo>
                  <a:lnTo>
                    <a:pt x="246138" y="139903"/>
                  </a:lnTo>
                  <a:lnTo>
                    <a:pt x="306235" y="118567"/>
                  </a:lnTo>
                  <a:lnTo>
                    <a:pt x="311012" y="104838"/>
                  </a:lnTo>
                  <a:close/>
                </a:path>
              </a:pathLst>
            </a:custGeom>
            <a:solidFill>
              <a:srgbClr val="F5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 txBox="1"/>
            <p:nvPr/>
          </p:nvSpPr>
          <p:spPr>
            <a:xfrm>
              <a:off x="6516716" y="6932337"/>
              <a:ext cx="505516" cy="13915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Видео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734988" y="6274448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865932" y="6406565"/>
              <a:ext cx="384810" cy="382270"/>
            </a:xfrm>
            <a:custGeom>
              <a:avLst/>
              <a:gdLst/>
              <a:ahLst/>
              <a:cxnLst/>
              <a:rect l="l" t="t" r="r" b="b"/>
              <a:pathLst>
                <a:path w="384810" h="382270">
                  <a:moveTo>
                    <a:pt x="336969" y="382058"/>
                  </a:moveTo>
                  <a:lnTo>
                    <a:pt x="224489" y="382058"/>
                  </a:lnTo>
                  <a:lnTo>
                    <a:pt x="336092" y="382193"/>
                  </a:lnTo>
                  <a:lnTo>
                    <a:pt x="336969" y="382058"/>
                  </a:lnTo>
                  <a:close/>
                </a:path>
                <a:path w="384810" h="382270">
                  <a:moveTo>
                    <a:pt x="48514" y="0"/>
                  </a:moveTo>
                  <a:lnTo>
                    <a:pt x="5115" y="26174"/>
                  </a:lnTo>
                  <a:lnTo>
                    <a:pt x="558" y="42506"/>
                  </a:lnTo>
                  <a:lnTo>
                    <a:pt x="215" y="43052"/>
                  </a:lnTo>
                  <a:lnTo>
                    <a:pt x="0" y="43599"/>
                  </a:lnTo>
                  <a:lnTo>
                    <a:pt x="0" y="338340"/>
                  </a:lnTo>
                  <a:lnTo>
                    <a:pt x="368" y="340220"/>
                  </a:lnTo>
                  <a:lnTo>
                    <a:pt x="698" y="342112"/>
                  </a:lnTo>
                  <a:lnTo>
                    <a:pt x="31319" y="379305"/>
                  </a:lnTo>
                  <a:lnTo>
                    <a:pt x="64144" y="382126"/>
                  </a:lnTo>
                  <a:lnTo>
                    <a:pt x="336969" y="382058"/>
                  </a:lnTo>
                  <a:lnTo>
                    <a:pt x="375003" y="363430"/>
                  </a:lnTo>
                  <a:lnTo>
                    <a:pt x="384397" y="329387"/>
                  </a:lnTo>
                  <a:lnTo>
                    <a:pt x="54698" y="329387"/>
                  </a:lnTo>
                  <a:lnTo>
                    <a:pt x="54698" y="53987"/>
                  </a:lnTo>
                  <a:lnTo>
                    <a:pt x="384508" y="53987"/>
                  </a:lnTo>
                  <a:lnTo>
                    <a:pt x="384505" y="48221"/>
                  </a:lnTo>
                  <a:lnTo>
                    <a:pt x="380861" y="28996"/>
                  </a:lnTo>
                  <a:lnTo>
                    <a:pt x="370792" y="13754"/>
                  </a:lnTo>
                  <a:lnTo>
                    <a:pt x="355537" y="3712"/>
                  </a:lnTo>
                  <a:lnTo>
                    <a:pt x="336433" y="107"/>
                  </a:lnTo>
                  <a:lnTo>
                    <a:pt x="144453" y="107"/>
                  </a:lnTo>
                  <a:lnTo>
                    <a:pt x="48514" y="0"/>
                  </a:lnTo>
                  <a:close/>
                </a:path>
                <a:path w="384810" h="382270">
                  <a:moveTo>
                    <a:pt x="384508" y="53987"/>
                  </a:moveTo>
                  <a:lnTo>
                    <a:pt x="331724" y="53987"/>
                  </a:lnTo>
                  <a:lnTo>
                    <a:pt x="331724" y="329387"/>
                  </a:lnTo>
                  <a:lnTo>
                    <a:pt x="384397" y="329387"/>
                  </a:lnTo>
                  <a:lnTo>
                    <a:pt x="384475" y="286271"/>
                  </a:lnTo>
                  <a:lnTo>
                    <a:pt x="384508" y="53987"/>
                  </a:lnTo>
                  <a:close/>
                </a:path>
                <a:path w="384810" h="382270">
                  <a:moveTo>
                    <a:pt x="336334" y="88"/>
                  </a:moveTo>
                  <a:lnTo>
                    <a:pt x="144453" y="107"/>
                  </a:lnTo>
                  <a:lnTo>
                    <a:pt x="336433" y="1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938540" y="6495111"/>
              <a:ext cx="249817" cy="2334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 txBox="1"/>
            <p:nvPr/>
          </p:nvSpPr>
          <p:spPr>
            <a:xfrm>
              <a:off x="2837122" y="6932270"/>
              <a:ext cx="442595" cy="13915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Лифт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286916" y="6287554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582596" y="6469042"/>
              <a:ext cx="86753" cy="2739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445316" y="6522615"/>
              <a:ext cx="101473" cy="16325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482378" y="6396668"/>
              <a:ext cx="287655" cy="415290"/>
            </a:xfrm>
            <a:custGeom>
              <a:avLst/>
              <a:gdLst/>
              <a:ahLst/>
              <a:cxnLst/>
              <a:rect l="l" t="t" r="r" b="b"/>
              <a:pathLst>
                <a:path w="287655" h="415290">
                  <a:moveTo>
                    <a:pt x="26924" y="306171"/>
                  </a:moveTo>
                  <a:lnTo>
                    <a:pt x="0" y="306171"/>
                  </a:lnTo>
                  <a:lnTo>
                    <a:pt x="0" y="395427"/>
                  </a:lnTo>
                  <a:lnTo>
                    <a:pt x="1547" y="403107"/>
                  </a:lnTo>
                  <a:lnTo>
                    <a:pt x="5768" y="409381"/>
                  </a:lnTo>
                  <a:lnTo>
                    <a:pt x="12033" y="413611"/>
                  </a:lnTo>
                  <a:lnTo>
                    <a:pt x="19710" y="415163"/>
                  </a:lnTo>
                  <a:lnTo>
                    <a:pt x="267474" y="415163"/>
                  </a:lnTo>
                  <a:lnTo>
                    <a:pt x="275151" y="413611"/>
                  </a:lnTo>
                  <a:lnTo>
                    <a:pt x="281416" y="409381"/>
                  </a:lnTo>
                  <a:lnTo>
                    <a:pt x="285637" y="403107"/>
                  </a:lnTo>
                  <a:lnTo>
                    <a:pt x="287185" y="395427"/>
                  </a:lnTo>
                  <a:lnTo>
                    <a:pt x="287185" y="388874"/>
                  </a:lnTo>
                  <a:lnTo>
                    <a:pt x="46647" y="388874"/>
                  </a:lnTo>
                  <a:lnTo>
                    <a:pt x="38979" y="387324"/>
                  </a:lnTo>
                  <a:lnTo>
                    <a:pt x="32708" y="383098"/>
                  </a:lnTo>
                  <a:lnTo>
                    <a:pt x="28476" y="376829"/>
                  </a:lnTo>
                  <a:lnTo>
                    <a:pt x="26924" y="369150"/>
                  </a:lnTo>
                  <a:lnTo>
                    <a:pt x="26924" y="306171"/>
                  </a:lnTo>
                  <a:close/>
                </a:path>
                <a:path w="287655" h="415290">
                  <a:moveTo>
                    <a:pt x="287185" y="26289"/>
                  </a:moveTo>
                  <a:lnTo>
                    <a:pt x="240512" y="26288"/>
                  </a:lnTo>
                  <a:lnTo>
                    <a:pt x="248198" y="27836"/>
                  </a:lnTo>
                  <a:lnTo>
                    <a:pt x="254471" y="32059"/>
                  </a:lnTo>
                  <a:lnTo>
                    <a:pt x="258698" y="38328"/>
                  </a:lnTo>
                  <a:lnTo>
                    <a:pt x="260248" y="46012"/>
                  </a:lnTo>
                  <a:lnTo>
                    <a:pt x="260248" y="369150"/>
                  </a:lnTo>
                  <a:lnTo>
                    <a:pt x="258698" y="376829"/>
                  </a:lnTo>
                  <a:lnTo>
                    <a:pt x="254471" y="383098"/>
                  </a:lnTo>
                  <a:lnTo>
                    <a:pt x="248198" y="387324"/>
                  </a:lnTo>
                  <a:lnTo>
                    <a:pt x="240512" y="388874"/>
                  </a:lnTo>
                  <a:lnTo>
                    <a:pt x="287185" y="388874"/>
                  </a:lnTo>
                  <a:lnTo>
                    <a:pt x="287185" y="26289"/>
                  </a:lnTo>
                  <a:close/>
                </a:path>
                <a:path w="287655" h="415290">
                  <a:moveTo>
                    <a:pt x="267474" y="0"/>
                  </a:moveTo>
                  <a:lnTo>
                    <a:pt x="19710" y="0"/>
                  </a:lnTo>
                  <a:lnTo>
                    <a:pt x="12033" y="1549"/>
                  </a:lnTo>
                  <a:lnTo>
                    <a:pt x="5768" y="5775"/>
                  </a:lnTo>
                  <a:lnTo>
                    <a:pt x="1547" y="12044"/>
                  </a:lnTo>
                  <a:lnTo>
                    <a:pt x="0" y="19723"/>
                  </a:lnTo>
                  <a:lnTo>
                    <a:pt x="0" y="108978"/>
                  </a:lnTo>
                  <a:lnTo>
                    <a:pt x="26924" y="108978"/>
                  </a:lnTo>
                  <a:lnTo>
                    <a:pt x="26924" y="46012"/>
                  </a:lnTo>
                  <a:lnTo>
                    <a:pt x="28476" y="38328"/>
                  </a:lnTo>
                  <a:lnTo>
                    <a:pt x="32708" y="32059"/>
                  </a:lnTo>
                  <a:lnTo>
                    <a:pt x="38979" y="27836"/>
                  </a:lnTo>
                  <a:lnTo>
                    <a:pt x="46647" y="26288"/>
                  </a:lnTo>
                  <a:lnTo>
                    <a:pt x="287185" y="26289"/>
                  </a:lnTo>
                  <a:lnTo>
                    <a:pt x="287185" y="19723"/>
                  </a:lnTo>
                  <a:lnTo>
                    <a:pt x="285637" y="12044"/>
                  </a:lnTo>
                  <a:lnTo>
                    <a:pt x="281416" y="5775"/>
                  </a:lnTo>
                  <a:lnTo>
                    <a:pt x="275151" y="1549"/>
                  </a:lnTo>
                  <a:lnTo>
                    <a:pt x="2674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 txBox="1"/>
            <p:nvPr/>
          </p:nvSpPr>
          <p:spPr>
            <a:xfrm>
              <a:off x="1208797" y="6932337"/>
              <a:ext cx="579150" cy="13915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Доступ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4108151" y="6932337"/>
              <a:ext cx="797645" cy="13915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Посетитель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182378" y="6274445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321253" y="6396738"/>
              <a:ext cx="368935" cy="401955"/>
            </a:xfrm>
            <a:custGeom>
              <a:avLst/>
              <a:gdLst/>
              <a:ahLst/>
              <a:cxnLst/>
              <a:rect l="l" t="t" r="r" b="b"/>
              <a:pathLst>
                <a:path w="368935" h="401954">
                  <a:moveTo>
                    <a:pt x="341706" y="131635"/>
                  </a:moveTo>
                  <a:lnTo>
                    <a:pt x="279031" y="131635"/>
                  </a:lnTo>
                  <a:lnTo>
                    <a:pt x="279984" y="135458"/>
                  </a:lnTo>
                  <a:lnTo>
                    <a:pt x="280504" y="139445"/>
                  </a:lnTo>
                  <a:lnTo>
                    <a:pt x="280504" y="262280"/>
                  </a:lnTo>
                  <a:lnTo>
                    <a:pt x="268579" y="262280"/>
                  </a:lnTo>
                  <a:lnTo>
                    <a:pt x="268579" y="371830"/>
                  </a:lnTo>
                  <a:lnTo>
                    <a:pt x="299427" y="371830"/>
                  </a:lnTo>
                  <a:lnTo>
                    <a:pt x="299427" y="278041"/>
                  </a:lnTo>
                  <a:lnTo>
                    <a:pt x="336041" y="278041"/>
                  </a:lnTo>
                  <a:lnTo>
                    <a:pt x="336041" y="181076"/>
                  </a:lnTo>
                  <a:lnTo>
                    <a:pt x="368693" y="181076"/>
                  </a:lnTo>
                  <a:lnTo>
                    <a:pt x="368693" y="158635"/>
                  </a:lnTo>
                  <a:lnTo>
                    <a:pt x="366568" y="148148"/>
                  </a:lnTo>
                  <a:lnTo>
                    <a:pt x="360776" y="139563"/>
                  </a:lnTo>
                  <a:lnTo>
                    <a:pt x="352196" y="133764"/>
                  </a:lnTo>
                  <a:lnTo>
                    <a:pt x="341706" y="131635"/>
                  </a:lnTo>
                  <a:close/>
                </a:path>
                <a:path w="368935" h="401954">
                  <a:moveTo>
                    <a:pt x="336041" y="278041"/>
                  </a:moveTo>
                  <a:lnTo>
                    <a:pt x="305917" y="278041"/>
                  </a:lnTo>
                  <a:lnTo>
                    <a:pt x="305917" y="371830"/>
                  </a:lnTo>
                  <a:lnTo>
                    <a:pt x="336041" y="371830"/>
                  </a:lnTo>
                  <a:lnTo>
                    <a:pt x="336041" y="278041"/>
                  </a:lnTo>
                  <a:close/>
                </a:path>
                <a:path w="368935" h="401954">
                  <a:moveTo>
                    <a:pt x="368693" y="181076"/>
                  </a:moveTo>
                  <a:lnTo>
                    <a:pt x="340715" y="181076"/>
                  </a:lnTo>
                  <a:lnTo>
                    <a:pt x="340715" y="242773"/>
                  </a:lnTo>
                  <a:lnTo>
                    <a:pt x="368693" y="242773"/>
                  </a:lnTo>
                  <a:lnTo>
                    <a:pt x="368693" y="181076"/>
                  </a:lnTo>
                  <a:close/>
                </a:path>
                <a:path w="368935" h="401954">
                  <a:moveTo>
                    <a:pt x="86753" y="181076"/>
                  </a:moveTo>
                  <a:lnTo>
                    <a:pt x="32092" y="181076"/>
                  </a:lnTo>
                  <a:lnTo>
                    <a:pt x="32092" y="371830"/>
                  </a:lnTo>
                  <a:lnTo>
                    <a:pt x="62928" y="371830"/>
                  </a:lnTo>
                  <a:lnTo>
                    <a:pt x="62928" y="278041"/>
                  </a:lnTo>
                  <a:lnTo>
                    <a:pt x="99567" y="278041"/>
                  </a:lnTo>
                  <a:lnTo>
                    <a:pt x="99567" y="262280"/>
                  </a:lnTo>
                  <a:lnTo>
                    <a:pt x="86753" y="262280"/>
                  </a:lnTo>
                  <a:lnTo>
                    <a:pt x="86753" y="181076"/>
                  </a:lnTo>
                  <a:close/>
                </a:path>
                <a:path w="368935" h="401954">
                  <a:moveTo>
                    <a:pt x="99567" y="278041"/>
                  </a:moveTo>
                  <a:lnTo>
                    <a:pt x="69418" y="278041"/>
                  </a:lnTo>
                  <a:lnTo>
                    <a:pt x="69418" y="371830"/>
                  </a:lnTo>
                  <a:lnTo>
                    <a:pt x="99567" y="371830"/>
                  </a:lnTo>
                  <a:lnTo>
                    <a:pt x="99567" y="278041"/>
                  </a:lnTo>
                  <a:close/>
                </a:path>
                <a:path w="368935" h="401954">
                  <a:moveTo>
                    <a:pt x="88214" y="131635"/>
                  </a:moveTo>
                  <a:lnTo>
                    <a:pt x="26987" y="131635"/>
                  </a:lnTo>
                  <a:lnTo>
                    <a:pt x="16512" y="133764"/>
                  </a:lnTo>
                  <a:lnTo>
                    <a:pt x="7931" y="139563"/>
                  </a:lnTo>
                  <a:lnTo>
                    <a:pt x="2130" y="148148"/>
                  </a:lnTo>
                  <a:lnTo>
                    <a:pt x="0" y="158635"/>
                  </a:lnTo>
                  <a:lnTo>
                    <a:pt x="0" y="242773"/>
                  </a:lnTo>
                  <a:lnTo>
                    <a:pt x="27406" y="242773"/>
                  </a:lnTo>
                  <a:lnTo>
                    <a:pt x="27406" y="181076"/>
                  </a:lnTo>
                  <a:lnTo>
                    <a:pt x="86753" y="181076"/>
                  </a:lnTo>
                  <a:lnTo>
                    <a:pt x="86753" y="139445"/>
                  </a:lnTo>
                  <a:lnTo>
                    <a:pt x="87274" y="135458"/>
                  </a:lnTo>
                  <a:lnTo>
                    <a:pt x="88214" y="131635"/>
                  </a:lnTo>
                  <a:close/>
                </a:path>
                <a:path w="368935" h="401954">
                  <a:moveTo>
                    <a:pt x="224142" y="170751"/>
                  </a:moveTo>
                  <a:lnTo>
                    <a:pt x="142417" y="170751"/>
                  </a:lnTo>
                  <a:lnTo>
                    <a:pt x="142417" y="401840"/>
                  </a:lnTo>
                  <a:lnTo>
                    <a:pt x="179768" y="401840"/>
                  </a:lnTo>
                  <a:lnTo>
                    <a:pt x="179768" y="288213"/>
                  </a:lnTo>
                  <a:lnTo>
                    <a:pt x="224142" y="288213"/>
                  </a:lnTo>
                  <a:lnTo>
                    <a:pt x="224142" y="170751"/>
                  </a:lnTo>
                  <a:close/>
                </a:path>
                <a:path w="368935" h="401954">
                  <a:moveTo>
                    <a:pt x="224142" y="288213"/>
                  </a:moveTo>
                  <a:lnTo>
                    <a:pt x="187642" y="288213"/>
                  </a:lnTo>
                  <a:lnTo>
                    <a:pt x="187642" y="401840"/>
                  </a:lnTo>
                  <a:lnTo>
                    <a:pt x="224142" y="401840"/>
                  </a:lnTo>
                  <a:lnTo>
                    <a:pt x="224142" y="288213"/>
                  </a:lnTo>
                  <a:close/>
                </a:path>
                <a:path w="368935" h="401954">
                  <a:moveTo>
                    <a:pt x="231000" y="110858"/>
                  </a:moveTo>
                  <a:lnTo>
                    <a:pt x="136232" y="110858"/>
                  </a:lnTo>
                  <a:lnTo>
                    <a:pt x="123541" y="113437"/>
                  </a:lnTo>
                  <a:lnTo>
                    <a:pt x="113142" y="120461"/>
                  </a:lnTo>
                  <a:lnTo>
                    <a:pt x="106113" y="130859"/>
                  </a:lnTo>
                  <a:lnTo>
                    <a:pt x="103530" y="143560"/>
                  </a:lnTo>
                  <a:lnTo>
                    <a:pt x="103530" y="245503"/>
                  </a:lnTo>
                  <a:lnTo>
                    <a:pt x="136753" y="245503"/>
                  </a:lnTo>
                  <a:lnTo>
                    <a:pt x="136753" y="170751"/>
                  </a:lnTo>
                  <a:lnTo>
                    <a:pt x="263715" y="170751"/>
                  </a:lnTo>
                  <a:lnTo>
                    <a:pt x="263715" y="143560"/>
                  </a:lnTo>
                  <a:lnTo>
                    <a:pt x="261134" y="130859"/>
                  </a:lnTo>
                  <a:lnTo>
                    <a:pt x="254106" y="120461"/>
                  </a:lnTo>
                  <a:lnTo>
                    <a:pt x="243704" y="113437"/>
                  </a:lnTo>
                  <a:lnTo>
                    <a:pt x="231000" y="110858"/>
                  </a:lnTo>
                  <a:close/>
                </a:path>
                <a:path w="368935" h="401954">
                  <a:moveTo>
                    <a:pt x="263715" y="170751"/>
                  </a:moveTo>
                  <a:lnTo>
                    <a:pt x="229819" y="170751"/>
                  </a:lnTo>
                  <a:lnTo>
                    <a:pt x="229819" y="245503"/>
                  </a:lnTo>
                  <a:lnTo>
                    <a:pt x="263715" y="245503"/>
                  </a:lnTo>
                  <a:lnTo>
                    <a:pt x="263715" y="170751"/>
                  </a:lnTo>
                  <a:close/>
                </a:path>
                <a:path w="368935" h="401954">
                  <a:moveTo>
                    <a:pt x="66446" y="40144"/>
                  </a:moveTo>
                  <a:lnTo>
                    <a:pt x="49680" y="43528"/>
                  </a:lnTo>
                  <a:lnTo>
                    <a:pt x="35987" y="52755"/>
                  </a:lnTo>
                  <a:lnTo>
                    <a:pt x="26753" y="66440"/>
                  </a:lnTo>
                  <a:lnTo>
                    <a:pt x="23367" y="83197"/>
                  </a:lnTo>
                  <a:lnTo>
                    <a:pt x="26753" y="99961"/>
                  </a:lnTo>
                  <a:lnTo>
                    <a:pt x="35987" y="113650"/>
                  </a:lnTo>
                  <a:lnTo>
                    <a:pt x="49708" y="122885"/>
                  </a:lnTo>
                  <a:lnTo>
                    <a:pt x="66446" y="126263"/>
                  </a:lnTo>
                  <a:lnTo>
                    <a:pt x="75097" y="125389"/>
                  </a:lnTo>
                  <a:lnTo>
                    <a:pt x="83171" y="122879"/>
                  </a:lnTo>
                  <a:lnTo>
                    <a:pt x="90465" y="118923"/>
                  </a:lnTo>
                  <a:lnTo>
                    <a:pt x="96858" y="113650"/>
                  </a:lnTo>
                  <a:lnTo>
                    <a:pt x="98120" y="112001"/>
                  </a:lnTo>
                  <a:lnTo>
                    <a:pt x="99491" y="110401"/>
                  </a:lnTo>
                  <a:lnTo>
                    <a:pt x="109473" y="83197"/>
                  </a:lnTo>
                  <a:lnTo>
                    <a:pt x="106092" y="66440"/>
                  </a:lnTo>
                  <a:lnTo>
                    <a:pt x="96870" y="52755"/>
                  </a:lnTo>
                  <a:lnTo>
                    <a:pt x="83193" y="43528"/>
                  </a:lnTo>
                  <a:lnTo>
                    <a:pt x="66446" y="40144"/>
                  </a:lnTo>
                  <a:close/>
                </a:path>
                <a:path w="368935" h="401954">
                  <a:moveTo>
                    <a:pt x="302920" y="40144"/>
                  </a:moveTo>
                  <a:lnTo>
                    <a:pt x="286163" y="43528"/>
                  </a:lnTo>
                  <a:lnTo>
                    <a:pt x="272478" y="52755"/>
                  </a:lnTo>
                  <a:lnTo>
                    <a:pt x="263251" y="66440"/>
                  </a:lnTo>
                  <a:lnTo>
                    <a:pt x="259867" y="83197"/>
                  </a:lnTo>
                  <a:lnTo>
                    <a:pt x="263251" y="99961"/>
                  </a:lnTo>
                  <a:lnTo>
                    <a:pt x="272478" y="113650"/>
                  </a:lnTo>
                  <a:lnTo>
                    <a:pt x="286192" y="122885"/>
                  </a:lnTo>
                  <a:lnTo>
                    <a:pt x="302920" y="126263"/>
                  </a:lnTo>
                  <a:lnTo>
                    <a:pt x="319671" y="122879"/>
                  </a:lnTo>
                  <a:lnTo>
                    <a:pt x="333357" y="113650"/>
                  </a:lnTo>
                  <a:lnTo>
                    <a:pt x="342587" y="99961"/>
                  </a:lnTo>
                  <a:lnTo>
                    <a:pt x="345973" y="83197"/>
                  </a:lnTo>
                  <a:lnTo>
                    <a:pt x="342587" y="66440"/>
                  </a:lnTo>
                  <a:lnTo>
                    <a:pt x="333357" y="52755"/>
                  </a:lnTo>
                  <a:lnTo>
                    <a:pt x="319671" y="43528"/>
                  </a:lnTo>
                  <a:lnTo>
                    <a:pt x="302920" y="40144"/>
                  </a:lnTo>
                  <a:close/>
                </a:path>
                <a:path w="368935" h="401954">
                  <a:moveTo>
                    <a:pt x="183997" y="0"/>
                  </a:moveTo>
                  <a:lnTo>
                    <a:pt x="163708" y="4101"/>
                  </a:lnTo>
                  <a:lnTo>
                    <a:pt x="147132" y="15284"/>
                  </a:lnTo>
                  <a:lnTo>
                    <a:pt x="135952" y="31868"/>
                  </a:lnTo>
                  <a:lnTo>
                    <a:pt x="131851" y="52171"/>
                  </a:lnTo>
                  <a:lnTo>
                    <a:pt x="135952" y="72480"/>
                  </a:lnTo>
                  <a:lnTo>
                    <a:pt x="147132" y="89063"/>
                  </a:lnTo>
                  <a:lnTo>
                    <a:pt x="163708" y="100243"/>
                  </a:lnTo>
                  <a:lnTo>
                    <a:pt x="183997" y="104343"/>
                  </a:lnTo>
                  <a:lnTo>
                    <a:pt x="204315" y="100243"/>
                  </a:lnTo>
                  <a:lnTo>
                    <a:pt x="220906" y="89063"/>
                  </a:lnTo>
                  <a:lnTo>
                    <a:pt x="232092" y="72480"/>
                  </a:lnTo>
                  <a:lnTo>
                    <a:pt x="236194" y="52171"/>
                  </a:lnTo>
                  <a:lnTo>
                    <a:pt x="232092" y="31868"/>
                  </a:lnTo>
                  <a:lnTo>
                    <a:pt x="220906" y="15284"/>
                  </a:lnTo>
                  <a:lnTo>
                    <a:pt x="204315" y="4101"/>
                  </a:lnTo>
                  <a:lnTo>
                    <a:pt x="183997" y="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 txBox="1"/>
            <p:nvPr/>
          </p:nvSpPr>
          <p:spPr>
            <a:xfrm>
              <a:off x="3545832" y="6933840"/>
              <a:ext cx="473658" cy="13915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Отель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459540" y="6274446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645164" y="6449326"/>
              <a:ext cx="275590" cy="349250"/>
            </a:xfrm>
            <a:custGeom>
              <a:avLst/>
              <a:gdLst/>
              <a:ahLst/>
              <a:cxnLst/>
              <a:rect l="l" t="t" r="r" b="b"/>
              <a:pathLst>
                <a:path w="275589" h="349250">
                  <a:moveTo>
                    <a:pt x="71691" y="0"/>
                  </a:moveTo>
                  <a:lnTo>
                    <a:pt x="5918" y="0"/>
                  </a:lnTo>
                  <a:lnTo>
                    <a:pt x="0" y="5079"/>
                  </a:lnTo>
                  <a:lnTo>
                    <a:pt x="129" y="266699"/>
                  </a:lnTo>
                  <a:lnTo>
                    <a:pt x="25" y="341629"/>
                  </a:lnTo>
                  <a:lnTo>
                    <a:pt x="2501" y="346709"/>
                  </a:lnTo>
                  <a:lnTo>
                    <a:pt x="9855" y="349249"/>
                  </a:lnTo>
                  <a:lnTo>
                    <a:pt x="95872" y="349249"/>
                  </a:lnTo>
                  <a:lnTo>
                    <a:pt x="95596" y="320039"/>
                  </a:lnTo>
                  <a:lnTo>
                    <a:pt x="95475" y="299719"/>
                  </a:lnTo>
                  <a:lnTo>
                    <a:pt x="43903" y="299719"/>
                  </a:lnTo>
                  <a:lnTo>
                    <a:pt x="33972" y="298449"/>
                  </a:lnTo>
                  <a:lnTo>
                    <a:pt x="31762" y="295909"/>
                  </a:lnTo>
                  <a:lnTo>
                    <a:pt x="31392" y="289559"/>
                  </a:lnTo>
                  <a:lnTo>
                    <a:pt x="31419" y="283209"/>
                  </a:lnTo>
                  <a:lnTo>
                    <a:pt x="31356" y="280669"/>
                  </a:lnTo>
                  <a:lnTo>
                    <a:pt x="31445" y="276859"/>
                  </a:lnTo>
                  <a:lnTo>
                    <a:pt x="31749" y="271779"/>
                  </a:lnTo>
                  <a:lnTo>
                    <a:pt x="34239" y="269239"/>
                  </a:lnTo>
                  <a:lnTo>
                    <a:pt x="44145" y="267969"/>
                  </a:lnTo>
                  <a:lnTo>
                    <a:pt x="113633" y="267969"/>
                  </a:lnTo>
                  <a:lnTo>
                    <a:pt x="118325" y="266699"/>
                  </a:lnTo>
                  <a:lnTo>
                    <a:pt x="275056" y="266699"/>
                  </a:lnTo>
                  <a:lnTo>
                    <a:pt x="275051" y="238759"/>
                  </a:lnTo>
                  <a:lnTo>
                    <a:pt x="41922" y="238759"/>
                  </a:lnTo>
                  <a:lnTo>
                    <a:pt x="34429" y="237489"/>
                  </a:lnTo>
                  <a:lnTo>
                    <a:pt x="31699" y="234949"/>
                  </a:lnTo>
                  <a:lnTo>
                    <a:pt x="31329" y="227329"/>
                  </a:lnTo>
                  <a:lnTo>
                    <a:pt x="31372" y="218439"/>
                  </a:lnTo>
                  <a:lnTo>
                    <a:pt x="31534" y="210819"/>
                  </a:lnTo>
                  <a:lnTo>
                    <a:pt x="34277" y="208279"/>
                  </a:lnTo>
                  <a:lnTo>
                    <a:pt x="44335" y="207009"/>
                  </a:lnTo>
                  <a:lnTo>
                    <a:pt x="275045" y="207009"/>
                  </a:lnTo>
                  <a:lnTo>
                    <a:pt x="275040" y="177799"/>
                  </a:lnTo>
                  <a:lnTo>
                    <a:pt x="38531" y="177799"/>
                  </a:lnTo>
                  <a:lnTo>
                    <a:pt x="34582" y="176529"/>
                  </a:lnTo>
                  <a:lnTo>
                    <a:pt x="31838" y="173989"/>
                  </a:lnTo>
                  <a:lnTo>
                    <a:pt x="31368" y="165099"/>
                  </a:lnTo>
                  <a:lnTo>
                    <a:pt x="31330" y="160019"/>
                  </a:lnTo>
                  <a:lnTo>
                    <a:pt x="31762" y="149859"/>
                  </a:lnTo>
                  <a:lnTo>
                    <a:pt x="34594" y="147319"/>
                  </a:lnTo>
                  <a:lnTo>
                    <a:pt x="275035" y="147319"/>
                  </a:lnTo>
                  <a:lnTo>
                    <a:pt x="275024" y="116839"/>
                  </a:lnTo>
                  <a:lnTo>
                    <a:pt x="34785" y="116839"/>
                  </a:lnTo>
                  <a:lnTo>
                    <a:pt x="31762" y="114299"/>
                  </a:lnTo>
                  <a:lnTo>
                    <a:pt x="31305" y="104139"/>
                  </a:lnTo>
                  <a:lnTo>
                    <a:pt x="31292" y="99059"/>
                  </a:lnTo>
                  <a:lnTo>
                    <a:pt x="31737" y="88899"/>
                  </a:lnTo>
                  <a:lnTo>
                    <a:pt x="34594" y="86359"/>
                  </a:lnTo>
                  <a:lnTo>
                    <a:pt x="274991" y="86359"/>
                  </a:lnTo>
                  <a:lnTo>
                    <a:pt x="274973" y="67309"/>
                  </a:lnTo>
                  <a:lnTo>
                    <a:pt x="137579" y="67309"/>
                  </a:lnTo>
                  <a:lnTo>
                    <a:pt x="121372" y="66039"/>
                  </a:lnTo>
                  <a:lnTo>
                    <a:pt x="105168" y="66039"/>
                  </a:lnTo>
                  <a:lnTo>
                    <a:pt x="95579" y="64769"/>
                  </a:lnTo>
                  <a:lnTo>
                    <a:pt x="87334" y="62229"/>
                  </a:lnTo>
                  <a:lnTo>
                    <a:pt x="80476" y="55879"/>
                  </a:lnTo>
                  <a:lnTo>
                    <a:pt x="34391" y="55879"/>
                  </a:lnTo>
                  <a:lnTo>
                    <a:pt x="31648" y="53339"/>
                  </a:lnTo>
                  <a:lnTo>
                    <a:pt x="31326" y="44449"/>
                  </a:lnTo>
                  <a:lnTo>
                    <a:pt x="31375" y="35559"/>
                  </a:lnTo>
                  <a:lnTo>
                    <a:pt x="31711" y="27939"/>
                  </a:lnTo>
                  <a:lnTo>
                    <a:pt x="34683" y="25399"/>
                  </a:lnTo>
                  <a:lnTo>
                    <a:pt x="71682" y="25399"/>
                  </a:lnTo>
                  <a:lnTo>
                    <a:pt x="71691" y="0"/>
                  </a:lnTo>
                  <a:close/>
                </a:path>
                <a:path w="275589" h="349250">
                  <a:moveTo>
                    <a:pt x="275056" y="266699"/>
                  </a:moveTo>
                  <a:lnTo>
                    <a:pt x="156832" y="266699"/>
                  </a:lnTo>
                  <a:lnTo>
                    <a:pt x="164511" y="267969"/>
                  </a:lnTo>
                  <a:lnTo>
                    <a:pt x="170951" y="271779"/>
                  </a:lnTo>
                  <a:lnTo>
                    <a:pt x="179730" y="344169"/>
                  </a:lnTo>
                  <a:lnTo>
                    <a:pt x="179463" y="346709"/>
                  </a:lnTo>
                  <a:lnTo>
                    <a:pt x="179323" y="349249"/>
                  </a:lnTo>
                  <a:lnTo>
                    <a:pt x="265328" y="349249"/>
                  </a:lnTo>
                  <a:lnTo>
                    <a:pt x="267525" y="347979"/>
                  </a:lnTo>
                  <a:lnTo>
                    <a:pt x="269951" y="346709"/>
                  </a:lnTo>
                  <a:lnTo>
                    <a:pt x="274662" y="342899"/>
                  </a:lnTo>
                  <a:lnTo>
                    <a:pt x="275069" y="339089"/>
                  </a:lnTo>
                  <a:lnTo>
                    <a:pt x="275062" y="298449"/>
                  </a:lnTo>
                  <a:lnTo>
                    <a:pt x="216065" y="298449"/>
                  </a:lnTo>
                  <a:lnTo>
                    <a:pt x="213499" y="294639"/>
                  </a:lnTo>
                  <a:lnTo>
                    <a:pt x="213271" y="287019"/>
                  </a:lnTo>
                  <a:lnTo>
                    <a:pt x="213366" y="276859"/>
                  </a:lnTo>
                  <a:lnTo>
                    <a:pt x="213512" y="271779"/>
                  </a:lnTo>
                  <a:lnTo>
                    <a:pt x="215950" y="269239"/>
                  </a:lnTo>
                  <a:lnTo>
                    <a:pt x="225920" y="267969"/>
                  </a:lnTo>
                  <a:lnTo>
                    <a:pt x="275056" y="267969"/>
                  </a:lnTo>
                  <a:lnTo>
                    <a:pt x="275056" y="266699"/>
                  </a:lnTo>
                  <a:close/>
                </a:path>
                <a:path w="275589" h="349250">
                  <a:moveTo>
                    <a:pt x="113633" y="267969"/>
                  </a:moveTo>
                  <a:lnTo>
                    <a:pt x="49072" y="267969"/>
                  </a:lnTo>
                  <a:lnTo>
                    <a:pt x="59016" y="269239"/>
                  </a:lnTo>
                  <a:lnTo>
                    <a:pt x="61683" y="271779"/>
                  </a:lnTo>
                  <a:lnTo>
                    <a:pt x="61829" y="276859"/>
                  </a:lnTo>
                  <a:lnTo>
                    <a:pt x="61925" y="287019"/>
                  </a:lnTo>
                  <a:lnTo>
                    <a:pt x="61683" y="294639"/>
                  </a:lnTo>
                  <a:lnTo>
                    <a:pt x="59016" y="298449"/>
                  </a:lnTo>
                  <a:lnTo>
                    <a:pt x="49377" y="299719"/>
                  </a:lnTo>
                  <a:lnTo>
                    <a:pt x="95475" y="299719"/>
                  </a:lnTo>
                  <a:lnTo>
                    <a:pt x="95453" y="289559"/>
                  </a:lnTo>
                  <a:lnTo>
                    <a:pt x="97094" y="280669"/>
                  </a:lnTo>
                  <a:lnTo>
                    <a:pt x="101726" y="273049"/>
                  </a:lnTo>
                  <a:lnTo>
                    <a:pt x="108940" y="269239"/>
                  </a:lnTo>
                  <a:lnTo>
                    <a:pt x="113633" y="267969"/>
                  </a:lnTo>
                  <a:close/>
                </a:path>
                <a:path w="275589" h="349250">
                  <a:moveTo>
                    <a:pt x="275056" y="267969"/>
                  </a:moveTo>
                  <a:lnTo>
                    <a:pt x="231292" y="267969"/>
                  </a:lnTo>
                  <a:lnTo>
                    <a:pt x="241223" y="269239"/>
                  </a:lnTo>
                  <a:lnTo>
                    <a:pt x="243370" y="271779"/>
                  </a:lnTo>
                  <a:lnTo>
                    <a:pt x="243786" y="276859"/>
                  </a:lnTo>
                  <a:lnTo>
                    <a:pt x="243814" y="279399"/>
                  </a:lnTo>
                  <a:lnTo>
                    <a:pt x="243738" y="283209"/>
                  </a:lnTo>
                  <a:lnTo>
                    <a:pt x="243728" y="290829"/>
                  </a:lnTo>
                  <a:lnTo>
                    <a:pt x="243331" y="295909"/>
                  </a:lnTo>
                  <a:lnTo>
                    <a:pt x="241261" y="298449"/>
                  </a:lnTo>
                  <a:lnTo>
                    <a:pt x="275062" y="298449"/>
                  </a:lnTo>
                  <a:lnTo>
                    <a:pt x="275056" y="267969"/>
                  </a:lnTo>
                  <a:close/>
                </a:path>
                <a:path w="275589" h="349250">
                  <a:moveTo>
                    <a:pt x="103987" y="207009"/>
                  </a:moveTo>
                  <a:lnTo>
                    <a:pt x="48615" y="207009"/>
                  </a:lnTo>
                  <a:lnTo>
                    <a:pt x="58686" y="208279"/>
                  </a:lnTo>
                  <a:lnTo>
                    <a:pt x="61810" y="210819"/>
                  </a:lnTo>
                  <a:lnTo>
                    <a:pt x="61848" y="229869"/>
                  </a:lnTo>
                  <a:lnTo>
                    <a:pt x="61709" y="234949"/>
                  </a:lnTo>
                  <a:lnTo>
                    <a:pt x="58648" y="237489"/>
                  </a:lnTo>
                  <a:lnTo>
                    <a:pt x="50888" y="238759"/>
                  </a:lnTo>
                  <a:lnTo>
                    <a:pt x="105155" y="238759"/>
                  </a:lnTo>
                  <a:lnTo>
                    <a:pt x="95135" y="237489"/>
                  </a:lnTo>
                  <a:lnTo>
                    <a:pt x="92100" y="234949"/>
                  </a:lnTo>
                  <a:lnTo>
                    <a:pt x="92036" y="219709"/>
                  </a:lnTo>
                  <a:lnTo>
                    <a:pt x="91947" y="218439"/>
                  </a:lnTo>
                  <a:lnTo>
                    <a:pt x="92227" y="210819"/>
                  </a:lnTo>
                  <a:lnTo>
                    <a:pt x="94449" y="208279"/>
                  </a:lnTo>
                  <a:lnTo>
                    <a:pt x="103987" y="207009"/>
                  </a:lnTo>
                  <a:close/>
                </a:path>
                <a:path w="275589" h="349250">
                  <a:moveTo>
                    <a:pt x="165506" y="207009"/>
                  </a:moveTo>
                  <a:lnTo>
                    <a:pt x="109677" y="207009"/>
                  </a:lnTo>
                  <a:lnTo>
                    <a:pt x="119900" y="208279"/>
                  </a:lnTo>
                  <a:lnTo>
                    <a:pt x="122351" y="210819"/>
                  </a:lnTo>
                  <a:lnTo>
                    <a:pt x="122656" y="218439"/>
                  </a:lnTo>
                  <a:lnTo>
                    <a:pt x="122650" y="227329"/>
                  </a:lnTo>
                  <a:lnTo>
                    <a:pt x="122326" y="234949"/>
                  </a:lnTo>
                  <a:lnTo>
                    <a:pt x="119176" y="237489"/>
                  </a:lnTo>
                  <a:lnTo>
                    <a:pt x="113906" y="238759"/>
                  </a:lnTo>
                  <a:lnTo>
                    <a:pt x="165417" y="238759"/>
                  </a:lnTo>
                  <a:lnTo>
                    <a:pt x="155790" y="237489"/>
                  </a:lnTo>
                  <a:lnTo>
                    <a:pt x="152882" y="234949"/>
                  </a:lnTo>
                  <a:lnTo>
                    <a:pt x="152490" y="227329"/>
                  </a:lnTo>
                  <a:lnTo>
                    <a:pt x="152536" y="218439"/>
                  </a:lnTo>
                  <a:lnTo>
                    <a:pt x="152831" y="210819"/>
                  </a:lnTo>
                  <a:lnTo>
                    <a:pt x="155384" y="208279"/>
                  </a:lnTo>
                  <a:lnTo>
                    <a:pt x="165506" y="207009"/>
                  </a:lnTo>
                  <a:close/>
                </a:path>
                <a:path w="275589" h="349250">
                  <a:moveTo>
                    <a:pt x="226440" y="207009"/>
                  </a:moveTo>
                  <a:lnTo>
                    <a:pt x="170891" y="207009"/>
                  </a:lnTo>
                  <a:lnTo>
                    <a:pt x="180847" y="208279"/>
                  </a:lnTo>
                  <a:lnTo>
                    <a:pt x="183045" y="210819"/>
                  </a:lnTo>
                  <a:lnTo>
                    <a:pt x="183159" y="229869"/>
                  </a:lnTo>
                  <a:lnTo>
                    <a:pt x="183019" y="234949"/>
                  </a:lnTo>
                  <a:lnTo>
                    <a:pt x="180200" y="237489"/>
                  </a:lnTo>
                  <a:lnTo>
                    <a:pt x="170560" y="238759"/>
                  </a:lnTo>
                  <a:lnTo>
                    <a:pt x="226225" y="238759"/>
                  </a:lnTo>
                  <a:lnTo>
                    <a:pt x="216636" y="237489"/>
                  </a:lnTo>
                  <a:lnTo>
                    <a:pt x="213652" y="234949"/>
                  </a:lnTo>
                  <a:lnTo>
                    <a:pt x="213227" y="227329"/>
                  </a:lnTo>
                  <a:lnTo>
                    <a:pt x="213290" y="218439"/>
                  </a:lnTo>
                  <a:lnTo>
                    <a:pt x="213613" y="210819"/>
                  </a:lnTo>
                  <a:lnTo>
                    <a:pt x="216877" y="208279"/>
                  </a:lnTo>
                  <a:lnTo>
                    <a:pt x="226440" y="207009"/>
                  </a:lnTo>
                  <a:close/>
                </a:path>
                <a:path w="275589" h="349250">
                  <a:moveTo>
                    <a:pt x="275045" y="207009"/>
                  </a:moveTo>
                  <a:lnTo>
                    <a:pt x="230949" y="207009"/>
                  </a:lnTo>
                  <a:lnTo>
                    <a:pt x="241045" y="208279"/>
                  </a:lnTo>
                  <a:lnTo>
                    <a:pt x="243598" y="210819"/>
                  </a:lnTo>
                  <a:lnTo>
                    <a:pt x="243852" y="218439"/>
                  </a:lnTo>
                  <a:lnTo>
                    <a:pt x="243743" y="229869"/>
                  </a:lnTo>
                  <a:lnTo>
                    <a:pt x="243306" y="234949"/>
                  </a:lnTo>
                  <a:lnTo>
                    <a:pt x="240728" y="237489"/>
                  </a:lnTo>
                  <a:lnTo>
                    <a:pt x="231254" y="238759"/>
                  </a:lnTo>
                  <a:lnTo>
                    <a:pt x="275051" y="238759"/>
                  </a:lnTo>
                  <a:lnTo>
                    <a:pt x="275045" y="207009"/>
                  </a:lnTo>
                  <a:close/>
                </a:path>
                <a:path w="275589" h="349250">
                  <a:moveTo>
                    <a:pt x="95402" y="147319"/>
                  </a:moveTo>
                  <a:lnTo>
                    <a:pt x="58546" y="147319"/>
                  </a:lnTo>
                  <a:lnTo>
                    <a:pt x="61620" y="149859"/>
                  </a:lnTo>
                  <a:lnTo>
                    <a:pt x="61988" y="160019"/>
                  </a:lnTo>
                  <a:lnTo>
                    <a:pt x="61988" y="165099"/>
                  </a:lnTo>
                  <a:lnTo>
                    <a:pt x="61620" y="173989"/>
                  </a:lnTo>
                  <a:lnTo>
                    <a:pt x="58699" y="176529"/>
                  </a:lnTo>
                  <a:lnTo>
                    <a:pt x="51434" y="177799"/>
                  </a:lnTo>
                  <a:lnTo>
                    <a:pt x="101828" y="177799"/>
                  </a:lnTo>
                  <a:lnTo>
                    <a:pt x="95122" y="176529"/>
                  </a:lnTo>
                  <a:lnTo>
                    <a:pt x="92240" y="173989"/>
                  </a:lnTo>
                  <a:lnTo>
                    <a:pt x="91909" y="165099"/>
                  </a:lnTo>
                  <a:lnTo>
                    <a:pt x="91922" y="160019"/>
                  </a:lnTo>
                  <a:lnTo>
                    <a:pt x="92227" y="149859"/>
                  </a:lnTo>
                  <a:lnTo>
                    <a:pt x="95402" y="147319"/>
                  </a:lnTo>
                  <a:close/>
                </a:path>
                <a:path w="275589" h="349250">
                  <a:moveTo>
                    <a:pt x="156336" y="147319"/>
                  </a:moveTo>
                  <a:lnTo>
                    <a:pt x="118948" y="147319"/>
                  </a:lnTo>
                  <a:lnTo>
                    <a:pt x="122161" y="149859"/>
                  </a:lnTo>
                  <a:lnTo>
                    <a:pt x="122720" y="160019"/>
                  </a:lnTo>
                  <a:lnTo>
                    <a:pt x="122770" y="165099"/>
                  </a:lnTo>
                  <a:lnTo>
                    <a:pt x="122453" y="170179"/>
                  </a:lnTo>
                  <a:lnTo>
                    <a:pt x="122186" y="175259"/>
                  </a:lnTo>
                  <a:lnTo>
                    <a:pt x="119316" y="176529"/>
                  </a:lnTo>
                  <a:lnTo>
                    <a:pt x="112090" y="177799"/>
                  </a:lnTo>
                  <a:lnTo>
                    <a:pt x="162648" y="177799"/>
                  </a:lnTo>
                  <a:lnTo>
                    <a:pt x="155879" y="176529"/>
                  </a:lnTo>
                  <a:lnTo>
                    <a:pt x="153149" y="175259"/>
                  </a:lnTo>
                  <a:lnTo>
                    <a:pt x="152514" y="165099"/>
                  </a:lnTo>
                  <a:lnTo>
                    <a:pt x="152526" y="160019"/>
                  </a:lnTo>
                  <a:lnTo>
                    <a:pt x="152857" y="153669"/>
                  </a:lnTo>
                  <a:lnTo>
                    <a:pt x="153085" y="149859"/>
                  </a:lnTo>
                  <a:lnTo>
                    <a:pt x="156336" y="147319"/>
                  </a:lnTo>
                  <a:close/>
                </a:path>
                <a:path w="275589" h="349250">
                  <a:moveTo>
                    <a:pt x="216788" y="147319"/>
                  </a:moveTo>
                  <a:lnTo>
                    <a:pt x="180111" y="147319"/>
                  </a:lnTo>
                  <a:lnTo>
                    <a:pt x="183057" y="149859"/>
                  </a:lnTo>
                  <a:lnTo>
                    <a:pt x="183139" y="170179"/>
                  </a:lnTo>
                  <a:lnTo>
                    <a:pt x="183057" y="173989"/>
                  </a:lnTo>
                  <a:lnTo>
                    <a:pt x="180301" y="176529"/>
                  </a:lnTo>
                  <a:lnTo>
                    <a:pt x="172910" y="177799"/>
                  </a:lnTo>
                  <a:lnTo>
                    <a:pt x="223748" y="177799"/>
                  </a:lnTo>
                  <a:lnTo>
                    <a:pt x="216496" y="176529"/>
                  </a:lnTo>
                  <a:lnTo>
                    <a:pt x="213601" y="173989"/>
                  </a:lnTo>
                  <a:lnTo>
                    <a:pt x="213182" y="165099"/>
                  </a:lnTo>
                  <a:lnTo>
                    <a:pt x="213194" y="160019"/>
                  </a:lnTo>
                  <a:lnTo>
                    <a:pt x="213601" y="149859"/>
                  </a:lnTo>
                  <a:lnTo>
                    <a:pt x="216788" y="147319"/>
                  </a:lnTo>
                  <a:close/>
                </a:path>
                <a:path w="275589" h="349250">
                  <a:moveTo>
                    <a:pt x="275035" y="147319"/>
                  </a:moveTo>
                  <a:lnTo>
                    <a:pt x="240588" y="147319"/>
                  </a:lnTo>
                  <a:lnTo>
                    <a:pt x="243446" y="149859"/>
                  </a:lnTo>
                  <a:lnTo>
                    <a:pt x="243878" y="160019"/>
                  </a:lnTo>
                  <a:lnTo>
                    <a:pt x="243839" y="165099"/>
                  </a:lnTo>
                  <a:lnTo>
                    <a:pt x="243357" y="173989"/>
                  </a:lnTo>
                  <a:lnTo>
                    <a:pt x="240664" y="176529"/>
                  </a:lnTo>
                  <a:lnTo>
                    <a:pt x="233997" y="177799"/>
                  </a:lnTo>
                  <a:lnTo>
                    <a:pt x="275040" y="177799"/>
                  </a:lnTo>
                  <a:lnTo>
                    <a:pt x="275035" y="147319"/>
                  </a:lnTo>
                  <a:close/>
                </a:path>
                <a:path w="275589" h="349250">
                  <a:moveTo>
                    <a:pt x="95427" y="86359"/>
                  </a:moveTo>
                  <a:lnTo>
                    <a:pt x="58419" y="86359"/>
                  </a:lnTo>
                  <a:lnTo>
                    <a:pt x="61569" y="90169"/>
                  </a:lnTo>
                  <a:lnTo>
                    <a:pt x="62014" y="99059"/>
                  </a:lnTo>
                  <a:lnTo>
                    <a:pt x="61988" y="104139"/>
                  </a:lnTo>
                  <a:lnTo>
                    <a:pt x="61607" y="114299"/>
                  </a:lnTo>
                  <a:lnTo>
                    <a:pt x="58267" y="116839"/>
                  </a:lnTo>
                  <a:lnTo>
                    <a:pt x="95402" y="116839"/>
                  </a:lnTo>
                  <a:lnTo>
                    <a:pt x="92227" y="113029"/>
                  </a:lnTo>
                  <a:lnTo>
                    <a:pt x="91909" y="104139"/>
                  </a:lnTo>
                  <a:lnTo>
                    <a:pt x="91897" y="99059"/>
                  </a:lnTo>
                  <a:lnTo>
                    <a:pt x="92227" y="88899"/>
                  </a:lnTo>
                  <a:lnTo>
                    <a:pt x="95427" y="86359"/>
                  </a:lnTo>
                  <a:close/>
                </a:path>
                <a:path w="275589" h="349250">
                  <a:moveTo>
                    <a:pt x="156108" y="86359"/>
                  </a:moveTo>
                  <a:lnTo>
                    <a:pt x="119138" y="86359"/>
                  </a:lnTo>
                  <a:lnTo>
                    <a:pt x="122275" y="90169"/>
                  </a:lnTo>
                  <a:lnTo>
                    <a:pt x="122758" y="99059"/>
                  </a:lnTo>
                  <a:lnTo>
                    <a:pt x="122783" y="104139"/>
                  </a:lnTo>
                  <a:lnTo>
                    <a:pt x="122199" y="114299"/>
                  </a:lnTo>
                  <a:lnTo>
                    <a:pt x="118884" y="116839"/>
                  </a:lnTo>
                  <a:lnTo>
                    <a:pt x="156222" y="116839"/>
                  </a:lnTo>
                  <a:lnTo>
                    <a:pt x="152920" y="114299"/>
                  </a:lnTo>
                  <a:lnTo>
                    <a:pt x="152412" y="104139"/>
                  </a:lnTo>
                  <a:lnTo>
                    <a:pt x="152412" y="99059"/>
                  </a:lnTo>
                  <a:lnTo>
                    <a:pt x="152907" y="88899"/>
                  </a:lnTo>
                  <a:lnTo>
                    <a:pt x="156108" y="86359"/>
                  </a:lnTo>
                  <a:close/>
                </a:path>
                <a:path w="275589" h="349250">
                  <a:moveTo>
                    <a:pt x="216788" y="86359"/>
                  </a:moveTo>
                  <a:lnTo>
                    <a:pt x="180085" y="86359"/>
                  </a:lnTo>
                  <a:lnTo>
                    <a:pt x="183095" y="90169"/>
                  </a:lnTo>
                  <a:lnTo>
                    <a:pt x="183148" y="109219"/>
                  </a:lnTo>
                  <a:lnTo>
                    <a:pt x="183083" y="113029"/>
                  </a:lnTo>
                  <a:lnTo>
                    <a:pt x="179997" y="116839"/>
                  </a:lnTo>
                  <a:lnTo>
                    <a:pt x="216877" y="116839"/>
                  </a:lnTo>
                  <a:lnTo>
                    <a:pt x="213588" y="114299"/>
                  </a:lnTo>
                  <a:lnTo>
                    <a:pt x="213194" y="104139"/>
                  </a:lnTo>
                  <a:lnTo>
                    <a:pt x="213169" y="99059"/>
                  </a:lnTo>
                  <a:lnTo>
                    <a:pt x="213613" y="88899"/>
                  </a:lnTo>
                  <a:lnTo>
                    <a:pt x="216788" y="86359"/>
                  </a:lnTo>
                  <a:close/>
                </a:path>
                <a:path w="275589" h="349250">
                  <a:moveTo>
                    <a:pt x="274991" y="86359"/>
                  </a:moveTo>
                  <a:lnTo>
                    <a:pt x="240664" y="86359"/>
                  </a:lnTo>
                  <a:lnTo>
                    <a:pt x="243458" y="88899"/>
                  </a:lnTo>
                  <a:lnTo>
                    <a:pt x="243916" y="99059"/>
                  </a:lnTo>
                  <a:lnTo>
                    <a:pt x="243928" y="104139"/>
                  </a:lnTo>
                  <a:lnTo>
                    <a:pt x="243535" y="114299"/>
                  </a:lnTo>
                  <a:lnTo>
                    <a:pt x="240537" y="116839"/>
                  </a:lnTo>
                  <a:lnTo>
                    <a:pt x="275024" y="116839"/>
                  </a:lnTo>
                  <a:lnTo>
                    <a:pt x="274991" y="86359"/>
                  </a:lnTo>
                  <a:close/>
                </a:path>
                <a:path w="275589" h="349250">
                  <a:moveTo>
                    <a:pt x="269062" y="0"/>
                  </a:moveTo>
                  <a:lnTo>
                    <a:pt x="203504" y="0"/>
                  </a:lnTo>
                  <a:lnTo>
                    <a:pt x="203526" y="25399"/>
                  </a:lnTo>
                  <a:lnTo>
                    <a:pt x="203439" y="29209"/>
                  </a:lnTo>
                  <a:lnTo>
                    <a:pt x="182696" y="64769"/>
                  </a:lnTo>
                  <a:lnTo>
                    <a:pt x="169989" y="66039"/>
                  </a:lnTo>
                  <a:lnTo>
                    <a:pt x="153785" y="66039"/>
                  </a:lnTo>
                  <a:lnTo>
                    <a:pt x="137579" y="67309"/>
                  </a:lnTo>
                  <a:lnTo>
                    <a:pt x="274973" y="67309"/>
                  </a:lnTo>
                  <a:lnTo>
                    <a:pt x="274987" y="55879"/>
                  </a:lnTo>
                  <a:lnTo>
                    <a:pt x="216255" y="55879"/>
                  </a:lnTo>
                  <a:lnTo>
                    <a:pt x="213575" y="52069"/>
                  </a:lnTo>
                  <a:lnTo>
                    <a:pt x="213260" y="44449"/>
                  </a:lnTo>
                  <a:lnTo>
                    <a:pt x="213305" y="35559"/>
                  </a:lnTo>
                  <a:lnTo>
                    <a:pt x="213613" y="29209"/>
                  </a:lnTo>
                  <a:lnTo>
                    <a:pt x="216839" y="25399"/>
                  </a:lnTo>
                  <a:lnTo>
                    <a:pt x="275102" y="25399"/>
                  </a:lnTo>
                  <a:lnTo>
                    <a:pt x="275170" y="13969"/>
                  </a:lnTo>
                  <a:lnTo>
                    <a:pt x="275259" y="5079"/>
                  </a:lnTo>
                  <a:lnTo>
                    <a:pt x="269062" y="0"/>
                  </a:lnTo>
                  <a:close/>
                </a:path>
                <a:path w="275589" h="349250">
                  <a:moveTo>
                    <a:pt x="71682" y="25399"/>
                  </a:moveTo>
                  <a:lnTo>
                    <a:pt x="58432" y="25399"/>
                  </a:lnTo>
                  <a:lnTo>
                    <a:pt x="61633" y="29209"/>
                  </a:lnTo>
                  <a:lnTo>
                    <a:pt x="61887" y="35559"/>
                  </a:lnTo>
                  <a:lnTo>
                    <a:pt x="61942" y="44449"/>
                  </a:lnTo>
                  <a:lnTo>
                    <a:pt x="61620" y="53339"/>
                  </a:lnTo>
                  <a:lnTo>
                    <a:pt x="58508" y="55879"/>
                  </a:lnTo>
                  <a:lnTo>
                    <a:pt x="80476" y="55879"/>
                  </a:lnTo>
                  <a:lnTo>
                    <a:pt x="75044" y="48259"/>
                  </a:lnTo>
                  <a:lnTo>
                    <a:pt x="72466" y="43179"/>
                  </a:lnTo>
                  <a:lnTo>
                    <a:pt x="71678" y="36829"/>
                  </a:lnTo>
                  <a:lnTo>
                    <a:pt x="71682" y="25399"/>
                  </a:lnTo>
                  <a:close/>
                </a:path>
                <a:path w="275589" h="349250">
                  <a:moveTo>
                    <a:pt x="275102" y="25399"/>
                  </a:moveTo>
                  <a:lnTo>
                    <a:pt x="240322" y="25399"/>
                  </a:lnTo>
                  <a:lnTo>
                    <a:pt x="243357" y="27939"/>
                  </a:lnTo>
                  <a:lnTo>
                    <a:pt x="243690" y="35559"/>
                  </a:lnTo>
                  <a:lnTo>
                    <a:pt x="243751" y="44449"/>
                  </a:lnTo>
                  <a:lnTo>
                    <a:pt x="243357" y="53339"/>
                  </a:lnTo>
                  <a:lnTo>
                    <a:pt x="240880" y="55879"/>
                  </a:lnTo>
                  <a:lnTo>
                    <a:pt x="274987" y="55879"/>
                  </a:lnTo>
                  <a:lnTo>
                    <a:pt x="275102" y="25399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730175" y="6396741"/>
              <a:ext cx="105152" cy="1053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 txBox="1"/>
            <p:nvPr/>
          </p:nvSpPr>
          <p:spPr>
            <a:xfrm>
              <a:off x="5552568" y="6933840"/>
              <a:ext cx="1021551" cy="13915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b="1" spc="10" dirty="0">
                  <a:solidFill>
                    <a:srgbClr val="231F20"/>
                  </a:solidFill>
                  <a:latin typeface="Myriad Pro"/>
                  <a:cs typeface="Myriad Pro"/>
                </a:rPr>
                <a:t>Патрулирование</a:t>
              </a:r>
              <a:endParaRPr>
                <a:latin typeface="Myriad Pro"/>
                <a:cs typeface="Myriad Pro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629724" y="6287554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809751" y="6407359"/>
              <a:ext cx="286383" cy="3930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011818" y="6287554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 txBox="1"/>
            <p:nvPr/>
          </p:nvSpPr>
          <p:spPr>
            <a:xfrm>
              <a:off x="2031671" y="6932270"/>
              <a:ext cx="607060" cy="270189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Рабочее время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2157578" y="6587657"/>
              <a:ext cx="354965" cy="186690"/>
            </a:xfrm>
            <a:custGeom>
              <a:avLst/>
              <a:gdLst/>
              <a:ahLst/>
              <a:cxnLst/>
              <a:rect l="l" t="t" r="r" b="b"/>
              <a:pathLst>
                <a:path w="354964" h="186690">
                  <a:moveTo>
                    <a:pt x="354939" y="0"/>
                  </a:moveTo>
                  <a:lnTo>
                    <a:pt x="0" y="0"/>
                  </a:lnTo>
                  <a:lnTo>
                    <a:pt x="0" y="151701"/>
                  </a:lnTo>
                  <a:lnTo>
                    <a:pt x="2737" y="165176"/>
                  </a:lnTo>
                  <a:lnTo>
                    <a:pt x="10193" y="176199"/>
                  </a:lnTo>
                  <a:lnTo>
                    <a:pt x="21233" y="183641"/>
                  </a:lnTo>
                  <a:lnTo>
                    <a:pt x="34721" y="186372"/>
                  </a:lnTo>
                  <a:lnTo>
                    <a:pt x="320255" y="186372"/>
                  </a:lnTo>
                  <a:lnTo>
                    <a:pt x="333733" y="183641"/>
                  </a:lnTo>
                  <a:lnTo>
                    <a:pt x="344760" y="176199"/>
                  </a:lnTo>
                  <a:lnTo>
                    <a:pt x="352206" y="165176"/>
                  </a:lnTo>
                  <a:lnTo>
                    <a:pt x="354939" y="151701"/>
                  </a:lnTo>
                  <a:lnTo>
                    <a:pt x="354939" y="150507"/>
                  </a:lnTo>
                  <a:lnTo>
                    <a:pt x="37617" y="150507"/>
                  </a:lnTo>
                  <a:lnTo>
                    <a:pt x="33464" y="146392"/>
                  </a:lnTo>
                  <a:lnTo>
                    <a:pt x="33464" y="124612"/>
                  </a:lnTo>
                  <a:lnTo>
                    <a:pt x="37617" y="120497"/>
                  </a:lnTo>
                  <a:lnTo>
                    <a:pt x="354939" y="120497"/>
                  </a:lnTo>
                  <a:lnTo>
                    <a:pt x="354939" y="99110"/>
                  </a:lnTo>
                  <a:lnTo>
                    <a:pt x="37617" y="99110"/>
                  </a:lnTo>
                  <a:lnTo>
                    <a:pt x="33464" y="94945"/>
                  </a:lnTo>
                  <a:lnTo>
                    <a:pt x="33464" y="73215"/>
                  </a:lnTo>
                  <a:lnTo>
                    <a:pt x="37617" y="69087"/>
                  </a:lnTo>
                  <a:lnTo>
                    <a:pt x="354939" y="69087"/>
                  </a:lnTo>
                  <a:lnTo>
                    <a:pt x="354939" y="48729"/>
                  </a:lnTo>
                  <a:lnTo>
                    <a:pt x="138823" y="48729"/>
                  </a:lnTo>
                  <a:lnTo>
                    <a:pt x="134696" y="44615"/>
                  </a:lnTo>
                  <a:lnTo>
                    <a:pt x="134696" y="22834"/>
                  </a:lnTo>
                  <a:lnTo>
                    <a:pt x="138823" y="18707"/>
                  </a:lnTo>
                  <a:lnTo>
                    <a:pt x="354939" y="18707"/>
                  </a:lnTo>
                  <a:lnTo>
                    <a:pt x="354939" y="0"/>
                  </a:lnTo>
                  <a:close/>
                </a:path>
                <a:path w="354964" h="186690">
                  <a:moveTo>
                    <a:pt x="89268" y="120497"/>
                  </a:moveTo>
                  <a:lnTo>
                    <a:pt x="64477" y="120497"/>
                  </a:lnTo>
                  <a:lnTo>
                    <a:pt x="68579" y="124612"/>
                  </a:lnTo>
                  <a:lnTo>
                    <a:pt x="68579" y="146392"/>
                  </a:lnTo>
                  <a:lnTo>
                    <a:pt x="64477" y="150507"/>
                  </a:lnTo>
                  <a:lnTo>
                    <a:pt x="89268" y="150507"/>
                  </a:lnTo>
                  <a:lnTo>
                    <a:pt x="85140" y="146392"/>
                  </a:lnTo>
                  <a:lnTo>
                    <a:pt x="85140" y="124612"/>
                  </a:lnTo>
                  <a:lnTo>
                    <a:pt x="89268" y="120497"/>
                  </a:lnTo>
                  <a:close/>
                </a:path>
                <a:path w="354964" h="186690">
                  <a:moveTo>
                    <a:pt x="140893" y="120497"/>
                  </a:moveTo>
                  <a:lnTo>
                    <a:pt x="116103" y="120497"/>
                  </a:lnTo>
                  <a:lnTo>
                    <a:pt x="120230" y="124612"/>
                  </a:lnTo>
                  <a:lnTo>
                    <a:pt x="120230" y="146392"/>
                  </a:lnTo>
                  <a:lnTo>
                    <a:pt x="116103" y="150507"/>
                  </a:lnTo>
                  <a:lnTo>
                    <a:pt x="140893" y="150507"/>
                  </a:lnTo>
                  <a:lnTo>
                    <a:pt x="136766" y="146392"/>
                  </a:lnTo>
                  <a:lnTo>
                    <a:pt x="136766" y="124612"/>
                  </a:lnTo>
                  <a:lnTo>
                    <a:pt x="140893" y="120497"/>
                  </a:lnTo>
                  <a:close/>
                </a:path>
                <a:path w="354964" h="186690">
                  <a:moveTo>
                    <a:pt x="192519" y="120497"/>
                  </a:moveTo>
                  <a:lnTo>
                    <a:pt x="167678" y="120497"/>
                  </a:lnTo>
                  <a:lnTo>
                    <a:pt x="171856" y="124612"/>
                  </a:lnTo>
                  <a:lnTo>
                    <a:pt x="171856" y="146392"/>
                  </a:lnTo>
                  <a:lnTo>
                    <a:pt x="167678" y="150507"/>
                  </a:lnTo>
                  <a:lnTo>
                    <a:pt x="192519" y="150507"/>
                  </a:lnTo>
                  <a:lnTo>
                    <a:pt x="188379" y="146392"/>
                  </a:lnTo>
                  <a:lnTo>
                    <a:pt x="188379" y="124612"/>
                  </a:lnTo>
                  <a:lnTo>
                    <a:pt x="192519" y="120497"/>
                  </a:lnTo>
                  <a:close/>
                </a:path>
                <a:path w="354964" h="186690">
                  <a:moveTo>
                    <a:pt x="244170" y="120497"/>
                  </a:moveTo>
                  <a:lnTo>
                    <a:pt x="219328" y="120497"/>
                  </a:lnTo>
                  <a:lnTo>
                    <a:pt x="223481" y="124612"/>
                  </a:lnTo>
                  <a:lnTo>
                    <a:pt x="223481" y="146392"/>
                  </a:lnTo>
                  <a:lnTo>
                    <a:pt x="219328" y="150507"/>
                  </a:lnTo>
                  <a:lnTo>
                    <a:pt x="244170" y="150507"/>
                  </a:lnTo>
                  <a:lnTo>
                    <a:pt x="240042" y="146392"/>
                  </a:lnTo>
                  <a:lnTo>
                    <a:pt x="240042" y="124612"/>
                  </a:lnTo>
                  <a:lnTo>
                    <a:pt x="244170" y="120497"/>
                  </a:lnTo>
                  <a:close/>
                </a:path>
                <a:path w="354964" h="186690">
                  <a:moveTo>
                    <a:pt x="354939" y="120497"/>
                  </a:moveTo>
                  <a:lnTo>
                    <a:pt x="270967" y="120497"/>
                  </a:lnTo>
                  <a:lnTo>
                    <a:pt x="275107" y="124612"/>
                  </a:lnTo>
                  <a:lnTo>
                    <a:pt x="275107" y="146392"/>
                  </a:lnTo>
                  <a:lnTo>
                    <a:pt x="270967" y="150507"/>
                  </a:lnTo>
                  <a:lnTo>
                    <a:pt x="354939" y="150507"/>
                  </a:lnTo>
                  <a:lnTo>
                    <a:pt x="354939" y="120497"/>
                  </a:lnTo>
                  <a:close/>
                </a:path>
                <a:path w="354964" h="186690">
                  <a:moveTo>
                    <a:pt x="89268" y="69087"/>
                  </a:moveTo>
                  <a:lnTo>
                    <a:pt x="64477" y="69087"/>
                  </a:lnTo>
                  <a:lnTo>
                    <a:pt x="68579" y="73215"/>
                  </a:lnTo>
                  <a:lnTo>
                    <a:pt x="68579" y="94945"/>
                  </a:lnTo>
                  <a:lnTo>
                    <a:pt x="64477" y="99110"/>
                  </a:lnTo>
                  <a:lnTo>
                    <a:pt x="89268" y="99110"/>
                  </a:lnTo>
                  <a:lnTo>
                    <a:pt x="85140" y="94945"/>
                  </a:lnTo>
                  <a:lnTo>
                    <a:pt x="85140" y="73215"/>
                  </a:lnTo>
                  <a:lnTo>
                    <a:pt x="89268" y="69087"/>
                  </a:lnTo>
                  <a:close/>
                </a:path>
                <a:path w="354964" h="186690">
                  <a:moveTo>
                    <a:pt x="140893" y="69087"/>
                  </a:moveTo>
                  <a:lnTo>
                    <a:pt x="116103" y="69087"/>
                  </a:lnTo>
                  <a:lnTo>
                    <a:pt x="120230" y="73215"/>
                  </a:lnTo>
                  <a:lnTo>
                    <a:pt x="120230" y="94945"/>
                  </a:lnTo>
                  <a:lnTo>
                    <a:pt x="116103" y="99110"/>
                  </a:lnTo>
                  <a:lnTo>
                    <a:pt x="140893" y="99110"/>
                  </a:lnTo>
                  <a:lnTo>
                    <a:pt x="136766" y="94945"/>
                  </a:lnTo>
                  <a:lnTo>
                    <a:pt x="136766" y="73215"/>
                  </a:lnTo>
                  <a:lnTo>
                    <a:pt x="140893" y="69087"/>
                  </a:lnTo>
                  <a:close/>
                </a:path>
                <a:path w="354964" h="186690">
                  <a:moveTo>
                    <a:pt x="192519" y="69087"/>
                  </a:moveTo>
                  <a:lnTo>
                    <a:pt x="167678" y="69087"/>
                  </a:lnTo>
                  <a:lnTo>
                    <a:pt x="171856" y="73215"/>
                  </a:lnTo>
                  <a:lnTo>
                    <a:pt x="171856" y="94945"/>
                  </a:lnTo>
                  <a:lnTo>
                    <a:pt x="167678" y="99110"/>
                  </a:lnTo>
                  <a:lnTo>
                    <a:pt x="192519" y="99110"/>
                  </a:lnTo>
                  <a:lnTo>
                    <a:pt x="188379" y="94945"/>
                  </a:lnTo>
                  <a:lnTo>
                    <a:pt x="188379" y="73215"/>
                  </a:lnTo>
                  <a:lnTo>
                    <a:pt x="192519" y="69087"/>
                  </a:lnTo>
                  <a:close/>
                </a:path>
                <a:path w="354964" h="186690">
                  <a:moveTo>
                    <a:pt x="244170" y="69087"/>
                  </a:moveTo>
                  <a:lnTo>
                    <a:pt x="219328" y="69087"/>
                  </a:lnTo>
                  <a:lnTo>
                    <a:pt x="223481" y="73215"/>
                  </a:lnTo>
                  <a:lnTo>
                    <a:pt x="223481" y="94945"/>
                  </a:lnTo>
                  <a:lnTo>
                    <a:pt x="219328" y="99110"/>
                  </a:lnTo>
                  <a:lnTo>
                    <a:pt x="244170" y="99110"/>
                  </a:lnTo>
                  <a:lnTo>
                    <a:pt x="240042" y="94945"/>
                  </a:lnTo>
                  <a:lnTo>
                    <a:pt x="240042" y="73215"/>
                  </a:lnTo>
                  <a:lnTo>
                    <a:pt x="244170" y="69087"/>
                  </a:lnTo>
                  <a:close/>
                </a:path>
                <a:path w="354964" h="186690">
                  <a:moveTo>
                    <a:pt x="295795" y="69087"/>
                  </a:moveTo>
                  <a:lnTo>
                    <a:pt x="270967" y="69087"/>
                  </a:lnTo>
                  <a:lnTo>
                    <a:pt x="275107" y="73215"/>
                  </a:lnTo>
                  <a:lnTo>
                    <a:pt x="275107" y="94945"/>
                  </a:lnTo>
                  <a:lnTo>
                    <a:pt x="270967" y="99110"/>
                  </a:lnTo>
                  <a:lnTo>
                    <a:pt x="295795" y="99110"/>
                  </a:lnTo>
                  <a:lnTo>
                    <a:pt x="291655" y="94945"/>
                  </a:lnTo>
                  <a:lnTo>
                    <a:pt x="291655" y="73215"/>
                  </a:lnTo>
                  <a:lnTo>
                    <a:pt x="295795" y="69087"/>
                  </a:lnTo>
                  <a:close/>
                </a:path>
                <a:path w="354964" h="186690">
                  <a:moveTo>
                    <a:pt x="354939" y="69087"/>
                  </a:moveTo>
                  <a:lnTo>
                    <a:pt x="322592" y="69087"/>
                  </a:lnTo>
                  <a:lnTo>
                    <a:pt x="326758" y="73215"/>
                  </a:lnTo>
                  <a:lnTo>
                    <a:pt x="326758" y="94945"/>
                  </a:lnTo>
                  <a:lnTo>
                    <a:pt x="322592" y="99110"/>
                  </a:lnTo>
                  <a:lnTo>
                    <a:pt x="354939" y="99110"/>
                  </a:lnTo>
                  <a:lnTo>
                    <a:pt x="354939" y="69087"/>
                  </a:lnTo>
                  <a:close/>
                </a:path>
                <a:path w="354964" h="186690">
                  <a:moveTo>
                    <a:pt x="190449" y="18707"/>
                  </a:moveTo>
                  <a:lnTo>
                    <a:pt x="165658" y="18707"/>
                  </a:lnTo>
                  <a:lnTo>
                    <a:pt x="169786" y="22834"/>
                  </a:lnTo>
                  <a:lnTo>
                    <a:pt x="169786" y="44615"/>
                  </a:lnTo>
                  <a:lnTo>
                    <a:pt x="165658" y="48729"/>
                  </a:lnTo>
                  <a:lnTo>
                    <a:pt x="190449" y="48729"/>
                  </a:lnTo>
                  <a:lnTo>
                    <a:pt x="186321" y="44615"/>
                  </a:lnTo>
                  <a:lnTo>
                    <a:pt x="186321" y="22834"/>
                  </a:lnTo>
                  <a:lnTo>
                    <a:pt x="190449" y="18707"/>
                  </a:lnTo>
                  <a:close/>
                </a:path>
                <a:path w="354964" h="186690">
                  <a:moveTo>
                    <a:pt x="242074" y="18707"/>
                  </a:moveTo>
                  <a:lnTo>
                    <a:pt x="217284" y="18707"/>
                  </a:lnTo>
                  <a:lnTo>
                    <a:pt x="221449" y="22834"/>
                  </a:lnTo>
                  <a:lnTo>
                    <a:pt x="221449" y="44615"/>
                  </a:lnTo>
                  <a:lnTo>
                    <a:pt x="217284" y="48729"/>
                  </a:lnTo>
                  <a:lnTo>
                    <a:pt x="242074" y="48729"/>
                  </a:lnTo>
                  <a:lnTo>
                    <a:pt x="237972" y="44615"/>
                  </a:lnTo>
                  <a:lnTo>
                    <a:pt x="237972" y="22834"/>
                  </a:lnTo>
                  <a:lnTo>
                    <a:pt x="242074" y="18707"/>
                  </a:lnTo>
                  <a:close/>
                </a:path>
                <a:path w="354964" h="186690">
                  <a:moveTo>
                    <a:pt x="293725" y="18707"/>
                  </a:moveTo>
                  <a:lnTo>
                    <a:pt x="268897" y="18707"/>
                  </a:lnTo>
                  <a:lnTo>
                    <a:pt x="273024" y="22834"/>
                  </a:lnTo>
                  <a:lnTo>
                    <a:pt x="273024" y="44615"/>
                  </a:lnTo>
                  <a:lnTo>
                    <a:pt x="268897" y="48729"/>
                  </a:lnTo>
                  <a:lnTo>
                    <a:pt x="293725" y="48729"/>
                  </a:lnTo>
                  <a:lnTo>
                    <a:pt x="289572" y="44615"/>
                  </a:lnTo>
                  <a:lnTo>
                    <a:pt x="289572" y="22834"/>
                  </a:lnTo>
                  <a:lnTo>
                    <a:pt x="293725" y="18707"/>
                  </a:lnTo>
                  <a:close/>
                </a:path>
                <a:path w="354964" h="186690">
                  <a:moveTo>
                    <a:pt x="354939" y="18707"/>
                  </a:moveTo>
                  <a:lnTo>
                    <a:pt x="320560" y="18707"/>
                  </a:lnTo>
                  <a:lnTo>
                    <a:pt x="324688" y="22834"/>
                  </a:lnTo>
                  <a:lnTo>
                    <a:pt x="324688" y="44615"/>
                  </a:lnTo>
                  <a:lnTo>
                    <a:pt x="320560" y="48729"/>
                  </a:lnTo>
                  <a:lnTo>
                    <a:pt x="354939" y="48729"/>
                  </a:lnTo>
                  <a:lnTo>
                    <a:pt x="354939" y="18707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263562" y="6459772"/>
              <a:ext cx="41910" cy="87630"/>
            </a:xfrm>
            <a:custGeom>
              <a:avLst/>
              <a:gdLst/>
              <a:ahLst/>
              <a:cxnLst/>
              <a:rect l="l" t="t" r="r" b="b"/>
              <a:pathLst>
                <a:path w="41910" h="87629">
                  <a:moveTo>
                    <a:pt x="23469" y="0"/>
                  </a:moveTo>
                  <a:lnTo>
                    <a:pt x="18427" y="0"/>
                  </a:lnTo>
                  <a:lnTo>
                    <a:pt x="11278" y="1456"/>
                  </a:lnTo>
                  <a:lnTo>
                    <a:pt x="5418" y="5421"/>
                  </a:lnTo>
                  <a:lnTo>
                    <a:pt x="1455" y="11288"/>
                  </a:lnTo>
                  <a:lnTo>
                    <a:pt x="0" y="18453"/>
                  </a:lnTo>
                  <a:lnTo>
                    <a:pt x="0" y="68821"/>
                  </a:lnTo>
                  <a:lnTo>
                    <a:pt x="1455" y="75979"/>
                  </a:lnTo>
                  <a:lnTo>
                    <a:pt x="5418" y="81834"/>
                  </a:lnTo>
                  <a:lnTo>
                    <a:pt x="11278" y="85785"/>
                  </a:lnTo>
                  <a:lnTo>
                    <a:pt x="18427" y="87236"/>
                  </a:lnTo>
                  <a:lnTo>
                    <a:pt x="23469" y="87236"/>
                  </a:lnTo>
                  <a:lnTo>
                    <a:pt x="30631" y="85785"/>
                  </a:lnTo>
                  <a:lnTo>
                    <a:pt x="36480" y="81834"/>
                  </a:lnTo>
                  <a:lnTo>
                    <a:pt x="40425" y="75979"/>
                  </a:lnTo>
                  <a:lnTo>
                    <a:pt x="41871" y="68821"/>
                  </a:lnTo>
                  <a:lnTo>
                    <a:pt x="41871" y="18453"/>
                  </a:lnTo>
                  <a:lnTo>
                    <a:pt x="40425" y="11288"/>
                  </a:lnTo>
                  <a:lnTo>
                    <a:pt x="36480" y="5421"/>
                  </a:lnTo>
                  <a:lnTo>
                    <a:pt x="30631" y="1456"/>
                  </a:lnTo>
                  <a:lnTo>
                    <a:pt x="23469" y="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364798" y="6459772"/>
              <a:ext cx="42545" cy="87630"/>
            </a:xfrm>
            <a:custGeom>
              <a:avLst/>
              <a:gdLst/>
              <a:ahLst/>
              <a:cxnLst/>
              <a:rect l="l" t="t" r="r" b="b"/>
              <a:pathLst>
                <a:path w="42544" h="87629">
                  <a:moveTo>
                    <a:pt x="23520" y="0"/>
                  </a:moveTo>
                  <a:lnTo>
                    <a:pt x="18440" y="0"/>
                  </a:lnTo>
                  <a:lnTo>
                    <a:pt x="11294" y="1456"/>
                  </a:lnTo>
                  <a:lnTo>
                    <a:pt x="5429" y="5421"/>
                  </a:lnTo>
                  <a:lnTo>
                    <a:pt x="1459" y="11288"/>
                  </a:lnTo>
                  <a:lnTo>
                    <a:pt x="0" y="18453"/>
                  </a:lnTo>
                  <a:lnTo>
                    <a:pt x="0" y="68821"/>
                  </a:lnTo>
                  <a:lnTo>
                    <a:pt x="1459" y="75979"/>
                  </a:lnTo>
                  <a:lnTo>
                    <a:pt x="5429" y="81834"/>
                  </a:lnTo>
                  <a:lnTo>
                    <a:pt x="11294" y="85785"/>
                  </a:lnTo>
                  <a:lnTo>
                    <a:pt x="18440" y="87236"/>
                  </a:lnTo>
                  <a:lnTo>
                    <a:pt x="23520" y="87236"/>
                  </a:lnTo>
                  <a:lnTo>
                    <a:pt x="30649" y="85785"/>
                  </a:lnTo>
                  <a:lnTo>
                    <a:pt x="36502" y="81834"/>
                  </a:lnTo>
                  <a:lnTo>
                    <a:pt x="40465" y="75979"/>
                  </a:lnTo>
                  <a:lnTo>
                    <a:pt x="41922" y="68821"/>
                  </a:lnTo>
                  <a:lnTo>
                    <a:pt x="41922" y="18453"/>
                  </a:lnTo>
                  <a:lnTo>
                    <a:pt x="40465" y="11288"/>
                  </a:lnTo>
                  <a:lnTo>
                    <a:pt x="36502" y="5421"/>
                  </a:lnTo>
                  <a:lnTo>
                    <a:pt x="30649" y="1456"/>
                  </a:lnTo>
                  <a:lnTo>
                    <a:pt x="23520" y="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157568" y="6493300"/>
              <a:ext cx="354965" cy="86995"/>
            </a:xfrm>
            <a:custGeom>
              <a:avLst/>
              <a:gdLst/>
              <a:ahLst/>
              <a:cxnLst/>
              <a:rect l="l" t="t" r="r" b="b"/>
              <a:pathLst>
                <a:path w="354964" h="86995">
                  <a:moveTo>
                    <a:pt x="320268" y="0"/>
                  </a:moveTo>
                  <a:lnTo>
                    <a:pt x="34734" y="0"/>
                  </a:lnTo>
                  <a:lnTo>
                    <a:pt x="21243" y="2728"/>
                  </a:lnTo>
                  <a:lnTo>
                    <a:pt x="10199" y="10166"/>
                  </a:lnTo>
                  <a:lnTo>
                    <a:pt x="2739" y="21195"/>
                  </a:lnTo>
                  <a:lnTo>
                    <a:pt x="0" y="34696"/>
                  </a:lnTo>
                  <a:lnTo>
                    <a:pt x="0" y="86575"/>
                  </a:lnTo>
                  <a:lnTo>
                    <a:pt x="354939" y="86575"/>
                  </a:lnTo>
                  <a:lnTo>
                    <a:pt x="354939" y="61480"/>
                  </a:lnTo>
                  <a:lnTo>
                    <a:pt x="126669" y="61480"/>
                  </a:lnTo>
                  <a:lnTo>
                    <a:pt x="117850" y="59695"/>
                  </a:lnTo>
                  <a:lnTo>
                    <a:pt x="110643" y="54827"/>
                  </a:lnTo>
                  <a:lnTo>
                    <a:pt x="105783" y="47609"/>
                  </a:lnTo>
                  <a:lnTo>
                    <a:pt x="104000" y="38773"/>
                  </a:lnTo>
                  <a:lnTo>
                    <a:pt x="105783" y="29942"/>
                  </a:lnTo>
                  <a:lnTo>
                    <a:pt x="110643" y="22737"/>
                  </a:lnTo>
                  <a:lnTo>
                    <a:pt x="117850" y="17882"/>
                  </a:lnTo>
                  <a:lnTo>
                    <a:pt x="126669" y="16103"/>
                  </a:lnTo>
                  <a:lnTo>
                    <a:pt x="348775" y="16103"/>
                  </a:lnTo>
                  <a:lnTo>
                    <a:pt x="344771" y="10166"/>
                  </a:lnTo>
                  <a:lnTo>
                    <a:pt x="333749" y="2728"/>
                  </a:lnTo>
                  <a:lnTo>
                    <a:pt x="320268" y="0"/>
                  </a:lnTo>
                  <a:close/>
                </a:path>
                <a:path w="354964" h="86995">
                  <a:moveTo>
                    <a:pt x="228269" y="16103"/>
                  </a:moveTo>
                  <a:lnTo>
                    <a:pt x="126669" y="16103"/>
                  </a:lnTo>
                  <a:lnTo>
                    <a:pt x="135511" y="17882"/>
                  </a:lnTo>
                  <a:lnTo>
                    <a:pt x="142743" y="22737"/>
                  </a:lnTo>
                  <a:lnTo>
                    <a:pt x="147624" y="29942"/>
                  </a:lnTo>
                  <a:lnTo>
                    <a:pt x="149415" y="38773"/>
                  </a:lnTo>
                  <a:lnTo>
                    <a:pt x="147624" y="47609"/>
                  </a:lnTo>
                  <a:lnTo>
                    <a:pt x="142743" y="54827"/>
                  </a:lnTo>
                  <a:lnTo>
                    <a:pt x="135511" y="59695"/>
                  </a:lnTo>
                  <a:lnTo>
                    <a:pt x="126669" y="61480"/>
                  </a:lnTo>
                  <a:lnTo>
                    <a:pt x="228269" y="61480"/>
                  </a:lnTo>
                  <a:lnTo>
                    <a:pt x="219459" y="59695"/>
                  </a:lnTo>
                  <a:lnTo>
                    <a:pt x="212261" y="54827"/>
                  </a:lnTo>
                  <a:lnTo>
                    <a:pt x="207406" y="47609"/>
                  </a:lnTo>
                  <a:lnTo>
                    <a:pt x="205625" y="38773"/>
                  </a:lnTo>
                  <a:lnTo>
                    <a:pt x="207406" y="29942"/>
                  </a:lnTo>
                  <a:lnTo>
                    <a:pt x="212261" y="22737"/>
                  </a:lnTo>
                  <a:lnTo>
                    <a:pt x="219459" y="17882"/>
                  </a:lnTo>
                  <a:lnTo>
                    <a:pt x="228269" y="16103"/>
                  </a:lnTo>
                  <a:close/>
                </a:path>
                <a:path w="354964" h="86995">
                  <a:moveTo>
                    <a:pt x="348775" y="16103"/>
                  </a:moveTo>
                  <a:lnTo>
                    <a:pt x="228269" y="16103"/>
                  </a:lnTo>
                  <a:lnTo>
                    <a:pt x="237118" y="17882"/>
                  </a:lnTo>
                  <a:lnTo>
                    <a:pt x="244340" y="22737"/>
                  </a:lnTo>
                  <a:lnTo>
                    <a:pt x="249206" y="29942"/>
                  </a:lnTo>
                  <a:lnTo>
                    <a:pt x="250990" y="38773"/>
                  </a:lnTo>
                  <a:lnTo>
                    <a:pt x="249206" y="47609"/>
                  </a:lnTo>
                  <a:lnTo>
                    <a:pt x="244340" y="54827"/>
                  </a:lnTo>
                  <a:lnTo>
                    <a:pt x="237118" y="59695"/>
                  </a:lnTo>
                  <a:lnTo>
                    <a:pt x="228269" y="61480"/>
                  </a:lnTo>
                  <a:lnTo>
                    <a:pt x="354939" y="61480"/>
                  </a:lnTo>
                  <a:lnTo>
                    <a:pt x="354939" y="34696"/>
                  </a:lnTo>
                  <a:lnTo>
                    <a:pt x="352210" y="21195"/>
                  </a:lnTo>
                  <a:lnTo>
                    <a:pt x="348775" y="1610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61724" y="6287555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5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 txBox="1"/>
            <p:nvPr/>
          </p:nvSpPr>
          <p:spPr>
            <a:xfrm>
              <a:off x="621351" y="6932270"/>
              <a:ext cx="527685" cy="13915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dirty="0">
                  <a:latin typeface="Myriad Pro"/>
                  <a:cs typeface="Myriad Pro"/>
                </a:rPr>
                <a:t>Персонал</a:t>
              </a:r>
              <a:endParaRPr lang="ru-RU" dirty="0">
                <a:latin typeface="Myriad Pro"/>
                <a:cs typeface="Myriad Pro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808209" y="6564652"/>
              <a:ext cx="153670" cy="280670"/>
            </a:xfrm>
            <a:custGeom>
              <a:avLst/>
              <a:gdLst/>
              <a:ahLst/>
              <a:cxnLst/>
              <a:rect l="l" t="t" r="r" b="b"/>
              <a:pathLst>
                <a:path w="153669" h="280670">
                  <a:moveTo>
                    <a:pt x="43442" y="101"/>
                  </a:moveTo>
                  <a:lnTo>
                    <a:pt x="3205" y="26226"/>
                  </a:lnTo>
                  <a:lnTo>
                    <a:pt x="0" y="98915"/>
                  </a:lnTo>
                  <a:lnTo>
                    <a:pt x="147" y="120599"/>
                  </a:lnTo>
                  <a:lnTo>
                    <a:pt x="1200" y="124040"/>
                  </a:lnTo>
                  <a:lnTo>
                    <a:pt x="2789" y="126568"/>
                  </a:lnTo>
                  <a:lnTo>
                    <a:pt x="8518" y="135506"/>
                  </a:lnTo>
                  <a:lnTo>
                    <a:pt x="20157" y="153264"/>
                  </a:lnTo>
                  <a:lnTo>
                    <a:pt x="25865" y="162217"/>
                  </a:lnTo>
                  <a:lnTo>
                    <a:pt x="29143" y="280111"/>
                  </a:lnTo>
                  <a:lnTo>
                    <a:pt x="29675" y="280619"/>
                  </a:lnTo>
                  <a:lnTo>
                    <a:pt x="123934" y="280619"/>
                  </a:lnTo>
                  <a:lnTo>
                    <a:pt x="124455" y="280111"/>
                  </a:lnTo>
                  <a:lnTo>
                    <a:pt x="124554" y="184717"/>
                  </a:lnTo>
                  <a:lnTo>
                    <a:pt x="124658" y="169189"/>
                  </a:lnTo>
                  <a:lnTo>
                    <a:pt x="126093" y="164795"/>
                  </a:lnTo>
                  <a:lnTo>
                    <a:pt x="128176" y="161404"/>
                  </a:lnTo>
                  <a:lnTo>
                    <a:pt x="133684" y="152692"/>
                  </a:lnTo>
                  <a:lnTo>
                    <a:pt x="145014" y="135454"/>
                  </a:lnTo>
                  <a:lnTo>
                    <a:pt x="150579" y="126771"/>
                  </a:lnTo>
                  <a:lnTo>
                    <a:pt x="152305" y="124002"/>
                  </a:lnTo>
                  <a:lnTo>
                    <a:pt x="153386" y="120421"/>
                  </a:lnTo>
                  <a:lnTo>
                    <a:pt x="153545" y="98915"/>
                  </a:lnTo>
                  <a:lnTo>
                    <a:pt x="153597" y="80835"/>
                  </a:lnTo>
                  <a:lnTo>
                    <a:pt x="76627" y="80835"/>
                  </a:lnTo>
                  <a:lnTo>
                    <a:pt x="74442" y="78524"/>
                  </a:lnTo>
                  <a:lnTo>
                    <a:pt x="57689" y="40035"/>
                  </a:lnTo>
                  <a:lnTo>
                    <a:pt x="44293" y="3200"/>
                  </a:lnTo>
                  <a:lnTo>
                    <a:pt x="43442" y="101"/>
                  </a:lnTo>
                  <a:close/>
                </a:path>
                <a:path w="153669" h="280670">
                  <a:moveTo>
                    <a:pt x="112339" y="0"/>
                  </a:moveTo>
                  <a:lnTo>
                    <a:pt x="109774" y="1269"/>
                  </a:lnTo>
                  <a:lnTo>
                    <a:pt x="107793" y="6908"/>
                  </a:lnTo>
                  <a:lnTo>
                    <a:pt x="101804" y="23770"/>
                  </a:lnTo>
                  <a:lnTo>
                    <a:pt x="83218" y="74129"/>
                  </a:lnTo>
                  <a:lnTo>
                    <a:pt x="78875" y="78625"/>
                  </a:lnTo>
                  <a:lnTo>
                    <a:pt x="76627" y="80835"/>
                  </a:lnTo>
                  <a:lnTo>
                    <a:pt x="153597" y="80835"/>
                  </a:lnTo>
                  <a:lnTo>
                    <a:pt x="153520" y="56968"/>
                  </a:lnTo>
                  <a:lnTo>
                    <a:pt x="145676" y="18148"/>
                  </a:lnTo>
                  <a:lnTo>
                    <a:pt x="118118" y="1587"/>
                  </a:lnTo>
                  <a:lnTo>
                    <a:pt x="112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69766" y="6594861"/>
              <a:ext cx="118719" cy="2038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981054" y="6594492"/>
              <a:ext cx="118991" cy="2041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26992" y="6397474"/>
              <a:ext cx="317500" cy="95885"/>
            </a:xfrm>
            <a:custGeom>
              <a:avLst/>
              <a:gdLst/>
              <a:ahLst/>
              <a:cxnLst/>
              <a:rect l="l" t="t" r="r" b="b"/>
              <a:pathLst>
                <a:path w="317500" h="95885">
                  <a:moveTo>
                    <a:pt x="247073" y="21348"/>
                  </a:moveTo>
                  <a:lnTo>
                    <a:pt x="151345" y="21348"/>
                  </a:lnTo>
                  <a:lnTo>
                    <a:pt x="184119" y="22885"/>
                  </a:lnTo>
                  <a:lnTo>
                    <a:pt x="214950" y="30183"/>
                  </a:lnTo>
                  <a:lnTo>
                    <a:pt x="270573" y="62077"/>
                  </a:lnTo>
                  <a:lnTo>
                    <a:pt x="297065" y="89484"/>
                  </a:lnTo>
                  <a:lnTo>
                    <a:pt x="300736" y="93408"/>
                  </a:lnTo>
                  <a:lnTo>
                    <a:pt x="304800" y="95529"/>
                  </a:lnTo>
                  <a:lnTo>
                    <a:pt x="314744" y="90944"/>
                  </a:lnTo>
                  <a:lnTo>
                    <a:pt x="316953" y="86791"/>
                  </a:lnTo>
                  <a:lnTo>
                    <a:pt x="315391" y="79108"/>
                  </a:lnTo>
                  <a:lnTo>
                    <a:pt x="313639" y="76555"/>
                  </a:lnTo>
                  <a:lnTo>
                    <a:pt x="311899" y="74422"/>
                  </a:lnTo>
                  <a:lnTo>
                    <a:pt x="280088" y="42423"/>
                  </a:lnTo>
                  <a:lnTo>
                    <a:pt x="247073" y="21348"/>
                  </a:lnTo>
                  <a:close/>
                </a:path>
                <a:path w="317500" h="95885">
                  <a:moveTo>
                    <a:pt x="158673" y="0"/>
                  </a:moveTo>
                  <a:lnTo>
                    <a:pt x="116645" y="4086"/>
                  </a:lnTo>
                  <a:lnTo>
                    <a:pt x="73819" y="18598"/>
                  </a:lnTo>
                  <a:lnTo>
                    <a:pt x="23898" y="52799"/>
                  </a:lnTo>
                  <a:lnTo>
                    <a:pt x="0" y="83591"/>
                  </a:lnTo>
                  <a:lnTo>
                    <a:pt x="1511" y="89674"/>
                  </a:lnTo>
                  <a:lnTo>
                    <a:pt x="5308" y="92583"/>
                  </a:lnTo>
                  <a:lnTo>
                    <a:pt x="13347" y="95250"/>
                  </a:lnTo>
                  <a:lnTo>
                    <a:pt x="16929" y="91871"/>
                  </a:lnTo>
                  <a:lnTo>
                    <a:pt x="20066" y="88023"/>
                  </a:lnTo>
                  <a:lnTo>
                    <a:pt x="47284" y="60328"/>
                  </a:lnTo>
                  <a:lnTo>
                    <a:pt x="78185" y="39865"/>
                  </a:lnTo>
                  <a:lnTo>
                    <a:pt x="112847" y="26812"/>
                  </a:lnTo>
                  <a:lnTo>
                    <a:pt x="151345" y="21348"/>
                  </a:lnTo>
                  <a:lnTo>
                    <a:pt x="247073" y="21348"/>
                  </a:lnTo>
                  <a:lnTo>
                    <a:pt x="243944" y="19351"/>
                  </a:lnTo>
                  <a:lnTo>
                    <a:pt x="203471" y="5209"/>
                  </a:lnTo>
                  <a:lnTo>
                    <a:pt x="158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840140" y="6455871"/>
              <a:ext cx="89319" cy="8956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95034" y="6515893"/>
              <a:ext cx="68795" cy="6887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006281" y="6515889"/>
              <a:ext cx="68618" cy="688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873848" y="6565281"/>
              <a:ext cx="24765" cy="62230"/>
            </a:xfrm>
            <a:custGeom>
              <a:avLst/>
              <a:gdLst/>
              <a:ahLst/>
              <a:cxnLst/>
              <a:rect l="l" t="t" r="r" b="b"/>
              <a:pathLst>
                <a:path w="24765" h="62229">
                  <a:moveTo>
                    <a:pt x="10820" y="0"/>
                  </a:moveTo>
                  <a:lnTo>
                    <a:pt x="5499" y="914"/>
                  </a:lnTo>
                  <a:lnTo>
                    <a:pt x="1866" y="1612"/>
                  </a:lnTo>
                  <a:lnTo>
                    <a:pt x="0" y="5156"/>
                  </a:lnTo>
                  <a:lnTo>
                    <a:pt x="1130" y="8928"/>
                  </a:lnTo>
                  <a:lnTo>
                    <a:pt x="6426" y="15925"/>
                  </a:lnTo>
                  <a:lnTo>
                    <a:pt x="7810" y="21081"/>
                  </a:lnTo>
                  <a:lnTo>
                    <a:pt x="5397" y="30759"/>
                  </a:lnTo>
                  <a:lnTo>
                    <a:pt x="5384" y="34467"/>
                  </a:lnTo>
                  <a:lnTo>
                    <a:pt x="4762" y="38049"/>
                  </a:lnTo>
                  <a:lnTo>
                    <a:pt x="4633" y="44217"/>
                  </a:lnTo>
                  <a:lnTo>
                    <a:pt x="6061" y="50066"/>
                  </a:lnTo>
                  <a:lnTo>
                    <a:pt x="8398" y="55930"/>
                  </a:lnTo>
                  <a:lnTo>
                    <a:pt x="10998" y="62141"/>
                  </a:lnTo>
                  <a:lnTo>
                    <a:pt x="14081" y="55359"/>
                  </a:lnTo>
                  <a:lnTo>
                    <a:pt x="16444" y="48858"/>
                  </a:lnTo>
                  <a:lnTo>
                    <a:pt x="17643" y="42340"/>
                  </a:lnTo>
                  <a:lnTo>
                    <a:pt x="17233" y="35509"/>
                  </a:lnTo>
                  <a:lnTo>
                    <a:pt x="16007" y="28612"/>
                  </a:lnTo>
                  <a:lnTo>
                    <a:pt x="15598" y="21785"/>
                  </a:lnTo>
                  <a:lnTo>
                    <a:pt x="16937" y="15108"/>
                  </a:lnTo>
                  <a:lnTo>
                    <a:pt x="20954" y="8661"/>
                  </a:lnTo>
                  <a:lnTo>
                    <a:pt x="24371" y="4876"/>
                  </a:lnTo>
                  <a:lnTo>
                    <a:pt x="21818" y="888"/>
                  </a:lnTo>
                  <a:lnTo>
                    <a:pt x="13741" y="190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4905547" y="6274445"/>
              <a:ext cx="647065" cy="646430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 txBox="1"/>
            <p:nvPr/>
          </p:nvSpPr>
          <p:spPr>
            <a:xfrm>
              <a:off x="4923829" y="6932036"/>
              <a:ext cx="609805" cy="13915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Паркинг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5030096" y="6432684"/>
              <a:ext cx="397510" cy="331470"/>
            </a:xfrm>
            <a:custGeom>
              <a:avLst/>
              <a:gdLst/>
              <a:ahLst/>
              <a:cxnLst/>
              <a:rect l="l" t="t" r="r" b="b"/>
              <a:pathLst>
                <a:path w="397510" h="331470">
                  <a:moveTo>
                    <a:pt x="364553" y="266230"/>
                  </a:moveTo>
                  <a:lnTo>
                    <a:pt x="32791" y="266230"/>
                  </a:lnTo>
                  <a:lnTo>
                    <a:pt x="32878" y="273684"/>
                  </a:lnTo>
                  <a:lnTo>
                    <a:pt x="33004" y="280860"/>
                  </a:lnTo>
                  <a:lnTo>
                    <a:pt x="33011" y="289733"/>
                  </a:lnTo>
                  <a:lnTo>
                    <a:pt x="32786" y="294389"/>
                  </a:lnTo>
                  <a:lnTo>
                    <a:pt x="32660" y="297950"/>
                  </a:lnTo>
                  <a:lnTo>
                    <a:pt x="33116" y="309167"/>
                  </a:lnTo>
                  <a:lnTo>
                    <a:pt x="36737" y="318728"/>
                  </a:lnTo>
                  <a:lnTo>
                    <a:pt x="43726" y="326066"/>
                  </a:lnTo>
                  <a:lnTo>
                    <a:pt x="54305" y="331127"/>
                  </a:lnTo>
                  <a:lnTo>
                    <a:pt x="68872" y="331127"/>
                  </a:lnTo>
                  <a:lnTo>
                    <a:pt x="73418" y="328587"/>
                  </a:lnTo>
                  <a:lnTo>
                    <a:pt x="78371" y="326580"/>
                  </a:lnTo>
                  <a:lnTo>
                    <a:pt x="88531" y="318465"/>
                  </a:lnTo>
                  <a:lnTo>
                    <a:pt x="91338" y="311505"/>
                  </a:lnTo>
                  <a:lnTo>
                    <a:pt x="91389" y="266407"/>
                  </a:lnTo>
                  <a:lnTo>
                    <a:pt x="364553" y="266407"/>
                  </a:lnTo>
                  <a:lnTo>
                    <a:pt x="364553" y="266230"/>
                  </a:lnTo>
                  <a:close/>
                </a:path>
                <a:path w="397510" h="331470">
                  <a:moveTo>
                    <a:pt x="364553" y="266407"/>
                  </a:moveTo>
                  <a:lnTo>
                    <a:pt x="305752" y="266407"/>
                  </a:lnTo>
                  <a:lnTo>
                    <a:pt x="305848" y="289733"/>
                  </a:lnTo>
                  <a:lnTo>
                    <a:pt x="305762" y="297433"/>
                  </a:lnTo>
                  <a:lnTo>
                    <a:pt x="306268" y="307338"/>
                  </a:lnTo>
                  <a:lnTo>
                    <a:pt x="310097" y="317544"/>
                  </a:lnTo>
                  <a:lnTo>
                    <a:pt x="317405" y="325512"/>
                  </a:lnTo>
                  <a:lnTo>
                    <a:pt x="328472" y="331127"/>
                  </a:lnTo>
                  <a:lnTo>
                    <a:pt x="343039" y="331127"/>
                  </a:lnTo>
                  <a:lnTo>
                    <a:pt x="346011" y="329793"/>
                  </a:lnTo>
                  <a:lnTo>
                    <a:pt x="349122" y="328675"/>
                  </a:lnTo>
                  <a:lnTo>
                    <a:pt x="360006" y="322440"/>
                  </a:lnTo>
                  <a:lnTo>
                    <a:pt x="364375" y="315417"/>
                  </a:lnTo>
                  <a:lnTo>
                    <a:pt x="364489" y="306044"/>
                  </a:lnTo>
                  <a:lnTo>
                    <a:pt x="364553" y="266407"/>
                  </a:lnTo>
                  <a:close/>
                </a:path>
                <a:path w="397510" h="331470">
                  <a:moveTo>
                    <a:pt x="296684" y="0"/>
                  </a:moveTo>
                  <a:lnTo>
                    <a:pt x="100660" y="0"/>
                  </a:lnTo>
                  <a:lnTo>
                    <a:pt x="88390" y="5171"/>
                  </a:lnTo>
                  <a:lnTo>
                    <a:pt x="79007" y="13084"/>
                  </a:lnTo>
                  <a:lnTo>
                    <a:pt x="71915" y="23277"/>
                  </a:lnTo>
                  <a:lnTo>
                    <a:pt x="66530" y="35293"/>
                  </a:lnTo>
                  <a:lnTo>
                    <a:pt x="59678" y="53347"/>
                  </a:lnTo>
                  <a:lnTo>
                    <a:pt x="52603" y="71320"/>
                  </a:lnTo>
                  <a:lnTo>
                    <a:pt x="37382" y="109245"/>
                  </a:lnTo>
                  <a:lnTo>
                    <a:pt x="35979" y="112039"/>
                  </a:lnTo>
                  <a:lnTo>
                    <a:pt x="34185" y="112636"/>
                  </a:lnTo>
                  <a:lnTo>
                    <a:pt x="22624" y="117830"/>
                  </a:lnTo>
                  <a:lnTo>
                    <a:pt x="13069" y="125050"/>
                  </a:lnTo>
                  <a:lnTo>
                    <a:pt x="5527" y="134328"/>
                  </a:lnTo>
                  <a:lnTo>
                    <a:pt x="0" y="145694"/>
                  </a:lnTo>
                  <a:lnTo>
                    <a:pt x="0" y="266230"/>
                  </a:lnTo>
                  <a:lnTo>
                    <a:pt x="397344" y="266230"/>
                  </a:lnTo>
                  <a:lnTo>
                    <a:pt x="397344" y="200101"/>
                  </a:lnTo>
                  <a:lnTo>
                    <a:pt x="63487" y="200101"/>
                  </a:lnTo>
                  <a:lnTo>
                    <a:pt x="52686" y="198000"/>
                  </a:lnTo>
                  <a:lnTo>
                    <a:pt x="43864" y="192141"/>
                  </a:lnTo>
                  <a:lnTo>
                    <a:pt x="37896" y="183391"/>
                  </a:lnTo>
                  <a:lnTo>
                    <a:pt x="35661" y="172618"/>
                  </a:lnTo>
                  <a:lnTo>
                    <a:pt x="37759" y="161758"/>
                  </a:lnTo>
                  <a:lnTo>
                    <a:pt x="43594" y="152822"/>
                  </a:lnTo>
                  <a:lnTo>
                    <a:pt x="52279" y="146729"/>
                  </a:lnTo>
                  <a:lnTo>
                    <a:pt x="62928" y="144398"/>
                  </a:lnTo>
                  <a:lnTo>
                    <a:pt x="396713" y="144398"/>
                  </a:lnTo>
                  <a:lnTo>
                    <a:pt x="391797" y="134315"/>
                  </a:lnTo>
                  <a:lnTo>
                    <a:pt x="384242" y="125034"/>
                  </a:lnTo>
                  <a:lnTo>
                    <a:pt x="374678" y="117815"/>
                  </a:lnTo>
                  <a:lnTo>
                    <a:pt x="363106" y="112623"/>
                  </a:lnTo>
                  <a:lnTo>
                    <a:pt x="361378" y="112039"/>
                  </a:lnTo>
                  <a:lnTo>
                    <a:pt x="360507" y="110312"/>
                  </a:lnTo>
                  <a:lnTo>
                    <a:pt x="71767" y="110312"/>
                  </a:lnTo>
                  <a:lnTo>
                    <a:pt x="71754" y="108038"/>
                  </a:lnTo>
                  <a:lnTo>
                    <a:pt x="92191" y="53334"/>
                  </a:lnTo>
                  <a:lnTo>
                    <a:pt x="99186" y="34518"/>
                  </a:lnTo>
                  <a:lnTo>
                    <a:pt x="105257" y="30340"/>
                  </a:lnTo>
                  <a:lnTo>
                    <a:pt x="328601" y="30340"/>
                  </a:lnTo>
                  <a:lnTo>
                    <a:pt x="325429" y="23270"/>
                  </a:lnTo>
                  <a:lnTo>
                    <a:pt x="318327" y="13077"/>
                  </a:lnTo>
                  <a:lnTo>
                    <a:pt x="308931" y="5166"/>
                  </a:lnTo>
                  <a:lnTo>
                    <a:pt x="296684" y="0"/>
                  </a:lnTo>
                  <a:close/>
                </a:path>
                <a:path w="397510" h="331470">
                  <a:moveTo>
                    <a:pt x="335864" y="144398"/>
                  </a:moveTo>
                  <a:lnTo>
                    <a:pt x="62928" y="144398"/>
                  </a:lnTo>
                  <a:lnTo>
                    <a:pt x="73599" y="146488"/>
                  </a:lnTo>
                  <a:lnTo>
                    <a:pt x="82427" y="152419"/>
                  </a:lnTo>
                  <a:lnTo>
                    <a:pt x="88472" y="161254"/>
                  </a:lnTo>
                  <a:lnTo>
                    <a:pt x="90792" y="172059"/>
                  </a:lnTo>
                  <a:lnTo>
                    <a:pt x="88752" y="182915"/>
                  </a:lnTo>
                  <a:lnTo>
                    <a:pt x="82935" y="191809"/>
                  </a:lnTo>
                  <a:lnTo>
                    <a:pt x="74220" y="197839"/>
                  </a:lnTo>
                  <a:lnTo>
                    <a:pt x="63487" y="200101"/>
                  </a:lnTo>
                  <a:lnTo>
                    <a:pt x="335457" y="200101"/>
                  </a:lnTo>
                  <a:lnTo>
                    <a:pt x="308344" y="172618"/>
                  </a:lnTo>
                  <a:lnTo>
                    <a:pt x="308270" y="172059"/>
                  </a:lnTo>
                  <a:lnTo>
                    <a:pt x="310381" y="161758"/>
                  </a:lnTo>
                  <a:lnTo>
                    <a:pt x="310503" y="161254"/>
                  </a:lnTo>
                  <a:lnTo>
                    <a:pt x="316425" y="152447"/>
                  </a:lnTo>
                  <a:lnTo>
                    <a:pt x="325190" y="146511"/>
                  </a:lnTo>
                  <a:lnTo>
                    <a:pt x="335864" y="144398"/>
                  </a:lnTo>
                  <a:close/>
                </a:path>
                <a:path w="397510" h="331470">
                  <a:moveTo>
                    <a:pt x="396713" y="144398"/>
                  </a:moveTo>
                  <a:lnTo>
                    <a:pt x="335864" y="144398"/>
                  </a:lnTo>
                  <a:lnTo>
                    <a:pt x="346503" y="146688"/>
                  </a:lnTo>
                  <a:lnTo>
                    <a:pt x="355168" y="152746"/>
                  </a:lnTo>
                  <a:lnTo>
                    <a:pt x="360985" y="161665"/>
                  </a:lnTo>
                  <a:lnTo>
                    <a:pt x="362987" y="172059"/>
                  </a:lnTo>
                  <a:lnTo>
                    <a:pt x="363064" y="172618"/>
                  </a:lnTo>
                  <a:lnTo>
                    <a:pt x="360891" y="183391"/>
                  </a:lnTo>
                  <a:lnTo>
                    <a:pt x="355003" y="192150"/>
                  </a:lnTo>
                  <a:lnTo>
                    <a:pt x="346242" y="198002"/>
                  </a:lnTo>
                  <a:lnTo>
                    <a:pt x="335457" y="200101"/>
                  </a:lnTo>
                  <a:lnTo>
                    <a:pt x="397344" y="200101"/>
                  </a:lnTo>
                  <a:lnTo>
                    <a:pt x="397344" y="145694"/>
                  </a:lnTo>
                  <a:lnTo>
                    <a:pt x="396713" y="144398"/>
                  </a:lnTo>
                  <a:close/>
                </a:path>
                <a:path w="397510" h="331470">
                  <a:moveTo>
                    <a:pt x="328601" y="30340"/>
                  </a:moveTo>
                  <a:lnTo>
                    <a:pt x="114172" y="30340"/>
                  </a:lnTo>
                  <a:lnTo>
                    <a:pt x="290360" y="30530"/>
                  </a:lnTo>
                  <a:lnTo>
                    <a:pt x="297446" y="32956"/>
                  </a:lnTo>
                  <a:lnTo>
                    <a:pt x="300570" y="40995"/>
                  </a:lnTo>
                  <a:lnTo>
                    <a:pt x="307135" y="58071"/>
                  </a:lnTo>
                  <a:lnTo>
                    <a:pt x="313642" y="75268"/>
                  </a:lnTo>
                  <a:lnTo>
                    <a:pt x="326809" y="110312"/>
                  </a:lnTo>
                  <a:lnTo>
                    <a:pt x="360507" y="110312"/>
                  </a:lnTo>
                  <a:lnTo>
                    <a:pt x="359963" y="109232"/>
                  </a:lnTo>
                  <a:lnTo>
                    <a:pt x="344738" y="71307"/>
                  </a:lnTo>
                  <a:lnTo>
                    <a:pt x="337667" y="53334"/>
                  </a:lnTo>
                  <a:lnTo>
                    <a:pt x="330816" y="35280"/>
                  </a:lnTo>
                  <a:lnTo>
                    <a:pt x="328601" y="3034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246046" y="6467188"/>
              <a:ext cx="100202" cy="7276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7" name="object 77"/>
          <p:cNvSpPr/>
          <p:nvPr/>
        </p:nvSpPr>
        <p:spPr>
          <a:xfrm>
            <a:off x="11541789" y="4420810"/>
            <a:ext cx="2833466" cy="16605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8602712" y="5470175"/>
            <a:ext cx="2580030" cy="14813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0804495" y="1489198"/>
            <a:ext cx="3620005" cy="21831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8218115" y="2832110"/>
            <a:ext cx="4198772" cy="241049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/>
          <p:nvPr/>
        </p:nvSpPr>
        <p:spPr>
          <a:xfrm>
            <a:off x="818366" y="2903901"/>
            <a:ext cx="7092981" cy="414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231F20"/>
                </a:solidFill>
                <a:latin typeface="Myriad Pro"/>
              </a:rPr>
              <a:t>ZKBioSecurity является конечной платформой безопасности «Все в одном», разработанной ZKTeco. Он содержит несколько встроенных модулей:</a:t>
            </a:r>
            <a:endParaRPr sz="2000" spc="-20" dirty="0">
              <a:solidFill>
                <a:srgbClr val="231F20"/>
              </a:solidFill>
              <a:latin typeface="Myriad Pro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000" spc="-20" dirty="0">
              <a:solidFill>
                <a:srgbClr val="231F20"/>
              </a:solidFill>
              <a:latin typeface="Myriad Pro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arenR"/>
            </a:pPr>
            <a:r>
              <a:rPr lang="ru-RU" altLang="en-US" sz="2000" spc="-20" dirty="0">
                <a:solidFill>
                  <a:srgbClr val="231F20"/>
                </a:solidFill>
                <a:latin typeface="Myriad Pro"/>
              </a:rPr>
              <a:t>Персонал</a:t>
            </a:r>
            <a:endParaRPr lang="en-US" sz="2000" spc="-20" dirty="0">
              <a:solidFill>
                <a:srgbClr val="231F20"/>
              </a:solidFill>
              <a:latin typeface="Myriad Pro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arenR"/>
            </a:pPr>
            <a:r>
              <a:rPr lang="ru-RU" altLang="en-US" sz="2000" spc="-20" dirty="0">
                <a:solidFill>
                  <a:srgbClr val="231F20"/>
                </a:solidFill>
                <a:latin typeface="Myriad Pro"/>
              </a:rPr>
              <a:t>Контроль доступа</a:t>
            </a:r>
            <a:endParaRPr lang="en-US" sz="2000" spc="-20" dirty="0">
              <a:solidFill>
                <a:srgbClr val="231F20"/>
              </a:solidFill>
              <a:latin typeface="Myriad Pro"/>
            </a:endParaRPr>
          </a:p>
          <a:p>
            <a:pPr marL="355600" indent="-342900">
              <a:spcBef>
                <a:spcPts val="100"/>
              </a:spcBef>
              <a:buFontTx/>
              <a:buAutoNum type="arabicParenR"/>
            </a:pPr>
            <a:r>
              <a:rPr lang="ru-RU" altLang="en-US" sz="2000" spc="-20" dirty="0">
                <a:solidFill>
                  <a:srgbClr val="231F20"/>
                </a:solidFill>
                <a:latin typeface="Myriad Pro"/>
              </a:rPr>
              <a:t>Учёт рабочего времени</a:t>
            </a:r>
            <a:endParaRPr lang="en-US" sz="2000" spc="-20" dirty="0">
              <a:solidFill>
                <a:srgbClr val="231F20"/>
              </a:solidFill>
              <a:latin typeface="Myriad Pro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arenR"/>
            </a:pPr>
            <a:r>
              <a:rPr lang="ru-RU" sz="2000" spc="-20" dirty="0">
                <a:solidFill>
                  <a:srgbClr val="231F20"/>
                </a:solidFill>
                <a:latin typeface="Myriad Pro"/>
              </a:rPr>
              <a:t>Контроль лифта</a:t>
            </a:r>
            <a:r>
              <a:rPr sz="2000" spc="-20" dirty="0">
                <a:solidFill>
                  <a:srgbClr val="231F20"/>
                </a:solidFill>
                <a:latin typeface="Myriad Pro"/>
              </a:rPr>
              <a:t> (online/ </a:t>
            </a:r>
            <a:r>
              <a:rPr lang="en-US" sz="2000" spc="-20" dirty="0">
                <a:solidFill>
                  <a:srgbClr val="231F20"/>
                </a:solidFill>
                <a:latin typeface="Myriad Pro"/>
              </a:rPr>
              <a:t>offline</a:t>
            </a:r>
            <a:r>
              <a:rPr sz="2000" spc="-20" dirty="0">
                <a:solidFill>
                  <a:srgbClr val="231F20"/>
                </a:solidFill>
                <a:latin typeface="Myriad Pro"/>
              </a:rPr>
              <a:t>)</a:t>
            </a:r>
            <a:endParaRPr lang="en-US" sz="2000" spc="-20" dirty="0">
              <a:solidFill>
                <a:srgbClr val="231F20"/>
              </a:solidFill>
              <a:latin typeface="Myriad Pro"/>
            </a:endParaRPr>
          </a:p>
          <a:p>
            <a:pPr marL="355600" indent="-342900">
              <a:spcBef>
                <a:spcPts val="100"/>
              </a:spcBef>
              <a:buFontTx/>
              <a:buAutoNum type="arabicParenR"/>
            </a:pPr>
            <a:r>
              <a:rPr lang="ru-RU" altLang="en-US" sz="2000" spc="-20" dirty="0">
                <a:solidFill>
                  <a:srgbClr val="231F20"/>
                </a:solidFill>
                <a:latin typeface="Myriad Pro"/>
              </a:rPr>
              <a:t>Гостиничный модуль</a:t>
            </a:r>
            <a:endParaRPr lang="en-US" sz="2000" spc="-20" dirty="0">
              <a:solidFill>
                <a:srgbClr val="231F20"/>
              </a:solidFill>
              <a:latin typeface="Myriad Pro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arenR"/>
            </a:pPr>
            <a:r>
              <a:rPr lang="ru-RU" altLang="en-US" sz="2000" spc="-20" dirty="0">
                <a:solidFill>
                  <a:srgbClr val="231F20"/>
                </a:solidFill>
                <a:latin typeface="Myriad Pro"/>
              </a:rPr>
              <a:t>Контроль посетителей</a:t>
            </a:r>
            <a:endParaRPr lang="en-US" sz="2000" spc="-20" dirty="0">
              <a:solidFill>
                <a:srgbClr val="231F20"/>
              </a:solidFill>
              <a:latin typeface="Myriad Pro"/>
            </a:endParaRPr>
          </a:p>
          <a:p>
            <a:pPr marL="355600" indent="-342900">
              <a:spcBef>
                <a:spcPts val="100"/>
              </a:spcBef>
              <a:buFontTx/>
              <a:buAutoNum type="arabicParenR"/>
            </a:pPr>
            <a:r>
              <a:rPr lang="ru-RU" altLang="en-US" sz="2000" spc="-20" dirty="0">
                <a:solidFill>
                  <a:srgbClr val="231F20"/>
                </a:solidFill>
                <a:latin typeface="Myriad Pro"/>
              </a:rPr>
              <a:t>Паркинг и видеонаблюдение</a:t>
            </a:r>
            <a:endParaRPr lang="en-US" sz="2000" spc="-20" dirty="0">
              <a:solidFill>
                <a:srgbClr val="231F20"/>
              </a:solidFill>
              <a:latin typeface="Myriad Pro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arenR"/>
            </a:pPr>
            <a:r>
              <a:rPr lang="ru-RU" altLang="en-US" sz="2000" spc="-20" dirty="0">
                <a:solidFill>
                  <a:srgbClr val="231F20"/>
                </a:solidFill>
                <a:latin typeface="Myriad Pro"/>
              </a:rPr>
              <a:t>Патрулирование</a:t>
            </a:r>
            <a:endParaRPr lang="en-US" sz="2000" spc="-20" dirty="0">
              <a:solidFill>
                <a:srgbClr val="231F20"/>
              </a:solidFill>
              <a:latin typeface="Myriad Pro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arenR"/>
            </a:pPr>
            <a:r>
              <a:rPr lang="ru-RU" altLang="en-US" sz="2000" spc="-20" dirty="0">
                <a:solidFill>
                  <a:srgbClr val="231F20"/>
                </a:solidFill>
                <a:latin typeface="Myriad Pro"/>
              </a:rPr>
              <a:t>Видеонаблюдение</a:t>
            </a:r>
            <a:endParaRPr lang="ru-RU" altLang="en-US" sz="2000" spc="-20" dirty="0">
              <a:solidFill>
                <a:srgbClr val="231F20"/>
              </a:solidFill>
              <a:latin typeface="Myriad Pro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77" y="1389069"/>
            <a:ext cx="5080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625080" h="788035">
                <a:moveTo>
                  <a:pt x="7624699" y="787908"/>
                </a:moveTo>
                <a:lnTo>
                  <a:pt x="0" y="787908"/>
                </a:lnTo>
                <a:lnTo>
                  <a:pt x="0" y="0"/>
                </a:lnTo>
                <a:lnTo>
                  <a:pt x="7624699" y="0"/>
                </a:lnTo>
                <a:lnTo>
                  <a:pt x="7624699" y="787908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6043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27299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16950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699699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42220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0" y="633527"/>
            <a:ext cx="44107" cy="141933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4671802" y="633550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2227526" y="3297017"/>
            <a:ext cx="10206774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ZKBioSecurity поддерживает различные виды биометрических проверок, таких как отпечаток пальца, 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пальцевая вена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, RFID-карта, которые подают данные, которые будут записаны ZKBioSecurity.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222500" y="2254250"/>
            <a:ext cx="10211435" cy="87058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Поддержка различной проверки</a:t>
            </a:r>
            <a:endParaRPr sz="2800" dirty="0">
              <a:latin typeface="Myriad Pro"/>
              <a:cs typeface="Myriad Pro"/>
            </a:endParaRPr>
          </a:p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(</a:t>
            </a:r>
            <a:r>
              <a:rPr lang="ru-RU" sz="2800" dirty="0">
                <a:latin typeface="Myriad Pro"/>
                <a:cs typeface="Myriad Pro"/>
              </a:rPr>
              <a:t>Отпечаток пальца</a:t>
            </a:r>
            <a:r>
              <a:rPr sz="2800" dirty="0">
                <a:latin typeface="Myriad Pro"/>
                <a:cs typeface="Myriad Pro"/>
              </a:rPr>
              <a:t>, </a:t>
            </a:r>
            <a:r>
              <a:rPr lang="ru-RU" sz="2800" dirty="0">
                <a:latin typeface="Myriad Pro"/>
                <a:cs typeface="Myriad Pro"/>
              </a:rPr>
              <a:t>пальцевая вена</a:t>
            </a:r>
            <a:r>
              <a:rPr sz="2800" dirty="0">
                <a:latin typeface="Myriad Pro"/>
                <a:cs typeface="Myriad Pro"/>
              </a:rPr>
              <a:t>, </a:t>
            </a:r>
            <a:r>
              <a:rPr lang="ru-RU" sz="2800" dirty="0">
                <a:latin typeface="Myriad Pro"/>
                <a:cs typeface="Myriad Pro"/>
              </a:rPr>
              <a:t>карта </a:t>
            </a:r>
            <a:r>
              <a:rPr sz="2800" dirty="0">
                <a:latin typeface="Myriad Pro"/>
                <a:cs typeface="Myriad Pro"/>
              </a:rPr>
              <a:t>и т. </a:t>
            </a:r>
            <a:r>
              <a:rPr lang="ru-RU" sz="2800" dirty="0">
                <a:latin typeface="Myriad Pro"/>
                <a:cs typeface="Myriad Pro"/>
              </a:rPr>
              <a:t>д</a:t>
            </a:r>
            <a:r>
              <a:rPr sz="2800" dirty="0">
                <a:latin typeface="Myriad Pro"/>
                <a:cs typeface="Myriad Pro"/>
              </a:rPr>
              <a:t>.)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34240" y="7099300"/>
            <a:ext cx="5727699" cy="1788160"/>
            <a:chOff x="5253751" y="5129555"/>
            <a:chExt cx="4429392" cy="1382835"/>
          </a:xfrm>
        </p:grpSpPr>
        <p:sp>
          <p:nvSpPr>
            <p:cNvPr id="130" name="object 130"/>
            <p:cNvSpPr txBox="1"/>
            <p:nvPr/>
          </p:nvSpPr>
          <p:spPr>
            <a:xfrm>
              <a:off x="5253751" y="6146512"/>
              <a:ext cx="959485" cy="29758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1200" dirty="0">
                  <a:latin typeface="Myriad Pro"/>
                  <a:cs typeface="Myriad Pro"/>
                </a:rPr>
                <a:t>Распознование по лицу</a:t>
              </a:r>
              <a:endParaRPr lang="ru-RU" sz="1200" dirty="0">
                <a:latin typeface="Myriad Pro"/>
                <a:cs typeface="Myriad Pro"/>
              </a:endParaRPr>
            </a:p>
          </p:txBody>
        </p:sp>
        <p:sp>
          <p:nvSpPr>
            <p:cNvPr id="131" name="object 131"/>
            <p:cNvSpPr txBox="1"/>
            <p:nvPr/>
          </p:nvSpPr>
          <p:spPr>
            <a:xfrm>
              <a:off x="6469624" y="6049317"/>
              <a:ext cx="919762" cy="463073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L="12700" marR="5080" indent="12700" algn="ctr">
                <a:lnSpc>
                  <a:spcPts val="1110"/>
                </a:lnSpc>
                <a:spcBef>
                  <a:spcPts val="235"/>
                </a:spcBef>
              </a:pPr>
              <a:r>
                <a:rPr lang="ru-RU" sz="1200">
                  <a:latin typeface="Myriad Pro"/>
                  <a:cs typeface="Myriad Pro"/>
                </a:rPr>
                <a:t>Распознование по отпечаткам пальцев</a:t>
              </a:r>
              <a:endParaRPr lang="ru-RU" sz="1200">
                <a:latin typeface="Myriad Pro"/>
                <a:cs typeface="Myriad Pro"/>
              </a:endParaRPr>
            </a:p>
          </p:txBody>
        </p:sp>
        <p:sp>
          <p:nvSpPr>
            <p:cNvPr id="132" name="object 132"/>
            <p:cNvSpPr txBox="1"/>
            <p:nvPr/>
          </p:nvSpPr>
          <p:spPr>
            <a:xfrm>
              <a:off x="7644739" y="6049317"/>
              <a:ext cx="986547" cy="353075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L="12700" marR="5080" indent="20955" algn="ctr">
                <a:lnSpc>
                  <a:spcPts val="1110"/>
                </a:lnSpc>
                <a:spcBef>
                  <a:spcPts val="235"/>
                </a:spcBef>
              </a:pPr>
              <a:r>
                <a:rPr lang="ru-RU" sz="1200">
                  <a:latin typeface="Myriad Pro"/>
                  <a:cs typeface="Myriad Pro"/>
                </a:rPr>
                <a:t>Распознование по пальцевой вене</a:t>
              </a:r>
              <a:endParaRPr lang="ru-RU" sz="1200">
                <a:latin typeface="Myriad Pro"/>
                <a:cs typeface="Myriad Pro"/>
              </a:endParaRPr>
            </a:p>
          </p:txBody>
        </p:sp>
        <p:sp>
          <p:nvSpPr>
            <p:cNvPr id="133" name="object 133"/>
            <p:cNvSpPr txBox="1"/>
            <p:nvPr/>
          </p:nvSpPr>
          <p:spPr>
            <a:xfrm>
              <a:off x="8628830" y="6104316"/>
              <a:ext cx="1054313" cy="243076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L="12700" marR="5080" indent="102870" algn="ctr">
                <a:lnSpc>
                  <a:spcPts val="1110"/>
                </a:lnSpc>
                <a:spcBef>
                  <a:spcPts val="235"/>
                </a:spcBef>
              </a:pPr>
              <a:r>
                <a:rPr lang="ru-RU" sz="1200" spc="5" dirty="0">
                  <a:solidFill>
                    <a:srgbClr val="231F20"/>
                  </a:solidFill>
                  <a:latin typeface="Myriad Pro"/>
                  <a:cs typeface="Myriad Pro"/>
                </a:rPr>
                <a:t>Распознование по </a:t>
              </a:r>
              <a:r>
                <a:rPr sz="1200" spc="5" dirty="0">
                  <a:solidFill>
                    <a:srgbClr val="231F20"/>
                  </a:solidFill>
                  <a:latin typeface="Myriad Pro"/>
                  <a:cs typeface="Myriad Pro"/>
                </a:rPr>
                <a:t>EM </a:t>
              </a:r>
              <a:r>
                <a:rPr sz="1200" spc="0" dirty="0">
                  <a:solidFill>
                    <a:srgbClr val="231F20"/>
                  </a:solidFill>
                  <a:latin typeface="Myriad Pro"/>
                  <a:cs typeface="Myriad Pro"/>
                </a:rPr>
                <a:t>Card </a:t>
              </a:r>
              <a:endParaRPr sz="1200">
                <a:latin typeface="Myriad Pro"/>
                <a:cs typeface="Myriad Pro"/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7556262" y="5129751"/>
              <a:ext cx="859155" cy="854710"/>
            </a:xfrm>
            <a:custGeom>
              <a:avLst/>
              <a:gdLst/>
              <a:ahLst/>
              <a:cxnLst/>
              <a:rect l="l" t="t" r="r" b="b"/>
              <a:pathLst>
                <a:path w="859154" h="854709">
                  <a:moveTo>
                    <a:pt x="429374" y="0"/>
                  </a:moveTo>
                  <a:lnTo>
                    <a:pt x="382589" y="2519"/>
                  </a:lnTo>
                  <a:lnTo>
                    <a:pt x="337264" y="9904"/>
                  </a:lnTo>
                  <a:lnTo>
                    <a:pt x="293659" y="21891"/>
                  </a:lnTo>
                  <a:lnTo>
                    <a:pt x="252038" y="38219"/>
                  </a:lnTo>
                  <a:lnTo>
                    <a:pt x="212661" y="58626"/>
                  </a:lnTo>
                  <a:lnTo>
                    <a:pt x="175792" y="82850"/>
                  </a:lnTo>
                  <a:lnTo>
                    <a:pt x="141691" y="110629"/>
                  </a:lnTo>
                  <a:lnTo>
                    <a:pt x="110622" y="141700"/>
                  </a:lnTo>
                  <a:lnTo>
                    <a:pt x="82845" y="175803"/>
                  </a:lnTo>
                  <a:lnTo>
                    <a:pt x="58622" y="212675"/>
                  </a:lnTo>
                  <a:lnTo>
                    <a:pt x="38217" y="252053"/>
                  </a:lnTo>
                  <a:lnTo>
                    <a:pt x="21890" y="293677"/>
                  </a:lnTo>
                  <a:lnTo>
                    <a:pt x="9903" y="337284"/>
                  </a:lnTo>
                  <a:lnTo>
                    <a:pt x="2519" y="382612"/>
                  </a:lnTo>
                  <a:lnTo>
                    <a:pt x="0" y="429399"/>
                  </a:lnTo>
                  <a:lnTo>
                    <a:pt x="2771" y="478453"/>
                  </a:lnTo>
                  <a:lnTo>
                    <a:pt x="10885" y="525886"/>
                  </a:lnTo>
                  <a:lnTo>
                    <a:pt x="24038" y="571393"/>
                  </a:lnTo>
                  <a:lnTo>
                    <a:pt x="41928" y="614674"/>
                  </a:lnTo>
                  <a:lnTo>
                    <a:pt x="64252" y="655426"/>
                  </a:lnTo>
                  <a:lnTo>
                    <a:pt x="90707" y="693346"/>
                  </a:lnTo>
                  <a:lnTo>
                    <a:pt x="120990" y="728133"/>
                  </a:lnTo>
                  <a:lnTo>
                    <a:pt x="154800" y="759483"/>
                  </a:lnTo>
                  <a:lnTo>
                    <a:pt x="191832" y="787096"/>
                  </a:lnTo>
                  <a:lnTo>
                    <a:pt x="231785" y="810667"/>
                  </a:lnTo>
                  <a:lnTo>
                    <a:pt x="274356" y="829895"/>
                  </a:lnTo>
                  <a:lnTo>
                    <a:pt x="319242" y="844478"/>
                  </a:lnTo>
                  <a:lnTo>
                    <a:pt x="366141" y="854113"/>
                  </a:lnTo>
                  <a:lnTo>
                    <a:pt x="267550" y="755535"/>
                  </a:lnTo>
                  <a:lnTo>
                    <a:pt x="267550" y="268503"/>
                  </a:lnTo>
                  <a:lnTo>
                    <a:pt x="275706" y="217663"/>
                  </a:lnTo>
                  <a:lnTo>
                    <a:pt x="298426" y="173459"/>
                  </a:lnTo>
                  <a:lnTo>
                    <a:pt x="333091" y="138503"/>
                  </a:lnTo>
                  <a:lnTo>
                    <a:pt x="377080" y="115406"/>
                  </a:lnTo>
                  <a:lnTo>
                    <a:pt x="427774" y="106781"/>
                  </a:lnTo>
                  <a:lnTo>
                    <a:pt x="428307" y="106781"/>
                  </a:lnTo>
                  <a:lnTo>
                    <a:pt x="428828" y="106692"/>
                  </a:lnTo>
                  <a:lnTo>
                    <a:pt x="712251" y="106692"/>
                  </a:lnTo>
                  <a:lnTo>
                    <a:pt x="682980" y="82850"/>
                  </a:lnTo>
                  <a:lnTo>
                    <a:pt x="646107" y="58626"/>
                  </a:lnTo>
                  <a:lnTo>
                    <a:pt x="606727" y="38219"/>
                  </a:lnTo>
                  <a:lnTo>
                    <a:pt x="565102" y="21891"/>
                  </a:lnTo>
                  <a:lnTo>
                    <a:pt x="521493" y="9904"/>
                  </a:lnTo>
                  <a:lnTo>
                    <a:pt x="476163" y="2519"/>
                  </a:lnTo>
                  <a:lnTo>
                    <a:pt x="429374" y="0"/>
                  </a:lnTo>
                  <a:close/>
                </a:path>
                <a:path w="859154" h="854709">
                  <a:moveTo>
                    <a:pt x="712251" y="106692"/>
                  </a:moveTo>
                  <a:lnTo>
                    <a:pt x="429374" y="106692"/>
                  </a:lnTo>
                  <a:lnTo>
                    <a:pt x="464810" y="110604"/>
                  </a:lnTo>
                  <a:lnTo>
                    <a:pt x="497497" y="121764"/>
                  </a:lnTo>
                  <a:lnTo>
                    <a:pt x="526611" y="139311"/>
                  </a:lnTo>
                  <a:lnTo>
                    <a:pt x="551332" y="162382"/>
                  </a:lnTo>
                  <a:lnTo>
                    <a:pt x="856970" y="467994"/>
                  </a:lnTo>
                  <a:lnTo>
                    <a:pt x="857736" y="458431"/>
                  </a:lnTo>
                  <a:lnTo>
                    <a:pt x="858307" y="448811"/>
                  </a:lnTo>
                  <a:lnTo>
                    <a:pt x="858663" y="439134"/>
                  </a:lnTo>
                  <a:lnTo>
                    <a:pt x="858786" y="429399"/>
                  </a:lnTo>
                  <a:lnTo>
                    <a:pt x="856266" y="382612"/>
                  </a:lnTo>
                  <a:lnTo>
                    <a:pt x="848882" y="337284"/>
                  </a:lnTo>
                  <a:lnTo>
                    <a:pt x="836895" y="293677"/>
                  </a:lnTo>
                  <a:lnTo>
                    <a:pt x="820566" y="252053"/>
                  </a:lnTo>
                  <a:lnTo>
                    <a:pt x="800159" y="212675"/>
                  </a:lnTo>
                  <a:lnTo>
                    <a:pt x="775935" y="175803"/>
                  </a:lnTo>
                  <a:lnTo>
                    <a:pt x="748156" y="141700"/>
                  </a:lnTo>
                  <a:lnTo>
                    <a:pt x="717053" y="110604"/>
                  </a:lnTo>
                  <a:lnTo>
                    <a:pt x="712251" y="106692"/>
                  </a:lnTo>
                  <a:close/>
                </a:path>
              </a:pathLst>
            </a:custGeom>
            <a:solidFill>
              <a:srgbClr val="063B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7823815" y="5292140"/>
              <a:ext cx="589915" cy="696595"/>
            </a:xfrm>
            <a:custGeom>
              <a:avLst/>
              <a:gdLst/>
              <a:ahLst/>
              <a:cxnLst/>
              <a:rect l="l" t="t" r="r" b="b"/>
              <a:pathLst>
                <a:path w="589915" h="696595">
                  <a:moveTo>
                    <a:pt x="283781" y="0"/>
                  </a:moveTo>
                  <a:lnTo>
                    <a:pt x="300456" y="22855"/>
                  </a:lnTo>
                  <a:lnTo>
                    <a:pt x="312994" y="48474"/>
                  </a:lnTo>
                  <a:lnTo>
                    <a:pt x="320889" y="76386"/>
                  </a:lnTo>
                  <a:lnTo>
                    <a:pt x="323634" y="106121"/>
                  </a:lnTo>
                  <a:lnTo>
                    <a:pt x="323634" y="593153"/>
                  </a:lnTo>
                  <a:lnTo>
                    <a:pt x="0" y="593153"/>
                  </a:lnTo>
                  <a:lnTo>
                    <a:pt x="98590" y="691730"/>
                  </a:lnTo>
                  <a:lnTo>
                    <a:pt x="114154" y="693747"/>
                  </a:lnTo>
                  <a:lnTo>
                    <a:pt x="129887" y="695210"/>
                  </a:lnTo>
                  <a:lnTo>
                    <a:pt x="145779" y="696102"/>
                  </a:lnTo>
                  <a:lnTo>
                    <a:pt x="161823" y="696404"/>
                  </a:lnTo>
                  <a:lnTo>
                    <a:pt x="209193" y="693821"/>
                  </a:lnTo>
                  <a:lnTo>
                    <a:pt x="255059" y="686253"/>
                  </a:lnTo>
                  <a:lnTo>
                    <a:pt x="299152" y="673971"/>
                  </a:lnTo>
                  <a:lnTo>
                    <a:pt x="341199" y="657249"/>
                  </a:lnTo>
                  <a:lnTo>
                    <a:pt x="380928" y="636358"/>
                  </a:lnTo>
                  <a:lnTo>
                    <a:pt x="418069" y="611570"/>
                  </a:lnTo>
                  <a:lnTo>
                    <a:pt x="452350" y="583157"/>
                  </a:lnTo>
                  <a:lnTo>
                    <a:pt x="483498" y="551390"/>
                  </a:lnTo>
                  <a:lnTo>
                    <a:pt x="511244" y="516543"/>
                  </a:lnTo>
                  <a:lnTo>
                    <a:pt x="535315" y="478887"/>
                  </a:lnTo>
                  <a:lnTo>
                    <a:pt x="555439" y="438694"/>
                  </a:lnTo>
                  <a:lnTo>
                    <a:pt x="571345" y="396236"/>
                  </a:lnTo>
                  <a:lnTo>
                    <a:pt x="582763" y="351784"/>
                  </a:lnTo>
                  <a:lnTo>
                    <a:pt x="589419" y="305612"/>
                  </a:lnTo>
                  <a:lnTo>
                    <a:pt x="283781" y="0"/>
                  </a:lnTo>
                  <a:close/>
                </a:path>
              </a:pathLst>
            </a:custGeom>
            <a:solidFill>
              <a:srgbClr val="0624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7823809" y="5236534"/>
              <a:ext cx="160655" cy="648970"/>
            </a:xfrm>
            <a:custGeom>
              <a:avLst/>
              <a:gdLst/>
              <a:ahLst/>
              <a:cxnLst/>
              <a:rect l="l" t="t" r="r" b="b"/>
              <a:pathLst>
                <a:path w="160654" h="648970">
                  <a:moveTo>
                    <a:pt x="160235" y="0"/>
                  </a:moveTo>
                  <a:lnTo>
                    <a:pt x="109536" y="8623"/>
                  </a:lnTo>
                  <a:lnTo>
                    <a:pt x="65543" y="31717"/>
                  </a:lnTo>
                  <a:lnTo>
                    <a:pt x="30876" y="66672"/>
                  </a:lnTo>
                  <a:lnTo>
                    <a:pt x="8155" y="110877"/>
                  </a:lnTo>
                  <a:lnTo>
                    <a:pt x="0" y="161721"/>
                  </a:lnTo>
                  <a:lnTo>
                    <a:pt x="0" y="648754"/>
                  </a:lnTo>
                  <a:lnTo>
                    <a:pt x="160235" y="648754"/>
                  </a:lnTo>
                  <a:lnTo>
                    <a:pt x="160235" y="624459"/>
                  </a:lnTo>
                  <a:lnTo>
                    <a:pt x="48666" y="624459"/>
                  </a:lnTo>
                  <a:lnTo>
                    <a:pt x="41287" y="617054"/>
                  </a:lnTo>
                  <a:lnTo>
                    <a:pt x="41287" y="598817"/>
                  </a:lnTo>
                  <a:lnTo>
                    <a:pt x="48666" y="591426"/>
                  </a:lnTo>
                  <a:lnTo>
                    <a:pt x="160235" y="591426"/>
                  </a:lnTo>
                  <a:lnTo>
                    <a:pt x="160235" y="568032"/>
                  </a:lnTo>
                  <a:lnTo>
                    <a:pt x="48666" y="568032"/>
                  </a:lnTo>
                  <a:lnTo>
                    <a:pt x="41287" y="560641"/>
                  </a:lnTo>
                  <a:lnTo>
                    <a:pt x="41382" y="355307"/>
                  </a:lnTo>
                  <a:lnTo>
                    <a:pt x="40258" y="348996"/>
                  </a:lnTo>
                  <a:lnTo>
                    <a:pt x="77452" y="325943"/>
                  </a:lnTo>
                  <a:lnTo>
                    <a:pt x="107810" y="320154"/>
                  </a:lnTo>
                  <a:lnTo>
                    <a:pt x="108902" y="319887"/>
                  </a:lnTo>
                  <a:lnTo>
                    <a:pt x="110045" y="319709"/>
                  </a:lnTo>
                  <a:lnTo>
                    <a:pt x="111226" y="319671"/>
                  </a:lnTo>
                  <a:lnTo>
                    <a:pt x="124079" y="318611"/>
                  </a:lnTo>
                  <a:lnTo>
                    <a:pt x="136555" y="316450"/>
                  </a:lnTo>
                  <a:lnTo>
                    <a:pt x="148618" y="313258"/>
                  </a:lnTo>
                  <a:lnTo>
                    <a:pt x="160235" y="309105"/>
                  </a:lnTo>
                  <a:lnTo>
                    <a:pt x="160235" y="292354"/>
                  </a:lnTo>
                  <a:lnTo>
                    <a:pt x="104990" y="292354"/>
                  </a:lnTo>
                  <a:lnTo>
                    <a:pt x="89994" y="291428"/>
                  </a:lnTo>
                  <a:lnTo>
                    <a:pt x="47421" y="277914"/>
                  </a:lnTo>
                  <a:lnTo>
                    <a:pt x="38790" y="261833"/>
                  </a:lnTo>
                  <a:lnTo>
                    <a:pt x="40690" y="255549"/>
                  </a:lnTo>
                  <a:lnTo>
                    <a:pt x="44873" y="250509"/>
                  </a:lnTo>
                  <a:lnTo>
                    <a:pt x="50469" y="247561"/>
                  </a:lnTo>
                  <a:lnTo>
                    <a:pt x="56771" y="246926"/>
                  </a:lnTo>
                  <a:lnTo>
                    <a:pt x="149868" y="246926"/>
                  </a:lnTo>
                  <a:lnTo>
                    <a:pt x="160235" y="239953"/>
                  </a:lnTo>
                  <a:lnTo>
                    <a:pt x="160235" y="234276"/>
                  </a:lnTo>
                  <a:lnTo>
                    <a:pt x="106959" y="234276"/>
                  </a:lnTo>
                  <a:lnTo>
                    <a:pt x="80440" y="228908"/>
                  </a:lnTo>
                  <a:lnTo>
                    <a:pt x="58764" y="214279"/>
                  </a:lnTo>
                  <a:lnTo>
                    <a:pt x="44139" y="192598"/>
                  </a:lnTo>
                  <a:lnTo>
                    <a:pt x="38773" y="166077"/>
                  </a:lnTo>
                  <a:lnTo>
                    <a:pt x="38773" y="162471"/>
                  </a:lnTo>
                  <a:lnTo>
                    <a:pt x="48327" y="115181"/>
                  </a:lnTo>
                  <a:lnTo>
                    <a:pt x="74372" y="76498"/>
                  </a:lnTo>
                  <a:lnTo>
                    <a:pt x="112984" y="50349"/>
                  </a:lnTo>
                  <a:lnTo>
                    <a:pt x="160235" y="40665"/>
                  </a:lnTo>
                  <a:lnTo>
                    <a:pt x="160235" y="0"/>
                  </a:lnTo>
                  <a:close/>
                </a:path>
                <a:path w="160654" h="648970">
                  <a:moveTo>
                    <a:pt x="93002" y="355307"/>
                  </a:moveTo>
                  <a:lnTo>
                    <a:pt x="86372" y="356920"/>
                  </a:lnTo>
                  <a:lnTo>
                    <a:pt x="80479" y="359829"/>
                  </a:lnTo>
                  <a:lnTo>
                    <a:pt x="74282" y="362762"/>
                  </a:lnTo>
                  <a:lnTo>
                    <a:pt x="74282" y="560641"/>
                  </a:lnTo>
                  <a:lnTo>
                    <a:pt x="66903" y="568032"/>
                  </a:lnTo>
                  <a:lnTo>
                    <a:pt x="151117" y="568032"/>
                  </a:lnTo>
                  <a:lnTo>
                    <a:pt x="150573" y="567486"/>
                  </a:lnTo>
                  <a:lnTo>
                    <a:pt x="100393" y="567486"/>
                  </a:lnTo>
                  <a:lnTo>
                    <a:pt x="93002" y="560095"/>
                  </a:lnTo>
                  <a:lnTo>
                    <a:pt x="93002" y="355307"/>
                  </a:lnTo>
                  <a:close/>
                </a:path>
                <a:path w="160654" h="648970">
                  <a:moveTo>
                    <a:pt x="143738" y="348640"/>
                  </a:moveTo>
                  <a:lnTo>
                    <a:pt x="138099" y="349846"/>
                  </a:lnTo>
                  <a:lnTo>
                    <a:pt x="131838" y="350253"/>
                  </a:lnTo>
                  <a:lnTo>
                    <a:pt x="126022" y="350926"/>
                  </a:lnTo>
                  <a:lnTo>
                    <a:pt x="126022" y="560095"/>
                  </a:lnTo>
                  <a:lnTo>
                    <a:pt x="118630" y="567486"/>
                  </a:lnTo>
                  <a:lnTo>
                    <a:pt x="150573" y="567486"/>
                  </a:lnTo>
                  <a:lnTo>
                    <a:pt x="143751" y="560641"/>
                  </a:lnTo>
                  <a:lnTo>
                    <a:pt x="143738" y="348640"/>
                  </a:lnTo>
                  <a:close/>
                </a:path>
                <a:path w="160654" h="648970">
                  <a:moveTo>
                    <a:pt x="160235" y="278980"/>
                  </a:moveTo>
                  <a:lnTo>
                    <a:pt x="147390" y="284654"/>
                  </a:lnTo>
                  <a:lnTo>
                    <a:pt x="133846" y="288853"/>
                  </a:lnTo>
                  <a:lnTo>
                    <a:pt x="119686" y="291459"/>
                  </a:lnTo>
                  <a:lnTo>
                    <a:pt x="104990" y="292354"/>
                  </a:lnTo>
                  <a:lnTo>
                    <a:pt x="160235" y="292354"/>
                  </a:lnTo>
                  <a:lnTo>
                    <a:pt x="160235" y="278980"/>
                  </a:lnTo>
                  <a:close/>
                </a:path>
                <a:path w="160654" h="648970">
                  <a:moveTo>
                    <a:pt x="149868" y="246926"/>
                  </a:moveTo>
                  <a:lnTo>
                    <a:pt x="56771" y="246926"/>
                  </a:lnTo>
                  <a:lnTo>
                    <a:pt x="63068" y="248831"/>
                  </a:lnTo>
                  <a:lnTo>
                    <a:pt x="72961" y="253372"/>
                  </a:lnTo>
                  <a:lnTo>
                    <a:pt x="83343" y="256665"/>
                  </a:lnTo>
                  <a:lnTo>
                    <a:pt x="94068" y="258669"/>
                  </a:lnTo>
                  <a:lnTo>
                    <a:pt x="104990" y="259346"/>
                  </a:lnTo>
                  <a:lnTo>
                    <a:pt x="120302" y="258018"/>
                  </a:lnTo>
                  <a:lnTo>
                    <a:pt x="134756" y="254188"/>
                  </a:lnTo>
                  <a:lnTo>
                    <a:pt x="148139" y="248089"/>
                  </a:lnTo>
                  <a:lnTo>
                    <a:pt x="149868" y="246926"/>
                  </a:lnTo>
                  <a:close/>
                </a:path>
                <a:path w="160654" h="648970">
                  <a:moveTo>
                    <a:pt x="160235" y="208546"/>
                  </a:moveTo>
                  <a:lnTo>
                    <a:pt x="149664" y="219167"/>
                  </a:lnTo>
                  <a:lnTo>
                    <a:pt x="136988" y="227279"/>
                  </a:lnTo>
                  <a:lnTo>
                    <a:pt x="122616" y="232456"/>
                  </a:lnTo>
                  <a:lnTo>
                    <a:pt x="106959" y="234276"/>
                  </a:lnTo>
                  <a:lnTo>
                    <a:pt x="160235" y="234276"/>
                  </a:lnTo>
                  <a:lnTo>
                    <a:pt x="160235" y="208546"/>
                  </a:lnTo>
                  <a:close/>
                </a:path>
              </a:pathLst>
            </a:custGeom>
            <a:solidFill>
              <a:srgbClr val="F5A7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7895601" y="5310242"/>
              <a:ext cx="88442" cy="1275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7984045" y="5236446"/>
              <a:ext cx="163830" cy="648970"/>
            </a:xfrm>
            <a:custGeom>
              <a:avLst/>
              <a:gdLst/>
              <a:ahLst/>
              <a:cxnLst/>
              <a:rect l="l" t="t" r="r" b="b"/>
              <a:pathLst>
                <a:path w="163829" h="648970">
                  <a:moveTo>
                    <a:pt x="107529" y="40741"/>
                  </a:moveTo>
                  <a:lnTo>
                    <a:pt x="330" y="40741"/>
                  </a:lnTo>
                  <a:lnTo>
                    <a:pt x="47713" y="50329"/>
                  </a:lnTo>
                  <a:lnTo>
                    <a:pt x="86452" y="76461"/>
                  </a:lnTo>
                  <a:lnTo>
                    <a:pt x="112594" y="115188"/>
                  </a:lnTo>
                  <a:lnTo>
                    <a:pt x="122186" y="162560"/>
                  </a:lnTo>
                  <a:lnTo>
                    <a:pt x="122186" y="171970"/>
                  </a:lnTo>
                  <a:lnTo>
                    <a:pt x="122466" y="173228"/>
                  </a:lnTo>
                  <a:lnTo>
                    <a:pt x="122656" y="174498"/>
                  </a:lnTo>
                  <a:lnTo>
                    <a:pt x="122656" y="182930"/>
                  </a:lnTo>
                  <a:lnTo>
                    <a:pt x="122148" y="189890"/>
                  </a:lnTo>
                  <a:lnTo>
                    <a:pt x="121335" y="196761"/>
                  </a:lnTo>
                  <a:lnTo>
                    <a:pt x="121831" y="198323"/>
                  </a:lnTo>
                  <a:lnTo>
                    <a:pt x="122186" y="199948"/>
                  </a:lnTo>
                  <a:lnTo>
                    <a:pt x="122186" y="560717"/>
                  </a:lnTo>
                  <a:lnTo>
                    <a:pt x="114769" y="568121"/>
                  </a:lnTo>
                  <a:lnTo>
                    <a:pt x="0" y="568121"/>
                  </a:lnTo>
                  <a:lnTo>
                    <a:pt x="0" y="591515"/>
                  </a:lnTo>
                  <a:lnTo>
                    <a:pt x="114769" y="591515"/>
                  </a:lnTo>
                  <a:lnTo>
                    <a:pt x="122186" y="598893"/>
                  </a:lnTo>
                  <a:lnTo>
                    <a:pt x="122186" y="617143"/>
                  </a:lnTo>
                  <a:lnTo>
                    <a:pt x="114769" y="624547"/>
                  </a:lnTo>
                  <a:lnTo>
                    <a:pt x="0" y="624547"/>
                  </a:lnTo>
                  <a:lnTo>
                    <a:pt x="0" y="648843"/>
                  </a:lnTo>
                  <a:lnTo>
                    <a:pt x="163410" y="648843"/>
                  </a:lnTo>
                  <a:lnTo>
                    <a:pt x="163410" y="161810"/>
                  </a:lnTo>
                  <a:lnTo>
                    <a:pt x="160664" y="132075"/>
                  </a:lnTo>
                  <a:lnTo>
                    <a:pt x="152765" y="104163"/>
                  </a:lnTo>
                  <a:lnTo>
                    <a:pt x="140222" y="78544"/>
                  </a:lnTo>
                  <a:lnTo>
                    <a:pt x="123545" y="55689"/>
                  </a:lnTo>
                  <a:lnTo>
                    <a:pt x="107529" y="40741"/>
                  </a:lnTo>
                  <a:close/>
                </a:path>
                <a:path w="163829" h="648970">
                  <a:moveTo>
                    <a:pt x="36525" y="327914"/>
                  </a:moveTo>
                  <a:lnTo>
                    <a:pt x="30111" y="331724"/>
                  </a:lnTo>
                  <a:lnTo>
                    <a:pt x="23444" y="335153"/>
                  </a:lnTo>
                  <a:lnTo>
                    <a:pt x="16522" y="338162"/>
                  </a:lnTo>
                  <a:lnTo>
                    <a:pt x="16522" y="560717"/>
                  </a:lnTo>
                  <a:lnTo>
                    <a:pt x="9118" y="568121"/>
                  </a:lnTo>
                  <a:lnTo>
                    <a:pt x="43916" y="568121"/>
                  </a:lnTo>
                  <a:lnTo>
                    <a:pt x="36525" y="560717"/>
                  </a:lnTo>
                  <a:lnTo>
                    <a:pt x="36525" y="327914"/>
                  </a:lnTo>
                  <a:close/>
                </a:path>
                <a:path w="163829" h="648970">
                  <a:moveTo>
                    <a:pt x="89154" y="279603"/>
                  </a:moveTo>
                  <a:lnTo>
                    <a:pt x="84546" y="285702"/>
                  </a:lnTo>
                  <a:lnTo>
                    <a:pt x="79694" y="291592"/>
                  </a:lnTo>
                  <a:lnTo>
                    <a:pt x="74596" y="297262"/>
                  </a:lnTo>
                  <a:lnTo>
                    <a:pt x="69253" y="302704"/>
                  </a:lnTo>
                  <a:lnTo>
                    <a:pt x="69443" y="303720"/>
                  </a:lnTo>
                  <a:lnTo>
                    <a:pt x="69557" y="560717"/>
                  </a:lnTo>
                  <a:lnTo>
                    <a:pt x="62166" y="568121"/>
                  </a:lnTo>
                  <a:lnTo>
                    <a:pt x="96545" y="568121"/>
                  </a:lnTo>
                  <a:lnTo>
                    <a:pt x="89154" y="560717"/>
                  </a:lnTo>
                  <a:lnTo>
                    <a:pt x="89154" y="279603"/>
                  </a:lnTo>
                  <a:close/>
                </a:path>
                <a:path w="163829" h="648970">
                  <a:moveTo>
                    <a:pt x="1587" y="0"/>
                  </a:moveTo>
                  <a:lnTo>
                    <a:pt x="1041" y="0"/>
                  </a:lnTo>
                  <a:lnTo>
                    <a:pt x="533" y="88"/>
                  </a:lnTo>
                  <a:lnTo>
                    <a:pt x="0" y="88"/>
                  </a:lnTo>
                  <a:lnTo>
                    <a:pt x="0" y="40754"/>
                  </a:lnTo>
                  <a:lnTo>
                    <a:pt x="215" y="40741"/>
                  </a:lnTo>
                  <a:lnTo>
                    <a:pt x="107529" y="40741"/>
                  </a:lnTo>
                  <a:lnTo>
                    <a:pt x="98826" y="32618"/>
                  </a:lnTo>
                  <a:lnTo>
                    <a:pt x="69715" y="15071"/>
                  </a:lnTo>
                  <a:lnTo>
                    <a:pt x="37029" y="3911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D075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7984045" y="5310222"/>
              <a:ext cx="89407" cy="2354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7865100" y="5827962"/>
              <a:ext cx="241300" cy="33655"/>
            </a:xfrm>
            <a:custGeom>
              <a:avLst/>
              <a:gdLst/>
              <a:ahLst/>
              <a:cxnLst/>
              <a:rect l="l" t="t" r="r" b="b"/>
              <a:pathLst>
                <a:path w="241300" h="33654">
                  <a:moveTo>
                    <a:pt x="233718" y="0"/>
                  </a:moveTo>
                  <a:lnTo>
                    <a:pt x="7378" y="0"/>
                  </a:lnTo>
                  <a:lnTo>
                    <a:pt x="0" y="7378"/>
                  </a:lnTo>
                  <a:lnTo>
                    <a:pt x="0" y="25628"/>
                  </a:lnTo>
                  <a:lnTo>
                    <a:pt x="7378" y="33032"/>
                  </a:lnTo>
                  <a:lnTo>
                    <a:pt x="233718" y="33032"/>
                  </a:lnTo>
                  <a:lnTo>
                    <a:pt x="241122" y="25628"/>
                  </a:lnTo>
                  <a:lnTo>
                    <a:pt x="241122" y="7378"/>
                  </a:lnTo>
                  <a:lnTo>
                    <a:pt x="2337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7862587" y="5277191"/>
              <a:ext cx="244475" cy="527685"/>
            </a:xfrm>
            <a:custGeom>
              <a:avLst/>
              <a:gdLst/>
              <a:ahLst/>
              <a:cxnLst/>
              <a:rect l="l" t="t" r="r" b="b"/>
              <a:pathLst>
                <a:path w="244475" h="527684">
                  <a:moveTo>
                    <a:pt x="203917" y="33032"/>
                  </a:moveTo>
                  <a:lnTo>
                    <a:pt x="121780" y="33032"/>
                  </a:lnTo>
                  <a:lnTo>
                    <a:pt x="156326" y="40020"/>
                  </a:lnTo>
                  <a:lnTo>
                    <a:pt x="184567" y="59066"/>
                  </a:lnTo>
                  <a:lnTo>
                    <a:pt x="203624" y="87291"/>
                  </a:lnTo>
                  <a:lnTo>
                    <a:pt x="210616" y="121818"/>
                  </a:lnTo>
                  <a:lnTo>
                    <a:pt x="210718" y="139293"/>
                  </a:lnTo>
                  <a:lnTo>
                    <a:pt x="210870" y="140119"/>
                  </a:lnTo>
                  <a:lnTo>
                    <a:pt x="203258" y="181827"/>
                  </a:lnTo>
                  <a:lnTo>
                    <a:pt x="184634" y="218333"/>
                  </a:lnTo>
                  <a:lnTo>
                    <a:pt x="156772" y="247812"/>
                  </a:lnTo>
                  <a:lnTo>
                    <a:pt x="121450" y="268439"/>
                  </a:lnTo>
                  <a:lnTo>
                    <a:pt x="72453" y="279006"/>
                  </a:lnTo>
                  <a:lnTo>
                    <a:pt x="71259" y="279057"/>
                  </a:lnTo>
                  <a:lnTo>
                    <a:pt x="70129" y="279234"/>
                  </a:lnTo>
                  <a:lnTo>
                    <a:pt x="69024" y="279501"/>
                  </a:lnTo>
                  <a:lnTo>
                    <a:pt x="53663" y="281529"/>
                  </a:lnTo>
                  <a:lnTo>
                    <a:pt x="38677" y="285286"/>
                  </a:lnTo>
                  <a:lnTo>
                    <a:pt x="24226" y="290738"/>
                  </a:lnTo>
                  <a:lnTo>
                    <a:pt x="10464" y="297853"/>
                  </a:lnTo>
                  <a:lnTo>
                    <a:pt x="4381" y="301447"/>
                  </a:lnTo>
                  <a:lnTo>
                    <a:pt x="1485" y="308343"/>
                  </a:lnTo>
                  <a:lnTo>
                    <a:pt x="2611" y="314655"/>
                  </a:lnTo>
                  <a:lnTo>
                    <a:pt x="2514" y="519976"/>
                  </a:lnTo>
                  <a:lnTo>
                    <a:pt x="9893" y="527380"/>
                  </a:lnTo>
                  <a:lnTo>
                    <a:pt x="28143" y="527367"/>
                  </a:lnTo>
                  <a:lnTo>
                    <a:pt x="35509" y="519976"/>
                  </a:lnTo>
                  <a:lnTo>
                    <a:pt x="35509" y="322110"/>
                  </a:lnTo>
                  <a:lnTo>
                    <a:pt x="41706" y="319176"/>
                  </a:lnTo>
                  <a:lnTo>
                    <a:pt x="47599" y="316268"/>
                  </a:lnTo>
                  <a:lnTo>
                    <a:pt x="54228" y="314655"/>
                  </a:lnTo>
                  <a:lnTo>
                    <a:pt x="87249" y="314655"/>
                  </a:lnTo>
                  <a:lnTo>
                    <a:pt x="87249" y="310273"/>
                  </a:lnTo>
                  <a:lnTo>
                    <a:pt x="93052" y="309600"/>
                  </a:lnTo>
                  <a:lnTo>
                    <a:pt x="99326" y="309194"/>
                  </a:lnTo>
                  <a:lnTo>
                    <a:pt x="104965" y="307974"/>
                  </a:lnTo>
                  <a:lnTo>
                    <a:pt x="137985" y="307974"/>
                  </a:lnTo>
                  <a:lnTo>
                    <a:pt x="137985" y="297421"/>
                  </a:lnTo>
                  <a:lnTo>
                    <a:pt x="144907" y="294411"/>
                  </a:lnTo>
                  <a:lnTo>
                    <a:pt x="151574" y="290982"/>
                  </a:lnTo>
                  <a:lnTo>
                    <a:pt x="157988" y="287172"/>
                  </a:lnTo>
                  <a:lnTo>
                    <a:pt x="191008" y="287172"/>
                  </a:lnTo>
                  <a:lnTo>
                    <a:pt x="190906" y="262978"/>
                  </a:lnTo>
                  <a:lnTo>
                    <a:pt x="190703" y="261962"/>
                  </a:lnTo>
                  <a:lnTo>
                    <a:pt x="196048" y="256520"/>
                  </a:lnTo>
                  <a:lnTo>
                    <a:pt x="201150" y="250850"/>
                  </a:lnTo>
                  <a:lnTo>
                    <a:pt x="206006" y="244960"/>
                  </a:lnTo>
                  <a:lnTo>
                    <a:pt x="210616" y="238861"/>
                  </a:lnTo>
                  <a:lnTo>
                    <a:pt x="243636" y="238861"/>
                  </a:lnTo>
                  <a:lnTo>
                    <a:pt x="243636" y="159207"/>
                  </a:lnTo>
                  <a:lnTo>
                    <a:pt x="243293" y="157581"/>
                  </a:lnTo>
                  <a:lnTo>
                    <a:pt x="242798" y="156019"/>
                  </a:lnTo>
                  <a:lnTo>
                    <a:pt x="243611" y="149148"/>
                  </a:lnTo>
                  <a:lnTo>
                    <a:pt x="244119" y="142189"/>
                  </a:lnTo>
                  <a:lnTo>
                    <a:pt x="244119" y="133756"/>
                  </a:lnTo>
                  <a:lnTo>
                    <a:pt x="243928" y="132486"/>
                  </a:lnTo>
                  <a:lnTo>
                    <a:pt x="243636" y="131229"/>
                  </a:lnTo>
                  <a:lnTo>
                    <a:pt x="243636" y="121818"/>
                  </a:lnTo>
                  <a:lnTo>
                    <a:pt x="234044" y="74446"/>
                  </a:lnTo>
                  <a:lnTo>
                    <a:pt x="207902" y="35720"/>
                  </a:lnTo>
                  <a:lnTo>
                    <a:pt x="203917" y="33032"/>
                  </a:lnTo>
                  <a:close/>
                </a:path>
                <a:path w="244475" h="527684">
                  <a:moveTo>
                    <a:pt x="137985" y="307974"/>
                  </a:moveTo>
                  <a:lnTo>
                    <a:pt x="104965" y="307974"/>
                  </a:lnTo>
                  <a:lnTo>
                    <a:pt x="104965" y="519976"/>
                  </a:lnTo>
                  <a:lnTo>
                    <a:pt x="112344" y="527367"/>
                  </a:lnTo>
                  <a:lnTo>
                    <a:pt x="121450" y="527380"/>
                  </a:lnTo>
                  <a:lnTo>
                    <a:pt x="130594" y="527367"/>
                  </a:lnTo>
                  <a:lnTo>
                    <a:pt x="137985" y="519976"/>
                  </a:lnTo>
                  <a:lnTo>
                    <a:pt x="137985" y="307974"/>
                  </a:lnTo>
                  <a:close/>
                </a:path>
                <a:path w="244475" h="527684">
                  <a:moveTo>
                    <a:pt x="191008" y="287172"/>
                  </a:moveTo>
                  <a:lnTo>
                    <a:pt x="157988" y="287172"/>
                  </a:lnTo>
                  <a:lnTo>
                    <a:pt x="157988" y="519976"/>
                  </a:lnTo>
                  <a:lnTo>
                    <a:pt x="165366" y="527380"/>
                  </a:lnTo>
                  <a:lnTo>
                    <a:pt x="183641" y="527367"/>
                  </a:lnTo>
                  <a:lnTo>
                    <a:pt x="191008" y="519976"/>
                  </a:lnTo>
                  <a:lnTo>
                    <a:pt x="191008" y="287172"/>
                  </a:lnTo>
                  <a:close/>
                </a:path>
                <a:path w="244475" h="527684">
                  <a:moveTo>
                    <a:pt x="243636" y="238861"/>
                  </a:moveTo>
                  <a:lnTo>
                    <a:pt x="210616" y="238861"/>
                  </a:lnTo>
                  <a:lnTo>
                    <a:pt x="210616" y="519976"/>
                  </a:lnTo>
                  <a:lnTo>
                    <a:pt x="217995" y="527380"/>
                  </a:lnTo>
                  <a:lnTo>
                    <a:pt x="236245" y="527367"/>
                  </a:lnTo>
                  <a:lnTo>
                    <a:pt x="243636" y="519976"/>
                  </a:lnTo>
                  <a:lnTo>
                    <a:pt x="243636" y="238861"/>
                  </a:lnTo>
                  <a:close/>
                </a:path>
                <a:path w="244475" h="527684">
                  <a:moveTo>
                    <a:pt x="87249" y="314655"/>
                  </a:moveTo>
                  <a:lnTo>
                    <a:pt x="54228" y="314655"/>
                  </a:lnTo>
                  <a:lnTo>
                    <a:pt x="54228" y="519429"/>
                  </a:lnTo>
                  <a:lnTo>
                    <a:pt x="61620" y="526834"/>
                  </a:lnTo>
                  <a:lnTo>
                    <a:pt x="79844" y="526834"/>
                  </a:lnTo>
                  <a:lnTo>
                    <a:pt x="87249" y="519429"/>
                  </a:lnTo>
                  <a:lnTo>
                    <a:pt x="87249" y="314655"/>
                  </a:lnTo>
                  <a:close/>
                </a:path>
                <a:path w="244475" h="527684">
                  <a:moveTo>
                    <a:pt x="121780" y="0"/>
                  </a:moveTo>
                  <a:lnTo>
                    <a:pt x="121564" y="12"/>
                  </a:lnTo>
                  <a:lnTo>
                    <a:pt x="74205" y="9690"/>
                  </a:lnTo>
                  <a:lnTo>
                    <a:pt x="35598" y="35836"/>
                  </a:lnTo>
                  <a:lnTo>
                    <a:pt x="9553" y="74522"/>
                  </a:lnTo>
                  <a:lnTo>
                    <a:pt x="0" y="121818"/>
                  </a:lnTo>
                  <a:lnTo>
                    <a:pt x="0" y="125425"/>
                  </a:lnTo>
                  <a:lnTo>
                    <a:pt x="5365" y="151945"/>
                  </a:lnTo>
                  <a:lnTo>
                    <a:pt x="19989" y="173626"/>
                  </a:lnTo>
                  <a:lnTo>
                    <a:pt x="41662" y="188256"/>
                  </a:lnTo>
                  <a:lnTo>
                    <a:pt x="68173" y="193624"/>
                  </a:lnTo>
                  <a:lnTo>
                    <a:pt x="83831" y="191804"/>
                  </a:lnTo>
                  <a:lnTo>
                    <a:pt x="98202" y="186626"/>
                  </a:lnTo>
                  <a:lnTo>
                    <a:pt x="110878" y="178515"/>
                  </a:lnTo>
                  <a:lnTo>
                    <a:pt x="121450" y="167893"/>
                  </a:lnTo>
                  <a:lnTo>
                    <a:pt x="126363" y="160591"/>
                  </a:lnTo>
                  <a:lnTo>
                    <a:pt x="68173" y="160591"/>
                  </a:lnTo>
                  <a:lnTo>
                    <a:pt x="54499" y="157823"/>
                  </a:lnTo>
                  <a:lnTo>
                    <a:pt x="43324" y="150280"/>
                  </a:lnTo>
                  <a:lnTo>
                    <a:pt x="35785" y="139101"/>
                  </a:lnTo>
                  <a:lnTo>
                    <a:pt x="33020" y="125425"/>
                  </a:lnTo>
                  <a:lnTo>
                    <a:pt x="33020" y="121818"/>
                  </a:lnTo>
                  <a:lnTo>
                    <a:pt x="58942" y="59188"/>
                  </a:lnTo>
                  <a:lnTo>
                    <a:pt x="121450" y="33058"/>
                  </a:lnTo>
                  <a:lnTo>
                    <a:pt x="121678" y="33032"/>
                  </a:lnTo>
                  <a:lnTo>
                    <a:pt x="203917" y="33032"/>
                  </a:lnTo>
                  <a:lnTo>
                    <a:pt x="169163" y="9588"/>
                  </a:lnTo>
                  <a:lnTo>
                    <a:pt x="121780" y="0"/>
                  </a:lnTo>
                  <a:close/>
                </a:path>
                <a:path w="244475" h="527684">
                  <a:moveTo>
                    <a:pt x="120396" y="108940"/>
                  </a:moveTo>
                  <a:lnTo>
                    <a:pt x="110744" y="108940"/>
                  </a:lnTo>
                  <a:lnTo>
                    <a:pt x="103339" y="116306"/>
                  </a:lnTo>
                  <a:lnTo>
                    <a:pt x="103339" y="125425"/>
                  </a:lnTo>
                  <a:lnTo>
                    <a:pt x="100570" y="139101"/>
                  </a:lnTo>
                  <a:lnTo>
                    <a:pt x="93024" y="150280"/>
                  </a:lnTo>
                  <a:lnTo>
                    <a:pt x="81844" y="157823"/>
                  </a:lnTo>
                  <a:lnTo>
                    <a:pt x="68173" y="160591"/>
                  </a:lnTo>
                  <a:lnTo>
                    <a:pt x="126363" y="160591"/>
                  </a:lnTo>
                  <a:lnTo>
                    <a:pt x="127709" y="158591"/>
                  </a:lnTo>
                  <a:lnTo>
                    <a:pt x="132402" y="148302"/>
                  </a:lnTo>
                  <a:lnTo>
                    <a:pt x="135350" y="137191"/>
                  </a:lnTo>
                  <a:lnTo>
                    <a:pt x="136372" y="125425"/>
                  </a:lnTo>
                  <a:lnTo>
                    <a:pt x="136372" y="116852"/>
                  </a:lnTo>
                  <a:lnTo>
                    <a:pt x="129806" y="109905"/>
                  </a:lnTo>
                  <a:lnTo>
                    <a:pt x="120904" y="109042"/>
                  </a:lnTo>
                  <a:lnTo>
                    <a:pt x="120396" y="1089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7862598" y="5334497"/>
              <a:ext cx="188026" cy="19438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6447570" y="5129761"/>
              <a:ext cx="858761" cy="8587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5305288" y="5131153"/>
              <a:ext cx="855972" cy="8559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8631632" y="5129555"/>
              <a:ext cx="859790" cy="858519"/>
            </a:xfrm>
            <a:custGeom>
              <a:avLst/>
              <a:gdLst/>
              <a:ahLst/>
              <a:cxnLst/>
              <a:rect l="l" t="t" r="r" b="b"/>
              <a:pathLst>
                <a:path w="859790" h="858520">
                  <a:moveTo>
                    <a:pt x="429602" y="0"/>
                  </a:moveTo>
                  <a:lnTo>
                    <a:pt x="382793" y="2520"/>
                  </a:lnTo>
                  <a:lnTo>
                    <a:pt x="337443" y="9908"/>
                  </a:lnTo>
                  <a:lnTo>
                    <a:pt x="293815" y="21900"/>
                  </a:lnTo>
                  <a:lnTo>
                    <a:pt x="252172" y="38235"/>
                  </a:lnTo>
                  <a:lnTo>
                    <a:pt x="212774" y="58650"/>
                  </a:lnTo>
                  <a:lnTo>
                    <a:pt x="175885" y="82884"/>
                  </a:lnTo>
                  <a:lnTo>
                    <a:pt x="141767" y="110674"/>
                  </a:lnTo>
                  <a:lnTo>
                    <a:pt x="110680" y="141760"/>
                  </a:lnTo>
                  <a:lnTo>
                    <a:pt x="82888" y="175877"/>
                  </a:lnTo>
                  <a:lnTo>
                    <a:pt x="58653" y="212765"/>
                  </a:lnTo>
                  <a:lnTo>
                    <a:pt x="38237" y="252161"/>
                  </a:lnTo>
                  <a:lnTo>
                    <a:pt x="21901" y="293804"/>
                  </a:lnTo>
                  <a:lnTo>
                    <a:pt x="9908" y="337431"/>
                  </a:lnTo>
                  <a:lnTo>
                    <a:pt x="2520" y="382780"/>
                  </a:lnTo>
                  <a:lnTo>
                    <a:pt x="0" y="429590"/>
                  </a:lnTo>
                  <a:lnTo>
                    <a:pt x="2674" y="477787"/>
                  </a:lnTo>
                  <a:lnTo>
                    <a:pt x="10505" y="524425"/>
                  </a:lnTo>
                  <a:lnTo>
                    <a:pt x="23206" y="569216"/>
                  </a:lnTo>
                  <a:lnTo>
                    <a:pt x="40492" y="611875"/>
                  </a:lnTo>
                  <a:lnTo>
                    <a:pt x="62074" y="652116"/>
                  </a:lnTo>
                  <a:lnTo>
                    <a:pt x="87668" y="689652"/>
                  </a:lnTo>
                  <a:lnTo>
                    <a:pt x="116986" y="724198"/>
                  </a:lnTo>
                  <a:lnTo>
                    <a:pt x="149741" y="755467"/>
                  </a:lnTo>
                  <a:lnTo>
                    <a:pt x="185647" y="783174"/>
                  </a:lnTo>
                  <a:lnTo>
                    <a:pt x="224417" y="807031"/>
                  </a:lnTo>
                  <a:lnTo>
                    <a:pt x="265766" y="826754"/>
                  </a:lnTo>
                  <a:lnTo>
                    <a:pt x="309405" y="842056"/>
                  </a:lnTo>
                  <a:lnTo>
                    <a:pt x="355049" y="852651"/>
                  </a:lnTo>
                  <a:lnTo>
                    <a:pt x="402412" y="858253"/>
                  </a:lnTo>
                  <a:lnTo>
                    <a:pt x="190004" y="645845"/>
                  </a:lnTo>
                  <a:lnTo>
                    <a:pt x="686955" y="260286"/>
                  </a:lnTo>
                  <a:lnTo>
                    <a:pt x="824155" y="260286"/>
                  </a:lnTo>
                  <a:lnTo>
                    <a:pt x="820968" y="252161"/>
                  </a:lnTo>
                  <a:lnTo>
                    <a:pt x="800552" y="212765"/>
                  </a:lnTo>
                  <a:lnTo>
                    <a:pt x="776316" y="175877"/>
                  </a:lnTo>
                  <a:lnTo>
                    <a:pt x="748525" y="141760"/>
                  </a:lnTo>
                  <a:lnTo>
                    <a:pt x="717438" y="110674"/>
                  </a:lnTo>
                  <a:lnTo>
                    <a:pt x="683320" y="82884"/>
                  </a:lnTo>
                  <a:lnTo>
                    <a:pt x="646430" y="58650"/>
                  </a:lnTo>
                  <a:lnTo>
                    <a:pt x="607033" y="38235"/>
                  </a:lnTo>
                  <a:lnTo>
                    <a:pt x="565389" y="21900"/>
                  </a:lnTo>
                  <a:lnTo>
                    <a:pt x="521762" y="9908"/>
                  </a:lnTo>
                  <a:lnTo>
                    <a:pt x="476412" y="2520"/>
                  </a:lnTo>
                  <a:lnTo>
                    <a:pt x="429602" y="0"/>
                  </a:lnTo>
                  <a:close/>
                </a:path>
                <a:path w="859790" h="858520">
                  <a:moveTo>
                    <a:pt x="824155" y="260286"/>
                  </a:moveTo>
                  <a:lnTo>
                    <a:pt x="686955" y="260286"/>
                  </a:lnTo>
                  <a:lnTo>
                    <a:pt x="859129" y="432460"/>
                  </a:lnTo>
                  <a:lnTo>
                    <a:pt x="859205" y="429590"/>
                  </a:lnTo>
                  <a:lnTo>
                    <a:pt x="856684" y="382780"/>
                  </a:lnTo>
                  <a:lnTo>
                    <a:pt x="849297" y="337431"/>
                  </a:lnTo>
                  <a:lnTo>
                    <a:pt x="837304" y="293804"/>
                  </a:lnTo>
                  <a:lnTo>
                    <a:pt x="824155" y="260286"/>
                  </a:lnTo>
                  <a:close/>
                </a:path>
              </a:pathLst>
            </a:custGeom>
            <a:solidFill>
              <a:srgbClr val="A3A2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8821635" y="5389843"/>
              <a:ext cx="669290" cy="599440"/>
            </a:xfrm>
            <a:custGeom>
              <a:avLst/>
              <a:gdLst/>
              <a:ahLst/>
              <a:cxnLst/>
              <a:rect l="l" t="t" r="r" b="b"/>
              <a:pathLst>
                <a:path w="669290" h="599440">
                  <a:moveTo>
                    <a:pt x="496951" y="0"/>
                  </a:moveTo>
                  <a:lnTo>
                    <a:pt x="0" y="385559"/>
                  </a:lnTo>
                  <a:lnTo>
                    <a:pt x="212407" y="597966"/>
                  </a:lnTo>
                  <a:lnTo>
                    <a:pt x="219168" y="598349"/>
                  </a:lnTo>
                  <a:lnTo>
                    <a:pt x="225950" y="598646"/>
                  </a:lnTo>
                  <a:lnTo>
                    <a:pt x="232758" y="598838"/>
                  </a:lnTo>
                  <a:lnTo>
                    <a:pt x="239598" y="598906"/>
                  </a:lnTo>
                  <a:lnTo>
                    <a:pt x="286219" y="596405"/>
                  </a:lnTo>
                  <a:lnTo>
                    <a:pt x="331392" y="589076"/>
                  </a:lnTo>
                  <a:lnTo>
                    <a:pt x="374857" y="577176"/>
                  </a:lnTo>
                  <a:lnTo>
                    <a:pt x="416357" y="560966"/>
                  </a:lnTo>
                  <a:lnTo>
                    <a:pt x="455633" y="540703"/>
                  </a:lnTo>
                  <a:lnTo>
                    <a:pt x="492425" y="516647"/>
                  </a:lnTo>
                  <a:lnTo>
                    <a:pt x="526475" y="489057"/>
                  </a:lnTo>
                  <a:lnTo>
                    <a:pt x="557525" y="458192"/>
                  </a:lnTo>
                  <a:lnTo>
                    <a:pt x="585315" y="424310"/>
                  </a:lnTo>
                  <a:lnTo>
                    <a:pt x="609587" y="387670"/>
                  </a:lnTo>
                  <a:lnTo>
                    <a:pt x="630083" y="348532"/>
                  </a:lnTo>
                  <a:lnTo>
                    <a:pt x="646543" y="307155"/>
                  </a:lnTo>
                  <a:lnTo>
                    <a:pt x="658709" y="263796"/>
                  </a:lnTo>
                  <a:lnTo>
                    <a:pt x="666323" y="218716"/>
                  </a:lnTo>
                  <a:lnTo>
                    <a:pt x="669124" y="172173"/>
                  </a:lnTo>
                  <a:lnTo>
                    <a:pt x="496951" y="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8813461" y="5276769"/>
              <a:ext cx="327660" cy="614680"/>
            </a:xfrm>
            <a:custGeom>
              <a:avLst/>
              <a:gdLst/>
              <a:ahLst/>
              <a:cxnLst/>
              <a:rect l="l" t="t" r="r" b="b"/>
              <a:pathLst>
                <a:path w="327659" h="614679">
                  <a:moveTo>
                    <a:pt x="184132" y="0"/>
                  </a:moveTo>
                  <a:lnTo>
                    <a:pt x="177300" y="3327"/>
                  </a:lnTo>
                  <a:lnTo>
                    <a:pt x="171623" y="9639"/>
                  </a:lnTo>
                  <a:lnTo>
                    <a:pt x="2052" y="465277"/>
                  </a:lnTo>
                  <a:lnTo>
                    <a:pt x="0" y="478125"/>
                  </a:lnTo>
                  <a:lnTo>
                    <a:pt x="2908" y="490345"/>
                  </a:lnTo>
                  <a:lnTo>
                    <a:pt x="10177" y="500572"/>
                  </a:lnTo>
                  <a:lnTo>
                    <a:pt x="21204" y="507441"/>
                  </a:lnTo>
                  <a:lnTo>
                    <a:pt x="309164" y="614616"/>
                  </a:lnTo>
                  <a:lnTo>
                    <a:pt x="317647" y="614222"/>
                  </a:lnTo>
                  <a:lnTo>
                    <a:pt x="324970" y="611187"/>
                  </a:lnTo>
                  <a:lnTo>
                    <a:pt x="326525" y="610539"/>
                  </a:lnTo>
                  <a:lnTo>
                    <a:pt x="327261" y="610171"/>
                  </a:lnTo>
                  <a:lnTo>
                    <a:pt x="316047" y="599224"/>
                  </a:lnTo>
                  <a:lnTo>
                    <a:pt x="195791" y="10655"/>
                  </a:lnTo>
                  <a:lnTo>
                    <a:pt x="184183" y="12"/>
                  </a:lnTo>
                  <a:close/>
                </a:path>
                <a:path w="327659" h="614679">
                  <a:moveTo>
                    <a:pt x="325055" y="611174"/>
                  </a:move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8997587" y="5273034"/>
              <a:ext cx="328295" cy="614045"/>
            </a:xfrm>
            <a:custGeom>
              <a:avLst/>
              <a:gdLst/>
              <a:ahLst/>
              <a:cxnLst/>
              <a:rect l="l" t="t" r="r" b="b"/>
              <a:pathLst>
                <a:path w="328294" h="614045">
                  <a:moveTo>
                    <a:pt x="59852" y="14274"/>
                  </a:moveTo>
                  <a:lnTo>
                    <a:pt x="11722" y="14274"/>
                  </a:lnTo>
                  <a:lnTo>
                    <a:pt x="309879" y="125234"/>
                  </a:lnTo>
                  <a:lnTo>
                    <a:pt x="132041" y="603046"/>
                  </a:lnTo>
                  <a:lnTo>
                    <a:pt x="143128" y="613816"/>
                  </a:lnTo>
                  <a:lnTo>
                    <a:pt x="150253" y="610235"/>
                  </a:lnTo>
                  <a:lnTo>
                    <a:pt x="156057" y="604050"/>
                  </a:lnTo>
                  <a:lnTo>
                    <a:pt x="325704" y="148247"/>
                  </a:lnTo>
                  <a:lnTo>
                    <a:pt x="327749" y="135399"/>
                  </a:lnTo>
                  <a:lnTo>
                    <a:pt x="324837" y="123180"/>
                  </a:lnTo>
                  <a:lnTo>
                    <a:pt x="317567" y="112956"/>
                  </a:lnTo>
                  <a:lnTo>
                    <a:pt x="306539" y="106095"/>
                  </a:lnTo>
                  <a:lnTo>
                    <a:pt x="59852" y="14274"/>
                  </a:lnTo>
                  <a:close/>
                </a:path>
                <a:path w="328294" h="614045">
                  <a:moveTo>
                    <a:pt x="131851" y="602983"/>
                  </a:moveTo>
                  <a:lnTo>
                    <a:pt x="132041" y="603046"/>
                  </a:lnTo>
                  <a:lnTo>
                    <a:pt x="131851" y="602983"/>
                  </a:lnTo>
                  <a:close/>
                </a:path>
                <a:path w="328294" h="614045">
                  <a:moveTo>
                    <a:pt x="12895" y="0"/>
                  </a:moveTo>
                  <a:lnTo>
                    <a:pt x="6236" y="1222"/>
                  </a:lnTo>
                  <a:lnTo>
                    <a:pt x="0" y="3733"/>
                  </a:lnTo>
                  <a:lnTo>
                    <a:pt x="11683" y="14325"/>
                  </a:lnTo>
                  <a:lnTo>
                    <a:pt x="59852" y="14274"/>
                  </a:lnTo>
                  <a:lnTo>
                    <a:pt x="26619" y="1904"/>
                  </a:lnTo>
                  <a:lnTo>
                    <a:pt x="19761" y="186"/>
                  </a:lnTo>
                  <a:lnTo>
                    <a:pt x="1289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8831334" y="5287246"/>
              <a:ext cx="298450" cy="589280"/>
            </a:xfrm>
            <a:custGeom>
              <a:avLst/>
              <a:gdLst/>
              <a:ahLst/>
              <a:cxnLst/>
              <a:rect l="l" t="t" r="r" b="b"/>
              <a:pathLst>
                <a:path w="298450" h="589279">
                  <a:moveTo>
                    <a:pt x="177838" y="0"/>
                  </a:moveTo>
                  <a:lnTo>
                    <a:pt x="0" y="477812"/>
                  </a:lnTo>
                  <a:lnTo>
                    <a:pt x="298107" y="588759"/>
                  </a:lnTo>
                  <a:lnTo>
                    <a:pt x="177977" y="50"/>
                  </a:lnTo>
                  <a:lnTo>
                    <a:pt x="177838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9009316" y="5287309"/>
              <a:ext cx="298450" cy="589280"/>
            </a:xfrm>
            <a:custGeom>
              <a:avLst/>
              <a:gdLst/>
              <a:ahLst/>
              <a:cxnLst/>
              <a:rect l="l" t="t" r="r" b="b"/>
              <a:pathLst>
                <a:path w="298450" h="589279">
                  <a:moveTo>
                    <a:pt x="0" y="0"/>
                  </a:moveTo>
                  <a:lnTo>
                    <a:pt x="120129" y="588695"/>
                  </a:lnTo>
                  <a:lnTo>
                    <a:pt x="120307" y="588771"/>
                  </a:lnTo>
                  <a:lnTo>
                    <a:pt x="298145" y="110959"/>
                  </a:lnTo>
                  <a:lnTo>
                    <a:pt x="224163" y="83426"/>
                  </a:lnTo>
                  <a:lnTo>
                    <a:pt x="180187" y="83426"/>
                  </a:lnTo>
                  <a:lnTo>
                    <a:pt x="107378" y="56324"/>
                  </a:lnTo>
                  <a:lnTo>
                    <a:pt x="106146" y="53619"/>
                  </a:lnTo>
                  <a:lnTo>
                    <a:pt x="108013" y="48615"/>
                  </a:lnTo>
                  <a:lnTo>
                    <a:pt x="110718" y="47370"/>
                  </a:lnTo>
                  <a:lnTo>
                    <a:pt x="127284" y="47370"/>
                  </a:lnTo>
                  <a:lnTo>
                    <a:pt x="0" y="0"/>
                  </a:lnTo>
                  <a:close/>
                </a:path>
                <a:path w="298450" h="589279">
                  <a:moveTo>
                    <a:pt x="127284" y="47370"/>
                  </a:moveTo>
                  <a:lnTo>
                    <a:pt x="110718" y="47370"/>
                  </a:lnTo>
                  <a:lnTo>
                    <a:pt x="183514" y="74472"/>
                  </a:lnTo>
                  <a:lnTo>
                    <a:pt x="184759" y="77177"/>
                  </a:lnTo>
                  <a:lnTo>
                    <a:pt x="182892" y="82181"/>
                  </a:lnTo>
                  <a:lnTo>
                    <a:pt x="180187" y="83426"/>
                  </a:lnTo>
                  <a:lnTo>
                    <a:pt x="224163" y="83426"/>
                  </a:lnTo>
                  <a:lnTo>
                    <a:pt x="127284" y="47370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" name="Group 3"/>
          <p:cNvGrpSpPr/>
          <p:nvPr/>
        </p:nvGrpSpPr>
        <p:grpSpPr>
          <a:xfrm>
            <a:off x="4226995" y="4937000"/>
            <a:ext cx="9576287" cy="4324600"/>
            <a:chOff x="4326185" y="6718300"/>
            <a:chExt cx="6049343" cy="2731851"/>
          </a:xfrm>
        </p:grpSpPr>
        <p:sp>
          <p:nvSpPr>
            <p:cNvPr id="151" name="object 151"/>
            <p:cNvSpPr/>
            <p:nvPr/>
          </p:nvSpPr>
          <p:spPr>
            <a:xfrm>
              <a:off x="6578001" y="6718300"/>
              <a:ext cx="3797527" cy="273185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6538461" y="7567247"/>
              <a:ext cx="1162050" cy="183515"/>
            </a:xfrm>
            <a:custGeom>
              <a:avLst/>
              <a:gdLst/>
              <a:ahLst/>
              <a:cxnLst/>
              <a:rect l="l" t="t" r="r" b="b"/>
              <a:pathLst>
                <a:path w="1162050" h="183515">
                  <a:moveTo>
                    <a:pt x="1161808" y="183121"/>
                  </a:moveTo>
                  <a:lnTo>
                    <a:pt x="0" y="183121"/>
                  </a:lnTo>
                  <a:lnTo>
                    <a:pt x="0" y="0"/>
                  </a:lnTo>
                  <a:lnTo>
                    <a:pt x="1161808" y="0"/>
                  </a:lnTo>
                  <a:lnTo>
                    <a:pt x="1161808" y="183121"/>
                  </a:lnTo>
                  <a:close/>
                </a:path>
              </a:pathLst>
            </a:custGeom>
            <a:ln w="12915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5484102" y="6907700"/>
              <a:ext cx="1054735" cy="751205"/>
            </a:xfrm>
            <a:custGeom>
              <a:avLst/>
              <a:gdLst/>
              <a:ahLst/>
              <a:cxnLst/>
              <a:rect l="l" t="t" r="r" b="b"/>
              <a:pathLst>
                <a:path w="1054734" h="751204">
                  <a:moveTo>
                    <a:pt x="0" y="0"/>
                  </a:moveTo>
                  <a:lnTo>
                    <a:pt x="1054354" y="751103"/>
                  </a:lnTo>
                </a:path>
              </a:pathLst>
            </a:custGeom>
            <a:ln w="12915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326185" y="6797126"/>
              <a:ext cx="1892851" cy="2324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7" name="Group 156"/>
          <p:cNvGrpSpPr/>
          <p:nvPr/>
        </p:nvGrpSpPr>
        <p:grpSpPr>
          <a:xfrm rot="5400000" flipV="1">
            <a:off x="7291122" y="-6491381"/>
            <a:ext cx="543453" cy="15125700"/>
            <a:chOff x="-8" y="742566"/>
            <a:chExt cx="440094" cy="9951607"/>
          </a:xfrm>
        </p:grpSpPr>
        <p:sp>
          <p:nvSpPr>
            <p:cNvPr id="158" name="object 17"/>
            <p:cNvSpPr/>
            <p:nvPr/>
          </p:nvSpPr>
          <p:spPr>
            <a:xfrm>
              <a:off x="-8" y="4054797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8"/>
            <p:cNvSpPr/>
            <p:nvPr/>
          </p:nvSpPr>
          <p:spPr>
            <a:xfrm>
              <a:off x="-2" y="3945763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9"/>
            <p:cNvSpPr/>
            <p:nvPr/>
          </p:nvSpPr>
          <p:spPr>
            <a:xfrm>
              <a:off x="-8" y="5162576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20"/>
            <p:cNvSpPr/>
            <p:nvPr/>
          </p:nvSpPr>
          <p:spPr>
            <a:xfrm>
              <a:off x="-3" y="5053546"/>
              <a:ext cx="44107" cy="14193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21"/>
            <p:cNvSpPr/>
            <p:nvPr/>
          </p:nvSpPr>
          <p:spPr>
            <a:xfrm>
              <a:off x="-8" y="6258609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22"/>
            <p:cNvSpPr/>
            <p:nvPr/>
          </p:nvSpPr>
          <p:spPr>
            <a:xfrm>
              <a:off x="-2" y="6149568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23"/>
            <p:cNvSpPr/>
            <p:nvPr/>
          </p:nvSpPr>
          <p:spPr>
            <a:xfrm>
              <a:off x="-8" y="7353735"/>
              <a:ext cx="440094" cy="119373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24"/>
            <p:cNvSpPr/>
            <p:nvPr/>
          </p:nvSpPr>
          <p:spPr>
            <a:xfrm>
              <a:off x="-2" y="7244702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25"/>
            <p:cNvSpPr/>
            <p:nvPr/>
          </p:nvSpPr>
          <p:spPr>
            <a:xfrm>
              <a:off x="-8" y="8455842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26"/>
            <p:cNvSpPr/>
            <p:nvPr/>
          </p:nvSpPr>
          <p:spPr>
            <a:xfrm>
              <a:off x="-2" y="8346808"/>
              <a:ext cx="44107" cy="141933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27"/>
            <p:cNvSpPr/>
            <p:nvPr/>
          </p:nvSpPr>
          <p:spPr>
            <a:xfrm>
              <a:off x="-2" y="9550962"/>
              <a:ext cx="440088" cy="114321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28"/>
            <p:cNvSpPr/>
            <p:nvPr/>
          </p:nvSpPr>
          <p:spPr>
            <a:xfrm>
              <a:off x="-2" y="9441929"/>
              <a:ext cx="44107" cy="125007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29"/>
            <p:cNvSpPr/>
            <p:nvPr/>
          </p:nvSpPr>
          <p:spPr>
            <a:xfrm>
              <a:off x="-8" y="742566"/>
              <a:ext cx="440094" cy="119373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31"/>
            <p:cNvSpPr/>
            <p:nvPr/>
          </p:nvSpPr>
          <p:spPr>
            <a:xfrm>
              <a:off x="-8" y="1840707"/>
              <a:ext cx="440094" cy="119373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32"/>
            <p:cNvSpPr/>
            <p:nvPr/>
          </p:nvSpPr>
          <p:spPr>
            <a:xfrm>
              <a:off x="-2" y="1731669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33"/>
            <p:cNvSpPr/>
            <p:nvPr/>
          </p:nvSpPr>
          <p:spPr>
            <a:xfrm>
              <a:off x="-8" y="2962401"/>
              <a:ext cx="440094" cy="119373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34"/>
            <p:cNvSpPr/>
            <p:nvPr/>
          </p:nvSpPr>
          <p:spPr>
            <a:xfrm>
              <a:off x="-2" y="2853359"/>
              <a:ext cx="44107" cy="141933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5" name="object 35"/>
          <p:cNvSpPr txBox="1"/>
          <p:nvPr/>
        </p:nvSpPr>
        <p:spPr>
          <a:xfrm rot="16200000">
            <a:off x="14368145" y="439420"/>
            <a:ext cx="307340" cy="113030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76" name="object 36"/>
          <p:cNvSpPr txBox="1"/>
          <p:nvPr/>
        </p:nvSpPr>
        <p:spPr>
          <a:xfrm rot="16200000">
            <a:off x="12550775" y="331470"/>
            <a:ext cx="307340" cy="134683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7" name="object 37"/>
          <p:cNvSpPr txBox="1"/>
          <p:nvPr/>
        </p:nvSpPr>
        <p:spPr>
          <a:xfrm rot="16200000">
            <a:off x="11040745" y="321945"/>
            <a:ext cx="307340" cy="136525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8" name="object 38"/>
          <p:cNvSpPr txBox="1"/>
          <p:nvPr/>
        </p:nvSpPr>
        <p:spPr>
          <a:xfrm rot="16200000">
            <a:off x="9171940" y="198755"/>
            <a:ext cx="307340" cy="174434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Посетитель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9" name="object 39"/>
          <p:cNvSpPr txBox="1"/>
          <p:nvPr/>
        </p:nvSpPr>
        <p:spPr>
          <a:xfrm rot="16200000">
            <a:off x="7682865" y="469265"/>
            <a:ext cx="307340" cy="107124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80" name="object 40"/>
          <p:cNvSpPr txBox="1"/>
          <p:nvPr/>
        </p:nvSpPr>
        <p:spPr>
          <a:xfrm rot="16200000">
            <a:off x="5789741" y="525382"/>
            <a:ext cx="307340" cy="958816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81" name="object 41"/>
          <p:cNvSpPr txBox="1"/>
          <p:nvPr/>
        </p:nvSpPr>
        <p:spPr>
          <a:xfrm rot="16200000">
            <a:off x="412892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УРВ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82" name="object 43"/>
          <p:cNvSpPr txBox="1"/>
          <p:nvPr/>
        </p:nvSpPr>
        <p:spPr>
          <a:xfrm rot="16200000">
            <a:off x="838200" y="339090"/>
            <a:ext cx="307340" cy="133096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Персонал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83" name="object 41"/>
          <p:cNvSpPr txBox="1"/>
          <p:nvPr/>
        </p:nvSpPr>
        <p:spPr>
          <a:xfrm rot="16200000">
            <a:off x="237416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lang="ru-RU" altLang="en-US" sz="2000" dirty="0">
                <a:latin typeface="Myriad Pro"/>
                <a:cs typeface="Myriad Pro"/>
              </a:rPr>
              <a:t>Доступ</a:t>
            </a:r>
            <a:endParaRPr lang="ru-RU" altLang="en-US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49554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298" y="787907"/>
                </a:lnTo>
                <a:lnTo>
                  <a:pt x="7495298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495299" y="0"/>
            <a:ext cx="7625080" cy="788035"/>
          </a:xfrm>
          <a:custGeom>
            <a:avLst/>
            <a:gdLst/>
            <a:ahLst/>
            <a:cxnLst/>
            <a:rect l="l" t="t" r="r" b="b"/>
            <a:pathLst>
              <a:path w="7625080" h="788035">
                <a:moveTo>
                  <a:pt x="0" y="0"/>
                </a:moveTo>
                <a:lnTo>
                  <a:pt x="7624686" y="0"/>
                </a:lnTo>
                <a:lnTo>
                  <a:pt x="7624686" y="787908"/>
                </a:lnTo>
                <a:lnTo>
                  <a:pt x="0" y="787908"/>
                </a:lnTo>
                <a:lnTo>
                  <a:pt x="0" y="0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 txBox="1"/>
          <p:nvPr/>
        </p:nvSpPr>
        <p:spPr>
          <a:xfrm>
            <a:off x="642742" y="2374900"/>
            <a:ext cx="11080860" cy="133985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700" dirty="0">
                <a:latin typeface="Myriad Pro"/>
                <a:cs typeface="Myriad Pro"/>
              </a:rPr>
              <a:t>Информация</a:t>
            </a:r>
            <a:r>
              <a:rPr lang="ru-RU" sz="1700" dirty="0">
                <a:latin typeface="Myriad Pro"/>
                <a:cs typeface="Myriad Pro"/>
              </a:rPr>
              <a:t> о</a:t>
            </a:r>
            <a:r>
              <a:rPr sz="1700" dirty="0">
                <a:latin typeface="Myriad Pro"/>
                <a:cs typeface="Myriad Pro"/>
              </a:rPr>
              <a:t> пользовател</a:t>
            </a:r>
            <a:r>
              <a:rPr lang="ru-RU" sz="1700" dirty="0">
                <a:latin typeface="Myriad Pro"/>
                <a:cs typeface="Myriad Pro"/>
              </a:rPr>
              <a:t>е</a:t>
            </a:r>
            <a:r>
              <a:rPr lang="en-US" sz="1700" dirty="0">
                <a:latin typeface="Myriad Pro"/>
                <a:cs typeface="Myriad Pro"/>
              </a:rPr>
              <a:t>.</a:t>
            </a:r>
            <a:r>
              <a:rPr sz="1700" dirty="0">
                <a:latin typeface="Myriad Pro"/>
                <a:cs typeface="Myriad Pro"/>
              </a:rPr>
              <a:t> Захват </a:t>
            </a:r>
            <a:r>
              <a:rPr lang="ru-RU" sz="1700" dirty="0">
                <a:latin typeface="Myriad Pro"/>
                <a:cs typeface="Myriad Pro"/>
              </a:rPr>
              <a:t>области</a:t>
            </a:r>
            <a:r>
              <a:rPr sz="1700" dirty="0">
                <a:latin typeface="Myriad Pro"/>
                <a:cs typeface="Myriad Pro"/>
              </a:rPr>
              <a:t>+</a:t>
            </a:r>
            <a:r>
              <a:rPr lang="ru-RU" sz="1700" dirty="0">
                <a:latin typeface="Myriad Pro"/>
                <a:cs typeface="Myriad Pro"/>
              </a:rPr>
              <a:t>Фото Паспорта</a:t>
            </a:r>
            <a:r>
              <a:rPr sz="1700" dirty="0">
                <a:latin typeface="Myriad Pro"/>
                <a:cs typeface="Myriad Pro"/>
              </a:rPr>
              <a:t>+распознавание</a:t>
            </a:r>
            <a:r>
              <a:rPr lang="ru-RU" sz="1700" dirty="0">
                <a:latin typeface="Myriad Pro"/>
                <a:cs typeface="Myriad Pro"/>
              </a:rPr>
              <a:t>. </a:t>
            </a:r>
            <a:r>
              <a:rPr sz="1700" dirty="0">
                <a:latin typeface="Myriad Pro"/>
                <a:cs typeface="Myriad Pro"/>
              </a:rPr>
              <a:t>При регистрации посетителей он поддерживает захват изображений пользователя, фотографии паспорта и сохранения фотографий одним нажатием и использует функцию OCR для автоматического считывания удостоверения личности (удостоверения личности, паспорта и т. </a:t>
            </a:r>
            <a:r>
              <a:rPr lang="ru-RU" sz="1700" dirty="0">
                <a:latin typeface="Myriad Pro"/>
                <a:cs typeface="Myriad Pro"/>
              </a:rPr>
              <a:t>д</a:t>
            </a:r>
            <a:r>
              <a:rPr sz="1700" dirty="0">
                <a:latin typeface="Myriad Pro"/>
                <a:cs typeface="Myriad Pro"/>
              </a:rPr>
              <a:t>.) И заполнения </a:t>
            </a:r>
            <a:r>
              <a:rPr lang="ru-RU" sz="1700" dirty="0">
                <a:latin typeface="Myriad Pro"/>
                <a:cs typeface="Myriad Pro"/>
              </a:rPr>
              <a:t>важной</a:t>
            </a:r>
            <a:r>
              <a:rPr sz="1700" dirty="0">
                <a:latin typeface="Myriad Pro"/>
                <a:cs typeface="Myriad Pro"/>
              </a:rPr>
              <a:t> информаци</a:t>
            </a:r>
            <a:r>
              <a:rPr lang="ru-RU" sz="1700" dirty="0">
                <a:latin typeface="Myriad Pro"/>
                <a:cs typeface="Myriad Pro"/>
              </a:rPr>
              <a:t>и</a:t>
            </a:r>
            <a:r>
              <a:rPr sz="1700" dirty="0">
                <a:latin typeface="Myriad Pro"/>
                <a:cs typeface="Myriad Pro"/>
              </a:rPr>
              <a:t> для быстрой регистрации.</a:t>
            </a:r>
            <a:endParaRPr sz="1700" dirty="0">
              <a:latin typeface="Myriad Pro"/>
              <a:cs typeface="Myriad Pro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558165" y="1785620"/>
            <a:ext cx="1199388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Поддержка высокоскоростного портативного HD Doc-сканера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28636" y="5117455"/>
            <a:ext cx="1007247" cy="1025921"/>
            <a:chOff x="4233678" y="6315713"/>
            <a:chExt cx="382793" cy="389890"/>
          </a:xfrm>
        </p:grpSpPr>
        <p:sp>
          <p:nvSpPr>
            <p:cNvPr id="119" name="object 119"/>
            <p:cNvSpPr/>
            <p:nvPr/>
          </p:nvSpPr>
          <p:spPr>
            <a:xfrm>
              <a:off x="4278651" y="6315713"/>
              <a:ext cx="337820" cy="389890"/>
            </a:xfrm>
            <a:custGeom>
              <a:avLst/>
              <a:gdLst/>
              <a:ahLst/>
              <a:cxnLst/>
              <a:rect l="l" t="t" r="r" b="b"/>
              <a:pathLst>
                <a:path w="337820" h="389889">
                  <a:moveTo>
                    <a:pt x="0" y="0"/>
                  </a:moveTo>
                  <a:lnTo>
                    <a:pt x="0" y="64896"/>
                  </a:lnTo>
                  <a:lnTo>
                    <a:pt x="224840" y="194716"/>
                  </a:lnTo>
                  <a:lnTo>
                    <a:pt x="0" y="324523"/>
                  </a:lnTo>
                  <a:lnTo>
                    <a:pt x="0" y="389432"/>
                  </a:lnTo>
                  <a:lnTo>
                    <a:pt x="337261" y="194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5D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4233678" y="6380615"/>
              <a:ext cx="225425" cy="259715"/>
            </a:xfrm>
            <a:custGeom>
              <a:avLst/>
              <a:gdLst/>
              <a:ahLst/>
              <a:cxnLst/>
              <a:rect l="l" t="t" r="r" b="b"/>
              <a:pathLst>
                <a:path w="225425" h="259714">
                  <a:moveTo>
                    <a:pt x="0" y="0"/>
                  </a:moveTo>
                  <a:lnTo>
                    <a:pt x="0" y="259626"/>
                  </a:lnTo>
                  <a:lnTo>
                    <a:pt x="224840" y="129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5D5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Group 9"/>
          <p:cNvGrpSpPr/>
          <p:nvPr/>
        </p:nvGrpSpPr>
        <p:grpSpPr>
          <a:xfrm>
            <a:off x="2185022" y="4429505"/>
            <a:ext cx="2866753" cy="1822178"/>
            <a:chOff x="1379130" y="7769290"/>
            <a:chExt cx="1957883" cy="1244478"/>
          </a:xfrm>
        </p:grpSpPr>
        <p:sp>
          <p:nvSpPr>
            <p:cNvPr id="125" name="object 125"/>
            <p:cNvSpPr/>
            <p:nvPr/>
          </p:nvSpPr>
          <p:spPr>
            <a:xfrm>
              <a:off x="1913662" y="7769290"/>
              <a:ext cx="1334904" cy="109508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2045712" y="8347659"/>
              <a:ext cx="114503" cy="463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2191853" y="7889261"/>
              <a:ext cx="1145160" cy="11245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2519062" y="8706593"/>
              <a:ext cx="139994" cy="1315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1379130" y="7913456"/>
              <a:ext cx="583438" cy="3771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2001656" y="8413356"/>
              <a:ext cx="198119" cy="1995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2005199" y="7824552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69">
                  <a:moveTo>
                    <a:pt x="0" y="0"/>
                  </a:moveTo>
                  <a:lnTo>
                    <a:pt x="128269" y="0"/>
                  </a:lnTo>
                </a:path>
              </a:pathLst>
            </a:custGeom>
            <a:ln w="358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1408923" y="7964931"/>
              <a:ext cx="128136" cy="1292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3" name="object 133"/>
          <p:cNvSpPr txBox="1"/>
          <p:nvPr/>
        </p:nvSpPr>
        <p:spPr>
          <a:xfrm>
            <a:off x="9914976" y="5775441"/>
            <a:ext cx="2981874" cy="189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7630" marR="5080" indent="-75565">
              <a:lnSpc>
                <a:spcPct val="102000"/>
              </a:lnSpc>
              <a:spcBef>
                <a:spcPts val="95"/>
              </a:spcBef>
            </a:pPr>
            <a:r>
              <a:rPr sz="2000" dirty="0">
                <a:latin typeface="Myriad Pro"/>
                <a:cs typeface="Myriad Pro"/>
              </a:rPr>
              <a:t>Функция OCR автоматически считывает документ, удостоверяющий личность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702008" y="3898900"/>
            <a:ext cx="5476836" cy="751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latin typeface="Myriad Pro"/>
                <a:cs typeface="Myriad Pro"/>
              </a:rPr>
              <a:t>Паспортное фото+</a:t>
            </a:r>
            <a:r>
              <a:rPr lang="en-US" sz="2400" dirty="0">
                <a:latin typeface="Myriad Pro"/>
                <a:cs typeface="Myriad Pro"/>
              </a:rPr>
              <a:t>OCR </a:t>
            </a:r>
            <a:r>
              <a:rPr lang="ru-RU" altLang="en-US" sz="2400" dirty="0">
                <a:latin typeface="Myriad Pro"/>
                <a:cs typeface="Myriad Pro"/>
              </a:rPr>
              <a:t>распознование</a:t>
            </a:r>
            <a:endParaRPr lang="ru-RU" altLang="en-US" sz="2400" dirty="0">
              <a:latin typeface="Myriad Pro"/>
              <a:cs typeface="Myriad Pro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2008141" y="6870622"/>
            <a:ext cx="7659852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Захват  </a:t>
            </a:r>
            <a:r>
              <a:rPr lang="ru-RU" sz="2000" dirty="0">
                <a:latin typeface="Myriad Pro"/>
                <a:cs typeface="Myriad Pro"/>
              </a:rPr>
              <a:t>фото </a:t>
            </a:r>
            <a:r>
              <a:rPr sz="2000" dirty="0">
                <a:latin typeface="Myriad Pro"/>
                <a:cs typeface="Myriad Pro"/>
              </a:rPr>
              <a:t>пользователя или загрузка с локального ПК</a:t>
            </a:r>
            <a:endParaRPr sz="2000" dirty="0">
              <a:latin typeface="Myriad Pro"/>
              <a:cs typeface="Myriad Pr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10794" y="7404100"/>
            <a:ext cx="6919056" cy="2960246"/>
            <a:chOff x="8585649" y="7690000"/>
            <a:chExt cx="4846866" cy="2073682"/>
          </a:xfrm>
        </p:grpSpPr>
        <p:sp>
          <p:nvSpPr>
            <p:cNvPr id="118" name="object 118"/>
            <p:cNvSpPr/>
            <p:nvPr/>
          </p:nvSpPr>
          <p:spPr>
            <a:xfrm>
              <a:off x="8585649" y="7690000"/>
              <a:ext cx="2472372" cy="17785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 txBox="1"/>
            <p:nvPr/>
          </p:nvSpPr>
          <p:spPr>
            <a:xfrm>
              <a:off x="11299544" y="9096446"/>
              <a:ext cx="1443990" cy="66723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167640" algn="ctr">
                <a:lnSpc>
                  <a:spcPct val="102000"/>
                </a:lnSpc>
                <a:spcBef>
                  <a:spcPts val="95"/>
                </a:spcBef>
              </a:pPr>
              <a:r>
                <a:rPr lang="ru-RU" sz="2000" dirty="0">
                  <a:latin typeface="Myriad Pro"/>
                  <a:cs typeface="Myriad Pro"/>
                </a:rPr>
                <a:t>Фотография сотрудников в один клик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11451175" y="7874061"/>
              <a:ext cx="1140726" cy="115082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10893716" y="7824007"/>
              <a:ext cx="353695" cy="306070"/>
            </a:xfrm>
            <a:custGeom>
              <a:avLst/>
              <a:gdLst/>
              <a:ahLst/>
              <a:cxnLst/>
              <a:rect l="l" t="t" r="r" b="b"/>
              <a:pathLst>
                <a:path w="353695" h="306070">
                  <a:moveTo>
                    <a:pt x="282371" y="0"/>
                  </a:moveTo>
                  <a:lnTo>
                    <a:pt x="0" y="210121"/>
                  </a:lnTo>
                  <a:lnTo>
                    <a:pt x="71107" y="305676"/>
                  </a:lnTo>
                  <a:lnTo>
                    <a:pt x="353479" y="95567"/>
                  </a:lnTo>
                  <a:lnTo>
                    <a:pt x="282371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11087754" y="7777662"/>
              <a:ext cx="250825" cy="231775"/>
            </a:xfrm>
            <a:custGeom>
              <a:avLst/>
              <a:gdLst/>
              <a:ahLst/>
              <a:cxnLst/>
              <a:rect l="l" t="t" r="r" b="b"/>
              <a:pathLst>
                <a:path w="250825" h="231775">
                  <a:moveTo>
                    <a:pt x="250393" y="0"/>
                  </a:moveTo>
                  <a:lnTo>
                    <a:pt x="0" y="29210"/>
                  </a:lnTo>
                  <a:lnTo>
                    <a:pt x="150495" y="231444"/>
                  </a:lnTo>
                  <a:lnTo>
                    <a:pt x="250393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10779688" y="8177413"/>
              <a:ext cx="321945" cy="149225"/>
            </a:xfrm>
            <a:custGeom>
              <a:avLst/>
              <a:gdLst/>
              <a:ahLst/>
              <a:cxnLst/>
              <a:rect l="l" t="t" r="r" b="b"/>
              <a:pathLst>
                <a:path w="321945" h="149225">
                  <a:moveTo>
                    <a:pt x="321360" y="148844"/>
                  </a:moveTo>
                  <a:lnTo>
                    <a:pt x="0" y="148844"/>
                  </a:lnTo>
                  <a:lnTo>
                    <a:pt x="0" y="0"/>
                  </a:lnTo>
                  <a:lnTo>
                    <a:pt x="321360" y="0"/>
                  </a:lnTo>
                  <a:lnTo>
                    <a:pt x="321360" y="148844"/>
                  </a:lnTo>
                  <a:close/>
                </a:path>
              </a:pathLst>
            </a:custGeom>
            <a:ln w="9613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11432519" y="7744204"/>
              <a:ext cx="1178560" cy="1280795"/>
            </a:xfrm>
            <a:custGeom>
              <a:avLst/>
              <a:gdLst/>
              <a:ahLst/>
              <a:cxnLst/>
              <a:rect l="l" t="t" r="r" b="b"/>
              <a:pathLst>
                <a:path w="1178560" h="1280795">
                  <a:moveTo>
                    <a:pt x="1178052" y="1280680"/>
                  </a:moveTo>
                  <a:lnTo>
                    <a:pt x="0" y="1280680"/>
                  </a:lnTo>
                  <a:lnTo>
                    <a:pt x="0" y="0"/>
                  </a:lnTo>
                  <a:lnTo>
                    <a:pt x="1178052" y="0"/>
                  </a:lnTo>
                  <a:lnTo>
                    <a:pt x="1178052" y="1280680"/>
                  </a:lnTo>
                  <a:close/>
                </a:path>
              </a:pathLst>
            </a:custGeom>
            <a:ln w="34404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12734378" y="8817326"/>
              <a:ext cx="667385" cy="334010"/>
            </a:xfrm>
            <a:custGeom>
              <a:avLst/>
              <a:gdLst/>
              <a:ahLst/>
              <a:cxnLst/>
              <a:rect l="l" t="t" r="r" b="b"/>
              <a:pathLst>
                <a:path w="667385" h="334010">
                  <a:moveTo>
                    <a:pt x="593140" y="259499"/>
                  </a:moveTo>
                  <a:lnTo>
                    <a:pt x="74142" y="259499"/>
                  </a:lnTo>
                  <a:lnTo>
                    <a:pt x="45353" y="262422"/>
                  </a:lnTo>
                  <a:lnTo>
                    <a:pt x="21778" y="270382"/>
                  </a:lnTo>
                  <a:lnTo>
                    <a:pt x="5850" y="282162"/>
                  </a:lnTo>
                  <a:lnTo>
                    <a:pt x="0" y="296544"/>
                  </a:lnTo>
                  <a:lnTo>
                    <a:pt x="0" y="333628"/>
                  </a:lnTo>
                  <a:lnTo>
                    <a:pt x="667270" y="333628"/>
                  </a:lnTo>
                  <a:lnTo>
                    <a:pt x="667270" y="296544"/>
                  </a:lnTo>
                  <a:lnTo>
                    <a:pt x="661420" y="282162"/>
                  </a:lnTo>
                  <a:lnTo>
                    <a:pt x="645493" y="270382"/>
                  </a:lnTo>
                  <a:lnTo>
                    <a:pt x="621922" y="262422"/>
                  </a:lnTo>
                  <a:lnTo>
                    <a:pt x="593140" y="259499"/>
                  </a:lnTo>
                  <a:close/>
                </a:path>
                <a:path w="667385" h="334010">
                  <a:moveTo>
                    <a:pt x="333641" y="0"/>
                  </a:moveTo>
                  <a:lnTo>
                    <a:pt x="275285" y="20934"/>
                  </a:lnTo>
                  <a:lnTo>
                    <a:pt x="239140" y="71272"/>
                  </a:lnTo>
                  <a:lnTo>
                    <a:pt x="205714" y="188201"/>
                  </a:lnTo>
                  <a:lnTo>
                    <a:pt x="191957" y="215897"/>
                  </a:lnTo>
                  <a:lnTo>
                    <a:pt x="169552" y="238566"/>
                  </a:lnTo>
                  <a:lnTo>
                    <a:pt x="141597" y="253877"/>
                  </a:lnTo>
                  <a:lnTo>
                    <a:pt x="111188" y="259499"/>
                  </a:lnTo>
                  <a:lnTo>
                    <a:pt x="556056" y="259499"/>
                  </a:lnTo>
                  <a:lnTo>
                    <a:pt x="497713" y="238566"/>
                  </a:lnTo>
                  <a:lnTo>
                    <a:pt x="461543" y="188201"/>
                  </a:lnTo>
                  <a:lnTo>
                    <a:pt x="428142" y="71272"/>
                  </a:lnTo>
                  <a:lnTo>
                    <a:pt x="414389" y="43596"/>
                  </a:lnTo>
                  <a:lnTo>
                    <a:pt x="391983" y="20934"/>
                  </a:lnTo>
                  <a:lnTo>
                    <a:pt x="364032" y="5623"/>
                  </a:lnTo>
                  <a:lnTo>
                    <a:pt x="333641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12704057" y="8210690"/>
              <a:ext cx="728345" cy="728345"/>
            </a:xfrm>
            <a:custGeom>
              <a:avLst/>
              <a:gdLst/>
              <a:ahLst/>
              <a:cxnLst/>
              <a:rect l="l" t="t" r="r" b="b"/>
              <a:pathLst>
                <a:path w="728345" h="728345">
                  <a:moveTo>
                    <a:pt x="363969" y="0"/>
                  </a:moveTo>
                  <a:lnTo>
                    <a:pt x="314580" y="3323"/>
                  </a:lnTo>
                  <a:lnTo>
                    <a:pt x="267211" y="13003"/>
                  </a:lnTo>
                  <a:lnTo>
                    <a:pt x="222295" y="28606"/>
                  </a:lnTo>
                  <a:lnTo>
                    <a:pt x="180266" y="49698"/>
                  </a:lnTo>
                  <a:lnTo>
                    <a:pt x="141558" y="75846"/>
                  </a:lnTo>
                  <a:lnTo>
                    <a:pt x="106603" y="106616"/>
                  </a:lnTo>
                  <a:lnTo>
                    <a:pt x="75837" y="141573"/>
                  </a:lnTo>
                  <a:lnTo>
                    <a:pt x="49692" y="180285"/>
                  </a:lnTo>
                  <a:lnTo>
                    <a:pt x="28602" y="222317"/>
                  </a:lnTo>
                  <a:lnTo>
                    <a:pt x="13001" y="267235"/>
                  </a:lnTo>
                  <a:lnTo>
                    <a:pt x="3322" y="314605"/>
                  </a:lnTo>
                  <a:lnTo>
                    <a:pt x="0" y="363994"/>
                  </a:lnTo>
                  <a:lnTo>
                    <a:pt x="3322" y="413383"/>
                  </a:lnTo>
                  <a:lnTo>
                    <a:pt x="13001" y="460752"/>
                  </a:lnTo>
                  <a:lnTo>
                    <a:pt x="28602" y="505668"/>
                  </a:lnTo>
                  <a:lnTo>
                    <a:pt x="49692" y="547697"/>
                  </a:lnTo>
                  <a:lnTo>
                    <a:pt x="75837" y="586405"/>
                  </a:lnTo>
                  <a:lnTo>
                    <a:pt x="106603" y="621360"/>
                  </a:lnTo>
                  <a:lnTo>
                    <a:pt x="141558" y="652126"/>
                  </a:lnTo>
                  <a:lnTo>
                    <a:pt x="180266" y="678271"/>
                  </a:lnTo>
                  <a:lnTo>
                    <a:pt x="222295" y="699361"/>
                  </a:lnTo>
                  <a:lnTo>
                    <a:pt x="267211" y="714962"/>
                  </a:lnTo>
                  <a:lnTo>
                    <a:pt x="314580" y="724641"/>
                  </a:lnTo>
                  <a:lnTo>
                    <a:pt x="363969" y="727964"/>
                  </a:lnTo>
                  <a:lnTo>
                    <a:pt x="413358" y="724641"/>
                  </a:lnTo>
                  <a:lnTo>
                    <a:pt x="460728" y="714962"/>
                  </a:lnTo>
                  <a:lnTo>
                    <a:pt x="505644" y="699361"/>
                  </a:lnTo>
                  <a:lnTo>
                    <a:pt x="547675" y="678271"/>
                  </a:lnTo>
                  <a:lnTo>
                    <a:pt x="586385" y="652126"/>
                  </a:lnTo>
                  <a:lnTo>
                    <a:pt x="621341" y="621360"/>
                  </a:lnTo>
                  <a:lnTo>
                    <a:pt x="652109" y="586405"/>
                  </a:lnTo>
                  <a:lnTo>
                    <a:pt x="678255" y="547697"/>
                  </a:lnTo>
                  <a:lnTo>
                    <a:pt x="699346" y="505668"/>
                  </a:lnTo>
                  <a:lnTo>
                    <a:pt x="714949" y="460752"/>
                  </a:lnTo>
                  <a:lnTo>
                    <a:pt x="724628" y="413383"/>
                  </a:lnTo>
                  <a:lnTo>
                    <a:pt x="727951" y="363994"/>
                  </a:lnTo>
                  <a:lnTo>
                    <a:pt x="724628" y="314605"/>
                  </a:lnTo>
                  <a:lnTo>
                    <a:pt x="714949" y="267235"/>
                  </a:lnTo>
                  <a:lnTo>
                    <a:pt x="699346" y="222317"/>
                  </a:lnTo>
                  <a:lnTo>
                    <a:pt x="678255" y="180285"/>
                  </a:lnTo>
                  <a:lnTo>
                    <a:pt x="652109" y="141573"/>
                  </a:lnTo>
                  <a:lnTo>
                    <a:pt x="621341" y="106616"/>
                  </a:lnTo>
                  <a:lnTo>
                    <a:pt x="586385" y="75846"/>
                  </a:lnTo>
                  <a:lnTo>
                    <a:pt x="547675" y="49698"/>
                  </a:lnTo>
                  <a:lnTo>
                    <a:pt x="505644" y="28606"/>
                  </a:lnTo>
                  <a:lnTo>
                    <a:pt x="460728" y="13003"/>
                  </a:lnTo>
                  <a:lnTo>
                    <a:pt x="413358" y="3323"/>
                  </a:lnTo>
                  <a:lnTo>
                    <a:pt x="363969" y="0"/>
                  </a:lnTo>
                  <a:close/>
                </a:path>
              </a:pathLst>
            </a:custGeom>
            <a:solidFill>
              <a:srgbClr val="F3F2F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2855709" y="8362341"/>
              <a:ext cx="424815" cy="424815"/>
            </a:xfrm>
            <a:custGeom>
              <a:avLst/>
              <a:gdLst/>
              <a:ahLst/>
              <a:cxnLst/>
              <a:rect l="l" t="t" r="r" b="b"/>
              <a:pathLst>
                <a:path w="424814" h="424814">
                  <a:moveTo>
                    <a:pt x="212318" y="0"/>
                  </a:moveTo>
                  <a:lnTo>
                    <a:pt x="163636" y="5606"/>
                  </a:lnTo>
                  <a:lnTo>
                    <a:pt x="118946" y="21578"/>
                  </a:lnTo>
                  <a:lnTo>
                    <a:pt x="79524" y="46642"/>
                  </a:lnTo>
                  <a:lnTo>
                    <a:pt x="46644" y="79524"/>
                  </a:lnTo>
                  <a:lnTo>
                    <a:pt x="21580" y="118950"/>
                  </a:lnTo>
                  <a:lnTo>
                    <a:pt x="5607" y="163648"/>
                  </a:lnTo>
                  <a:lnTo>
                    <a:pt x="0" y="212344"/>
                  </a:lnTo>
                  <a:lnTo>
                    <a:pt x="5607" y="261025"/>
                  </a:lnTo>
                  <a:lnTo>
                    <a:pt x="21580" y="305713"/>
                  </a:lnTo>
                  <a:lnTo>
                    <a:pt x="46644" y="345132"/>
                  </a:lnTo>
                  <a:lnTo>
                    <a:pt x="79524" y="378010"/>
                  </a:lnTo>
                  <a:lnTo>
                    <a:pt x="118946" y="403071"/>
                  </a:lnTo>
                  <a:lnTo>
                    <a:pt x="163636" y="419043"/>
                  </a:lnTo>
                  <a:lnTo>
                    <a:pt x="212318" y="424649"/>
                  </a:lnTo>
                  <a:lnTo>
                    <a:pt x="260996" y="419043"/>
                  </a:lnTo>
                  <a:lnTo>
                    <a:pt x="305684" y="403071"/>
                  </a:lnTo>
                  <a:lnTo>
                    <a:pt x="345107" y="378010"/>
                  </a:lnTo>
                  <a:lnTo>
                    <a:pt x="377988" y="345132"/>
                  </a:lnTo>
                  <a:lnTo>
                    <a:pt x="403054" y="305713"/>
                  </a:lnTo>
                  <a:lnTo>
                    <a:pt x="419028" y="261025"/>
                  </a:lnTo>
                  <a:lnTo>
                    <a:pt x="424637" y="212344"/>
                  </a:lnTo>
                  <a:lnTo>
                    <a:pt x="419028" y="163648"/>
                  </a:lnTo>
                  <a:lnTo>
                    <a:pt x="403054" y="118950"/>
                  </a:lnTo>
                  <a:lnTo>
                    <a:pt x="377988" y="79524"/>
                  </a:lnTo>
                  <a:lnTo>
                    <a:pt x="345107" y="46642"/>
                  </a:lnTo>
                  <a:lnTo>
                    <a:pt x="305684" y="21578"/>
                  </a:lnTo>
                  <a:lnTo>
                    <a:pt x="260996" y="5606"/>
                  </a:lnTo>
                  <a:lnTo>
                    <a:pt x="212318" y="0"/>
                  </a:lnTo>
                  <a:close/>
                </a:path>
              </a:pathLst>
            </a:custGeom>
            <a:solidFill>
              <a:srgbClr val="1219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12901187" y="8407857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10">
                  <a:moveTo>
                    <a:pt x="166839" y="0"/>
                  </a:moveTo>
                  <a:lnTo>
                    <a:pt x="122488" y="5958"/>
                  </a:lnTo>
                  <a:lnTo>
                    <a:pt x="82634" y="22773"/>
                  </a:lnTo>
                  <a:lnTo>
                    <a:pt x="48868" y="48856"/>
                  </a:lnTo>
                  <a:lnTo>
                    <a:pt x="22779" y="82619"/>
                  </a:lnTo>
                  <a:lnTo>
                    <a:pt x="5960" y="122472"/>
                  </a:lnTo>
                  <a:lnTo>
                    <a:pt x="0" y="166827"/>
                  </a:lnTo>
                  <a:lnTo>
                    <a:pt x="5960" y="211165"/>
                  </a:lnTo>
                  <a:lnTo>
                    <a:pt x="22779" y="251007"/>
                  </a:lnTo>
                  <a:lnTo>
                    <a:pt x="48868" y="284764"/>
                  </a:lnTo>
                  <a:lnTo>
                    <a:pt x="82634" y="310844"/>
                  </a:lnTo>
                  <a:lnTo>
                    <a:pt x="122488" y="327658"/>
                  </a:lnTo>
                  <a:lnTo>
                    <a:pt x="166839" y="333616"/>
                  </a:lnTo>
                  <a:lnTo>
                    <a:pt x="211198" y="327658"/>
                  </a:lnTo>
                  <a:lnTo>
                    <a:pt x="251053" y="310844"/>
                  </a:lnTo>
                  <a:lnTo>
                    <a:pt x="284814" y="284764"/>
                  </a:lnTo>
                  <a:lnTo>
                    <a:pt x="310896" y="251007"/>
                  </a:lnTo>
                  <a:lnTo>
                    <a:pt x="327709" y="211165"/>
                  </a:lnTo>
                  <a:lnTo>
                    <a:pt x="333667" y="166827"/>
                  </a:lnTo>
                  <a:lnTo>
                    <a:pt x="327709" y="122472"/>
                  </a:lnTo>
                  <a:lnTo>
                    <a:pt x="310896" y="82619"/>
                  </a:lnTo>
                  <a:lnTo>
                    <a:pt x="284814" y="48856"/>
                  </a:lnTo>
                  <a:lnTo>
                    <a:pt x="251053" y="22773"/>
                  </a:lnTo>
                  <a:lnTo>
                    <a:pt x="211198" y="5958"/>
                  </a:lnTo>
                  <a:lnTo>
                    <a:pt x="166839" y="0"/>
                  </a:lnTo>
                  <a:close/>
                </a:path>
              </a:pathLst>
            </a:custGeom>
            <a:solidFill>
              <a:srgbClr val="14AA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12966906" y="8473585"/>
              <a:ext cx="176947" cy="17690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3068025" y="8210686"/>
              <a:ext cx="364490" cy="940435"/>
            </a:xfrm>
            <a:custGeom>
              <a:avLst/>
              <a:gdLst/>
              <a:ahLst/>
              <a:cxnLst/>
              <a:rect l="l" t="t" r="r" b="b"/>
              <a:pathLst>
                <a:path w="364489" h="940435">
                  <a:moveTo>
                    <a:pt x="0" y="0"/>
                  </a:moveTo>
                  <a:lnTo>
                    <a:pt x="0" y="940269"/>
                  </a:lnTo>
                  <a:lnTo>
                    <a:pt x="333628" y="940269"/>
                  </a:lnTo>
                  <a:lnTo>
                    <a:pt x="333628" y="903185"/>
                  </a:lnTo>
                  <a:lnTo>
                    <a:pt x="327779" y="888803"/>
                  </a:lnTo>
                  <a:lnTo>
                    <a:pt x="311851" y="877023"/>
                  </a:lnTo>
                  <a:lnTo>
                    <a:pt x="288280" y="869063"/>
                  </a:lnTo>
                  <a:lnTo>
                    <a:pt x="259499" y="866139"/>
                  </a:lnTo>
                  <a:lnTo>
                    <a:pt x="222415" y="866139"/>
                  </a:lnTo>
                  <a:lnTo>
                    <a:pt x="192020" y="860516"/>
                  </a:lnTo>
                  <a:lnTo>
                    <a:pt x="164071" y="845200"/>
                  </a:lnTo>
                  <a:lnTo>
                    <a:pt x="141665" y="822527"/>
                  </a:lnTo>
                  <a:lnTo>
                    <a:pt x="127901" y="794829"/>
                  </a:lnTo>
                  <a:lnTo>
                    <a:pt x="104368" y="712571"/>
                  </a:lnTo>
                  <a:lnTo>
                    <a:pt x="148124" y="696352"/>
                  </a:lnTo>
                  <a:lnTo>
                    <a:pt x="189026" y="674896"/>
                  </a:lnTo>
                  <a:lnTo>
                    <a:pt x="226662" y="648615"/>
                  </a:lnTo>
                  <a:lnTo>
                    <a:pt x="260618" y="617919"/>
                  </a:lnTo>
                  <a:lnTo>
                    <a:pt x="290482" y="583217"/>
                  </a:lnTo>
                  <a:lnTo>
                    <a:pt x="315841" y="544920"/>
                  </a:lnTo>
                  <a:lnTo>
                    <a:pt x="336284" y="503440"/>
                  </a:lnTo>
                  <a:lnTo>
                    <a:pt x="351396" y="459185"/>
                  </a:lnTo>
                  <a:lnTo>
                    <a:pt x="360766" y="412566"/>
                  </a:lnTo>
                  <a:lnTo>
                    <a:pt x="363981" y="363994"/>
                  </a:lnTo>
                  <a:lnTo>
                    <a:pt x="360659" y="314605"/>
                  </a:lnTo>
                  <a:lnTo>
                    <a:pt x="350979" y="267235"/>
                  </a:lnTo>
                  <a:lnTo>
                    <a:pt x="335377" y="222317"/>
                  </a:lnTo>
                  <a:lnTo>
                    <a:pt x="314286" y="180285"/>
                  </a:lnTo>
                  <a:lnTo>
                    <a:pt x="288139" y="141573"/>
                  </a:lnTo>
                  <a:lnTo>
                    <a:pt x="257371" y="106616"/>
                  </a:lnTo>
                  <a:lnTo>
                    <a:pt x="222415" y="75846"/>
                  </a:lnTo>
                  <a:lnTo>
                    <a:pt x="183705" y="49698"/>
                  </a:lnTo>
                  <a:lnTo>
                    <a:pt x="141675" y="28606"/>
                  </a:lnTo>
                  <a:lnTo>
                    <a:pt x="96758" y="13003"/>
                  </a:lnTo>
                  <a:lnTo>
                    <a:pt x="49388" y="3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0303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4" name="Group 153"/>
          <p:cNvGrpSpPr/>
          <p:nvPr/>
        </p:nvGrpSpPr>
        <p:grpSpPr>
          <a:xfrm rot="5400000" flipV="1">
            <a:off x="7291122" y="-6491381"/>
            <a:ext cx="543453" cy="15125700"/>
            <a:chOff x="-8" y="742566"/>
            <a:chExt cx="440094" cy="9951607"/>
          </a:xfrm>
        </p:grpSpPr>
        <p:sp>
          <p:nvSpPr>
            <p:cNvPr id="155" name="object 17"/>
            <p:cNvSpPr/>
            <p:nvPr/>
          </p:nvSpPr>
          <p:spPr>
            <a:xfrm>
              <a:off x="-8" y="4054797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8"/>
            <p:cNvSpPr/>
            <p:nvPr/>
          </p:nvSpPr>
          <p:spPr>
            <a:xfrm>
              <a:off x="-2" y="3945763"/>
              <a:ext cx="44107" cy="141933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9"/>
            <p:cNvSpPr/>
            <p:nvPr/>
          </p:nvSpPr>
          <p:spPr>
            <a:xfrm>
              <a:off x="-8" y="5162576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20"/>
            <p:cNvSpPr/>
            <p:nvPr/>
          </p:nvSpPr>
          <p:spPr>
            <a:xfrm>
              <a:off x="-3" y="5053546"/>
              <a:ext cx="44107" cy="141932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21"/>
            <p:cNvSpPr/>
            <p:nvPr/>
          </p:nvSpPr>
          <p:spPr>
            <a:xfrm>
              <a:off x="-8" y="6258609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22"/>
            <p:cNvSpPr/>
            <p:nvPr/>
          </p:nvSpPr>
          <p:spPr>
            <a:xfrm>
              <a:off x="-2" y="6149568"/>
              <a:ext cx="44107" cy="141933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23"/>
            <p:cNvSpPr/>
            <p:nvPr/>
          </p:nvSpPr>
          <p:spPr>
            <a:xfrm>
              <a:off x="-8" y="7353735"/>
              <a:ext cx="440094" cy="119373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24"/>
            <p:cNvSpPr/>
            <p:nvPr/>
          </p:nvSpPr>
          <p:spPr>
            <a:xfrm>
              <a:off x="-2" y="7244702"/>
              <a:ext cx="44107" cy="141933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25"/>
            <p:cNvSpPr/>
            <p:nvPr/>
          </p:nvSpPr>
          <p:spPr>
            <a:xfrm>
              <a:off x="-8" y="8455842"/>
              <a:ext cx="440094" cy="119373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26"/>
            <p:cNvSpPr/>
            <p:nvPr/>
          </p:nvSpPr>
          <p:spPr>
            <a:xfrm>
              <a:off x="-2" y="8346808"/>
              <a:ext cx="44107" cy="141933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27"/>
            <p:cNvSpPr/>
            <p:nvPr/>
          </p:nvSpPr>
          <p:spPr>
            <a:xfrm>
              <a:off x="-2" y="9550962"/>
              <a:ext cx="440088" cy="114321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28"/>
            <p:cNvSpPr/>
            <p:nvPr/>
          </p:nvSpPr>
          <p:spPr>
            <a:xfrm>
              <a:off x="-2" y="9441929"/>
              <a:ext cx="44107" cy="125007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29"/>
            <p:cNvSpPr/>
            <p:nvPr/>
          </p:nvSpPr>
          <p:spPr>
            <a:xfrm>
              <a:off x="-8" y="742566"/>
              <a:ext cx="440094" cy="119373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31"/>
            <p:cNvSpPr/>
            <p:nvPr/>
          </p:nvSpPr>
          <p:spPr>
            <a:xfrm>
              <a:off x="-8" y="1840707"/>
              <a:ext cx="440094" cy="119373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32"/>
            <p:cNvSpPr/>
            <p:nvPr/>
          </p:nvSpPr>
          <p:spPr>
            <a:xfrm>
              <a:off x="-2" y="1731669"/>
              <a:ext cx="44107" cy="141933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33"/>
            <p:cNvSpPr/>
            <p:nvPr/>
          </p:nvSpPr>
          <p:spPr>
            <a:xfrm>
              <a:off x="-8" y="2962401"/>
              <a:ext cx="440094" cy="119373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34"/>
            <p:cNvSpPr/>
            <p:nvPr/>
          </p:nvSpPr>
          <p:spPr>
            <a:xfrm>
              <a:off x="-2" y="2853359"/>
              <a:ext cx="44107" cy="141933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2" name="object 35"/>
          <p:cNvSpPr txBox="1"/>
          <p:nvPr/>
        </p:nvSpPr>
        <p:spPr>
          <a:xfrm rot="16200000">
            <a:off x="14368145" y="440055"/>
            <a:ext cx="307340" cy="112966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73" name="object 36"/>
          <p:cNvSpPr txBox="1"/>
          <p:nvPr/>
        </p:nvSpPr>
        <p:spPr>
          <a:xfrm rot="16200000">
            <a:off x="12592050" y="12700"/>
            <a:ext cx="260985" cy="198437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1700">
                <a:latin typeface="Myriad Pro"/>
                <a:cs typeface="Myriad Pro"/>
              </a:rPr>
              <a:t>Патрулирование</a:t>
            </a:r>
            <a:endParaRPr lang="ru-RU" sz="1700">
              <a:latin typeface="Myriad Pro"/>
              <a:cs typeface="Myriad Pro"/>
            </a:endParaRPr>
          </a:p>
        </p:txBody>
      </p:sp>
      <p:sp>
        <p:nvSpPr>
          <p:cNvPr id="174" name="object 37"/>
          <p:cNvSpPr txBox="1"/>
          <p:nvPr/>
        </p:nvSpPr>
        <p:spPr>
          <a:xfrm rot="16200000">
            <a:off x="11041380" y="321310"/>
            <a:ext cx="307340" cy="136652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5" name="object 38"/>
          <p:cNvSpPr txBox="1"/>
          <p:nvPr/>
        </p:nvSpPr>
        <p:spPr>
          <a:xfrm rot="16200000">
            <a:off x="9384030" y="169545"/>
            <a:ext cx="292100" cy="167068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1900">
                <a:latin typeface="Myriad Pro"/>
                <a:cs typeface="Myriad Pro"/>
              </a:rPr>
              <a:t>Посетители</a:t>
            </a:r>
            <a:endParaRPr lang="ru-RU" sz="1900">
              <a:latin typeface="Myriad Pro"/>
              <a:cs typeface="Myriad Pro"/>
            </a:endParaRPr>
          </a:p>
        </p:txBody>
      </p:sp>
      <p:sp>
        <p:nvSpPr>
          <p:cNvPr id="176" name="object 39"/>
          <p:cNvSpPr txBox="1"/>
          <p:nvPr/>
        </p:nvSpPr>
        <p:spPr>
          <a:xfrm rot="16200000">
            <a:off x="7682865" y="469265"/>
            <a:ext cx="307340" cy="107124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7" name="object 40"/>
          <p:cNvSpPr txBox="1"/>
          <p:nvPr/>
        </p:nvSpPr>
        <p:spPr>
          <a:xfrm rot="16200000">
            <a:off x="5789741" y="525382"/>
            <a:ext cx="307340" cy="958816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8" name="object 41"/>
          <p:cNvSpPr txBox="1"/>
          <p:nvPr/>
        </p:nvSpPr>
        <p:spPr>
          <a:xfrm rot="16200000">
            <a:off x="412892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УРВ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79" name="object 43"/>
          <p:cNvSpPr txBox="1"/>
          <p:nvPr/>
        </p:nvSpPr>
        <p:spPr>
          <a:xfrm rot="16200000">
            <a:off x="845185" y="332740"/>
            <a:ext cx="307340" cy="134429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Персонал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80" name="object 41"/>
          <p:cNvSpPr txBox="1"/>
          <p:nvPr/>
        </p:nvSpPr>
        <p:spPr>
          <a:xfrm rot="16200000">
            <a:off x="237416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lang="ru-RU" altLang="en-US" sz="2000" dirty="0">
                <a:latin typeface="Myriad Pro"/>
                <a:cs typeface="Myriad Pro"/>
              </a:rPr>
              <a:t>Доступ</a:t>
            </a:r>
            <a:endParaRPr lang="ru-RU" altLang="en-US" sz="2000" dirty="0">
              <a:latin typeface="Myriad Pro"/>
              <a:cs typeface="Myriad Pro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668405" y="4503239"/>
            <a:ext cx="3084116" cy="1918617"/>
            <a:chOff x="4877408" y="5044330"/>
            <a:chExt cx="3084116" cy="1918617"/>
          </a:xfrm>
        </p:grpSpPr>
        <p:sp>
          <p:nvSpPr>
            <p:cNvPr id="121" name="object 121"/>
            <p:cNvSpPr/>
            <p:nvPr/>
          </p:nvSpPr>
          <p:spPr>
            <a:xfrm>
              <a:off x="4877408" y="5044330"/>
              <a:ext cx="3084116" cy="19186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556916" y="6184019"/>
              <a:ext cx="323745" cy="23965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583642" y="6201413"/>
              <a:ext cx="712337" cy="228600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5721603" y="6176597"/>
              <a:ext cx="323745" cy="23965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49554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298" y="787907"/>
                </a:lnTo>
                <a:lnTo>
                  <a:pt x="7495298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495299" y="0"/>
            <a:ext cx="7625080" cy="788035"/>
          </a:xfrm>
          <a:custGeom>
            <a:avLst/>
            <a:gdLst/>
            <a:ahLst/>
            <a:cxnLst/>
            <a:rect l="l" t="t" r="r" b="b"/>
            <a:pathLst>
              <a:path w="7625080" h="788035">
                <a:moveTo>
                  <a:pt x="0" y="0"/>
                </a:moveTo>
                <a:lnTo>
                  <a:pt x="7624686" y="0"/>
                </a:lnTo>
                <a:lnTo>
                  <a:pt x="7624686" y="787908"/>
                </a:lnTo>
                <a:lnTo>
                  <a:pt x="0" y="787908"/>
                </a:lnTo>
                <a:lnTo>
                  <a:pt x="0" y="0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 txBox="1"/>
          <p:nvPr/>
        </p:nvSpPr>
        <p:spPr>
          <a:xfrm>
            <a:off x="2343656" y="2925358"/>
            <a:ext cx="9943890" cy="17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Модуль посещаемости поддерживает создание сводного отчета для администратора, включая ежедневное посещение, «Оставить резюме», «Ежедневный отчет», «Ежемесячная информация», «Статистика за месяц», «Отчет о ведении дел», «Годовой отчет», «Автоматический отчет».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2343785" y="2370455"/>
            <a:ext cx="175069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5524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Отчёт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2939955" y="4895643"/>
            <a:ext cx="9066433" cy="3962400"/>
            <a:chOff x="4090584" y="5422900"/>
            <a:chExt cx="4190356" cy="1831356"/>
          </a:xfrm>
        </p:grpSpPr>
        <p:sp>
          <p:nvSpPr>
            <p:cNvPr id="150" name="object 150"/>
            <p:cNvSpPr/>
            <p:nvPr/>
          </p:nvSpPr>
          <p:spPr>
            <a:xfrm>
              <a:off x="4224056" y="5537709"/>
              <a:ext cx="4056884" cy="1706875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4090584" y="5422900"/>
              <a:ext cx="4127654" cy="18313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4" name="Group 153"/>
          <p:cNvGrpSpPr/>
          <p:nvPr/>
        </p:nvGrpSpPr>
        <p:grpSpPr>
          <a:xfrm rot="5400000" flipV="1">
            <a:off x="7291122" y="-6491381"/>
            <a:ext cx="543453" cy="15125700"/>
            <a:chOff x="-8" y="742566"/>
            <a:chExt cx="440094" cy="9951607"/>
          </a:xfrm>
        </p:grpSpPr>
        <p:sp>
          <p:nvSpPr>
            <p:cNvPr id="155" name="object 17"/>
            <p:cNvSpPr/>
            <p:nvPr/>
          </p:nvSpPr>
          <p:spPr>
            <a:xfrm>
              <a:off x="-8" y="4054797"/>
              <a:ext cx="440094" cy="1193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8"/>
            <p:cNvSpPr/>
            <p:nvPr/>
          </p:nvSpPr>
          <p:spPr>
            <a:xfrm>
              <a:off x="-2" y="3945763"/>
              <a:ext cx="44107" cy="14193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9"/>
            <p:cNvSpPr/>
            <p:nvPr/>
          </p:nvSpPr>
          <p:spPr>
            <a:xfrm>
              <a:off x="-8" y="5162576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20"/>
            <p:cNvSpPr/>
            <p:nvPr/>
          </p:nvSpPr>
          <p:spPr>
            <a:xfrm>
              <a:off x="-3" y="5053546"/>
              <a:ext cx="44107" cy="14193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21"/>
            <p:cNvSpPr/>
            <p:nvPr/>
          </p:nvSpPr>
          <p:spPr>
            <a:xfrm>
              <a:off x="-8" y="6258609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22"/>
            <p:cNvSpPr/>
            <p:nvPr/>
          </p:nvSpPr>
          <p:spPr>
            <a:xfrm>
              <a:off x="-2" y="6149568"/>
              <a:ext cx="44107" cy="14193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23"/>
            <p:cNvSpPr/>
            <p:nvPr/>
          </p:nvSpPr>
          <p:spPr>
            <a:xfrm>
              <a:off x="-8" y="7353735"/>
              <a:ext cx="440094" cy="119373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24"/>
            <p:cNvSpPr/>
            <p:nvPr/>
          </p:nvSpPr>
          <p:spPr>
            <a:xfrm>
              <a:off x="-2" y="7244702"/>
              <a:ext cx="44107" cy="14193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25"/>
            <p:cNvSpPr/>
            <p:nvPr/>
          </p:nvSpPr>
          <p:spPr>
            <a:xfrm>
              <a:off x="-8" y="8455842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26"/>
            <p:cNvSpPr/>
            <p:nvPr/>
          </p:nvSpPr>
          <p:spPr>
            <a:xfrm>
              <a:off x="-2" y="8346808"/>
              <a:ext cx="44107" cy="141933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27"/>
            <p:cNvSpPr/>
            <p:nvPr/>
          </p:nvSpPr>
          <p:spPr>
            <a:xfrm>
              <a:off x="-2" y="9550962"/>
              <a:ext cx="440088" cy="11432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28"/>
            <p:cNvSpPr/>
            <p:nvPr/>
          </p:nvSpPr>
          <p:spPr>
            <a:xfrm>
              <a:off x="-2" y="9441929"/>
              <a:ext cx="44107" cy="125007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29"/>
            <p:cNvSpPr/>
            <p:nvPr/>
          </p:nvSpPr>
          <p:spPr>
            <a:xfrm>
              <a:off x="-8" y="742566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31"/>
            <p:cNvSpPr/>
            <p:nvPr/>
          </p:nvSpPr>
          <p:spPr>
            <a:xfrm>
              <a:off x="-8" y="1840707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32"/>
            <p:cNvSpPr/>
            <p:nvPr/>
          </p:nvSpPr>
          <p:spPr>
            <a:xfrm>
              <a:off x="-2" y="1731669"/>
              <a:ext cx="44107" cy="14193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33"/>
            <p:cNvSpPr/>
            <p:nvPr/>
          </p:nvSpPr>
          <p:spPr>
            <a:xfrm>
              <a:off x="-8" y="2962401"/>
              <a:ext cx="440094" cy="119373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34"/>
            <p:cNvSpPr/>
            <p:nvPr/>
          </p:nvSpPr>
          <p:spPr>
            <a:xfrm>
              <a:off x="-2" y="2853359"/>
              <a:ext cx="44107" cy="14193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2" name="object 35"/>
          <p:cNvSpPr txBox="1"/>
          <p:nvPr/>
        </p:nvSpPr>
        <p:spPr>
          <a:xfrm rot="16200000">
            <a:off x="14319250" y="488315"/>
            <a:ext cx="307340" cy="103251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73" name="object 36"/>
          <p:cNvSpPr txBox="1"/>
          <p:nvPr/>
        </p:nvSpPr>
        <p:spPr>
          <a:xfrm rot="16200000">
            <a:off x="12543155" y="325120"/>
            <a:ext cx="307340" cy="135953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4" name="object 37"/>
          <p:cNvSpPr txBox="1"/>
          <p:nvPr/>
        </p:nvSpPr>
        <p:spPr>
          <a:xfrm rot="16200000">
            <a:off x="11040745" y="321945"/>
            <a:ext cx="307340" cy="136525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5" name="object 38"/>
          <p:cNvSpPr txBox="1"/>
          <p:nvPr/>
        </p:nvSpPr>
        <p:spPr>
          <a:xfrm rot="16200000">
            <a:off x="9380220" y="-144145"/>
            <a:ext cx="307340" cy="229870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Посетитель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6" name="object 39"/>
          <p:cNvSpPr txBox="1"/>
          <p:nvPr/>
        </p:nvSpPr>
        <p:spPr>
          <a:xfrm rot="16200000">
            <a:off x="7621905" y="530225"/>
            <a:ext cx="307340" cy="94932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7" name="object 40"/>
          <p:cNvSpPr txBox="1"/>
          <p:nvPr/>
        </p:nvSpPr>
        <p:spPr>
          <a:xfrm rot="16200000">
            <a:off x="5789741" y="525382"/>
            <a:ext cx="307340" cy="958816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8" name="object 41"/>
          <p:cNvSpPr txBox="1"/>
          <p:nvPr/>
        </p:nvSpPr>
        <p:spPr>
          <a:xfrm rot="16200000">
            <a:off x="412892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УРВ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79" name="object 43"/>
          <p:cNvSpPr txBox="1"/>
          <p:nvPr/>
        </p:nvSpPr>
        <p:spPr>
          <a:xfrm rot="16200000">
            <a:off x="921385" y="256540"/>
            <a:ext cx="307340" cy="149669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Персонал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80" name="object 41"/>
          <p:cNvSpPr txBox="1"/>
          <p:nvPr/>
        </p:nvSpPr>
        <p:spPr>
          <a:xfrm rot="16200000">
            <a:off x="237416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lang="ru-RU" altLang="en-US" sz="2000" dirty="0">
                <a:latin typeface="Myriad Pro"/>
                <a:cs typeface="Myriad Pro"/>
              </a:rPr>
              <a:t>Доступ</a:t>
            </a:r>
            <a:endParaRPr lang="ru-RU" altLang="en-US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298" y="787907"/>
                </a:lnTo>
                <a:lnTo>
                  <a:pt x="7495298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410735" y="3289300"/>
            <a:ext cx="10977368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Предлагает функции редактирования / ввода персонала. Управление распределением контроля доступа</a:t>
            </a:r>
            <a:r>
              <a:rPr lang="en-US" sz="2000" dirty="0">
                <a:latin typeface="Myriad Pro"/>
                <a:cs typeface="Myriad Pro"/>
              </a:rPr>
              <a:t>.</a:t>
            </a:r>
            <a:r>
              <a:rPr sz="2000" dirty="0">
                <a:latin typeface="Myriad Pro"/>
                <a:cs typeface="Myriad Pro"/>
              </a:rPr>
              <a:t> Функция позволяет пользователям в режиме реального времени добавлять, удалять или проверять информацию о конкретных сотрудниках в мобильном приложении.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15610" y="2423160"/>
            <a:ext cx="4231005" cy="86614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Поддержка iPhone и Android </a:t>
            </a:r>
            <a:r>
              <a:rPr lang="ru-RU" sz="2800" dirty="0">
                <a:latin typeface="Myriad Pro"/>
                <a:cs typeface="Myriad Pro"/>
              </a:rPr>
              <a:t>приложений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2241528" y="4713923"/>
            <a:ext cx="10241900" cy="4812523"/>
            <a:chOff x="1867199" y="5004134"/>
            <a:chExt cx="6226487" cy="2925737"/>
          </a:xfrm>
        </p:grpSpPr>
        <p:sp>
          <p:nvSpPr>
            <p:cNvPr id="43" name="object 43"/>
            <p:cNvSpPr txBox="1"/>
            <p:nvPr/>
          </p:nvSpPr>
          <p:spPr>
            <a:xfrm>
              <a:off x="4437683" y="7253104"/>
              <a:ext cx="300990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Menu</a:t>
              </a:r>
              <a:endParaRPr sz="900">
                <a:latin typeface="Myriad Pro"/>
                <a:cs typeface="Myriad Pro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5642976" y="7203155"/>
              <a:ext cx="746760" cy="289560"/>
            </a:xfrm>
            <a:prstGeom prst="rect">
              <a:avLst/>
            </a:prstGeom>
          </p:spPr>
          <p:txBody>
            <a:bodyPr vert="horz" wrap="square" lIns="0" tIns="25400" rIns="0" bIns="0" rtlCol="0">
              <a:spAutoFit/>
            </a:bodyPr>
            <a:lstStyle/>
            <a:p>
              <a:pPr marL="70485" marR="5080" indent="-58420">
                <a:lnSpc>
                  <a:spcPts val="1000"/>
                </a:lnSpc>
                <a:spcBef>
                  <a:spcPts val="200"/>
                </a:spcBef>
              </a:pPr>
              <a:r>
                <a:rPr sz="9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Personnel</a:t>
              </a:r>
              <a:r>
                <a:rPr sz="900" spc="-75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9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Data  </a:t>
              </a:r>
              <a:r>
                <a:rPr sz="900" spc="-10" dirty="0">
                  <a:solidFill>
                    <a:srgbClr val="231F20"/>
                  </a:solidFill>
                  <a:latin typeface="Myriad Pro"/>
                  <a:cs typeface="Myriad Pro"/>
                </a:rPr>
                <a:t>modification</a:t>
              </a:r>
              <a:endParaRPr sz="900">
                <a:latin typeface="Myriad Pro"/>
                <a:cs typeface="Myriad Pro"/>
              </a:endParaRP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6977543" y="7253104"/>
              <a:ext cx="930910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Setting</a:t>
              </a:r>
              <a:r>
                <a:rPr sz="900" spc="-55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9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(Personnel)</a:t>
              </a:r>
              <a:endParaRPr sz="900">
                <a:latin typeface="Myriad Pro"/>
                <a:cs typeface="Myriad Pro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937129" y="5004137"/>
              <a:ext cx="1301711" cy="212995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367253" y="5004134"/>
              <a:ext cx="1298282" cy="21808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793943" y="5004134"/>
              <a:ext cx="1297707" cy="21808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867199" y="6948158"/>
              <a:ext cx="843280" cy="276225"/>
            </a:xfrm>
            <a:custGeom>
              <a:avLst/>
              <a:gdLst/>
              <a:ahLst/>
              <a:cxnLst/>
              <a:rect l="l" t="t" r="r" b="b"/>
              <a:pathLst>
                <a:path w="843279" h="276225">
                  <a:moveTo>
                    <a:pt x="805433" y="0"/>
                  </a:moveTo>
                  <a:lnTo>
                    <a:pt x="37249" y="0"/>
                  </a:lnTo>
                  <a:lnTo>
                    <a:pt x="22749" y="2926"/>
                  </a:lnTo>
                  <a:lnTo>
                    <a:pt x="10909" y="10909"/>
                  </a:lnTo>
                  <a:lnTo>
                    <a:pt x="2926" y="22749"/>
                  </a:lnTo>
                  <a:lnTo>
                    <a:pt x="0" y="37249"/>
                  </a:lnTo>
                  <a:lnTo>
                    <a:pt x="0" y="238391"/>
                  </a:lnTo>
                  <a:lnTo>
                    <a:pt x="2926" y="252891"/>
                  </a:lnTo>
                  <a:lnTo>
                    <a:pt x="10909" y="264731"/>
                  </a:lnTo>
                  <a:lnTo>
                    <a:pt x="22749" y="272713"/>
                  </a:lnTo>
                  <a:lnTo>
                    <a:pt x="37249" y="275640"/>
                  </a:lnTo>
                  <a:lnTo>
                    <a:pt x="805433" y="275640"/>
                  </a:lnTo>
                  <a:lnTo>
                    <a:pt x="819926" y="272713"/>
                  </a:lnTo>
                  <a:lnTo>
                    <a:pt x="831762" y="264731"/>
                  </a:lnTo>
                  <a:lnTo>
                    <a:pt x="839743" y="252891"/>
                  </a:lnTo>
                  <a:lnTo>
                    <a:pt x="842670" y="238391"/>
                  </a:lnTo>
                  <a:lnTo>
                    <a:pt x="842670" y="37249"/>
                  </a:lnTo>
                  <a:lnTo>
                    <a:pt x="839743" y="22749"/>
                  </a:lnTo>
                  <a:lnTo>
                    <a:pt x="831762" y="10909"/>
                  </a:lnTo>
                  <a:lnTo>
                    <a:pt x="819926" y="2926"/>
                  </a:lnTo>
                  <a:lnTo>
                    <a:pt x="80543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930402" y="7004133"/>
              <a:ext cx="160185" cy="1818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122920" y="7003686"/>
              <a:ext cx="550712" cy="1595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815380" y="6942806"/>
              <a:ext cx="859523" cy="2811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829436" y="5060378"/>
              <a:ext cx="829310" cy="1706880"/>
            </a:xfrm>
            <a:custGeom>
              <a:avLst/>
              <a:gdLst/>
              <a:ahLst/>
              <a:cxnLst/>
              <a:rect l="l" t="t" r="r" b="b"/>
              <a:pathLst>
                <a:path w="829309" h="1706879">
                  <a:moveTo>
                    <a:pt x="706983" y="0"/>
                  </a:moveTo>
                  <a:lnTo>
                    <a:pt x="121894" y="0"/>
                  </a:lnTo>
                  <a:lnTo>
                    <a:pt x="74446" y="9578"/>
                  </a:lnTo>
                  <a:lnTo>
                    <a:pt x="35701" y="35701"/>
                  </a:lnTo>
                  <a:lnTo>
                    <a:pt x="9578" y="74446"/>
                  </a:lnTo>
                  <a:lnTo>
                    <a:pt x="0" y="121894"/>
                  </a:lnTo>
                  <a:lnTo>
                    <a:pt x="0" y="1584604"/>
                  </a:lnTo>
                  <a:lnTo>
                    <a:pt x="9578" y="1632044"/>
                  </a:lnTo>
                  <a:lnTo>
                    <a:pt x="35701" y="1670786"/>
                  </a:lnTo>
                  <a:lnTo>
                    <a:pt x="74446" y="1696907"/>
                  </a:lnTo>
                  <a:lnTo>
                    <a:pt x="121894" y="1706486"/>
                  </a:lnTo>
                  <a:lnTo>
                    <a:pt x="706983" y="1706486"/>
                  </a:lnTo>
                  <a:lnTo>
                    <a:pt x="754424" y="1696907"/>
                  </a:lnTo>
                  <a:lnTo>
                    <a:pt x="771560" y="1685353"/>
                  </a:lnTo>
                  <a:lnTo>
                    <a:pt x="128358" y="1685353"/>
                  </a:lnTo>
                  <a:lnTo>
                    <a:pt x="85661" y="1676733"/>
                  </a:lnTo>
                  <a:lnTo>
                    <a:pt x="50790" y="1653224"/>
                  </a:lnTo>
                  <a:lnTo>
                    <a:pt x="27278" y="1618354"/>
                  </a:lnTo>
                  <a:lnTo>
                    <a:pt x="18656" y="1575650"/>
                  </a:lnTo>
                  <a:lnTo>
                    <a:pt x="18656" y="125133"/>
                  </a:lnTo>
                  <a:lnTo>
                    <a:pt x="27278" y="82429"/>
                  </a:lnTo>
                  <a:lnTo>
                    <a:pt x="50790" y="47559"/>
                  </a:lnTo>
                  <a:lnTo>
                    <a:pt x="85661" y="24050"/>
                  </a:lnTo>
                  <a:lnTo>
                    <a:pt x="128358" y="15430"/>
                  </a:lnTo>
                  <a:lnTo>
                    <a:pt x="763102" y="15430"/>
                  </a:lnTo>
                  <a:lnTo>
                    <a:pt x="754424" y="9578"/>
                  </a:lnTo>
                  <a:lnTo>
                    <a:pt x="706983" y="0"/>
                  </a:lnTo>
                  <a:close/>
                </a:path>
                <a:path w="829309" h="1706879">
                  <a:moveTo>
                    <a:pt x="763102" y="15430"/>
                  </a:moveTo>
                  <a:lnTo>
                    <a:pt x="701255" y="15430"/>
                  </a:lnTo>
                  <a:lnTo>
                    <a:pt x="743959" y="24050"/>
                  </a:lnTo>
                  <a:lnTo>
                    <a:pt x="778829" y="47559"/>
                  </a:lnTo>
                  <a:lnTo>
                    <a:pt x="802338" y="82429"/>
                  </a:lnTo>
                  <a:lnTo>
                    <a:pt x="810958" y="125133"/>
                  </a:lnTo>
                  <a:lnTo>
                    <a:pt x="810958" y="1575650"/>
                  </a:lnTo>
                  <a:lnTo>
                    <a:pt x="802338" y="1618354"/>
                  </a:lnTo>
                  <a:lnTo>
                    <a:pt x="778829" y="1653224"/>
                  </a:lnTo>
                  <a:lnTo>
                    <a:pt x="743959" y="1676733"/>
                  </a:lnTo>
                  <a:lnTo>
                    <a:pt x="701255" y="1685353"/>
                  </a:lnTo>
                  <a:lnTo>
                    <a:pt x="771560" y="1685353"/>
                  </a:lnTo>
                  <a:lnTo>
                    <a:pt x="793165" y="1670786"/>
                  </a:lnTo>
                  <a:lnTo>
                    <a:pt x="819286" y="1632044"/>
                  </a:lnTo>
                  <a:lnTo>
                    <a:pt x="828865" y="1584604"/>
                  </a:lnTo>
                  <a:lnTo>
                    <a:pt x="828865" y="121894"/>
                  </a:lnTo>
                  <a:lnTo>
                    <a:pt x="819286" y="74446"/>
                  </a:lnTo>
                  <a:lnTo>
                    <a:pt x="793165" y="35701"/>
                  </a:lnTo>
                  <a:lnTo>
                    <a:pt x="763102" y="1543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841291" y="5072637"/>
              <a:ext cx="803910" cy="1681480"/>
            </a:xfrm>
            <a:custGeom>
              <a:avLst/>
              <a:gdLst/>
              <a:ahLst/>
              <a:cxnLst/>
              <a:rect l="l" t="t" r="r" b="b"/>
              <a:pathLst>
                <a:path w="803909" h="1681479">
                  <a:moveTo>
                    <a:pt x="690054" y="0"/>
                  </a:moveTo>
                  <a:lnTo>
                    <a:pt x="113360" y="0"/>
                  </a:lnTo>
                  <a:lnTo>
                    <a:pt x="69233" y="8907"/>
                  </a:lnTo>
                  <a:lnTo>
                    <a:pt x="33200" y="33200"/>
                  </a:lnTo>
                  <a:lnTo>
                    <a:pt x="8907" y="69233"/>
                  </a:lnTo>
                  <a:lnTo>
                    <a:pt x="0" y="113360"/>
                  </a:lnTo>
                  <a:lnTo>
                    <a:pt x="0" y="1567853"/>
                  </a:lnTo>
                  <a:lnTo>
                    <a:pt x="8907" y="1611979"/>
                  </a:lnTo>
                  <a:lnTo>
                    <a:pt x="33200" y="1648012"/>
                  </a:lnTo>
                  <a:lnTo>
                    <a:pt x="69233" y="1672305"/>
                  </a:lnTo>
                  <a:lnTo>
                    <a:pt x="113360" y="1681213"/>
                  </a:lnTo>
                  <a:lnTo>
                    <a:pt x="690054" y="1681213"/>
                  </a:lnTo>
                  <a:lnTo>
                    <a:pt x="734175" y="1672305"/>
                  </a:lnTo>
                  <a:lnTo>
                    <a:pt x="770208" y="1648012"/>
                  </a:lnTo>
                  <a:lnTo>
                    <a:pt x="794505" y="1611979"/>
                  </a:lnTo>
                  <a:lnTo>
                    <a:pt x="803414" y="1567853"/>
                  </a:lnTo>
                  <a:lnTo>
                    <a:pt x="803414" y="113360"/>
                  </a:lnTo>
                  <a:lnTo>
                    <a:pt x="794505" y="69233"/>
                  </a:lnTo>
                  <a:lnTo>
                    <a:pt x="770208" y="33200"/>
                  </a:lnTo>
                  <a:lnTo>
                    <a:pt x="734175" y="8907"/>
                  </a:lnTo>
                  <a:lnTo>
                    <a:pt x="690054" y="0"/>
                  </a:lnTo>
                  <a:close/>
                </a:path>
              </a:pathLst>
            </a:custGeom>
            <a:solidFill>
              <a:srgbClr val="0B0C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80197" y="5470544"/>
              <a:ext cx="727075" cy="1085850"/>
            </a:xfrm>
            <a:custGeom>
              <a:avLst/>
              <a:gdLst/>
              <a:ahLst/>
              <a:cxnLst/>
              <a:rect l="l" t="t" r="r" b="b"/>
              <a:pathLst>
                <a:path w="727075" h="1085850">
                  <a:moveTo>
                    <a:pt x="0" y="1085494"/>
                  </a:moveTo>
                  <a:lnTo>
                    <a:pt x="726516" y="1085494"/>
                  </a:lnTo>
                  <a:lnTo>
                    <a:pt x="726516" y="0"/>
                  </a:lnTo>
                  <a:lnTo>
                    <a:pt x="0" y="0"/>
                  </a:lnTo>
                  <a:lnTo>
                    <a:pt x="0" y="1085494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172398" y="6586265"/>
              <a:ext cx="137591" cy="1376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232599" y="5107039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16687" y="0"/>
                  </a:moveTo>
                  <a:lnTo>
                    <a:pt x="4813" y="0"/>
                  </a:lnTo>
                  <a:lnTo>
                    <a:pt x="0" y="4800"/>
                  </a:lnTo>
                  <a:lnTo>
                    <a:pt x="0" y="16687"/>
                  </a:lnTo>
                  <a:lnTo>
                    <a:pt x="4813" y="21488"/>
                  </a:lnTo>
                  <a:lnTo>
                    <a:pt x="16687" y="21488"/>
                  </a:lnTo>
                  <a:lnTo>
                    <a:pt x="21501" y="16687"/>
                  </a:lnTo>
                  <a:lnTo>
                    <a:pt x="21501" y="4800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3099296" y="5154335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>
                  <a:moveTo>
                    <a:pt x="23355" y="0"/>
                  </a:moveTo>
                  <a:lnTo>
                    <a:pt x="6743" y="0"/>
                  </a:lnTo>
                  <a:lnTo>
                    <a:pt x="0" y="6743"/>
                  </a:lnTo>
                  <a:lnTo>
                    <a:pt x="0" y="23367"/>
                  </a:lnTo>
                  <a:lnTo>
                    <a:pt x="6743" y="30098"/>
                  </a:lnTo>
                  <a:lnTo>
                    <a:pt x="23355" y="30098"/>
                  </a:lnTo>
                  <a:lnTo>
                    <a:pt x="30099" y="23367"/>
                  </a:lnTo>
                  <a:lnTo>
                    <a:pt x="30099" y="6743"/>
                  </a:lnTo>
                  <a:lnTo>
                    <a:pt x="23355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3176880" y="5158637"/>
              <a:ext cx="133350" cy="17780"/>
            </a:xfrm>
            <a:custGeom>
              <a:avLst/>
              <a:gdLst/>
              <a:ahLst/>
              <a:cxnLst/>
              <a:rect l="l" t="t" r="r" b="b"/>
              <a:pathLst>
                <a:path w="133350" h="17780">
                  <a:moveTo>
                    <a:pt x="128917" y="0"/>
                  </a:moveTo>
                  <a:lnTo>
                    <a:pt x="3848" y="0"/>
                  </a:lnTo>
                  <a:lnTo>
                    <a:pt x="0" y="3848"/>
                  </a:lnTo>
                  <a:lnTo>
                    <a:pt x="0" y="13347"/>
                  </a:lnTo>
                  <a:lnTo>
                    <a:pt x="3848" y="17195"/>
                  </a:lnTo>
                  <a:lnTo>
                    <a:pt x="128917" y="17195"/>
                  </a:lnTo>
                  <a:lnTo>
                    <a:pt x="132765" y="13347"/>
                  </a:lnTo>
                  <a:lnTo>
                    <a:pt x="132765" y="3848"/>
                  </a:lnTo>
                  <a:lnTo>
                    <a:pt x="12891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654007" y="5425240"/>
              <a:ext cx="12700" cy="120650"/>
            </a:xfrm>
            <a:custGeom>
              <a:avLst/>
              <a:gdLst/>
              <a:ahLst/>
              <a:cxnLst/>
              <a:rect l="l" t="t" r="r" b="b"/>
              <a:pathLst>
                <a:path w="12700" h="120650">
                  <a:moveTo>
                    <a:pt x="10553" y="0"/>
                  </a:moveTo>
                  <a:lnTo>
                    <a:pt x="1638" y="0"/>
                  </a:lnTo>
                  <a:lnTo>
                    <a:pt x="0" y="1638"/>
                  </a:lnTo>
                  <a:lnTo>
                    <a:pt x="0" y="118770"/>
                  </a:lnTo>
                  <a:lnTo>
                    <a:pt x="1638" y="120408"/>
                  </a:lnTo>
                  <a:lnTo>
                    <a:pt x="10553" y="120408"/>
                  </a:lnTo>
                  <a:lnTo>
                    <a:pt x="12192" y="118770"/>
                  </a:lnTo>
                  <a:lnTo>
                    <a:pt x="12192" y="1638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824801" y="5274737"/>
              <a:ext cx="12700" cy="73660"/>
            </a:xfrm>
            <a:custGeom>
              <a:avLst/>
              <a:gdLst/>
              <a:ahLst/>
              <a:cxnLst/>
              <a:rect l="l" t="t" r="r" b="b"/>
              <a:pathLst>
                <a:path w="12700" h="73660">
                  <a:moveTo>
                    <a:pt x="10553" y="0"/>
                  </a:moveTo>
                  <a:lnTo>
                    <a:pt x="1638" y="0"/>
                  </a:lnTo>
                  <a:lnTo>
                    <a:pt x="0" y="1638"/>
                  </a:lnTo>
                  <a:lnTo>
                    <a:pt x="0" y="71462"/>
                  </a:lnTo>
                  <a:lnTo>
                    <a:pt x="1638" y="73101"/>
                  </a:lnTo>
                  <a:lnTo>
                    <a:pt x="10553" y="73101"/>
                  </a:lnTo>
                  <a:lnTo>
                    <a:pt x="12192" y="71462"/>
                  </a:lnTo>
                  <a:lnTo>
                    <a:pt x="12192" y="1638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830184" y="5425240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701"/>
                  </a:lnTo>
                </a:path>
              </a:pathLst>
            </a:custGeom>
            <a:ln w="12192">
              <a:solidFill>
                <a:srgbClr val="B7B5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830897" y="5580044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701"/>
                  </a:lnTo>
                </a:path>
              </a:pathLst>
            </a:custGeom>
            <a:ln w="12192">
              <a:solidFill>
                <a:srgbClr val="B7B5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829435" y="519303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49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1849" y="0"/>
                  </a:lnTo>
                  <a:lnTo>
                    <a:pt x="11849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645155" y="5193037"/>
              <a:ext cx="13335" cy="26034"/>
            </a:xfrm>
            <a:custGeom>
              <a:avLst/>
              <a:gdLst/>
              <a:ahLst/>
              <a:cxnLst/>
              <a:rect l="l" t="t" r="r" b="b"/>
              <a:pathLst>
                <a:path w="13334" h="26035">
                  <a:moveTo>
                    <a:pt x="13157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3157" y="0"/>
                  </a:lnTo>
                  <a:lnTo>
                    <a:pt x="13157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829600" y="6612338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683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1683" y="0"/>
                  </a:lnTo>
                  <a:lnTo>
                    <a:pt x="11683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644699" y="6612059"/>
              <a:ext cx="13970" cy="26034"/>
            </a:xfrm>
            <a:custGeom>
              <a:avLst/>
              <a:gdLst/>
              <a:ahLst/>
              <a:cxnLst/>
              <a:rect l="l" t="t" r="r" b="b"/>
              <a:pathLst>
                <a:path w="13970" h="26035">
                  <a:moveTo>
                    <a:pt x="0" y="25539"/>
                  </a:moveTo>
                  <a:lnTo>
                    <a:pt x="13601" y="25539"/>
                  </a:lnTo>
                  <a:lnTo>
                    <a:pt x="13601" y="0"/>
                  </a:lnTo>
                  <a:lnTo>
                    <a:pt x="0" y="0"/>
                  </a:lnTo>
                  <a:lnTo>
                    <a:pt x="0" y="25539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881130" y="5274741"/>
              <a:ext cx="725805" cy="1108075"/>
            </a:xfrm>
            <a:custGeom>
              <a:avLst/>
              <a:gdLst/>
              <a:ahLst/>
              <a:cxnLst/>
              <a:rect l="l" t="t" r="r" b="b"/>
              <a:pathLst>
                <a:path w="725804" h="1108075">
                  <a:moveTo>
                    <a:pt x="725576" y="0"/>
                  </a:moveTo>
                  <a:lnTo>
                    <a:pt x="0" y="0"/>
                  </a:lnTo>
                  <a:lnTo>
                    <a:pt x="725576" y="1107490"/>
                  </a:lnTo>
                  <a:lnTo>
                    <a:pt x="725576" y="0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873270" y="5345843"/>
              <a:ext cx="733430" cy="121019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873262" y="5274736"/>
              <a:ext cx="733425" cy="196215"/>
            </a:xfrm>
            <a:custGeom>
              <a:avLst/>
              <a:gdLst/>
              <a:ahLst/>
              <a:cxnLst/>
              <a:rect l="l" t="t" r="r" b="b"/>
              <a:pathLst>
                <a:path w="733425" h="196214">
                  <a:moveTo>
                    <a:pt x="733310" y="195808"/>
                  </a:moveTo>
                  <a:lnTo>
                    <a:pt x="0" y="195808"/>
                  </a:lnTo>
                  <a:lnTo>
                    <a:pt x="0" y="0"/>
                  </a:lnTo>
                  <a:lnTo>
                    <a:pt x="733310" y="0"/>
                  </a:lnTo>
                  <a:lnTo>
                    <a:pt x="733310" y="195808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1885345" y="5132180"/>
              <a:ext cx="806450" cy="1619885"/>
            </a:xfrm>
            <a:custGeom>
              <a:avLst/>
              <a:gdLst/>
              <a:ahLst/>
              <a:cxnLst/>
              <a:rect l="l" t="t" r="r" b="b"/>
              <a:pathLst>
                <a:path w="806450" h="1619885">
                  <a:moveTo>
                    <a:pt x="721664" y="0"/>
                  </a:moveTo>
                  <a:lnTo>
                    <a:pt x="84708" y="0"/>
                  </a:lnTo>
                  <a:lnTo>
                    <a:pt x="51740" y="6658"/>
                  </a:lnTo>
                  <a:lnTo>
                    <a:pt x="24814" y="24815"/>
                  </a:lnTo>
                  <a:lnTo>
                    <a:pt x="6658" y="51745"/>
                  </a:lnTo>
                  <a:lnTo>
                    <a:pt x="0" y="84721"/>
                  </a:lnTo>
                  <a:lnTo>
                    <a:pt x="0" y="1534807"/>
                  </a:lnTo>
                  <a:lnTo>
                    <a:pt x="6658" y="1567781"/>
                  </a:lnTo>
                  <a:lnTo>
                    <a:pt x="24814" y="1594707"/>
                  </a:lnTo>
                  <a:lnTo>
                    <a:pt x="51740" y="1612860"/>
                  </a:lnTo>
                  <a:lnTo>
                    <a:pt x="84708" y="1619516"/>
                  </a:lnTo>
                  <a:lnTo>
                    <a:pt x="721664" y="1619516"/>
                  </a:lnTo>
                  <a:lnTo>
                    <a:pt x="754638" y="1612860"/>
                  </a:lnTo>
                  <a:lnTo>
                    <a:pt x="781564" y="1594707"/>
                  </a:lnTo>
                  <a:lnTo>
                    <a:pt x="799717" y="1567781"/>
                  </a:lnTo>
                  <a:lnTo>
                    <a:pt x="806373" y="1534807"/>
                  </a:lnTo>
                  <a:lnTo>
                    <a:pt x="806373" y="84721"/>
                  </a:lnTo>
                  <a:lnTo>
                    <a:pt x="799717" y="51745"/>
                  </a:lnTo>
                  <a:lnTo>
                    <a:pt x="781564" y="24815"/>
                  </a:lnTo>
                  <a:lnTo>
                    <a:pt x="754638" y="6658"/>
                  </a:lnTo>
                  <a:lnTo>
                    <a:pt x="721664" y="0"/>
                  </a:lnTo>
                  <a:close/>
                </a:path>
              </a:pathLst>
            </a:custGeom>
            <a:solidFill>
              <a:srgbClr val="EEED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167427" y="519274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773" y="0"/>
                  </a:moveTo>
                  <a:lnTo>
                    <a:pt x="5702" y="0"/>
                  </a:lnTo>
                  <a:lnTo>
                    <a:pt x="0" y="5702"/>
                  </a:lnTo>
                  <a:lnTo>
                    <a:pt x="0" y="19773"/>
                  </a:lnTo>
                  <a:lnTo>
                    <a:pt x="5702" y="25476"/>
                  </a:lnTo>
                  <a:lnTo>
                    <a:pt x="19773" y="25476"/>
                  </a:lnTo>
                  <a:lnTo>
                    <a:pt x="25476" y="19773"/>
                  </a:lnTo>
                  <a:lnTo>
                    <a:pt x="25476" y="5702"/>
                  </a:lnTo>
                  <a:lnTo>
                    <a:pt x="19773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435312" y="51905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3139" y="0"/>
                  </a:moveTo>
                  <a:lnTo>
                    <a:pt x="6680" y="0"/>
                  </a:lnTo>
                  <a:lnTo>
                    <a:pt x="0" y="6680"/>
                  </a:lnTo>
                  <a:lnTo>
                    <a:pt x="0" y="23139"/>
                  </a:lnTo>
                  <a:lnTo>
                    <a:pt x="6680" y="29819"/>
                  </a:lnTo>
                  <a:lnTo>
                    <a:pt x="23139" y="29819"/>
                  </a:lnTo>
                  <a:lnTo>
                    <a:pt x="29819" y="23139"/>
                  </a:lnTo>
                  <a:lnTo>
                    <a:pt x="29819" y="6680"/>
                  </a:lnTo>
                  <a:lnTo>
                    <a:pt x="23139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230555" y="5198965"/>
              <a:ext cx="116839" cy="12700"/>
            </a:xfrm>
            <a:custGeom>
              <a:avLst/>
              <a:gdLst/>
              <a:ahLst/>
              <a:cxnLst/>
              <a:rect l="l" t="t" r="r" b="b"/>
              <a:pathLst>
                <a:path w="116840" h="12700">
                  <a:moveTo>
                    <a:pt x="113893" y="0"/>
                  </a:moveTo>
                  <a:lnTo>
                    <a:pt x="2743" y="0"/>
                  </a:lnTo>
                  <a:lnTo>
                    <a:pt x="0" y="2743"/>
                  </a:lnTo>
                  <a:lnTo>
                    <a:pt x="0" y="9499"/>
                  </a:lnTo>
                  <a:lnTo>
                    <a:pt x="2743" y="12242"/>
                  </a:lnTo>
                  <a:lnTo>
                    <a:pt x="113893" y="12242"/>
                  </a:lnTo>
                  <a:lnTo>
                    <a:pt x="116636" y="9499"/>
                  </a:lnTo>
                  <a:lnTo>
                    <a:pt x="116636" y="2743"/>
                  </a:lnTo>
                  <a:lnTo>
                    <a:pt x="113893" y="0"/>
                  </a:lnTo>
                  <a:close/>
                </a:path>
              </a:pathLst>
            </a:custGeom>
            <a:solidFill>
              <a:srgbClr val="595A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921207" y="5468525"/>
              <a:ext cx="734695" cy="921385"/>
            </a:xfrm>
            <a:custGeom>
              <a:avLst/>
              <a:gdLst/>
              <a:ahLst/>
              <a:cxnLst/>
              <a:rect l="l" t="t" r="r" b="b"/>
              <a:pathLst>
                <a:path w="734695" h="921385">
                  <a:moveTo>
                    <a:pt x="0" y="921296"/>
                  </a:moveTo>
                  <a:lnTo>
                    <a:pt x="734339" y="921296"/>
                  </a:lnTo>
                  <a:lnTo>
                    <a:pt x="734339" y="0"/>
                  </a:lnTo>
                  <a:lnTo>
                    <a:pt x="0" y="0"/>
                  </a:lnTo>
                  <a:lnTo>
                    <a:pt x="0" y="921296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1921207" y="6513037"/>
              <a:ext cx="734695" cy="68580"/>
            </a:xfrm>
            <a:custGeom>
              <a:avLst/>
              <a:gdLst/>
              <a:ahLst/>
              <a:cxnLst/>
              <a:rect l="l" t="t" r="r" b="b"/>
              <a:pathLst>
                <a:path w="734695" h="68579">
                  <a:moveTo>
                    <a:pt x="0" y="68110"/>
                  </a:moveTo>
                  <a:lnTo>
                    <a:pt x="734339" y="68110"/>
                  </a:lnTo>
                  <a:lnTo>
                    <a:pt x="734339" y="0"/>
                  </a:lnTo>
                  <a:lnTo>
                    <a:pt x="0" y="0"/>
                  </a:lnTo>
                  <a:lnTo>
                    <a:pt x="0" y="6811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1883564" y="5130959"/>
              <a:ext cx="809942" cy="16222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1918258" y="5370621"/>
              <a:ext cx="741949" cy="122424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918258" y="5277669"/>
              <a:ext cx="741949" cy="122424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921271" y="6389821"/>
              <a:ext cx="739140" cy="123825"/>
            </a:xfrm>
            <a:custGeom>
              <a:avLst/>
              <a:gdLst/>
              <a:ahLst/>
              <a:cxnLst/>
              <a:rect l="l" t="t" r="r" b="b"/>
              <a:pathLst>
                <a:path w="739140" h="123825">
                  <a:moveTo>
                    <a:pt x="738936" y="123215"/>
                  </a:moveTo>
                  <a:lnTo>
                    <a:pt x="0" y="123215"/>
                  </a:lnTo>
                  <a:lnTo>
                    <a:pt x="0" y="0"/>
                  </a:lnTo>
                  <a:lnTo>
                    <a:pt x="738936" y="0"/>
                  </a:lnTo>
                  <a:lnTo>
                    <a:pt x="738936" y="123215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1918261" y="5272716"/>
              <a:ext cx="742315" cy="196215"/>
            </a:xfrm>
            <a:custGeom>
              <a:avLst/>
              <a:gdLst/>
              <a:ahLst/>
              <a:cxnLst/>
              <a:rect l="l" t="t" r="r" b="b"/>
              <a:pathLst>
                <a:path w="742315" h="196214">
                  <a:moveTo>
                    <a:pt x="741946" y="195808"/>
                  </a:moveTo>
                  <a:lnTo>
                    <a:pt x="0" y="195808"/>
                  </a:lnTo>
                  <a:lnTo>
                    <a:pt x="0" y="0"/>
                  </a:lnTo>
                  <a:lnTo>
                    <a:pt x="741946" y="0"/>
                  </a:lnTo>
                  <a:lnTo>
                    <a:pt x="741946" y="195808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 txBox="1"/>
            <p:nvPr/>
          </p:nvSpPr>
          <p:spPr>
            <a:xfrm>
              <a:off x="2832889" y="7600576"/>
              <a:ext cx="5003481" cy="329295"/>
            </a:xfrm>
            <a:prstGeom prst="rect">
              <a:avLst/>
            </a:prstGeom>
            <a:solidFill>
              <a:srgbClr val="F9ED32"/>
            </a:solidFill>
          </p:spPr>
          <p:txBody>
            <a:bodyPr vert="horz" wrap="square" lIns="0" tIns="49530" rIns="0" bIns="0" rtlCol="0">
              <a:spAutoFit/>
            </a:bodyPr>
            <a:lstStyle/>
            <a:p>
              <a:pPr marL="54610">
                <a:lnSpc>
                  <a:spcPct val="100000"/>
                </a:lnSpc>
                <a:spcBef>
                  <a:spcPts val="390"/>
                </a:spcBef>
              </a:pPr>
              <a:r>
                <a:rPr sz="1600" dirty="0">
                  <a:latin typeface="Myriad Pro"/>
                  <a:cs typeface="Myriad Pro"/>
                </a:rPr>
                <a:t>* Пользователи могут загружать приложение ZKBioSecurity. через App Store на iOS или в Google Play Store на Android</a:t>
              </a:r>
              <a:endParaRPr sz="1600" dirty="0">
                <a:latin typeface="Myriad Pro"/>
                <a:cs typeface="Myriad Pro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3937116" y="5004137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0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5365536" y="5004137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0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791936" y="5004137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0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937116" y="5041900"/>
              <a:ext cx="1301750" cy="0"/>
            </a:xfrm>
            <a:custGeom>
              <a:avLst/>
              <a:gdLst/>
              <a:ahLst/>
              <a:cxnLst/>
              <a:rect l="l" t="t" r="r" b="b"/>
              <a:pathLst>
                <a:path w="1301750">
                  <a:moveTo>
                    <a:pt x="0" y="0"/>
                  </a:moveTo>
                  <a:lnTo>
                    <a:pt x="1301724" y="0"/>
                  </a:lnTo>
                </a:path>
              </a:pathLst>
            </a:custGeom>
            <a:ln w="75526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5365536" y="5041900"/>
              <a:ext cx="1301750" cy="0"/>
            </a:xfrm>
            <a:custGeom>
              <a:avLst/>
              <a:gdLst/>
              <a:ahLst/>
              <a:cxnLst/>
              <a:rect l="l" t="t" r="r" b="b"/>
              <a:pathLst>
                <a:path w="1301750">
                  <a:moveTo>
                    <a:pt x="0" y="0"/>
                  </a:moveTo>
                  <a:lnTo>
                    <a:pt x="1301724" y="0"/>
                  </a:lnTo>
                </a:path>
              </a:pathLst>
            </a:custGeom>
            <a:ln w="75526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6791936" y="5041900"/>
              <a:ext cx="1301750" cy="0"/>
            </a:xfrm>
            <a:custGeom>
              <a:avLst/>
              <a:gdLst/>
              <a:ahLst/>
              <a:cxnLst/>
              <a:rect l="l" t="t" r="r" b="b"/>
              <a:pathLst>
                <a:path w="1301750">
                  <a:moveTo>
                    <a:pt x="0" y="0"/>
                  </a:moveTo>
                  <a:lnTo>
                    <a:pt x="1301724" y="0"/>
                  </a:lnTo>
                </a:path>
              </a:pathLst>
            </a:custGeom>
            <a:ln w="75526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2" name="object 102"/>
          <p:cNvSpPr/>
          <p:nvPr/>
        </p:nvSpPr>
        <p:spPr>
          <a:xfrm>
            <a:off x="1422" y="633527"/>
            <a:ext cx="44107" cy="14193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54" name="Group 153"/>
          <p:cNvGrpSpPr/>
          <p:nvPr/>
        </p:nvGrpSpPr>
        <p:grpSpPr>
          <a:xfrm rot="5400000" flipV="1">
            <a:off x="7291122" y="-6491381"/>
            <a:ext cx="543453" cy="15125700"/>
            <a:chOff x="-8" y="742566"/>
            <a:chExt cx="440094" cy="9951607"/>
          </a:xfrm>
        </p:grpSpPr>
        <p:sp>
          <p:nvSpPr>
            <p:cNvPr id="155" name="object 17"/>
            <p:cNvSpPr/>
            <p:nvPr/>
          </p:nvSpPr>
          <p:spPr>
            <a:xfrm>
              <a:off x="-8" y="4054797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8"/>
            <p:cNvSpPr/>
            <p:nvPr/>
          </p:nvSpPr>
          <p:spPr>
            <a:xfrm>
              <a:off x="-2" y="3945763"/>
              <a:ext cx="44107" cy="141933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9"/>
            <p:cNvSpPr/>
            <p:nvPr/>
          </p:nvSpPr>
          <p:spPr>
            <a:xfrm>
              <a:off x="-8" y="5162576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20"/>
            <p:cNvSpPr/>
            <p:nvPr/>
          </p:nvSpPr>
          <p:spPr>
            <a:xfrm>
              <a:off x="-3" y="5053546"/>
              <a:ext cx="44107" cy="141932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21"/>
            <p:cNvSpPr/>
            <p:nvPr/>
          </p:nvSpPr>
          <p:spPr>
            <a:xfrm>
              <a:off x="-8" y="6258609"/>
              <a:ext cx="440094" cy="119373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22"/>
            <p:cNvSpPr/>
            <p:nvPr/>
          </p:nvSpPr>
          <p:spPr>
            <a:xfrm>
              <a:off x="-2" y="6149568"/>
              <a:ext cx="44107" cy="141933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23"/>
            <p:cNvSpPr/>
            <p:nvPr/>
          </p:nvSpPr>
          <p:spPr>
            <a:xfrm>
              <a:off x="-8" y="7353735"/>
              <a:ext cx="440094" cy="119373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24"/>
            <p:cNvSpPr/>
            <p:nvPr/>
          </p:nvSpPr>
          <p:spPr>
            <a:xfrm>
              <a:off x="-2" y="7244702"/>
              <a:ext cx="44107" cy="141933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25"/>
            <p:cNvSpPr/>
            <p:nvPr/>
          </p:nvSpPr>
          <p:spPr>
            <a:xfrm>
              <a:off x="-8" y="8455842"/>
              <a:ext cx="440094" cy="119373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26"/>
            <p:cNvSpPr/>
            <p:nvPr/>
          </p:nvSpPr>
          <p:spPr>
            <a:xfrm>
              <a:off x="-2" y="8346808"/>
              <a:ext cx="44107" cy="141933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27"/>
            <p:cNvSpPr/>
            <p:nvPr/>
          </p:nvSpPr>
          <p:spPr>
            <a:xfrm>
              <a:off x="-2" y="9550962"/>
              <a:ext cx="440088" cy="114321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28"/>
            <p:cNvSpPr/>
            <p:nvPr/>
          </p:nvSpPr>
          <p:spPr>
            <a:xfrm>
              <a:off x="-2" y="9441929"/>
              <a:ext cx="44107" cy="125007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29"/>
            <p:cNvSpPr/>
            <p:nvPr/>
          </p:nvSpPr>
          <p:spPr>
            <a:xfrm>
              <a:off x="-8" y="742566"/>
              <a:ext cx="440094" cy="119373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31"/>
            <p:cNvSpPr/>
            <p:nvPr/>
          </p:nvSpPr>
          <p:spPr>
            <a:xfrm>
              <a:off x="-8" y="1840707"/>
              <a:ext cx="440094" cy="119373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32"/>
            <p:cNvSpPr/>
            <p:nvPr/>
          </p:nvSpPr>
          <p:spPr>
            <a:xfrm>
              <a:off x="-2" y="1731669"/>
              <a:ext cx="44107" cy="141933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33"/>
            <p:cNvSpPr/>
            <p:nvPr/>
          </p:nvSpPr>
          <p:spPr>
            <a:xfrm>
              <a:off x="-8" y="2962401"/>
              <a:ext cx="440094" cy="119373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34"/>
            <p:cNvSpPr/>
            <p:nvPr/>
          </p:nvSpPr>
          <p:spPr>
            <a:xfrm>
              <a:off x="-2" y="2853359"/>
              <a:ext cx="44107" cy="141933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2" name="object 35"/>
          <p:cNvSpPr txBox="1"/>
          <p:nvPr/>
        </p:nvSpPr>
        <p:spPr>
          <a:xfrm rot="16200000">
            <a:off x="14306550" y="501015"/>
            <a:ext cx="307340" cy="100711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73" name="object 36"/>
          <p:cNvSpPr txBox="1"/>
          <p:nvPr/>
        </p:nvSpPr>
        <p:spPr>
          <a:xfrm rot="16200000">
            <a:off x="12441555" y="377190"/>
            <a:ext cx="307340" cy="125476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4" name="object 37"/>
          <p:cNvSpPr txBox="1"/>
          <p:nvPr/>
        </p:nvSpPr>
        <p:spPr>
          <a:xfrm rot="16200000">
            <a:off x="11040745" y="321945"/>
            <a:ext cx="307340" cy="136525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5" name="object 38"/>
          <p:cNvSpPr txBox="1"/>
          <p:nvPr/>
        </p:nvSpPr>
        <p:spPr>
          <a:xfrm rot="16200000">
            <a:off x="9208770" y="94615"/>
            <a:ext cx="307340" cy="181991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Посетители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6" name="object 39"/>
          <p:cNvSpPr txBox="1"/>
          <p:nvPr/>
        </p:nvSpPr>
        <p:spPr>
          <a:xfrm rot="16200000">
            <a:off x="7682865" y="469265"/>
            <a:ext cx="307340" cy="107124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7" name="object 40"/>
          <p:cNvSpPr txBox="1"/>
          <p:nvPr/>
        </p:nvSpPr>
        <p:spPr>
          <a:xfrm rot="16200000">
            <a:off x="5789741" y="525382"/>
            <a:ext cx="307340" cy="958816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78" name="object 41"/>
          <p:cNvSpPr txBox="1"/>
          <p:nvPr/>
        </p:nvSpPr>
        <p:spPr>
          <a:xfrm rot="16200000">
            <a:off x="412892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УРВ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79" name="object 43"/>
          <p:cNvSpPr txBox="1"/>
          <p:nvPr/>
        </p:nvSpPr>
        <p:spPr>
          <a:xfrm rot="16200000">
            <a:off x="853440" y="323850"/>
            <a:ext cx="307340" cy="136144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Персонал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80" name="object 41"/>
          <p:cNvSpPr txBox="1"/>
          <p:nvPr/>
        </p:nvSpPr>
        <p:spPr>
          <a:xfrm rot="16200000">
            <a:off x="2374165" y="325024"/>
            <a:ext cx="307340" cy="1359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lang="ru-RU" altLang="en-US" sz="2000" dirty="0">
                <a:latin typeface="Myriad Pro"/>
                <a:cs typeface="Myriad Pro"/>
              </a:rPr>
              <a:t>Доступ</a:t>
            </a:r>
            <a:endParaRPr lang="ru-RU" altLang="en-US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2"/>
          <p:cNvSpPr txBox="1"/>
          <p:nvPr/>
        </p:nvSpPr>
        <p:spPr>
          <a:xfrm>
            <a:off x="1315584" y="4512297"/>
            <a:ext cx="6568518" cy="622173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240"/>
              </a:spcBef>
            </a:pPr>
            <a:r>
              <a:rPr lang="en-US" sz="2800" b="1" dirty="0">
                <a:latin typeface="Myriad Pro"/>
                <a:cs typeface="Myriad Pro"/>
              </a:rPr>
              <a:t>Модуль контроля доступа</a:t>
            </a:r>
            <a:endParaRPr lang="en-US" sz="2800" b="1" dirty="0">
              <a:latin typeface="Myriad Pro"/>
              <a:cs typeface="Myriad Pro"/>
            </a:endParaRPr>
          </a:p>
          <a:p>
            <a:pPr marL="12700" marR="5080" algn="just">
              <a:lnSpc>
                <a:spcPct val="150000"/>
              </a:lnSpc>
              <a:spcBef>
                <a:spcPts val="40"/>
              </a:spcBef>
            </a:pPr>
            <a:r>
              <a:rPr lang="en-US" sz="2400" spc="-5" dirty="0">
                <a:solidFill>
                  <a:srgbClr val="231F20"/>
                </a:solidFill>
                <a:latin typeface="Myriad Pro"/>
              </a:rPr>
              <a:t>Контроль доступа - это веб-система управления, которая обеспечивает расширенные функции управления доступом, управление сетевой панелью</a:t>
            </a:r>
            <a:r>
              <a:rPr lang="ru-RU" altLang="en-US" sz="2400" spc="-5" dirty="0">
                <a:solidFill>
                  <a:srgbClr val="231F20"/>
                </a:solidFill>
                <a:latin typeface="Myriad Pro"/>
              </a:rPr>
              <a:t>,</a:t>
            </a:r>
            <a:r>
              <a:rPr lang="en-US" sz="2400" spc="-5" dirty="0">
                <a:solidFill>
                  <a:srgbClr val="231F20"/>
                </a:solidFill>
                <a:latin typeface="Myriad Pro"/>
              </a:rPr>
              <a:t> управления доступом через компьютер и унифицированное управление доступом персонала. Система контроля доступа устанавливает время открытия и уровни открытия для зарегистрированных пользователей.</a:t>
            </a:r>
            <a:endParaRPr lang="en-US" sz="2400" spc="-5" dirty="0">
              <a:solidFill>
                <a:srgbClr val="231F20"/>
              </a:solidFill>
              <a:latin typeface="Myriad Pro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0176749" y="1384300"/>
            <a:ext cx="1868885" cy="2337467"/>
            <a:chOff x="2153713" y="5499100"/>
            <a:chExt cx="1336680" cy="1671823"/>
          </a:xfrm>
        </p:grpSpPr>
        <p:sp>
          <p:nvSpPr>
            <p:cNvPr id="42" name="object 34"/>
            <p:cNvSpPr/>
            <p:nvPr/>
          </p:nvSpPr>
          <p:spPr>
            <a:xfrm>
              <a:off x="2153713" y="5499100"/>
              <a:ext cx="1336680" cy="1335369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3" name="object 35"/>
            <p:cNvSpPr/>
            <p:nvPr/>
          </p:nvSpPr>
          <p:spPr>
            <a:xfrm>
              <a:off x="2764517" y="5874011"/>
              <a:ext cx="179211" cy="56589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4" name="object 36"/>
            <p:cNvSpPr/>
            <p:nvPr/>
          </p:nvSpPr>
          <p:spPr>
            <a:xfrm>
              <a:off x="2480929" y="5984680"/>
              <a:ext cx="209619" cy="337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37"/>
            <p:cNvSpPr/>
            <p:nvPr/>
          </p:nvSpPr>
          <p:spPr>
            <a:xfrm>
              <a:off x="2557490" y="5724504"/>
              <a:ext cx="594226" cy="857889"/>
            </a:xfrm>
            <a:custGeom>
              <a:avLst/>
              <a:gdLst/>
              <a:ahLst/>
              <a:cxnLst/>
              <a:rect l="l" t="t" r="r" b="b"/>
              <a:pathLst>
                <a:path w="287655" h="415290">
                  <a:moveTo>
                    <a:pt x="26924" y="306171"/>
                  </a:moveTo>
                  <a:lnTo>
                    <a:pt x="0" y="306171"/>
                  </a:lnTo>
                  <a:lnTo>
                    <a:pt x="0" y="395427"/>
                  </a:lnTo>
                  <a:lnTo>
                    <a:pt x="1547" y="403107"/>
                  </a:lnTo>
                  <a:lnTo>
                    <a:pt x="5768" y="409381"/>
                  </a:lnTo>
                  <a:lnTo>
                    <a:pt x="12033" y="413611"/>
                  </a:lnTo>
                  <a:lnTo>
                    <a:pt x="19710" y="415163"/>
                  </a:lnTo>
                  <a:lnTo>
                    <a:pt x="267474" y="415163"/>
                  </a:lnTo>
                  <a:lnTo>
                    <a:pt x="275151" y="413611"/>
                  </a:lnTo>
                  <a:lnTo>
                    <a:pt x="281416" y="409381"/>
                  </a:lnTo>
                  <a:lnTo>
                    <a:pt x="285637" y="403107"/>
                  </a:lnTo>
                  <a:lnTo>
                    <a:pt x="287185" y="395427"/>
                  </a:lnTo>
                  <a:lnTo>
                    <a:pt x="287185" y="388874"/>
                  </a:lnTo>
                  <a:lnTo>
                    <a:pt x="46647" y="388874"/>
                  </a:lnTo>
                  <a:lnTo>
                    <a:pt x="38979" y="387324"/>
                  </a:lnTo>
                  <a:lnTo>
                    <a:pt x="32708" y="383098"/>
                  </a:lnTo>
                  <a:lnTo>
                    <a:pt x="28476" y="376829"/>
                  </a:lnTo>
                  <a:lnTo>
                    <a:pt x="26924" y="369150"/>
                  </a:lnTo>
                  <a:lnTo>
                    <a:pt x="26924" y="306171"/>
                  </a:lnTo>
                  <a:close/>
                </a:path>
                <a:path w="287655" h="415290">
                  <a:moveTo>
                    <a:pt x="287185" y="26289"/>
                  </a:moveTo>
                  <a:lnTo>
                    <a:pt x="240512" y="26288"/>
                  </a:lnTo>
                  <a:lnTo>
                    <a:pt x="248198" y="27836"/>
                  </a:lnTo>
                  <a:lnTo>
                    <a:pt x="254471" y="32059"/>
                  </a:lnTo>
                  <a:lnTo>
                    <a:pt x="258698" y="38328"/>
                  </a:lnTo>
                  <a:lnTo>
                    <a:pt x="260248" y="46012"/>
                  </a:lnTo>
                  <a:lnTo>
                    <a:pt x="260248" y="369150"/>
                  </a:lnTo>
                  <a:lnTo>
                    <a:pt x="258698" y="376829"/>
                  </a:lnTo>
                  <a:lnTo>
                    <a:pt x="254471" y="383098"/>
                  </a:lnTo>
                  <a:lnTo>
                    <a:pt x="248198" y="387324"/>
                  </a:lnTo>
                  <a:lnTo>
                    <a:pt x="240512" y="388874"/>
                  </a:lnTo>
                  <a:lnTo>
                    <a:pt x="287185" y="388874"/>
                  </a:lnTo>
                  <a:lnTo>
                    <a:pt x="287185" y="26289"/>
                  </a:lnTo>
                  <a:close/>
                </a:path>
                <a:path w="287655" h="415290">
                  <a:moveTo>
                    <a:pt x="267474" y="0"/>
                  </a:moveTo>
                  <a:lnTo>
                    <a:pt x="19710" y="0"/>
                  </a:lnTo>
                  <a:lnTo>
                    <a:pt x="12033" y="1549"/>
                  </a:lnTo>
                  <a:lnTo>
                    <a:pt x="5768" y="5775"/>
                  </a:lnTo>
                  <a:lnTo>
                    <a:pt x="1547" y="12044"/>
                  </a:lnTo>
                  <a:lnTo>
                    <a:pt x="0" y="19723"/>
                  </a:lnTo>
                  <a:lnTo>
                    <a:pt x="0" y="108978"/>
                  </a:lnTo>
                  <a:lnTo>
                    <a:pt x="26924" y="108978"/>
                  </a:lnTo>
                  <a:lnTo>
                    <a:pt x="26924" y="46012"/>
                  </a:lnTo>
                  <a:lnTo>
                    <a:pt x="28476" y="38328"/>
                  </a:lnTo>
                  <a:lnTo>
                    <a:pt x="32708" y="32059"/>
                  </a:lnTo>
                  <a:lnTo>
                    <a:pt x="38979" y="27836"/>
                  </a:lnTo>
                  <a:lnTo>
                    <a:pt x="46647" y="26288"/>
                  </a:lnTo>
                  <a:lnTo>
                    <a:pt x="287185" y="26289"/>
                  </a:lnTo>
                  <a:lnTo>
                    <a:pt x="287185" y="19723"/>
                  </a:lnTo>
                  <a:lnTo>
                    <a:pt x="285637" y="12044"/>
                  </a:lnTo>
                  <a:lnTo>
                    <a:pt x="281416" y="5775"/>
                  </a:lnTo>
                  <a:lnTo>
                    <a:pt x="275151" y="1549"/>
                  </a:lnTo>
                  <a:lnTo>
                    <a:pt x="2674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38"/>
            <p:cNvSpPr txBox="1"/>
            <p:nvPr/>
          </p:nvSpPr>
          <p:spPr>
            <a:xfrm>
              <a:off x="2455430" y="6960642"/>
              <a:ext cx="733272" cy="210281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dirty="0">
                  <a:latin typeface="Myriad Pro"/>
                  <a:cs typeface="Myriad Pro"/>
                </a:rPr>
                <a:t>Доступ</a:t>
              </a:r>
              <a:endParaRPr lang="ru-RU" dirty="0">
                <a:latin typeface="Myriad Pro"/>
                <a:cs typeface="Myriad Pro"/>
              </a:endParaRPr>
            </a:p>
          </p:txBody>
        </p:sp>
      </p:grpSp>
      <p:sp>
        <p:nvSpPr>
          <p:cNvPr id="64" name="object 238"/>
          <p:cNvSpPr/>
          <p:nvPr/>
        </p:nvSpPr>
        <p:spPr>
          <a:xfrm>
            <a:off x="8411453" y="5041900"/>
            <a:ext cx="5726868" cy="3317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41" y="1651124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749554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495349" y="0"/>
            <a:ext cx="7625080" cy="788035"/>
          </a:xfrm>
          <a:custGeom>
            <a:avLst/>
            <a:gdLst/>
            <a:ahLst/>
            <a:cxnLst/>
            <a:rect l="l" t="t" r="r" b="b"/>
            <a:pathLst>
              <a:path w="7625080" h="788035">
                <a:moveTo>
                  <a:pt x="0" y="0"/>
                </a:moveTo>
                <a:lnTo>
                  <a:pt x="7624636" y="0"/>
                </a:lnTo>
                <a:lnTo>
                  <a:pt x="7624636" y="787908"/>
                </a:lnTo>
                <a:lnTo>
                  <a:pt x="0" y="787908"/>
                </a:lnTo>
                <a:lnTo>
                  <a:pt x="0" y="0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16042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5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29" y="288366"/>
                </a:lnTo>
                <a:lnTo>
                  <a:pt x="0" y="354495"/>
                </a:lnTo>
                <a:lnTo>
                  <a:pt x="415594" y="354304"/>
                </a:lnTo>
                <a:lnTo>
                  <a:pt x="429749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5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6" y="354253"/>
                </a:lnTo>
                <a:lnTo>
                  <a:pt x="607382" y="192328"/>
                </a:lnTo>
                <a:close/>
              </a:path>
              <a:path w="772795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9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99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5" h="354965">
                <a:moveTo>
                  <a:pt x="657148" y="0"/>
                </a:moveTo>
                <a:lnTo>
                  <a:pt x="463499" y="152679"/>
                </a:lnTo>
                <a:lnTo>
                  <a:pt x="590326" y="152679"/>
                </a:lnTo>
                <a:lnTo>
                  <a:pt x="584453" y="139026"/>
                </a:lnTo>
                <a:lnTo>
                  <a:pt x="772515" y="101"/>
                </a:lnTo>
                <a:lnTo>
                  <a:pt x="657148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887298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0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0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076950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40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40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40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5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58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259699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40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40" h="178434">
                <a:moveTo>
                  <a:pt x="152069" y="0"/>
                </a:moveTo>
                <a:lnTo>
                  <a:pt x="80873" y="0"/>
                </a:lnTo>
                <a:lnTo>
                  <a:pt x="70367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6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44" y="27813"/>
                </a:lnTo>
                <a:lnTo>
                  <a:pt x="192544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602219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50" name="Group 349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15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 txBox="1"/>
            <p:nvPr/>
          </p:nvSpPr>
          <p:spPr>
            <a:xfrm>
              <a:off x="14748504" y="9927290"/>
              <a:ext cx="202739" cy="63125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14748504" y="8666039"/>
              <a:ext cx="202739" cy="8871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14748504" y="7661981"/>
              <a:ext cx="202739" cy="88802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14768611" y="6358004"/>
              <a:ext cx="182632" cy="109663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14748085" y="5410915"/>
              <a:ext cx="202739" cy="70120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14748504" y="2182599"/>
              <a:ext cx="202739" cy="78205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14748503" y="963655"/>
              <a:ext cx="202739" cy="87923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  <p:sp>
        <p:nvSpPr>
          <p:cNvPr id="267" name="object 267"/>
          <p:cNvSpPr txBox="1"/>
          <p:nvPr/>
        </p:nvSpPr>
        <p:spPr>
          <a:xfrm>
            <a:off x="794095" y="2458410"/>
            <a:ext cx="6060454" cy="2823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  <a:tabLst>
                <a:tab pos="437515" algn="l"/>
                <a:tab pos="725170" algn="l"/>
                <a:tab pos="1096010" algn="l"/>
                <a:tab pos="1998980" algn="l"/>
                <a:tab pos="2754630" algn="l"/>
                <a:tab pos="3042285" algn="l"/>
              </a:tabLst>
            </a:pPr>
            <a:r>
              <a:rPr lang="en-US" dirty="0">
                <a:latin typeface="Myriad Pro"/>
                <a:cs typeface="Myriad Pro"/>
              </a:rPr>
              <a:t>Одной из выделенных функций ZKBioSecurity является глобальная связь. Он способен автоматизировать интерактивные функции и систему уведомлений системы. В процесс оповещения входят несколько уровней, включая входы и выходы реле, видеозапись и фотосъемку (ONVIF), активное время, уведомление по электронной почте и голосовые подсказки.</a:t>
            </a:r>
            <a:endParaRPr lang="en-US" sz="2000" dirty="0">
              <a:latin typeface="Myriad Pro"/>
              <a:cs typeface="Myriad Pro"/>
            </a:endParaRPr>
          </a:p>
          <a:p>
            <a:pPr marL="12700" marR="5080" algn="just">
              <a:lnSpc>
                <a:spcPct val="111000"/>
              </a:lnSpc>
              <a:spcBef>
                <a:spcPts val="100"/>
              </a:spcBef>
              <a:tabLst>
                <a:tab pos="437515" algn="l"/>
                <a:tab pos="725170" algn="l"/>
                <a:tab pos="1096010" algn="l"/>
                <a:tab pos="1998980" algn="l"/>
                <a:tab pos="2754630" algn="l"/>
                <a:tab pos="3042285" algn="l"/>
              </a:tabLst>
            </a:pPr>
            <a:endParaRPr sz="2000" dirty="0">
              <a:latin typeface="Myriad Pro"/>
              <a:cs typeface="Myriad Pro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8828224" y="1798933"/>
            <a:ext cx="5745026" cy="208407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dirty="0">
                <a:latin typeface="Myriad Pro"/>
                <a:cs typeface="Myriad Pro"/>
              </a:rPr>
              <a:t>Точка выхода</a:t>
            </a:r>
            <a:endParaRPr dirty="0">
              <a:latin typeface="Myriad Pro"/>
              <a:cs typeface="Myriad Pro"/>
            </a:endParaRPr>
          </a:p>
          <a:p>
            <a:pPr marL="12700" marR="5080" algn="just">
              <a:lnSpc>
                <a:spcPct val="111000"/>
              </a:lnSpc>
            </a:pPr>
            <a:r>
              <a:rPr sz="1300" dirty="0">
                <a:latin typeface="Myriad Pro"/>
                <a:cs typeface="Myriad Pro"/>
              </a:rPr>
              <a:t>С помощью Global I / O точка вывода позволяет администраторам настраивать связи, где различные события могут быть связаны с любыми другими входами / выводами / событиями в системе. Эти связи могут быть активированы различными событиями с разными уровнями доступа, недопустимыми картами, непризнанными отпечатками пальцев и обнаружением движения могут инициировать коррелированные выходы (Alarm, IP Camera ... и т. Д.).</a:t>
            </a:r>
            <a:endParaRPr sz="1300" dirty="0">
              <a:latin typeface="Myriad Pro"/>
              <a:cs typeface="Myriad Pro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8887279" y="3875721"/>
            <a:ext cx="5734483" cy="25279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600" b="1" dirty="0">
                <a:latin typeface="Myriad Pro"/>
                <a:cs typeface="Myriad Pro"/>
              </a:rPr>
              <a:t>Видеосвязь</a:t>
            </a:r>
            <a:endParaRPr sz="1600" dirty="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600" dirty="0">
                <a:latin typeface="Myriad Pro"/>
                <a:cs typeface="Myriad Pro"/>
              </a:rPr>
              <a:t>Фотосъемка, видеозапись и Всплывающее видео для предупреждения администраторов, когда происходят исключительные события, такие как: П</a:t>
            </a:r>
            <a:r>
              <a:rPr lang="ru-RU" sz="1600" dirty="0">
                <a:latin typeface="Myriad Pro"/>
                <a:cs typeface="Myriad Pro"/>
              </a:rPr>
              <a:t>ринудительное прикладывание</a:t>
            </a:r>
            <a:r>
              <a:rPr sz="1600" dirty="0">
                <a:latin typeface="Myriad Pro"/>
                <a:cs typeface="Myriad Pro"/>
              </a:rPr>
              <a:t> пал</a:t>
            </a:r>
            <a:r>
              <a:rPr lang="ru-RU" sz="1600" dirty="0">
                <a:latin typeface="Myriad Pro"/>
                <a:cs typeface="Myriad Pro"/>
              </a:rPr>
              <a:t>ьца</a:t>
            </a:r>
            <a:r>
              <a:rPr sz="1600" dirty="0">
                <a:latin typeface="Myriad Pro"/>
                <a:cs typeface="Myriad Pro"/>
              </a:rPr>
              <a:t> / Карточка, пользовател</a:t>
            </a:r>
            <a:r>
              <a:rPr lang="ru-RU" sz="1600" dirty="0">
                <a:latin typeface="Myriad Pro"/>
                <a:cs typeface="Myriad Pro"/>
              </a:rPr>
              <a:t>я из</a:t>
            </a:r>
            <a:r>
              <a:rPr sz="1600" dirty="0">
                <a:latin typeface="Myriad Pro"/>
                <a:cs typeface="Myriad Pro"/>
              </a:rPr>
              <a:t> черного списка, принудительное открытие двери и незаконный доступ к часовому поясу и т. </a:t>
            </a:r>
            <a:r>
              <a:rPr lang="ru-RU" sz="1600" dirty="0">
                <a:latin typeface="Myriad Pro"/>
                <a:cs typeface="Myriad Pro"/>
              </a:rPr>
              <a:t>д</a:t>
            </a:r>
            <a:r>
              <a:rPr sz="1600" dirty="0">
                <a:latin typeface="Myriad Pro"/>
                <a:cs typeface="Myriad Pro"/>
              </a:rPr>
              <a:t>. Кроме того, видео может включать в себя кадры до возникновения событий. Длина видеоматериала может составлять до 180 секунд.</a:t>
            </a:r>
            <a:endParaRPr sz="1600" dirty="0">
              <a:latin typeface="Myriad Pro"/>
              <a:cs typeface="Myriad Pro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8828624" y="7654632"/>
            <a:ext cx="5746344" cy="10502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600" b="1" dirty="0">
                <a:latin typeface="Myriad Pro"/>
                <a:cs typeface="Myriad Pro"/>
              </a:rPr>
              <a:t>Активное время</a:t>
            </a:r>
            <a:endParaRPr sz="1600" b="1" dirty="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600" dirty="0">
                <a:latin typeface="Myriad Pro"/>
                <a:cs typeface="Myriad Pro"/>
              </a:rPr>
              <a:t>Администратор может установить активное время для привязки по предопределенным часовым поясам или диапазону дат.</a:t>
            </a:r>
            <a:endParaRPr sz="1600" dirty="0">
              <a:latin typeface="Myriad Pro"/>
              <a:cs typeface="Myriad Pro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8828224" y="6315716"/>
            <a:ext cx="5734483" cy="140144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b="1" dirty="0">
                <a:latin typeface="Myriad Pro"/>
                <a:cs typeface="Myriad Pro"/>
              </a:rPr>
              <a:t>Уведомление по </a:t>
            </a:r>
            <a:r>
              <a:rPr lang="en-US" b="1" dirty="0">
                <a:latin typeface="Myriad Pro"/>
                <a:cs typeface="Myriad Pro"/>
              </a:rPr>
              <a:t>E-mail.</a:t>
            </a:r>
            <a:endParaRPr dirty="0">
              <a:latin typeface="Myriad Pro"/>
              <a:cs typeface="Myriad Pro"/>
            </a:endParaRPr>
          </a:p>
          <a:p>
            <a:pPr marL="12700" marR="5080">
              <a:lnSpc>
                <a:spcPct val="111000"/>
              </a:lnSpc>
            </a:pPr>
            <a:r>
              <a:rPr sz="1600" dirty="0">
                <a:latin typeface="Myriad Pro"/>
                <a:cs typeface="Myriad Pro"/>
              </a:rPr>
              <a:t>Уведомление по электронной почте позволяет системе автоматически отправлять электронную почту, чтобы уведомлять администраторов о возникновении определенных событий.</a:t>
            </a:r>
            <a:endParaRPr sz="1600" dirty="0">
              <a:latin typeface="Myriad Pro"/>
              <a:cs typeface="Myriad Pro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8828224" y="8705164"/>
            <a:ext cx="5734483" cy="17272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b="1" dirty="0">
                <a:latin typeface="Myriad Pro"/>
                <a:cs typeface="Myriad Pro"/>
              </a:rPr>
              <a:t>Связанные голосовые подсказки</a:t>
            </a:r>
            <a:endParaRPr b="1" dirty="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>
                <a:latin typeface="Myriad Pro"/>
                <a:cs typeface="Myriad Pro"/>
              </a:rPr>
              <a:t>Голосовая связь объявит серию предупреждающих сообщений, которые сопровождаются звуками сирены. Эти сообщения о привязке будут вызваны конкретными действиями.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793115" y="1891665"/>
            <a:ext cx="324294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Глобальная связь</a:t>
            </a:r>
            <a:endParaRPr lang="ru-RU" sz="2800" dirty="0">
              <a:latin typeface="Myriad Pro"/>
              <a:cs typeface="Myriad Pro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9912220" y="4880502"/>
            <a:ext cx="93433" cy="576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7242" y="5422900"/>
            <a:ext cx="4787808" cy="439452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82111" y="2211838"/>
            <a:ext cx="1095848" cy="152201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2898" y="4817268"/>
            <a:ext cx="1181100" cy="787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7048" y="7804985"/>
            <a:ext cx="812800" cy="660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27994" y="6622706"/>
            <a:ext cx="736600" cy="787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35448" y="9061472"/>
            <a:ext cx="10160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667356" y="5628857"/>
            <a:ext cx="20021199" cy="4629922"/>
            <a:chOff x="1807481" y="5647524"/>
            <a:chExt cx="7254875" cy="1677697"/>
          </a:xfrm>
        </p:grpSpPr>
        <p:grpSp>
          <p:nvGrpSpPr>
            <p:cNvPr id="10" name="Group 9"/>
            <p:cNvGrpSpPr/>
            <p:nvPr/>
          </p:nvGrpSpPr>
          <p:grpSpPr>
            <a:xfrm>
              <a:off x="1807481" y="5647524"/>
              <a:ext cx="7254875" cy="1677697"/>
              <a:chOff x="3319641" y="7666201"/>
              <a:chExt cx="7254875" cy="1677697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3319641" y="7910703"/>
                <a:ext cx="7254875" cy="1433195"/>
              </a:xfrm>
              <a:custGeom>
                <a:avLst/>
                <a:gdLst/>
                <a:ahLst/>
                <a:cxnLst/>
                <a:rect l="l" t="t" r="r" b="b"/>
                <a:pathLst>
                  <a:path w="7254875" h="1433195">
                    <a:moveTo>
                      <a:pt x="7254875" y="0"/>
                    </a:moveTo>
                    <a:lnTo>
                      <a:pt x="0" y="0"/>
                    </a:lnTo>
                    <a:lnTo>
                      <a:pt x="0" y="1432966"/>
                    </a:lnTo>
                    <a:lnTo>
                      <a:pt x="7254875" y="1432966"/>
                    </a:lnTo>
                    <a:lnTo>
                      <a:pt x="7254875" y="0"/>
                    </a:lnTo>
                    <a:close/>
                  </a:path>
                </a:pathLst>
              </a:custGeom>
              <a:solidFill>
                <a:srgbClr val="8AC354">
                  <a:alpha val="29998"/>
                </a:srgbClr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7" name="object 97"/>
              <p:cNvSpPr/>
              <p:nvPr/>
            </p:nvSpPr>
            <p:spPr>
              <a:xfrm>
                <a:off x="4425420" y="7838515"/>
                <a:ext cx="1374666" cy="1435407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8" name="object 98"/>
              <p:cNvSpPr/>
              <p:nvPr/>
            </p:nvSpPr>
            <p:spPr>
              <a:xfrm>
                <a:off x="5023841" y="8865057"/>
                <a:ext cx="808355" cy="158115"/>
              </a:xfrm>
              <a:custGeom>
                <a:avLst/>
                <a:gdLst/>
                <a:ahLst/>
                <a:cxnLst/>
                <a:rect l="l" t="t" r="r" b="b"/>
                <a:pathLst>
                  <a:path w="808354" h="158114">
                    <a:moveTo>
                      <a:pt x="808329" y="157759"/>
                    </a:moveTo>
                    <a:lnTo>
                      <a:pt x="0" y="157759"/>
                    </a:lnTo>
                    <a:lnTo>
                      <a:pt x="0" y="0"/>
                    </a:lnTo>
                    <a:lnTo>
                      <a:pt x="808329" y="0"/>
                    </a:lnTo>
                    <a:lnTo>
                      <a:pt x="808329" y="157759"/>
                    </a:lnTo>
                    <a:close/>
                  </a:path>
                </a:pathLst>
              </a:custGeom>
              <a:ln w="805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00" name="object 100"/>
              <p:cNvSpPr/>
              <p:nvPr/>
            </p:nvSpPr>
            <p:spPr>
              <a:xfrm>
                <a:off x="6182264" y="7666201"/>
                <a:ext cx="2395479" cy="48899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99" name="object 99"/>
            <p:cNvSpPr/>
            <p:nvPr/>
          </p:nvSpPr>
          <p:spPr>
            <a:xfrm>
              <a:off x="4287926" y="6136523"/>
              <a:ext cx="549199" cy="791392"/>
            </a:xfrm>
            <a:custGeom>
              <a:avLst/>
              <a:gdLst/>
              <a:ahLst/>
              <a:cxnLst/>
              <a:rect l="l" t="t" r="r" b="b"/>
              <a:pathLst>
                <a:path w="370204" h="720725">
                  <a:moveTo>
                    <a:pt x="0" y="720242"/>
                  </a:moveTo>
                  <a:lnTo>
                    <a:pt x="369874" y="0"/>
                  </a:lnTo>
                </a:path>
              </a:pathLst>
            </a:custGeom>
            <a:ln w="805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" name="object 3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238611" y="6151713"/>
            <a:ext cx="44068" cy="1419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236450" y="2863470"/>
            <a:ext cx="5981072" cy="308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dirty="0">
                <a:latin typeface="Myriad Pro"/>
                <a:cs typeface="Myriad Pro"/>
              </a:rPr>
              <a:t>Global Anti-Passback - это расширенная функция безопасности, расширяющая уровень безопасности по отношению к незарегистрированному доступу, если какой-либо человек входит в зону безопасности без проверки подлинности, включая хвостовое управление в качестве лица красного цвета на изображении ниже, после чего это лицо будет заблокировано в зоне безопасности , даже если у человека есть право доступа.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72210" y="2160905"/>
            <a:ext cx="506031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Глобальный антипропуск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946256" y="2756299"/>
            <a:ext cx="6679196" cy="2240857"/>
            <a:chOff x="4579376" y="5787506"/>
            <a:chExt cx="4870398" cy="1634009"/>
          </a:xfrm>
        </p:grpSpPr>
        <p:sp>
          <p:nvSpPr>
            <p:cNvPr id="49" name="object 49"/>
            <p:cNvSpPr/>
            <p:nvPr/>
          </p:nvSpPr>
          <p:spPr>
            <a:xfrm>
              <a:off x="4579376" y="5787506"/>
              <a:ext cx="2169482" cy="16167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984442" y="5787506"/>
              <a:ext cx="732790" cy="517525"/>
            </a:xfrm>
            <a:custGeom>
              <a:avLst/>
              <a:gdLst/>
              <a:ahLst/>
              <a:cxnLst/>
              <a:rect l="l" t="t" r="r" b="b"/>
              <a:pathLst>
                <a:path w="732790" h="517525">
                  <a:moveTo>
                    <a:pt x="732523" y="0"/>
                  </a:moveTo>
                  <a:lnTo>
                    <a:pt x="0" y="366344"/>
                  </a:lnTo>
                  <a:lnTo>
                    <a:pt x="28308" y="380746"/>
                  </a:lnTo>
                  <a:lnTo>
                    <a:pt x="732523" y="517410"/>
                  </a:lnTo>
                  <a:lnTo>
                    <a:pt x="732523" y="0"/>
                  </a:lnTo>
                  <a:close/>
                </a:path>
              </a:pathLst>
            </a:custGeom>
            <a:solidFill>
              <a:srgbClr val="F6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984193" y="6153844"/>
              <a:ext cx="732790" cy="518159"/>
            </a:xfrm>
            <a:custGeom>
              <a:avLst/>
              <a:gdLst/>
              <a:ahLst/>
              <a:cxnLst/>
              <a:rect l="l" t="t" r="r" b="b"/>
              <a:pathLst>
                <a:path w="732790" h="518160">
                  <a:moveTo>
                    <a:pt x="253" y="0"/>
                  </a:moveTo>
                  <a:lnTo>
                    <a:pt x="0" y="127"/>
                  </a:lnTo>
                  <a:lnTo>
                    <a:pt x="0" y="517702"/>
                  </a:lnTo>
                  <a:lnTo>
                    <a:pt x="732777" y="151244"/>
                  </a:lnTo>
                  <a:lnTo>
                    <a:pt x="732777" y="151066"/>
                  </a:lnTo>
                  <a:lnTo>
                    <a:pt x="28562" y="14401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7984194" y="6305161"/>
              <a:ext cx="1465580" cy="742315"/>
            </a:xfrm>
            <a:custGeom>
              <a:avLst/>
              <a:gdLst/>
              <a:ahLst/>
              <a:cxnLst/>
              <a:rect l="l" t="t" r="r" b="b"/>
              <a:pathLst>
                <a:path w="1465580" h="742314">
                  <a:moveTo>
                    <a:pt x="732764" y="0"/>
                  </a:moveTo>
                  <a:lnTo>
                    <a:pt x="0" y="366382"/>
                  </a:lnTo>
                  <a:lnTo>
                    <a:pt x="743635" y="741692"/>
                  </a:lnTo>
                  <a:lnTo>
                    <a:pt x="1465275" y="366280"/>
                  </a:lnTo>
                  <a:lnTo>
                    <a:pt x="732764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8012754" y="6305160"/>
              <a:ext cx="1408430" cy="704215"/>
            </a:xfrm>
            <a:custGeom>
              <a:avLst/>
              <a:gdLst/>
              <a:ahLst/>
              <a:cxnLst/>
              <a:rect l="l" t="t" r="r" b="b"/>
              <a:pathLst>
                <a:path w="1408430" h="704214">
                  <a:moveTo>
                    <a:pt x="704202" y="0"/>
                  </a:moveTo>
                  <a:lnTo>
                    <a:pt x="0" y="352107"/>
                  </a:lnTo>
                  <a:lnTo>
                    <a:pt x="704202" y="704215"/>
                  </a:lnTo>
                  <a:lnTo>
                    <a:pt x="1408404" y="352107"/>
                  </a:lnTo>
                  <a:lnTo>
                    <a:pt x="704202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012751" y="5816074"/>
              <a:ext cx="704215" cy="841375"/>
            </a:xfrm>
            <a:custGeom>
              <a:avLst/>
              <a:gdLst/>
              <a:ahLst/>
              <a:cxnLst/>
              <a:rect l="l" t="t" r="r" b="b"/>
              <a:pathLst>
                <a:path w="704215" h="841375">
                  <a:moveTo>
                    <a:pt x="704215" y="0"/>
                  </a:moveTo>
                  <a:lnTo>
                    <a:pt x="0" y="352170"/>
                  </a:lnTo>
                  <a:lnTo>
                    <a:pt x="0" y="841184"/>
                  </a:lnTo>
                  <a:lnTo>
                    <a:pt x="704215" y="489013"/>
                  </a:lnTo>
                  <a:lnTo>
                    <a:pt x="704215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716953" y="5787506"/>
              <a:ext cx="732790" cy="517525"/>
            </a:xfrm>
            <a:custGeom>
              <a:avLst/>
              <a:gdLst/>
              <a:ahLst/>
              <a:cxnLst/>
              <a:rect l="l" t="t" r="r" b="b"/>
              <a:pathLst>
                <a:path w="732790" h="517525">
                  <a:moveTo>
                    <a:pt x="0" y="0"/>
                  </a:moveTo>
                  <a:lnTo>
                    <a:pt x="0" y="517410"/>
                  </a:lnTo>
                  <a:lnTo>
                    <a:pt x="704202" y="380746"/>
                  </a:lnTo>
                  <a:lnTo>
                    <a:pt x="732523" y="366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716946" y="6153844"/>
              <a:ext cx="732790" cy="518159"/>
            </a:xfrm>
            <a:custGeom>
              <a:avLst/>
              <a:gdLst/>
              <a:ahLst/>
              <a:cxnLst/>
              <a:rect l="l" t="t" r="r" b="b"/>
              <a:pathLst>
                <a:path w="732790" h="518160">
                  <a:moveTo>
                    <a:pt x="732523" y="0"/>
                  </a:moveTo>
                  <a:lnTo>
                    <a:pt x="704214" y="14401"/>
                  </a:lnTo>
                  <a:lnTo>
                    <a:pt x="0" y="151066"/>
                  </a:lnTo>
                  <a:lnTo>
                    <a:pt x="0" y="151244"/>
                  </a:lnTo>
                  <a:lnTo>
                    <a:pt x="732523" y="517588"/>
                  </a:lnTo>
                  <a:lnTo>
                    <a:pt x="732523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716953" y="5816074"/>
              <a:ext cx="704215" cy="841375"/>
            </a:xfrm>
            <a:custGeom>
              <a:avLst/>
              <a:gdLst/>
              <a:ahLst/>
              <a:cxnLst/>
              <a:rect l="l" t="t" r="r" b="b"/>
              <a:pathLst>
                <a:path w="704215" h="841375">
                  <a:moveTo>
                    <a:pt x="0" y="0"/>
                  </a:moveTo>
                  <a:lnTo>
                    <a:pt x="0" y="489013"/>
                  </a:lnTo>
                  <a:lnTo>
                    <a:pt x="704202" y="841184"/>
                  </a:lnTo>
                  <a:lnTo>
                    <a:pt x="704202" y="352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280243" y="6153844"/>
              <a:ext cx="732790" cy="517525"/>
            </a:xfrm>
            <a:custGeom>
              <a:avLst/>
              <a:gdLst/>
              <a:ahLst/>
              <a:cxnLst/>
              <a:rect l="l" t="t" r="r" b="b"/>
              <a:pathLst>
                <a:path w="732790" h="517525">
                  <a:moveTo>
                    <a:pt x="732523" y="0"/>
                  </a:moveTo>
                  <a:lnTo>
                    <a:pt x="0" y="366344"/>
                  </a:lnTo>
                  <a:lnTo>
                    <a:pt x="28308" y="380746"/>
                  </a:lnTo>
                  <a:lnTo>
                    <a:pt x="732523" y="517410"/>
                  </a:lnTo>
                  <a:lnTo>
                    <a:pt x="732523" y="0"/>
                  </a:lnTo>
                  <a:close/>
                </a:path>
              </a:pathLst>
            </a:custGeom>
            <a:solidFill>
              <a:srgbClr val="F6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7279993" y="6520183"/>
              <a:ext cx="732790" cy="518159"/>
            </a:xfrm>
            <a:custGeom>
              <a:avLst/>
              <a:gdLst/>
              <a:ahLst/>
              <a:cxnLst/>
              <a:rect l="l" t="t" r="r" b="b"/>
              <a:pathLst>
                <a:path w="732790" h="518160">
                  <a:moveTo>
                    <a:pt x="253" y="0"/>
                  </a:moveTo>
                  <a:lnTo>
                    <a:pt x="0" y="127"/>
                  </a:lnTo>
                  <a:lnTo>
                    <a:pt x="0" y="517702"/>
                  </a:lnTo>
                  <a:lnTo>
                    <a:pt x="732777" y="151244"/>
                  </a:lnTo>
                  <a:lnTo>
                    <a:pt x="732777" y="151066"/>
                  </a:lnTo>
                  <a:lnTo>
                    <a:pt x="28562" y="14401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280002" y="6671518"/>
              <a:ext cx="1465580" cy="732790"/>
            </a:xfrm>
            <a:custGeom>
              <a:avLst/>
              <a:gdLst/>
              <a:ahLst/>
              <a:cxnLst/>
              <a:rect l="l" t="t" r="r" b="b"/>
              <a:pathLst>
                <a:path w="1465579" h="732789">
                  <a:moveTo>
                    <a:pt x="732751" y="0"/>
                  </a:moveTo>
                  <a:lnTo>
                    <a:pt x="0" y="366369"/>
                  </a:lnTo>
                  <a:lnTo>
                    <a:pt x="732751" y="732739"/>
                  </a:lnTo>
                  <a:lnTo>
                    <a:pt x="1465516" y="366369"/>
                  </a:lnTo>
                  <a:lnTo>
                    <a:pt x="732751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310766" y="6656242"/>
              <a:ext cx="1408430" cy="704215"/>
            </a:xfrm>
            <a:custGeom>
              <a:avLst/>
              <a:gdLst/>
              <a:ahLst/>
              <a:cxnLst/>
              <a:rect l="l" t="t" r="r" b="b"/>
              <a:pathLst>
                <a:path w="1408429" h="704214">
                  <a:moveTo>
                    <a:pt x="704202" y="0"/>
                  </a:moveTo>
                  <a:lnTo>
                    <a:pt x="0" y="352107"/>
                  </a:lnTo>
                  <a:lnTo>
                    <a:pt x="704202" y="704215"/>
                  </a:lnTo>
                  <a:lnTo>
                    <a:pt x="1408404" y="352107"/>
                  </a:lnTo>
                  <a:lnTo>
                    <a:pt x="704202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297350" y="6168242"/>
              <a:ext cx="715645" cy="840740"/>
            </a:xfrm>
            <a:custGeom>
              <a:avLst/>
              <a:gdLst/>
              <a:ahLst/>
              <a:cxnLst/>
              <a:rect l="l" t="t" r="r" b="b"/>
              <a:pathLst>
                <a:path w="715645" h="840739">
                  <a:moveTo>
                    <a:pt x="715403" y="0"/>
                  </a:moveTo>
                  <a:lnTo>
                    <a:pt x="5854" y="363613"/>
                  </a:lnTo>
                  <a:lnTo>
                    <a:pt x="0" y="840117"/>
                  </a:lnTo>
                  <a:lnTo>
                    <a:pt x="715416" y="491375"/>
                  </a:lnTo>
                  <a:lnTo>
                    <a:pt x="715403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9154922" y="6125208"/>
              <a:ext cx="153670" cy="480059"/>
            </a:xfrm>
            <a:custGeom>
              <a:avLst/>
              <a:gdLst/>
              <a:ahLst/>
              <a:cxnLst/>
              <a:rect l="l" t="t" r="r" b="b"/>
              <a:pathLst>
                <a:path w="153669" h="480060">
                  <a:moveTo>
                    <a:pt x="0" y="0"/>
                  </a:moveTo>
                  <a:lnTo>
                    <a:pt x="0" y="405688"/>
                  </a:lnTo>
                  <a:lnTo>
                    <a:pt x="153301" y="479793"/>
                  </a:lnTo>
                  <a:lnTo>
                    <a:pt x="153301" y="74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9161461" y="6138089"/>
              <a:ext cx="140335" cy="454659"/>
            </a:xfrm>
            <a:custGeom>
              <a:avLst/>
              <a:gdLst/>
              <a:ahLst/>
              <a:cxnLst/>
              <a:rect l="l" t="t" r="r" b="b"/>
              <a:pathLst>
                <a:path w="140334" h="454660">
                  <a:moveTo>
                    <a:pt x="0" y="0"/>
                  </a:moveTo>
                  <a:lnTo>
                    <a:pt x="0" y="383908"/>
                  </a:lnTo>
                  <a:lnTo>
                    <a:pt x="140233" y="454037"/>
                  </a:lnTo>
                  <a:lnTo>
                    <a:pt x="140233" y="70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9162148" y="6452565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535" y="0"/>
                  </a:moveTo>
                  <a:lnTo>
                    <a:pt x="0" y="69773"/>
                  </a:lnTo>
                  <a:lnTo>
                    <a:pt x="139535" y="139559"/>
                  </a:lnTo>
                  <a:lnTo>
                    <a:pt x="139535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8252779" y="6589283"/>
              <a:ext cx="153670" cy="480059"/>
            </a:xfrm>
            <a:custGeom>
              <a:avLst/>
              <a:gdLst/>
              <a:ahLst/>
              <a:cxnLst/>
              <a:rect l="l" t="t" r="r" b="b"/>
              <a:pathLst>
                <a:path w="153670" h="480060">
                  <a:moveTo>
                    <a:pt x="0" y="0"/>
                  </a:moveTo>
                  <a:lnTo>
                    <a:pt x="0" y="405688"/>
                  </a:lnTo>
                  <a:lnTo>
                    <a:pt x="153301" y="479793"/>
                  </a:lnTo>
                  <a:lnTo>
                    <a:pt x="153301" y="74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8259317" y="6602164"/>
              <a:ext cx="140335" cy="454659"/>
            </a:xfrm>
            <a:custGeom>
              <a:avLst/>
              <a:gdLst/>
              <a:ahLst/>
              <a:cxnLst/>
              <a:rect l="l" t="t" r="r" b="b"/>
              <a:pathLst>
                <a:path w="140334" h="454660">
                  <a:moveTo>
                    <a:pt x="0" y="0"/>
                  </a:moveTo>
                  <a:lnTo>
                    <a:pt x="0" y="383908"/>
                  </a:lnTo>
                  <a:lnTo>
                    <a:pt x="140233" y="454037"/>
                  </a:lnTo>
                  <a:lnTo>
                    <a:pt x="140233" y="70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8260002" y="6916640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536" y="0"/>
                  </a:moveTo>
                  <a:lnTo>
                    <a:pt x="0" y="69774"/>
                  </a:lnTo>
                  <a:lnTo>
                    <a:pt x="139536" y="139555"/>
                  </a:lnTo>
                  <a:lnTo>
                    <a:pt x="139536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8771113" y="5933360"/>
              <a:ext cx="153670" cy="480059"/>
            </a:xfrm>
            <a:custGeom>
              <a:avLst/>
              <a:gdLst/>
              <a:ahLst/>
              <a:cxnLst/>
              <a:rect l="l" t="t" r="r" b="b"/>
              <a:pathLst>
                <a:path w="153669" h="480060">
                  <a:moveTo>
                    <a:pt x="0" y="0"/>
                  </a:moveTo>
                  <a:lnTo>
                    <a:pt x="0" y="405688"/>
                  </a:lnTo>
                  <a:lnTo>
                    <a:pt x="153301" y="479793"/>
                  </a:lnTo>
                  <a:lnTo>
                    <a:pt x="153301" y="74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8777650" y="5946240"/>
              <a:ext cx="140335" cy="454659"/>
            </a:xfrm>
            <a:custGeom>
              <a:avLst/>
              <a:gdLst/>
              <a:ahLst/>
              <a:cxnLst/>
              <a:rect l="l" t="t" r="r" b="b"/>
              <a:pathLst>
                <a:path w="140334" h="454660">
                  <a:moveTo>
                    <a:pt x="0" y="0"/>
                  </a:moveTo>
                  <a:lnTo>
                    <a:pt x="0" y="383908"/>
                  </a:lnTo>
                  <a:lnTo>
                    <a:pt x="140233" y="454037"/>
                  </a:lnTo>
                  <a:lnTo>
                    <a:pt x="140233" y="70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8778331" y="6260716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545" y="0"/>
                  </a:moveTo>
                  <a:lnTo>
                    <a:pt x="0" y="69778"/>
                  </a:lnTo>
                  <a:lnTo>
                    <a:pt x="139545" y="139576"/>
                  </a:lnTo>
                  <a:lnTo>
                    <a:pt x="139545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8960360" y="6026882"/>
              <a:ext cx="153670" cy="480059"/>
            </a:xfrm>
            <a:custGeom>
              <a:avLst/>
              <a:gdLst/>
              <a:ahLst/>
              <a:cxnLst/>
              <a:rect l="l" t="t" r="r" b="b"/>
              <a:pathLst>
                <a:path w="153669" h="480060">
                  <a:moveTo>
                    <a:pt x="0" y="0"/>
                  </a:moveTo>
                  <a:lnTo>
                    <a:pt x="0" y="405688"/>
                  </a:lnTo>
                  <a:lnTo>
                    <a:pt x="153301" y="479793"/>
                  </a:lnTo>
                  <a:lnTo>
                    <a:pt x="153301" y="74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8966898" y="6039764"/>
              <a:ext cx="140335" cy="454659"/>
            </a:xfrm>
            <a:custGeom>
              <a:avLst/>
              <a:gdLst/>
              <a:ahLst/>
              <a:cxnLst/>
              <a:rect l="l" t="t" r="r" b="b"/>
              <a:pathLst>
                <a:path w="140334" h="454660">
                  <a:moveTo>
                    <a:pt x="0" y="0"/>
                  </a:moveTo>
                  <a:lnTo>
                    <a:pt x="0" y="383908"/>
                  </a:lnTo>
                  <a:lnTo>
                    <a:pt x="140233" y="454037"/>
                  </a:lnTo>
                  <a:lnTo>
                    <a:pt x="140233" y="70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8967577" y="6354233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556" y="0"/>
                  </a:moveTo>
                  <a:lnTo>
                    <a:pt x="0" y="69783"/>
                  </a:lnTo>
                  <a:lnTo>
                    <a:pt x="139556" y="139581"/>
                  </a:lnTo>
                  <a:lnTo>
                    <a:pt x="139556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8519927" y="5933360"/>
              <a:ext cx="153670" cy="480059"/>
            </a:xfrm>
            <a:custGeom>
              <a:avLst/>
              <a:gdLst/>
              <a:ahLst/>
              <a:cxnLst/>
              <a:rect l="l" t="t" r="r" b="b"/>
              <a:pathLst>
                <a:path w="153670" h="480060">
                  <a:moveTo>
                    <a:pt x="153301" y="0"/>
                  </a:moveTo>
                  <a:lnTo>
                    <a:pt x="0" y="74117"/>
                  </a:lnTo>
                  <a:lnTo>
                    <a:pt x="0" y="479793"/>
                  </a:lnTo>
                  <a:lnTo>
                    <a:pt x="153301" y="405688"/>
                  </a:lnTo>
                  <a:lnTo>
                    <a:pt x="153301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8526458" y="5946240"/>
              <a:ext cx="140335" cy="454659"/>
            </a:xfrm>
            <a:custGeom>
              <a:avLst/>
              <a:gdLst/>
              <a:ahLst/>
              <a:cxnLst/>
              <a:rect l="l" t="t" r="r" b="b"/>
              <a:pathLst>
                <a:path w="140334" h="454660">
                  <a:moveTo>
                    <a:pt x="140233" y="0"/>
                  </a:moveTo>
                  <a:lnTo>
                    <a:pt x="0" y="70129"/>
                  </a:lnTo>
                  <a:lnTo>
                    <a:pt x="0" y="454037"/>
                  </a:lnTo>
                  <a:lnTo>
                    <a:pt x="140233" y="383908"/>
                  </a:lnTo>
                  <a:lnTo>
                    <a:pt x="140233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8526463" y="6260714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0" y="0"/>
                  </a:moveTo>
                  <a:lnTo>
                    <a:pt x="0" y="139577"/>
                  </a:lnTo>
                  <a:lnTo>
                    <a:pt x="139546" y="69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8304601" y="6041364"/>
              <a:ext cx="153670" cy="480059"/>
            </a:xfrm>
            <a:custGeom>
              <a:avLst/>
              <a:gdLst/>
              <a:ahLst/>
              <a:cxnLst/>
              <a:rect l="l" t="t" r="r" b="b"/>
              <a:pathLst>
                <a:path w="153670" h="480060">
                  <a:moveTo>
                    <a:pt x="153301" y="0"/>
                  </a:moveTo>
                  <a:lnTo>
                    <a:pt x="0" y="74117"/>
                  </a:lnTo>
                  <a:lnTo>
                    <a:pt x="0" y="479805"/>
                  </a:lnTo>
                  <a:lnTo>
                    <a:pt x="153301" y="405688"/>
                  </a:lnTo>
                  <a:lnTo>
                    <a:pt x="153301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8311132" y="6054246"/>
              <a:ext cx="140335" cy="454659"/>
            </a:xfrm>
            <a:custGeom>
              <a:avLst/>
              <a:gdLst/>
              <a:ahLst/>
              <a:cxnLst/>
              <a:rect l="l" t="t" r="r" b="b"/>
              <a:pathLst>
                <a:path w="140334" h="454660">
                  <a:moveTo>
                    <a:pt x="140233" y="0"/>
                  </a:moveTo>
                  <a:lnTo>
                    <a:pt x="0" y="70129"/>
                  </a:lnTo>
                  <a:lnTo>
                    <a:pt x="0" y="454037"/>
                  </a:lnTo>
                  <a:lnTo>
                    <a:pt x="140233" y="383908"/>
                  </a:lnTo>
                  <a:lnTo>
                    <a:pt x="140233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8311147" y="6368724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0" y="0"/>
                  </a:moveTo>
                  <a:lnTo>
                    <a:pt x="0" y="139555"/>
                  </a:lnTo>
                  <a:lnTo>
                    <a:pt x="139543" y="69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8059020" y="6155805"/>
              <a:ext cx="153670" cy="480059"/>
            </a:xfrm>
            <a:custGeom>
              <a:avLst/>
              <a:gdLst/>
              <a:ahLst/>
              <a:cxnLst/>
              <a:rect l="l" t="t" r="r" b="b"/>
              <a:pathLst>
                <a:path w="153670" h="480060">
                  <a:moveTo>
                    <a:pt x="153301" y="0"/>
                  </a:moveTo>
                  <a:lnTo>
                    <a:pt x="0" y="74117"/>
                  </a:lnTo>
                  <a:lnTo>
                    <a:pt x="0" y="479793"/>
                  </a:lnTo>
                  <a:lnTo>
                    <a:pt x="153301" y="405688"/>
                  </a:lnTo>
                  <a:lnTo>
                    <a:pt x="153301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8065550" y="6168686"/>
              <a:ext cx="140335" cy="454659"/>
            </a:xfrm>
            <a:custGeom>
              <a:avLst/>
              <a:gdLst/>
              <a:ahLst/>
              <a:cxnLst/>
              <a:rect l="l" t="t" r="r" b="b"/>
              <a:pathLst>
                <a:path w="140334" h="454660">
                  <a:moveTo>
                    <a:pt x="140233" y="0"/>
                  </a:moveTo>
                  <a:lnTo>
                    <a:pt x="0" y="70129"/>
                  </a:lnTo>
                  <a:lnTo>
                    <a:pt x="0" y="454037"/>
                  </a:lnTo>
                  <a:lnTo>
                    <a:pt x="140233" y="383908"/>
                  </a:lnTo>
                  <a:lnTo>
                    <a:pt x="140233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8065554" y="6483159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0" y="0"/>
                  </a:moveTo>
                  <a:lnTo>
                    <a:pt x="0" y="139572"/>
                  </a:lnTo>
                  <a:lnTo>
                    <a:pt x="139554" y="697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8205784" y="6616727"/>
              <a:ext cx="153670" cy="480059"/>
            </a:xfrm>
            <a:custGeom>
              <a:avLst/>
              <a:gdLst/>
              <a:ahLst/>
              <a:cxnLst/>
              <a:rect l="l" t="t" r="r" b="b"/>
              <a:pathLst>
                <a:path w="153670" h="480060">
                  <a:moveTo>
                    <a:pt x="0" y="0"/>
                  </a:moveTo>
                  <a:lnTo>
                    <a:pt x="0" y="405688"/>
                  </a:lnTo>
                  <a:lnTo>
                    <a:pt x="153301" y="479805"/>
                  </a:lnTo>
                  <a:lnTo>
                    <a:pt x="153301" y="74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8212322" y="6629608"/>
              <a:ext cx="140335" cy="454659"/>
            </a:xfrm>
            <a:custGeom>
              <a:avLst/>
              <a:gdLst/>
              <a:ahLst/>
              <a:cxnLst/>
              <a:rect l="l" t="t" r="r" b="b"/>
              <a:pathLst>
                <a:path w="140334" h="454660">
                  <a:moveTo>
                    <a:pt x="0" y="0"/>
                  </a:moveTo>
                  <a:lnTo>
                    <a:pt x="0" y="383908"/>
                  </a:lnTo>
                  <a:lnTo>
                    <a:pt x="140233" y="454037"/>
                  </a:lnTo>
                  <a:lnTo>
                    <a:pt x="140233" y="70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8213010" y="6944089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526" y="0"/>
                  </a:moveTo>
                  <a:lnTo>
                    <a:pt x="0" y="69768"/>
                  </a:lnTo>
                  <a:lnTo>
                    <a:pt x="139526" y="139551"/>
                  </a:lnTo>
                  <a:lnTo>
                    <a:pt x="139526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7748864" y="6273314"/>
              <a:ext cx="727075" cy="504190"/>
            </a:xfrm>
            <a:custGeom>
              <a:avLst/>
              <a:gdLst/>
              <a:ahLst/>
              <a:cxnLst/>
              <a:rect l="l" t="t" r="r" b="b"/>
              <a:pathLst>
                <a:path w="727075" h="504189">
                  <a:moveTo>
                    <a:pt x="0" y="0"/>
                  </a:moveTo>
                  <a:lnTo>
                    <a:pt x="0" y="503669"/>
                  </a:lnTo>
                  <a:lnTo>
                    <a:pt x="698919" y="370624"/>
                  </a:lnTo>
                  <a:lnTo>
                    <a:pt x="727011" y="35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7748860" y="6629919"/>
              <a:ext cx="727710" cy="504190"/>
            </a:xfrm>
            <a:custGeom>
              <a:avLst/>
              <a:gdLst/>
              <a:ahLst/>
              <a:cxnLst/>
              <a:rect l="l" t="t" r="r" b="b"/>
              <a:pathLst>
                <a:path w="727709" h="504189">
                  <a:moveTo>
                    <a:pt x="727011" y="0"/>
                  </a:moveTo>
                  <a:lnTo>
                    <a:pt x="698919" y="14020"/>
                  </a:lnTo>
                  <a:lnTo>
                    <a:pt x="0" y="147066"/>
                  </a:lnTo>
                  <a:lnTo>
                    <a:pt x="0" y="147218"/>
                  </a:lnTo>
                  <a:lnTo>
                    <a:pt x="727252" y="503948"/>
                  </a:lnTo>
                  <a:lnTo>
                    <a:pt x="727252" y="114"/>
                  </a:lnTo>
                  <a:lnTo>
                    <a:pt x="727011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7748864" y="6301120"/>
              <a:ext cx="699135" cy="819150"/>
            </a:xfrm>
            <a:custGeom>
              <a:avLst/>
              <a:gdLst/>
              <a:ahLst/>
              <a:cxnLst/>
              <a:rect l="l" t="t" r="r" b="b"/>
              <a:pathLst>
                <a:path w="699134" h="819150">
                  <a:moveTo>
                    <a:pt x="0" y="0"/>
                  </a:moveTo>
                  <a:lnTo>
                    <a:pt x="0" y="476021"/>
                  </a:lnTo>
                  <a:lnTo>
                    <a:pt x="698919" y="818832"/>
                  </a:lnTo>
                  <a:lnTo>
                    <a:pt x="698919" y="342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8205784" y="6616727"/>
              <a:ext cx="153670" cy="480059"/>
            </a:xfrm>
            <a:custGeom>
              <a:avLst/>
              <a:gdLst/>
              <a:ahLst/>
              <a:cxnLst/>
              <a:rect l="l" t="t" r="r" b="b"/>
              <a:pathLst>
                <a:path w="153670" h="480060">
                  <a:moveTo>
                    <a:pt x="0" y="0"/>
                  </a:moveTo>
                  <a:lnTo>
                    <a:pt x="0" y="405688"/>
                  </a:lnTo>
                  <a:lnTo>
                    <a:pt x="153301" y="479805"/>
                  </a:lnTo>
                  <a:lnTo>
                    <a:pt x="153301" y="74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7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8212322" y="6629608"/>
              <a:ext cx="140335" cy="454659"/>
            </a:xfrm>
            <a:custGeom>
              <a:avLst/>
              <a:gdLst/>
              <a:ahLst/>
              <a:cxnLst/>
              <a:rect l="l" t="t" r="r" b="b"/>
              <a:pathLst>
                <a:path w="140334" h="454660">
                  <a:moveTo>
                    <a:pt x="0" y="0"/>
                  </a:moveTo>
                  <a:lnTo>
                    <a:pt x="0" y="383908"/>
                  </a:lnTo>
                  <a:lnTo>
                    <a:pt x="140233" y="454037"/>
                  </a:lnTo>
                  <a:lnTo>
                    <a:pt x="140233" y="70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8213010" y="6944089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526" y="0"/>
                  </a:moveTo>
                  <a:lnTo>
                    <a:pt x="0" y="69768"/>
                  </a:lnTo>
                  <a:lnTo>
                    <a:pt x="139526" y="139551"/>
                  </a:lnTo>
                  <a:lnTo>
                    <a:pt x="139526" y="0"/>
                  </a:lnTo>
                  <a:close/>
                </a:path>
              </a:pathLst>
            </a:custGeom>
            <a:solidFill>
              <a:srgbClr val="DE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7957230" y="6418470"/>
              <a:ext cx="604240" cy="5055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8599504" y="6487781"/>
              <a:ext cx="204660" cy="4191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6266929" y="7054735"/>
              <a:ext cx="622300" cy="268605"/>
            </a:xfrm>
            <a:custGeom>
              <a:avLst/>
              <a:gdLst/>
              <a:ahLst/>
              <a:cxnLst/>
              <a:rect l="l" t="t" r="r" b="b"/>
              <a:pathLst>
                <a:path w="622300" h="268604">
                  <a:moveTo>
                    <a:pt x="621703" y="268325"/>
                  </a:moveTo>
                  <a:lnTo>
                    <a:pt x="0" y="268325"/>
                  </a:lnTo>
                  <a:lnTo>
                    <a:pt x="0" y="0"/>
                  </a:lnTo>
                  <a:lnTo>
                    <a:pt x="621703" y="0"/>
                  </a:lnTo>
                  <a:lnTo>
                    <a:pt x="621703" y="268325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6776987" y="6956695"/>
              <a:ext cx="402590" cy="464820"/>
            </a:xfrm>
            <a:custGeom>
              <a:avLst/>
              <a:gdLst/>
              <a:ahLst/>
              <a:cxnLst/>
              <a:rect l="l" t="t" r="r" b="b"/>
              <a:pathLst>
                <a:path w="402590" h="464820">
                  <a:moveTo>
                    <a:pt x="0" y="0"/>
                  </a:moveTo>
                  <a:lnTo>
                    <a:pt x="0" y="464413"/>
                  </a:lnTo>
                  <a:lnTo>
                    <a:pt x="402196" y="2322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2" name="object 252"/>
          <p:cNvSpPr/>
          <p:nvPr/>
        </p:nvSpPr>
        <p:spPr>
          <a:xfrm>
            <a:off x="1422" y="635648"/>
            <a:ext cx="44107" cy="14193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50" name="Group 349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351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3"/>
            <p:cNvSpPr txBox="1"/>
            <p:nvPr/>
          </p:nvSpPr>
          <p:spPr>
            <a:xfrm>
              <a:off x="14748504" y="9927290"/>
              <a:ext cx="202739" cy="61031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0" name="object 34"/>
            <p:cNvSpPr txBox="1"/>
            <p:nvPr/>
          </p:nvSpPr>
          <p:spPr>
            <a:xfrm>
              <a:off x="14809242" y="8492623"/>
              <a:ext cx="142001" cy="1131816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400">
                  <a:latin typeface="Myriad Pro"/>
                  <a:cs typeface="Myriad Pro"/>
                </a:rPr>
                <a:t>Патрулирование</a:t>
              </a:r>
              <a:endParaRPr lang="ru-RU" sz="1400">
                <a:latin typeface="Myriad Pro"/>
                <a:cs typeface="Myriad Pro"/>
              </a:endParaRPr>
            </a:p>
          </p:txBody>
        </p:sp>
        <p:sp>
          <p:nvSpPr>
            <p:cNvPr id="371" name="object 35"/>
            <p:cNvSpPr txBox="1"/>
            <p:nvPr/>
          </p:nvSpPr>
          <p:spPr>
            <a:xfrm>
              <a:off x="14748504" y="7661981"/>
              <a:ext cx="202739" cy="7803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2" name="object 36"/>
            <p:cNvSpPr txBox="1"/>
            <p:nvPr/>
          </p:nvSpPr>
          <p:spPr>
            <a:xfrm>
              <a:off x="14748504" y="6260824"/>
              <a:ext cx="202739" cy="126418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Посетитель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3" name="object 37"/>
            <p:cNvSpPr txBox="1"/>
            <p:nvPr/>
          </p:nvSpPr>
          <p:spPr>
            <a:xfrm>
              <a:off x="14748504" y="5550402"/>
              <a:ext cx="202739" cy="65303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4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5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376" name="object 40"/>
            <p:cNvSpPr txBox="1"/>
            <p:nvPr/>
          </p:nvSpPr>
          <p:spPr>
            <a:xfrm>
              <a:off x="14748504" y="2132752"/>
              <a:ext cx="202739" cy="7824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7" name="object 41"/>
            <p:cNvSpPr txBox="1"/>
            <p:nvPr/>
          </p:nvSpPr>
          <p:spPr>
            <a:xfrm>
              <a:off x="14748503" y="963655"/>
              <a:ext cx="202739" cy="92195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6605352" y="7170238"/>
            <a:ext cx="4808532" cy="948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Myriad Pro"/>
                <a:cs typeface="Myriad Pro"/>
              </a:rPr>
              <a:t>Все сотрудники:</a:t>
            </a:r>
            <a:endParaRPr sz="2000" b="1" dirty="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Глобальный Anti-Passback будет работать на всех людей.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605351" y="8119709"/>
            <a:ext cx="6450979" cy="948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Myriad Pro"/>
                <a:cs typeface="Myriad Pro"/>
              </a:rPr>
              <a:t>Только выбранный персонал:</a:t>
            </a:r>
            <a:endParaRPr sz="2000" dirty="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Анти-обратная связь эффективна только для этих выбранных сотрудников.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605352" y="9097120"/>
            <a:ext cx="5776440" cy="1256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Myriad Pro"/>
                <a:cs typeface="Myriad Pro"/>
              </a:rPr>
              <a:t>Исключить выбранный персонал:</a:t>
            </a:r>
            <a:endParaRPr sz="2000" b="1" dirty="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Анти-обратная связь эффективна только для того, чтобы исключить выбранный персонал.</a:t>
            </a:r>
            <a:endParaRPr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942311" y="2832100"/>
            <a:ext cx="11106939" cy="2059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Global Interlock - это еще одна расширенная функция безопасности, которая повышает уровень безопасности, взаимодействуя с различными областями безопасности. Это препятствует тому, чтобы люди открывали более одной двери за один раз, даже если у людей есть несколько </a:t>
            </a:r>
            <a:r>
              <a:rPr lang="ru-RU" sz="2000" dirty="0">
                <a:latin typeface="Myriad Pro"/>
                <a:cs typeface="Myriad Pro"/>
              </a:rPr>
              <a:t>способов</a:t>
            </a:r>
            <a:r>
              <a:rPr sz="2000" dirty="0">
                <a:latin typeface="Myriad Pro"/>
                <a:cs typeface="Myriad Pro"/>
              </a:rPr>
              <a:t> доступа к дверям. Он также может точно назначать </a:t>
            </a:r>
            <a:r>
              <a:rPr lang="ru-RU" sz="2000" dirty="0">
                <a:latin typeface="Myriad Pro"/>
                <a:cs typeface="Myriad Pro"/>
              </a:rPr>
              <a:t>способы</a:t>
            </a:r>
            <a:r>
              <a:rPr sz="2000" dirty="0">
                <a:latin typeface="Myriad Pro"/>
                <a:cs typeface="Myriad Pro"/>
              </a:rPr>
              <a:t> доступа, включая активацию конкретных дверей, только когда соответствующие двери заперты правильно.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78965" y="2191385"/>
            <a:ext cx="474980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>
                <a:latin typeface="Myriad Pro"/>
                <a:cs typeface="Myriad Pro"/>
              </a:rPr>
              <a:t>Глобальная блокировка</a:t>
            </a:r>
            <a:endParaRPr lang="ru-RU" sz="280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44487" y="5567799"/>
            <a:ext cx="11452788" cy="4573049"/>
            <a:chOff x="2934098" y="5062786"/>
            <a:chExt cx="6471508" cy="2584046"/>
          </a:xfrm>
        </p:grpSpPr>
        <p:sp>
          <p:nvSpPr>
            <p:cNvPr id="101" name="object 101"/>
            <p:cNvSpPr/>
            <p:nvPr/>
          </p:nvSpPr>
          <p:spPr>
            <a:xfrm>
              <a:off x="6954904" y="5241608"/>
              <a:ext cx="854075" cy="586105"/>
            </a:xfrm>
            <a:custGeom>
              <a:avLst/>
              <a:gdLst/>
              <a:ahLst/>
              <a:cxnLst/>
              <a:rect l="l" t="t" r="r" b="b"/>
              <a:pathLst>
                <a:path w="854075" h="586104">
                  <a:moveTo>
                    <a:pt x="823010" y="0"/>
                  </a:moveTo>
                  <a:lnTo>
                    <a:pt x="0" y="409968"/>
                  </a:lnTo>
                  <a:lnTo>
                    <a:pt x="33007" y="426770"/>
                  </a:lnTo>
                  <a:lnTo>
                    <a:pt x="854024" y="586104"/>
                  </a:lnTo>
                  <a:lnTo>
                    <a:pt x="854024" y="16167"/>
                  </a:lnTo>
                  <a:lnTo>
                    <a:pt x="823010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6954611" y="5651581"/>
              <a:ext cx="854710" cy="603885"/>
            </a:xfrm>
            <a:custGeom>
              <a:avLst/>
              <a:gdLst/>
              <a:ahLst/>
              <a:cxnLst/>
              <a:rect l="l" t="t" r="r" b="b"/>
              <a:pathLst>
                <a:path w="854709" h="603884">
                  <a:moveTo>
                    <a:pt x="292" y="0"/>
                  </a:moveTo>
                  <a:lnTo>
                    <a:pt x="0" y="139"/>
                  </a:lnTo>
                  <a:lnTo>
                    <a:pt x="0" y="603580"/>
                  </a:lnTo>
                  <a:lnTo>
                    <a:pt x="854316" y="176326"/>
                  </a:lnTo>
                  <a:lnTo>
                    <a:pt x="854316" y="176136"/>
                  </a:lnTo>
                  <a:lnTo>
                    <a:pt x="33299" y="1678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6954609" y="5828009"/>
              <a:ext cx="1647825" cy="854710"/>
            </a:xfrm>
            <a:custGeom>
              <a:avLst/>
              <a:gdLst/>
              <a:ahLst/>
              <a:cxnLst/>
              <a:rect l="l" t="t" r="r" b="b"/>
              <a:pathLst>
                <a:path w="1647825" h="854709">
                  <a:moveTo>
                    <a:pt x="854316" y="0"/>
                  </a:moveTo>
                  <a:lnTo>
                    <a:pt x="0" y="427151"/>
                  </a:lnTo>
                  <a:lnTo>
                    <a:pt x="838860" y="854443"/>
                  </a:lnTo>
                  <a:lnTo>
                    <a:pt x="1647202" y="433920"/>
                  </a:lnTo>
                  <a:lnTo>
                    <a:pt x="1647202" y="400227"/>
                  </a:lnTo>
                  <a:lnTo>
                    <a:pt x="854316" y="0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6987909" y="5828009"/>
              <a:ext cx="1614170" cy="810895"/>
            </a:xfrm>
            <a:custGeom>
              <a:avLst/>
              <a:gdLst/>
              <a:ahLst/>
              <a:cxnLst/>
              <a:rect l="l" t="t" r="r" b="b"/>
              <a:pathLst>
                <a:path w="1614169" h="810895">
                  <a:moveTo>
                    <a:pt x="821016" y="0"/>
                  </a:moveTo>
                  <a:lnTo>
                    <a:pt x="0" y="410502"/>
                  </a:lnTo>
                  <a:lnTo>
                    <a:pt x="792899" y="810729"/>
                  </a:lnTo>
                  <a:lnTo>
                    <a:pt x="1613903" y="400227"/>
                  </a:lnTo>
                  <a:lnTo>
                    <a:pt x="821016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6987911" y="5257770"/>
              <a:ext cx="821055" cy="981075"/>
            </a:xfrm>
            <a:custGeom>
              <a:avLst/>
              <a:gdLst/>
              <a:ahLst/>
              <a:cxnLst/>
              <a:rect l="l" t="t" r="r" b="b"/>
              <a:pathLst>
                <a:path w="821054" h="981075">
                  <a:moveTo>
                    <a:pt x="821016" y="0"/>
                  </a:moveTo>
                  <a:lnTo>
                    <a:pt x="0" y="410603"/>
                  </a:lnTo>
                  <a:lnTo>
                    <a:pt x="0" y="980744"/>
                  </a:lnTo>
                  <a:lnTo>
                    <a:pt x="821016" y="570141"/>
                  </a:lnTo>
                  <a:lnTo>
                    <a:pt x="82101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6133894" y="5651581"/>
              <a:ext cx="854075" cy="603250"/>
            </a:xfrm>
            <a:custGeom>
              <a:avLst/>
              <a:gdLst/>
              <a:ahLst/>
              <a:cxnLst/>
              <a:rect l="l" t="t" r="r" b="b"/>
              <a:pathLst>
                <a:path w="854075" h="603250">
                  <a:moveTo>
                    <a:pt x="854024" y="0"/>
                  </a:moveTo>
                  <a:lnTo>
                    <a:pt x="0" y="427101"/>
                  </a:lnTo>
                  <a:lnTo>
                    <a:pt x="33007" y="443890"/>
                  </a:lnTo>
                  <a:lnTo>
                    <a:pt x="854024" y="603237"/>
                  </a:lnTo>
                  <a:lnTo>
                    <a:pt x="854024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133601" y="6078688"/>
              <a:ext cx="854710" cy="603885"/>
            </a:xfrm>
            <a:custGeom>
              <a:avLst/>
              <a:gdLst/>
              <a:ahLst/>
              <a:cxnLst/>
              <a:rect l="l" t="t" r="r" b="b"/>
              <a:pathLst>
                <a:path w="854709" h="603884">
                  <a:moveTo>
                    <a:pt x="292" y="0"/>
                  </a:moveTo>
                  <a:lnTo>
                    <a:pt x="0" y="139"/>
                  </a:lnTo>
                  <a:lnTo>
                    <a:pt x="0" y="603580"/>
                  </a:lnTo>
                  <a:lnTo>
                    <a:pt x="854316" y="176326"/>
                  </a:lnTo>
                  <a:lnTo>
                    <a:pt x="854316" y="176136"/>
                  </a:lnTo>
                  <a:lnTo>
                    <a:pt x="33299" y="1678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6133609" y="6255114"/>
              <a:ext cx="1680845" cy="844550"/>
            </a:xfrm>
            <a:custGeom>
              <a:avLst/>
              <a:gdLst/>
              <a:ahLst/>
              <a:cxnLst/>
              <a:rect l="l" t="t" r="r" b="b"/>
              <a:pathLst>
                <a:path w="1680845" h="844550">
                  <a:moveTo>
                    <a:pt x="854303" y="0"/>
                  </a:moveTo>
                  <a:lnTo>
                    <a:pt x="0" y="427151"/>
                  </a:lnTo>
                  <a:lnTo>
                    <a:pt x="826185" y="844029"/>
                  </a:lnTo>
                  <a:lnTo>
                    <a:pt x="1680489" y="416877"/>
                  </a:lnTo>
                  <a:lnTo>
                    <a:pt x="854303" y="0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6169477" y="6237329"/>
              <a:ext cx="1614170" cy="810895"/>
            </a:xfrm>
            <a:custGeom>
              <a:avLst/>
              <a:gdLst/>
              <a:ahLst/>
              <a:cxnLst/>
              <a:rect l="l" t="t" r="r" b="b"/>
              <a:pathLst>
                <a:path w="1614170" h="810895">
                  <a:moveTo>
                    <a:pt x="821016" y="0"/>
                  </a:moveTo>
                  <a:lnTo>
                    <a:pt x="0" y="410502"/>
                  </a:lnTo>
                  <a:lnTo>
                    <a:pt x="792899" y="810729"/>
                  </a:lnTo>
                  <a:lnTo>
                    <a:pt x="1613903" y="400227"/>
                  </a:lnTo>
                  <a:lnTo>
                    <a:pt x="821016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6153833" y="5668366"/>
              <a:ext cx="834390" cy="979805"/>
            </a:xfrm>
            <a:custGeom>
              <a:avLst/>
              <a:gdLst/>
              <a:ahLst/>
              <a:cxnLst/>
              <a:rect l="l" t="t" r="r" b="b"/>
              <a:pathLst>
                <a:path w="834390" h="979804">
                  <a:moveTo>
                    <a:pt x="834072" y="0"/>
                  </a:moveTo>
                  <a:lnTo>
                    <a:pt x="6819" y="423938"/>
                  </a:lnTo>
                  <a:lnTo>
                    <a:pt x="0" y="979462"/>
                  </a:lnTo>
                  <a:lnTo>
                    <a:pt x="834085" y="572884"/>
                  </a:lnTo>
                  <a:lnTo>
                    <a:pt x="834072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7267745" y="6159245"/>
              <a:ext cx="179070" cy="559435"/>
            </a:xfrm>
            <a:custGeom>
              <a:avLst/>
              <a:gdLst/>
              <a:ahLst/>
              <a:cxnLst/>
              <a:rect l="l" t="t" r="r" b="b"/>
              <a:pathLst>
                <a:path w="179070" h="559434">
                  <a:moveTo>
                    <a:pt x="0" y="0"/>
                  </a:moveTo>
                  <a:lnTo>
                    <a:pt x="0" y="472986"/>
                  </a:lnTo>
                  <a:lnTo>
                    <a:pt x="178727" y="559384"/>
                  </a:lnTo>
                  <a:lnTo>
                    <a:pt x="178727" y="86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7275366" y="6174256"/>
              <a:ext cx="163830" cy="529590"/>
            </a:xfrm>
            <a:custGeom>
              <a:avLst/>
              <a:gdLst/>
              <a:ahLst/>
              <a:cxnLst/>
              <a:rect l="l" t="t" r="r" b="b"/>
              <a:pathLst>
                <a:path w="163829" h="529590">
                  <a:moveTo>
                    <a:pt x="0" y="0"/>
                  </a:moveTo>
                  <a:lnTo>
                    <a:pt x="0" y="447598"/>
                  </a:lnTo>
                  <a:lnTo>
                    <a:pt x="163487" y="529361"/>
                  </a:lnTo>
                  <a:lnTo>
                    <a:pt x="163487" y="81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7276147" y="6540900"/>
              <a:ext cx="163195" cy="163195"/>
            </a:xfrm>
            <a:custGeom>
              <a:avLst/>
              <a:gdLst/>
              <a:ahLst/>
              <a:cxnLst/>
              <a:rect l="l" t="t" r="r" b="b"/>
              <a:pathLst>
                <a:path w="163195" h="163195">
                  <a:moveTo>
                    <a:pt x="162711" y="0"/>
                  </a:moveTo>
                  <a:lnTo>
                    <a:pt x="0" y="81350"/>
                  </a:lnTo>
                  <a:lnTo>
                    <a:pt x="162711" y="162712"/>
                  </a:lnTo>
                  <a:lnTo>
                    <a:pt x="162711" y="0"/>
                  </a:lnTo>
                  <a:close/>
                </a:path>
              </a:pathLst>
            </a:custGeom>
            <a:solidFill>
              <a:srgbClr val="DFDF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7579207" y="5394520"/>
              <a:ext cx="179070" cy="559435"/>
            </a:xfrm>
            <a:custGeom>
              <a:avLst/>
              <a:gdLst/>
              <a:ahLst/>
              <a:cxnLst/>
              <a:rect l="l" t="t" r="r" b="b"/>
              <a:pathLst>
                <a:path w="179070" h="559434">
                  <a:moveTo>
                    <a:pt x="178727" y="0"/>
                  </a:moveTo>
                  <a:lnTo>
                    <a:pt x="0" y="86398"/>
                  </a:lnTo>
                  <a:lnTo>
                    <a:pt x="0" y="559384"/>
                  </a:lnTo>
                  <a:lnTo>
                    <a:pt x="178727" y="472986"/>
                  </a:lnTo>
                  <a:lnTo>
                    <a:pt x="178727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7586826" y="5409532"/>
              <a:ext cx="163830" cy="529590"/>
            </a:xfrm>
            <a:custGeom>
              <a:avLst/>
              <a:gdLst/>
              <a:ahLst/>
              <a:cxnLst/>
              <a:rect l="l" t="t" r="r" b="b"/>
              <a:pathLst>
                <a:path w="163829" h="529590">
                  <a:moveTo>
                    <a:pt x="163487" y="0"/>
                  </a:moveTo>
                  <a:lnTo>
                    <a:pt x="0" y="81762"/>
                  </a:lnTo>
                  <a:lnTo>
                    <a:pt x="0" y="529361"/>
                  </a:lnTo>
                  <a:lnTo>
                    <a:pt x="163487" y="447598"/>
                  </a:lnTo>
                  <a:lnTo>
                    <a:pt x="163487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7586826" y="5776178"/>
              <a:ext cx="163195" cy="163195"/>
            </a:xfrm>
            <a:custGeom>
              <a:avLst/>
              <a:gdLst/>
              <a:ahLst/>
              <a:cxnLst/>
              <a:rect l="l" t="t" r="r" b="b"/>
              <a:pathLst>
                <a:path w="163195" h="163195">
                  <a:moveTo>
                    <a:pt x="0" y="0"/>
                  </a:moveTo>
                  <a:lnTo>
                    <a:pt x="0" y="162716"/>
                  </a:lnTo>
                  <a:lnTo>
                    <a:pt x="162703" y="81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DF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7328165" y="5520441"/>
              <a:ext cx="179070" cy="559435"/>
            </a:xfrm>
            <a:custGeom>
              <a:avLst/>
              <a:gdLst/>
              <a:ahLst/>
              <a:cxnLst/>
              <a:rect l="l" t="t" r="r" b="b"/>
              <a:pathLst>
                <a:path w="179070" h="559434">
                  <a:moveTo>
                    <a:pt x="178727" y="0"/>
                  </a:moveTo>
                  <a:lnTo>
                    <a:pt x="0" y="86398"/>
                  </a:lnTo>
                  <a:lnTo>
                    <a:pt x="0" y="559384"/>
                  </a:lnTo>
                  <a:lnTo>
                    <a:pt x="178727" y="472986"/>
                  </a:lnTo>
                  <a:lnTo>
                    <a:pt x="178727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7335783" y="5535453"/>
              <a:ext cx="163830" cy="529590"/>
            </a:xfrm>
            <a:custGeom>
              <a:avLst/>
              <a:gdLst/>
              <a:ahLst/>
              <a:cxnLst/>
              <a:rect l="l" t="t" r="r" b="b"/>
              <a:pathLst>
                <a:path w="163829" h="529590">
                  <a:moveTo>
                    <a:pt x="163487" y="0"/>
                  </a:moveTo>
                  <a:lnTo>
                    <a:pt x="0" y="81762"/>
                  </a:lnTo>
                  <a:lnTo>
                    <a:pt x="0" y="529361"/>
                  </a:lnTo>
                  <a:lnTo>
                    <a:pt x="163487" y="447598"/>
                  </a:lnTo>
                  <a:lnTo>
                    <a:pt x="163487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7335773" y="5902094"/>
              <a:ext cx="163195" cy="163195"/>
            </a:xfrm>
            <a:custGeom>
              <a:avLst/>
              <a:gdLst/>
              <a:ahLst/>
              <a:cxnLst/>
              <a:rect l="l" t="t" r="r" b="b"/>
              <a:pathLst>
                <a:path w="163195" h="163195">
                  <a:moveTo>
                    <a:pt x="0" y="0"/>
                  </a:moveTo>
                  <a:lnTo>
                    <a:pt x="0" y="162708"/>
                  </a:lnTo>
                  <a:lnTo>
                    <a:pt x="162714" y="81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DF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7041846" y="5653863"/>
              <a:ext cx="179070" cy="559435"/>
            </a:xfrm>
            <a:custGeom>
              <a:avLst/>
              <a:gdLst/>
              <a:ahLst/>
              <a:cxnLst/>
              <a:rect l="l" t="t" r="r" b="b"/>
              <a:pathLst>
                <a:path w="179070" h="559434">
                  <a:moveTo>
                    <a:pt x="178727" y="0"/>
                  </a:moveTo>
                  <a:lnTo>
                    <a:pt x="0" y="86398"/>
                  </a:lnTo>
                  <a:lnTo>
                    <a:pt x="0" y="559384"/>
                  </a:lnTo>
                  <a:lnTo>
                    <a:pt x="178727" y="472986"/>
                  </a:lnTo>
                  <a:lnTo>
                    <a:pt x="178727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7049465" y="5668876"/>
              <a:ext cx="163830" cy="529590"/>
            </a:xfrm>
            <a:custGeom>
              <a:avLst/>
              <a:gdLst/>
              <a:ahLst/>
              <a:cxnLst/>
              <a:rect l="l" t="t" r="r" b="b"/>
              <a:pathLst>
                <a:path w="163829" h="529590">
                  <a:moveTo>
                    <a:pt x="163487" y="0"/>
                  </a:moveTo>
                  <a:lnTo>
                    <a:pt x="0" y="81762"/>
                  </a:lnTo>
                  <a:lnTo>
                    <a:pt x="0" y="529361"/>
                  </a:lnTo>
                  <a:lnTo>
                    <a:pt x="163487" y="447598"/>
                  </a:lnTo>
                  <a:lnTo>
                    <a:pt x="163487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7049464" y="6035520"/>
              <a:ext cx="163195" cy="163195"/>
            </a:xfrm>
            <a:custGeom>
              <a:avLst/>
              <a:gdLst/>
              <a:ahLst/>
              <a:cxnLst/>
              <a:rect l="l" t="t" r="r" b="b"/>
              <a:pathLst>
                <a:path w="163195" h="163195">
                  <a:moveTo>
                    <a:pt x="0" y="0"/>
                  </a:moveTo>
                  <a:lnTo>
                    <a:pt x="0" y="162708"/>
                  </a:lnTo>
                  <a:lnTo>
                    <a:pt x="162695" y="81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DF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7212952" y="6191242"/>
              <a:ext cx="179070" cy="559435"/>
            </a:xfrm>
            <a:custGeom>
              <a:avLst/>
              <a:gdLst/>
              <a:ahLst/>
              <a:cxnLst/>
              <a:rect l="l" t="t" r="r" b="b"/>
              <a:pathLst>
                <a:path w="179070" h="559434">
                  <a:moveTo>
                    <a:pt x="0" y="0"/>
                  </a:moveTo>
                  <a:lnTo>
                    <a:pt x="0" y="472986"/>
                  </a:lnTo>
                  <a:lnTo>
                    <a:pt x="178727" y="559384"/>
                  </a:lnTo>
                  <a:lnTo>
                    <a:pt x="178727" y="86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7220573" y="6206254"/>
              <a:ext cx="163830" cy="529590"/>
            </a:xfrm>
            <a:custGeom>
              <a:avLst/>
              <a:gdLst/>
              <a:ahLst/>
              <a:cxnLst/>
              <a:rect l="l" t="t" r="r" b="b"/>
              <a:pathLst>
                <a:path w="163829" h="529590">
                  <a:moveTo>
                    <a:pt x="0" y="0"/>
                  </a:moveTo>
                  <a:lnTo>
                    <a:pt x="0" y="447598"/>
                  </a:lnTo>
                  <a:lnTo>
                    <a:pt x="163487" y="529361"/>
                  </a:lnTo>
                  <a:lnTo>
                    <a:pt x="163487" y="81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7221357" y="6572902"/>
              <a:ext cx="163195" cy="163195"/>
            </a:xfrm>
            <a:custGeom>
              <a:avLst/>
              <a:gdLst/>
              <a:ahLst/>
              <a:cxnLst/>
              <a:rect l="l" t="t" r="r" b="b"/>
              <a:pathLst>
                <a:path w="163195" h="163195">
                  <a:moveTo>
                    <a:pt x="162701" y="0"/>
                  </a:moveTo>
                  <a:lnTo>
                    <a:pt x="0" y="81344"/>
                  </a:lnTo>
                  <a:lnTo>
                    <a:pt x="162701" y="162714"/>
                  </a:lnTo>
                  <a:lnTo>
                    <a:pt x="162701" y="0"/>
                  </a:lnTo>
                  <a:close/>
                </a:path>
              </a:pathLst>
            </a:custGeom>
            <a:solidFill>
              <a:srgbClr val="DFDF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6682639" y="5807898"/>
              <a:ext cx="847725" cy="572135"/>
            </a:xfrm>
            <a:custGeom>
              <a:avLst/>
              <a:gdLst/>
              <a:ahLst/>
              <a:cxnLst/>
              <a:rect l="l" t="t" r="r" b="b"/>
              <a:pathLst>
                <a:path w="847725" h="572134">
                  <a:moveTo>
                    <a:pt x="31864" y="0"/>
                  </a:moveTo>
                  <a:lnTo>
                    <a:pt x="0" y="16776"/>
                  </a:lnTo>
                  <a:lnTo>
                    <a:pt x="0" y="571576"/>
                  </a:lnTo>
                  <a:lnTo>
                    <a:pt x="814844" y="416458"/>
                  </a:lnTo>
                  <a:lnTo>
                    <a:pt x="847597" y="400113"/>
                  </a:lnTo>
                  <a:lnTo>
                    <a:pt x="31864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6682642" y="6208016"/>
              <a:ext cx="848360" cy="571500"/>
            </a:xfrm>
            <a:custGeom>
              <a:avLst/>
              <a:gdLst/>
              <a:ahLst/>
              <a:cxnLst/>
              <a:rect l="l" t="t" r="r" b="b"/>
              <a:pathLst>
                <a:path w="848359" h="571500">
                  <a:moveTo>
                    <a:pt x="847598" y="0"/>
                  </a:moveTo>
                  <a:lnTo>
                    <a:pt x="814844" y="16344"/>
                  </a:lnTo>
                  <a:lnTo>
                    <a:pt x="0" y="171450"/>
                  </a:lnTo>
                  <a:lnTo>
                    <a:pt x="0" y="171640"/>
                  </a:lnTo>
                  <a:lnTo>
                    <a:pt x="814908" y="571360"/>
                  </a:lnTo>
                  <a:lnTo>
                    <a:pt x="847890" y="555117"/>
                  </a:lnTo>
                  <a:lnTo>
                    <a:pt x="847890" y="139"/>
                  </a:lnTo>
                  <a:lnTo>
                    <a:pt x="84759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6682639" y="5824670"/>
              <a:ext cx="815340" cy="955040"/>
            </a:xfrm>
            <a:custGeom>
              <a:avLst/>
              <a:gdLst/>
              <a:ahLst/>
              <a:cxnLst/>
              <a:rect l="l" t="t" r="r" b="b"/>
              <a:pathLst>
                <a:path w="815340" h="955040">
                  <a:moveTo>
                    <a:pt x="0" y="0"/>
                  </a:moveTo>
                  <a:lnTo>
                    <a:pt x="0" y="554989"/>
                  </a:lnTo>
                  <a:lnTo>
                    <a:pt x="814844" y="954671"/>
                  </a:lnTo>
                  <a:lnTo>
                    <a:pt x="814844" y="399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7212952" y="6191242"/>
              <a:ext cx="179070" cy="559435"/>
            </a:xfrm>
            <a:custGeom>
              <a:avLst/>
              <a:gdLst/>
              <a:ahLst/>
              <a:cxnLst/>
              <a:rect l="l" t="t" r="r" b="b"/>
              <a:pathLst>
                <a:path w="179070" h="559434">
                  <a:moveTo>
                    <a:pt x="0" y="0"/>
                  </a:moveTo>
                  <a:lnTo>
                    <a:pt x="0" y="472986"/>
                  </a:lnTo>
                  <a:lnTo>
                    <a:pt x="178727" y="559384"/>
                  </a:lnTo>
                  <a:lnTo>
                    <a:pt x="178727" y="86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7220573" y="6206254"/>
              <a:ext cx="163830" cy="529590"/>
            </a:xfrm>
            <a:custGeom>
              <a:avLst/>
              <a:gdLst/>
              <a:ahLst/>
              <a:cxnLst/>
              <a:rect l="l" t="t" r="r" b="b"/>
              <a:pathLst>
                <a:path w="163829" h="529590">
                  <a:moveTo>
                    <a:pt x="0" y="0"/>
                  </a:moveTo>
                  <a:lnTo>
                    <a:pt x="0" y="447598"/>
                  </a:lnTo>
                  <a:lnTo>
                    <a:pt x="163487" y="529361"/>
                  </a:lnTo>
                  <a:lnTo>
                    <a:pt x="163487" y="81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7221357" y="6572902"/>
              <a:ext cx="163195" cy="163195"/>
            </a:xfrm>
            <a:custGeom>
              <a:avLst/>
              <a:gdLst/>
              <a:ahLst/>
              <a:cxnLst/>
              <a:rect l="l" t="t" r="r" b="b"/>
              <a:pathLst>
                <a:path w="163195" h="163195">
                  <a:moveTo>
                    <a:pt x="162701" y="0"/>
                  </a:moveTo>
                  <a:lnTo>
                    <a:pt x="0" y="81344"/>
                  </a:lnTo>
                  <a:lnTo>
                    <a:pt x="162701" y="162714"/>
                  </a:lnTo>
                  <a:lnTo>
                    <a:pt x="162701" y="0"/>
                  </a:lnTo>
                  <a:close/>
                </a:path>
              </a:pathLst>
            </a:custGeom>
            <a:solidFill>
              <a:srgbClr val="DFDF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6698538" y="5492947"/>
              <a:ext cx="403265" cy="337414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6739873" y="6261100"/>
              <a:ext cx="704469" cy="589443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7039484" y="5306905"/>
              <a:ext cx="403266" cy="337413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7389496" y="5135074"/>
              <a:ext cx="403266" cy="33742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6553154" y="6048090"/>
              <a:ext cx="1365250" cy="761365"/>
            </a:xfrm>
            <a:custGeom>
              <a:avLst/>
              <a:gdLst/>
              <a:ahLst/>
              <a:cxnLst/>
              <a:rect l="l" t="t" r="r" b="b"/>
              <a:pathLst>
                <a:path w="1365250" h="761365">
                  <a:moveTo>
                    <a:pt x="1364513" y="0"/>
                  </a:moveTo>
                  <a:lnTo>
                    <a:pt x="1364183" y="965"/>
                  </a:lnTo>
                  <a:lnTo>
                    <a:pt x="1364068" y="1473"/>
                  </a:lnTo>
                  <a:lnTo>
                    <a:pt x="1365250" y="5816"/>
                  </a:lnTo>
                  <a:lnTo>
                    <a:pt x="1365211" y="3289"/>
                  </a:lnTo>
                  <a:lnTo>
                    <a:pt x="1364858" y="1473"/>
                  </a:lnTo>
                  <a:lnTo>
                    <a:pt x="1364513" y="0"/>
                  </a:lnTo>
                  <a:close/>
                </a:path>
                <a:path w="1365250" h="761365">
                  <a:moveTo>
                    <a:pt x="79794" y="753719"/>
                  </a:moveTo>
                  <a:lnTo>
                    <a:pt x="25412" y="753719"/>
                  </a:lnTo>
                  <a:lnTo>
                    <a:pt x="33172" y="756259"/>
                  </a:lnTo>
                  <a:lnTo>
                    <a:pt x="39433" y="758799"/>
                  </a:lnTo>
                  <a:lnTo>
                    <a:pt x="45567" y="760069"/>
                  </a:lnTo>
                  <a:lnTo>
                    <a:pt x="51130" y="760069"/>
                  </a:lnTo>
                  <a:lnTo>
                    <a:pt x="53479" y="761339"/>
                  </a:lnTo>
                  <a:lnTo>
                    <a:pt x="77749" y="761339"/>
                  </a:lnTo>
                  <a:lnTo>
                    <a:pt x="79883" y="760069"/>
                  </a:lnTo>
                  <a:lnTo>
                    <a:pt x="79578" y="758799"/>
                  </a:lnTo>
                  <a:lnTo>
                    <a:pt x="79451" y="757529"/>
                  </a:lnTo>
                  <a:lnTo>
                    <a:pt x="78562" y="757529"/>
                  </a:lnTo>
                  <a:lnTo>
                    <a:pt x="79235" y="756259"/>
                  </a:lnTo>
                  <a:lnTo>
                    <a:pt x="80048" y="756259"/>
                  </a:lnTo>
                  <a:lnTo>
                    <a:pt x="79794" y="753719"/>
                  </a:lnTo>
                  <a:close/>
                </a:path>
                <a:path w="1365250" h="761365">
                  <a:moveTo>
                    <a:pt x="229194" y="739749"/>
                  </a:moveTo>
                  <a:lnTo>
                    <a:pt x="169773" y="739749"/>
                  </a:lnTo>
                  <a:lnTo>
                    <a:pt x="169519" y="742289"/>
                  </a:lnTo>
                  <a:lnTo>
                    <a:pt x="170510" y="746099"/>
                  </a:lnTo>
                  <a:lnTo>
                    <a:pt x="171919" y="748639"/>
                  </a:lnTo>
                  <a:lnTo>
                    <a:pt x="172465" y="751179"/>
                  </a:lnTo>
                  <a:lnTo>
                    <a:pt x="173888" y="752449"/>
                  </a:lnTo>
                  <a:lnTo>
                    <a:pt x="174434" y="752449"/>
                  </a:lnTo>
                  <a:lnTo>
                    <a:pt x="174218" y="753719"/>
                  </a:lnTo>
                  <a:lnTo>
                    <a:pt x="175069" y="756259"/>
                  </a:lnTo>
                  <a:lnTo>
                    <a:pt x="177380" y="758799"/>
                  </a:lnTo>
                  <a:lnTo>
                    <a:pt x="180568" y="757529"/>
                  </a:lnTo>
                  <a:lnTo>
                    <a:pt x="184378" y="757529"/>
                  </a:lnTo>
                  <a:lnTo>
                    <a:pt x="186575" y="756259"/>
                  </a:lnTo>
                  <a:lnTo>
                    <a:pt x="190601" y="756259"/>
                  </a:lnTo>
                  <a:lnTo>
                    <a:pt x="193522" y="754989"/>
                  </a:lnTo>
                  <a:lnTo>
                    <a:pt x="196341" y="753719"/>
                  </a:lnTo>
                  <a:lnTo>
                    <a:pt x="197319" y="751179"/>
                  </a:lnTo>
                  <a:lnTo>
                    <a:pt x="198716" y="749909"/>
                  </a:lnTo>
                  <a:lnTo>
                    <a:pt x="212674" y="749909"/>
                  </a:lnTo>
                  <a:lnTo>
                    <a:pt x="216027" y="747369"/>
                  </a:lnTo>
                  <a:lnTo>
                    <a:pt x="217335" y="747369"/>
                  </a:lnTo>
                  <a:lnTo>
                    <a:pt x="218592" y="746099"/>
                  </a:lnTo>
                  <a:lnTo>
                    <a:pt x="219075" y="744829"/>
                  </a:lnTo>
                  <a:lnTo>
                    <a:pt x="221094" y="744829"/>
                  </a:lnTo>
                  <a:lnTo>
                    <a:pt x="225399" y="742289"/>
                  </a:lnTo>
                  <a:lnTo>
                    <a:pt x="229194" y="739749"/>
                  </a:lnTo>
                  <a:close/>
                </a:path>
                <a:path w="1365250" h="761365">
                  <a:moveTo>
                    <a:pt x="37452" y="730859"/>
                  </a:moveTo>
                  <a:lnTo>
                    <a:pt x="5740" y="730859"/>
                  </a:lnTo>
                  <a:lnTo>
                    <a:pt x="5041" y="732129"/>
                  </a:lnTo>
                  <a:lnTo>
                    <a:pt x="4571" y="732129"/>
                  </a:lnTo>
                  <a:lnTo>
                    <a:pt x="3441" y="733399"/>
                  </a:lnTo>
                  <a:lnTo>
                    <a:pt x="3098" y="735939"/>
                  </a:lnTo>
                  <a:lnTo>
                    <a:pt x="2260" y="738479"/>
                  </a:lnTo>
                  <a:lnTo>
                    <a:pt x="1727" y="739749"/>
                  </a:lnTo>
                  <a:lnTo>
                    <a:pt x="1866" y="742289"/>
                  </a:lnTo>
                  <a:lnTo>
                    <a:pt x="2197" y="743559"/>
                  </a:lnTo>
                  <a:lnTo>
                    <a:pt x="1371" y="743559"/>
                  </a:lnTo>
                  <a:lnTo>
                    <a:pt x="1320" y="746099"/>
                  </a:lnTo>
                  <a:lnTo>
                    <a:pt x="622" y="747369"/>
                  </a:lnTo>
                  <a:lnTo>
                    <a:pt x="342" y="748639"/>
                  </a:lnTo>
                  <a:lnTo>
                    <a:pt x="0" y="749909"/>
                  </a:lnTo>
                  <a:lnTo>
                    <a:pt x="3022" y="751179"/>
                  </a:lnTo>
                  <a:lnTo>
                    <a:pt x="12661" y="754989"/>
                  </a:lnTo>
                  <a:lnTo>
                    <a:pt x="16205" y="754989"/>
                  </a:lnTo>
                  <a:lnTo>
                    <a:pt x="21501" y="756259"/>
                  </a:lnTo>
                  <a:lnTo>
                    <a:pt x="25209" y="756259"/>
                  </a:lnTo>
                  <a:lnTo>
                    <a:pt x="25539" y="754989"/>
                  </a:lnTo>
                  <a:lnTo>
                    <a:pt x="25412" y="753719"/>
                  </a:lnTo>
                  <a:lnTo>
                    <a:pt x="79794" y="753719"/>
                  </a:lnTo>
                  <a:lnTo>
                    <a:pt x="79667" y="752449"/>
                  </a:lnTo>
                  <a:lnTo>
                    <a:pt x="78320" y="752449"/>
                  </a:lnTo>
                  <a:lnTo>
                    <a:pt x="73113" y="751179"/>
                  </a:lnTo>
                  <a:lnTo>
                    <a:pt x="70281" y="749909"/>
                  </a:lnTo>
                  <a:lnTo>
                    <a:pt x="68021" y="749909"/>
                  </a:lnTo>
                  <a:lnTo>
                    <a:pt x="67119" y="748639"/>
                  </a:lnTo>
                  <a:lnTo>
                    <a:pt x="65366" y="748639"/>
                  </a:lnTo>
                  <a:lnTo>
                    <a:pt x="60578" y="746099"/>
                  </a:lnTo>
                  <a:lnTo>
                    <a:pt x="55308" y="744829"/>
                  </a:lnTo>
                  <a:lnTo>
                    <a:pt x="52235" y="742289"/>
                  </a:lnTo>
                  <a:lnTo>
                    <a:pt x="48463" y="738479"/>
                  </a:lnTo>
                  <a:lnTo>
                    <a:pt x="48006" y="735939"/>
                  </a:lnTo>
                  <a:lnTo>
                    <a:pt x="44894" y="735939"/>
                  </a:lnTo>
                  <a:lnTo>
                    <a:pt x="43764" y="734669"/>
                  </a:lnTo>
                  <a:lnTo>
                    <a:pt x="40512" y="734669"/>
                  </a:lnTo>
                  <a:lnTo>
                    <a:pt x="40043" y="733399"/>
                  </a:lnTo>
                  <a:lnTo>
                    <a:pt x="39522" y="733399"/>
                  </a:lnTo>
                  <a:lnTo>
                    <a:pt x="38557" y="732129"/>
                  </a:lnTo>
                  <a:lnTo>
                    <a:pt x="37452" y="730859"/>
                  </a:lnTo>
                  <a:close/>
                </a:path>
                <a:path w="1365250" h="761365">
                  <a:moveTo>
                    <a:pt x="161975" y="580999"/>
                  </a:moveTo>
                  <a:lnTo>
                    <a:pt x="110185" y="580999"/>
                  </a:lnTo>
                  <a:lnTo>
                    <a:pt x="112946" y="589889"/>
                  </a:lnTo>
                  <a:lnTo>
                    <a:pt x="116119" y="598779"/>
                  </a:lnTo>
                  <a:lnTo>
                    <a:pt x="119097" y="607669"/>
                  </a:lnTo>
                  <a:lnTo>
                    <a:pt x="121272" y="612749"/>
                  </a:lnTo>
                  <a:lnTo>
                    <a:pt x="124193" y="620369"/>
                  </a:lnTo>
                  <a:lnTo>
                    <a:pt x="127647" y="626719"/>
                  </a:lnTo>
                  <a:lnTo>
                    <a:pt x="134817" y="666089"/>
                  </a:lnTo>
                  <a:lnTo>
                    <a:pt x="146565" y="692759"/>
                  </a:lnTo>
                  <a:lnTo>
                    <a:pt x="151644" y="704189"/>
                  </a:lnTo>
                  <a:lnTo>
                    <a:pt x="154203" y="711809"/>
                  </a:lnTo>
                  <a:lnTo>
                    <a:pt x="156545" y="720699"/>
                  </a:lnTo>
                  <a:lnTo>
                    <a:pt x="160916" y="729589"/>
                  </a:lnTo>
                  <a:lnTo>
                    <a:pt x="165138" y="738479"/>
                  </a:lnTo>
                  <a:lnTo>
                    <a:pt x="167030" y="742289"/>
                  </a:lnTo>
                  <a:lnTo>
                    <a:pt x="169773" y="739749"/>
                  </a:lnTo>
                  <a:lnTo>
                    <a:pt x="229194" y="739749"/>
                  </a:lnTo>
                  <a:lnTo>
                    <a:pt x="234886" y="735939"/>
                  </a:lnTo>
                  <a:lnTo>
                    <a:pt x="242125" y="728319"/>
                  </a:lnTo>
                  <a:lnTo>
                    <a:pt x="245833" y="728319"/>
                  </a:lnTo>
                  <a:lnTo>
                    <a:pt x="246643" y="724509"/>
                  </a:lnTo>
                  <a:lnTo>
                    <a:pt x="201460" y="724509"/>
                  </a:lnTo>
                  <a:lnTo>
                    <a:pt x="200050" y="723239"/>
                  </a:lnTo>
                  <a:lnTo>
                    <a:pt x="197040" y="721969"/>
                  </a:lnTo>
                  <a:lnTo>
                    <a:pt x="196380" y="720699"/>
                  </a:lnTo>
                  <a:lnTo>
                    <a:pt x="199288" y="719429"/>
                  </a:lnTo>
                  <a:lnTo>
                    <a:pt x="201675" y="716889"/>
                  </a:lnTo>
                  <a:lnTo>
                    <a:pt x="203072" y="715619"/>
                  </a:lnTo>
                  <a:lnTo>
                    <a:pt x="196913" y="706729"/>
                  </a:lnTo>
                  <a:lnTo>
                    <a:pt x="195135" y="702919"/>
                  </a:lnTo>
                  <a:lnTo>
                    <a:pt x="186397" y="676249"/>
                  </a:lnTo>
                  <a:lnTo>
                    <a:pt x="180312" y="659739"/>
                  </a:lnTo>
                  <a:lnTo>
                    <a:pt x="175602" y="649579"/>
                  </a:lnTo>
                  <a:lnTo>
                    <a:pt x="172589" y="643229"/>
                  </a:lnTo>
                  <a:lnTo>
                    <a:pt x="170395" y="636879"/>
                  </a:lnTo>
                  <a:lnTo>
                    <a:pt x="169116" y="629259"/>
                  </a:lnTo>
                  <a:lnTo>
                    <a:pt x="168846" y="624179"/>
                  </a:lnTo>
                  <a:lnTo>
                    <a:pt x="168251" y="616559"/>
                  </a:lnTo>
                  <a:lnTo>
                    <a:pt x="166430" y="603859"/>
                  </a:lnTo>
                  <a:lnTo>
                    <a:pt x="164099" y="589889"/>
                  </a:lnTo>
                  <a:lnTo>
                    <a:pt x="161975" y="580999"/>
                  </a:lnTo>
                  <a:close/>
                </a:path>
                <a:path w="1365250" h="761365">
                  <a:moveTo>
                    <a:pt x="47091" y="734669"/>
                  </a:moveTo>
                  <a:lnTo>
                    <a:pt x="45338" y="734669"/>
                  </a:lnTo>
                  <a:lnTo>
                    <a:pt x="44894" y="735939"/>
                  </a:lnTo>
                  <a:lnTo>
                    <a:pt x="48006" y="735939"/>
                  </a:lnTo>
                  <a:lnTo>
                    <a:pt x="47091" y="734669"/>
                  </a:lnTo>
                  <a:close/>
                </a:path>
                <a:path w="1365250" h="761365">
                  <a:moveTo>
                    <a:pt x="161239" y="375259"/>
                  </a:moveTo>
                  <a:lnTo>
                    <a:pt x="101142" y="375259"/>
                  </a:lnTo>
                  <a:lnTo>
                    <a:pt x="100736" y="376529"/>
                  </a:lnTo>
                  <a:lnTo>
                    <a:pt x="87071" y="382879"/>
                  </a:lnTo>
                  <a:lnTo>
                    <a:pt x="81051" y="387959"/>
                  </a:lnTo>
                  <a:lnTo>
                    <a:pt x="80098" y="390499"/>
                  </a:lnTo>
                  <a:lnTo>
                    <a:pt x="76860" y="390499"/>
                  </a:lnTo>
                  <a:lnTo>
                    <a:pt x="75006" y="398119"/>
                  </a:lnTo>
                  <a:lnTo>
                    <a:pt x="73667" y="405739"/>
                  </a:lnTo>
                  <a:lnTo>
                    <a:pt x="72382" y="415899"/>
                  </a:lnTo>
                  <a:lnTo>
                    <a:pt x="71075" y="423519"/>
                  </a:lnTo>
                  <a:lnTo>
                    <a:pt x="69672" y="429869"/>
                  </a:lnTo>
                  <a:lnTo>
                    <a:pt x="67860" y="436219"/>
                  </a:lnTo>
                  <a:lnTo>
                    <a:pt x="65785" y="445109"/>
                  </a:lnTo>
                  <a:lnTo>
                    <a:pt x="64035" y="453999"/>
                  </a:lnTo>
                  <a:lnTo>
                    <a:pt x="63195" y="459079"/>
                  </a:lnTo>
                  <a:lnTo>
                    <a:pt x="62012" y="464159"/>
                  </a:lnTo>
                  <a:lnTo>
                    <a:pt x="51722" y="508609"/>
                  </a:lnTo>
                  <a:lnTo>
                    <a:pt x="50469" y="513689"/>
                  </a:lnTo>
                  <a:lnTo>
                    <a:pt x="48983" y="517499"/>
                  </a:lnTo>
                  <a:lnTo>
                    <a:pt x="47828" y="521309"/>
                  </a:lnTo>
                  <a:lnTo>
                    <a:pt x="53441" y="522579"/>
                  </a:lnTo>
                  <a:lnTo>
                    <a:pt x="53073" y="526389"/>
                  </a:lnTo>
                  <a:lnTo>
                    <a:pt x="53581" y="527659"/>
                  </a:lnTo>
                  <a:lnTo>
                    <a:pt x="54140" y="528929"/>
                  </a:lnTo>
                  <a:lnTo>
                    <a:pt x="72618" y="528929"/>
                  </a:lnTo>
                  <a:lnTo>
                    <a:pt x="72301" y="536549"/>
                  </a:lnTo>
                  <a:lnTo>
                    <a:pt x="71907" y="539089"/>
                  </a:lnTo>
                  <a:lnTo>
                    <a:pt x="74866" y="541629"/>
                  </a:lnTo>
                  <a:lnTo>
                    <a:pt x="72642" y="547979"/>
                  </a:lnTo>
                  <a:lnTo>
                    <a:pt x="69762" y="556869"/>
                  </a:lnTo>
                  <a:lnTo>
                    <a:pt x="66856" y="564489"/>
                  </a:lnTo>
                  <a:lnTo>
                    <a:pt x="64554" y="569569"/>
                  </a:lnTo>
                  <a:lnTo>
                    <a:pt x="61862" y="575919"/>
                  </a:lnTo>
                  <a:lnTo>
                    <a:pt x="58774" y="582269"/>
                  </a:lnTo>
                  <a:lnTo>
                    <a:pt x="55997" y="589889"/>
                  </a:lnTo>
                  <a:lnTo>
                    <a:pt x="54241" y="597509"/>
                  </a:lnTo>
                  <a:lnTo>
                    <a:pt x="52895" y="603859"/>
                  </a:lnTo>
                  <a:lnTo>
                    <a:pt x="49453" y="614019"/>
                  </a:lnTo>
                  <a:lnTo>
                    <a:pt x="49021" y="616559"/>
                  </a:lnTo>
                  <a:lnTo>
                    <a:pt x="47190" y="620369"/>
                  </a:lnTo>
                  <a:lnTo>
                    <a:pt x="42962" y="626719"/>
                  </a:lnTo>
                  <a:lnTo>
                    <a:pt x="37236" y="638149"/>
                  </a:lnTo>
                  <a:lnTo>
                    <a:pt x="30911" y="650849"/>
                  </a:lnTo>
                  <a:lnTo>
                    <a:pt x="23367" y="669899"/>
                  </a:lnTo>
                  <a:lnTo>
                    <a:pt x="14866" y="694029"/>
                  </a:lnTo>
                  <a:lnTo>
                    <a:pt x="7664" y="714349"/>
                  </a:lnTo>
                  <a:lnTo>
                    <a:pt x="4013" y="725779"/>
                  </a:lnTo>
                  <a:lnTo>
                    <a:pt x="2527" y="728319"/>
                  </a:lnTo>
                  <a:lnTo>
                    <a:pt x="3136" y="730859"/>
                  </a:lnTo>
                  <a:lnTo>
                    <a:pt x="43561" y="730859"/>
                  </a:lnTo>
                  <a:lnTo>
                    <a:pt x="47548" y="728319"/>
                  </a:lnTo>
                  <a:lnTo>
                    <a:pt x="45681" y="720699"/>
                  </a:lnTo>
                  <a:lnTo>
                    <a:pt x="47701" y="716889"/>
                  </a:lnTo>
                  <a:lnTo>
                    <a:pt x="57219" y="692759"/>
                  </a:lnTo>
                  <a:lnTo>
                    <a:pt x="63488" y="674979"/>
                  </a:lnTo>
                  <a:lnTo>
                    <a:pt x="67767" y="662279"/>
                  </a:lnTo>
                  <a:lnTo>
                    <a:pt x="71211" y="654659"/>
                  </a:lnTo>
                  <a:lnTo>
                    <a:pt x="75601" y="648309"/>
                  </a:lnTo>
                  <a:lnTo>
                    <a:pt x="79627" y="643229"/>
                  </a:lnTo>
                  <a:lnTo>
                    <a:pt x="81978" y="639419"/>
                  </a:lnTo>
                  <a:lnTo>
                    <a:pt x="85571" y="631799"/>
                  </a:lnTo>
                  <a:lnTo>
                    <a:pt x="93052" y="619099"/>
                  </a:lnTo>
                  <a:lnTo>
                    <a:pt x="102048" y="600049"/>
                  </a:lnTo>
                  <a:lnTo>
                    <a:pt x="110185" y="580999"/>
                  </a:lnTo>
                  <a:lnTo>
                    <a:pt x="161671" y="580999"/>
                  </a:lnTo>
                  <a:lnTo>
                    <a:pt x="163080" y="579729"/>
                  </a:lnTo>
                  <a:lnTo>
                    <a:pt x="162813" y="577189"/>
                  </a:lnTo>
                  <a:lnTo>
                    <a:pt x="162610" y="570839"/>
                  </a:lnTo>
                  <a:lnTo>
                    <a:pt x="163004" y="569569"/>
                  </a:lnTo>
                  <a:lnTo>
                    <a:pt x="162826" y="568299"/>
                  </a:lnTo>
                  <a:lnTo>
                    <a:pt x="162102" y="567029"/>
                  </a:lnTo>
                  <a:lnTo>
                    <a:pt x="161416" y="563219"/>
                  </a:lnTo>
                  <a:lnTo>
                    <a:pt x="161378" y="561949"/>
                  </a:lnTo>
                  <a:lnTo>
                    <a:pt x="166573" y="561949"/>
                  </a:lnTo>
                  <a:lnTo>
                    <a:pt x="166903" y="560679"/>
                  </a:lnTo>
                  <a:lnTo>
                    <a:pt x="167284" y="560679"/>
                  </a:lnTo>
                  <a:lnTo>
                    <a:pt x="167563" y="559409"/>
                  </a:lnTo>
                  <a:lnTo>
                    <a:pt x="172549" y="559409"/>
                  </a:lnTo>
                  <a:lnTo>
                    <a:pt x="172034" y="558139"/>
                  </a:lnTo>
                  <a:lnTo>
                    <a:pt x="171665" y="558139"/>
                  </a:lnTo>
                  <a:lnTo>
                    <a:pt x="171335" y="556869"/>
                  </a:lnTo>
                  <a:lnTo>
                    <a:pt x="174015" y="556869"/>
                  </a:lnTo>
                  <a:lnTo>
                    <a:pt x="173875" y="555599"/>
                  </a:lnTo>
                  <a:lnTo>
                    <a:pt x="171869" y="554329"/>
                  </a:lnTo>
                  <a:lnTo>
                    <a:pt x="169202" y="549249"/>
                  </a:lnTo>
                  <a:lnTo>
                    <a:pt x="168668" y="546709"/>
                  </a:lnTo>
                  <a:lnTo>
                    <a:pt x="166725" y="542899"/>
                  </a:lnTo>
                  <a:lnTo>
                    <a:pt x="163982" y="541629"/>
                  </a:lnTo>
                  <a:lnTo>
                    <a:pt x="162483" y="539089"/>
                  </a:lnTo>
                  <a:lnTo>
                    <a:pt x="161671" y="537819"/>
                  </a:lnTo>
                  <a:lnTo>
                    <a:pt x="163360" y="536549"/>
                  </a:lnTo>
                  <a:lnTo>
                    <a:pt x="162077" y="535279"/>
                  </a:lnTo>
                  <a:lnTo>
                    <a:pt x="166776" y="532739"/>
                  </a:lnTo>
                  <a:lnTo>
                    <a:pt x="158318" y="514959"/>
                  </a:lnTo>
                  <a:lnTo>
                    <a:pt x="157467" y="511149"/>
                  </a:lnTo>
                  <a:lnTo>
                    <a:pt x="154412" y="495909"/>
                  </a:lnTo>
                  <a:lnTo>
                    <a:pt x="152477" y="487019"/>
                  </a:lnTo>
                  <a:lnTo>
                    <a:pt x="151091" y="481939"/>
                  </a:lnTo>
                  <a:lnTo>
                    <a:pt x="150163" y="475589"/>
                  </a:lnTo>
                  <a:lnTo>
                    <a:pt x="149363" y="465429"/>
                  </a:lnTo>
                  <a:lnTo>
                    <a:pt x="148950" y="455269"/>
                  </a:lnTo>
                  <a:lnTo>
                    <a:pt x="149186" y="447649"/>
                  </a:lnTo>
                  <a:lnTo>
                    <a:pt x="149809" y="442569"/>
                  </a:lnTo>
                  <a:lnTo>
                    <a:pt x="148488" y="431139"/>
                  </a:lnTo>
                  <a:lnTo>
                    <a:pt x="147802" y="423519"/>
                  </a:lnTo>
                  <a:lnTo>
                    <a:pt x="149250" y="423519"/>
                  </a:lnTo>
                  <a:lnTo>
                    <a:pt x="148971" y="419709"/>
                  </a:lnTo>
                  <a:lnTo>
                    <a:pt x="148977" y="415899"/>
                  </a:lnTo>
                  <a:lnTo>
                    <a:pt x="148755" y="409549"/>
                  </a:lnTo>
                  <a:lnTo>
                    <a:pt x="147078" y="408279"/>
                  </a:lnTo>
                  <a:lnTo>
                    <a:pt x="146608" y="407009"/>
                  </a:lnTo>
                  <a:lnTo>
                    <a:pt x="143598" y="401929"/>
                  </a:lnTo>
                  <a:lnTo>
                    <a:pt x="141160" y="399389"/>
                  </a:lnTo>
                  <a:lnTo>
                    <a:pt x="139979" y="398119"/>
                  </a:lnTo>
                  <a:lnTo>
                    <a:pt x="140093" y="394309"/>
                  </a:lnTo>
                  <a:lnTo>
                    <a:pt x="139217" y="390499"/>
                  </a:lnTo>
                  <a:lnTo>
                    <a:pt x="140322" y="389229"/>
                  </a:lnTo>
                  <a:lnTo>
                    <a:pt x="141401" y="389229"/>
                  </a:lnTo>
                  <a:lnTo>
                    <a:pt x="143040" y="387959"/>
                  </a:lnTo>
                  <a:lnTo>
                    <a:pt x="144462" y="385419"/>
                  </a:lnTo>
                  <a:lnTo>
                    <a:pt x="145300" y="384149"/>
                  </a:lnTo>
                  <a:lnTo>
                    <a:pt x="158457" y="384149"/>
                  </a:lnTo>
                  <a:lnTo>
                    <a:pt x="158915" y="381609"/>
                  </a:lnTo>
                  <a:lnTo>
                    <a:pt x="158419" y="379069"/>
                  </a:lnTo>
                  <a:lnTo>
                    <a:pt x="159461" y="379069"/>
                  </a:lnTo>
                  <a:lnTo>
                    <a:pt x="160794" y="377799"/>
                  </a:lnTo>
                  <a:lnTo>
                    <a:pt x="161239" y="377799"/>
                  </a:lnTo>
                  <a:lnTo>
                    <a:pt x="161556" y="376529"/>
                  </a:lnTo>
                  <a:lnTo>
                    <a:pt x="161239" y="375259"/>
                  </a:lnTo>
                  <a:close/>
                </a:path>
                <a:path w="1365250" h="761365">
                  <a:moveTo>
                    <a:pt x="208305" y="720699"/>
                  </a:moveTo>
                  <a:lnTo>
                    <a:pt x="205041" y="721969"/>
                  </a:lnTo>
                  <a:lnTo>
                    <a:pt x="204025" y="721969"/>
                  </a:lnTo>
                  <a:lnTo>
                    <a:pt x="203339" y="723239"/>
                  </a:lnTo>
                  <a:lnTo>
                    <a:pt x="202031" y="723239"/>
                  </a:lnTo>
                  <a:lnTo>
                    <a:pt x="201460" y="724509"/>
                  </a:lnTo>
                  <a:lnTo>
                    <a:pt x="213880" y="724509"/>
                  </a:lnTo>
                  <a:lnTo>
                    <a:pt x="210007" y="723239"/>
                  </a:lnTo>
                  <a:lnTo>
                    <a:pt x="208305" y="720699"/>
                  </a:lnTo>
                  <a:close/>
                </a:path>
                <a:path w="1365250" h="761365">
                  <a:moveTo>
                    <a:pt x="246951" y="721969"/>
                  </a:moveTo>
                  <a:lnTo>
                    <a:pt x="227647" y="721969"/>
                  </a:lnTo>
                  <a:lnTo>
                    <a:pt x="225323" y="723239"/>
                  </a:lnTo>
                  <a:lnTo>
                    <a:pt x="223075" y="724509"/>
                  </a:lnTo>
                  <a:lnTo>
                    <a:pt x="246643" y="724509"/>
                  </a:lnTo>
                  <a:lnTo>
                    <a:pt x="246913" y="723239"/>
                  </a:lnTo>
                  <a:lnTo>
                    <a:pt x="246951" y="721969"/>
                  </a:lnTo>
                  <a:close/>
                </a:path>
                <a:path w="1365250" h="761365">
                  <a:moveTo>
                    <a:pt x="244830" y="716889"/>
                  </a:moveTo>
                  <a:lnTo>
                    <a:pt x="236461" y="719429"/>
                  </a:lnTo>
                  <a:lnTo>
                    <a:pt x="230352" y="721969"/>
                  </a:lnTo>
                  <a:lnTo>
                    <a:pt x="245109" y="721969"/>
                  </a:lnTo>
                  <a:lnTo>
                    <a:pt x="244830" y="716889"/>
                  </a:lnTo>
                  <a:close/>
                </a:path>
                <a:path w="1365250" h="761365">
                  <a:moveTo>
                    <a:pt x="166573" y="561949"/>
                  </a:moveTo>
                  <a:lnTo>
                    <a:pt x="163042" y="561949"/>
                  </a:lnTo>
                  <a:lnTo>
                    <a:pt x="163106" y="563219"/>
                  </a:lnTo>
                  <a:lnTo>
                    <a:pt x="165176" y="567029"/>
                  </a:lnTo>
                  <a:lnTo>
                    <a:pt x="165265" y="569569"/>
                  </a:lnTo>
                  <a:lnTo>
                    <a:pt x="166204" y="573379"/>
                  </a:lnTo>
                  <a:lnTo>
                    <a:pt x="166071" y="574649"/>
                  </a:lnTo>
                  <a:lnTo>
                    <a:pt x="166042" y="577189"/>
                  </a:lnTo>
                  <a:lnTo>
                    <a:pt x="166357" y="580999"/>
                  </a:lnTo>
                  <a:lnTo>
                    <a:pt x="169202" y="580999"/>
                  </a:lnTo>
                  <a:lnTo>
                    <a:pt x="169748" y="577189"/>
                  </a:lnTo>
                  <a:lnTo>
                    <a:pt x="169578" y="574649"/>
                  </a:lnTo>
                  <a:lnTo>
                    <a:pt x="169621" y="570839"/>
                  </a:lnTo>
                  <a:lnTo>
                    <a:pt x="168770" y="565759"/>
                  </a:lnTo>
                  <a:lnTo>
                    <a:pt x="166573" y="561949"/>
                  </a:lnTo>
                  <a:close/>
                </a:path>
                <a:path w="1365250" h="761365">
                  <a:moveTo>
                    <a:pt x="172549" y="559409"/>
                  </a:moveTo>
                  <a:lnTo>
                    <a:pt x="167563" y="559409"/>
                  </a:lnTo>
                  <a:lnTo>
                    <a:pt x="168973" y="561949"/>
                  </a:lnTo>
                  <a:lnTo>
                    <a:pt x="171373" y="565759"/>
                  </a:lnTo>
                  <a:lnTo>
                    <a:pt x="173189" y="568299"/>
                  </a:lnTo>
                  <a:lnTo>
                    <a:pt x="174536" y="574649"/>
                  </a:lnTo>
                  <a:lnTo>
                    <a:pt x="177736" y="575919"/>
                  </a:lnTo>
                  <a:lnTo>
                    <a:pt x="177609" y="572109"/>
                  </a:lnTo>
                  <a:lnTo>
                    <a:pt x="175818" y="565759"/>
                  </a:lnTo>
                  <a:lnTo>
                    <a:pt x="174612" y="564489"/>
                  </a:lnTo>
                  <a:lnTo>
                    <a:pt x="172549" y="559409"/>
                  </a:lnTo>
                  <a:close/>
                </a:path>
                <a:path w="1365250" h="761365">
                  <a:moveTo>
                    <a:pt x="72618" y="528929"/>
                  </a:moveTo>
                  <a:lnTo>
                    <a:pt x="53771" y="528929"/>
                  </a:lnTo>
                  <a:lnTo>
                    <a:pt x="53365" y="530199"/>
                  </a:lnTo>
                  <a:lnTo>
                    <a:pt x="51650" y="531469"/>
                  </a:lnTo>
                  <a:lnTo>
                    <a:pt x="46888" y="536549"/>
                  </a:lnTo>
                  <a:lnTo>
                    <a:pt x="44246" y="540359"/>
                  </a:lnTo>
                  <a:lnTo>
                    <a:pt x="43243" y="541629"/>
                  </a:lnTo>
                  <a:lnTo>
                    <a:pt x="43332" y="551789"/>
                  </a:lnTo>
                  <a:lnTo>
                    <a:pt x="42824" y="553059"/>
                  </a:lnTo>
                  <a:lnTo>
                    <a:pt x="43967" y="554329"/>
                  </a:lnTo>
                  <a:lnTo>
                    <a:pt x="44805" y="556869"/>
                  </a:lnTo>
                  <a:lnTo>
                    <a:pt x="45351" y="556869"/>
                  </a:lnTo>
                  <a:lnTo>
                    <a:pt x="45465" y="560679"/>
                  </a:lnTo>
                  <a:lnTo>
                    <a:pt x="45173" y="563219"/>
                  </a:lnTo>
                  <a:lnTo>
                    <a:pt x="46367" y="563219"/>
                  </a:lnTo>
                  <a:lnTo>
                    <a:pt x="46424" y="567029"/>
                  </a:lnTo>
                  <a:lnTo>
                    <a:pt x="46355" y="568299"/>
                  </a:lnTo>
                  <a:lnTo>
                    <a:pt x="46964" y="569569"/>
                  </a:lnTo>
                  <a:lnTo>
                    <a:pt x="49745" y="568299"/>
                  </a:lnTo>
                  <a:lnTo>
                    <a:pt x="50139" y="565759"/>
                  </a:lnTo>
                  <a:lnTo>
                    <a:pt x="50114" y="560679"/>
                  </a:lnTo>
                  <a:lnTo>
                    <a:pt x="51523" y="556869"/>
                  </a:lnTo>
                  <a:lnTo>
                    <a:pt x="51688" y="553059"/>
                  </a:lnTo>
                  <a:lnTo>
                    <a:pt x="53212" y="550519"/>
                  </a:lnTo>
                  <a:lnTo>
                    <a:pt x="53593" y="549249"/>
                  </a:lnTo>
                  <a:lnTo>
                    <a:pt x="53733" y="547979"/>
                  </a:lnTo>
                  <a:lnTo>
                    <a:pt x="60375" y="547979"/>
                  </a:lnTo>
                  <a:lnTo>
                    <a:pt x="61569" y="546709"/>
                  </a:lnTo>
                  <a:lnTo>
                    <a:pt x="62699" y="545439"/>
                  </a:lnTo>
                  <a:lnTo>
                    <a:pt x="70910" y="545439"/>
                  </a:lnTo>
                  <a:lnTo>
                    <a:pt x="71196" y="541629"/>
                  </a:lnTo>
                  <a:lnTo>
                    <a:pt x="71907" y="537819"/>
                  </a:lnTo>
                  <a:lnTo>
                    <a:pt x="71666" y="535279"/>
                  </a:lnTo>
                  <a:lnTo>
                    <a:pt x="70993" y="532739"/>
                  </a:lnTo>
                  <a:lnTo>
                    <a:pt x="70840" y="531469"/>
                  </a:lnTo>
                  <a:lnTo>
                    <a:pt x="70751" y="530199"/>
                  </a:lnTo>
                  <a:lnTo>
                    <a:pt x="72491" y="530199"/>
                  </a:lnTo>
                  <a:lnTo>
                    <a:pt x="72618" y="528929"/>
                  </a:lnTo>
                  <a:close/>
                </a:path>
                <a:path w="1365250" h="761365">
                  <a:moveTo>
                    <a:pt x="60375" y="547979"/>
                  </a:moveTo>
                  <a:lnTo>
                    <a:pt x="54190" y="547979"/>
                  </a:lnTo>
                  <a:lnTo>
                    <a:pt x="54495" y="549249"/>
                  </a:lnTo>
                  <a:lnTo>
                    <a:pt x="54406" y="550519"/>
                  </a:lnTo>
                  <a:lnTo>
                    <a:pt x="53441" y="556869"/>
                  </a:lnTo>
                  <a:lnTo>
                    <a:pt x="52908" y="568299"/>
                  </a:lnTo>
                  <a:lnTo>
                    <a:pt x="54749" y="569569"/>
                  </a:lnTo>
                  <a:lnTo>
                    <a:pt x="57416" y="564489"/>
                  </a:lnTo>
                  <a:lnTo>
                    <a:pt x="57315" y="558139"/>
                  </a:lnTo>
                  <a:lnTo>
                    <a:pt x="58038" y="554329"/>
                  </a:lnTo>
                  <a:lnTo>
                    <a:pt x="58991" y="551789"/>
                  </a:lnTo>
                  <a:lnTo>
                    <a:pt x="59118" y="549249"/>
                  </a:lnTo>
                  <a:lnTo>
                    <a:pt x="60375" y="547979"/>
                  </a:lnTo>
                  <a:close/>
                </a:path>
                <a:path w="1365250" h="761365">
                  <a:moveTo>
                    <a:pt x="70910" y="545439"/>
                  </a:moveTo>
                  <a:lnTo>
                    <a:pt x="62699" y="545439"/>
                  </a:lnTo>
                  <a:lnTo>
                    <a:pt x="64820" y="546709"/>
                  </a:lnTo>
                  <a:lnTo>
                    <a:pt x="65087" y="546709"/>
                  </a:lnTo>
                  <a:lnTo>
                    <a:pt x="64947" y="550519"/>
                  </a:lnTo>
                  <a:lnTo>
                    <a:pt x="65341" y="550519"/>
                  </a:lnTo>
                  <a:lnTo>
                    <a:pt x="63550" y="554329"/>
                  </a:lnTo>
                  <a:lnTo>
                    <a:pt x="63817" y="556869"/>
                  </a:lnTo>
                  <a:lnTo>
                    <a:pt x="65620" y="559409"/>
                  </a:lnTo>
                  <a:lnTo>
                    <a:pt x="67017" y="558139"/>
                  </a:lnTo>
                  <a:lnTo>
                    <a:pt x="67856" y="558139"/>
                  </a:lnTo>
                  <a:lnTo>
                    <a:pt x="68160" y="554329"/>
                  </a:lnTo>
                  <a:lnTo>
                    <a:pt x="69913" y="551789"/>
                  </a:lnTo>
                  <a:lnTo>
                    <a:pt x="70713" y="549249"/>
                  </a:lnTo>
                  <a:lnTo>
                    <a:pt x="70815" y="546709"/>
                  </a:lnTo>
                  <a:lnTo>
                    <a:pt x="70910" y="545439"/>
                  </a:lnTo>
                  <a:close/>
                </a:path>
                <a:path w="1365250" h="761365">
                  <a:moveTo>
                    <a:pt x="158457" y="384149"/>
                  </a:moveTo>
                  <a:lnTo>
                    <a:pt x="147485" y="384149"/>
                  </a:lnTo>
                  <a:lnTo>
                    <a:pt x="151460" y="385419"/>
                  </a:lnTo>
                  <a:lnTo>
                    <a:pt x="152133" y="385419"/>
                  </a:lnTo>
                  <a:lnTo>
                    <a:pt x="154050" y="386689"/>
                  </a:lnTo>
                  <a:lnTo>
                    <a:pt x="158229" y="385419"/>
                  </a:lnTo>
                  <a:lnTo>
                    <a:pt x="158457" y="384149"/>
                  </a:lnTo>
                  <a:close/>
                </a:path>
                <a:path w="1365250" h="761365">
                  <a:moveTo>
                    <a:pt x="163029" y="371449"/>
                  </a:moveTo>
                  <a:lnTo>
                    <a:pt x="114261" y="371449"/>
                  </a:lnTo>
                  <a:lnTo>
                    <a:pt x="111696" y="373989"/>
                  </a:lnTo>
                  <a:lnTo>
                    <a:pt x="105435" y="373989"/>
                  </a:lnTo>
                  <a:lnTo>
                    <a:pt x="101777" y="375259"/>
                  </a:lnTo>
                  <a:lnTo>
                    <a:pt x="163055" y="375259"/>
                  </a:lnTo>
                  <a:lnTo>
                    <a:pt x="163741" y="373989"/>
                  </a:lnTo>
                  <a:lnTo>
                    <a:pt x="111696" y="373989"/>
                  </a:lnTo>
                  <a:lnTo>
                    <a:pt x="110807" y="372719"/>
                  </a:lnTo>
                  <a:lnTo>
                    <a:pt x="163029" y="372719"/>
                  </a:lnTo>
                  <a:lnTo>
                    <a:pt x="163029" y="371449"/>
                  </a:lnTo>
                  <a:close/>
                </a:path>
                <a:path w="1365250" h="761365">
                  <a:moveTo>
                    <a:pt x="165684" y="363829"/>
                  </a:moveTo>
                  <a:lnTo>
                    <a:pt x="119062" y="363829"/>
                  </a:lnTo>
                  <a:lnTo>
                    <a:pt x="119062" y="365099"/>
                  </a:lnTo>
                  <a:lnTo>
                    <a:pt x="119672" y="367639"/>
                  </a:lnTo>
                  <a:lnTo>
                    <a:pt x="118757" y="368909"/>
                  </a:lnTo>
                  <a:lnTo>
                    <a:pt x="117297" y="370179"/>
                  </a:lnTo>
                  <a:lnTo>
                    <a:pt x="115417" y="371449"/>
                  </a:lnTo>
                  <a:lnTo>
                    <a:pt x="166484" y="371449"/>
                  </a:lnTo>
                  <a:lnTo>
                    <a:pt x="167398" y="370179"/>
                  </a:lnTo>
                  <a:lnTo>
                    <a:pt x="167881" y="368909"/>
                  </a:lnTo>
                  <a:lnTo>
                    <a:pt x="166611" y="366369"/>
                  </a:lnTo>
                  <a:lnTo>
                    <a:pt x="165684" y="363829"/>
                  </a:lnTo>
                  <a:close/>
                </a:path>
                <a:path w="1365250" h="761365">
                  <a:moveTo>
                    <a:pt x="164934" y="361289"/>
                  </a:moveTo>
                  <a:lnTo>
                    <a:pt x="118808" y="361289"/>
                  </a:lnTo>
                  <a:lnTo>
                    <a:pt x="118910" y="363829"/>
                  </a:lnTo>
                  <a:lnTo>
                    <a:pt x="118008" y="365099"/>
                  </a:lnTo>
                  <a:lnTo>
                    <a:pt x="118389" y="365099"/>
                  </a:lnTo>
                  <a:lnTo>
                    <a:pt x="119062" y="363829"/>
                  </a:lnTo>
                  <a:lnTo>
                    <a:pt x="165684" y="363829"/>
                  </a:lnTo>
                  <a:lnTo>
                    <a:pt x="164934" y="361289"/>
                  </a:lnTo>
                  <a:close/>
                </a:path>
                <a:path w="1365250" h="761365">
                  <a:moveTo>
                    <a:pt x="167220" y="357479"/>
                  </a:moveTo>
                  <a:lnTo>
                    <a:pt x="119634" y="357479"/>
                  </a:lnTo>
                  <a:lnTo>
                    <a:pt x="117602" y="362559"/>
                  </a:lnTo>
                  <a:lnTo>
                    <a:pt x="118198" y="362559"/>
                  </a:lnTo>
                  <a:lnTo>
                    <a:pt x="118808" y="361289"/>
                  </a:lnTo>
                  <a:lnTo>
                    <a:pt x="164934" y="361289"/>
                  </a:lnTo>
                  <a:lnTo>
                    <a:pt x="165328" y="360019"/>
                  </a:lnTo>
                  <a:lnTo>
                    <a:pt x="166128" y="358749"/>
                  </a:lnTo>
                  <a:lnTo>
                    <a:pt x="167271" y="358749"/>
                  </a:lnTo>
                  <a:lnTo>
                    <a:pt x="167220" y="357479"/>
                  </a:lnTo>
                  <a:close/>
                </a:path>
                <a:path w="1365250" h="761365">
                  <a:moveTo>
                    <a:pt x="149948" y="321919"/>
                  </a:moveTo>
                  <a:lnTo>
                    <a:pt x="138671" y="321919"/>
                  </a:lnTo>
                  <a:lnTo>
                    <a:pt x="135966" y="323189"/>
                  </a:lnTo>
                  <a:lnTo>
                    <a:pt x="135153" y="323189"/>
                  </a:lnTo>
                  <a:lnTo>
                    <a:pt x="117449" y="342239"/>
                  </a:lnTo>
                  <a:lnTo>
                    <a:pt x="116408" y="343509"/>
                  </a:lnTo>
                  <a:lnTo>
                    <a:pt x="117868" y="343509"/>
                  </a:lnTo>
                  <a:lnTo>
                    <a:pt x="118071" y="344779"/>
                  </a:lnTo>
                  <a:lnTo>
                    <a:pt x="118249" y="344779"/>
                  </a:lnTo>
                  <a:lnTo>
                    <a:pt x="117602" y="346049"/>
                  </a:lnTo>
                  <a:lnTo>
                    <a:pt x="117017" y="346049"/>
                  </a:lnTo>
                  <a:lnTo>
                    <a:pt x="116192" y="348589"/>
                  </a:lnTo>
                  <a:lnTo>
                    <a:pt x="115836" y="349859"/>
                  </a:lnTo>
                  <a:lnTo>
                    <a:pt x="115201" y="351129"/>
                  </a:lnTo>
                  <a:lnTo>
                    <a:pt x="116230" y="351129"/>
                  </a:lnTo>
                  <a:lnTo>
                    <a:pt x="115862" y="352399"/>
                  </a:lnTo>
                  <a:lnTo>
                    <a:pt x="116573" y="352399"/>
                  </a:lnTo>
                  <a:lnTo>
                    <a:pt x="116636" y="353669"/>
                  </a:lnTo>
                  <a:lnTo>
                    <a:pt x="116776" y="353669"/>
                  </a:lnTo>
                  <a:lnTo>
                    <a:pt x="116979" y="354939"/>
                  </a:lnTo>
                  <a:lnTo>
                    <a:pt x="116712" y="356209"/>
                  </a:lnTo>
                  <a:lnTo>
                    <a:pt x="117360" y="357479"/>
                  </a:lnTo>
                  <a:lnTo>
                    <a:pt x="117360" y="358749"/>
                  </a:lnTo>
                  <a:lnTo>
                    <a:pt x="117576" y="357479"/>
                  </a:lnTo>
                  <a:lnTo>
                    <a:pt x="167220" y="357479"/>
                  </a:lnTo>
                  <a:lnTo>
                    <a:pt x="167170" y="356209"/>
                  </a:lnTo>
                  <a:lnTo>
                    <a:pt x="166243" y="352399"/>
                  </a:lnTo>
                  <a:lnTo>
                    <a:pt x="166338" y="351129"/>
                  </a:lnTo>
                  <a:lnTo>
                    <a:pt x="166452" y="348589"/>
                  </a:lnTo>
                  <a:lnTo>
                    <a:pt x="166509" y="344779"/>
                  </a:lnTo>
                  <a:lnTo>
                    <a:pt x="165823" y="340969"/>
                  </a:lnTo>
                  <a:lnTo>
                    <a:pt x="165227" y="339699"/>
                  </a:lnTo>
                  <a:lnTo>
                    <a:pt x="164528" y="338429"/>
                  </a:lnTo>
                  <a:lnTo>
                    <a:pt x="165430" y="334619"/>
                  </a:lnTo>
                  <a:lnTo>
                    <a:pt x="163322" y="329539"/>
                  </a:lnTo>
                  <a:lnTo>
                    <a:pt x="154584" y="324459"/>
                  </a:lnTo>
                  <a:lnTo>
                    <a:pt x="149948" y="321919"/>
                  </a:lnTo>
                  <a:close/>
                </a:path>
                <a:path w="1365250" h="761365">
                  <a:moveTo>
                    <a:pt x="117868" y="343509"/>
                  </a:moveTo>
                  <a:lnTo>
                    <a:pt x="117297" y="343509"/>
                  </a:lnTo>
                  <a:lnTo>
                    <a:pt x="117119" y="344779"/>
                  </a:lnTo>
                  <a:lnTo>
                    <a:pt x="117868" y="343509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7977899" y="5178065"/>
              <a:ext cx="273050" cy="578485"/>
            </a:xfrm>
            <a:custGeom>
              <a:avLst/>
              <a:gdLst/>
              <a:ahLst/>
              <a:cxnLst/>
              <a:rect l="l" t="t" r="r" b="b"/>
              <a:pathLst>
                <a:path w="273050" h="578484">
                  <a:moveTo>
                    <a:pt x="72605" y="0"/>
                  </a:moveTo>
                  <a:lnTo>
                    <a:pt x="39839" y="16332"/>
                  </a:lnTo>
                  <a:lnTo>
                    <a:pt x="0" y="578015"/>
                  </a:lnTo>
                  <a:lnTo>
                    <a:pt x="240753" y="114185"/>
                  </a:lnTo>
                  <a:lnTo>
                    <a:pt x="272630" y="98285"/>
                  </a:lnTo>
                  <a:lnTo>
                    <a:pt x="72605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7977902" y="5276351"/>
              <a:ext cx="273050" cy="556260"/>
            </a:xfrm>
            <a:custGeom>
              <a:avLst/>
              <a:gdLst/>
              <a:ahLst/>
              <a:cxnLst/>
              <a:rect l="l" t="t" r="r" b="b"/>
              <a:pathLst>
                <a:path w="273050" h="556259">
                  <a:moveTo>
                    <a:pt x="272630" y="0"/>
                  </a:moveTo>
                  <a:lnTo>
                    <a:pt x="240753" y="15900"/>
                  </a:lnTo>
                  <a:lnTo>
                    <a:pt x="0" y="479729"/>
                  </a:lnTo>
                  <a:lnTo>
                    <a:pt x="0" y="479907"/>
                  </a:lnTo>
                  <a:lnTo>
                    <a:pt x="240817" y="555929"/>
                  </a:lnTo>
                  <a:lnTo>
                    <a:pt x="272910" y="540131"/>
                  </a:lnTo>
                  <a:lnTo>
                    <a:pt x="272910" y="139"/>
                  </a:lnTo>
                  <a:lnTo>
                    <a:pt x="27263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7977902" y="5194399"/>
              <a:ext cx="241300" cy="638175"/>
            </a:xfrm>
            <a:custGeom>
              <a:avLst/>
              <a:gdLst/>
              <a:ahLst/>
              <a:cxnLst/>
              <a:rect l="l" t="t" r="r" b="b"/>
              <a:pathLst>
                <a:path w="241300" h="638175">
                  <a:moveTo>
                    <a:pt x="39839" y="0"/>
                  </a:moveTo>
                  <a:lnTo>
                    <a:pt x="0" y="561860"/>
                  </a:lnTo>
                  <a:lnTo>
                    <a:pt x="240753" y="637857"/>
                  </a:lnTo>
                  <a:lnTo>
                    <a:pt x="240753" y="97853"/>
                  </a:lnTo>
                  <a:lnTo>
                    <a:pt x="39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7978179" y="5261016"/>
              <a:ext cx="273050" cy="556260"/>
            </a:xfrm>
            <a:custGeom>
              <a:avLst/>
              <a:gdLst/>
              <a:ahLst/>
              <a:cxnLst/>
              <a:rect l="l" t="t" r="r" b="b"/>
              <a:pathLst>
                <a:path w="273050" h="556259">
                  <a:moveTo>
                    <a:pt x="241033" y="0"/>
                  </a:moveTo>
                  <a:lnTo>
                    <a:pt x="0" y="119849"/>
                  </a:lnTo>
                  <a:lnTo>
                    <a:pt x="31876" y="135750"/>
                  </a:lnTo>
                  <a:lnTo>
                    <a:pt x="272630" y="555840"/>
                  </a:lnTo>
                  <a:lnTo>
                    <a:pt x="272630" y="16027"/>
                  </a:lnTo>
                  <a:lnTo>
                    <a:pt x="241033" y="0"/>
                  </a:lnTo>
                  <a:close/>
                </a:path>
              </a:pathLst>
            </a:custGeom>
            <a:solidFill>
              <a:srgbClr val="DBDA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7977900" y="5380862"/>
              <a:ext cx="273050" cy="556260"/>
            </a:xfrm>
            <a:custGeom>
              <a:avLst/>
              <a:gdLst/>
              <a:ahLst/>
              <a:cxnLst/>
              <a:rect l="l" t="t" r="r" b="b"/>
              <a:pathLst>
                <a:path w="273050" h="556259">
                  <a:moveTo>
                    <a:pt x="279" y="0"/>
                  </a:moveTo>
                  <a:lnTo>
                    <a:pt x="0" y="139"/>
                  </a:lnTo>
                  <a:lnTo>
                    <a:pt x="0" y="540131"/>
                  </a:lnTo>
                  <a:lnTo>
                    <a:pt x="32092" y="555929"/>
                  </a:lnTo>
                  <a:lnTo>
                    <a:pt x="272910" y="436181"/>
                  </a:lnTo>
                  <a:lnTo>
                    <a:pt x="272910" y="435991"/>
                  </a:lnTo>
                  <a:lnTo>
                    <a:pt x="32156" y="15900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8010056" y="5277037"/>
              <a:ext cx="241300" cy="659765"/>
            </a:xfrm>
            <a:custGeom>
              <a:avLst/>
              <a:gdLst/>
              <a:ahLst/>
              <a:cxnLst/>
              <a:rect l="l" t="t" r="r" b="b"/>
              <a:pathLst>
                <a:path w="241300" h="659765">
                  <a:moveTo>
                    <a:pt x="240753" y="0"/>
                  </a:moveTo>
                  <a:lnTo>
                    <a:pt x="0" y="119722"/>
                  </a:lnTo>
                  <a:lnTo>
                    <a:pt x="0" y="659726"/>
                  </a:lnTo>
                  <a:lnTo>
                    <a:pt x="240753" y="540004"/>
                  </a:lnTo>
                  <a:lnTo>
                    <a:pt x="240753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7810296" y="5178065"/>
              <a:ext cx="274320" cy="556260"/>
            </a:xfrm>
            <a:custGeom>
              <a:avLst/>
              <a:gdLst/>
              <a:ahLst/>
              <a:cxnLst/>
              <a:rect l="l" t="t" r="r" b="b"/>
              <a:pathLst>
                <a:path w="274319" h="556259">
                  <a:moveTo>
                    <a:pt x="240207" y="0"/>
                  </a:moveTo>
                  <a:lnTo>
                    <a:pt x="0" y="121551"/>
                  </a:lnTo>
                  <a:lnTo>
                    <a:pt x="32448" y="137337"/>
                  </a:lnTo>
                  <a:lnTo>
                    <a:pt x="273862" y="556145"/>
                  </a:lnTo>
                  <a:lnTo>
                    <a:pt x="273862" y="16332"/>
                  </a:lnTo>
                  <a:lnTo>
                    <a:pt x="240207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7811249" y="5298909"/>
              <a:ext cx="273050" cy="555625"/>
            </a:xfrm>
            <a:custGeom>
              <a:avLst/>
              <a:gdLst/>
              <a:ahLst/>
              <a:cxnLst/>
              <a:rect l="l" t="t" r="r" b="b"/>
              <a:pathLst>
                <a:path w="273050" h="555625">
                  <a:moveTo>
                    <a:pt x="0" y="0"/>
                  </a:moveTo>
                  <a:lnTo>
                    <a:pt x="0" y="539432"/>
                  </a:lnTo>
                  <a:lnTo>
                    <a:pt x="32092" y="555244"/>
                  </a:lnTo>
                  <a:lnTo>
                    <a:pt x="272910" y="435483"/>
                  </a:lnTo>
                  <a:lnTo>
                    <a:pt x="272910" y="435305"/>
                  </a:lnTo>
                  <a:lnTo>
                    <a:pt x="32156" y="15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7843404" y="5194391"/>
              <a:ext cx="241300" cy="659765"/>
            </a:xfrm>
            <a:custGeom>
              <a:avLst/>
              <a:gdLst/>
              <a:ahLst/>
              <a:cxnLst/>
              <a:rect l="l" t="t" r="r" b="b"/>
              <a:pathLst>
                <a:path w="241300" h="659765">
                  <a:moveTo>
                    <a:pt x="240753" y="0"/>
                  </a:moveTo>
                  <a:lnTo>
                    <a:pt x="0" y="119722"/>
                  </a:lnTo>
                  <a:lnTo>
                    <a:pt x="0" y="659726"/>
                  </a:lnTo>
                  <a:lnTo>
                    <a:pt x="240753" y="540003"/>
                  </a:lnTo>
                  <a:lnTo>
                    <a:pt x="2407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7810299" y="5282913"/>
              <a:ext cx="234315" cy="556260"/>
            </a:xfrm>
            <a:custGeom>
              <a:avLst/>
              <a:gdLst/>
              <a:ahLst/>
              <a:cxnLst/>
              <a:rect l="l" t="t" r="r" b="b"/>
              <a:pathLst>
                <a:path w="234315" h="556259">
                  <a:moveTo>
                    <a:pt x="32626" y="0"/>
                  </a:moveTo>
                  <a:lnTo>
                    <a:pt x="0" y="16700"/>
                  </a:lnTo>
                  <a:lnTo>
                    <a:pt x="952" y="555815"/>
                  </a:lnTo>
                  <a:lnTo>
                    <a:pt x="201866" y="113855"/>
                  </a:lnTo>
                  <a:lnTo>
                    <a:pt x="233743" y="97955"/>
                  </a:lnTo>
                  <a:lnTo>
                    <a:pt x="32626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7811249" y="5358998"/>
              <a:ext cx="273050" cy="577850"/>
            </a:xfrm>
            <a:custGeom>
              <a:avLst/>
              <a:gdLst/>
              <a:ahLst/>
              <a:cxnLst/>
              <a:rect l="l" t="t" r="r" b="b"/>
              <a:pathLst>
                <a:path w="273050" h="577850">
                  <a:moveTo>
                    <a:pt x="272630" y="0"/>
                  </a:moveTo>
                  <a:lnTo>
                    <a:pt x="200913" y="37769"/>
                  </a:lnTo>
                  <a:lnTo>
                    <a:pt x="0" y="479729"/>
                  </a:lnTo>
                  <a:lnTo>
                    <a:pt x="0" y="479907"/>
                  </a:lnTo>
                  <a:lnTo>
                    <a:pt x="200977" y="577799"/>
                  </a:lnTo>
                  <a:lnTo>
                    <a:pt x="272910" y="540130"/>
                  </a:lnTo>
                  <a:lnTo>
                    <a:pt x="272910" y="139"/>
                  </a:lnTo>
                  <a:lnTo>
                    <a:pt x="27263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7808927" y="5299608"/>
              <a:ext cx="203835" cy="637540"/>
            </a:xfrm>
            <a:custGeom>
              <a:avLst/>
              <a:gdLst/>
              <a:ahLst/>
              <a:cxnLst/>
              <a:rect l="l" t="t" r="r" b="b"/>
              <a:pathLst>
                <a:path w="203834" h="637540">
                  <a:moveTo>
                    <a:pt x="1371" y="0"/>
                  </a:moveTo>
                  <a:lnTo>
                    <a:pt x="0" y="539369"/>
                  </a:lnTo>
                  <a:lnTo>
                    <a:pt x="203238" y="637159"/>
                  </a:lnTo>
                  <a:lnTo>
                    <a:pt x="203238" y="97155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7810299" y="5178062"/>
              <a:ext cx="440690" cy="219710"/>
            </a:xfrm>
            <a:custGeom>
              <a:avLst/>
              <a:gdLst/>
              <a:ahLst/>
              <a:cxnLst/>
              <a:rect l="l" t="t" r="r" b="b"/>
              <a:pathLst>
                <a:path w="440690" h="219709">
                  <a:moveTo>
                    <a:pt x="240207" y="0"/>
                  </a:moveTo>
                  <a:lnTo>
                    <a:pt x="0" y="121551"/>
                  </a:lnTo>
                  <a:lnTo>
                    <a:pt x="200812" y="219265"/>
                  </a:lnTo>
                  <a:lnTo>
                    <a:pt x="440512" y="98424"/>
                  </a:lnTo>
                  <a:lnTo>
                    <a:pt x="240207" y="0"/>
                  </a:lnTo>
                  <a:close/>
                </a:path>
              </a:pathLst>
            </a:custGeom>
            <a:solidFill>
              <a:srgbClr val="DBDA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8007780" y="5275928"/>
              <a:ext cx="244475" cy="662305"/>
            </a:xfrm>
            <a:custGeom>
              <a:avLst/>
              <a:gdLst/>
              <a:ahLst/>
              <a:cxnLst/>
              <a:rect l="l" t="t" r="r" b="b"/>
              <a:pathLst>
                <a:path w="244475" h="662304">
                  <a:moveTo>
                    <a:pt x="244271" y="0"/>
                  </a:moveTo>
                  <a:lnTo>
                    <a:pt x="1981" y="120903"/>
                  </a:lnTo>
                  <a:lnTo>
                    <a:pt x="0" y="662304"/>
                  </a:lnTo>
                  <a:lnTo>
                    <a:pt x="242900" y="537108"/>
                  </a:lnTo>
                  <a:lnTo>
                    <a:pt x="244271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8011299" y="5276798"/>
              <a:ext cx="621030" cy="313690"/>
            </a:xfrm>
            <a:custGeom>
              <a:avLst/>
              <a:gdLst/>
              <a:ahLst/>
              <a:cxnLst/>
              <a:rect l="l" t="t" r="r" b="b"/>
              <a:pathLst>
                <a:path w="621030" h="313690">
                  <a:moveTo>
                    <a:pt x="241465" y="0"/>
                  </a:moveTo>
                  <a:lnTo>
                    <a:pt x="0" y="121119"/>
                  </a:lnTo>
                  <a:lnTo>
                    <a:pt x="378256" y="313105"/>
                  </a:lnTo>
                  <a:lnTo>
                    <a:pt x="620547" y="192214"/>
                  </a:lnTo>
                  <a:lnTo>
                    <a:pt x="24146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8007773" y="5813347"/>
              <a:ext cx="624205" cy="318135"/>
            </a:xfrm>
            <a:custGeom>
              <a:avLst/>
              <a:gdLst/>
              <a:ahLst/>
              <a:cxnLst/>
              <a:rect l="l" t="t" r="r" b="b"/>
              <a:pathLst>
                <a:path w="624205" h="318134">
                  <a:moveTo>
                    <a:pt x="243192" y="0"/>
                  </a:moveTo>
                  <a:lnTo>
                    <a:pt x="0" y="124879"/>
                  </a:lnTo>
                  <a:lnTo>
                    <a:pt x="379793" y="317957"/>
                  </a:lnTo>
                  <a:lnTo>
                    <a:pt x="623976" y="193078"/>
                  </a:lnTo>
                  <a:lnTo>
                    <a:pt x="243192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8387572" y="5469006"/>
              <a:ext cx="244475" cy="662305"/>
            </a:xfrm>
            <a:custGeom>
              <a:avLst/>
              <a:gdLst/>
              <a:ahLst/>
              <a:cxnLst/>
              <a:rect l="l" t="t" r="r" b="b"/>
              <a:pathLst>
                <a:path w="244475" h="662304">
                  <a:moveTo>
                    <a:pt x="244271" y="0"/>
                  </a:moveTo>
                  <a:lnTo>
                    <a:pt x="1981" y="120903"/>
                  </a:lnTo>
                  <a:lnTo>
                    <a:pt x="0" y="662304"/>
                  </a:lnTo>
                  <a:lnTo>
                    <a:pt x="242900" y="537108"/>
                  </a:lnTo>
                  <a:lnTo>
                    <a:pt x="244271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8211587" y="5406161"/>
              <a:ext cx="99695" cy="73025"/>
            </a:xfrm>
            <a:custGeom>
              <a:avLst/>
              <a:gdLst/>
              <a:ahLst/>
              <a:cxnLst/>
              <a:rect l="l" t="t" r="r" b="b"/>
              <a:pathLst>
                <a:path w="99694" h="73025">
                  <a:moveTo>
                    <a:pt x="101" y="0"/>
                  </a:moveTo>
                  <a:lnTo>
                    <a:pt x="0" y="24650"/>
                  </a:lnTo>
                  <a:lnTo>
                    <a:pt x="98996" y="72478"/>
                  </a:lnTo>
                  <a:lnTo>
                    <a:pt x="99085" y="47256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9B98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8180937" y="5329418"/>
              <a:ext cx="309880" cy="158750"/>
            </a:xfrm>
            <a:custGeom>
              <a:avLst/>
              <a:gdLst/>
              <a:ahLst/>
              <a:cxnLst/>
              <a:rect l="l" t="t" r="r" b="b"/>
              <a:pathLst>
                <a:path w="309880" h="158750">
                  <a:moveTo>
                    <a:pt x="145199" y="0"/>
                  </a:moveTo>
                  <a:lnTo>
                    <a:pt x="12" y="73672"/>
                  </a:lnTo>
                  <a:lnTo>
                    <a:pt x="0" y="76962"/>
                  </a:lnTo>
                  <a:lnTo>
                    <a:pt x="165087" y="158216"/>
                  </a:lnTo>
                  <a:lnTo>
                    <a:pt x="309257" y="86321"/>
                  </a:lnTo>
                  <a:lnTo>
                    <a:pt x="309257" y="83197"/>
                  </a:lnTo>
                  <a:lnTo>
                    <a:pt x="145199" y="0"/>
                  </a:lnTo>
                  <a:close/>
                </a:path>
              </a:pathLst>
            </a:custGeom>
            <a:solidFill>
              <a:srgbClr val="DDDD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8180937" y="5403090"/>
              <a:ext cx="309576" cy="845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7983967" y="5408115"/>
              <a:ext cx="382270" cy="735330"/>
            </a:xfrm>
            <a:custGeom>
              <a:avLst/>
              <a:gdLst/>
              <a:ahLst/>
              <a:cxnLst/>
              <a:rect l="l" t="t" r="r" b="b"/>
              <a:pathLst>
                <a:path w="382269" h="735329">
                  <a:moveTo>
                    <a:pt x="2324" y="0"/>
                  </a:moveTo>
                  <a:lnTo>
                    <a:pt x="0" y="542290"/>
                  </a:lnTo>
                  <a:lnTo>
                    <a:pt x="379907" y="734771"/>
                  </a:lnTo>
                  <a:lnTo>
                    <a:pt x="382231" y="19268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C2C0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7983474" y="5409461"/>
              <a:ext cx="382905" cy="735330"/>
            </a:xfrm>
            <a:custGeom>
              <a:avLst/>
              <a:gdLst/>
              <a:ahLst/>
              <a:cxnLst/>
              <a:rect l="l" t="t" r="r" b="b"/>
              <a:pathLst>
                <a:path w="382905" h="735329">
                  <a:moveTo>
                    <a:pt x="119463" y="58966"/>
                  </a:moveTo>
                  <a:lnTo>
                    <a:pt x="43675" y="58966"/>
                  </a:lnTo>
                  <a:lnTo>
                    <a:pt x="345097" y="209207"/>
                  </a:lnTo>
                  <a:lnTo>
                    <a:pt x="343204" y="717296"/>
                  </a:lnTo>
                  <a:lnTo>
                    <a:pt x="380733" y="735025"/>
                  </a:lnTo>
                  <a:lnTo>
                    <a:pt x="382460" y="192265"/>
                  </a:lnTo>
                  <a:lnTo>
                    <a:pt x="119463" y="58966"/>
                  </a:lnTo>
                  <a:close/>
                </a:path>
                <a:path w="382905" h="735329">
                  <a:moveTo>
                    <a:pt x="3124" y="0"/>
                  </a:moveTo>
                  <a:lnTo>
                    <a:pt x="0" y="542251"/>
                  </a:lnTo>
                  <a:lnTo>
                    <a:pt x="41757" y="562724"/>
                  </a:lnTo>
                  <a:lnTo>
                    <a:pt x="43675" y="58966"/>
                  </a:lnTo>
                  <a:lnTo>
                    <a:pt x="119463" y="58966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E7E4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8035490" y="5468501"/>
              <a:ext cx="0" cy="504190"/>
            </a:xfrm>
            <a:custGeom>
              <a:avLst/>
              <a:gdLst/>
              <a:ahLst/>
              <a:cxnLst/>
              <a:rect l="l" t="t" r="r" b="b"/>
              <a:pathLst>
                <a:path h="504190">
                  <a:moveTo>
                    <a:pt x="0" y="0"/>
                  </a:moveTo>
                  <a:lnTo>
                    <a:pt x="0" y="503681"/>
                  </a:lnTo>
                </a:path>
              </a:pathLst>
            </a:custGeom>
            <a:ln w="20535">
              <a:solidFill>
                <a:srgbClr val="999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8198808" y="5552772"/>
              <a:ext cx="0" cy="504190"/>
            </a:xfrm>
            <a:custGeom>
              <a:avLst/>
              <a:gdLst/>
              <a:ahLst/>
              <a:cxnLst/>
              <a:rect l="l" t="t" r="r" b="b"/>
              <a:pathLst>
                <a:path h="504190">
                  <a:moveTo>
                    <a:pt x="0" y="0"/>
                  </a:moveTo>
                  <a:lnTo>
                    <a:pt x="0" y="503923"/>
                  </a:lnTo>
                </a:path>
              </a:pathLst>
            </a:custGeom>
            <a:ln w="9232">
              <a:solidFill>
                <a:srgbClr val="999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8025225" y="5967951"/>
              <a:ext cx="301625" cy="158115"/>
            </a:xfrm>
            <a:custGeom>
              <a:avLst/>
              <a:gdLst/>
              <a:ahLst/>
              <a:cxnLst/>
              <a:rect l="l" t="t" r="r" b="b"/>
              <a:pathLst>
                <a:path w="301625" h="158115">
                  <a:moveTo>
                    <a:pt x="18288" y="0"/>
                  </a:moveTo>
                  <a:lnTo>
                    <a:pt x="0" y="4229"/>
                  </a:lnTo>
                  <a:lnTo>
                    <a:pt x="301117" y="157645"/>
                  </a:lnTo>
                  <a:lnTo>
                    <a:pt x="301485" y="141973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D5D4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7986273" y="5396661"/>
              <a:ext cx="405765" cy="204470"/>
            </a:xfrm>
            <a:custGeom>
              <a:avLst/>
              <a:gdLst/>
              <a:ahLst/>
              <a:cxnLst/>
              <a:rect l="l" t="t" r="r" b="b"/>
              <a:pathLst>
                <a:path w="405765" h="204470">
                  <a:moveTo>
                    <a:pt x="22961" y="0"/>
                  </a:moveTo>
                  <a:lnTo>
                    <a:pt x="0" y="11417"/>
                  </a:lnTo>
                  <a:lnTo>
                    <a:pt x="379856" y="204215"/>
                  </a:lnTo>
                  <a:lnTo>
                    <a:pt x="405358" y="193890"/>
                  </a:lnTo>
                  <a:lnTo>
                    <a:pt x="22961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8377979" y="5590573"/>
              <a:ext cx="0" cy="554355"/>
            </a:xfrm>
            <a:custGeom>
              <a:avLst/>
              <a:gdLst/>
              <a:ahLst/>
              <a:cxnLst/>
              <a:rect l="l" t="t" r="r" b="b"/>
              <a:pathLst>
                <a:path h="554354">
                  <a:moveTo>
                    <a:pt x="0" y="0"/>
                  </a:moveTo>
                  <a:lnTo>
                    <a:pt x="0" y="553923"/>
                  </a:lnTo>
                </a:path>
              </a:pathLst>
            </a:custGeom>
            <a:ln w="27304">
              <a:solidFill>
                <a:srgbClr val="72727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8293003" y="5115476"/>
              <a:ext cx="0" cy="201930"/>
            </a:xfrm>
            <a:custGeom>
              <a:avLst/>
              <a:gdLst/>
              <a:ahLst/>
              <a:cxnLst/>
              <a:rect l="l" t="t" r="r" b="b"/>
              <a:pathLst>
                <a:path h="201929">
                  <a:moveTo>
                    <a:pt x="0" y="201688"/>
                  </a:moveTo>
                  <a:lnTo>
                    <a:pt x="0" y="0"/>
                  </a:lnTo>
                </a:path>
              </a:pathLst>
            </a:custGeom>
            <a:ln w="9906">
              <a:solidFill>
                <a:srgbClr val="9C9C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8543440" y="5251907"/>
              <a:ext cx="0" cy="201930"/>
            </a:xfrm>
            <a:custGeom>
              <a:avLst/>
              <a:gdLst/>
              <a:ahLst/>
              <a:cxnLst/>
              <a:rect l="l" t="t" r="r" b="b"/>
              <a:pathLst>
                <a:path h="201929">
                  <a:moveTo>
                    <a:pt x="0" y="201688"/>
                  </a:moveTo>
                  <a:lnTo>
                    <a:pt x="0" y="0"/>
                  </a:lnTo>
                </a:path>
              </a:pathLst>
            </a:custGeom>
            <a:ln w="9906">
              <a:solidFill>
                <a:srgbClr val="9C9C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8559233" y="5469006"/>
              <a:ext cx="273050" cy="578485"/>
            </a:xfrm>
            <a:custGeom>
              <a:avLst/>
              <a:gdLst/>
              <a:ahLst/>
              <a:cxnLst/>
              <a:rect l="l" t="t" r="r" b="b"/>
              <a:pathLst>
                <a:path w="273050" h="578484">
                  <a:moveTo>
                    <a:pt x="72605" y="0"/>
                  </a:moveTo>
                  <a:lnTo>
                    <a:pt x="39839" y="16332"/>
                  </a:lnTo>
                  <a:lnTo>
                    <a:pt x="0" y="578015"/>
                  </a:lnTo>
                  <a:lnTo>
                    <a:pt x="240753" y="114185"/>
                  </a:lnTo>
                  <a:lnTo>
                    <a:pt x="272630" y="98285"/>
                  </a:lnTo>
                  <a:lnTo>
                    <a:pt x="72605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8559234" y="5567291"/>
              <a:ext cx="273050" cy="556260"/>
            </a:xfrm>
            <a:custGeom>
              <a:avLst/>
              <a:gdLst/>
              <a:ahLst/>
              <a:cxnLst/>
              <a:rect l="l" t="t" r="r" b="b"/>
              <a:pathLst>
                <a:path w="273050" h="556259">
                  <a:moveTo>
                    <a:pt x="272630" y="0"/>
                  </a:moveTo>
                  <a:lnTo>
                    <a:pt x="240753" y="15900"/>
                  </a:lnTo>
                  <a:lnTo>
                    <a:pt x="0" y="479729"/>
                  </a:lnTo>
                  <a:lnTo>
                    <a:pt x="0" y="479907"/>
                  </a:lnTo>
                  <a:lnTo>
                    <a:pt x="240817" y="555929"/>
                  </a:lnTo>
                  <a:lnTo>
                    <a:pt x="272910" y="540130"/>
                  </a:lnTo>
                  <a:lnTo>
                    <a:pt x="272910" y="139"/>
                  </a:lnTo>
                  <a:lnTo>
                    <a:pt x="27263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8559234" y="5485340"/>
              <a:ext cx="241300" cy="638175"/>
            </a:xfrm>
            <a:custGeom>
              <a:avLst/>
              <a:gdLst/>
              <a:ahLst/>
              <a:cxnLst/>
              <a:rect l="l" t="t" r="r" b="b"/>
              <a:pathLst>
                <a:path w="241300" h="638175">
                  <a:moveTo>
                    <a:pt x="39839" y="0"/>
                  </a:moveTo>
                  <a:lnTo>
                    <a:pt x="0" y="561860"/>
                  </a:lnTo>
                  <a:lnTo>
                    <a:pt x="240753" y="637857"/>
                  </a:lnTo>
                  <a:lnTo>
                    <a:pt x="240753" y="97853"/>
                  </a:lnTo>
                  <a:lnTo>
                    <a:pt x="39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8559512" y="5551652"/>
              <a:ext cx="273050" cy="556260"/>
            </a:xfrm>
            <a:custGeom>
              <a:avLst/>
              <a:gdLst/>
              <a:ahLst/>
              <a:cxnLst/>
              <a:rect l="l" t="t" r="r" b="b"/>
              <a:pathLst>
                <a:path w="273050" h="556259">
                  <a:moveTo>
                    <a:pt x="241617" y="0"/>
                  </a:moveTo>
                  <a:lnTo>
                    <a:pt x="0" y="120154"/>
                  </a:lnTo>
                  <a:lnTo>
                    <a:pt x="31877" y="136055"/>
                  </a:lnTo>
                  <a:lnTo>
                    <a:pt x="272630" y="556145"/>
                  </a:lnTo>
                  <a:lnTo>
                    <a:pt x="272630" y="16332"/>
                  </a:lnTo>
                  <a:lnTo>
                    <a:pt x="241617" y="0"/>
                  </a:lnTo>
                  <a:close/>
                </a:path>
              </a:pathLst>
            </a:custGeom>
            <a:solidFill>
              <a:srgbClr val="DBDA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8559233" y="5671803"/>
              <a:ext cx="273050" cy="556260"/>
            </a:xfrm>
            <a:custGeom>
              <a:avLst/>
              <a:gdLst/>
              <a:ahLst/>
              <a:cxnLst/>
              <a:rect l="l" t="t" r="r" b="b"/>
              <a:pathLst>
                <a:path w="273050" h="556259">
                  <a:moveTo>
                    <a:pt x="279" y="0"/>
                  </a:moveTo>
                  <a:lnTo>
                    <a:pt x="0" y="139"/>
                  </a:lnTo>
                  <a:lnTo>
                    <a:pt x="0" y="540130"/>
                  </a:lnTo>
                  <a:lnTo>
                    <a:pt x="32092" y="555929"/>
                  </a:lnTo>
                  <a:lnTo>
                    <a:pt x="272910" y="436181"/>
                  </a:lnTo>
                  <a:lnTo>
                    <a:pt x="272910" y="435990"/>
                  </a:lnTo>
                  <a:lnTo>
                    <a:pt x="32156" y="15900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8591389" y="5567977"/>
              <a:ext cx="241300" cy="659765"/>
            </a:xfrm>
            <a:custGeom>
              <a:avLst/>
              <a:gdLst/>
              <a:ahLst/>
              <a:cxnLst/>
              <a:rect l="l" t="t" r="r" b="b"/>
              <a:pathLst>
                <a:path w="241300" h="659765">
                  <a:moveTo>
                    <a:pt x="240753" y="0"/>
                  </a:moveTo>
                  <a:lnTo>
                    <a:pt x="0" y="119722"/>
                  </a:lnTo>
                  <a:lnTo>
                    <a:pt x="0" y="659726"/>
                  </a:lnTo>
                  <a:lnTo>
                    <a:pt x="240753" y="540004"/>
                  </a:lnTo>
                  <a:lnTo>
                    <a:pt x="240753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8391629" y="5469006"/>
              <a:ext cx="274320" cy="556260"/>
            </a:xfrm>
            <a:custGeom>
              <a:avLst/>
              <a:gdLst/>
              <a:ahLst/>
              <a:cxnLst/>
              <a:rect l="l" t="t" r="r" b="b"/>
              <a:pathLst>
                <a:path w="274319" h="556259">
                  <a:moveTo>
                    <a:pt x="240207" y="0"/>
                  </a:moveTo>
                  <a:lnTo>
                    <a:pt x="0" y="121551"/>
                  </a:lnTo>
                  <a:lnTo>
                    <a:pt x="32448" y="137337"/>
                  </a:lnTo>
                  <a:lnTo>
                    <a:pt x="273862" y="556145"/>
                  </a:lnTo>
                  <a:lnTo>
                    <a:pt x="273862" y="16332"/>
                  </a:lnTo>
                  <a:lnTo>
                    <a:pt x="240207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8392583" y="5589849"/>
              <a:ext cx="273050" cy="555625"/>
            </a:xfrm>
            <a:custGeom>
              <a:avLst/>
              <a:gdLst/>
              <a:ahLst/>
              <a:cxnLst/>
              <a:rect l="l" t="t" r="r" b="b"/>
              <a:pathLst>
                <a:path w="273050" h="555625">
                  <a:moveTo>
                    <a:pt x="0" y="0"/>
                  </a:moveTo>
                  <a:lnTo>
                    <a:pt x="0" y="539432"/>
                  </a:lnTo>
                  <a:lnTo>
                    <a:pt x="32080" y="555244"/>
                  </a:lnTo>
                  <a:lnTo>
                    <a:pt x="272910" y="435483"/>
                  </a:lnTo>
                  <a:lnTo>
                    <a:pt x="272910" y="435305"/>
                  </a:lnTo>
                  <a:lnTo>
                    <a:pt x="32156" y="15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8424739" y="5485332"/>
              <a:ext cx="241300" cy="659765"/>
            </a:xfrm>
            <a:custGeom>
              <a:avLst/>
              <a:gdLst/>
              <a:ahLst/>
              <a:cxnLst/>
              <a:rect l="l" t="t" r="r" b="b"/>
              <a:pathLst>
                <a:path w="241300" h="659765">
                  <a:moveTo>
                    <a:pt x="240753" y="0"/>
                  </a:moveTo>
                  <a:lnTo>
                    <a:pt x="0" y="119722"/>
                  </a:lnTo>
                  <a:lnTo>
                    <a:pt x="0" y="659726"/>
                  </a:lnTo>
                  <a:lnTo>
                    <a:pt x="240753" y="540004"/>
                  </a:lnTo>
                  <a:lnTo>
                    <a:pt x="2407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8391632" y="5573854"/>
              <a:ext cx="234315" cy="556260"/>
            </a:xfrm>
            <a:custGeom>
              <a:avLst/>
              <a:gdLst/>
              <a:ahLst/>
              <a:cxnLst/>
              <a:rect l="l" t="t" r="r" b="b"/>
              <a:pathLst>
                <a:path w="234315" h="556259">
                  <a:moveTo>
                    <a:pt x="32626" y="0"/>
                  </a:moveTo>
                  <a:lnTo>
                    <a:pt x="0" y="16700"/>
                  </a:lnTo>
                  <a:lnTo>
                    <a:pt x="952" y="555815"/>
                  </a:lnTo>
                  <a:lnTo>
                    <a:pt x="201866" y="113855"/>
                  </a:lnTo>
                  <a:lnTo>
                    <a:pt x="233743" y="97955"/>
                  </a:lnTo>
                  <a:lnTo>
                    <a:pt x="32626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8392583" y="5649938"/>
              <a:ext cx="273050" cy="577850"/>
            </a:xfrm>
            <a:custGeom>
              <a:avLst/>
              <a:gdLst/>
              <a:ahLst/>
              <a:cxnLst/>
              <a:rect l="l" t="t" r="r" b="b"/>
              <a:pathLst>
                <a:path w="273050" h="577850">
                  <a:moveTo>
                    <a:pt x="272630" y="0"/>
                  </a:moveTo>
                  <a:lnTo>
                    <a:pt x="200914" y="37769"/>
                  </a:lnTo>
                  <a:lnTo>
                    <a:pt x="0" y="479729"/>
                  </a:lnTo>
                  <a:lnTo>
                    <a:pt x="0" y="479907"/>
                  </a:lnTo>
                  <a:lnTo>
                    <a:pt x="200977" y="577799"/>
                  </a:lnTo>
                  <a:lnTo>
                    <a:pt x="272910" y="540131"/>
                  </a:lnTo>
                  <a:lnTo>
                    <a:pt x="272910" y="139"/>
                  </a:lnTo>
                  <a:lnTo>
                    <a:pt x="27263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8390262" y="5590549"/>
              <a:ext cx="203835" cy="637540"/>
            </a:xfrm>
            <a:custGeom>
              <a:avLst/>
              <a:gdLst/>
              <a:ahLst/>
              <a:cxnLst/>
              <a:rect l="l" t="t" r="r" b="b"/>
              <a:pathLst>
                <a:path w="203834" h="637540">
                  <a:moveTo>
                    <a:pt x="1371" y="0"/>
                  </a:moveTo>
                  <a:lnTo>
                    <a:pt x="0" y="539369"/>
                  </a:lnTo>
                  <a:lnTo>
                    <a:pt x="203238" y="637159"/>
                  </a:lnTo>
                  <a:lnTo>
                    <a:pt x="203238" y="97154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8391632" y="5469003"/>
              <a:ext cx="440055" cy="219710"/>
            </a:xfrm>
            <a:custGeom>
              <a:avLst/>
              <a:gdLst/>
              <a:ahLst/>
              <a:cxnLst/>
              <a:rect l="l" t="t" r="r" b="b"/>
              <a:pathLst>
                <a:path w="440055" h="219709">
                  <a:moveTo>
                    <a:pt x="240207" y="0"/>
                  </a:moveTo>
                  <a:lnTo>
                    <a:pt x="0" y="121551"/>
                  </a:lnTo>
                  <a:lnTo>
                    <a:pt x="200812" y="219265"/>
                  </a:lnTo>
                  <a:lnTo>
                    <a:pt x="439458" y="99542"/>
                  </a:lnTo>
                  <a:lnTo>
                    <a:pt x="240207" y="0"/>
                  </a:lnTo>
                  <a:close/>
                </a:path>
              </a:pathLst>
            </a:custGeom>
            <a:solidFill>
              <a:srgbClr val="DBDA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8458758" y="5902118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09">
                  <a:moveTo>
                    <a:pt x="5696" y="0"/>
                  </a:moveTo>
                  <a:lnTo>
                    <a:pt x="540" y="2248"/>
                  </a:lnTo>
                  <a:lnTo>
                    <a:pt x="520" y="2829"/>
                  </a:lnTo>
                  <a:lnTo>
                    <a:pt x="317" y="3235"/>
                  </a:lnTo>
                  <a:lnTo>
                    <a:pt x="0" y="3388"/>
                  </a:lnTo>
                  <a:lnTo>
                    <a:pt x="5156" y="1140"/>
                  </a:lnTo>
                  <a:lnTo>
                    <a:pt x="5480" y="978"/>
                  </a:lnTo>
                  <a:lnTo>
                    <a:pt x="5676" y="581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9799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8445469" y="5862102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341" y="2244"/>
                  </a:moveTo>
                  <a:lnTo>
                    <a:pt x="130" y="2244"/>
                  </a:lnTo>
                  <a:lnTo>
                    <a:pt x="282" y="2269"/>
                  </a:lnTo>
                  <a:close/>
                </a:path>
                <a:path w="5715" h="2540">
                  <a:moveTo>
                    <a:pt x="5326" y="0"/>
                  </a:moveTo>
                  <a:lnTo>
                    <a:pt x="5110" y="25"/>
                  </a:lnTo>
                  <a:lnTo>
                    <a:pt x="0" y="2247"/>
                  </a:lnTo>
                  <a:lnTo>
                    <a:pt x="130" y="2244"/>
                  </a:lnTo>
                  <a:lnTo>
                    <a:pt x="341" y="2244"/>
                  </a:lnTo>
                  <a:lnTo>
                    <a:pt x="5430" y="25"/>
                  </a:lnTo>
                  <a:close/>
                </a:path>
              </a:pathLst>
            </a:custGeom>
            <a:solidFill>
              <a:srgbClr val="B3B5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8446162" y="5862267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5153" y="0"/>
                  </a:moveTo>
                  <a:lnTo>
                    <a:pt x="0" y="2241"/>
                  </a:lnTo>
                  <a:lnTo>
                    <a:pt x="276" y="2421"/>
                  </a:lnTo>
                  <a:lnTo>
                    <a:pt x="5432" y="174"/>
                  </a:lnTo>
                  <a:lnTo>
                    <a:pt x="5242" y="38"/>
                  </a:lnTo>
                  <a:close/>
                </a:path>
              </a:pathLst>
            </a:custGeom>
            <a:solidFill>
              <a:srgbClr val="AFB1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8445759" y="5862126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5153" y="0"/>
                  </a:moveTo>
                  <a:lnTo>
                    <a:pt x="0" y="2246"/>
                  </a:lnTo>
                  <a:lnTo>
                    <a:pt x="403" y="2382"/>
                  </a:lnTo>
                  <a:lnTo>
                    <a:pt x="5560" y="139"/>
                  </a:lnTo>
                  <a:lnTo>
                    <a:pt x="5420" y="63"/>
                  </a:lnTo>
                  <a:lnTo>
                    <a:pt x="5153" y="0"/>
                  </a:lnTo>
                  <a:close/>
                </a:path>
              </a:pathLst>
            </a:custGeom>
            <a:solidFill>
              <a:srgbClr val="B3B5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8459295" y="5871659"/>
              <a:ext cx="5715" cy="33020"/>
            </a:xfrm>
            <a:custGeom>
              <a:avLst/>
              <a:gdLst/>
              <a:ahLst/>
              <a:cxnLst/>
              <a:rect l="l" t="t" r="r" b="b"/>
              <a:pathLst>
                <a:path w="5715" h="33020">
                  <a:moveTo>
                    <a:pt x="5321" y="0"/>
                  </a:moveTo>
                  <a:lnTo>
                    <a:pt x="152" y="2260"/>
                  </a:lnTo>
                  <a:lnTo>
                    <a:pt x="0" y="32702"/>
                  </a:lnTo>
                  <a:lnTo>
                    <a:pt x="5156" y="30454"/>
                  </a:lnTo>
                  <a:lnTo>
                    <a:pt x="5321" y="0"/>
                  </a:lnTo>
                  <a:close/>
                </a:path>
              </a:pathLst>
            </a:custGeom>
            <a:solidFill>
              <a:srgbClr val="9698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8446443" y="5862440"/>
              <a:ext cx="16510" cy="8255"/>
            </a:xfrm>
            <a:custGeom>
              <a:avLst/>
              <a:gdLst/>
              <a:ahLst/>
              <a:cxnLst/>
              <a:rect l="l" t="t" r="r" b="b"/>
              <a:pathLst>
                <a:path w="16509" h="8254">
                  <a:moveTo>
                    <a:pt x="5156" y="0"/>
                  </a:moveTo>
                  <a:lnTo>
                    <a:pt x="0" y="2247"/>
                  </a:lnTo>
                  <a:lnTo>
                    <a:pt x="11353" y="8166"/>
                  </a:lnTo>
                  <a:lnTo>
                    <a:pt x="16510" y="5918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rgbClr val="B9BB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8459420" y="5870472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09">
                  <a:moveTo>
                    <a:pt x="4993" y="0"/>
                  </a:moveTo>
                  <a:lnTo>
                    <a:pt x="0" y="2171"/>
                  </a:lnTo>
                  <a:lnTo>
                    <a:pt x="36" y="3438"/>
                  </a:lnTo>
                  <a:lnTo>
                    <a:pt x="5192" y="1188"/>
                  </a:lnTo>
                  <a:lnTo>
                    <a:pt x="5133" y="406"/>
                  </a:lnTo>
                  <a:lnTo>
                    <a:pt x="4993" y="0"/>
                  </a:lnTo>
                  <a:close/>
                </a:path>
              </a:pathLst>
            </a:custGeom>
            <a:solidFill>
              <a:srgbClr val="9799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8459112" y="5869841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041" y="0"/>
                  </a:moveTo>
                  <a:lnTo>
                    <a:pt x="0" y="2192"/>
                  </a:lnTo>
                  <a:lnTo>
                    <a:pt x="310" y="2808"/>
                  </a:lnTo>
                  <a:lnTo>
                    <a:pt x="5308" y="635"/>
                  </a:lnTo>
                  <a:lnTo>
                    <a:pt x="5142" y="203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9B9D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8458850" y="5869332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016" y="0"/>
                  </a:moveTo>
                  <a:lnTo>
                    <a:pt x="0" y="2181"/>
                  </a:lnTo>
                  <a:lnTo>
                    <a:pt x="262" y="2702"/>
                  </a:lnTo>
                  <a:lnTo>
                    <a:pt x="5295" y="507"/>
                  </a:lnTo>
                  <a:lnTo>
                    <a:pt x="5117" y="152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9FA1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8458540" y="5868927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035" y="0"/>
                  </a:moveTo>
                  <a:lnTo>
                    <a:pt x="0" y="2202"/>
                  </a:lnTo>
                  <a:lnTo>
                    <a:pt x="180" y="2327"/>
                  </a:lnTo>
                  <a:lnTo>
                    <a:pt x="311" y="2587"/>
                  </a:lnTo>
                  <a:lnTo>
                    <a:pt x="5327" y="406"/>
                  </a:lnTo>
                  <a:lnTo>
                    <a:pt x="5035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8458160" y="5868618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5121" y="0"/>
                  </a:moveTo>
                  <a:lnTo>
                    <a:pt x="0" y="2245"/>
                  </a:lnTo>
                  <a:lnTo>
                    <a:pt x="376" y="2508"/>
                  </a:lnTo>
                  <a:lnTo>
                    <a:pt x="5413" y="317"/>
                  </a:lnTo>
                  <a:lnTo>
                    <a:pt x="5121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8457841" y="5868386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5156" y="0"/>
                  </a:moveTo>
                  <a:lnTo>
                    <a:pt x="0" y="2247"/>
                  </a:lnTo>
                  <a:lnTo>
                    <a:pt x="314" y="2474"/>
                  </a:lnTo>
                  <a:lnTo>
                    <a:pt x="5448" y="241"/>
                  </a:lnTo>
                  <a:lnTo>
                    <a:pt x="5257" y="63"/>
                  </a:lnTo>
                  <a:close/>
                </a:path>
              </a:pathLst>
            </a:custGeom>
            <a:solidFill>
              <a:srgbClr val="ABAD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8457799" y="5868363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5168" y="0"/>
                  </a:moveTo>
                  <a:lnTo>
                    <a:pt x="0" y="2247"/>
                  </a:lnTo>
                  <a:lnTo>
                    <a:pt x="5206" y="25"/>
                  </a:lnTo>
                  <a:close/>
                </a:path>
              </a:pathLst>
            </a:custGeom>
            <a:solidFill>
              <a:srgbClr val="AFB1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8444344" y="5864273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40" h="41909">
                  <a:moveTo>
                    <a:pt x="800" y="0"/>
                  </a:moveTo>
                  <a:lnTo>
                    <a:pt x="381" y="457"/>
                  </a:lnTo>
                  <a:lnTo>
                    <a:pt x="0" y="32931"/>
                  </a:lnTo>
                  <a:lnTo>
                    <a:pt x="774" y="34442"/>
                  </a:lnTo>
                  <a:lnTo>
                    <a:pt x="1689" y="35090"/>
                  </a:lnTo>
                  <a:lnTo>
                    <a:pt x="13233" y="40982"/>
                  </a:lnTo>
                  <a:lnTo>
                    <a:pt x="13474" y="41160"/>
                  </a:lnTo>
                  <a:lnTo>
                    <a:pt x="13703" y="41262"/>
                  </a:lnTo>
                  <a:lnTo>
                    <a:pt x="14503" y="41402"/>
                  </a:lnTo>
                  <a:lnTo>
                    <a:pt x="14887" y="40982"/>
                  </a:lnTo>
                  <a:lnTo>
                    <a:pt x="14983" y="32931"/>
                  </a:lnTo>
                  <a:lnTo>
                    <a:pt x="15100" y="9639"/>
                  </a:lnTo>
                  <a:lnTo>
                    <a:pt x="15138" y="8483"/>
                  </a:lnTo>
                  <a:lnTo>
                    <a:pt x="14376" y="6985"/>
                  </a:lnTo>
                  <a:lnTo>
                    <a:pt x="13449" y="6337"/>
                  </a:lnTo>
                  <a:lnTo>
                    <a:pt x="2095" y="419"/>
                  </a:lnTo>
                  <a:lnTo>
                    <a:pt x="1854" y="241"/>
                  </a:lnTo>
                  <a:lnTo>
                    <a:pt x="1612" y="13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E1E2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8444364" y="5864163"/>
              <a:ext cx="15240" cy="42545"/>
            </a:xfrm>
            <a:custGeom>
              <a:avLst/>
              <a:gdLst/>
              <a:ahLst/>
              <a:cxnLst/>
              <a:rect l="l" t="t" r="r" b="b"/>
              <a:pathLst>
                <a:path w="15240" h="42545">
                  <a:moveTo>
                    <a:pt x="1028" y="0"/>
                  </a:moveTo>
                  <a:lnTo>
                    <a:pt x="190" y="520"/>
                  </a:lnTo>
                  <a:lnTo>
                    <a:pt x="0" y="32499"/>
                  </a:lnTo>
                  <a:lnTo>
                    <a:pt x="0" y="33680"/>
                  </a:lnTo>
                  <a:lnTo>
                    <a:pt x="812" y="35077"/>
                  </a:lnTo>
                  <a:lnTo>
                    <a:pt x="13919" y="42024"/>
                  </a:lnTo>
                  <a:lnTo>
                    <a:pt x="14757" y="41503"/>
                  </a:lnTo>
                  <a:lnTo>
                    <a:pt x="14947" y="9537"/>
                  </a:lnTo>
                  <a:lnTo>
                    <a:pt x="14947" y="8356"/>
                  </a:lnTo>
                  <a:lnTo>
                    <a:pt x="14122" y="6946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8444364" y="5864163"/>
              <a:ext cx="15240" cy="42545"/>
            </a:xfrm>
            <a:custGeom>
              <a:avLst/>
              <a:gdLst/>
              <a:ahLst/>
              <a:cxnLst/>
              <a:rect l="l" t="t" r="r" b="b"/>
              <a:pathLst>
                <a:path w="15240" h="42545">
                  <a:moveTo>
                    <a:pt x="0" y="32499"/>
                  </a:moveTo>
                  <a:lnTo>
                    <a:pt x="0" y="33680"/>
                  </a:lnTo>
                  <a:lnTo>
                    <a:pt x="812" y="35077"/>
                  </a:lnTo>
                  <a:lnTo>
                    <a:pt x="1841" y="35623"/>
                  </a:lnTo>
                  <a:lnTo>
                    <a:pt x="12903" y="41490"/>
                  </a:lnTo>
                  <a:lnTo>
                    <a:pt x="13919" y="42024"/>
                  </a:lnTo>
                  <a:lnTo>
                    <a:pt x="14757" y="41503"/>
                  </a:lnTo>
                  <a:lnTo>
                    <a:pt x="14757" y="40335"/>
                  </a:lnTo>
                  <a:lnTo>
                    <a:pt x="14947" y="9537"/>
                  </a:lnTo>
                  <a:lnTo>
                    <a:pt x="14947" y="8356"/>
                  </a:lnTo>
                  <a:lnTo>
                    <a:pt x="14122" y="6946"/>
                  </a:lnTo>
                  <a:lnTo>
                    <a:pt x="13106" y="6413"/>
                  </a:lnTo>
                  <a:lnTo>
                    <a:pt x="2044" y="546"/>
                  </a:lnTo>
                  <a:lnTo>
                    <a:pt x="1028" y="0"/>
                  </a:lnTo>
                  <a:lnTo>
                    <a:pt x="190" y="520"/>
                  </a:lnTo>
                  <a:lnTo>
                    <a:pt x="190" y="1701"/>
                  </a:lnTo>
                  <a:lnTo>
                    <a:pt x="0" y="32499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8444714" y="5864765"/>
              <a:ext cx="14604" cy="41275"/>
            </a:xfrm>
            <a:custGeom>
              <a:avLst/>
              <a:gdLst/>
              <a:ahLst/>
              <a:cxnLst/>
              <a:rect l="l" t="t" r="r" b="b"/>
              <a:pathLst>
                <a:path w="14605" h="41275">
                  <a:moveTo>
                    <a:pt x="12192" y="40284"/>
                  </a:moveTo>
                  <a:lnTo>
                    <a:pt x="13208" y="40817"/>
                  </a:lnTo>
                  <a:lnTo>
                    <a:pt x="14046" y="40309"/>
                  </a:lnTo>
                  <a:lnTo>
                    <a:pt x="14058" y="39128"/>
                  </a:lnTo>
                  <a:lnTo>
                    <a:pt x="14236" y="9156"/>
                  </a:lnTo>
                  <a:lnTo>
                    <a:pt x="14236" y="7975"/>
                  </a:lnTo>
                  <a:lnTo>
                    <a:pt x="13411" y="6578"/>
                  </a:lnTo>
                  <a:lnTo>
                    <a:pt x="12395" y="6032"/>
                  </a:lnTo>
                  <a:lnTo>
                    <a:pt x="2057" y="546"/>
                  </a:lnTo>
                  <a:lnTo>
                    <a:pt x="1028" y="0"/>
                  </a:lnTo>
                  <a:lnTo>
                    <a:pt x="203" y="520"/>
                  </a:lnTo>
                  <a:lnTo>
                    <a:pt x="190" y="1701"/>
                  </a:lnTo>
                  <a:lnTo>
                    <a:pt x="12" y="31673"/>
                  </a:lnTo>
                  <a:lnTo>
                    <a:pt x="0" y="32854"/>
                  </a:lnTo>
                  <a:lnTo>
                    <a:pt x="825" y="34251"/>
                  </a:lnTo>
                  <a:lnTo>
                    <a:pt x="1841" y="34797"/>
                  </a:lnTo>
                  <a:lnTo>
                    <a:pt x="12192" y="40284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8447207" y="5865544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9334" y="4953"/>
                  </a:moveTo>
                  <a:lnTo>
                    <a:pt x="7899" y="5194"/>
                  </a:lnTo>
                  <a:lnTo>
                    <a:pt x="4483" y="3378"/>
                  </a:lnTo>
                  <a:lnTo>
                    <a:pt x="1054" y="15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8447254" y="5899418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0" y="508"/>
                  </a:moveTo>
                  <a:lnTo>
                    <a:pt x="660" y="0"/>
                  </a:lnTo>
                  <a:lnTo>
                    <a:pt x="4483" y="2032"/>
                  </a:lnTo>
                  <a:lnTo>
                    <a:pt x="8318" y="4064"/>
                  </a:lnTo>
                  <a:lnTo>
                    <a:pt x="8953" y="5257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8447233" y="5873212"/>
              <a:ext cx="9525" cy="25400"/>
            </a:xfrm>
            <a:custGeom>
              <a:avLst/>
              <a:gdLst/>
              <a:ahLst/>
              <a:cxnLst/>
              <a:rect l="l" t="t" r="r" b="b"/>
              <a:pathLst>
                <a:path w="9525" h="25400">
                  <a:moveTo>
                    <a:pt x="12" y="17081"/>
                  </a:moveTo>
                  <a:lnTo>
                    <a:pt x="0" y="19240"/>
                  </a:lnTo>
                  <a:lnTo>
                    <a:pt x="1511" y="21818"/>
                  </a:lnTo>
                  <a:lnTo>
                    <a:pt x="3378" y="22796"/>
                  </a:lnTo>
                  <a:lnTo>
                    <a:pt x="5841" y="24117"/>
                  </a:lnTo>
                  <a:lnTo>
                    <a:pt x="7708" y="25107"/>
                  </a:lnTo>
                  <a:lnTo>
                    <a:pt x="9245" y="24142"/>
                  </a:lnTo>
                  <a:lnTo>
                    <a:pt x="9258" y="21996"/>
                  </a:lnTo>
                  <a:lnTo>
                    <a:pt x="9347" y="8026"/>
                  </a:lnTo>
                  <a:lnTo>
                    <a:pt x="9359" y="5867"/>
                  </a:lnTo>
                  <a:lnTo>
                    <a:pt x="7835" y="3289"/>
                  </a:lnTo>
                  <a:lnTo>
                    <a:pt x="5981" y="2298"/>
                  </a:lnTo>
                  <a:lnTo>
                    <a:pt x="3505" y="990"/>
                  </a:lnTo>
                  <a:lnTo>
                    <a:pt x="1650" y="0"/>
                  </a:lnTo>
                  <a:lnTo>
                    <a:pt x="114" y="952"/>
                  </a:lnTo>
                  <a:lnTo>
                    <a:pt x="88" y="3111"/>
                  </a:lnTo>
                  <a:lnTo>
                    <a:pt x="12" y="17081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8446016" y="5871028"/>
              <a:ext cx="12065" cy="29209"/>
            </a:xfrm>
            <a:custGeom>
              <a:avLst/>
              <a:gdLst/>
              <a:ahLst/>
              <a:cxnLst/>
              <a:rect l="l" t="t" r="r" b="b"/>
              <a:pathLst>
                <a:path w="12065" h="29209">
                  <a:moveTo>
                    <a:pt x="12" y="0"/>
                  </a:moveTo>
                  <a:lnTo>
                    <a:pt x="0" y="2870"/>
                  </a:lnTo>
                  <a:lnTo>
                    <a:pt x="342" y="5283"/>
                  </a:lnTo>
                  <a:lnTo>
                    <a:pt x="266" y="19024"/>
                  </a:lnTo>
                  <a:lnTo>
                    <a:pt x="253" y="21640"/>
                  </a:lnTo>
                  <a:lnTo>
                    <a:pt x="2082" y="24752"/>
                  </a:lnTo>
                  <a:lnTo>
                    <a:pt x="4330" y="25946"/>
                  </a:lnTo>
                  <a:lnTo>
                    <a:pt x="7315" y="27520"/>
                  </a:lnTo>
                  <a:lnTo>
                    <a:pt x="9563" y="28714"/>
                  </a:lnTo>
                  <a:lnTo>
                    <a:pt x="11417" y="27571"/>
                  </a:lnTo>
                  <a:lnTo>
                    <a:pt x="11442" y="24955"/>
                  </a:lnTo>
                  <a:lnTo>
                    <a:pt x="11518" y="11214"/>
                  </a:lnTo>
                  <a:lnTo>
                    <a:pt x="11937" y="9829"/>
                  </a:lnTo>
                  <a:lnTo>
                    <a:pt x="11950" y="6769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8445159" y="5869821"/>
              <a:ext cx="13970" cy="31750"/>
            </a:xfrm>
            <a:custGeom>
              <a:avLst/>
              <a:gdLst/>
              <a:ahLst/>
              <a:cxnLst/>
              <a:rect l="l" t="t" r="r" b="b"/>
              <a:pathLst>
                <a:path w="13969" h="31750">
                  <a:moveTo>
                    <a:pt x="13080" y="6743"/>
                  </a:moveTo>
                  <a:lnTo>
                    <a:pt x="13423" y="9906"/>
                  </a:lnTo>
                  <a:lnTo>
                    <a:pt x="13169" y="12839"/>
                  </a:lnTo>
                  <a:lnTo>
                    <a:pt x="13080" y="26593"/>
                  </a:lnTo>
                  <a:lnTo>
                    <a:pt x="13068" y="29197"/>
                  </a:lnTo>
                  <a:lnTo>
                    <a:pt x="11112" y="31648"/>
                  </a:lnTo>
                  <a:lnTo>
                    <a:pt x="7975" y="29984"/>
                  </a:lnTo>
                  <a:lnTo>
                    <a:pt x="5181" y="28511"/>
                  </a:lnTo>
                  <a:lnTo>
                    <a:pt x="2044" y="26847"/>
                  </a:lnTo>
                  <a:lnTo>
                    <a:pt x="126" y="22326"/>
                  </a:lnTo>
                  <a:lnTo>
                    <a:pt x="152" y="19723"/>
                  </a:lnTo>
                  <a:lnTo>
                    <a:pt x="228" y="5981"/>
                  </a:lnTo>
                  <a:lnTo>
                    <a:pt x="0" y="2781"/>
                  </a:lnTo>
                  <a:lnTo>
                    <a:pt x="393" y="0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8447233" y="5877022"/>
              <a:ext cx="9525" cy="21590"/>
            </a:xfrm>
            <a:custGeom>
              <a:avLst/>
              <a:gdLst/>
              <a:ahLst/>
              <a:cxnLst/>
              <a:rect l="l" t="t" r="r" b="b"/>
              <a:pathLst>
                <a:path w="9525" h="21590">
                  <a:moveTo>
                    <a:pt x="12" y="13271"/>
                  </a:moveTo>
                  <a:lnTo>
                    <a:pt x="0" y="15430"/>
                  </a:lnTo>
                  <a:lnTo>
                    <a:pt x="1511" y="18008"/>
                  </a:lnTo>
                  <a:lnTo>
                    <a:pt x="3378" y="18986"/>
                  </a:lnTo>
                  <a:lnTo>
                    <a:pt x="5841" y="20307"/>
                  </a:lnTo>
                  <a:lnTo>
                    <a:pt x="7708" y="21297"/>
                  </a:lnTo>
                  <a:lnTo>
                    <a:pt x="9245" y="20332"/>
                  </a:lnTo>
                  <a:lnTo>
                    <a:pt x="9258" y="18186"/>
                  </a:lnTo>
                  <a:lnTo>
                    <a:pt x="9321" y="8026"/>
                  </a:lnTo>
                  <a:lnTo>
                    <a:pt x="9334" y="5867"/>
                  </a:lnTo>
                  <a:lnTo>
                    <a:pt x="7823" y="3289"/>
                  </a:lnTo>
                  <a:lnTo>
                    <a:pt x="5956" y="2298"/>
                  </a:lnTo>
                  <a:lnTo>
                    <a:pt x="3492" y="990"/>
                  </a:lnTo>
                  <a:lnTo>
                    <a:pt x="1625" y="0"/>
                  </a:lnTo>
                  <a:lnTo>
                    <a:pt x="88" y="952"/>
                  </a:lnTo>
                  <a:lnTo>
                    <a:pt x="76" y="3111"/>
                  </a:lnTo>
                  <a:lnTo>
                    <a:pt x="12" y="13271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8449128" y="5880532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0" y="5575"/>
                  </a:moveTo>
                  <a:lnTo>
                    <a:pt x="5346" y="8407"/>
                  </a:lnTo>
                  <a:lnTo>
                    <a:pt x="5130" y="2578"/>
                  </a:lnTo>
                  <a:lnTo>
                    <a:pt x="279" y="0"/>
                  </a:lnTo>
                  <a:lnTo>
                    <a:pt x="0" y="5575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8449128" y="588356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1079" y="0"/>
                  </a:moveTo>
                  <a:lnTo>
                    <a:pt x="0" y="2539"/>
                  </a:lnTo>
                  <a:lnTo>
                    <a:pt x="5346" y="5372"/>
                  </a:lnTo>
                  <a:lnTo>
                    <a:pt x="4292" y="1701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8449128" y="588356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0" y="2539"/>
                  </a:moveTo>
                  <a:lnTo>
                    <a:pt x="5346" y="5372"/>
                  </a:lnTo>
                  <a:lnTo>
                    <a:pt x="4292" y="1701"/>
                  </a:lnTo>
                  <a:lnTo>
                    <a:pt x="1079" y="0"/>
                  </a:lnTo>
                  <a:lnTo>
                    <a:pt x="0" y="2539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8450331" y="587092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0"/>
                  </a:moveTo>
                  <a:lnTo>
                    <a:pt x="0" y="609"/>
                  </a:lnTo>
                  <a:lnTo>
                    <a:pt x="3162" y="2298"/>
                  </a:lnTo>
                  <a:lnTo>
                    <a:pt x="3174" y="1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8450230" y="5870925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40">
                  <a:moveTo>
                    <a:pt x="0" y="292"/>
                  </a:moveTo>
                  <a:lnTo>
                    <a:pt x="0" y="444"/>
                  </a:lnTo>
                  <a:lnTo>
                    <a:pt x="101" y="609"/>
                  </a:lnTo>
                  <a:lnTo>
                    <a:pt x="3136" y="2235"/>
                  </a:lnTo>
                  <a:lnTo>
                    <a:pt x="3263" y="2298"/>
                  </a:lnTo>
                  <a:lnTo>
                    <a:pt x="3378" y="2082"/>
                  </a:lnTo>
                  <a:lnTo>
                    <a:pt x="3378" y="1866"/>
                  </a:lnTo>
                  <a:lnTo>
                    <a:pt x="3276" y="1689"/>
                  </a:lnTo>
                  <a:lnTo>
                    <a:pt x="3149" y="1612"/>
                  </a:lnTo>
                  <a:lnTo>
                    <a:pt x="228" y="76"/>
                  </a:lnTo>
                  <a:lnTo>
                    <a:pt x="0" y="63"/>
                  </a:lnTo>
                  <a:lnTo>
                    <a:pt x="0" y="21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8451018" y="589145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520" y="1397"/>
                  </a:moveTo>
                  <a:lnTo>
                    <a:pt x="1485" y="1905"/>
                  </a:lnTo>
                  <a:lnTo>
                    <a:pt x="1498" y="787"/>
                  </a:lnTo>
                  <a:lnTo>
                    <a:pt x="0" y="0"/>
                  </a:lnTo>
                  <a:lnTo>
                    <a:pt x="0" y="330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8453047" y="589242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2" y="0"/>
                  </a:moveTo>
                  <a:lnTo>
                    <a:pt x="126" y="317"/>
                  </a:lnTo>
                  <a:lnTo>
                    <a:pt x="126" y="749"/>
                  </a:lnTo>
                  <a:lnTo>
                    <a:pt x="126" y="1193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8453569" y="589242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2" y="0"/>
                  </a:moveTo>
                  <a:lnTo>
                    <a:pt x="177" y="520"/>
                  </a:lnTo>
                  <a:lnTo>
                    <a:pt x="177" y="1054"/>
                  </a:lnTo>
                  <a:lnTo>
                    <a:pt x="177" y="1587"/>
                  </a:lnTo>
                  <a:lnTo>
                    <a:pt x="0" y="1905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8454090" y="589242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12" y="0"/>
                  </a:moveTo>
                  <a:lnTo>
                    <a:pt x="241" y="736"/>
                  </a:lnTo>
                  <a:lnTo>
                    <a:pt x="241" y="1358"/>
                  </a:lnTo>
                  <a:lnTo>
                    <a:pt x="228" y="1993"/>
                  </a:lnTo>
                  <a:lnTo>
                    <a:pt x="0" y="2438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8450244" y="589099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26" y="0"/>
                  </a:moveTo>
                  <a:lnTo>
                    <a:pt x="12" y="190"/>
                  </a:lnTo>
                  <a:lnTo>
                    <a:pt x="0" y="634"/>
                  </a:lnTo>
                  <a:lnTo>
                    <a:pt x="0" y="1066"/>
                  </a:lnTo>
                  <a:lnTo>
                    <a:pt x="114" y="1371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8449675" y="589044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77" y="0"/>
                  </a:moveTo>
                  <a:lnTo>
                    <a:pt x="0" y="342"/>
                  </a:lnTo>
                  <a:lnTo>
                    <a:pt x="0" y="876"/>
                  </a:lnTo>
                  <a:lnTo>
                    <a:pt x="0" y="1409"/>
                  </a:lnTo>
                  <a:lnTo>
                    <a:pt x="165" y="1905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8449095" y="588989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241" y="0"/>
                  </a:moveTo>
                  <a:lnTo>
                    <a:pt x="12" y="495"/>
                  </a:lnTo>
                  <a:lnTo>
                    <a:pt x="0" y="1117"/>
                  </a:lnTo>
                  <a:lnTo>
                    <a:pt x="0" y="1752"/>
                  </a:lnTo>
                  <a:lnTo>
                    <a:pt x="228" y="2438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8450889" y="589197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26"/>
                  </a:moveTo>
                  <a:lnTo>
                    <a:pt x="241" y="0"/>
                  </a:lnTo>
                  <a:lnTo>
                    <a:pt x="393" y="88"/>
                  </a:lnTo>
                  <a:lnTo>
                    <a:pt x="444" y="228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8450883" y="589218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292" y="0"/>
                  </a:moveTo>
                  <a:lnTo>
                    <a:pt x="774" y="253"/>
                  </a:lnTo>
                  <a:lnTo>
                    <a:pt x="838" y="431"/>
                  </a:lnTo>
                  <a:lnTo>
                    <a:pt x="533" y="304"/>
                  </a:lnTo>
                  <a:lnTo>
                    <a:pt x="368" y="482"/>
                  </a:lnTo>
                  <a:lnTo>
                    <a:pt x="0" y="279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8451280" y="590005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330"/>
                  </a:moveTo>
                  <a:lnTo>
                    <a:pt x="126" y="571"/>
                  </a:lnTo>
                  <a:lnTo>
                    <a:pt x="368" y="698"/>
                  </a:lnTo>
                  <a:lnTo>
                    <a:pt x="330" y="546"/>
                  </a:lnTo>
                  <a:lnTo>
                    <a:pt x="188" y="469"/>
                  </a:lnTo>
                  <a:lnTo>
                    <a:pt x="38" y="330"/>
                  </a:lnTo>
                  <a:close/>
                </a:path>
                <a:path w="634" h="1270">
                  <a:moveTo>
                    <a:pt x="292" y="330"/>
                  </a:moveTo>
                  <a:lnTo>
                    <a:pt x="330" y="546"/>
                  </a:lnTo>
                  <a:lnTo>
                    <a:pt x="406" y="393"/>
                  </a:lnTo>
                  <a:close/>
                </a:path>
                <a:path w="634" h="1270">
                  <a:moveTo>
                    <a:pt x="329" y="177"/>
                  </a:moveTo>
                  <a:lnTo>
                    <a:pt x="114" y="177"/>
                  </a:lnTo>
                  <a:lnTo>
                    <a:pt x="393" y="317"/>
                  </a:lnTo>
                  <a:lnTo>
                    <a:pt x="329" y="177"/>
                  </a:lnTo>
                  <a:close/>
                </a:path>
                <a:path w="634" h="1270">
                  <a:moveTo>
                    <a:pt x="12" y="0"/>
                  </a:moveTo>
                  <a:lnTo>
                    <a:pt x="126" y="241"/>
                  </a:lnTo>
                  <a:lnTo>
                    <a:pt x="329" y="17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8450813" y="589982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50" y="317"/>
                  </a:moveTo>
                  <a:lnTo>
                    <a:pt x="136" y="546"/>
                  </a:lnTo>
                  <a:lnTo>
                    <a:pt x="431" y="711"/>
                  </a:lnTo>
                  <a:lnTo>
                    <a:pt x="322" y="533"/>
                  </a:lnTo>
                  <a:lnTo>
                    <a:pt x="177" y="444"/>
                  </a:lnTo>
                  <a:lnTo>
                    <a:pt x="50" y="317"/>
                  </a:lnTo>
                  <a:close/>
                </a:path>
                <a:path w="634" h="1270">
                  <a:moveTo>
                    <a:pt x="304" y="317"/>
                  </a:moveTo>
                  <a:lnTo>
                    <a:pt x="342" y="546"/>
                  </a:lnTo>
                  <a:lnTo>
                    <a:pt x="419" y="380"/>
                  </a:lnTo>
                  <a:close/>
                </a:path>
                <a:path w="634" h="1270">
                  <a:moveTo>
                    <a:pt x="341" y="165"/>
                  </a:moveTo>
                  <a:lnTo>
                    <a:pt x="126" y="165"/>
                  </a:lnTo>
                  <a:lnTo>
                    <a:pt x="406" y="304"/>
                  </a:lnTo>
                  <a:lnTo>
                    <a:pt x="341" y="165"/>
                  </a:lnTo>
                  <a:close/>
                </a:path>
                <a:path w="634" h="1270">
                  <a:moveTo>
                    <a:pt x="0" y="0"/>
                  </a:moveTo>
                  <a:lnTo>
                    <a:pt x="139" y="228"/>
                  </a:lnTo>
                  <a:lnTo>
                    <a:pt x="341" y="165"/>
                  </a:lnTo>
                  <a:lnTo>
                    <a:pt x="88" y="12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8450325" y="58995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88" y="431"/>
                  </a:moveTo>
                  <a:lnTo>
                    <a:pt x="137" y="584"/>
                  </a:lnTo>
                  <a:lnTo>
                    <a:pt x="508" y="787"/>
                  </a:lnTo>
                  <a:lnTo>
                    <a:pt x="472" y="584"/>
                  </a:lnTo>
                  <a:lnTo>
                    <a:pt x="345" y="571"/>
                  </a:lnTo>
                  <a:lnTo>
                    <a:pt x="88" y="431"/>
                  </a:lnTo>
                  <a:close/>
                </a:path>
                <a:path w="634" h="1270">
                  <a:moveTo>
                    <a:pt x="165" y="279"/>
                  </a:moveTo>
                  <a:lnTo>
                    <a:pt x="214" y="431"/>
                  </a:lnTo>
                  <a:lnTo>
                    <a:pt x="355" y="507"/>
                  </a:lnTo>
                  <a:lnTo>
                    <a:pt x="165" y="279"/>
                  </a:lnTo>
                  <a:close/>
                </a:path>
                <a:path w="634" h="1270">
                  <a:moveTo>
                    <a:pt x="0" y="0"/>
                  </a:moveTo>
                  <a:lnTo>
                    <a:pt x="38" y="139"/>
                  </a:lnTo>
                  <a:lnTo>
                    <a:pt x="431" y="355"/>
                  </a:lnTo>
                  <a:lnTo>
                    <a:pt x="393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8449909" y="589933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215"/>
                  </a:moveTo>
                  <a:lnTo>
                    <a:pt x="101" y="533"/>
                  </a:lnTo>
                  <a:lnTo>
                    <a:pt x="419" y="711"/>
                  </a:lnTo>
                  <a:lnTo>
                    <a:pt x="328" y="533"/>
                  </a:lnTo>
                  <a:lnTo>
                    <a:pt x="152" y="381"/>
                  </a:lnTo>
                  <a:lnTo>
                    <a:pt x="406" y="381"/>
                  </a:lnTo>
                  <a:lnTo>
                    <a:pt x="126" y="228"/>
                  </a:lnTo>
                  <a:close/>
                </a:path>
                <a:path w="634" h="1270">
                  <a:moveTo>
                    <a:pt x="406" y="381"/>
                  </a:moveTo>
                  <a:lnTo>
                    <a:pt x="152" y="381"/>
                  </a:lnTo>
                  <a:lnTo>
                    <a:pt x="317" y="469"/>
                  </a:lnTo>
                  <a:close/>
                </a:path>
                <a:path w="634" h="1270">
                  <a:moveTo>
                    <a:pt x="0" y="0"/>
                  </a:moveTo>
                  <a:lnTo>
                    <a:pt x="98" y="152"/>
                  </a:lnTo>
                  <a:lnTo>
                    <a:pt x="393" y="304"/>
                  </a:lnTo>
                  <a:lnTo>
                    <a:pt x="317" y="152"/>
                  </a:lnTo>
                  <a:lnTo>
                    <a:pt x="76" y="12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8449447" y="589910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50" y="215"/>
                  </a:moveTo>
                  <a:lnTo>
                    <a:pt x="99" y="482"/>
                  </a:lnTo>
                  <a:lnTo>
                    <a:pt x="368" y="685"/>
                  </a:lnTo>
                  <a:lnTo>
                    <a:pt x="340" y="533"/>
                  </a:lnTo>
                  <a:lnTo>
                    <a:pt x="165" y="381"/>
                  </a:lnTo>
                  <a:lnTo>
                    <a:pt x="419" y="381"/>
                  </a:lnTo>
                  <a:lnTo>
                    <a:pt x="139" y="228"/>
                  </a:lnTo>
                  <a:close/>
                </a:path>
                <a:path w="634" h="1270">
                  <a:moveTo>
                    <a:pt x="419" y="381"/>
                  </a:moveTo>
                  <a:lnTo>
                    <a:pt x="165" y="381"/>
                  </a:lnTo>
                  <a:lnTo>
                    <a:pt x="393" y="495"/>
                  </a:lnTo>
                  <a:close/>
                </a:path>
                <a:path w="634" h="1270">
                  <a:moveTo>
                    <a:pt x="0" y="0"/>
                  </a:moveTo>
                  <a:lnTo>
                    <a:pt x="111" y="152"/>
                  </a:lnTo>
                  <a:lnTo>
                    <a:pt x="406" y="304"/>
                  </a:lnTo>
                  <a:lnTo>
                    <a:pt x="330" y="152"/>
                  </a:lnTo>
                  <a:lnTo>
                    <a:pt x="88" y="12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8451782" y="5899911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1572" y="1104"/>
                  </a:moveTo>
                  <a:lnTo>
                    <a:pt x="1244" y="1104"/>
                  </a:lnTo>
                  <a:lnTo>
                    <a:pt x="1383" y="1295"/>
                  </a:lnTo>
                  <a:lnTo>
                    <a:pt x="1498" y="1714"/>
                  </a:lnTo>
                  <a:lnTo>
                    <a:pt x="2552" y="2273"/>
                  </a:lnTo>
                  <a:lnTo>
                    <a:pt x="2438" y="1955"/>
                  </a:lnTo>
                  <a:lnTo>
                    <a:pt x="2273" y="1955"/>
                  </a:lnTo>
                  <a:lnTo>
                    <a:pt x="1663" y="1625"/>
                  </a:lnTo>
                  <a:lnTo>
                    <a:pt x="1572" y="1104"/>
                  </a:lnTo>
                  <a:close/>
                </a:path>
                <a:path w="3175" h="2540">
                  <a:moveTo>
                    <a:pt x="1562" y="723"/>
                  </a:moveTo>
                  <a:lnTo>
                    <a:pt x="1608" y="914"/>
                  </a:lnTo>
                  <a:lnTo>
                    <a:pt x="2273" y="1955"/>
                  </a:lnTo>
                  <a:lnTo>
                    <a:pt x="2438" y="1955"/>
                  </a:lnTo>
                  <a:lnTo>
                    <a:pt x="1866" y="1054"/>
                  </a:lnTo>
                  <a:lnTo>
                    <a:pt x="2200" y="1054"/>
                  </a:lnTo>
                  <a:lnTo>
                    <a:pt x="1562" y="723"/>
                  </a:lnTo>
                  <a:close/>
                </a:path>
                <a:path w="3175" h="2540">
                  <a:moveTo>
                    <a:pt x="498" y="317"/>
                  </a:moveTo>
                  <a:lnTo>
                    <a:pt x="355" y="317"/>
                  </a:lnTo>
                  <a:lnTo>
                    <a:pt x="571" y="825"/>
                  </a:lnTo>
                  <a:lnTo>
                    <a:pt x="266" y="825"/>
                  </a:lnTo>
                  <a:lnTo>
                    <a:pt x="673" y="1041"/>
                  </a:lnTo>
                  <a:lnTo>
                    <a:pt x="772" y="1295"/>
                  </a:lnTo>
                  <a:lnTo>
                    <a:pt x="1079" y="1485"/>
                  </a:lnTo>
                  <a:lnTo>
                    <a:pt x="1200" y="1206"/>
                  </a:lnTo>
                  <a:lnTo>
                    <a:pt x="901" y="1206"/>
                  </a:lnTo>
                  <a:lnTo>
                    <a:pt x="498" y="317"/>
                  </a:lnTo>
                  <a:close/>
                </a:path>
                <a:path w="3175" h="2540">
                  <a:moveTo>
                    <a:pt x="2200" y="1054"/>
                  </a:moveTo>
                  <a:lnTo>
                    <a:pt x="1866" y="1054"/>
                  </a:lnTo>
                  <a:lnTo>
                    <a:pt x="2324" y="1295"/>
                  </a:lnTo>
                  <a:lnTo>
                    <a:pt x="2200" y="1054"/>
                  </a:lnTo>
                  <a:close/>
                </a:path>
                <a:path w="3175" h="2540">
                  <a:moveTo>
                    <a:pt x="647" y="241"/>
                  </a:moveTo>
                  <a:lnTo>
                    <a:pt x="885" y="584"/>
                  </a:lnTo>
                  <a:lnTo>
                    <a:pt x="987" y="1041"/>
                  </a:lnTo>
                  <a:lnTo>
                    <a:pt x="901" y="1206"/>
                  </a:lnTo>
                  <a:lnTo>
                    <a:pt x="1200" y="1206"/>
                  </a:lnTo>
                  <a:lnTo>
                    <a:pt x="1572" y="1104"/>
                  </a:lnTo>
                  <a:lnTo>
                    <a:pt x="1396" y="1092"/>
                  </a:lnTo>
                  <a:lnTo>
                    <a:pt x="914" y="380"/>
                  </a:lnTo>
                  <a:lnTo>
                    <a:pt x="647" y="241"/>
                  </a:lnTo>
                  <a:close/>
                </a:path>
                <a:path w="3175" h="2540">
                  <a:moveTo>
                    <a:pt x="1308" y="584"/>
                  </a:moveTo>
                  <a:lnTo>
                    <a:pt x="1396" y="1092"/>
                  </a:lnTo>
                  <a:lnTo>
                    <a:pt x="1569" y="1092"/>
                  </a:lnTo>
                  <a:lnTo>
                    <a:pt x="1474" y="673"/>
                  </a:lnTo>
                  <a:lnTo>
                    <a:pt x="1308" y="584"/>
                  </a:lnTo>
                  <a:close/>
                </a:path>
                <a:path w="3175" h="2540">
                  <a:moveTo>
                    <a:pt x="203" y="0"/>
                  </a:moveTo>
                  <a:lnTo>
                    <a:pt x="0" y="914"/>
                  </a:lnTo>
                  <a:lnTo>
                    <a:pt x="241" y="1041"/>
                  </a:lnTo>
                  <a:lnTo>
                    <a:pt x="266" y="825"/>
                  </a:lnTo>
                  <a:lnTo>
                    <a:pt x="571" y="825"/>
                  </a:lnTo>
                  <a:lnTo>
                    <a:pt x="385" y="723"/>
                  </a:lnTo>
                  <a:lnTo>
                    <a:pt x="355" y="317"/>
                  </a:lnTo>
                  <a:lnTo>
                    <a:pt x="498" y="317"/>
                  </a:lnTo>
                  <a:lnTo>
                    <a:pt x="406" y="11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8406695" y="5844205"/>
              <a:ext cx="20320" cy="48895"/>
            </a:xfrm>
            <a:custGeom>
              <a:avLst/>
              <a:gdLst/>
              <a:ahLst/>
              <a:cxnLst/>
              <a:rect l="l" t="t" r="r" b="b"/>
              <a:pathLst>
                <a:path w="20319" h="48895">
                  <a:moveTo>
                    <a:pt x="0" y="0"/>
                  </a:moveTo>
                  <a:lnTo>
                    <a:pt x="139" y="37846"/>
                  </a:lnTo>
                  <a:lnTo>
                    <a:pt x="20281" y="48298"/>
                  </a:lnTo>
                  <a:lnTo>
                    <a:pt x="20142" y="10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4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8409023" y="5856778"/>
              <a:ext cx="15240" cy="22225"/>
            </a:xfrm>
            <a:custGeom>
              <a:avLst/>
              <a:gdLst/>
              <a:ahLst/>
              <a:cxnLst/>
              <a:rect l="l" t="t" r="r" b="b"/>
              <a:pathLst>
                <a:path w="15240" h="22225">
                  <a:moveTo>
                    <a:pt x="14770" y="0"/>
                  </a:moveTo>
                  <a:lnTo>
                    <a:pt x="9766" y="5270"/>
                  </a:lnTo>
                  <a:lnTo>
                    <a:pt x="7581" y="8267"/>
                  </a:lnTo>
                  <a:lnTo>
                    <a:pt x="5041" y="11760"/>
                  </a:lnTo>
                  <a:lnTo>
                    <a:pt x="0" y="21640"/>
                  </a:lnTo>
                  <a:lnTo>
                    <a:pt x="723" y="20320"/>
                  </a:lnTo>
                  <a:lnTo>
                    <a:pt x="2565" y="18389"/>
                  </a:lnTo>
                  <a:lnTo>
                    <a:pt x="4813" y="16040"/>
                  </a:lnTo>
                  <a:lnTo>
                    <a:pt x="8420" y="13423"/>
                  </a:lnTo>
                  <a:lnTo>
                    <a:pt x="10033" y="10998"/>
                  </a:lnTo>
                  <a:lnTo>
                    <a:pt x="11557" y="8724"/>
                  </a:lnTo>
                  <a:lnTo>
                    <a:pt x="12280" y="5473"/>
                  </a:lnTo>
                  <a:lnTo>
                    <a:pt x="13195" y="3086"/>
                  </a:lnTo>
                  <a:lnTo>
                    <a:pt x="14046" y="876"/>
                  </a:lnTo>
                  <a:lnTo>
                    <a:pt x="14770" y="0"/>
                  </a:lnTo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8411636" y="5859486"/>
              <a:ext cx="10795" cy="15240"/>
            </a:xfrm>
            <a:custGeom>
              <a:avLst/>
              <a:gdLst/>
              <a:ahLst/>
              <a:cxnLst/>
              <a:rect l="l" t="t" r="r" b="b"/>
              <a:pathLst>
                <a:path w="10794" h="15240">
                  <a:moveTo>
                    <a:pt x="10236" y="0"/>
                  </a:moveTo>
                  <a:lnTo>
                    <a:pt x="6527" y="4102"/>
                  </a:lnTo>
                  <a:lnTo>
                    <a:pt x="4025" y="8153"/>
                  </a:lnTo>
                  <a:lnTo>
                    <a:pt x="0" y="15011"/>
                  </a:lnTo>
                  <a:lnTo>
                    <a:pt x="3606" y="11849"/>
                  </a:lnTo>
                  <a:lnTo>
                    <a:pt x="8610" y="6413"/>
                  </a:lnTo>
                  <a:lnTo>
                    <a:pt x="1023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8406695" y="5844208"/>
              <a:ext cx="27305" cy="10795"/>
            </a:xfrm>
            <a:custGeom>
              <a:avLst/>
              <a:gdLst/>
              <a:ahLst/>
              <a:cxnLst/>
              <a:rect l="l" t="t" r="r" b="b"/>
              <a:pathLst>
                <a:path w="27305" h="10795">
                  <a:moveTo>
                    <a:pt x="7162" y="0"/>
                  </a:moveTo>
                  <a:lnTo>
                    <a:pt x="0" y="0"/>
                  </a:lnTo>
                  <a:lnTo>
                    <a:pt x="20116" y="10401"/>
                  </a:lnTo>
                  <a:lnTo>
                    <a:pt x="27152" y="10401"/>
                  </a:lnTo>
                  <a:lnTo>
                    <a:pt x="7162" y="0"/>
                  </a:lnTo>
                  <a:close/>
                </a:path>
              </a:pathLst>
            </a:custGeom>
            <a:solidFill>
              <a:srgbClr val="B9BB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8426804" y="5854618"/>
              <a:ext cx="7620" cy="38100"/>
            </a:xfrm>
            <a:custGeom>
              <a:avLst/>
              <a:gdLst/>
              <a:ahLst/>
              <a:cxnLst/>
              <a:rect l="l" t="t" r="r" b="b"/>
              <a:pathLst>
                <a:path w="7619" h="38100">
                  <a:moveTo>
                    <a:pt x="0" y="37884"/>
                  </a:moveTo>
                  <a:lnTo>
                    <a:pt x="7048" y="37884"/>
                  </a:lnTo>
                  <a:lnTo>
                    <a:pt x="7048" y="0"/>
                  </a:lnTo>
                  <a:lnTo>
                    <a:pt x="0" y="0"/>
                  </a:lnTo>
                  <a:lnTo>
                    <a:pt x="0" y="37884"/>
                  </a:lnTo>
                  <a:close/>
                </a:path>
              </a:pathLst>
            </a:custGeom>
            <a:solidFill>
              <a:srgbClr val="9698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 txBox="1"/>
            <p:nvPr/>
          </p:nvSpPr>
          <p:spPr>
            <a:xfrm>
              <a:off x="8695640" y="5062786"/>
              <a:ext cx="474345" cy="20307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algn="ctr">
                <a:lnSpc>
                  <a:spcPts val="1770"/>
                </a:lnSpc>
                <a:spcBef>
                  <a:spcPts val="105"/>
                </a:spcBef>
              </a:pPr>
              <a:r>
                <a:rPr sz="2800" b="1" spc="-35" dirty="0">
                  <a:solidFill>
                    <a:srgbClr val="231F20"/>
                  </a:solidFill>
                  <a:latin typeface="Myriad Pro"/>
                  <a:cs typeface="Myriad Pro"/>
                </a:rPr>
                <a:t>1/F</a:t>
              </a:r>
              <a:endParaRPr sz="2800" dirty="0">
                <a:latin typeface="Myriad Pro"/>
                <a:cs typeface="Myriad Pro"/>
              </a:endParaRPr>
            </a:p>
            <a:p>
              <a:pPr algn="ctr">
                <a:lnSpc>
                  <a:spcPts val="750"/>
                </a:lnSpc>
              </a:pPr>
              <a:r>
                <a:rPr sz="1100" b="1" spc="-15" dirty="0">
                  <a:solidFill>
                    <a:srgbClr val="231F20"/>
                  </a:solidFill>
                  <a:latin typeface="Myriad Pro"/>
                  <a:cs typeface="Myriad Pro"/>
                </a:rPr>
                <a:t>(Initial</a:t>
              </a:r>
              <a:r>
                <a:rPr sz="1100" b="1" spc="-50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1100" b="1" spc="-20" dirty="0">
                  <a:solidFill>
                    <a:srgbClr val="231F20"/>
                  </a:solidFill>
                  <a:latin typeface="Myriad Pro"/>
                  <a:cs typeface="Myriad Pro"/>
                </a:rPr>
                <a:t>Floor)</a:t>
              </a:r>
              <a:endParaRPr sz="1100" dirty="0">
                <a:latin typeface="Myriad Pro"/>
                <a:cs typeface="Myriad Pro"/>
              </a:endParaRPr>
            </a:p>
          </p:txBody>
        </p:sp>
        <p:sp>
          <p:nvSpPr>
            <p:cNvPr id="228" name="object 228"/>
            <p:cNvSpPr txBox="1"/>
            <p:nvPr/>
          </p:nvSpPr>
          <p:spPr>
            <a:xfrm>
              <a:off x="7903196" y="6772533"/>
              <a:ext cx="1502410" cy="7965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065" marR="5080" indent="-635" algn="ctr">
                <a:lnSpc>
                  <a:spcPct val="101000"/>
                </a:lnSpc>
                <a:spcBef>
                  <a:spcPts val="95"/>
                </a:spcBef>
              </a:pPr>
              <a:r>
                <a:rPr lang="ru-RU" b="1" spc="0" dirty="0">
                  <a:solidFill>
                    <a:srgbClr val="ED1C24"/>
                  </a:solidFill>
                  <a:latin typeface="Myriad Pro"/>
                  <a:cs typeface="Myriad Pro"/>
                </a:rPr>
                <a:t>Лифт не работает, считыватели карт не работают, отпечатки пальцев не работают</a:t>
              </a:r>
              <a:endParaRPr b="1">
                <a:latin typeface="Myriad Pro"/>
                <a:cs typeface="Myriad Pro"/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8464902" y="5935187"/>
              <a:ext cx="173355" cy="835025"/>
            </a:xfrm>
            <a:custGeom>
              <a:avLst/>
              <a:gdLst/>
              <a:ahLst/>
              <a:cxnLst/>
              <a:rect l="l" t="t" r="r" b="b"/>
              <a:pathLst>
                <a:path w="173355" h="835025">
                  <a:moveTo>
                    <a:pt x="0" y="0"/>
                  </a:moveTo>
                  <a:lnTo>
                    <a:pt x="172999" y="834618"/>
                  </a:lnTo>
                </a:path>
              </a:pathLst>
            </a:custGeom>
            <a:ln w="96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8003914" y="5169643"/>
              <a:ext cx="600157" cy="50215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8409817" y="5892432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5" h="33654">
                  <a:moveTo>
                    <a:pt x="0" y="0"/>
                  </a:moveTo>
                  <a:lnTo>
                    <a:pt x="101" y="26174"/>
                  </a:lnTo>
                  <a:lnTo>
                    <a:pt x="14046" y="33400"/>
                  </a:lnTo>
                  <a:lnTo>
                    <a:pt x="13944" y="7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8409817" y="5892432"/>
              <a:ext cx="14604" cy="33655"/>
            </a:xfrm>
            <a:custGeom>
              <a:avLst/>
              <a:gdLst/>
              <a:ahLst/>
              <a:cxnLst/>
              <a:rect l="l" t="t" r="r" b="b"/>
              <a:pathLst>
                <a:path w="14605" h="33654">
                  <a:moveTo>
                    <a:pt x="0" y="0"/>
                  </a:moveTo>
                  <a:lnTo>
                    <a:pt x="101" y="26174"/>
                  </a:lnTo>
                  <a:lnTo>
                    <a:pt x="14046" y="33400"/>
                  </a:lnTo>
                  <a:lnTo>
                    <a:pt x="13944" y="7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8414527" y="5899945"/>
              <a:ext cx="4445" cy="9525"/>
            </a:xfrm>
            <a:custGeom>
              <a:avLst/>
              <a:gdLst/>
              <a:ahLst/>
              <a:cxnLst/>
              <a:rect l="l" t="t" r="r" b="b"/>
              <a:pathLst>
                <a:path w="4444" h="9525">
                  <a:moveTo>
                    <a:pt x="2311" y="0"/>
                  </a:moveTo>
                  <a:lnTo>
                    <a:pt x="0" y="7391"/>
                  </a:lnTo>
                  <a:lnTo>
                    <a:pt x="4318" y="9410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8414530" y="5908904"/>
              <a:ext cx="4445" cy="9525"/>
            </a:xfrm>
            <a:custGeom>
              <a:avLst/>
              <a:gdLst/>
              <a:ahLst/>
              <a:cxnLst/>
              <a:rect l="l" t="t" r="r" b="b"/>
              <a:pathLst>
                <a:path w="4444" h="9525">
                  <a:moveTo>
                    <a:pt x="0" y="0"/>
                  </a:moveTo>
                  <a:lnTo>
                    <a:pt x="2006" y="9410"/>
                  </a:lnTo>
                  <a:lnTo>
                    <a:pt x="4317" y="20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 txBox="1"/>
            <p:nvPr/>
          </p:nvSpPr>
          <p:spPr>
            <a:xfrm>
              <a:off x="4757328" y="6843450"/>
              <a:ext cx="1359535" cy="8033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-635" algn="ctr">
                <a:lnSpc>
                  <a:spcPct val="101000"/>
                </a:lnSpc>
                <a:spcBef>
                  <a:spcPts val="95"/>
                </a:spcBef>
              </a:pPr>
              <a:r>
                <a:rPr lang="ru-RU" b="1" dirty="0">
                  <a:solidFill>
                    <a:srgbClr val="00B050"/>
                  </a:solidFill>
                  <a:latin typeface="Myriad Pro"/>
                  <a:cs typeface="Myriad Pro"/>
                </a:rPr>
                <a:t>Работает лифт,</a:t>
              </a:r>
              <a:r>
                <a:rPr b="1" dirty="0">
                  <a:solidFill>
                    <a:srgbClr val="00B050"/>
                  </a:solidFill>
                  <a:latin typeface="Myriad Pro"/>
                  <a:cs typeface="Myriad Pro"/>
                </a:rPr>
                <a:t>  </a:t>
              </a:r>
              <a:r>
                <a:rPr lang="ru-RU" b="1" dirty="0">
                  <a:solidFill>
                    <a:srgbClr val="00B050"/>
                  </a:solidFill>
                  <a:latin typeface="Myriad Pro"/>
                  <a:cs typeface="Myriad Pro"/>
                </a:rPr>
                <a:t>Считыватели карт,</a:t>
              </a:r>
              <a:endParaRPr lang="ru-RU" b="1" dirty="0">
                <a:solidFill>
                  <a:srgbClr val="00B050"/>
                </a:solidFill>
                <a:latin typeface="Myriad Pro"/>
                <a:cs typeface="Myriad Pro"/>
              </a:endParaRPr>
            </a:p>
            <a:p>
              <a:pPr marL="12700" marR="5080" indent="-635" algn="ctr">
                <a:lnSpc>
                  <a:spcPct val="101000"/>
                </a:lnSpc>
                <a:spcBef>
                  <a:spcPts val="95"/>
                </a:spcBef>
              </a:pPr>
              <a:r>
                <a:rPr lang="ru-RU" b="1" dirty="0">
                  <a:solidFill>
                    <a:srgbClr val="00B050"/>
                  </a:solidFill>
                  <a:latin typeface="Myriad Pro"/>
                  <a:cs typeface="Myriad Pro"/>
                </a:rPr>
                <a:t>Отпечатки пальцев</a:t>
              </a:r>
              <a:endParaRPr lang="ru-RU" b="1" dirty="0">
                <a:solidFill>
                  <a:srgbClr val="00B050"/>
                </a:solidFill>
                <a:latin typeface="Myriad Pro"/>
                <a:cs typeface="Myriad Pro"/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2934098" y="5089176"/>
              <a:ext cx="2703028" cy="20845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7" name="object 237"/>
            <p:cNvSpPr txBox="1"/>
            <p:nvPr/>
          </p:nvSpPr>
          <p:spPr>
            <a:xfrm>
              <a:off x="5500636" y="5140710"/>
              <a:ext cx="474345" cy="20307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algn="ctr">
                <a:lnSpc>
                  <a:spcPts val="1770"/>
                </a:lnSpc>
                <a:spcBef>
                  <a:spcPts val="105"/>
                </a:spcBef>
              </a:pPr>
              <a:r>
                <a:rPr sz="2400" b="1" spc="-35" dirty="0">
                  <a:solidFill>
                    <a:srgbClr val="231F20"/>
                  </a:solidFill>
                  <a:latin typeface="Myriad Pro"/>
                  <a:cs typeface="Myriad Pro"/>
                </a:rPr>
                <a:t>1/F</a:t>
              </a:r>
              <a:endParaRPr sz="2400" dirty="0">
                <a:latin typeface="Myriad Pro"/>
                <a:cs typeface="Myriad Pro"/>
              </a:endParaRPr>
            </a:p>
            <a:p>
              <a:pPr algn="ctr">
                <a:lnSpc>
                  <a:spcPts val="750"/>
                </a:lnSpc>
              </a:pPr>
              <a:r>
                <a:rPr sz="1100" b="1" spc="-15" dirty="0">
                  <a:solidFill>
                    <a:srgbClr val="231F20"/>
                  </a:solidFill>
                  <a:latin typeface="Myriad Pro"/>
                  <a:cs typeface="Myriad Pro"/>
                </a:rPr>
                <a:t>(Initial</a:t>
              </a:r>
              <a:r>
                <a:rPr sz="1100" b="1" spc="-50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1100" b="1" spc="-20" dirty="0">
                  <a:solidFill>
                    <a:srgbClr val="231F20"/>
                  </a:solidFill>
                  <a:latin typeface="Myriad Pro"/>
                  <a:cs typeface="Myriad Pro"/>
                </a:rPr>
                <a:t>Floor)</a:t>
              </a:r>
              <a:endParaRPr sz="1100" dirty="0">
                <a:latin typeface="Myriad Pro"/>
                <a:cs typeface="Myriad Pro"/>
              </a:endParaRPr>
            </a:p>
          </p:txBody>
        </p:sp>
      </p:grpSp>
      <p:sp>
        <p:nvSpPr>
          <p:cNvPr id="252" name="object 252"/>
          <p:cNvSpPr/>
          <p:nvPr/>
        </p:nvSpPr>
        <p:spPr>
          <a:xfrm>
            <a:off x="1422" y="635648"/>
            <a:ext cx="44107" cy="141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50" name="Group 349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351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3"/>
            <p:cNvSpPr txBox="1"/>
            <p:nvPr/>
          </p:nvSpPr>
          <p:spPr>
            <a:xfrm>
              <a:off x="14748504" y="9927290"/>
              <a:ext cx="202739" cy="76445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0" name="object 34"/>
            <p:cNvSpPr txBox="1"/>
            <p:nvPr/>
          </p:nvSpPr>
          <p:spPr>
            <a:xfrm>
              <a:off x="14748504" y="8699968"/>
              <a:ext cx="202739" cy="85367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1" name="object 35"/>
            <p:cNvSpPr txBox="1"/>
            <p:nvPr/>
          </p:nvSpPr>
          <p:spPr>
            <a:xfrm>
              <a:off x="14748504" y="7596217"/>
              <a:ext cx="202739" cy="87923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2" name="object 36"/>
            <p:cNvSpPr txBox="1"/>
            <p:nvPr/>
          </p:nvSpPr>
          <p:spPr>
            <a:xfrm>
              <a:off x="14789136" y="6416648"/>
              <a:ext cx="162107" cy="98897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>
                  <a:latin typeface="Myriad Pro"/>
                  <a:cs typeface="Myriad Pro"/>
                </a:rPr>
                <a:t>Посетители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373" name="object 37"/>
            <p:cNvSpPr txBox="1"/>
            <p:nvPr/>
          </p:nvSpPr>
          <p:spPr>
            <a:xfrm>
              <a:off x="14748504" y="5550402"/>
              <a:ext cx="202739" cy="79922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4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5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376" name="object 40"/>
            <p:cNvSpPr txBox="1"/>
            <p:nvPr/>
          </p:nvSpPr>
          <p:spPr>
            <a:xfrm>
              <a:off x="14715831" y="2038504"/>
              <a:ext cx="202739" cy="85367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77" name="object 41"/>
            <p:cNvSpPr txBox="1"/>
            <p:nvPr/>
          </p:nvSpPr>
          <p:spPr>
            <a:xfrm>
              <a:off x="14748503" y="963655"/>
              <a:ext cx="202739" cy="92153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671802" y="635671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78" name="Group 377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379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3"/>
            <p:cNvSpPr txBox="1"/>
            <p:nvPr/>
          </p:nvSpPr>
          <p:spPr>
            <a:xfrm>
              <a:off x="14748504" y="9927290"/>
              <a:ext cx="202739" cy="62245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8" name="object 34"/>
            <p:cNvSpPr txBox="1"/>
            <p:nvPr/>
          </p:nvSpPr>
          <p:spPr>
            <a:xfrm>
              <a:off x="14748504" y="8611165"/>
              <a:ext cx="202739" cy="83357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9" name="object 35"/>
            <p:cNvSpPr txBox="1"/>
            <p:nvPr/>
          </p:nvSpPr>
          <p:spPr>
            <a:xfrm>
              <a:off x="14748504" y="7661981"/>
              <a:ext cx="202739" cy="795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00" name="object 36"/>
            <p:cNvSpPr txBox="1"/>
            <p:nvPr/>
          </p:nvSpPr>
          <p:spPr>
            <a:xfrm>
              <a:off x="14768611" y="6358423"/>
              <a:ext cx="182632" cy="109579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01" name="object 37"/>
            <p:cNvSpPr txBox="1"/>
            <p:nvPr/>
          </p:nvSpPr>
          <p:spPr>
            <a:xfrm>
              <a:off x="14748504" y="5550402"/>
              <a:ext cx="202739" cy="71084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02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03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04" name="object 40"/>
            <p:cNvSpPr txBox="1"/>
            <p:nvPr/>
          </p:nvSpPr>
          <p:spPr>
            <a:xfrm>
              <a:off x="14748085" y="2046044"/>
              <a:ext cx="202739" cy="85409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05" name="object 41"/>
            <p:cNvSpPr txBox="1"/>
            <p:nvPr/>
          </p:nvSpPr>
          <p:spPr>
            <a:xfrm>
              <a:off x="14748503" y="963655"/>
              <a:ext cx="202739" cy="87923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  <p:sp>
        <p:nvSpPr>
          <p:cNvPr id="407" name="object 88"/>
          <p:cNvSpPr txBox="1"/>
          <p:nvPr/>
        </p:nvSpPr>
        <p:spPr>
          <a:xfrm>
            <a:off x="1847602" y="2679700"/>
            <a:ext cx="4955227" cy="274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Используя функцию «Кто внутри», администраторы могут проверить, сколько человек осталось в определенной области / комнате, с подробным указанием идентификатора персонала, имени, фамилии,  отдела и времени доступа.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08" name="object 89"/>
          <p:cNvSpPr txBox="1"/>
          <p:nvPr/>
        </p:nvSpPr>
        <p:spPr>
          <a:xfrm>
            <a:off x="1784350" y="2140585"/>
            <a:ext cx="432816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Кто внутри?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19543" y="5499796"/>
            <a:ext cx="15729990" cy="4647504"/>
            <a:chOff x="2726879" y="5508103"/>
            <a:chExt cx="7254875" cy="2143489"/>
          </a:xfrm>
        </p:grpSpPr>
        <p:sp>
          <p:nvSpPr>
            <p:cNvPr id="406" name="object 60"/>
            <p:cNvSpPr/>
            <p:nvPr/>
          </p:nvSpPr>
          <p:spPr>
            <a:xfrm>
              <a:off x="2726879" y="6218397"/>
              <a:ext cx="7254875" cy="1433195"/>
            </a:xfrm>
            <a:custGeom>
              <a:avLst/>
              <a:gdLst/>
              <a:ahLst/>
              <a:cxnLst/>
              <a:rect l="l" t="t" r="r" b="b"/>
              <a:pathLst>
                <a:path w="7254875" h="1433195">
                  <a:moveTo>
                    <a:pt x="7254875" y="0"/>
                  </a:moveTo>
                  <a:lnTo>
                    <a:pt x="0" y="0"/>
                  </a:lnTo>
                  <a:lnTo>
                    <a:pt x="0" y="1432966"/>
                  </a:lnTo>
                  <a:lnTo>
                    <a:pt x="7254875" y="1432966"/>
                  </a:lnTo>
                  <a:lnTo>
                    <a:pt x="7254875" y="0"/>
                  </a:lnTo>
                  <a:close/>
                </a:path>
              </a:pathLst>
            </a:custGeom>
            <a:solidFill>
              <a:srgbClr val="8AC354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92"/>
            <p:cNvSpPr txBox="1"/>
            <p:nvPr/>
          </p:nvSpPr>
          <p:spPr>
            <a:xfrm>
              <a:off x="3683271" y="5508103"/>
              <a:ext cx="1918088" cy="149048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000" b="1" spc="5" dirty="0">
                  <a:solidFill>
                    <a:srgbClr val="231F20"/>
                  </a:solidFill>
                  <a:latin typeface="Myriad Pro"/>
                  <a:cs typeface="Myriad Pro"/>
                </a:rPr>
                <a:t>John </a:t>
              </a:r>
              <a:r>
                <a:rPr sz="2000" b="1" spc="0" dirty="0">
                  <a:solidFill>
                    <a:srgbClr val="231F20"/>
                  </a:solidFill>
                  <a:latin typeface="Myriad Pro"/>
                  <a:cs typeface="Myriad Pro"/>
                </a:rPr>
                <a:t>Wilkinson is inside </a:t>
              </a:r>
              <a:r>
                <a:rPr sz="2000" b="1" spc="5" dirty="0">
                  <a:solidFill>
                    <a:srgbClr val="231F20"/>
                  </a:solidFill>
                  <a:latin typeface="Myriad Pro"/>
                  <a:cs typeface="Myriad Pro"/>
                </a:rPr>
                <a:t>the </a:t>
              </a:r>
              <a:r>
                <a:rPr sz="2000" b="1" spc="0" dirty="0">
                  <a:solidFill>
                    <a:srgbClr val="231F20"/>
                  </a:solidFill>
                  <a:latin typeface="Myriad Pro"/>
                  <a:cs typeface="Myriad Pro"/>
                </a:rPr>
                <a:t>Area</a:t>
              </a:r>
              <a:r>
                <a:rPr sz="2000" b="1" spc="-90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2000" b="1" spc="5" dirty="0">
                  <a:solidFill>
                    <a:srgbClr val="231F20"/>
                  </a:solidFill>
                  <a:latin typeface="Myriad Pro"/>
                  <a:cs typeface="Myriad Pro"/>
                </a:rPr>
                <a:t>A</a:t>
              </a:r>
              <a:endParaRPr sz="2000" dirty="0">
                <a:latin typeface="Myriad Pro"/>
                <a:cs typeface="Myriad Pro"/>
              </a:endParaRPr>
            </a:p>
          </p:txBody>
        </p:sp>
        <p:sp>
          <p:nvSpPr>
            <p:cNvPr id="410" name="object 93"/>
            <p:cNvSpPr/>
            <p:nvPr/>
          </p:nvSpPr>
          <p:spPr>
            <a:xfrm>
              <a:off x="3087447" y="5894116"/>
              <a:ext cx="6477000" cy="14507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94"/>
            <p:cNvSpPr txBox="1"/>
            <p:nvPr/>
          </p:nvSpPr>
          <p:spPr>
            <a:xfrm>
              <a:off x="4555209" y="6766136"/>
              <a:ext cx="4525645" cy="280035"/>
            </a:xfrm>
            <a:prstGeom prst="rect">
              <a:avLst/>
            </a:prstGeom>
            <a:ln w="13030">
              <a:solidFill>
                <a:srgbClr val="231F20"/>
              </a:solidFill>
            </a:ln>
          </p:spPr>
          <p:txBody>
            <a:bodyPr vert="horz" wrap="square" lIns="0" tIns="6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"/>
                </a:spcBef>
              </a:pPr>
              <a:endParaRPr sz="600">
                <a:latin typeface="Times New Roman" panose="02020603050405020304"/>
                <a:cs typeface="Times New Roman" panose="02020603050405020304"/>
              </a:endParaRPr>
            </a:p>
            <a:p>
              <a:pPr marL="148590">
                <a:lnSpc>
                  <a:spcPct val="100000"/>
                </a:lnSpc>
                <a:tabLst>
                  <a:tab pos="975360" algn="l"/>
                  <a:tab pos="1770380" algn="l"/>
                  <a:tab pos="2382520" algn="l"/>
                  <a:tab pos="3213735" algn="l"/>
                  <a:tab pos="4020820" algn="l"/>
                </a:tabLst>
              </a:pPr>
              <a:r>
                <a:rPr sz="600" dirty="0">
                  <a:solidFill>
                    <a:srgbClr val="231F20"/>
                  </a:solidFill>
                  <a:latin typeface="Myriad Pro"/>
                  <a:cs typeface="Myriad Pro"/>
                </a:rPr>
                <a:t>018964	John	Wilkinson	Account	015635	5:00pm</a:t>
              </a:r>
              <a:endParaRPr sz="600">
                <a:latin typeface="Myriad Pro"/>
                <a:cs typeface="Myriad Pro"/>
              </a:endParaRPr>
            </a:p>
          </p:txBody>
        </p:sp>
        <p:sp>
          <p:nvSpPr>
            <p:cNvPr id="412" name="object 95"/>
            <p:cNvSpPr/>
            <p:nvPr/>
          </p:nvSpPr>
          <p:spPr>
            <a:xfrm>
              <a:off x="4927297" y="5684356"/>
              <a:ext cx="387350" cy="1079500"/>
            </a:xfrm>
            <a:custGeom>
              <a:avLst/>
              <a:gdLst/>
              <a:ahLst/>
              <a:cxnLst/>
              <a:rect l="l" t="t" r="r" b="b"/>
              <a:pathLst>
                <a:path w="387350" h="1079500">
                  <a:moveTo>
                    <a:pt x="387261" y="1079182"/>
                  </a:moveTo>
                  <a:lnTo>
                    <a:pt x="0" y="0"/>
                  </a:lnTo>
                </a:path>
              </a:pathLst>
            </a:custGeom>
            <a:ln w="1303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96"/>
            <p:cNvSpPr/>
            <p:nvPr/>
          </p:nvSpPr>
          <p:spPr>
            <a:xfrm>
              <a:off x="3735227" y="5684368"/>
              <a:ext cx="440055" cy="935355"/>
            </a:xfrm>
            <a:custGeom>
              <a:avLst/>
              <a:gdLst/>
              <a:ahLst/>
              <a:cxnLst/>
              <a:rect l="l" t="t" r="r" b="b"/>
              <a:pathLst>
                <a:path w="440055" h="935354">
                  <a:moveTo>
                    <a:pt x="0" y="935113"/>
                  </a:moveTo>
                  <a:lnTo>
                    <a:pt x="439470" y="0"/>
                  </a:lnTo>
                </a:path>
              </a:pathLst>
            </a:custGeom>
            <a:ln w="1303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97"/>
            <p:cNvSpPr/>
            <p:nvPr/>
          </p:nvSpPr>
          <p:spPr>
            <a:xfrm>
              <a:off x="3444788" y="6634302"/>
              <a:ext cx="208407" cy="1466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98"/>
            <p:cNvSpPr txBox="1"/>
            <p:nvPr/>
          </p:nvSpPr>
          <p:spPr>
            <a:xfrm>
              <a:off x="3222268" y="6622385"/>
              <a:ext cx="643255" cy="170815"/>
            </a:xfrm>
            <a:prstGeom prst="rect">
              <a:avLst/>
            </a:prstGeom>
            <a:ln w="13030">
              <a:solidFill>
                <a:srgbClr val="231F20"/>
              </a:solidFill>
            </a:ln>
          </p:spPr>
          <p:txBody>
            <a:bodyPr vert="horz" wrap="square" lIns="0" tIns="27939" rIns="0" bIns="0" rtlCol="0">
              <a:spAutoFit/>
            </a:bodyPr>
            <a:lstStyle/>
            <a:p>
              <a:pPr marL="274320">
                <a:lnSpc>
                  <a:spcPct val="100000"/>
                </a:lnSpc>
                <a:spcBef>
                  <a:spcPts val="220"/>
                </a:spcBef>
              </a:pPr>
              <a:r>
                <a:rPr sz="600" dirty="0">
                  <a:solidFill>
                    <a:srgbClr val="231F20"/>
                  </a:solidFill>
                  <a:latin typeface="Myriad Pro"/>
                  <a:cs typeface="Myriad Pro"/>
                </a:rPr>
                <a:t>Area</a:t>
              </a:r>
              <a:r>
                <a:rPr sz="600" spc="-10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600" spc="0" dirty="0">
                  <a:solidFill>
                    <a:srgbClr val="231F20"/>
                  </a:solidFill>
                  <a:latin typeface="Myriad Pro"/>
                  <a:cs typeface="Myriad Pro"/>
                </a:rPr>
                <a:t>A</a:t>
              </a:r>
              <a:endParaRPr sz="600">
                <a:latin typeface="Myriad Pro"/>
                <a:cs typeface="Myriad Pro"/>
              </a:endParaRPr>
            </a:p>
          </p:txBody>
        </p:sp>
      </p:grpSp>
      <p:sp>
        <p:nvSpPr>
          <p:cNvPr id="416" name="object 370"/>
          <p:cNvSpPr/>
          <p:nvPr/>
        </p:nvSpPr>
        <p:spPr>
          <a:xfrm>
            <a:off x="8079997" y="2458767"/>
            <a:ext cx="4489359" cy="28504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>
            <a:off x="1709933" y="3365500"/>
            <a:ext cx="11477153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lang="ru-RU" sz="2000" dirty="0">
                <a:latin typeface="Myriad Pro"/>
                <a:cs typeface="Myriad Pro"/>
              </a:rPr>
              <a:t>Возможность</a:t>
            </a:r>
            <a:r>
              <a:rPr sz="2000" dirty="0">
                <a:latin typeface="Myriad Pro"/>
                <a:cs typeface="Myriad Pro"/>
              </a:rPr>
              <a:t> ограничить количество людей, получающих и выходящих из области. Вы также можете установить максимальное количество людей, прибывающих и выходящих из комнаты. Например, если номер зарезервирован для 10 человек, система будет принимать только подтверждение карты для таких 10 человек.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739900" y="2706370"/>
            <a:ext cx="420624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lang="en-US" sz="2800" dirty="0">
                <a:latin typeface="Myriad Pro"/>
                <a:cs typeface="Myriad Pro"/>
              </a:rPr>
              <a:t>Ограничение доступа</a:t>
            </a:r>
            <a:endParaRPr lang="en-US" sz="2800" dirty="0"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2308" y="5626251"/>
            <a:ext cx="14274818" cy="3981281"/>
            <a:chOff x="4310251" y="4552888"/>
            <a:chExt cx="6207125" cy="1731182"/>
          </a:xfrm>
        </p:grpSpPr>
        <p:sp>
          <p:nvSpPr>
            <p:cNvPr id="99" name="object 99"/>
            <p:cNvSpPr/>
            <p:nvPr/>
          </p:nvSpPr>
          <p:spPr>
            <a:xfrm>
              <a:off x="8138518" y="5832847"/>
              <a:ext cx="37807" cy="112128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8063776" y="5997209"/>
              <a:ext cx="83185" cy="265430"/>
            </a:xfrm>
            <a:custGeom>
              <a:avLst/>
              <a:gdLst/>
              <a:ahLst/>
              <a:cxnLst/>
              <a:rect l="l" t="t" r="r" b="b"/>
              <a:pathLst>
                <a:path w="83185" h="265429">
                  <a:moveTo>
                    <a:pt x="23494" y="0"/>
                  </a:moveTo>
                  <a:lnTo>
                    <a:pt x="5968" y="48679"/>
                  </a:lnTo>
                  <a:lnTo>
                    <a:pt x="5968" y="198412"/>
                  </a:lnTo>
                  <a:lnTo>
                    <a:pt x="0" y="249859"/>
                  </a:lnTo>
                  <a:lnTo>
                    <a:pt x="5156" y="252196"/>
                  </a:lnTo>
                  <a:lnTo>
                    <a:pt x="11963" y="260248"/>
                  </a:lnTo>
                  <a:lnTo>
                    <a:pt x="30528" y="263603"/>
                  </a:lnTo>
                  <a:lnTo>
                    <a:pt x="40422" y="264993"/>
                  </a:lnTo>
                  <a:lnTo>
                    <a:pt x="48151" y="264594"/>
                  </a:lnTo>
                  <a:lnTo>
                    <a:pt x="51993" y="261137"/>
                  </a:lnTo>
                  <a:lnTo>
                    <a:pt x="35699" y="239458"/>
                  </a:lnTo>
                  <a:lnTo>
                    <a:pt x="31927" y="218592"/>
                  </a:lnTo>
                  <a:lnTo>
                    <a:pt x="82562" y="3479"/>
                  </a:lnTo>
                  <a:lnTo>
                    <a:pt x="23494" y="0"/>
                  </a:lnTo>
                  <a:close/>
                </a:path>
              </a:pathLst>
            </a:custGeom>
            <a:solidFill>
              <a:srgbClr val="979B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8009998" y="5877742"/>
              <a:ext cx="106045" cy="388620"/>
            </a:xfrm>
            <a:custGeom>
              <a:avLst/>
              <a:gdLst/>
              <a:ahLst/>
              <a:cxnLst/>
              <a:rect l="l" t="t" r="r" b="b"/>
              <a:pathLst>
                <a:path w="106045" h="388620">
                  <a:moveTo>
                    <a:pt x="105892" y="0"/>
                  </a:moveTo>
                  <a:lnTo>
                    <a:pt x="21475" y="0"/>
                  </a:lnTo>
                  <a:lnTo>
                    <a:pt x="22161" y="114376"/>
                  </a:lnTo>
                  <a:lnTo>
                    <a:pt x="21564" y="158800"/>
                  </a:lnTo>
                  <a:lnTo>
                    <a:pt x="4470" y="204495"/>
                  </a:lnTo>
                  <a:lnTo>
                    <a:pt x="6718" y="307949"/>
                  </a:lnTo>
                  <a:lnTo>
                    <a:pt x="0" y="364426"/>
                  </a:lnTo>
                  <a:lnTo>
                    <a:pt x="2997" y="374611"/>
                  </a:lnTo>
                  <a:lnTo>
                    <a:pt x="32258" y="388404"/>
                  </a:lnTo>
                  <a:lnTo>
                    <a:pt x="37884" y="384987"/>
                  </a:lnTo>
                  <a:lnTo>
                    <a:pt x="40855" y="375627"/>
                  </a:lnTo>
                  <a:lnTo>
                    <a:pt x="33536" y="367150"/>
                  </a:lnTo>
                  <a:lnTo>
                    <a:pt x="30118" y="359244"/>
                  </a:lnTo>
                  <a:lnTo>
                    <a:pt x="29718" y="347338"/>
                  </a:lnTo>
                  <a:lnTo>
                    <a:pt x="31457" y="326859"/>
                  </a:lnTo>
                  <a:lnTo>
                    <a:pt x="87426" y="119468"/>
                  </a:lnTo>
                  <a:lnTo>
                    <a:pt x="105892" y="0"/>
                  </a:lnTo>
                  <a:close/>
                </a:path>
              </a:pathLst>
            </a:custGeom>
            <a:solidFill>
              <a:srgbClr val="979B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8003815" y="6242165"/>
              <a:ext cx="59055" cy="31115"/>
            </a:xfrm>
            <a:custGeom>
              <a:avLst/>
              <a:gdLst/>
              <a:ahLst/>
              <a:cxnLst/>
              <a:rect l="l" t="t" r="r" b="b"/>
              <a:pathLst>
                <a:path w="59054" h="31115">
                  <a:moveTo>
                    <a:pt x="4470" y="0"/>
                  </a:moveTo>
                  <a:lnTo>
                    <a:pt x="0" y="20573"/>
                  </a:lnTo>
                  <a:lnTo>
                    <a:pt x="16916" y="30733"/>
                  </a:lnTo>
                  <a:lnTo>
                    <a:pt x="58889" y="30733"/>
                  </a:lnTo>
                  <a:lnTo>
                    <a:pt x="26631" y="10198"/>
                  </a:lnTo>
                  <a:lnTo>
                    <a:pt x="4470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8063777" y="6247064"/>
              <a:ext cx="77470" cy="26034"/>
            </a:xfrm>
            <a:custGeom>
              <a:avLst/>
              <a:gdLst/>
              <a:ahLst/>
              <a:cxnLst/>
              <a:rect l="l" t="t" r="r" b="b"/>
              <a:pathLst>
                <a:path w="77470" h="26034">
                  <a:moveTo>
                    <a:pt x="0" y="0"/>
                  </a:moveTo>
                  <a:lnTo>
                    <a:pt x="0" y="23101"/>
                  </a:lnTo>
                  <a:lnTo>
                    <a:pt x="38798" y="25831"/>
                  </a:lnTo>
                  <a:lnTo>
                    <a:pt x="75628" y="25831"/>
                  </a:lnTo>
                  <a:lnTo>
                    <a:pt x="77431" y="14719"/>
                  </a:lnTo>
                  <a:lnTo>
                    <a:pt x="59587" y="7289"/>
                  </a:lnTo>
                  <a:lnTo>
                    <a:pt x="43091" y="7289"/>
                  </a:lnTo>
                  <a:lnTo>
                    <a:pt x="0" y="0"/>
                  </a:lnTo>
                  <a:close/>
                </a:path>
                <a:path w="77470" h="26034">
                  <a:moveTo>
                    <a:pt x="57391" y="6375"/>
                  </a:moveTo>
                  <a:lnTo>
                    <a:pt x="43091" y="7289"/>
                  </a:lnTo>
                  <a:lnTo>
                    <a:pt x="59587" y="7289"/>
                  </a:lnTo>
                  <a:lnTo>
                    <a:pt x="57391" y="6375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8008277" y="5824670"/>
              <a:ext cx="151511" cy="1771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8058765" y="5582403"/>
              <a:ext cx="88900" cy="279400"/>
            </a:xfrm>
            <a:custGeom>
              <a:avLst/>
              <a:gdLst/>
              <a:ahLst/>
              <a:cxnLst/>
              <a:rect l="l" t="t" r="r" b="b"/>
              <a:pathLst>
                <a:path w="88900" h="279400">
                  <a:moveTo>
                    <a:pt x="1955" y="0"/>
                  </a:moveTo>
                  <a:lnTo>
                    <a:pt x="0" y="269798"/>
                  </a:lnTo>
                  <a:lnTo>
                    <a:pt x="75996" y="278841"/>
                  </a:lnTo>
                  <a:lnTo>
                    <a:pt x="88785" y="74193"/>
                  </a:lnTo>
                  <a:lnTo>
                    <a:pt x="68046" y="30530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8159791" y="5644900"/>
              <a:ext cx="21590" cy="193675"/>
            </a:xfrm>
            <a:custGeom>
              <a:avLst/>
              <a:gdLst/>
              <a:ahLst/>
              <a:cxnLst/>
              <a:rect l="l" t="t" r="r" b="b"/>
              <a:pathLst>
                <a:path w="21589" h="193675">
                  <a:moveTo>
                    <a:pt x="8458" y="0"/>
                  </a:moveTo>
                  <a:lnTo>
                    <a:pt x="1816" y="5194"/>
                  </a:lnTo>
                  <a:lnTo>
                    <a:pt x="0" y="193522"/>
                  </a:lnTo>
                  <a:lnTo>
                    <a:pt x="21272" y="193382"/>
                  </a:lnTo>
                  <a:lnTo>
                    <a:pt x="16814" y="53390"/>
                  </a:lnTo>
                  <a:lnTo>
                    <a:pt x="8458" y="0"/>
                  </a:lnTo>
                  <a:close/>
                </a:path>
              </a:pathLst>
            </a:custGeom>
            <a:solidFill>
              <a:srgbClr val="6B51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8048004" y="5454022"/>
              <a:ext cx="121307" cy="1973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7979123" y="5589403"/>
              <a:ext cx="112395" cy="286385"/>
            </a:xfrm>
            <a:custGeom>
              <a:avLst/>
              <a:gdLst/>
              <a:ahLst/>
              <a:cxnLst/>
              <a:rect l="l" t="t" r="r" b="b"/>
              <a:pathLst>
                <a:path w="112395" h="286384">
                  <a:moveTo>
                    <a:pt x="75006" y="0"/>
                  </a:moveTo>
                  <a:lnTo>
                    <a:pt x="17652" y="23342"/>
                  </a:lnTo>
                  <a:lnTo>
                    <a:pt x="8032" y="65860"/>
                  </a:lnTo>
                  <a:lnTo>
                    <a:pt x="3932" y="99115"/>
                  </a:lnTo>
                  <a:lnTo>
                    <a:pt x="4549" y="140284"/>
                  </a:lnTo>
                  <a:lnTo>
                    <a:pt x="9080" y="206540"/>
                  </a:lnTo>
                  <a:lnTo>
                    <a:pt x="0" y="209981"/>
                  </a:lnTo>
                  <a:lnTo>
                    <a:pt x="4292" y="235407"/>
                  </a:lnTo>
                  <a:lnTo>
                    <a:pt x="34442" y="236804"/>
                  </a:lnTo>
                  <a:lnTo>
                    <a:pt x="30187" y="286359"/>
                  </a:lnTo>
                  <a:lnTo>
                    <a:pt x="109423" y="282232"/>
                  </a:lnTo>
                  <a:lnTo>
                    <a:pt x="111834" y="225567"/>
                  </a:lnTo>
                  <a:lnTo>
                    <a:pt x="111836" y="174193"/>
                  </a:lnTo>
                  <a:lnTo>
                    <a:pt x="110897" y="125522"/>
                  </a:lnTo>
                  <a:lnTo>
                    <a:pt x="107659" y="91436"/>
                  </a:lnTo>
                  <a:lnTo>
                    <a:pt x="99490" y="55860"/>
                  </a:lnTo>
                  <a:lnTo>
                    <a:pt x="83756" y="2717"/>
                  </a:lnTo>
                  <a:lnTo>
                    <a:pt x="75006" y="0"/>
                  </a:lnTo>
                  <a:close/>
                </a:path>
              </a:pathLst>
            </a:custGeom>
            <a:solidFill>
              <a:srgbClr val="6B51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8126811" y="5607443"/>
              <a:ext cx="43180" cy="273685"/>
            </a:xfrm>
            <a:custGeom>
              <a:avLst/>
              <a:gdLst/>
              <a:ahLst/>
              <a:cxnLst/>
              <a:rect l="l" t="t" r="r" b="b"/>
              <a:pathLst>
                <a:path w="43179" h="273684">
                  <a:moveTo>
                    <a:pt x="9931" y="0"/>
                  </a:moveTo>
                  <a:lnTo>
                    <a:pt x="0" y="5486"/>
                  </a:lnTo>
                  <a:lnTo>
                    <a:pt x="2793" y="268312"/>
                  </a:lnTo>
                  <a:lnTo>
                    <a:pt x="41109" y="273316"/>
                  </a:lnTo>
                  <a:lnTo>
                    <a:pt x="42343" y="225968"/>
                  </a:lnTo>
                  <a:lnTo>
                    <a:pt x="42787" y="185616"/>
                  </a:lnTo>
                  <a:lnTo>
                    <a:pt x="42472" y="130148"/>
                  </a:lnTo>
                  <a:lnTo>
                    <a:pt x="41427" y="37452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rgbClr val="6B51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7987872" y="5822834"/>
              <a:ext cx="40386" cy="1226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7669522" y="6215455"/>
              <a:ext cx="79908" cy="570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7651869" y="5796429"/>
              <a:ext cx="225510" cy="4764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7636556" y="5544866"/>
              <a:ext cx="188595" cy="263525"/>
            </a:xfrm>
            <a:custGeom>
              <a:avLst/>
              <a:gdLst/>
              <a:ahLst/>
              <a:cxnLst/>
              <a:rect l="l" t="t" r="r" b="b"/>
              <a:pathLst>
                <a:path w="188595" h="263525">
                  <a:moveTo>
                    <a:pt x="63042" y="0"/>
                  </a:moveTo>
                  <a:lnTo>
                    <a:pt x="0" y="26250"/>
                  </a:lnTo>
                  <a:lnTo>
                    <a:pt x="825" y="74841"/>
                  </a:lnTo>
                  <a:lnTo>
                    <a:pt x="16802" y="89471"/>
                  </a:lnTo>
                  <a:lnTo>
                    <a:pt x="37503" y="172161"/>
                  </a:lnTo>
                  <a:lnTo>
                    <a:pt x="32042" y="262229"/>
                  </a:lnTo>
                  <a:lnTo>
                    <a:pt x="183032" y="263194"/>
                  </a:lnTo>
                  <a:lnTo>
                    <a:pt x="171856" y="163906"/>
                  </a:lnTo>
                  <a:lnTo>
                    <a:pt x="174802" y="87109"/>
                  </a:lnTo>
                  <a:lnTo>
                    <a:pt x="188404" y="35674"/>
                  </a:lnTo>
                  <a:lnTo>
                    <a:pt x="125704" y="190"/>
                  </a:lnTo>
                  <a:lnTo>
                    <a:pt x="63042" y="0"/>
                  </a:lnTo>
                  <a:close/>
                </a:path>
              </a:pathLst>
            </a:custGeom>
            <a:solidFill>
              <a:srgbClr val="C0DB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7672925" y="5404923"/>
              <a:ext cx="103790" cy="17074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7601142" y="5571120"/>
              <a:ext cx="63500" cy="257810"/>
            </a:xfrm>
            <a:custGeom>
              <a:avLst/>
              <a:gdLst/>
              <a:ahLst/>
              <a:cxnLst/>
              <a:rect l="l" t="t" r="r" b="b"/>
              <a:pathLst>
                <a:path w="63500" h="257809">
                  <a:moveTo>
                    <a:pt x="35410" y="0"/>
                  </a:moveTo>
                  <a:lnTo>
                    <a:pt x="15027" y="52565"/>
                  </a:lnTo>
                  <a:lnTo>
                    <a:pt x="1683" y="130541"/>
                  </a:lnTo>
                  <a:lnTo>
                    <a:pt x="0" y="177882"/>
                  </a:lnTo>
                  <a:lnTo>
                    <a:pt x="12466" y="213803"/>
                  </a:lnTo>
                  <a:lnTo>
                    <a:pt x="41570" y="257517"/>
                  </a:lnTo>
                  <a:lnTo>
                    <a:pt x="63325" y="241236"/>
                  </a:lnTo>
                  <a:lnTo>
                    <a:pt x="48030" y="187412"/>
                  </a:lnTo>
                  <a:lnTo>
                    <a:pt x="42498" y="151636"/>
                  </a:lnTo>
                  <a:lnTo>
                    <a:pt x="46342" y="117858"/>
                  </a:lnTo>
                  <a:lnTo>
                    <a:pt x="59172" y="70027"/>
                  </a:lnTo>
                  <a:lnTo>
                    <a:pt x="35410" y="0"/>
                  </a:lnTo>
                  <a:close/>
                </a:path>
              </a:pathLst>
            </a:custGeom>
            <a:solidFill>
              <a:srgbClr val="C0DB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7642712" y="5812356"/>
              <a:ext cx="31556" cy="547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7784442" y="5580550"/>
              <a:ext cx="81915" cy="258445"/>
            </a:xfrm>
            <a:custGeom>
              <a:avLst/>
              <a:gdLst/>
              <a:ahLst/>
              <a:cxnLst/>
              <a:rect l="l" t="t" r="r" b="b"/>
              <a:pathLst>
                <a:path w="81914" h="258445">
                  <a:moveTo>
                    <a:pt x="40525" y="0"/>
                  </a:moveTo>
                  <a:lnTo>
                    <a:pt x="0" y="6172"/>
                  </a:lnTo>
                  <a:lnTo>
                    <a:pt x="7150" y="79844"/>
                  </a:lnTo>
                  <a:lnTo>
                    <a:pt x="29692" y="106540"/>
                  </a:lnTo>
                  <a:lnTo>
                    <a:pt x="59270" y="258381"/>
                  </a:lnTo>
                  <a:lnTo>
                    <a:pt x="81343" y="256692"/>
                  </a:lnTo>
                  <a:lnTo>
                    <a:pt x="72770" y="121119"/>
                  </a:lnTo>
                  <a:lnTo>
                    <a:pt x="40525" y="0"/>
                  </a:lnTo>
                  <a:close/>
                </a:path>
              </a:pathLst>
            </a:custGeom>
            <a:solidFill>
              <a:srgbClr val="C0DB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7725496" y="5580543"/>
              <a:ext cx="36830" cy="215900"/>
            </a:xfrm>
            <a:custGeom>
              <a:avLst/>
              <a:gdLst/>
              <a:ahLst/>
              <a:cxnLst/>
              <a:rect l="l" t="t" r="r" b="b"/>
              <a:pathLst>
                <a:path w="36829" h="215900">
                  <a:moveTo>
                    <a:pt x="24168" y="0"/>
                  </a:moveTo>
                  <a:lnTo>
                    <a:pt x="0" y="0"/>
                  </a:lnTo>
                  <a:lnTo>
                    <a:pt x="8750" y="12242"/>
                  </a:lnTo>
                  <a:lnTo>
                    <a:pt x="0" y="198970"/>
                  </a:lnTo>
                  <a:lnTo>
                    <a:pt x="18376" y="215887"/>
                  </a:lnTo>
                  <a:lnTo>
                    <a:pt x="36766" y="201472"/>
                  </a:lnTo>
                  <a:lnTo>
                    <a:pt x="16675" y="12661"/>
                  </a:lnTo>
                  <a:lnTo>
                    <a:pt x="24168" y="0"/>
                  </a:lnTo>
                  <a:close/>
                </a:path>
              </a:pathLst>
            </a:custGeom>
            <a:solidFill>
              <a:srgbClr val="90BC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7357208" y="6224792"/>
              <a:ext cx="92710" cy="48260"/>
            </a:xfrm>
            <a:custGeom>
              <a:avLst/>
              <a:gdLst/>
              <a:ahLst/>
              <a:cxnLst/>
              <a:rect l="l" t="t" r="r" b="b"/>
              <a:pathLst>
                <a:path w="92710" h="48259">
                  <a:moveTo>
                    <a:pt x="68033" y="0"/>
                  </a:moveTo>
                  <a:lnTo>
                    <a:pt x="38938" y="21277"/>
                  </a:lnTo>
                  <a:lnTo>
                    <a:pt x="22413" y="26325"/>
                  </a:lnTo>
                  <a:lnTo>
                    <a:pt x="7182" y="34885"/>
                  </a:lnTo>
                  <a:lnTo>
                    <a:pt x="0" y="48107"/>
                  </a:lnTo>
                  <a:lnTo>
                    <a:pt x="43383" y="48107"/>
                  </a:lnTo>
                  <a:lnTo>
                    <a:pt x="58229" y="42646"/>
                  </a:lnTo>
                  <a:lnTo>
                    <a:pt x="89362" y="42646"/>
                  </a:lnTo>
                  <a:lnTo>
                    <a:pt x="91139" y="31647"/>
                  </a:lnTo>
                  <a:lnTo>
                    <a:pt x="92218" y="21277"/>
                  </a:lnTo>
                  <a:lnTo>
                    <a:pt x="91902" y="12501"/>
                  </a:lnTo>
                  <a:lnTo>
                    <a:pt x="90360" y="977"/>
                  </a:lnTo>
                  <a:lnTo>
                    <a:pt x="68033" y="0"/>
                  </a:lnTo>
                  <a:close/>
                </a:path>
                <a:path w="92710" h="48259">
                  <a:moveTo>
                    <a:pt x="89362" y="42646"/>
                  </a:moveTo>
                  <a:lnTo>
                    <a:pt x="58229" y="42646"/>
                  </a:lnTo>
                  <a:lnTo>
                    <a:pt x="63830" y="48107"/>
                  </a:lnTo>
                  <a:lnTo>
                    <a:pt x="88480" y="48107"/>
                  </a:lnTo>
                  <a:lnTo>
                    <a:pt x="89362" y="42646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7467326" y="6217714"/>
              <a:ext cx="75565" cy="55244"/>
            </a:xfrm>
            <a:custGeom>
              <a:avLst/>
              <a:gdLst/>
              <a:ahLst/>
              <a:cxnLst/>
              <a:rect l="l" t="t" r="r" b="b"/>
              <a:pathLst>
                <a:path w="75564" h="55245">
                  <a:moveTo>
                    <a:pt x="75191" y="50609"/>
                  </a:moveTo>
                  <a:lnTo>
                    <a:pt x="27123" y="50609"/>
                  </a:lnTo>
                  <a:lnTo>
                    <a:pt x="40941" y="55181"/>
                  </a:lnTo>
                  <a:lnTo>
                    <a:pt x="75015" y="55181"/>
                  </a:lnTo>
                  <a:lnTo>
                    <a:pt x="75191" y="50609"/>
                  </a:lnTo>
                  <a:close/>
                </a:path>
                <a:path w="75564" h="55245">
                  <a:moveTo>
                    <a:pt x="25739" y="0"/>
                  </a:moveTo>
                  <a:lnTo>
                    <a:pt x="1634" y="5321"/>
                  </a:lnTo>
                  <a:lnTo>
                    <a:pt x="363" y="22979"/>
                  </a:lnTo>
                  <a:lnTo>
                    <a:pt x="62" y="30848"/>
                  </a:lnTo>
                  <a:lnTo>
                    <a:pt x="0" y="35355"/>
                  </a:lnTo>
                  <a:lnTo>
                    <a:pt x="363" y="43193"/>
                  </a:lnTo>
                  <a:lnTo>
                    <a:pt x="1634" y="55079"/>
                  </a:lnTo>
                  <a:lnTo>
                    <a:pt x="20278" y="55079"/>
                  </a:lnTo>
                  <a:lnTo>
                    <a:pt x="27123" y="50609"/>
                  </a:lnTo>
                  <a:lnTo>
                    <a:pt x="75191" y="50609"/>
                  </a:lnTo>
                  <a:lnTo>
                    <a:pt x="75501" y="42565"/>
                  </a:lnTo>
                  <a:lnTo>
                    <a:pt x="71427" y="35355"/>
                  </a:lnTo>
                  <a:lnTo>
                    <a:pt x="58981" y="30848"/>
                  </a:lnTo>
                  <a:lnTo>
                    <a:pt x="34350" y="26339"/>
                  </a:lnTo>
                  <a:lnTo>
                    <a:pt x="28063" y="12725"/>
                  </a:lnTo>
                  <a:lnTo>
                    <a:pt x="25739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7383245" y="5811441"/>
              <a:ext cx="113664" cy="414655"/>
            </a:xfrm>
            <a:custGeom>
              <a:avLst/>
              <a:gdLst/>
              <a:ahLst/>
              <a:cxnLst/>
              <a:rect l="l" t="t" r="r" b="b"/>
              <a:pathLst>
                <a:path w="113664" h="414654">
                  <a:moveTo>
                    <a:pt x="82931" y="0"/>
                  </a:moveTo>
                  <a:lnTo>
                    <a:pt x="0" y="8140"/>
                  </a:lnTo>
                  <a:lnTo>
                    <a:pt x="9067" y="91528"/>
                  </a:lnTo>
                  <a:lnTo>
                    <a:pt x="85293" y="414134"/>
                  </a:lnTo>
                  <a:lnTo>
                    <a:pt x="113601" y="407885"/>
                  </a:lnTo>
                  <a:lnTo>
                    <a:pt x="87350" y="86613"/>
                  </a:lnTo>
                  <a:lnTo>
                    <a:pt x="82931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7424733" y="5816995"/>
              <a:ext cx="122555" cy="412115"/>
            </a:xfrm>
            <a:custGeom>
              <a:avLst/>
              <a:gdLst/>
              <a:ahLst/>
              <a:cxnLst/>
              <a:rect l="l" t="t" r="r" b="b"/>
              <a:pathLst>
                <a:path w="122554" h="412115">
                  <a:moveTo>
                    <a:pt x="28689" y="0"/>
                  </a:moveTo>
                  <a:lnTo>
                    <a:pt x="12649" y="59778"/>
                  </a:lnTo>
                  <a:lnTo>
                    <a:pt x="0" y="410629"/>
                  </a:lnTo>
                  <a:lnTo>
                    <a:pt x="26212" y="411797"/>
                  </a:lnTo>
                  <a:lnTo>
                    <a:pt x="122351" y="53759"/>
                  </a:lnTo>
                  <a:lnTo>
                    <a:pt x="122351" y="1016"/>
                  </a:lnTo>
                  <a:lnTo>
                    <a:pt x="2868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7333292" y="5397565"/>
              <a:ext cx="234562" cy="4289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7475171" y="5815429"/>
              <a:ext cx="46355" cy="70485"/>
            </a:xfrm>
            <a:custGeom>
              <a:avLst/>
              <a:gdLst/>
              <a:ahLst/>
              <a:cxnLst/>
              <a:rect l="l" t="t" r="r" b="b"/>
              <a:pathLst>
                <a:path w="46354" h="70484">
                  <a:moveTo>
                    <a:pt x="33409" y="59372"/>
                  </a:moveTo>
                  <a:lnTo>
                    <a:pt x="20065" y="59372"/>
                  </a:lnTo>
                  <a:lnTo>
                    <a:pt x="20751" y="60921"/>
                  </a:lnTo>
                  <a:lnTo>
                    <a:pt x="17132" y="65620"/>
                  </a:lnTo>
                  <a:lnTo>
                    <a:pt x="17106" y="66890"/>
                  </a:lnTo>
                  <a:lnTo>
                    <a:pt x="19507" y="70243"/>
                  </a:lnTo>
                  <a:lnTo>
                    <a:pt x="23025" y="70472"/>
                  </a:lnTo>
                  <a:lnTo>
                    <a:pt x="33409" y="59372"/>
                  </a:lnTo>
                  <a:close/>
                </a:path>
                <a:path w="46354" h="70484">
                  <a:moveTo>
                    <a:pt x="37035" y="53682"/>
                  </a:moveTo>
                  <a:lnTo>
                    <a:pt x="11290" y="53682"/>
                  </a:lnTo>
                  <a:lnTo>
                    <a:pt x="9270" y="59105"/>
                  </a:lnTo>
                  <a:lnTo>
                    <a:pt x="9817" y="61112"/>
                  </a:lnTo>
                  <a:lnTo>
                    <a:pt x="12992" y="63703"/>
                  </a:lnTo>
                  <a:lnTo>
                    <a:pt x="15468" y="63627"/>
                  </a:lnTo>
                  <a:lnTo>
                    <a:pt x="20065" y="59372"/>
                  </a:lnTo>
                  <a:lnTo>
                    <a:pt x="33409" y="59372"/>
                  </a:lnTo>
                  <a:lnTo>
                    <a:pt x="35559" y="57073"/>
                  </a:lnTo>
                  <a:lnTo>
                    <a:pt x="37035" y="53682"/>
                  </a:lnTo>
                  <a:close/>
                </a:path>
                <a:path w="46354" h="70484">
                  <a:moveTo>
                    <a:pt x="25260" y="0"/>
                  </a:moveTo>
                  <a:lnTo>
                    <a:pt x="6083" y="25514"/>
                  </a:lnTo>
                  <a:lnTo>
                    <a:pt x="4063" y="33337"/>
                  </a:lnTo>
                  <a:lnTo>
                    <a:pt x="5257" y="41706"/>
                  </a:lnTo>
                  <a:lnTo>
                    <a:pt x="800" y="51803"/>
                  </a:lnTo>
                  <a:lnTo>
                    <a:pt x="0" y="54165"/>
                  </a:lnTo>
                  <a:lnTo>
                    <a:pt x="1282" y="56730"/>
                  </a:lnTo>
                  <a:lnTo>
                    <a:pt x="5206" y="58039"/>
                  </a:lnTo>
                  <a:lnTo>
                    <a:pt x="6921" y="57683"/>
                  </a:lnTo>
                  <a:lnTo>
                    <a:pt x="11290" y="53682"/>
                  </a:lnTo>
                  <a:lnTo>
                    <a:pt x="37035" y="53682"/>
                  </a:lnTo>
                  <a:lnTo>
                    <a:pt x="41821" y="42684"/>
                  </a:lnTo>
                  <a:lnTo>
                    <a:pt x="45986" y="6731"/>
                  </a:lnTo>
                  <a:lnTo>
                    <a:pt x="25260" y="0"/>
                  </a:lnTo>
                  <a:close/>
                </a:path>
              </a:pathLst>
            </a:custGeom>
            <a:solidFill>
              <a:srgbClr val="FCD0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7409390" y="5816408"/>
              <a:ext cx="46355" cy="73660"/>
            </a:xfrm>
            <a:custGeom>
              <a:avLst/>
              <a:gdLst/>
              <a:ahLst/>
              <a:cxnLst/>
              <a:rect l="l" t="t" r="r" b="b"/>
              <a:pathLst>
                <a:path w="46354" h="73659">
                  <a:moveTo>
                    <a:pt x="18034" y="0"/>
                  </a:moveTo>
                  <a:lnTo>
                    <a:pt x="0" y="9893"/>
                  </a:lnTo>
                  <a:lnTo>
                    <a:pt x="4165" y="45859"/>
                  </a:lnTo>
                  <a:lnTo>
                    <a:pt x="10426" y="60236"/>
                  </a:lnTo>
                  <a:lnTo>
                    <a:pt x="22961" y="73647"/>
                  </a:lnTo>
                  <a:lnTo>
                    <a:pt x="26479" y="73418"/>
                  </a:lnTo>
                  <a:lnTo>
                    <a:pt x="28879" y="70053"/>
                  </a:lnTo>
                  <a:lnTo>
                    <a:pt x="28854" y="68795"/>
                  </a:lnTo>
                  <a:lnTo>
                    <a:pt x="25234" y="64096"/>
                  </a:lnTo>
                  <a:lnTo>
                    <a:pt x="25933" y="62534"/>
                  </a:lnTo>
                  <a:lnTo>
                    <a:pt x="36646" y="62534"/>
                  </a:lnTo>
                  <a:lnTo>
                    <a:pt x="36715" y="62280"/>
                  </a:lnTo>
                  <a:lnTo>
                    <a:pt x="34696" y="56857"/>
                  </a:lnTo>
                  <a:lnTo>
                    <a:pt x="45823" y="56857"/>
                  </a:lnTo>
                  <a:lnTo>
                    <a:pt x="45186" y="54978"/>
                  </a:lnTo>
                  <a:lnTo>
                    <a:pt x="40728" y="44881"/>
                  </a:lnTo>
                  <a:lnTo>
                    <a:pt x="41922" y="36512"/>
                  </a:lnTo>
                  <a:lnTo>
                    <a:pt x="39903" y="28689"/>
                  </a:lnTo>
                  <a:lnTo>
                    <a:pt x="35229" y="22479"/>
                  </a:lnTo>
                  <a:lnTo>
                    <a:pt x="18034" y="0"/>
                  </a:lnTo>
                  <a:close/>
                </a:path>
                <a:path w="46354" h="73659">
                  <a:moveTo>
                    <a:pt x="36646" y="62534"/>
                  </a:moveTo>
                  <a:lnTo>
                    <a:pt x="25933" y="62534"/>
                  </a:lnTo>
                  <a:lnTo>
                    <a:pt x="30518" y="66802"/>
                  </a:lnTo>
                  <a:lnTo>
                    <a:pt x="32994" y="66878"/>
                  </a:lnTo>
                  <a:lnTo>
                    <a:pt x="36169" y="64274"/>
                  </a:lnTo>
                  <a:lnTo>
                    <a:pt x="36646" y="62534"/>
                  </a:lnTo>
                  <a:close/>
                </a:path>
                <a:path w="46354" h="73659">
                  <a:moveTo>
                    <a:pt x="45823" y="56857"/>
                  </a:moveTo>
                  <a:lnTo>
                    <a:pt x="34696" y="56857"/>
                  </a:lnTo>
                  <a:lnTo>
                    <a:pt x="39077" y="60858"/>
                  </a:lnTo>
                  <a:lnTo>
                    <a:pt x="40792" y="61214"/>
                  </a:lnTo>
                  <a:lnTo>
                    <a:pt x="44704" y="59905"/>
                  </a:lnTo>
                  <a:lnTo>
                    <a:pt x="45986" y="57340"/>
                  </a:lnTo>
                  <a:lnTo>
                    <a:pt x="45823" y="56857"/>
                  </a:lnTo>
                  <a:close/>
                </a:path>
              </a:pathLst>
            </a:custGeom>
            <a:solidFill>
              <a:srgbClr val="FCD0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9583902" y="5855054"/>
              <a:ext cx="37109" cy="6319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9373629" y="5613083"/>
              <a:ext cx="80010" cy="327660"/>
            </a:xfrm>
            <a:custGeom>
              <a:avLst/>
              <a:gdLst/>
              <a:ahLst/>
              <a:cxnLst/>
              <a:rect l="l" t="t" r="r" b="b"/>
              <a:pathLst>
                <a:path w="80010" h="327659">
                  <a:moveTo>
                    <a:pt x="70243" y="0"/>
                  </a:moveTo>
                  <a:lnTo>
                    <a:pt x="50884" y="60485"/>
                  </a:lnTo>
                  <a:lnTo>
                    <a:pt x="35436" y="115874"/>
                  </a:lnTo>
                  <a:lnTo>
                    <a:pt x="23459" y="165663"/>
                  </a:lnTo>
                  <a:lnTo>
                    <a:pt x="14516" y="209346"/>
                  </a:lnTo>
                  <a:lnTo>
                    <a:pt x="12738" y="217322"/>
                  </a:lnTo>
                  <a:lnTo>
                    <a:pt x="6001" y="255653"/>
                  </a:lnTo>
                  <a:lnTo>
                    <a:pt x="1422" y="296335"/>
                  </a:lnTo>
                  <a:lnTo>
                    <a:pt x="0" y="318452"/>
                  </a:lnTo>
                  <a:lnTo>
                    <a:pt x="25018" y="326385"/>
                  </a:lnTo>
                  <a:lnTo>
                    <a:pt x="51034" y="327182"/>
                  </a:lnTo>
                  <a:lnTo>
                    <a:pt x="71469" y="324776"/>
                  </a:lnTo>
                  <a:lnTo>
                    <a:pt x="79743" y="323100"/>
                  </a:lnTo>
                  <a:lnTo>
                    <a:pt x="79743" y="199821"/>
                  </a:lnTo>
                  <a:lnTo>
                    <a:pt x="40182" y="184886"/>
                  </a:lnTo>
                  <a:lnTo>
                    <a:pt x="49305" y="121004"/>
                  </a:lnTo>
                  <a:lnTo>
                    <a:pt x="62577" y="65557"/>
                  </a:lnTo>
                  <a:lnTo>
                    <a:pt x="74542" y="26473"/>
                  </a:lnTo>
                  <a:lnTo>
                    <a:pt x="79743" y="11684"/>
                  </a:lnTo>
                  <a:lnTo>
                    <a:pt x="70243" y="0"/>
                  </a:lnTo>
                  <a:close/>
                </a:path>
              </a:pathLst>
            </a:custGeom>
            <a:solidFill>
              <a:srgbClr val="4D55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9462807" y="5989025"/>
              <a:ext cx="129565" cy="2838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9437613" y="5664284"/>
              <a:ext cx="167005" cy="429895"/>
            </a:xfrm>
            <a:custGeom>
              <a:avLst/>
              <a:gdLst/>
              <a:ahLst/>
              <a:cxnLst/>
              <a:rect l="l" t="t" r="r" b="b"/>
              <a:pathLst>
                <a:path w="167004" h="429895">
                  <a:moveTo>
                    <a:pt x="165584" y="0"/>
                  </a:moveTo>
                  <a:lnTo>
                    <a:pt x="59336" y="13081"/>
                  </a:lnTo>
                  <a:lnTo>
                    <a:pt x="29900" y="124542"/>
                  </a:lnTo>
                  <a:lnTo>
                    <a:pt x="9551" y="215606"/>
                  </a:lnTo>
                  <a:lnTo>
                    <a:pt x="65" y="287324"/>
                  </a:lnTo>
                  <a:lnTo>
                    <a:pt x="0" y="328034"/>
                  </a:lnTo>
                  <a:lnTo>
                    <a:pt x="1541" y="356401"/>
                  </a:lnTo>
                  <a:lnTo>
                    <a:pt x="6098" y="385742"/>
                  </a:lnTo>
                  <a:lnTo>
                    <a:pt x="15076" y="429374"/>
                  </a:lnTo>
                  <a:lnTo>
                    <a:pt x="78170" y="429374"/>
                  </a:lnTo>
                  <a:lnTo>
                    <a:pt x="105462" y="349821"/>
                  </a:lnTo>
                  <a:lnTo>
                    <a:pt x="146502" y="349821"/>
                  </a:lnTo>
                  <a:lnTo>
                    <a:pt x="153724" y="326918"/>
                  </a:lnTo>
                  <a:lnTo>
                    <a:pt x="166970" y="262567"/>
                  </a:lnTo>
                  <a:lnTo>
                    <a:pt x="163378" y="209144"/>
                  </a:lnTo>
                  <a:lnTo>
                    <a:pt x="145175" y="139471"/>
                  </a:lnTo>
                  <a:lnTo>
                    <a:pt x="165584" y="22682"/>
                  </a:lnTo>
                  <a:lnTo>
                    <a:pt x="165584" y="0"/>
                  </a:lnTo>
                  <a:close/>
                </a:path>
                <a:path w="167004" h="429895">
                  <a:moveTo>
                    <a:pt x="146502" y="349821"/>
                  </a:moveTo>
                  <a:lnTo>
                    <a:pt x="105462" y="349821"/>
                  </a:lnTo>
                  <a:lnTo>
                    <a:pt x="105919" y="429374"/>
                  </a:lnTo>
                  <a:lnTo>
                    <a:pt x="121413" y="429374"/>
                  </a:lnTo>
                  <a:lnTo>
                    <a:pt x="146502" y="349821"/>
                  </a:lnTo>
                  <a:close/>
                </a:path>
              </a:pathLst>
            </a:custGeom>
            <a:solidFill>
              <a:srgbClr val="CA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9527996" y="5631836"/>
              <a:ext cx="93017" cy="22649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9495753" y="5533634"/>
              <a:ext cx="111592" cy="11028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9423557" y="5564479"/>
              <a:ext cx="108585" cy="454025"/>
            </a:xfrm>
            <a:custGeom>
              <a:avLst/>
              <a:gdLst/>
              <a:ahLst/>
              <a:cxnLst/>
              <a:rect l="l" t="t" r="r" b="b"/>
              <a:pathLst>
                <a:path w="108585" h="454025">
                  <a:moveTo>
                    <a:pt x="74853" y="0"/>
                  </a:moveTo>
                  <a:lnTo>
                    <a:pt x="8864" y="34531"/>
                  </a:lnTo>
                  <a:lnTo>
                    <a:pt x="40944" y="185928"/>
                  </a:lnTo>
                  <a:lnTo>
                    <a:pt x="36423" y="192282"/>
                  </a:lnTo>
                  <a:lnTo>
                    <a:pt x="13807" y="245126"/>
                  </a:lnTo>
                  <a:lnTo>
                    <a:pt x="4749" y="292950"/>
                  </a:lnTo>
                  <a:lnTo>
                    <a:pt x="381" y="336921"/>
                  </a:lnTo>
                  <a:lnTo>
                    <a:pt x="0" y="368300"/>
                  </a:lnTo>
                  <a:lnTo>
                    <a:pt x="4571" y="402135"/>
                  </a:lnTo>
                  <a:lnTo>
                    <a:pt x="15062" y="453478"/>
                  </a:lnTo>
                  <a:lnTo>
                    <a:pt x="108013" y="413283"/>
                  </a:lnTo>
                  <a:lnTo>
                    <a:pt x="108013" y="70370"/>
                  </a:lnTo>
                  <a:lnTo>
                    <a:pt x="108192" y="63568"/>
                  </a:lnTo>
                  <a:lnTo>
                    <a:pt x="93934" y="19318"/>
                  </a:lnTo>
                  <a:lnTo>
                    <a:pt x="80183" y="4163"/>
                  </a:lnTo>
                  <a:lnTo>
                    <a:pt x="74853" y="0"/>
                  </a:lnTo>
                  <a:close/>
                </a:path>
              </a:pathLst>
            </a:custGeom>
            <a:solidFill>
              <a:srgbClr val="3A3A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9575363" y="5577600"/>
              <a:ext cx="41275" cy="119380"/>
            </a:xfrm>
            <a:custGeom>
              <a:avLst/>
              <a:gdLst/>
              <a:ahLst/>
              <a:cxnLst/>
              <a:rect l="l" t="t" r="r" b="b"/>
              <a:pathLst>
                <a:path w="41275" h="119379">
                  <a:moveTo>
                    <a:pt x="0" y="0"/>
                  </a:moveTo>
                  <a:lnTo>
                    <a:pt x="26200" y="119125"/>
                  </a:lnTo>
                  <a:lnTo>
                    <a:pt x="29496" y="114723"/>
                  </a:lnTo>
                  <a:lnTo>
                    <a:pt x="33367" y="108286"/>
                  </a:lnTo>
                  <a:lnTo>
                    <a:pt x="37046" y="99887"/>
                  </a:lnTo>
                  <a:lnTo>
                    <a:pt x="39763" y="89598"/>
                  </a:lnTo>
                  <a:lnTo>
                    <a:pt x="40735" y="79518"/>
                  </a:lnTo>
                  <a:lnTo>
                    <a:pt x="40287" y="70773"/>
                  </a:lnTo>
                  <a:lnTo>
                    <a:pt x="39035" y="63663"/>
                  </a:lnTo>
                  <a:lnTo>
                    <a:pt x="37592" y="58483"/>
                  </a:lnTo>
                  <a:lnTo>
                    <a:pt x="29895" y="13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A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9472532" y="5424773"/>
              <a:ext cx="135933" cy="16902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9418963" y="5574169"/>
              <a:ext cx="137299" cy="2043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9553459" y="5658274"/>
              <a:ext cx="124663" cy="13831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9065065" y="5560851"/>
              <a:ext cx="86042" cy="7832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9117018" y="6205163"/>
              <a:ext cx="81318" cy="6774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9029730" y="5824354"/>
              <a:ext cx="163195" cy="384810"/>
            </a:xfrm>
            <a:custGeom>
              <a:avLst/>
              <a:gdLst/>
              <a:ahLst/>
              <a:cxnLst/>
              <a:rect l="l" t="t" r="r" b="b"/>
              <a:pathLst>
                <a:path w="163195" h="384809">
                  <a:moveTo>
                    <a:pt x="162966" y="0"/>
                  </a:moveTo>
                  <a:lnTo>
                    <a:pt x="8458" y="0"/>
                  </a:lnTo>
                  <a:lnTo>
                    <a:pt x="5341" y="9985"/>
                  </a:lnTo>
                  <a:lnTo>
                    <a:pt x="2500" y="22344"/>
                  </a:lnTo>
                  <a:lnTo>
                    <a:pt x="523" y="36852"/>
                  </a:lnTo>
                  <a:lnTo>
                    <a:pt x="0" y="53289"/>
                  </a:lnTo>
                  <a:lnTo>
                    <a:pt x="1637" y="72204"/>
                  </a:lnTo>
                  <a:lnTo>
                    <a:pt x="5054" y="88580"/>
                  </a:lnTo>
                  <a:lnTo>
                    <a:pt x="9376" y="102154"/>
                  </a:lnTo>
                  <a:lnTo>
                    <a:pt x="13728" y="112661"/>
                  </a:lnTo>
                  <a:lnTo>
                    <a:pt x="14162" y="139774"/>
                  </a:lnTo>
                  <a:lnTo>
                    <a:pt x="15871" y="197038"/>
                  </a:lnTo>
                  <a:lnTo>
                    <a:pt x="24180" y="269746"/>
                  </a:lnTo>
                  <a:lnTo>
                    <a:pt x="30945" y="310078"/>
                  </a:lnTo>
                  <a:lnTo>
                    <a:pt x="38624" y="348318"/>
                  </a:lnTo>
                  <a:lnTo>
                    <a:pt x="46989" y="384301"/>
                  </a:lnTo>
                  <a:lnTo>
                    <a:pt x="68554" y="384301"/>
                  </a:lnTo>
                  <a:lnTo>
                    <a:pt x="71018" y="233972"/>
                  </a:lnTo>
                  <a:lnTo>
                    <a:pt x="89966" y="96342"/>
                  </a:lnTo>
                  <a:lnTo>
                    <a:pt x="94729" y="96075"/>
                  </a:lnTo>
                  <a:lnTo>
                    <a:pt x="160465" y="96075"/>
                  </a:lnTo>
                  <a:lnTo>
                    <a:pt x="161472" y="83291"/>
                  </a:lnTo>
                  <a:lnTo>
                    <a:pt x="163173" y="40231"/>
                  </a:lnTo>
                  <a:lnTo>
                    <a:pt x="162966" y="0"/>
                  </a:lnTo>
                  <a:close/>
                </a:path>
                <a:path w="163195" h="384809">
                  <a:moveTo>
                    <a:pt x="160465" y="96075"/>
                  </a:moveTo>
                  <a:lnTo>
                    <a:pt x="94729" y="96075"/>
                  </a:lnTo>
                  <a:lnTo>
                    <a:pt x="95427" y="239255"/>
                  </a:lnTo>
                  <a:lnTo>
                    <a:pt x="92478" y="253419"/>
                  </a:lnTo>
                  <a:lnTo>
                    <a:pt x="89854" y="268624"/>
                  </a:lnTo>
                  <a:lnTo>
                    <a:pt x="87660" y="284828"/>
                  </a:lnTo>
                  <a:lnTo>
                    <a:pt x="86004" y="301993"/>
                  </a:lnTo>
                  <a:lnTo>
                    <a:pt x="84868" y="324363"/>
                  </a:lnTo>
                  <a:lnTo>
                    <a:pt x="84935" y="347345"/>
                  </a:lnTo>
                  <a:lnTo>
                    <a:pt x="85722" y="364808"/>
                  </a:lnTo>
                  <a:lnTo>
                    <a:pt x="87287" y="382663"/>
                  </a:lnTo>
                  <a:lnTo>
                    <a:pt x="109359" y="382663"/>
                  </a:lnTo>
                  <a:lnTo>
                    <a:pt x="128843" y="309686"/>
                  </a:lnTo>
                  <a:lnTo>
                    <a:pt x="137475" y="269650"/>
                  </a:lnTo>
                  <a:lnTo>
                    <a:pt x="145021" y="227583"/>
                  </a:lnTo>
                  <a:lnTo>
                    <a:pt x="152384" y="177153"/>
                  </a:lnTo>
                  <a:lnTo>
                    <a:pt x="157872" y="128994"/>
                  </a:lnTo>
                  <a:lnTo>
                    <a:pt x="160465" y="96075"/>
                  </a:lnTo>
                  <a:close/>
                </a:path>
              </a:pathLst>
            </a:custGeom>
            <a:solidFill>
              <a:srgbClr val="9CBA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9076724" y="6208656"/>
              <a:ext cx="80352" cy="6423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8997341" y="5429477"/>
              <a:ext cx="234259" cy="53822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8230914" y="5891353"/>
              <a:ext cx="155155" cy="20638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8220887" y="5590898"/>
              <a:ext cx="179070" cy="306070"/>
            </a:xfrm>
            <a:custGeom>
              <a:avLst/>
              <a:gdLst/>
              <a:ahLst/>
              <a:cxnLst/>
              <a:rect l="l" t="t" r="r" b="b"/>
              <a:pathLst>
                <a:path w="179070" h="306070">
                  <a:moveTo>
                    <a:pt x="84886" y="0"/>
                  </a:moveTo>
                  <a:lnTo>
                    <a:pt x="2412" y="26225"/>
                  </a:lnTo>
                  <a:lnTo>
                    <a:pt x="18745" y="170256"/>
                  </a:lnTo>
                  <a:lnTo>
                    <a:pt x="0" y="305841"/>
                  </a:lnTo>
                  <a:lnTo>
                    <a:pt x="169773" y="305841"/>
                  </a:lnTo>
                  <a:lnTo>
                    <a:pt x="155536" y="175907"/>
                  </a:lnTo>
                  <a:lnTo>
                    <a:pt x="178676" y="29108"/>
                  </a:lnTo>
                  <a:lnTo>
                    <a:pt x="84886" y="0"/>
                  </a:lnTo>
                  <a:close/>
                </a:path>
              </a:pathLst>
            </a:custGeom>
            <a:solidFill>
              <a:srgbClr val="314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8287758" y="5845125"/>
              <a:ext cx="54610" cy="30480"/>
            </a:xfrm>
            <a:custGeom>
              <a:avLst/>
              <a:gdLst/>
              <a:ahLst/>
              <a:cxnLst/>
              <a:rect l="l" t="t" r="r" b="b"/>
              <a:pathLst>
                <a:path w="54610" h="30479">
                  <a:moveTo>
                    <a:pt x="39077" y="0"/>
                  </a:moveTo>
                  <a:lnTo>
                    <a:pt x="0" y="3784"/>
                  </a:lnTo>
                  <a:lnTo>
                    <a:pt x="4978" y="25285"/>
                  </a:lnTo>
                  <a:lnTo>
                    <a:pt x="29222" y="25285"/>
                  </a:lnTo>
                  <a:lnTo>
                    <a:pt x="39052" y="30099"/>
                  </a:lnTo>
                  <a:lnTo>
                    <a:pt x="54102" y="13157"/>
                  </a:lnTo>
                  <a:lnTo>
                    <a:pt x="53479" y="5880"/>
                  </a:lnTo>
                  <a:lnTo>
                    <a:pt x="39077" y="0"/>
                  </a:lnTo>
                  <a:close/>
                </a:path>
              </a:pathLst>
            </a:custGeom>
            <a:solidFill>
              <a:srgbClr val="FCD0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8314240" y="6082607"/>
              <a:ext cx="51435" cy="169545"/>
            </a:xfrm>
            <a:custGeom>
              <a:avLst/>
              <a:gdLst/>
              <a:ahLst/>
              <a:cxnLst/>
              <a:rect l="l" t="t" r="r" b="b"/>
              <a:pathLst>
                <a:path w="51435" h="169545">
                  <a:moveTo>
                    <a:pt x="2438" y="0"/>
                  </a:moveTo>
                  <a:lnTo>
                    <a:pt x="0" y="169291"/>
                  </a:lnTo>
                  <a:lnTo>
                    <a:pt x="21221" y="169291"/>
                  </a:lnTo>
                  <a:lnTo>
                    <a:pt x="51206" y="3530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8236526" y="6082605"/>
              <a:ext cx="48895" cy="169545"/>
            </a:xfrm>
            <a:custGeom>
              <a:avLst/>
              <a:gdLst/>
              <a:ahLst/>
              <a:cxnLst/>
              <a:rect l="l" t="t" r="r" b="b"/>
              <a:pathLst>
                <a:path w="48895" h="169545">
                  <a:moveTo>
                    <a:pt x="0" y="0"/>
                  </a:moveTo>
                  <a:lnTo>
                    <a:pt x="14770" y="169303"/>
                  </a:lnTo>
                  <a:lnTo>
                    <a:pt x="36004" y="169303"/>
                  </a:lnTo>
                  <a:lnTo>
                    <a:pt x="48768" y="3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8163152" y="5617127"/>
              <a:ext cx="76835" cy="167640"/>
            </a:xfrm>
            <a:custGeom>
              <a:avLst/>
              <a:gdLst/>
              <a:ahLst/>
              <a:cxnLst/>
              <a:rect l="l" t="t" r="r" b="b"/>
              <a:pathLst>
                <a:path w="76835" h="167640">
                  <a:moveTo>
                    <a:pt x="60147" y="0"/>
                  </a:moveTo>
                  <a:lnTo>
                    <a:pt x="39560" y="8483"/>
                  </a:lnTo>
                  <a:lnTo>
                    <a:pt x="0" y="167335"/>
                  </a:lnTo>
                  <a:lnTo>
                    <a:pt x="46735" y="167335"/>
                  </a:lnTo>
                  <a:lnTo>
                    <a:pt x="76479" y="81432"/>
                  </a:lnTo>
                  <a:lnTo>
                    <a:pt x="60147" y="0"/>
                  </a:lnTo>
                  <a:close/>
                </a:path>
              </a:pathLst>
            </a:custGeom>
            <a:solidFill>
              <a:srgbClr val="314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8163158" y="5772470"/>
              <a:ext cx="130175" cy="100330"/>
            </a:xfrm>
            <a:custGeom>
              <a:avLst/>
              <a:gdLst/>
              <a:ahLst/>
              <a:cxnLst/>
              <a:rect l="l" t="t" r="r" b="b"/>
              <a:pathLst>
                <a:path w="130175" h="100329">
                  <a:moveTo>
                    <a:pt x="42113" y="0"/>
                  </a:moveTo>
                  <a:lnTo>
                    <a:pt x="0" y="11988"/>
                  </a:lnTo>
                  <a:lnTo>
                    <a:pt x="8623" y="40106"/>
                  </a:lnTo>
                  <a:lnTo>
                    <a:pt x="119849" y="99771"/>
                  </a:lnTo>
                  <a:lnTo>
                    <a:pt x="129578" y="98552"/>
                  </a:lnTo>
                  <a:lnTo>
                    <a:pt x="126530" y="75018"/>
                  </a:lnTo>
                  <a:lnTo>
                    <a:pt x="42113" y="0"/>
                  </a:lnTo>
                  <a:close/>
                </a:path>
              </a:pathLst>
            </a:custGeom>
            <a:solidFill>
              <a:srgbClr val="314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8261386" y="5590907"/>
              <a:ext cx="79375" cy="142240"/>
            </a:xfrm>
            <a:custGeom>
              <a:avLst/>
              <a:gdLst/>
              <a:ahLst/>
              <a:cxnLst/>
              <a:rect l="l" t="t" r="r" b="b"/>
              <a:pathLst>
                <a:path w="79375" h="142240">
                  <a:moveTo>
                    <a:pt x="44386" y="0"/>
                  </a:moveTo>
                  <a:lnTo>
                    <a:pt x="0" y="14109"/>
                  </a:lnTo>
                  <a:lnTo>
                    <a:pt x="37490" y="141833"/>
                  </a:lnTo>
                  <a:lnTo>
                    <a:pt x="50584" y="141833"/>
                  </a:lnTo>
                  <a:lnTo>
                    <a:pt x="79248" y="21361"/>
                  </a:lnTo>
                  <a:lnTo>
                    <a:pt x="79248" y="10807"/>
                  </a:lnTo>
                  <a:lnTo>
                    <a:pt x="4438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8276508" y="5556520"/>
              <a:ext cx="59055" cy="72390"/>
            </a:xfrm>
            <a:custGeom>
              <a:avLst/>
              <a:gdLst/>
              <a:ahLst/>
              <a:cxnLst/>
              <a:rect l="l" t="t" r="r" b="b"/>
              <a:pathLst>
                <a:path w="59054" h="72390">
                  <a:moveTo>
                    <a:pt x="0" y="0"/>
                  </a:moveTo>
                  <a:lnTo>
                    <a:pt x="0" y="55918"/>
                  </a:lnTo>
                  <a:lnTo>
                    <a:pt x="2933" y="61607"/>
                  </a:lnTo>
                  <a:lnTo>
                    <a:pt x="7975" y="64820"/>
                  </a:lnTo>
                  <a:lnTo>
                    <a:pt x="13935" y="68102"/>
                  </a:lnTo>
                  <a:lnTo>
                    <a:pt x="21189" y="70799"/>
                  </a:lnTo>
                  <a:lnTo>
                    <a:pt x="29549" y="72214"/>
                  </a:lnTo>
                  <a:lnTo>
                    <a:pt x="38823" y="71653"/>
                  </a:lnTo>
                  <a:lnTo>
                    <a:pt x="44297" y="70650"/>
                  </a:lnTo>
                  <a:lnTo>
                    <a:pt x="48831" y="68592"/>
                  </a:lnTo>
                  <a:lnTo>
                    <a:pt x="56476" y="63931"/>
                  </a:lnTo>
                  <a:lnTo>
                    <a:pt x="58839" y="59334"/>
                  </a:lnTo>
                  <a:lnTo>
                    <a:pt x="58839" y="16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5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8373432" y="5620010"/>
              <a:ext cx="115825" cy="24261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8474607" y="5839258"/>
              <a:ext cx="73482" cy="5772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8309536" y="6234911"/>
              <a:ext cx="104139" cy="38100"/>
            </a:xfrm>
            <a:custGeom>
              <a:avLst/>
              <a:gdLst/>
              <a:ahLst/>
              <a:cxnLst/>
              <a:rect l="l" t="t" r="r" b="b"/>
              <a:pathLst>
                <a:path w="104139" h="38100">
                  <a:moveTo>
                    <a:pt x="30302" y="0"/>
                  </a:moveTo>
                  <a:lnTo>
                    <a:pt x="5003" y="0"/>
                  </a:lnTo>
                  <a:lnTo>
                    <a:pt x="0" y="16992"/>
                  </a:lnTo>
                  <a:lnTo>
                    <a:pt x="1536" y="37985"/>
                  </a:lnTo>
                  <a:lnTo>
                    <a:pt x="103517" y="37985"/>
                  </a:lnTo>
                  <a:lnTo>
                    <a:pt x="103517" y="27495"/>
                  </a:lnTo>
                  <a:lnTo>
                    <a:pt x="52844" y="17145"/>
                  </a:lnTo>
                  <a:lnTo>
                    <a:pt x="30302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8175808" y="6234911"/>
              <a:ext cx="99060" cy="38100"/>
            </a:xfrm>
            <a:custGeom>
              <a:avLst/>
              <a:gdLst/>
              <a:ahLst/>
              <a:cxnLst/>
              <a:rect l="l" t="t" r="r" b="b"/>
              <a:pathLst>
                <a:path w="99060" h="38100">
                  <a:moveTo>
                    <a:pt x="98526" y="0"/>
                  </a:moveTo>
                  <a:lnTo>
                    <a:pt x="73215" y="0"/>
                  </a:lnTo>
                  <a:lnTo>
                    <a:pt x="50673" y="17145"/>
                  </a:lnTo>
                  <a:lnTo>
                    <a:pt x="0" y="27495"/>
                  </a:lnTo>
                  <a:lnTo>
                    <a:pt x="0" y="37985"/>
                  </a:lnTo>
                  <a:lnTo>
                    <a:pt x="97294" y="37985"/>
                  </a:lnTo>
                  <a:lnTo>
                    <a:pt x="98818" y="16992"/>
                  </a:lnTo>
                  <a:lnTo>
                    <a:pt x="98526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8264732" y="5438215"/>
              <a:ext cx="94615" cy="147955"/>
            </a:xfrm>
            <a:custGeom>
              <a:avLst/>
              <a:gdLst/>
              <a:ahLst/>
              <a:cxnLst/>
              <a:rect l="l" t="t" r="r" b="b"/>
              <a:pathLst>
                <a:path w="94614" h="147954">
                  <a:moveTo>
                    <a:pt x="47244" y="0"/>
                  </a:moveTo>
                  <a:lnTo>
                    <a:pt x="28900" y="3728"/>
                  </a:lnTo>
                  <a:lnTo>
                    <a:pt x="13877" y="13879"/>
                  </a:lnTo>
                  <a:lnTo>
                    <a:pt x="3727" y="28905"/>
                  </a:lnTo>
                  <a:lnTo>
                    <a:pt x="0" y="47256"/>
                  </a:lnTo>
                  <a:lnTo>
                    <a:pt x="0" y="100203"/>
                  </a:lnTo>
                  <a:lnTo>
                    <a:pt x="3727" y="118546"/>
                  </a:lnTo>
                  <a:lnTo>
                    <a:pt x="13877" y="133569"/>
                  </a:lnTo>
                  <a:lnTo>
                    <a:pt x="28900" y="143719"/>
                  </a:lnTo>
                  <a:lnTo>
                    <a:pt x="47244" y="147447"/>
                  </a:lnTo>
                  <a:lnTo>
                    <a:pt x="65587" y="143719"/>
                  </a:lnTo>
                  <a:lnTo>
                    <a:pt x="80610" y="133569"/>
                  </a:lnTo>
                  <a:lnTo>
                    <a:pt x="90760" y="118546"/>
                  </a:lnTo>
                  <a:lnTo>
                    <a:pt x="94488" y="100203"/>
                  </a:lnTo>
                  <a:lnTo>
                    <a:pt x="94488" y="47256"/>
                  </a:lnTo>
                  <a:lnTo>
                    <a:pt x="90760" y="28905"/>
                  </a:lnTo>
                  <a:lnTo>
                    <a:pt x="80610" y="13879"/>
                  </a:lnTo>
                  <a:lnTo>
                    <a:pt x="65587" y="3728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CD0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8255238" y="5434762"/>
              <a:ext cx="113664" cy="89535"/>
            </a:xfrm>
            <a:custGeom>
              <a:avLst/>
              <a:gdLst/>
              <a:ahLst/>
              <a:cxnLst/>
              <a:rect l="l" t="t" r="r" b="b"/>
              <a:pathLst>
                <a:path w="113664" h="89534">
                  <a:moveTo>
                    <a:pt x="112810" y="27038"/>
                  </a:moveTo>
                  <a:lnTo>
                    <a:pt x="87795" y="27038"/>
                  </a:lnTo>
                  <a:lnTo>
                    <a:pt x="100444" y="40093"/>
                  </a:lnTo>
                  <a:lnTo>
                    <a:pt x="103847" y="89534"/>
                  </a:lnTo>
                  <a:lnTo>
                    <a:pt x="106271" y="81126"/>
                  </a:lnTo>
                  <a:lnTo>
                    <a:pt x="110785" y="59650"/>
                  </a:lnTo>
                  <a:lnTo>
                    <a:pt x="113256" y="30733"/>
                  </a:lnTo>
                  <a:lnTo>
                    <a:pt x="112810" y="27038"/>
                  </a:lnTo>
                  <a:close/>
                </a:path>
                <a:path w="113664" h="89534">
                  <a:moveTo>
                    <a:pt x="52832" y="1371"/>
                  </a:moveTo>
                  <a:lnTo>
                    <a:pt x="53003" y="1460"/>
                  </a:lnTo>
                  <a:lnTo>
                    <a:pt x="32398" y="6955"/>
                  </a:lnTo>
                  <a:lnTo>
                    <a:pt x="15505" y="19277"/>
                  </a:lnTo>
                  <a:lnTo>
                    <a:pt x="4152" y="36873"/>
                  </a:lnTo>
                  <a:lnTo>
                    <a:pt x="0" y="58102"/>
                  </a:lnTo>
                  <a:lnTo>
                    <a:pt x="0" y="79286"/>
                  </a:lnTo>
                  <a:lnTo>
                    <a:pt x="9575" y="86004"/>
                  </a:lnTo>
                  <a:lnTo>
                    <a:pt x="12890" y="36067"/>
                  </a:lnTo>
                  <a:lnTo>
                    <a:pt x="87795" y="27038"/>
                  </a:lnTo>
                  <a:lnTo>
                    <a:pt x="112810" y="27038"/>
                  </a:lnTo>
                  <a:lnTo>
                    <a:pt x="109757" y="1719"/>
                  </a:lnTo>
                  <a:lnTo>
                    <a:pt x="71602" y="1719"/>
                  </a:lnTo>
                  <a:lnTo>
                    <a:pt x="62153" y="1638"/>
                  </a:lnTo>
                  <a:lnTo>
                    <a:pt x="60150" y="1460"/>
                  </a:lnTo>
                  <a:lnTo>
                    <a:pt x="55029" y="1460"/>
                  </a:lnTo>
                  <a:lnTo>
                    <a:pt x="52832" y="1371"/>
                  </a:lnTo>
                  <a:close/>
                </a:path>
                <a:path w="113664" h="89534">
                  <a:moveTo>
                    <a:pt x="109550" y="0"/>
                  </a:moveTo>
                  <a:lnTo>
                    <a:pt x="96100" y="1040"/>
                  </a:lnTo>
                  <a:lnTo>
                    <a:pt x="83185" y="1566"/>
                  </a:lnTo>
                  <a:lnTo>
                    <a:pt x="71602" y="1719"/>
                  </a:lnTo>
                  <a:lnTo>
                    <a:pt x="109757" y="1719"/>
                  </a:lnTo>
                  <a:lnTo>
                    <a:pt x="109550" y="0"/>
                  </a:lnTo>
                  <a:close/>
                </a:path>
                <a:path w="113664" h="89534">
                  <a:moveTo>
                    <a:pt x="58572" y="1371"/>
                  </a:moveTo>
                  <a:lnTo>
                    <a:pt x="56159" y="1371"/>
                  </a:lnTo>
                  <a:lnTo>
                    <a:pt x="55600" y="1435"/>
                  </a:lnTo>
                  <a:lnTo>
                    <a:pt x="55029" y="1460"/>
                  </a:lnTo>
                  <a:lnTo>
                    <a:pt x="60150" y="1460"/>
                  </a:lnTo>
                  <a:lnTo>
                    <a:pt x="58572" y="1371"/>
                  </a:lnTo>
                  <a:close/>
                </a:path>
              </a:pathLst>
            </a:custGeom>
            <a:solidFill>
              <a:srgbClr val="5343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8337584" y="5851003"/>
              <a:ext cx="15240" cy="20320"/>
            </a:xfrm>
            <a:custGeom>
              <a:avLst/>
              <a:gdLst/>
              <a:ahLst/>
              <a:cxnLst/>
              <a:rect l="l" t="t" r="r" b="b"/>
              <a:pathLst>
                <a:path w="15239" h="20320">
                  <a:moveTo>
                    <a:pt x="3657" y="0"/>
                  </a:moveTo>
                  <a:lnTo>
                    <a:pt x="0" y="10617"/>
                  </a:lnTo>
                  <a:lnTo>
                    <a:pt x="9486" y="19799"/>
                  </a:lnTo>
                  <a:lnTo>
                    <a:pt x="12547" y="19900"/>
                  </a:lnTo>
                  <a:lnTo>
                    <a:pt x="15087" y="17754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FCD0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8329118" y="5857702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5">
                  <a:moveTo>
                    <a:pt x="4775" y="0"/>
                  </a:moveTo>
                  <a:lnTo>
                    <a:pt x="2641" y="0"/>
                  </a:lnTo>
                  <a:lnTo>
                    <a:pt x="0" y="2628"/>
                  </a:lnTo>
                  <a:lnTo>
                    <a:pt x="0" y="4762"/>
                  </a:lnTo>
                  <a:lnTo>
                    <a:pt x="7188" y="11950"/>
                  </a:lnTo>
                  <a:lnTo>
                    <a:pt x="9321" y="11950"/>
                  </a:lnTo>
                  <a:lnTo>
                    <a:pt x="11950" y="9309"/>
                  </a:lnTo>
                  <a:lnTo>
                    <a:pt x="11950" y="7175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rgbClr val="FCD0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8325510" y="5862486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5">
                  <a:moveTo>
                    <a:pt x="4775" y="0"/>
                  </a:moveTo>
                  <a:lnTo>
                    <a:pt x="2641" y="0"/>
                  </a:lnTo>
                  <a:lnTo>
                    <a:pt x="0" y="2628"/>
                  </a:lnTo>
                  <a:lnTo>
                    <a:pt x="0" y="4762"/>
                  </a:lnTo>
                  <a:lnTo>
                    <a:pt x="7188" y="11950"/>
                  </a:lnTo>
                  <a:lnTo>
                    <a:pt x="9321" y="11950"/>
                  </a:lnTo>
                  <a:lnTo>
                    <a:pt x="11950" y="9309"/>
                  </a:lnTo>
                  <a:lnTo>
                    <a:pt x="11950" y="7175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rgbClr val="FCD0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8321589" y="5865231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5">
                  <a:moveTo>
                    <a:pt x="4775" y="0"/>
                  </a:moveTo>
                  <a:lnTo>
                    <a:pt x="2641" y="0"/>
                  </a:lnTo>
                  <a:lnTo>
                    <a:pt x="0" y="2628"/>
                  </a:lnTo>
                  <a:lnTo>
                    <a:pt x="0" y="4762"/>
                  </a:lnTo>
                  <a:lnTo>
                    <a:pt x="7188" y="11950"/>
                  </a:lnTo>
                  <a:lnTo>
                    <a:pt x="9321" y="11950"/>
                  </a:lnTo>
                  <a:lnTo>
                    <a:pt x="11950" y="9309"/>
                  </a:lnTo>
                  <a:lnTo>
                    <a:pt x="11950" y="7175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rgbClr val="FCD0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8689453" y="6222893"/>
              <a:ext cx="84455" cy="50165"/>
            </a:xfrm>
            <a:custGeom>
              <a:avLst/>
              <a:gdLst/>
              <a:ahLst/>
              <a:cxnLst/>
              <a:rect l="l" t="t" r="r" b="b"/>
              <a:pathLst>
                <a:path w="84454" h="50165">
                  <a:moveTo>
                    <a:pt x="79781" y="0"/>
                  </a:moveTo>
                  <a:lnTo>
                    <a:pt x="55918" y="10312"/>
                  </a:lnTo>
                  <a:lnTo>
                    <a:pt x="55283" y="19253"/>
                  </a:lnTo>
                  <a:lnTo>
                    <a:pt x="37274" y="27254"/>
                  </a:lnTo>
                  <a:lnTo>
                    <a:pt x="5664" y="36156"/>
                  </a:lnTo>
                  <a:lnTo>
                    <a:pt x="1219" y="41249"/>
                  </a:lnTo>
                  <a:lnTo>
                    <a:pt x="0" y="49999"/>
                  </a:lnTo>
                  <a:lnTo>
                    <a:pt x="84162" y="49999"/>
                  </a:lnTo>
                  <a:lnTo>
                    <a:pt x="84162" y="19253"/>
                  </a:lnTo>
                  <a:lnTo>
                    <a:pt x="83312" y="7810"/>
                  </a:lnTo>
                  <a:lnTo>
                    <a:pt x="79781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8833175" y="6222893"/>
              <a:ext cx="74930" cy="50165"/>
            </a:xfrm>
            <a:custGeom>
              <a:avLst/>
              <a:gdLst/>
              <a:ahLst/>
              <a:cxnLst/>
              <a:rect l="l" t="t" r="r" b="b"/>
              <a:pathLst>
                <a:path w="74929" h="50165">
                  <a:moveTo>
                    <a:pt x="4368" y="0"/>
                  </a:moveTo>
                  <a:lnTo>
                    <a:pt x="850" y="7810"/>
                  </a:lnTo>
                  <a:lnTo>
                    <a:pt x="0" y="19253"/>
                  </a:lnTo>
                  <a:lnTo>
                    <a:pt x="0" y="49999"/>
                  </a:lnTo>
                  <a:lnTo>
                    <a:pt x="74536" y="49999"/>
                  </a:lnTo>
                  <a:lnTo>
                    <a:pt x="73317" y="41249"/>
                  </a:lnTo>
                  <a:lnTo>
                    <a:pt x="68872" y="36156"/>
                  </a:lnTo>
                  <a:lnTo>
                    <a:pt x="62852" y="34467"/>
                  </a:lnTo>
                  <a:lnTo>
                    <a:pt x="40474" y="27254"/>
                  </a:lnTo>
                  <a:lnTo>
                    <a:pt x="28879" y="19253"/>
                  </a:lnTo>
                  <a:lnTo>
                    <a:pt x="28244" y="10312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32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8891266" y="5848984"/>
              <a:ext cx="41325" cy="5784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8720311" y="5842677"/>
              <a:ext cx="93980" cy="392430"/>
            </a:xfrm>
            <a:custGeom>
              <a:avLst/>
              <a:gdLst/>
              <a:ahLst/>
              <a:cxnLst/>
              <a:rect l="l" t="t" r="r" b="b"/>
              <a:pathLst>
                <a:path w="93979" h="392429">
                  <a:moveTo>
                    <a:pt x="93776" y="0"/>
                  </a:moveTo>
                  <a:lnTo>
                    <a:pt x="5397" y="0"/>
                  </a:lnTo>
                  <a:lnTo>
                    <a:pt x="0" y="73533"/>
                  </a:lnTo>
                  <a:lnTo>
                    <a:pt x="15278" y="194411"/>
                  </a:lnTo>
                  <a:lnTo>
                    <a:pt x="15328" y="264502"/>
                  </a:lnTo>
                  <a:lnTo>
                    <a:pt x="25196" y="391833"/>
                  </a:lnTo>
                  <a:lnTo>
                    <a:pt x="52463" y="388023"/>
                  </a:lnTo>
                  <a:lnTo>
                    <a:pt x="90563" y="40309"/>
                  </a:lnTo>
                  <a:lnTo>
                    <a:pt x="93776" y="0"/>
                  </a:lnTo>
                  <a:close/>
                </a:path>
              </a:pathLst>
            </a:custGeom>
            <a:solidFill>
              <a:srgbClr val="4559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8794579" y="5837927"/>
              <a:ext cx="107314" cy="403225"/>
            </a:xfrm>
            <a:custGeom>
              <a:avLst/>
              <a:gdLst/>
              <a:ahLst/>
              <a:cxnLst/>
              <a:rect l="l" t="t" r="r" b="b"/>
              <a:pathLst>
                <a:path w="107314" h="403225">
                  <a:moveTo>
                    <a:pt x="72212" y="0"/>
                  </a:moveTo>
                  <a:lnTo>
                    <a:pt x="9486" y="20421"/>
                  </a:lnTo>
                  <a:lnTo>
                    <a:pt x="0" y="91922"/>
                  </a:lnTo>
                  <a:lnTo>
                    <a:pt x="22720" y="99796"/>
                  </a:lnTo>
                  <a:lnTo>
                    <a:pt x="36563" y="215112"/>
                  </a:lnTo>
                  <a:lnTo>
                    <a:pt x="35407" y="275196"/>
                  </a:lnTo>
                  <a:lnTo>
                    <a:pt x="36944" y="396582"/>
                  </a:lnTo>
                  <a:lnTo>
                    <a:pt x="69240" y="402996"/>
                  </a:lnTo>
                  <a:lnTo>
                    <a:pt x="107289" y="105435"/>
                  </a:lnTo>
                  <a:lnTo>
                    <a:pt x="101511" y="5486"/>
                  </a:lnTo>
                  <a:lnTo>
                    <a:pt x="72212" y="0"/>
                  </a:lnTo>
                  <a:close/>
                </a:path>
              </a:pathLst>
            </a:custGeom>
            <a:solidFill>
              <a:srgbClr val="4559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8725706" y="5570701"/>
              <a:ext cx="170815" cy="287655"/>
            </a:xfrm>
            <a:custGeom>
              <a:avLst/>
              <a:gdLst/>
              <a:ahLst/>
              <a:cxnLst/>
              <a:rect l="l" t="t" r="r" b="b"/>
              <a:pathLst>
                <a:path w="170814" h="287654">
                  <a:moveTo>
                    <a:pt x="125260" y="0"/>
                  </a:moveTo>
                  <a:lnTo>
                    <a:pt x="8178" y="6464"/>
                  </a:lnTo>
                  <a:lnTo>
                    <a:pt x="1981" y="76314"/>
                  </a:lnTo>
                  <a:lnTo>
                    <a:pt x="19888" y="183222"/>
                  </a:lnTo>
                  <a:lnTo>
                    <a:pt x="0" y="271970"/>
                  </a:lnTo>
                  <a:lnTo>
                    <a:pt x="15061" y="277117"/>
                  </a:lnTo>
                  <a:lnTo>
                    <a:pt x="33302" y="281935"/>
                  </a:lnTo>
                  <a:lnTo>
                    <a:pt x="54481" y="285688"/>
                  </a:lnTo>
                  <a:lnTo>
                    <a:pt x="78359" y="287642"/>
                  </a:lnTo>
                  <a:lnTo>
                    <a:pt x="107044" y="286862"/>
                  </a:lnTo>
                  <a:lnTo>
                    <a:pt x="132233" y="283348"/>
                  </a:lnTo>
                  <a:lnTo>
                    <a:pt x="153491" y="278250"/>
                  </a:lnTo>
                  <a:lnTo>
                    <a:pt x="170383" y="272719"/>
                  </a:lnTo>
                  <a:lnTo>
                    <a:pt x="164619" y="245809"/>
                  </a:lnTo>
                  <a:lnTo>
                    <a:pt x="155649" y="206043"/>
                  </a:lnTo>
                  <a:lnTo>
                    <a:pt x="149885" y="179133"/>
                  </a:lnTo>
                  <a:lnTo>
                    <a:pt x="162915" y="83146"/>
                  </a:lnTo>
                  <a:lnTo>
                    <a:pt x="160578" y="14617"/>
                  </a:lnTo>
                  <a:lnTo>
                    <a:pt x="125260" y="0"/>
                  </a:lnTo>
                  <a:close/>
                </a:path>
              </a:pathLst>
            </a:custGeom>
            <a:solidFill>
              <a:srgbClr val="75B7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8873865" y="5585319"/>
              <a:ext cx="64769" cy="269875"/>
            </a:xfrm>
            <a:custGeom>
              <a:avLst/>
              <a:gdLst/>
              <a:ahLst/>
              <a:cxnLst/>
              <a:rect l="l" t="t" r="r" b="b"/>
              <a:pathLst>
                <a:path w="64770" h="269875">
                  <a:moveTo>
                    <a:pt x="10515" y="0"/>
                  </a:moveTo>
                  <a:lnTo>
                    <a:pt x="0" y="68656"/>
                  </a:lnTo>
                  <a:lnTo>
                    <a:pt x="10401" y="82041"/>
                  </a:lnTo>
                  <a:lnTo>
                    <a:pt x="23367" y="148640"/>
                  </a:lnTo>
                  <a:lnTo>
                    <a:pt x="26542" y="264312"/>
                  </a:lnTo>
                  <a:lnTo>
                    <a:pt x="51917" y="269824"/>
                  </a:lnTo>
                  <a:lnTo>
                    <a:pt x="64147" y="170345"/>
                  </a:lnTo>
                  <a:lnTo>
                    <a:pt x="49199" y="65252"/>
                  </a:lnTo>
                  <a:lnTo>
                    <a:pt x="46857" y="48213"/>
                  </a:lnTo>
                  <a:lnTo>
                    <a:pt x="42087" y="32543"/>
                  </a:lnTo>
                  <a:lnTo>
                    <a:pt x="34022" y="18807"/>
                  </a:lnTo>
                  <a:lnTo>
                    <a:pt x="21793" y="7569"/>
                  </a:lnTo>
                  <a:lnTo>
                    <a:pt x="10515" y="0"/>
                  </a:lnTo>
                  <a:close/>
                </a:path>
              </a:pathLst>
            </a:custGeom>
            <a:solidFill>
              <a:srgbClr val="75B7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8750494" y="5581918"/>
              <a:ext cx="115570" cy="37465"/>
            </a:xfrm>
            <a:custGeom>
              <a:avLst/>
              <a:gdLst/>
              <a:ahLst/>
              <a:cxnLst/>
              <a:rect l="l" t="t" r="r" b="b"/>
              <a:pathLst>
                <a:path w="115570" h="37465">
                  <a:moveTo>
                    <a:pt x="0" y="0"/>
                  </a:moveTo>
                  <a:lnTo>
                    <a:pt x="2502" y="5925"/>
                  </a:lnTo>
                  <a:lnTo>
                    <a:pt x="11707" y="18884"/>
                  </a:lnTo>
                  <a:lnTo>
                    <a:pt x="30159" y="31653"/>
                  </a:lnTo>
                  <a:lnTo>
                    <a:pt x="60401" y="37007"/>
                  </a:lnTo>
                  <a:lnTo>
                    <a:pt x="89009" y="35997"/>
                  </a:lnTo>
                  <a:lnTo>
                    <a:pt x="104292" y="32734"/>
                  </a:lnTo>
                  <a:lnTo>
                    <a:pt x="111421" y="24584"/>
                  </a:lnTo>
                  <a:lnTo>
                    <a:pt x="115570" y="8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8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8721342" y="5424178"/>
              <a:ext cx="170621" cy="17967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8900072" y="5836990"/>
              <a:ext cx="27940" cy="18415"/>
            </a:xfrm>
            <a:custGeom>
              <a:avLst/>
              <a:gdLst/>
              <a:ahLst/>
              <a:cxnLst/>
              <a:rect l="l" t="t" r="r" b="b"/>
              <a:pathLst>
                <a:path w="27939" h="18415">
                  <a:moveTo>
                    <a:pt x="0" y="0"/>
                  </a:moveTo>
                  <a:lnTo>
                    <a:pt x="342" y="12636"/>
                  </a:lnTo>
                  <a:lnTo>
                    <a:pt x="25717" y="18148"/>
                  </a:lnTo>
                  <a:lnTo>
                    <a:pt x="27546" y="3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8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8700474" y="5855231"/>
              <a:ext cx="45631" cy="6657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8695348" y="5581913"/>
              <a:ext cx="55244" cy="279400"/>
            </a:xfrm>
            <a:custGeom>
              <a:avLst/>
              <a:gdLst/>
              <a:ahLst/>
              <a:cxnLst/>
              <a:rect l="l" t="t" r="r" b="b"/>
              <a:pathLst>
                <a:path w="55245" h="279400">
                  <a:moveTo>
                    <a:pt x="44627" y="0"/>
                  </a:moveTo>
                  <a:lnTo>
                    <a:pt x="13055" y="32543"/>
                  </a:lnTo>
                  <a:lnTo>
                    <a:pt x="0" y="170345"/>
                  </a:lnTo>
                  <a:lnTo>
                    <a:pt x="9220" y="278828"/>
                  </a:lnTo>
                  <a:lnTo>
                    <a:pt x="34607" y="273316"/>
                  </a:lnTo>
                  <a:lnTo>
                    <a:pt x="40792" y="148640"/>
                  </a:lnTo>
                  <a:lnTo>
                    <a:pt x="44742" y="82042"/>
                  </a:lnTo>
                  <a:lnTo>
                    <a:pt x="55143" y="68656"/>
                  </a:lnTo>
                  <a:lnTo>
                    <a:pt x="44627" y="0"/>
                  </a:lnTo>
                  <a:close/>
                </a:path>
              </a:pathLst>
            </a:custGeom>
            <a:solidFill>
              <a:srgbClr val="75B7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8702341" y="5842569"/>
              <a:ext cx="27940" cy="18415"/>
            </a:xfrm>
            <a:custGeom>
              <a:avLst/>
              <a:gdLst/>
              <a:ahLst/>
              <a:cxnLst/>
              <a:rect l="l" t="t" r="r" b="b"/>
              <a:pathLst>
                <a:path w="27939" h="18415">
                  <a:moveTo>
                    <a:pt x="27609" y="0"/>
                  </a:moveTo>
                  <a:lnTo>
                    <a:pt x="0" y="0"/>
                  </a:lnTo>
                  <a:lnTo>
                    <a:pt x="2235" y="18173"/>
                  </a:lnTo>
                  <a:lnTo>
                    <a:pt x="27609" y="12661"/>
                  </a:lnTo>
                  <a:lnTo>
                    <a:pt x="27609" y="0"/>
                  </a:lnTo>
                  <a:close/>
                </a:path>
              </a:pathLst>
            </a:custGeom>
            <a:solidFill>
              <a:srgbClr val="F2F8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6802423" y="5775893"/>
              <a:ext cx="250190" cy="474345"/>
            </a:xfrm>
            <a:custGeom>
              <a:avLst/>
              <a:gdLst/>
              <a:ahLst/>
              <a:cxnLst/>
              <a:rect l="l" t="t" r="r" b="b"/>
              <a:pathLst>
                <a:path w="250189" h="474345">
                  <a:moveTo>
                    <a:pt x="226200" y="163474"/>
                  </a:moveTo>
                  <a:lnTo>
                    <a:pt x="117182" y="163474"/>
                  </a:lnTo>
                  <a:lnTo>
                    <a:pt x="158343" y="321957"/>
                  </a:lnTo>
                  <a:lnTo>
                    <a:pt x="192278" y="467423"/>
                  </a:lnTo>
                  <a:lnTo>
                    <a:pt x="220941" y="473951"/>
                  </a:lnTo>
                  <a:lnTo>
                    <a:pt x="249682" y="456946"/>
                  </a:lnTo>
                  <a:lnTo>
                    <a:pt x="231940" y="240588"/>
                  </a:lnTo>
                  <a:lnTo>
                    <a:pt x="226200" y="163474"/>
                  </a:lnTo>
                  <a:close/>
                </a:path>
                <a:path w="250189" h="474345">
                  <a:moveTo>
                    <a:pt x="214033" y="0"/>
                  </a:moveTo>
                  <a:lnTo>
                    <a:pt x="0" y="7823"/>
                  </a:lnTo>
                  <a:lnTo>
                    <a:pt x="2895" y="237172"/>
                  </a:lnTo>
                  <a:lnTo>
                    <a:pt x="14452" y="454342"/>
                  </a:lnTo>
                  <a:lnTo>
                    <a:pt x="32232" y="471893"/>
                  </a:lnTo>
                  <a:lnTo>
                    <a:pt x="63449" y="464781"/>
                  </a:lnTo>
                  <a:lnTo>
                    <a:pt x="90614" y="275361"/>
                  </a:lnTo>
                  <a:lnTo>
                    <a:pt x="106832" y="165036"/>
                  </a:lnTo>
                  <a:lnTo>
                    <a:pt x="117182" y="163474"/>
                  </a:lnTo>
                  <a:lnTo>
                    <a:pt x="226200" y="163474"/>
                  </a:lnTo>
                  <a:lnTo>
                    <a:pt x="214033" y="0"/>
                  </a:lnTo>
                  <a:close/>
                </a:path>
              </a:pathLst>
            </a:custGeom>
            <a:solidFill>
              <a:srgbClr val="3A3A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6788994" y="5541520"/>
              <a:ext cx="236220" cy="258445"/>
            </a:xfrm>
            <a:custGeom>
              <a:avLst/>
              <a:gdLst/>
              <a:ahLst/>
              <a:cxnLst/>
              <a:rect l="l" t="t" r="r" b="b"/>
              <a:pathLst>
                <a:path w="236220" h="258445">
                  <a:moveTo>
                    <a:pt x="74937" y="0"/>
                  </a:moveTo>
                  <a:lnTo>
                    <a:pt x="38590" y="72821"/>
                  </a:lnTo>
                  <a:lnTo>
                    <a:pt x="19057" y="167246"/>
                  </a:lnTo>
                  <a:lnTo>
                    <a:pt x="5204" y="191212"/>
                  </a:lnTo>
                  <a:lnTo>
                    <a:pt x="0" y="207008"/>
                  </a:lnTo>
                  <a:lnTo>
                    <a:pt x="2918" y="221658"/>
                  </a:lnTo>
                  <a:lnTo>
                    <a:pt x="13431" y="242188"/>
                  </a:lnTo>
                  <a:lnTo>
                    <a:pt x="77669" y="254675"/>
                  </a:lnTo>
                  <a:lnTo>
                    <a:pt x="121377" y="258024"/>
                  </a:lnTo>
                  <a:lnTo>
                    <a:pt x="164620" y="251502"/>
                  </a:lnTo>
                  <a:lnTo>
                    <a:pt x="227464" y="234378"/>
                  </a:lnTo>
                  <a:lnTo>
                    <a:pt x="226874" y="211880"/>
                  </a:lnTo>
                  <a:lnTo>
                    <a:pt x="225793" y="198601"/>
                  </a:lnTo>
                  <a:lnTo>
                    <a:pt x="223423" y="189338"/>
                  </a:lnTo>
                  <a:lnTo>
                    <a:pt x="218968" y="178892"/>
                  </a:lnTo>
                  <a:lnTo>
                    <a:pt x="231375" y="105817"/>
                  </a:lnTo>
                  <a:lnTo>
                    <a:pt x="235737" y="65976"/>
                  </a:lnTo>
                  <a:lnTo>
                    <a:pt x="232257" y="45432"/>
                  </a:lnTo>
                  <a:lnTo>
                    <a:pt x="221140" y="30251"/>
                  </a:lnTo>
                  <a:lnTo>
                    <a:pt x="206509" y="16077"/>
                  </a:lnTo>
                  <a:lnTo>
                    <a:pt x="190161" y="5800"/>
                  </a:lnTo>
                  <a:lnTo>
                    <a:pt x="181942" y="3246"/>
                  </a:lnTo>
                  <a:lnTo>
                    <a:pt x="116053" y="3246"/>
                  </a:lnTo>
                  <a:lnTo>
                    <a:pt x="92143" y="2886"/>
                  </a:lnTo>
                  <a:lnTo>
                    <a:pt x="78972" y="1082"/>
                  </a:lnTo>
                  <a:lnTo>
                    <a:pt x="74937" y="0"/>
                  </a:lnTo>
                  <a:close/>
                </a:path>
                <a:path w="236220" h="258445">
                  <a:moveTo>
                    <a:pt x="152306" y="0"/>
                  </a:moveTo>
                  <a:lnTo>
                    <a:pt x="116053" y="3246"/>
                  </a:lnTo>
                  <a:lnTo>
                    <a:pt x="181942" y="3246"/>
                  </a:lnTo>
                  <a:lnTo>
                    <a:pt x="172094" y="186"/>
                  </a:lnTo>
                  <a:lnTo>
                    <a:pt x="152306" y="0"/>
                  </a:lnTo>
                  <a:close/>
                </a:path>
              </a:pathLst>
            </a:custGeom>
            <a:solidFill>
              <a:srgbClr val="A1D9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6846152" y="5389546"/>
              <a:ext cx="108472" cy="17020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6891451" y="5791090"/>
              <a:ext cx="40004" cy="2670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6779762" y="5541516"/>
              <a:ext cx="84455" cy="176530"/>
            </a:xfrm>
            <a:custGeom>
              <a:avLst/>
              <a:gdLst/>
              <a:ahLst/>
              <a:cxnLst/>
              <a:rect l="l" t="t" r="r" b="b"/>
              <a:pathLst>
                <a:path w="84455" h="176529">
                  <a:moveTo>
                    <a:pt x="84173" y="0"/>
                  </a:moveTo>
                  <a:lnTo>
                    <a:pt x="38523" y="19824"/>
                  </a:lnTo>
                  <a:lnTo>
                    <a:pt x="6589" y="64490"/>
                  </a:lnTo>
                  <a:lnTo>
                    <a:pt x="0" y="80949"/>
                  </a:lnTo>
                  <a:lnTo>
                    <a:pt x="120" y="98099"/>
                  </a:lnTo>
                  <a:lnTo>
                    <a:pt x="9034" y="126439"/>
                  </a:lnTo>
                  <a:lnTo>
                    <a:pt x="28826" y="176466"/>
                  </a:lnTo>
                  <a:lnTo>
                    <a:pt x="84173" y="0"/>
                  </a:lnTo>
                  <a:close/>
                </a:path>
              </a:pathLst>
            </a:custGeom>
            <a:solidFill>
              <a:srgbClr val="A1D9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6765817" y="6230230"/>
              <a:ext cx="103006" cy="4267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6994696" y="6222385"/>
              <a:ext cx="93303" cy="474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6739805" y="5606012"/>
              <a:ext cx="104139" cy="227329"/>
            </a:xfrm>
            <a:custGeom>
              <a:avLst/>
              <a:gdLst/>
              <a:ahLst/>
              <a:cxnLst/>
              <a:rect l="l" t="t" r="r" b="b"/>
              <a:pathLst>
                <a:path w="104139" h="227329">
                  <a:moveTo>
                    <a:pt x="46540" y="0"/>
                  </a:moveTo>
                  <a:lnTo>
                    <a:pt x="9558" y="78522"/>
                  </a:lnTo>
                  <a:lnTo>
                    <a:pt x="0" y="128358"/>
                  </a:lnTo>
                  <a:lnTo>
                    <a:pt x="20357" y="170803"/>
                  </a:lnTo>
                  <a:lnTo>
                    <a:pt x="73121" y="227152"/>
                  </a:lnTo>
                  <a:lnTo>
                    <a:pt x="103589" y="202158"/>
                  </a:lnTo>
                  <a:lnTo>
                    <a:pt x="74125" y="158038"/>
                  </a:lnTo>
                  <a:lnTo>
                    <a:pt x="88958" y="106311"/>
                  </a:lnTo>
                  <a:lnTo>
                    <a:pt x="46540" y="0"/>
                  </a:lnTo>
                  <a:close/>
                </a:path>
              </a:pathLst>
            </a:custGeom>
            <a:solidFill>
              <a:srgbClr val="A1D9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6981389" y="5571780"/>
              <a:ext cx="100965" cy="261620"/>
            </a:xfrm>
            <a:custGeom>
              <a:avLst/>
              <a:gdLst/>
              <a:ahLst/>
              <a:cxnLst/>
              <a:rect l="l" t="t" r="r" b="b"/>
              <a:pathLst>
                <a:path w="100964" h="261620">
                  <a:moveTo>
                    <a:pt x="28740" y="0"/>
                  </a:moveTo>
                  <a:lnTo>
                    <a:pt x="11620" y="140538"/>
                  </a:lnTo>
                  <a:lnTo>
                    <a:pt x="26454" y="192265"/>
                  </a:lnTo>
                  <a:lnTo>
                    <a:pt x="0" y="233387"/>
                  </a:lnTo>
                  <a:lnTo>
                    <a:pt x="27470" y="261391"/>
                  </a:lnTo>
                  <a:lnTo>
                    <a:pt x="80227" y="205042"/>
                  </a:lnTo>
                  <a:lnTo>
                    <a:pt x="100580" y="162596"/>
                  </a:lnTo>
                  <a:lnTo>
                    <a:pt x="91020" y="112756"/>
                  </a:lnTo>
                  <a:lnTo>
                    <a:pt x="54038" y="34226"/>
                  </a:lnTo>
                  <a:lnTo>
                    <a:pt x="28740" y="0"/>
                  </a:lnTo>
                  <a:close/>
                </a:path>
              </a:pathLst>
            </a:custGeom>
            <a:solidFill>
              <a:srgbClr val="A1D9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10339833" y="5324011"/>
              <a:ext cx="6350" cy="948055"/>
            </a:xfrm>
            <a:custGeom>
              <a:avLst/>
              <a:gdLst/>
              <a:ahLst/>
              <a:cxnLst/>
              <a:rect l="l" t="t" r="r" b="b"/>
              <a:pathLst>
                <a:path w="6350" h="948054">
                  <a:moveTo>
                    <a:pt x="0" y="948042"/>
                  </a:moveTo>
                  <a:lnTo>
                    <a:pt x="6299" y="948042"/>
                  </a:lnTo>
                  <a:lnTo>
                    <a:pt x="6299" y="0"/>
                  </a:lnTo>
                  <a:lnTo>
                    <a:pt x="0" y="0"/>
                  </a:lnTo>
                  <a:lnTo>
                    <a:pt x="0" y="948042"/>
                  </a:lnTo>
                  <a:close/>
                </a:path>
              </a:pathLst>
            </a:custGeom>
            <a:solidFill>
              <a:srgbClr val="C7C6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9831249" y="5324011"/>
              <a:ext cx="508634" cy="948055"/>
            </a:xfrm>
            <a:custGeom>
              <a:avLst/>
              <a:gdLst/>
              <a:ahLst/>
              <a:cxnLst/>
              <a:rect l="l" t="t" r="r" b="b"/>
              <a:pathLst>
                <a:path w="508634" h="948054">
                  <a:moveTo>
                    <a:pt x="508584" y="948042"/>
                  </a:moveTo>
                  <a:lnTo>
                    <a:pt x="0" y="948042"/>
                  </a:lnTo>
                  <a:lnTo>
                    <a:pt x="0" y="0"/>
                  </a:lnTo>
                  <a:lnTo>
                    <a:pt x="508584" y="0"/>
                  </a:lnTo>
                  <a:lnTo>
                    <a:pt x="508584" y="948042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9876524" y="5368728"/>
              <a:ext cx="418465" cy="903605"/>
            </a:xfrm>
            <a:custGeom>
              <a:avLst/>
              <a:gdLst/>
              <a:ahLst/>
              <a:cxnLst/>
              <a:rect l="l" t="t" r="r" b="b"/>
              <a:pathLst>
                <a:path w="418465" h="903604">
                  <a:moveTo>
                    <a:pt x="418033" y="903325"/>
                  </a:moveTo>
                  <a:lnTo>
                    <a:pt x="0" y="903325"/>
                  </a:lnTo>
                  <a:lnTo>
                    <a:pt x="0" y="0"/>
                  </a:lnTo>
                  <a:lnTo>
                    <a:pt x="418033" y="0"/>
                  </a:lnTo>
                  <a:lnTo>
                    <a:pt x="418033" y="903325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9889935" y="5381339"/>
              <a:ext cx="391795" cy="881380"/>
            </a:xfrm>
            <a:custGeom>
              <a:avLst/>
              <a:gdLst/>
              <a:ahLst/>
              <a:cxnLst/>
              <a:rect l="l" t="t" r="r" b="b"/>
              <a:pathLst>
                <a:path w="391795" h="881379">
                  <a:moveTo>
                    <a:pt x="391198" y="880871"/>
                  </a:moveTo>
                  <a:lnTo>
                    <a:pt x="0" y="880871"/>
                  </a:lnTo>
                  <a:lnTo>
                    <a:pt x="0" y="0"/>
                  </a:lnTo>
                  <a:lnTo>
                    <a:pt x="391198" y="0"/>
                  </a:lnTo>
                  <a:lnTo>
                    <a:pt x="391198" y="880871"/>
                  </a:lnTo>
                  <a:close/>
                </a:path>
              </a:pathLst>
            </a:custGeom>
            <a:solidFill>
              <a:srgbClr val="D9DB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9889935" y="6257741"/>
              <a:ext cx="391795" cy="0"/>
            </a:xfrm>
            <a:custGeom>
              <a:avLst/>
              <a:gdLst/>
              <a:ahLst/>
              <a:cxnLst/>
              <a:rect l="l" t="t" r="r" b="b"/>
              <a:pathLst>
                <a:path w="391795">
                  <a:moveTo>
                    <a:pt x="0" y="0"/>
                  </a:moveTo>
                  <a:lnTo>
                    <a:pt x="391198" y="0"/>
                  </a:lnTo>
                </a:path>
              </a:pathLst>
            </a:custGeom>
            <a:ln w="8889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9894666" y="5390966"/>
              <a:ext cx="0" cy="862330"/>
            </a:xfrm>
            <a:custGeom>
              <a:avLst/>
              <a:gdLst/>
              <a:ahLst/>
              <a:cxnLst/>
              <a:rect l="l" t="t" r="r" b="b"/>
              <a:pathLst>
                <a:path h="862329">
                  <a:moveTo>
                    <a:pt x="0" y="0"/>
                  </a:moveTo>
                  <a:lnTo>
                    <a:pt x="0" y="862329"/>
                  </a:lnTo>
                </a:path>
              </a:pathLst>
            </a:custGeom>
            <a:ln w="9461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9889935" y="5385886"/>
              <a:ext cx="391795" cy="0"/>
            </a:xfrm>
            <a:custGeom>
              <a:avLst/>
              <a:gdLst/>
              <a:ahLst/>
              <a:cxnLst/>
              <a:rect l="l" t="t" r="r" b="b"/>
              <a:pathLst>
                <a:path w="391795">
                  <a:moveTo>
                    <a:pt x="0" y="0"/>
                  </a:moveTo>
                  <a:lnTo>
                    <a:pt x="391198" y="0"/>
                  </a:lnTo>
                </a:path>
              </a:pathLst>
            </a:custGeom>
            <a:ln w="10160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10276403" y="5390801"/>
              <a:ext cx="0" cy="862330"/>
            </a:xfrm>
            <a:custGeom>
              <a:avLst/>
              <a:gdLst/>
              <a:ahLst/>
              <a:cxnLst/>
              <a:rect l="l" t="t" r="r" b="b"/>
              <a:pathLst>
                <a:path h="862329">
                  <a:moveTo>
                    <a:pt x="0" y="0"/>
                  </a:moveTo>
                  <a:lnTo>
                    <a:pt x="0" y="861948"/>
                  </a:lnTo>
                </a:path>
              </a:pathLst>
            </a:custGeom>
            <a:ln w="9461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9946272" y="5730056"/>
              <a:ext cx="278765" cy="0"/>
            </a:xfrm>
            <a:custGeom>
              <a:avLst/>
              <a:gdLst/>
              <a:ahLst/>
              <a:cxnLst/>
              <a:rect l="l" t="t" r="r" b="b"/>
              <a:pathLst>
                <a:path w="278765">
                  <a:moveTo>
                    <a:pt x="0" y="0"/>
                  </a:moveTo>
                  <a:lnTo>
                    <a:pt x="278511" y="0"/>
                  </a:lnTo>
                </a:path>
              </a:pathLst>
            </a:custGeom>
            <a:ln w="12700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9952578" y="5451926"/>
              <a:ext cx="0" cy="271780"/>
            </a:xfrm>
            <a:custGeom>
              <a:avLst/>
              <a:gdLst/>
              <a:ahLst/>
              <a:cxnLst/>
              <a:rect l="l" t="t" r="r" b="b"/>
              <a:pathLst>
                <a:path h="271779">
                  <a:moveTo>
                    <a:pt x="0" y="0"/>
                  </a:moveTo>
                  <a:lnTo>
                    <a:pt x="0" y="271779"/>
                  </a:lnTo>
                </a:path>
              </a:pathLst>
            </a:custGeom>
            <a:ln w="12611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946272" y="5446211"/>
              <a:ext cx="278765" cy="0"/>
            </a:xfrm>
            <a:custGeom>
              <a:avLst/>
              <a:gdLst/>
              <a:ahLst/>
              <a:cxnLst/>
              <a:rect l="l" t="t" r="r" b="b"/>
              <a:pathLst>
                <a:path w="278765">
                  <a:moveTo>
                    <a:pt x="0" y="0"/>
                  </a:moveTo>
                  <a:lnTo>
                    <a:pt x="278511" y="0"/>
                  </a:lnTo>
                </a:path>
              </a:pathLst>
            </a:custGeom>
            <a:ln w="11430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10218478" y="5452497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5">
                  <a:moveTo>
                    <a:pt x="0" y="0"/>
                  </a:moveTo>
                  <a:lnTo>
                    <a:pt x="0" y="271830"/>
                  </a:lnTo>
                </a:path>
              </a:pathLst>
            </a:custGeom>
            <a:ln w="12611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9946272" y="6199956"/>
              <a:ext cx="278765" cy="0"/>
            </a:xfrm>
            <a:custGeom>
              <a:avLst/>
              <a:gdLst/>
              <a:ahLst/>
              <a:cxnLst/>
              <a:rect l="l" t="t" r="r" b="b"/>
              <a:pathLst>
                <a:path w="278765">
                  <a:moveTo>
                    <a:pt x="0" y="0"/>
                  </a:moveTo>
                  <a:lnTo>
                    <a:pt x="278511" y="0"/>
                  </a:lnTo>
                </a:path>
              </a:pathLst>
            </a:custGeom>
            <a:ln w="12700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9952578" y="5816416"/>
              <a:ext cx="0" cy="377190"/>
            </a:xfrm>
            <a:custGeom>
              <a:avLst/>
              <a:gdLst/>
              <a:ahLst/>
              <a:cxnLst/>
              <a:rect l="l" t="t" r="r" b="b"/>
              <a:pathLst>
                <a:path h="377190">
                  <a:moveTo>
                    <a:pt x="0" y="0"/>
                  </a:moveTo>
                  <a:lnTo>
                    <a:pt x="0" y="377189"/>
                  </a:lnTo>
                </a:path>
              </a:pathLst>
            </a:custGeom>
            <a:ln w="12611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9946272" y="5810066"/>
              <a:ext cx="278765" cy="0"/>
            </a:xfrm>
            <a:custGeom>
              <a:avLst/>
              <a:gdLst/>
              <a:ahLst/>
              <a:cxnLst/>
              <a:rect l="l" t="t" r="r" b="b"/>
              <a:pathLst>
                <a:path w="278765">
                  <a:moveTo>
                    <a:pt x="0" y="0"/>
                  </a:moveTo>
                  <a:lnTo>
                    <a:pt x="278511" y="0"/>
                  </a:lnTo>
                </a:path>
              </a:pathLst>
            </a:custGeom>
            <a:ln w="12700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10218478" y="5815883"/>
              <a:ext cx="0" cy="378460"/>
            </a:xfrm>
            <a:custGeom>
              <a:avLst/>
              <a:gdLst/>
              <a:ahLst/>
              <a:cxnLst/>
              <a:rect l="l" t="t" r="r" b="b"/>
              <a:pathLst>
                <a:path h="378459">
                  <a:moveTo>
                    <a:pt x="0" y="0"/>
                  </a:moveTo>
                  <a:lnTo>
                    <a:pt x="0" y="378142"/>
                  </a:lnTo>
                </a:path>
              </a:pathLst>
            </a:custGeom>
            <a:ln w="12611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9941548" y="5737041"/>
              <a:ext cx="288290" cy="0"/>
            </a:xfrm>
            <a:custGeom>
              <a:avLst/>
              <a:gdLst/>
              <a:ahLst/>
              <a:cxnLst/>
              <a:rect l="l" t="t" r="r" b="b"/>
              <a:pathLst>
                <a:path w="288290">
                  <a:moveTo>
                    <a:pt x="0" y="0"/>
                  </a:moveTo>
                  <a:lnTo>
                    <a:pt x="287972" y="0"/>
                  </a:lnTo>
                </a:path>
              </a:pathLst>
            </a:custGeom>
            <a:ln w="8889">
              <a:solidFill>
                <a:srgbClr val="B7B7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9946279" y="5444306"/>
              <a:ext cx="0" cy="288290"/>
            </a:xfrm>
            <a:custGeom>
              <a:avLst/>
              <a:gdLst/>
              <a:ahLst/>
              <a:cxnLst/>
              <a:rect l="l" t="t" r="r" b="b"/>
              <a:pathLst>
                <a:path h="288290">
                  <a:moveTo>
                    <a:pt x="0" y="0"/>
                  </a:moveTo>
                  <a:lnTo>
                    <a:pt x="0" y="288290"/>
                  </a:lnTo>
                </a:path>
              </a:pathLst>
            </a:custGeom>
            <a:ln w="9461">
              <a:solidFill>
                <a:srgbClr val="B7B7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9941548" y="5439861"/>
              <a:ext cx="288290" cy="0"/>
            </a:xfrm>
            <a:custGeom>
              <a:avLst/>
              <a:gdLst/>
              <a:ahLst/>
              <a:cxnLst/>
              <a:rect l="l" t="t" r="r" b="b"/>
              <a:pathLst>
                <a:path w="288290">
                  <a:moveTo>
                    <a:pt x="0" y="0"/>
                  </a:moveTo>
                  <a:lnTo>
                    <a:pt x="287972" y="0"/>
                  </a:lnTo>
                </a:path>
              </a:pathLst>
            </a:custGeom>
            <a:ln w="8889">
              <a:solidFill>
                <a:srgbClr val="B7B7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10224790" y="5444623"/>
              <a:ext cx="0" cy="287655"/>
            </a:xfrm>
            <a:custGeom>
              <a:avLst/>
              <a:gdLst/>
              <a:ahLst/>
              <a:cxnLst/>
              <a:rect l="l" t="t" r="r" b="b"/>
              <a:pathLst>
                <a:path h="287654">
                  <a:moveTo>
                    <a:pt x="0" y="0"/>
                  </a:moveTo>
                  <a:lnTo>
                    <a:pt x="0" y="287591"/>
                  </a:lnTo>
                </a:path>
              </a:pathLst>
            </a:custGeom>
            <a:ln w="9461">
              <a:solidFill>
                <a:srgbClr val="B7B7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9940773" y="6206941"/>
              <a:ext cx="289560" cy="0"/>
            </a:xfrm>
            <a:custGeom>
              <a:avLst/>
              <a:gdLst/>
              <a:ahLst/>
              <a:cxnLst/>
              <a:rect l="l" t="t" r="r" b="b"/>
              <a:pathLst>
                <a:path w="289559">
                  <a:moveTo>
                    <a:pt x="0" y="0"/>
                  </a:moveTo>
                  <a:lnTo>
                    <a:pt x="289534" y="0"/>
                  </a:lnTo>
                </a:path>
              </a:pathLst>
            </a:custGeom>
            <a:ln w="11430">
              <a:solidFill>
                <a:srgbClr val="B7B7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9946285" y="5808795"/>
              <a:ext cx="0" cy="392430"/>
            </a:xfrm>
            <a:custGeom>
              <a:avLst/>
              <a:gdLst/>
              <a:ahLst/>
              <a:cxnLst/>
              <a:rect l="l" t="t" r="r" b="b"/>
              <a:pathLst>
                <a:path h="392429">
                  <a:moveTo>
                    <a:pt x="0" y="0"/>
                  </a:moveTo>
                  <a:lnTo>
                    <a:pt x="0" y="392429"/>
                  </a:lnTo>
                </a:path>
              </a:pathLst>
            </a:custGeom>
            <a:ln w="11023">
              <a:solidFill>
                <a:srgbClr val="B7B7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9940773" y="5803081"/>
              <a:ext cx="289560" cy="0"/>
            </a:xfrm>
            <a:custGeom>
              <a:avLst/>
              <a:gdLst/>
              <a:ahLst/>
              <a:cxnLst/>
              <a:rect l="l" t="t" r="r" b="b"/>
              <a:pathLst>
                <a:path w="289559">
                  <a:moveTo>
                    <a:pt x="0" y="0"/>
                  </a:moveTo>
                  <a:lnTo>
                    <a:pt x="289534" y="0"/>
                  </a:lnTo>
                </a:path>
              </a:pathLst>
            </a:custGeom>
            <a:ln w="11430">
              <a:solidFill>
                <a:srgbClr val="B7B7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0224796" y="5808783"/>
              <a:ext cx="0" cy="392430"/>
            </a:xfrm>
            <a:custGeom>
              <a:avLst/>
              <a:gdLst/>
              <a:ahLst/>
              <a:cxnLst/>
              <a:rect l="l" t="t" r="r" b="b"/>
              <a:pathLst>
                <a:path h="392429">
                  <a:moveTo>
                    <a:pt x="0" y="0"/>
                  </a:moveTo>
                  <a:lnTo>
                    <a:pt x="0" y="392341"/>
                  </a:lnTo>
                </a:path>
              </a:pathLst>
            </a:custGeom>
            <a:ln w="11023">
              <a:solidFill>
                <a:srgbClr val="B7B7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9831244" y="5324011"/>
              <a:ext cx="508634" cy="45085"/>
            </a:xfrm>
            <a:custGeom>
              <a:avLst/>
              <a:gdLst/>
              <a:ahLst/>
              <a:cxnLst/>
              <a:rect l="l" t="t" r="r" b="b"/>
              <a:pathLst>
                <a:path w="508634" h="45084">
                  <a:moveTo>
                    <a:pt x="0" y="44716"/>
                  </a:moveTo>
                  <a:lnTo>
                    <a:pt x="508584" y="44716"/>
                  </a:lnTo>
                  <a:lnTo>
                    <a:pt x="508584" y="0"/>
                  </a:lnTo>
                  <a:lnTo>
                    <a:pt x="0" y="0"/>
                  </a:lnTo>
                  <a:lnTo>
                    <a:pt x="0" y="44716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9914399" y="575402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4">
                  <a:moveTo>
                    <a:pt x="25120" y="0"/>
                  </a:moveTo>
                  <a:lnTo>
                    <a:pt x="7239" y="0"/>
                  </a:lnTo>
                  <a:lnTo>
                    <a:pt x="0" y="7238"/>
                  </a:lnTo>
                  <a:lnTo>
                    <a:pt x="0" y="25120"/>
                  </a:lnTo>
                  <a:lnTo>
                    <a:pt x="7239" y="32359"/>
                  </a:lnTo>
                  <a:lnTo>
                    <a:pt x="25120" y="32359"/>
                  </a:lnTo>
                  <a:lnTo>
                    <a:pt x="32359" y="25120"/>
                  </a:lnTo>
                  <a:lnTo>
                    <a:pt x="32359" y="7238"/>
                  </a:lnTo>
                  <a:lnTo>
                    <a:pt x="25120" y="0"/>
                  </a:lnTo>
                  <a:close/>
                </a:path>
              </a:pathLst>
            </a:custGeom>
            <a:solidFill>
              <a:srgbClr val="C7C6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9919157" y="5758777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59">
                  <a:moveTo>
                    <a:pt x="17729" y="0"/>
                  </a:moveTo>
                  <a:lnTo>
                    <a:pt x="5105" y="0"/>
                  </a:lnTo>
                  <a:lnTo>
                    <a:pt x="0" y="5118"/>
                  </a:lnTo>
                  <a:lnTo>
                    <a:pt x="0" y="17741"/>
                  </a:lnTo>
                  <a:lnTo>
                    <a:pt x="5105" y="22860"/>
                  </a:lnTo>
                  <a:lnTo>
                    <a:pt x="17729" y="22860"/>
                  </a:lnTo>
                  <a:lnTo>
                    <a:pt x="22847" y="17741"/>
                  </a:lnTo>
                  <a:lnTo>
                    <a:pt x="22847" y="5118"/>
                  </a:lnTo>
                  <a:lnTo>
                    <a:pt x="17729" y="0"/>
                  </a:lnTo>
                  <a:close/>
                </a:path>
              </a:pathLst>
            </a:custGeom>
            <a:solidFill>
              <a:srgbClr val="B286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9919157" y="5757448"/>
              <a:ext cx="74406" cy="2038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9933975" y="5765169"/>
              <a:ext cx="59055" cy="8255"/>
            </a:xfrm>
            <a:custGeom>
              <a:avLst/>
              <a:gdLst/>
              <a:ahLst/>
              <a:cxnLst/>
              <a:rect l="l" t="t" r="r" b="b"/>
              <a:pathLst>
                <a:path w="59054" h="8254">
                  <a:moveTo>
                    <a:pt x="29260" y="1155"/>
                  </a:moveTo>
                  <a:lnTo>
                    <a:pt x="19518" y="1765"/>
                  </a:lnTo>
                  <a:lnTo>
                    <a:pt x="10034" y="3206"/>
                  </a:lnTo>
                  <a:lnTo>
                    <a:pt x="2848" y="4666"/>
                  </a:lnTo>
                  <a:lnTo>
                    <a:pt x="0" y="5333"/>
                  </a:lnTo>
                  <a:lnTo>
                    <a:pt x="0" y="8166"/>
                  </a:lnTo>
                  <a:lnTo>
                    <a:pt x="10022" y="5693"/>
                  </a:lnTo>
                  <a:lnTo>
                    <a:pt x="16411" y="4433"/>
                  </a:lnTo>
                  <a:lnTo>
                    <a:pt x="21909" y="3995"/>
                  </a:lnTo>
                  <a:lnTo>
                    <a:pt x="51947" y="3987"/>
                  </a:lnTo>
                  <a:lnTo>
                    <a:pt x="45935" y="2514"/>
                  </a:lnTo>
                  <a:lnTo>
                    <a:pt x="38201" y="1231"/>
                  </a:lnTo>
                  <a:lnTo>
                    <a:pt x="29260" y="1155"/>
                  </a:lnTo>
                  <a:close/>
                </a:path>
                <a:path w="59054" h="8254">
                  <a:moveTo>
                    <a:pt x="51947" y="3987"/>
                  </a:moveTo>
                  <a:lnTo>
                    <a:pt x="29260" y="3987"/>
                  </a:lnTo>
                  <a:lnTo>
                    <a:pt x="38201" y="4063"/>
                  </a:lnTo>
                  <a:lnTo>
                    <a:pt x="45935" y="5333"/>
                  </a:lnTo>
                  <a:lnTo>
                    <a:pt x="54902" y="7543"/>
                  </a:lnTo>
                  <a:lnTo>
                    <a:pt x="57759" y="5918"/>
                  </a:lnTo>
                  <a:lnTo>
                    <a:pt x="58147" y="4711"/>
                  </a:lnTo>
                  <a:lnTo>
                    <a:pt x="54902" y="4711"/>
                  </a:lnTo>
                  <a:lnTo>
                    <a:pt x="51947" y="3987"/>
                  </a:lnTo>
                  <a:close/>
                </a:path>
                <a:path w="59054" h="8254">
                  <a:moveTo>
                    <a:pt x="58712" y="0"/>
                  </a:moveTo>
                  <a:lnTo>
                    <a:pt x="58648" y="317"/>
                  </a:lnTo>
                  <a:lnTo>
                    <a:pt x="57759" y="3086"/>
                  </a:lnTo>
                  <a:lnTo>
                    <a:pt x="54902" y="4711"/>
                  </a:lnTo>
                  <a:lnTo>
                    <a:pt x="58147" y="4711"/>
                  </a:lnTo>
                  <a:lnTo>
                    <a:pt x="58991" y="2082"/>
                  </a:lnTo>
                  <a:lnTo>
                    <a:pt x="58978" y="1003"/>
                  </a:lnTo>
                  <a:lnTo>
                    <a:pt x="58712" y="0"/>
                  </a:lnTo>
                  <a:close/>
                </a:path>
              </a:pathLst>
            </a:custGeom>
            <a:solidFill>
              <a:srgbClr val="B286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9873514" y="6271711"/>
              <a:ext cx="424180" cy="0"/>
            </a:xfrm>
            <a:custGeom>
              <a:avLst/>
              <a:gdLst/>
              <a:ahLst/>
              <a:cxnLst/>
              <a:rect l="l" t="t" r="r" b="b"/>
              <a:pathLst>
                <a:path w="424179">
                  <a:moveTo>
                    <a:pt x="0" y="0"/>
                  </a:moveTo>
                  <a:lnTo>
                    <a:pt x="424040" y="0"/>
                  </a:lnTo>
                </a:path>
              </a:pathLst>
            </a:custGeom>
            <a:ln w="6350">
              <a:solidFill>
                <a:srgbClr val="8C8C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9876518" y="5371916"/>
              <a:ext cx="0" cy="896619"/>
            </a:xfrm>
            <a:custGeom>
              <a:avLst/>
              <a:gdLst/>
              <a:ahLst/>
              <a:cxnLst/>
              <a:rect l="l" t="t" r="r" b="b"/>
              <a:pathLst>
                <a:path h="896620">
                  <a:moveTo>
                    <a:pt x="0" y="0"/>
                  </a:moveTo>
                  <a:lnTo>
                    <a:pt x="0" y="896619"/>
                  </a:lnTo>
                </a:path>
              </a:pathLst>
            </a:custGeom>
            <a:ln w="6007">
              <a:solidFill>
                <a:srgbClr val="8C8C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9873514" y="5368741"/>
              <a:ext cx="424180" cy="0"/>
            </a:xfrm>
            <a:custGeom>
              <a:avLst/>
              <a:gdLst/>
              <a:ahLst/>
              <a:cxnLst/>
              <a:rect l="l" t="t" r="r" b="b"/>
              <a:pathLst>
                <a:path w="424179">
                  <a:moveTo>
                    <a:pt x="0" y="0"/>
                  </a:moveTo>
                  <a:lnTo>
                    <a:pt x="424040" y="0"/>
                  </a:lnTo>
                </a:path>
              </a:pathLst>
            </a:custGeom>
            <a:ln w="6350">
              <a:solidFill>
                <a:srgbClr val="8C8C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0294551" y="5371738"/>
              <a:ext cx="0" cy="897890"/>
            </a:xfrm>
            <a:custGeom>
              <a:avLst/>
              <a:gdLst/>
              <a:ahLst/>
              <a:cxnLst/>
              <a:rect l="l" t="t" r="r" b="b"/>
              <a:pathLst>
                <a:path h="897890">
                  <a:moveTo>
                    <a:pt x="0" y="0"/>
                  </a:moveTo>
                  <a:lnTo>
                    <a:pt x="0" y="897318"/>
                  </a:lnTo>
                </a:path>
              </a:pathLst>
            </a:custGeom>
            <a:ln w="6007">
              <a:solidFill>
                <a:srgbClr val="8C8C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4310251" y="6284070"/>
              <a:ext cx="6207125" cy="0"/>
            </a:xfrm>
            <a:custGeom>
              <a:avLst/>
              <a:gdLst/>
              <a:ahLst/>
              <a:cxnLst/>
              <a:rect l="l" t="t" r="r" b="b"/>
              <a:pathLst>
                <a:path w="6207125">
                  <a:moveTo>
                    <a:pt x="0" y="0"/>
                  </a:moveTo>
                  <a:lnTo>
                    <a:pt x="6206540" y="0"/>
                  </a:lnTo>
                </a:path>
              </a:pathLst>
            </a:custGeom>
            <a:ln w="2401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6568739" y="6200490"/>
              <a:ext cx="33020" cy="33655"/>
            </a:xfrm>
            <a:custGeom>
              <a:avLst/>
              <a:gdLst/>
              <a:ahLst/>
              <a:cxnLst/>
              <a:rect l="l" t="t" r="r" b="b"/>
              <a:pathLst>
                <a:path w="33019" h="33654">
                  <a:moveTo>
                    <a:pt x="20764" y="0"/>
                  </a:moveTo>
                  <a:lnTo>
                    <a:pt x="0" y="7683"/>
                  </a:lnTo>
                  <a:lnTo>
                    <a:pt x="1714" y="24523"/>
                  </a:lnTo>
                  <a:lnTo>
                    <a:pt x="19812" y="33337"/>
                  </a:lnTo>
                  <a:lnTo>
                    <a:pt x="32829" y="22110"/>
                  </a:lnTo>
                  <a:lnTo>
                    <a:pt x="29997" y="7124"/>
                  </a:lnTo>
                  <a:lnTo>
                    <a:pt x="20764" y="0"/>
                  </a:lnTo>
                  <a:close/>
                </a:path>
              </a:pathLst>
            </a:custGeom>
            <a:solidFill>
              <a:srgbClr val="384F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6394268" y="6201420"/>
              <a:ext cx="46355" cy="40005"/>
            </a:xfrm>
            <a:custGeom>
              <a:avLst/>
              <a:gdLst/>
              <a:ahLst/>
              <a:cxnLst/>
              <a:rect l="l" t="t" r="r" b="b"/>
              <a:pathLst>
                <a:path w="46355" h="40004">
                  <a:moveTo>
                    <a:pt x="18580" y="0"/>
                  </a:moveTo>
                  <a:lnTo>
                    <a:pt x="4305" y="18567"/>
                  </a:lnTo>
                  <a:lnTo>
                    <a:pt x="0" y="23583"/>
                  </a:lnTo>
                  <a:lnTo>
                    <a:pt x="29387" y="39395"/>
                  </a:lnTo>
                  <a:lnTo>
                    <a:pt x="45935" y="28816"/>
                  </a:lnTo>
                  <a:lnTo>
                    <a:pt x="44805" y="17373"/>
                  </a:lnTo>
                  <a:lnTo>
                    <a:pt x="18580" y="0"/>
                  </a:lnTo>
                  <a:close/>
                </a:path>
              </a:pathLst>
            </a:custGeom>
            <a:solidFill>
              <a:srgbClr val="384F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6405208" y="5510047"/>
              <a:ext cx="184785" cy="318135"/>
            </a:xfrm>
            <a:custGeom>
              <a:avLst/>
              <a:gdLst/>
              <a:ahLst/>
              <a:cxnLst/>
              <a:rect l="l" t="t" r="r" b="b"/>
              <a:pathLst>
                <a:path w="184785" h="318134">
                  <a:moveTo>
                    <a:pt x="127406" y="0"/>
                  </a:moveTo>
                  <a:lnTo>
                    <a:pt x="66141" y="7086"/>
                  </a:lnTo>
                  <a:lnTo>
                    <a:pt x="9537" y="40360"/>
                  </a:lnTo>
                  <a:lnTo>
                    <a:pt x="22275" y="157416"/>
                  </a:lnTo>
                  <a:lnTo>
                    <a:pt x="0" y="310527"/>
                  </a:lnTo>
                  <a:lnTo>
                    <a:pt x="103543" y="317665"/>
                  </a:lnTo>
                  <a:lnTo>
                    <a:pt x="169240" y="309473"/>
                  </a:lnTo>
                  <a:lnTo>
                    <a:pt x="149504" y="195706"/>
                  </a:lnTo>
                  <a:lnTo>
                    <a:pt x="184556" y="24510"/>
                  </a:lnTo>
                  <a:lnTo>
                    <a:pt x="127406" y="0"/>
                  </a:lnTo>
                  <a:close/>
                </a:path>
              </a:pathLst>
            </a:custGeom>
            <a:solidFill>
              <a:srgbClr val="1E2F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6398578" y="5819521"/>
              <a:ext cx="200660" cy="400685"/>
            </a:xfrm>
            <a:custGeom>
              <a:avLst/>
              <a:gdLst/>
              <a:ahLst/>
              <a:cxnLst/>
              <a:rect l="l" t="t" r="r" b="b"/>
              <a:pathLst>
                <a:path w="200660" h="400684">
                  <a:moveTo>
                    <a:pt x="175869" y="0"/>
                  </a:moveTo>
                  <a:lnTo>
                    <a:pt x="6629" y="1054"/>
                  </a:lnTo>
                  <a:lnTo>
                    <a:pt x="0" y="400469"/>
                  </a:lnTo>
                  <a:lnTo>
                    <a:pt x="40500" y="399275"/>
                  </a:lnTo>
                  <a:lnTo>
                    <a:pt x="57454" y="228739"/>
                  </a:lnTo>
                  <a:lnTo>
                    <a:pt x="84239" y="87744"/>
                  </a:lnTo>
                  <a:lnTo>
                    <a:pt x="181362" y="87744"/>
                  </a:lnTo>
                  <a:lnTo>
                    <a:pt x="175869" y="0"/>
                  </a:lnTo>
                  <a:close/>
                </a:path>
                <a:path w="200660" h="400684">
                  <a:moveTo>
                    <a:pt x="181362" y="87744"/>
                  </a:moveTo>
                  <a:lnTo>
                    <a:pt x="93497" y="87744"/>
                  </a:lnTo>
                  <a:lnTo>
                    <a:pt x="129120" y="213715"/>
                  </a:lnTo>
                  <a:lnTo>
                    <a:pt x="170154" y="388658"/>
                  </a:lnTo>
                  <a:lnTo>
                    <a:pt x="200164" y="388099"/>
                  </a:lnTo>
                  <a:lnTo>
                    <a:pt x="181362" y="87744"/>
                  </a:lnTo>
                  <a:close/>
                </a:path>
              </a:pathLst>
            </a:custGeom>
            <a:solidFill>
              <a:srgbClr val="435D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6318095" y="6225004"/>
              <a:ext cx="125730" cy="49530"/>
            </a:xfrm>
            <a:custGeom>
              <a:avLst/>
              <a:gdLst/>
              <a:ahLst/>
              <a:cxnLst/>
              <a:rect l="l" t="t" r="r" b="b"/>
              <a:pathLst>
                <a:path w="125730" h="49529">
                  <a:moveTo>
                    <a:pt x="76174" y="0"/>
                  </a:moveTo>
                  <a:lnTo>
                    <a:pt x="4343" y="30797"/>
                  </a:lnTo>
                  <a:lnTo>
                    <a:pt x="0" y="37376"/>
                  </a:lnTo>
                  <a:lnTo>
                    <a:pt x="0" y="47802"/>
                  </a:lnTo>
                  <a:lnTo>
                    <a:pt x="29879" y="49141"/>
                  </a:lnTo>
                  <a:lnTo>
                    <a:pt x="48155" y="49083"/>
                  </a:lnTo>
                  <a:lnTo>
                    <a:pt x="62311" y="47175"/>
                  </a:lnTo>
                  <a:lnTo>
                    <a:pt x="79832" y="42964"/>
                  </a:lnTo>
                  <a:lnTo>
                    <a:pt x="125134" y="42964"/>
                  </a:lnTo>
                  <a:lnTo>
                    <a:pt x="122229" y="6715"/>
                  </a:lnTo>
                  <a:lnTo>
                    <a:pt x="106948" y="6715"/>
                  </a:lnTo>
                  <a:lnTo>
                    <a:pt x="97108" y="6664"/>
                  </a:lnTo>
                  <a:lnTo>
                    <a:pt x="88286" y="4589"/>
                  </a:lnTo>
                  <a:lnTo>
                    <a:pt x="76174" y="0"/>
                  </a:lnTo>
                  <a:close/>
                </a:path>
                <a:path w="125730" h="49529">
                  <a:moveTo>
                    <a:pt x="125134" y="42964"/>
                  </a:moveTo>
                  <a:lnTo>
                    <a:pt x="79832" y="42964"/>
                  </a:lnTo>
                  <a:lnTo>
                    <a:pt x="89128" y="47980"/>
                  </a:lnTo>
                  <a:lnTo>
                    <a:pt x="125552" y="48171"/>
                  </a:lnTo>
                  <a:lnTo>
                    <a:pt x="125134" y="42964"/>
                  </a:lnTo>
                  <a:close/>
                </a:path>
                <a:path w="125730" h="49529">
                  <a:moveTo>
                    <a:pt x="122110" y="5232"/>
                  </a:moveTo>
                  <a:lnTo>
                    <a:pt x="106948" y="6715"/>
                  </a:lnTo>
                  <a:lnTo>
                    <a:pt x="122229" y="6715"/>
                  </a:lnTo>
                  <a:lnTo>
                    <a:pt x="122110" y="5232"/>
                  </a:lnTo>
                  <a:close/>
                </a:path>
              </a:pathLst>
            </a:custGeom>
            <a:solidFill>
              <a:srgbClr val="2C42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6570278" y="6222603"/>
              <a:ext cx="79375" cy="50800"/>
            </a:xfrm>
            <a:custGeom>
              <a:avLst/>
              <a:gdLst/>
              <a:ahLst/>
              <a:cxnLst/>
              <a:rect l="l" t="t" r="r" b="b"/>
              <a:pathLst>
                <a:path w="79375" h="50800">
                  <a:moveTo>
                    <a:pt x="31292" y="0"/>
                  </a:moveTo>
                  <a:lnTo>
                    <a:pt x="0" y="0"/>
                  </a:lnTo>
                  <a:lnTo>
                    <a:pt x="2692" y="50672"/>
                  </a:lnTo>
                  <a:lnTo>
                    <a:pt x="79095" y="50672"/>
                  </a:lnTo>
                  <a:lnTo>
                    <a:pt x="79095" y="42456"/>
                  </a:lnTo>
                  <a:lnTo>
                    <a:pt x="77965" y="35750"/>
                  </a:lnTo>
                  <a:lnTo>
                    <a:pt x="73075" y="30340"/>
                  </a:lnTo>
                  <a:lnTo>
                    <a:pt x="66522" y="28486"/>
                  </a:lnTo>
                  <a:lnTo>
                    <a:pt x="56879" y="25088"/>
                  </a:lnTo>
                  <a:lnTo>
                    <a:pt x="46635" y="19529"/>
                  </a:lnTo>
                  <a:lnTo>
                    <a:pt x="37527" y="11326"/>
                  </a:lnTo>
                  <a:lnTo>
                    <a:pt x="31292" y="0"/>
                  </a:lnTo>
                  <a:close/>
                </a:path>
              </a:pathLst>
            </a:custGeom>
            <a:solidFill>
              <a:srgbClr val="2C42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6422379" y="5362263"/>
              <a:ext cx="113718" cy="95081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6464898" y="5506842"/>
              <a:ext cx="79375" cy="52069"/>
            </a:xfrm>
            <a:custGeom>
              <a:avLst/>
              <a:gdLst/>
              <a:ahLst/>
              <a:cxnLst/>
              <a:rect l="l" t="t" r="r" b="b"/>
              <a:pathLst>
                <a:path w="79375" h="52070">
                  <a:moveTo>
                    <a:pt x="67713" y="0"/>
                  </a:moveTo>
                  <a:lnTo>
                    <a:pt x="6461" y="7086"/>
                  </a:lnTo>
                  <a:lnTo>
                    <a:pt x="1101" y="10236"/>
                  </a:lnTo>
                  <a:lnTo>
                    <a:pt x="0" y="21935"/>
                  </a:lnTo>
                  <a:lnTo>
                    <a:pt x="2087" y="37191"/>
                  </a:lnTo>
                  <a:lnTo>
                    <a:pt x="11426" y="49333"/>
                  </a:lnTo>
                  <a:lnTo>
                    <a:pt x="32077" y="51688"/>
                  </a:lnTo>
                  <a:lnTo>
                    <a:pt x="53090" y="43684"/>
                  </a:lnTo>
                  <a:lnTo>
                    <a:pt x="67021" y="30754"/>
                  </a:lnTo>
                  <a:lnTo>
                    <a:pt x="75275" y="16607"/>
                  </a:lnTo>
                  <a:lnTo>
                    <a:pt x="79257" y="4952"/>
                  </a:lnTo>
                  <a:lnTo>
                    <a:pt x="67713" y="0"/>
                  </a:lnTo>
                  <a:close/>
                </a:path>
              </a:pathLst>
            </a:custGeom>
            <a:solidFill>
              <a:srgbClr val="435D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6435898" y="5370542"/>
              <a:ext cx="96889" cy="18394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6461443" y="5556622"/>
              <a:ext cx="40005" cy="222885"/>
            </a:xfrm>
            <a:custGeom>
              <a:avLst/>
              <a:gdLst/>
              <a:ahLst/>
              <a:cxnLst/>
              <a:rect l="l" t="t" r="r" b="b"/>
              <a:pathLst>
                <a:path w="40005" h="222884">
                  <a:moveTo>
                    <a:pt x="15747" y="0"/>
                  </a:moveTo>
                  <a:lnTo>
                    <a:pt x="22351" y="15024"/>
                  </a:lnTo>
                  <a:lnTo>
                    <a:pt x="0" y="198615"/>
                  </a:lnTo>
                  <a:lnTo>
                    <a:pt x="13830" y="222529"/>
                  </a:lnTo>
                  <a:lnTo>
                    <a:pt x="36042" y="199148"/>
                  </a:lnTo>
                  <a:lnTo>
                    <a:pt x="29260" y="15570"/>
                  </a:lnTo>
                  <a:lnTo>
                    <a:pt x="38515" y="2654"/>
                  </a:lnTo>
                  <a:lnTo>
                    <a:pt x="31203" y="2654"/>
                  </a:lnTo>
                  <a:lnTo>
                    <a:pt x="21475" y="1676"/>
                  </a:lnTo>
                  <a:lnTo>
                    <a:pt x="18275" y="850"/>
                  </a:lnTo>
                  <a:lnTo>
                    <a:pt x="15747" y="0"/>
                  </a:lnTo>
                  <a:close/>
                </a:path>
                <a:path w="40005" h="222884">
                  <a:moveTo>
                    <a:pt x="39662" y="1054"/>
                  </a:moveTo>
                  <a:lnTo>
                    <a:pt x="36220" y="1879"/>
                  </a:lnTo>
                  <a:lnTo>
                    <a:pt x="31203" y="2654"/>
                  </a:lnTo>
                  <a:lnTo>
                    <a:pt x="38515" y="2654"/>
                  </a:lnTo>
                  <a:lnTo>
                    <a:pt x="39662" y="1054"/>
                  </a:lnTo>
                  <a:close/>
                </a:path>
              </a:pathLst>
            </a:custGeom>
            <a:solidFill>
              <a:srgbClr val="435D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6446359" y="5534551"/>
              <a:ext cx="158115" cy="171450"/>
            </a:xfrm>
            <a:custGeom>
              <a:avLst/>
              <a:gdLst/>
              <a:ahLst/>
              <a:cxnLst/>
              <a:rect l="l" t="t" r="r" b="b"/>
              <a:pathLst>
                <a:path w="158114" h="171450">
                  <a:moveTo>
                    <a:pt x="143395" y="0"/>
                  </a:moveTo>
                  <a:lnTo>
                    <a:pt x="104648" y="35521"/>
                  </a:lnTo>
                  <a:lnTo>
                    <a:pt x="80733" y="121119"/>
                  </a:lnTo>
                  <a:lnTo>
                    <a:pt x="2108" y="134327"/>
                  </a:lnTo>
                  <a:lnTo>
                    <a:pt x="0" y="157289"/>
                  </a:lnTo>
                  <a:lnTo>
                    <a:pt x="95758" y="170980"/>
                  </a:lnTo>
                  <a:lnTo>
                    <a:pt x="129176" y="139339"/>
                  </a:lnTo>
                  <a:lnTo>
                    <a:pt x="146794" y="112833"/>
                  </a:lnTo>
                  <a:lnTo>
                    <a:pt x="154442" y="77096"/>
                  </a:lnTo>
                  <a:lnTo>
                    <a:pt x="157949" y="17767"/>
                  </a:lnTo>
                  <a:lnTo>
                    <a:pt x="143395" y="0"/>
                  </a:lnTo>
                  <a:close/>
                </a:path>
              </a:pathLst>
            </a:custGeom>
            <a:solidFill>
              <a:srgbClr val="1E2F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6367490" y="5550412"/>
              <a:ext cx="157480" cy="177800"/>
            </a:xfrm>
            <a:custGeom>
              <a:avLst/>
              <a:gdLst/>
              <a:ahLst/>
              <a:cxnLst/>
              <a:rect l="l" t="t" r="r" b="b"/>
              <a:pathLst>
                <a:path w="157480" h="177800">
                  <a:moveTo>
                    <a:pt x="47248" y="0"/>
                  </a:moveTo>
                  <a:lnTo>
                    <a:pt x="16654" y="47987"/>
                  </a:lnTo>
                  <a:lnTo>
                    <a:pt x="2185" y="81341"/>
                  </a:lnTo>
                  <a:lnTo>
                    <a:pt x="0" y="115684"/>
                  </a:lnTo>
                  <a:lnTo>
                    <a:pt x="6253" y="166636"/>
                  </a:lnTo>
                  <a:lnTo>
                    <a:pt x="58976" y="175719"/>
                  </a:lnTo>
                  <a:lnTo>
                    <a:pt x="92286" y="177288"/>
                  </a:lnTo>
                  <a:lnTo>
                    <a:pt x="120342" y="170033"/>
                  </a:lnTo>
                  <a:lnTo>
                    <a:pt x="157306" y="152641"/>
                  </a:lnTo>
                  <a:lnTo>
                    <a:pt x="104676" y="145672"/>
                  </a:lnTo>
                  <a:lnTo>
                    <a:pt x="75687" y="140374"/>
                  </a:lnTo>
                  <a:lnTo>
                    <a:pt x="60037" y="134069"/>
                  </a:lnTo>
                  <a:lnTo>
                    <a:pt x="47426" y="124079"/>
                  </a:lnTo>
                  <a:lnTo>
                    <a:pt x="58742" y="59867"/>
                  </a:lnTo>
                  <a:lnTo>
                    <a:pt x="47248" y="0"/>
                  </a:lnTo>
                  <a:close/>
                </a:path>
              </a:pathLst>
            </a:custGeom>
            <a:solidFill>
              <a:srgbClr val="1E2F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6414918" y="5668882"/>
              <a:ext cx="33553" cy="19227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6117360" y="5553466"/>
              <a:ext cx="247015" cy="318135"/>
            </a:xfrm>
            <a:custGeom>
              <a:avLst/>
              <a:gdLst/>
              <a:ahLst/>
              <a:cxnLst/>
              <a:rect l="l" t="t" r="r" b="b"/>
              <a:pathLst>
                <a:path w="247014" h="318134">
                  <a:moveTo>
                    <a:pt x="162864" y="0"/>
                  </a:moveTo>
                  <a:lnTo>
                    <a:pt x="90551" y="4533"/>
                  </a:lnTo>
                  <a:lnTo>
                    <a:pt x="53013" y="19152"/>
                  </a:lnTo>
                  <a:lnTo>
                    <a:pt x="22872" y="61417"/>
                  </a:lnTo>
                  <a:lnTo>
                    <a:pt x="0" y="187794"/>
                  </a:lnTo>
                  <a:lnTo>
                    <a:pt x="5791" y="315239"/>
                  </a:lnTo>
                  <a:lnTo>
                    <a:pt x="29362" y="317639"/>
                  </a:lnTo>
                  <a:lnTo>
                    <a:pt x="38900" y="187604"/>
                  </a:lnTo>
                  <a:lnTo>
                    <a:pt x="48031" y="128041"/>
                  </a:lnTo>
                  <a:lnTo>
                    <a:pt x="52819" y="125183"/>
                  </a:lnTo>
                  <a:lnTo>
                    <a:pt x="191089" y="125183"/>
                  </a:lnTo>
                  <a:lnTo>
                    <a:pt x="193586" y="115087"/>
                  </a:lnTo>
                  <a:lnTo>
                    <a:pt x="235848" y="115087"/>
                  </a:lnTo>
                  <a:lnTo>
                    <a:pt x="223977" y="56222"/>
                  </a:lnTo>
                  <a:lnTo>
                    <a:pt x="219770" y="43266"/>
                  </a:lnTo>
                  <a:lnTo>
                    <a:pt x="213202" y="31470"/>
                  </a:lnTo>
                  <a:lnTo>
                    <a:pt x="204494" y="21150"/>
                  </a:lnTo>
                  <a:lnTo>
                    <a:pt x="193865" y="12623"/>
                  </a:lnTo>
                  <a:lnTo>
                    <a:pt x="162864" y="0"/>
                  </a:lnTo>
                  <a:close/>
                </a:path>
                <a:path w="247014" h="318134">
                  <a:moveTo>
                    <a:pt x="191089" y="125183"/>
                  </a:moveTo>
                  <a:lnTo>
                    <a:pt x="52819" y="125183"/>
                  </a:lnTo>
                  <a:lnTo>
                    <a:pt x="45948" y="296049"/>
                  </a:lnTo>
                  <a:lnTo>
                    <a:pt x="120523" y="306882"/>
                  </a:lnTo>
                  <a:lnTo>
                    <a:pt x="195097" y="291071"/>
                  </a:lnTo>
                  <a:lnTo>
                    <a:pt x="190385" y="128028"/>
                  </a:lnTo>
                  <a:lnTo>
                    <a:pt x="191089" y="125183"/>
                  </a:lnTo>
                  <a:close/>
                </a:path>
                <a:path w="247014" h="318134">
                  <a:moveTo>
                    <a:pt x="235848" y="115087"/>
                  </a:moveTo>
                  <a:lnTo>
                    <a:pt x="193586" y="115087"/>
                  </a:lnTo>
                  <a:lnTo>
                    <a:pt x="205257" y="162521"/>
                  </a:lnTo>
                  <a:lnTo>
                    <a:pt x="205359" y="166547"/>
                  </a:lnTo>
                  <a:lnTo>
                    <a:pt x="223164" y="301599"/>
                  </a:lnTo>
                  <a:lnTo>
                    <a:pt x="246748" y="299199"/>
                  </a:lnTo>
                  <a:lnTo>
                    <a:pt x="246913" y="169951"/>
                  </a:lnTo>
                  <a:lnTo>
                    <a:pt x="235848" y="115087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6114458" y="5867491"/>
              <a:ext cx="36817" cy="6870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6334332" y="5848246"/>
              <a:ext cx="36817" cy="68707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6171519" y="5411646"/>
              <a:ext cx="151702" cy="192231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6163312" y="5844542"/>
              <a:ext cx="149225" cy="370205"/>
            </a:xfrm>
            <a:custGeom>
              <a:avLst/>
              <a:gdLst/>
              <a:ahLst/>
              <a:cxnLst/>
              <a:rect l="l" t="t" r="r" b="b"/>
              <a:pathLst>
                <a:path w="149225" h="370204">
                  <a:moveTo>
                    <a:pt x="149148" y="0"/>
                  </a:moveTo>
                  <a:lnTo>
                    <a:pt x="0" y="4978"/>
                  </a:lnTo>
                  <a:lnTo>
                    <a:pt x="18846" y="169113"/>
                  </a:lnTo>
                  <a:lnTo>
                    <a:pt x="48387" y="369785"/>
                  </a:lnTo>
                  <a:lnTo>
                    <a:pt x="72936" y="367017"/>
                  </a:lnTo>
                  <a:lnTo>
                    <a:pt x="70764" y="232105"/>
                  </a:lnTo>
                  <a:lnTo>
                    <a:pt x="74015" y="69735"/>
                  </a:lnTo>
                  <a:lnTo>
                    <a:pt x="80391" y="65646"/>
                  </a:lnTo>
                  <a:lnTo>
                    <a:pt x="144560" y="65646"/>
                  </a:lnTo>
                  <a:lnTo>
                    <a:pt x="149148" y="0"/>
                  </a:lnTo>
                  <a:close/>
                </a:path>
                <a:path w="149225" h="370204">
                  <a:moveTo>
                    <a:pt x="144560" y="65646"/>
                  </a:moveTo>
                  <a:lnTo>
                    <a:pt x="80391" y="65646"/>
                  </a:lnTo>
                  <a:lnTo>
                    <a:pt x="93294" y="367017"/>
                  </a:lnTo>
                  <a:lnTo>
                    <a:pt x="117843" y="369785"/>
                  </a:lnTo>
                  <a:lnTo>
                    <a:pt x="140690" y="121005"/>
                  </a:lnTo>
                  <a:lnTo>
                    <a:pt x="144560" y="65646"/>
                  </a:lnTo>
                  <a:close/>
                </a:path>
              </a:pathLst>
            </a:custGeom>
            <a:solidFill>
              <a:srgbClr val="B7B7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6184317" y="6211565"/>
              <a:ext cx="55244" cy="61594"/>
            </a:xfrm>
            <a:custGeom>
              <a:avLst/>
              <a:gdLst/>
              <a:ahLst/>
              <a:cxnLst/>
              <a:rect l="l" t="t" r="r" b="b"/>
              <a:pathLst>
                <a:path w="55244" h="61595">
                  <a:moveTo>
                    <a:pt x="51930" y="0"/>
                  </a:moveTo>
                  <a:lnTo>
                    <a:pt x="27393" y="2755"/>
                  </a:lnTo>
                  <a:lnTo>
                    <a:pt x="25298" y="29159"/>
                  </a:lnTo>
                  <a:lnTo>
                    <a:pt x="7594" y="40589"/>
                  </a:lnTo>
                  <a:lnTo>
                    <a:pt x="2616" y="44703"/>
                  </a:lnTo>
                  <a:lnTo>
                    <a:pt x="0" y="51003"/>
                  </a:lnTo>
                  <a:lnTo>
                    <a:pt x="939" y="61277"/>
                  </a:lnTo>
                  <a:lnTo>
                    <a:pt x="53568" y="61277"/>
                  </a:lnTo>
                  <a:lnTo>
                    <a:pt x="54940" y="25450"/>
                  </a:lnTo>
                  <a:lnTo>
                    <a:pt x="51930" y="0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6253601" y="6211565"/>
              <a:ext cx="55244" cy="61594"/>
            </a:xfrm>
            <a:custGeom>
              <a:avLst/>
              <a:gdLst/>
              <a:ahLst/>
              <a:cxnLst/>
              <a:rect l="l" t="t" r="r" b="b"/>
              <a:pathLst>
                <a:path w="55244" h="61595">
                  <a:moveTo>
                    <a:pt x="3009" y="0"/>
                  </a:moveTo>
                  <a:lnTo>
                    <a:pt x="0" y="25450"/>
                  </a:lnTo>
                  <a:lnTo>
                    <a:pt x="1371" y="61277"/>
                  </a:lnTo>
                  <a:lnTo>
                    <a:pt x="54000" y="61277"/>
                  </a:lnTo>
                  <a:lnTo>
                    <a:pt x="54940" y="51003"/>
                  </a:lnTo>
                  <a:lnTo>
                    <a:pt x="52323" y="44703"/>
                  </a:lnTo>
                  <a:lnTo>
                    <a:pt x="47345" y="40589"/>
                  </a:lnTo>
                  <a:lnTo>
                    <a:pt x="29641" y="29159"/>
                  </a:lnTo>
                  <a:lnTo>
                    <a:pt x="27546" y="2755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6201874" y="5556669"/>
              <a:ext cx="74295" cy="52705"/>
            </a:xfrm>
            <a:custGeom>
              <a:avLst/>
              <a:gdLst/>
              <a:ahLst/>
              <a:cxnLst/>
              <a:rect l="l" t="t" r="r" b="b"/>
              <a:pathLst>
                <a:path w="74294" h="52704">
                  <a:moveTo>
                    <a:pt x="5626" y="7543"/>
                  </a:moveTo>
                  <a:lnTo>
                    <a:pt x="18028" y="43851"/>
                  </a:lnTo>
                  <a:lnTo>
                    <a:pt x="36652" y="52209"/>
                  </a:lnTo>
                  <a:lnTo>
                    <a:pt x="43972" y="51111"/>
                  </a:lnTo>
                  <a:lnTo>
                    <a:pt x="50520" y="47993"/>
                  </a:lnTo>
                  <a:lnTo>
                    <a:pt x="55897" y="43122"/>
                  </a:lnTo>
                  <a:lnTo>
                    <a:pt x="58509" y="38760"/>
                  </a:lnTo>
                  <a:lnTo>
                    <a:pt x="30251" y="38760"/>
                  </a:lnTo>
                  <a:lnTo>
                    <a:pt x="24993" y="35979"/>
                  </a:lnTo>
                  <a:lnTo>
                    <a:pt x="5626" y="7543"/>
                  </a:lnTo>
                  <a:close/>
                </a:path>
                <a:path w="74294" h="52704">
                  <a:moveTo>
                    <a:pt x="68732" y="0"/>
                  </a:moveTo>
                  <a:lnTo>
                    <a:pt x="47383" y="35623"/>
                  </a:lnTo>
                  <a:lnTo>
                    <a:pt x="41846" y="38760"/>
                  </a:lnTo>
                  <a:lnTo>
                    <a:pt x="58509" y="38760"/>
                  </a:lnTo>
                  <a:lnTo>
                    <a:pt x="59702" y="36766"/>
                  </a:lnTo>
                  <a:lnTo>
                    <a:pt x="73875" y="2286"/>
                  </a:lnTo>
                  <a:lnTo>
                    <a:pt x="68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6200465" y="5593436"/>
              <a:ext cx="80645" cy="255270"/>
            </a:xfrm>
            <a:custGeom>
              <a:avLst/>
              <a:gdLst/>
              <a:ahLst/>
              <a:cxnLst/>
              <a:rect l="l" t="t" r="r" b="b"/>
              <a:pathLst>
                <a:path w="80644" h="255270">
                  <a:moveTo>
                    <a:pt x="15532" y="1181"/>
                  </a:moveTo>
                  <a:lnTo>
                    <a:pt x="0" y="254838"/>
                  </a:lnTo>
                  <a:lnTo>
                    <a:pt x="80403" y="252158"/>
                  </a:lnTo>
                  <a:lnTo>
                    <a:pt x="62293" y="15443"/>
                  </a:lnTo>
                  <a:lnTo>
                    <a:pt x="38061" y="15443"/>
                  </a:lnTo>
                  <a:lnTo>
                    <a:pt x="15532" y="1181"/>
                  </a:lnTo>
                  <a:close/>
                </a:path>
                <a:path w="80644" h="255270">
                  <a:moveTo>
                    <a:pt x="61112" y="0"/>
                  </a:moveTo>
                  <a:lnTo>
                    <a:pt x="38061" y="15443"/>
                  </a:lnTo>
                  <a:lnTo>
                    <a:pt x="62293" y="15443"/>
                  </a:lnTo>
                  <a:lnTo>
                    <a:pt x="61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6223139" y="5602462"/>
              <a:ext cx="30480" cy="203200"/>
            </a:xfrm>
            <a:custGeom>
              <a:avLst/>
              <a:gdLst/>
              <a:ahLst/>
              <a:cxnLst/>
              <a:rect l="l" t="t" r="r" b="b"/>
              <a:pathLst>
                <a:path w="30480" h="203200">
                  <a:moveTo>
                    <a:pt x="28346" y="0"/>
                  </a:moveTo>
                  <a:lnTo>
                    <a:pt x="2070" y="0"/>
                  </a:lnTo>
                  <a:lnTo>
                    <a:pt x="11125" y="15074"/>
                  </a:lnTo>
                  <a:lnTo>
                    <a:pt x="0" y="183908"/>
                  </a:lnTo>
                  <a:lnTo>
                    <a:pt x="15113" y="202831"/>
                  </a:lnTo>
                  <a:lnTo>
                    <a:pt x="29908" y="184937"/>
                  </a:lnTo>
                  <a:lnTo>
                    <a:pt x="20205" y="14693"/>
                  </a:lnTo>
                  <a:lnTo>
                    <a:pt x="28346" y="0"/>
                  </a:lnTo>
                  <a:close/>
                </a:path>
              </a:pathLst>
            </a:custGeom>
            <a:solidFill>
              <a:srgbClr val="B7B7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6276172" y="5730330"/>
              <a:ext cx="45720" cy="139065"/>
            </a:xfrm>
            <a:custGeom>
              <a:avLst/>
              <a:gdLst/>
              <a:ahLst/>
              <a:cxnLst/>
              <a:rect l="l" t="t" r="r" b="b"/>
              <a:pathLst>
                <a:path w="45719" h="139065">
                  <a:moveTo>
                    <a:pt x="32994" y="0"/>
                  </a:moveTo>
                  <a:lnTo>
                    <a:pt x="0" y="53924"/>
                  </a:lnTo>
                  <a:lnTo>
                    <a:pt x="6375" y="137159"/>
                  </a:lnTo>
                  <a:lnTo>
                    <a:pt x="45199" y="138671"/>
                  </a:lnTo>
                  <a:lnTo>
                    <a:pt x="32994" y="0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6159039" y="5813501"/>
              <a:ext cx="41910" cy="63500"/>
            </a:xfrm>
            <a:custGeom>
              <a:avLst/>
              <a:gdLst/>
              <a:ahLst/>
              <a:cxnLst/>
              <a:rect l="l" t="t" r="r" b="b"/>
              <a:pathLst>
                <a:path w="41910" h="63500">
                  <a:moveTo>
                    <a:pt x="5727" y="0"/>
                  </a:moveTo>
                  <a:lnTo>
                    <a:pt x="0" y="62953"/>
                  </a:lnTo>
                  <a:lnTo>
                    <a:pt x="41427" y="52069"/>
                  </a:lnTo>
                  <a:lnTo>
                    <a:pt x="41427" y="22593"/>
                  </a:lnTo>
                  <a:lnTo>
                    <a:pt x="5727" y="0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5822636" y="6213520"/>
              <a:ext cx="111125" cy="59055"/>
            </a:xfrm>
            <a:custGeom>
              <a:avLst/>
              <a:gdLst/>
              <a:ahLst/>
              <a:cxnLst/>
              <a:rect l="l" t="t" r="r" b="b"/>
              <a:pathLst>
                <a:path w="111125" h="59054">
                  <a:moveTo>
                    <a:pt x="41516" y="0"/>
                  </a:moveTo>
                  <a:lnTo>
                    <a:pt x="0" y="6451"/>
                  </a:lnTo>
                  <a:lnTo>
                    <a:pt x="0" y="59055"/>
                  </a:lnTo>
                  <a:lnTo>
                    <a:pt x="110921" y="59055"/>
                  </a:lnTo>
                  <a:lnTo>
                    <a:pt x="110921" y="58229"/>
                  </a:lnTo>
                  <a:lnTo>
                    <a:pt x="66560" y="28867"/>
                  </a:lnTo>
                  <a:lnTo>
                    <a:pt x="41516" y="0"/>
                  </a:lnTo>
                  <a:close/>
                </a:path>
              </a:pathLst>
            </a:custGeom>
            <a:solidFill>
              <a:srgbClr val="5152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5711383" y="5813639"/>
              <a:ext cx="201930" cy="427990"/>
            </a:xfrm>
            <a:custGeom>
              <a:avLst/>
              <a:gdLst/>
              <a:ahLst/>
              <a:cxnLst/>
              <a:rect l="l" t="t" r="r" b="b"/>
              <a:pathLst>
                <a:path w="201930" h="427990">
                  <a:moveTo>
                    <a:pt x="122783" y="0"/>
                  </a:moveTo>
                  <a:lnTo>
                    <a:pt x="23799" y="21374"/>
                  </a:lnTo>
                  <a:lnTo>
                    <a:pt x="7454" y="355790"/>
                  </a:lnTo>
                  <a:lnTo>
                    <a:pt x="0" y="412229"/>
                  </a:lnTo>
                  <a:lnTo>
                    <a:pt x="1269" y="427875"/>
                  </a:lnTo>
                  <a:lnTo>
                    <a:pt x="46748" y="426567"/>
                  </a:lnTo>
                  <a:lnTo>
                    <a:pt x="49847" y="411683"/>
                  </a:lnTo>
                  <a:lnTo>
                    <a:pt x="73990" y="228409"/>
                  </a:lnTo>
                  <a:lnTo>
                    <a:pt x="104127" y="96304"/>
                  </a:lnTo>
                  <a:lnTo>
                    <a:pt x="199724" y="96304"/>
                  </a:lnTo>
                  <a:lnTo>
                    <a:pt x="201739" y="81864"/>
                  </a:lnTo>
                  <a:lnTo>
                    <a:pt x="194144" y="16522"/>
                  </a:lnTo>
                  <a:lnTo>
                    <a:pt x="122783" y="0"/>
                  </a:lnTo>
                  <a:close/>
                </a:path>
                <a:path w="201930" h="427990">
                  <a:moveTo>
                    <a:pt x="199724" y="96304"/>
                  </a:moveTo>
                  <a:lnTo>
                    <a:pt x="104127" y="96304"/>
                  </a:lnTo>
                  <a:lnTo>
                    <a:pt x="111378" y="97421"/>
                  </a:lnTo>
                  <a:lnTo>
                    <a:pt x="119481" y="241376"/>
                  </a:lnTo>
                  <a:lnTo>
                    <a:pt x="106451" y="407225"/>
                  </a:lnTo>
                  <a:lnTo>
                    <a:pt x="125310" y="412153"/>
                  </a:lnTo>
                  <a:lnTo>
                    <a:pt x="156819" y="403796"/>
                  </a:lnTo>
                  <a:lnTo>
                    <a:pt x="199724" y="96304"/>
                  </a:lnTo>
                  <a:close/>
                </a:path>
              </a:pathLst>
            </a:custGeom>
            <a:solidFill>
              <a:srgbClr val="9297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5684285" y="5655250"/>
              <a:ext cx="50680" cy="231871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5899759" y="5657196"/>
              <a:ext cx="49604" cy="236747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5686336" y="5522406"/>
              <a:ext cx="259715" cy="313055"/>
            </a:xfrm>
            <a:custGeom>
              <a:avLst/>
              <a:gdLst/>
              <a:ahLst/>
              <a:cxnLst/>
              <a:rect l="l" t="t" r="r" b="b"/>
              <a:pathLst>
                <a:path w="259714" h="313054">
                  <a:moveTo>
                    <a:pt x="254525" y="137604"/>
                  </a:moveTo>
                  <a:lnTo>
                    <a:pt x="54102" y="137604"/>
                  </a:lnTo>
                  <a:lnTo>
                    <a:pt x="62509" y="199529"/>
                  </a:lnTo>
                  <a:lnTo>
                    <a:pt x="48844" y="312610"/>
                  </a:lnTo>
                  <a:lnTo>
                    <a:pt x="219189" y="307759"/>
                  </a:lnTo>
                  <a:lnTo>
                    <a:pt x="213423" y="255816"/>
                  </a:lnTo>
                  <a:lnTo>
                    <a:pt x="204254" y="208292"/>
                  </a:lnTo>
                  <a:lnTo>
                    <a:pt x="213423" y="152145"/>
                  </a:lnTo>
                  <a:lnTo>
                    <a:pt x="253746" y="140169"/>
                  </a:lnTo>
                  <a:lnTo>
                    <a:pt x="254525" y="137604"/>
                  </a:lnTo>
                  <a:close/>
                </a:path>
                <a:path w="259714" h="313054">
                  <a:moveTo>
                    <a:pt x="131127" y="0"/>
                  </a:moveTo>
                  <a:lnTo>
                    <a:pt x="24358" y="50114"/>
                  </a:lnTo>
                  <a:lnTo>
                    <a:pt x="13262" y="87411"/>
                  </a:lnTo>
                  <a:lnTo>
                    <a:pt x="4205" y="127304"/>
                  </a:lnTo>
                  <a:lnTo>
                    <a:pt x="0" y="151980"/>
                  </a:lnTo>
                  <a:lnTo>
                    <a:pt x="5791" y="154254"/>
                  </a:lnTo>
                  <a:lnTo>
                    <a:pt x="13703" y="156679"/>
                  </a:lnTo>
                  <a:lnTo>
                    <a:pt x="23329" y="157772"/>
                  </a:lnTo>
                  <a:lnTo>
                    <a:pt x="31414" y="158326"/>
                  </a:lnTo>
                  <a:lnTo>
                    <a:pt x="38742" y="158213"/>
                  </a:lnTo>
                  <a:lnTo>
                    <a:pt x="45216" y="157629"/>
                  </a:lnTo>
                  <a:lnTo>
                    <a:pt x="50736" y="156768"/>
                  </a:lnTo>
                  <a:lnTo>
                    <a:pt x="54102" y="137604"/>
                  </a:lnTo>
                  <a:lnTo>
                    <a:pt x="254525" y="137604"/>
                  </a:lnTo>
                  <a:lnTo>
                    <a:pt x="254838" y="136575"/>
                  </a:lnTo>
                  <a:lnTo>
                    <a:pt x="259118" y="132067"/>
                  </a:lnTo>
                  <a:lnTo>
                    <a:pt x="249032" y="110276"/>
                  </a:lnTo>
                  <a:lnTo>
                    <a:pt x="231262" y="65485"/>
                  </a:lnTo>
                  <a:lnTo>
                    <a:pt x="221170" y="43687"/>
                  </a:lnTo>
                  <a:lnTo>
                    <a:pt x="131127" y="0"/>
                  </a:lnTo>
                  <a:close/>
                </a:path>
              </a:pathLst>
            </a:custGeom>
            <a:solidFill>
              <a:srgbClr val="C0E5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5771791" y="5399971"/>
              <a:ext cx="98636" cy="168924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5655915" y="6228687"/>
              <a:ext cx="110489" cy="44450"/>
            </a:xfrm>
            <a:custGeom>
              <a:avLst/>
              <a:gdLst/>
              <a:ahLst/>
              <a:cxnLst/>
              <a:rect l="l" t="t" r="r" b="b"/>
              <a:pathLst>
                <a:path w="110489" h="44450">
                  <a:moveTo>
                    <a:pt x="55473" y="546"/>
                  </a:moveTo>
                  <a:lnTo>
                    <a:pt x="33108" y="19596"/>
                  </a:lnTo>
                  <a:lnTo>
                    <a:pt x="7086" y="22771"/>
                  </a:lnTo>
                  <a:lnTo>
                    <a:pt x="1397" y="28054"/>
                  </a:lnTo>
                  <a:lnTo>
                    <a:pt x="0" y="35001"/>
                  </a:lnTo>
                  <a:lnTo>
                    <a:pt x="1206" y="43878"/>
                  </a:lnTo>
                  <a:lnTo>
                    <a:pt x="110464" y="43878"/>
                  </a:lnTo>
                  <a:lnTo>
                    <a:pt x="109105" y="8382"/>
                  </a:lnTo>
                  <a:lnTo>
                    <a:pt x="107104" y="3949"/>
                  </a:lnTo>
                  <a:lnTo>
                    <a:pt x="71882" y="3949"/>
                  </a:lnTo>
                  <a:lnTo>
                    <a:pt x="55473" y="546"/>
                  </a:lnTo>
                  <a:close/>
                </a:path>
                <a:path w="110489" h="44450">
                  <a:moveTo>
                    <a:pt x="105321" y="0"/>
                  </a:moveTo>
                  <a:lnTo>
                    <a:pt x="71882" y="3949"/>
                  </a:lnTo>
                  <a:lnTo>
                    <a:pt x="107104" y="3949"/>
                  </a:lnTo>
                  <a:lnTo>
                    <a:pt x="105321" y="0"/>
                  </a:lnTo>
                  <a:close/>
                </a:path>
              </a:pathLst>
            </a:custGeom>
            <a:solidFill>
              <a:srgbClr val="5152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5805552" y="5576504"/>
              <a:ext cx="31115" cy="180975"/>
            </a:xfrm>
            <a:custGeom>
              <a:avLst/>
              <a:gdLst/>
              <a:ahLst/>
              <a:cxnLst/>
              <a:rect l="l" t="t" r="r" b="b"/>
              <a:pathLst>
                <a:path w="31114" h="180975">
                  <a:moveTo>
                    <a:pt x="5384" y="0"/>
                  </a:moveTo>
                  <a:lnTo>
                    <a:pt x="12357" y="10452"/>
                  </a:lnTo>
                  <a:lnTo>
                    <a:pt x="0" y="166027"/>
                  </a:lnTo>
                  <a:lnTo>
                    <a:pt x="14884" y="180632"/>
                  </a:lnTo>
                  <a:lnTo>
                    <a:pt x="30607" y="169100"/>
                  </a:lnTo>
                  <a:lnTo>
                    <a:pt x="18948" y="11023"/>
                  </a:lnTo>
                  <a:lnTo>
                    <a:pt x="25552" y="660"/>
                  </a:lnTo>
                  <a:lnTo>
                    <a:pt x="5384" y="0"/>
                  </a:lnTo>
                  <a:close/>
                </a:path>
              </a:pathLst>
            </a:custGeom>
            <a:solidFill>
              <a:srgbClr val="B0D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4518689" y="5834329"/>
              <a:ext cx="211454" cy="392430"/>
            </a:xfrm>
            <a:custGeom>
              <a:avLst/>
              <a:gdLst/>
              <a:ahLst/>
              <a:cxnLst/>
              <a:rect l="l" t="t" r="r" b="b"/>
              <a:pathLst>
                <a:path w="211455" h="392429">
                  <a:moveTo>
                    <a:pt x="210934" y="0"/>
                  </a:moveTo>
                  <a:lnTo>
                    <a:pt x="0" y="0"/>
                  </a:lnTo>
                  <a:lnTo>
                    <a:pt x="7378" y="69367"/>
                  </a:lnTo>
                  <a:lnTo>
                    <a:pt x="42862" y="391858"/>
                  </a:lnTo>
                  <a:lnTo>
                    <a:pt x="84074" y="391858"/>
                  </a:lnTo>
                  <a:lnTo>
                    <a:pt x="104254" y="149148"/>
                  </a:lnTo>
                  <a:lnTo>
                    <a:pt x="198727" y="149148"/>
                  </a:lnTo>
                  <a:lnTo>
                    <a:pt x="206844" y="76746"/>
                  </a:lnTo>
                  <a:lnTo>
                    <a:pt x="210934" y="0"/>
                  </a:lnTo>
                  <a:close/>
                </a:path>
                <a:path w="211455" h="392429">
                  <a:moveTo>
                    <a:pt x="198727" y="149148"/>
                  </a:moveTo>
                  <a:lnTo>
                    <a:pt x="115658" y="149148"/>
                  </a:lnTo>
                  <a:lnTo>
                    <a:pt x="127889" y="390855"/>
                  </a:lnTo>
                  <a:lnTo>
                    <a:pt x="171627" y="390855"/>
                  </a:lnTo>
                  <a:lnTo>
                    <a:pt x="198727" y="149148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4479883" y="5479369"/>
              <a:ext cx="273685" cy="431800"/>
            </a:xfrm>
            <a:custGeom>
              <a:avLst/>
              <a:gdLst/>
              <a:ahLst/>
              <a:cxnLst/>
              <a:rect l="l" t="t" r="r" b="b"/>
              <a:pathLst>
                <a:path w="273684" h="431800">
                  <a:moveTo>
                    <a:pt x="261013" y="378460"/>
                  </a:moveTo>
                  <a:lnTo>
                    <a:pt x="106489" y="378460"/>
                  </a:lnTo>
                  <a:lnTo>
                    <a:pt x="190868" y="380072"/>
                  </a:lnTo>
                  <a:lnTo>
                    <a:pt x="191579" y="429704"/>
                  </a:lnTo>
                  <a:lnTo>
                    <a:pt x="245656" y="431698"/>
                  </a:lnTo>
                  <a:lnTo>
                    <a:pt x="261013" y="378460"/>
                  </a:lnTo>
                  <a:close/>
                </a:path>
                <a:path w="273684" h="431800">
                  <a:moveTo>
                    <a:pt x="153657" y="0"/>
                  </a:moveTo>
                  <a:lnTo>
                    <a:pt x="95084" y="8039"/>
                  </a:lnTo>
                  <a:lnTo>
                    <a:pt x="0" y="53467"/>
                  </a:lnTo>
                  <a:lnTo>
                    <a:pt x="18046" y="295008"/>
                  </a:lnTo>
                  <a:lnTo>
                    <a:pt x="46189" y="424332"/>
                  </a:lnTo>
                  <a:lnTo>
                    <a:pt x="106489" y="426554"/>
                  </a:lnTo>
                  <a:lnTo>
                    <a:pt x="106489" y="378460"/>
                  </a:lnTo>
                  <a:lnTo>
                    <a:pt x="261013" y="378460"/>
                  </a:lnTo>
                  <a:lnTo>
                    <a:pt x="273303" y="335851"/>
                  </a:lnTo>
                  <a:lnTo>
                    <a:pt x="258483" y="259715"/>
                  </a:lnTo>
                  <a:lnTo>
                    <a:pt x="257956" y="232435"/>
                  </a:lnTo>
                  <a:lnTo>
                    <a:pt x="40830" y="232435"/>
                  </a:lnTo>
                  <a:lnTo>
                    <a:pt x="31432" y="193624"/>
                  </a:lnTo>
                  <a:lnTo>
                    <a:pt x="38714" y="181995"/>
                  </a:lnTo>
                  <a:lnTo>
                    <a:pt x="42591" y="174699"/>
                  </a:lnTo>
                  <a:lnTo>
                    <a:pt x="44364" y="168658"/>
                  </a:lnTo>
                  <a:lnTo>
                    <a:pt x="45338" y="160794"/>
                  </a:lnTo>
                  <a:lnTo>
                    <a:pt x="256575" y="160794"/>
                  </a:lnTo>
                  <a:lnTo>
                    <a:pt x="255968" y="129336"/>
                  </a:lnTo>
                  <a:lnTo>
                    <a:pt x="263016" y="44297"/>
                  </a:lnTo>
                  <a:lnTo>
                    <a:pt x="153657" y="0"/>
                  </a:lnTo>
                  <a:close/>
                </a:path>
                <a:path w="273684" h="431800">
                  <a:moveTo>
                    <a:pt x="241884" y="160794"/>
                  </a:moveTo>
                  <a:lnTo>
                    <a:pt x="45338" y="160794"/>
                  </a:lnTo>
                  <a:lnTo>
                    <a:pt x="46189" y="209321"/>
                  </a:lnTo>
                  <a:lnTo>
                    <a:pt x="40830" y="232435"/>
                  </a:lnTo>
                  <a:lnTo>
                    <a:pt x="246379" y="232435"/>
                  </a:lnTo>
                  <a:lnTo>
                    <a:pt x="241033" y="209321"/>
                  </a:lnTo>
                  <a:lnTo>
                    <a:pt x="241884" y="160794"/>
                  </a:lnTo>
                  <a:close/>
                </a:path>
                <a:path w="273684" h="431800">
                  <a:moveTo>
                    <a:pt x="256575" y="160794"/>
                  </a:moveTo>
                  <a:lnTo>
                    <a:pt x="241884" y="160794"/>
                  </a:lnTo>
                  <a:lnTo>
                    <a:pt x="244617" y="171437"/>
                  </a:lnTo>
                  <a:lnTo>
                    <a:pt x="249331" y="182110"/>
                  </a:lnTo>
                  <a:lnTo>
                    <a:pt x="253794" y="190332"/>
                  </a:lnTo>
                  <a:lnTo>
                    <a:pt x="255777" y="193624"/>
                  </a:lnTo>
                  <a:lnTo>
                    <a:pt x="246379" y="232435"/>
                  </a:lnTo>
                  <a:lnTo>
                    <a:pt x="257956" y="232435"/>
                  </a:lnTo>
                  <a:lnTo>
                    <a:pt x="256575" y="160794"/>
                  </a:lnTo>
                  <a:close/>
                </a:path>
              </a:pathLst>
            </a:custGeom>
            <a:solidFill>
              <a:srgbClr val="5F7E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4647631" y="6220059"/>
              <a:ext cx="129539" cy="52069"/>
            </a:xfrm>
            <a:custGeom>
              <a:avLst/>
              <a:gdLst/>
              <a:ahLst/>
              <a:cxnLst/>
              <a:rect l="l" t="t" r="r" b="b"/>
              <a:pathLst>
                <a:path w="129540" h="52070">
                  <a:moveTo>
                    <a:pt x="20802" y="0"/>
                  </a:moveTo>
                  <a:lnTo>
                    <a:pt x="0" y="3657"/>
                  </a:lnTo>
                  <a:lnTo>
                    <a:pt x="0" y="51574"/>
                  </a:lnTo>
                  <a:lnTo>
                    <a:pt x="126885" y="51574"/>
                  </a:lnTo>
                  <a:lnTo>
                    <a:pt x="129108" y="43383"/>
                  </a:lnTo>
                  <a:lnTo>
                    <a:pt x="126873" y="37871"/>
                  </a:lnTo>
                  <a:lnTo>
                    <a:pt x="116992" y="32029"/>
                  </a:lnTo>
                  <a:lnTo>
                    <a:pt x="111480" y="29781"/>
                  </a:lnTo>
                  <a:lnTo>
                    <a:pt x="67652" y="18973"/>
                  </a:lnTo>
                  <a:lnTo>
                    <a:pt x="42684" y="5130"/>
                  </a:lnTo>
                  <a:lnTo>
                    <a:pt x="20802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4507329" y="6220059"/>
              <a:ext cx="96520" cy="52069"/>
            </a:xfrm>
            <a:custGeom>
              <a:avLst/>
              <a:gdLst/>
              <a:ahLst/>
              <a:cxnLst/>
              <a:rect l="l" t="t" r="r" b="b"/>
              <a:pathLst>
                <a:path w="96519" h="52070">
                  <a:moveTo>
                    <a:pt x="80899" y="0"/>
                  </a:moveTo>
                  <a:lnTo>
                    <a:pt x="54927" y="5130"/>
                  </a:lnTo>
                  <a:lnTo>
                    <a:pt x="45910" y="18973"/>
                  </a:lnTo>
                  <a:lnTo>
                    <a:pt x="13169" y="29781"/>
                  </a:lnTo>
                  <a:lnTo>
                    <a:pt x="9042" y="32029"/>
                  </a:lnTo>
                  <a:lnTo>
                    <a:pt x="1663" y="37871"/>
                  </a:lnTo>
                  <a:lnTo>
                    <a:pt x="0" y="43383"/>
                  </a:lnTo>
                  <a:lnTo>
                    <a:pt x="1663" y="51574"/>
                  </a:lnTo>
                  <a:lnTo>
                    <a:pt x="96431" y="51574"/>
                  </a:lnTo>
                  <a:lnTo>
                    <a:pt x="96431" y="3657"/>
                  </a:lnTo>
                  <a:lnTo>
                    <a:pt x="80899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4576198" y="5351152"/>
              <a:ext cx="111238" cy="19868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4700694" y="5523662"/>
              <a:ext cx="97155" cy="292100"/>
            </a:xfrm>
            <a:custGeom>
              <a:avLst/>
              <a:gdLst/>
              <a:ahLst/>
              <a:cxnLst/>
              <a:rect l="l" t="t" r="r" b="b"/>
              <a:pathLst>
                <a:path w="97155" h="292100">
                  <a:moveTo>
                    <a:pt x="24866" y="185102"/>
                  </a:moveTo>
                  <a:lnTo>
                    <a:pt x="0" y="256920"/>
                  </a:lnTo>
                  <a:lnTo>
                    <a:pt x="33248" y="291553"/>
                  </a:lnTo>
                  <a:lnTo>
                    <a:pt x="41662" y="280122"/>
                  </a:lnTo>
                  <a:lnTo>
                    <a:pt x="60967" y="250394"/>
                  </a:lnTo>
                  <a:lnTo>
                    <a:pt x="82256" y="209220"/>
                  </a:lnTo>
                  <a:lnTo>
                    <a:pt x="88869" y="188150"/>
                  </a:lnTo>
                  <a:lnTo>
                    <a:pt x="25565" y="188150"/>
                  </a:lnTo>
                  <a:lnTo>
                    <a:pt x="24866" y="185102"/>
                  </a:lnTo>
                  <a:close/>
                </a:path>
                <a:path w="97155" h="292100">
                  <a:moveTo>
                    <a:pt x="87539" y="116497"/>
                  </a:moveTo>
                  <a:lnTo>
                    <a:pt x="21069" y="116497"/>
                  </a:lnTo>
                  <a:lnTo>
                    <a:pt x="22043" y="124360"/>
                  </a:lnTo>
                  <a:lnTo>
                    <a:pt x="23817" y="130402"/>
                  </a:lnTo>
                  <a:lnTo>
                    <a:pt x="27693" y="137697"/>
                  </a:lnTo>
                  <a:lnTo>
                    <a:pt x="34975" y="149326"/>
                  </a:lnTo>
                  <a:lnTo>
                    <a:pt x="31165" y="165049"/>
                  </a:lnTo>
                  <a:lnTo>
                    <a:pt x="31445" y="166103"/>
                  </a:lnTo>
                  <a:lnTo>
                    <a:pt x="29667" y="171259"/>
                  </a:lnTo>
                  <a:lnTo>
                    <a:pt x="25565" y="188150"/>
                  </a:lnTo>
                  <a:lnTo>
                    <a:pt x="88869" y="188150"/>
                  </a:lnTo>
                  <a:lnTo>
                    <a:pt x="96621" y="163448"/>
                  </a:lnTo>
                  <a:lnTo>
                    <a:pt x="94097" y="147127"/>
                  </a:lnTo>
                  <a:lnTo>
                    <a:pt x="87539" y="116497"/>
                  </a:lnTo>
                  <a:close/>
                </a:path>
                <a:path w="97155" h="292100">
                  <a:moveTo>
                    <a:pt x="42202" y="0"/>
                  </a:moveTo>
                  <a:lnTo>
                    <a:pt x="35966" y="7543"/>
                  </a:lnTo>
                  <a:lnTo>
                    <a:pt x="21981" y="29310"/>
                  </a:lnTo>
                  <a:lnTo>
                    <a:pt x="13652" y="53432"/>
                  </a:lnTo>
                  <a:lnTo>
                    <a:pt x="11209" y="78834"/>
                  </a:lnTo>
                  <a:lnTo>
                    <a:pt x="14884" y="104444"/>
                  </a:lnTo>
                  <a:lnTo>
                    <a:pt x="20891" y="126822"/>
                  </a:lnTo>
                  <a:lnTo>
                    <a:pt x="21069" y="116497"/>
                  </a:lnTo>
                  <a:lnTo>
                    <a:pt x="87539" y="116497"/>
                  </a:lnTo>
                  <a:lnTo>
                    <a:pt x="85356" y="106303"/>
                  </a:lnTo>
                  <a:lnTo>
                    <a:pt x="68643" y="53190"/>
                  </a:lnTo>
                  <a:lnTo>
                    <a:pt x="42202" y="0"/>
                  </a:lnTo>
                  <a:close/>
                </a:path>
              </a:pathLst>
            </a:custGeom>
            <a:solidFill>
              <a:srgbClr val="5F7E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4448276" y="5532839"/>
              <a:ext cx="113664" cy="282575"/>
            </a:xfrm>
            <a:custGeom>
              <a:avLst/>
              <a:gdLst/>
              <a:ahLst/>
              <a:cxnLst/>
              <a:rect l="l" t="t" r="r" b="b"/>
              <a:pathLst>
                <a:path w="113665" h="282575">
                  <a:moveTo>
                    <a:pt x="31610" y="0"/>
                  </a:moveTo>
                  <a:lnTo>
                    <a:pt x="27008" y="8191"/>
                  </a:lnTo>
                  <a:lnTo>
                    <a:pt x="16705" y="34405"/>
                  </a:lnTo>
                  <a:lnTo>
                    <a:pt x="5951" y="81101"/>
                  </a:lnTo>
                  <a:lnTo>
                    <a:pt x="0" y="150736"/>
                  </a:lnTo>
                  <a:lnTo>
                    <a:pt x="5007" y="165773"/>
                  </a:lnTo>
                  <a:lnTo>
                    <a:pt x="20077" y="201806"/>
                  </a:lnTo>
                  <a:lnTo>
                    <a:pt x="45278" y="245215"/>
                  </a:lnTo>
                  <a:lnTo>
                    <a:pt x="80683" y="282384"/>
                  </a:lnTo>
                  <a:lnTo>
                    <a:pt x="113245" y="254901"/>
                  </a:lnTo>
                  <a:lnTo>
                    <a:pt x="83682" y="178968"/>
                  </a:lnTo>
                  <a:lnTo>
                    <a:pt x="72440" y="178968"/>
                  </a:lnTo>
                  <a:lnTo>
                    <a:pt x="63042" y="140157"/>
                  </a:lnTo>
                  <a:lnTo>
                    <a:pt x="64452" y="137921"/>
                  </a:lnTo>
                  <a:lnTo>
                    <a:pt x="66370" y="134492"/>
                  </a:lnTo>
                  <a:lnTo>
                    <a:pt x="64960" y="130873"/>
                  </a:lnTo>
                  <a:lnTo>
                    <a:pt x="73621" y="91973"/>
                  </a:lnTo>
                  <a:lnTo>
                    <a:pt x="75138" y="64665"/>
                  </a:lnTo>
                  <a:lnTo>
                    <a:pt x="68051" y="38938"/>
                  </a:lnTo>
                  <a:lnTo>
                    <a:pt x="53246" y="16735"/>
                  </a:lnTo>
                  <a:lnTo>
                    <a:pt x="31610" y="0"/>
                  </a:lnTo>
                  <a:close/>
                </a:path>
                <a:path w="113665" h="282575">
                  <a:moveTo>
                    <a:pt x="76631" y="160858"/>
                  </a:moveTo>
                  <a:lnTo>
                    <a:pt x="72440" y="178968"/>
                  </a:lnTo>
                  <a:lnTo>
                    <a:pt x="83682" y="178968"/>
                  </a:lnTo>
                  <a:lnTo>
                    <a:pt x="76631" y="160858"/>
                  </a:lnTo>
                  <a:close/>
                </a:path>
              </a:pathLst>
            </a:custGeom>
            <a:solidFill>
              <a:srgbClr val="5F7E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4586737" y="5507708"/>
              <a:ext cx="84455" cy="351790"/>
            </a:xfrm>
            <a:custGeom>
              <a:avLst/>
              <a:gdLst/>
              <a:ahLst/>
              <a:cxnLst/>
              <a:rect l="l" t="t" r="r" b="b"/>
              <a:pathLst>
                <a:path w="84455" h="351790">
                  <a:moveTo>
                    <a:pt x="2628" y="0"/>
                  </a:moveTo>
                  <a:lnTo>
                    <a:pt x="0" y="350126"/>
                  </a:lnTo>
                  <a:lnTo>
                    <a:pt x="84010" y="351726"/>
                  </a:lnTo>
                  <a:lnTo>
                    <a:pt x="79545" y="42138"/>
                  </a:lnTo>
                  <a:lnTo>
                    <a:pt x="49022" y="42138"/>
                  </a:lnTo>
                  <a:lnTo>
                    <a:pt x="2628" y="0"/>
                  </a:lnTo>
                  <a:close/>
                </a:path>
                <a:path w="84455" h="351790">
                  <a:moveTo>
                    <a:pt x="79070" y="9156"/>
                  </a:moveTo>
                  <a:lnTo>
                    <a:pt x="49022" y="42138"/>
                  </a:lnTo>
                  <a:lnTo>
                    <a:pt x="79545" y="42138"/>
                  </a:lnTo>
                  <a:lnTo>
                    <a:pt x="79070" y="9156"/>
                  </a:lnTo>
                  <a:close/>
                </a:path>
              </a:pathLst>
            </a:custGeom>
            <a:solidFill>
              <a:srgbClr val="F0E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4608238" y="5554705"/>
              <a:ext cx="40005" cy="245745"/>
            </a:xfrm>
            <a:custGeom>
              <a:avLst/>
              <a:gdLst/>
              <a:ahLst/>
              <a:cxnLst/>
              <a:rect l="l" t="t" r="r" b="b"/>
              <a:pathLst>
                <a:path w="40005" h="245745">
                  <a:moveTo>
                    <a:pt x="37287" y="0"/>
                  </a:moveTo>
                  <a:lnTo>
                    <a:pt x="8661" y="812"/>
                  </a:lnTo>
                  <a:lnTo>
                    <a:pt x="18351" y="15557"/>
                  </a:lnTo>
                  <a:lnTo>
                    <a:pt x="0" y="224904"/>
                  </a:lnTo>
                  <a:lnTo>
                    <a:pt x="19964" y="245529"/>
                  </a:lnTo>
                  <a:lnTo>
                    <a:pt x="39598" y="224370"/>
                  </a:lnTo>
                  <a:lnTo>
                    <a:pt x="28867" y="15201"/>
                  </a:lnTo>
                  <a:lnTo>
                    <a:pt x="37287" y="0"/>
                  </a:lnTo>
                  <a:close/>
                </a:path>
              </a:pathLst>
            </a:custGeom>
            <a:solidFill>
              <a:srgbClr val="B7B7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4921309" y="6232005"/>
              <a:ext cx="111023" cy="39636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5082407" y="6219597"/>
              <a:ext cx="86448" cy="52044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4979062" y="5794748"/>
              <a:ext cx="106680" cy="441325"/>
            </a:xfrm>
            <a:custGeom>
              <a:avLst/>
              <a:gdLst/>
              <a:ahLst/>
              <a:cxnLst/>
              <a:rect l="l" t="t" r="r" b="b"/>
              <a:pathLst>
                <a:path w="106680" h="441325">
                  <a:moveTo>
                    <a:pt x="95554" y="0"/>
                  </a:moveTo>
                  <a:lnTo>
                    <a:pt x="0" y="19900"/>
                  </a:lnTo>
                  <a:lnTo>
                    <a:pt x="12014" y="229260"/>
                  </a:lnTo>
                  <a:lnTo>
                    <a:pt x="21971" y="439762"/>
                  </a:lnTo>
                  <a:lnTo>
                    <a:pt x="53276" y="440867"/>
                  </a:lnTo>
                  <a:lnTo>
                    <a:pt x="73355" y="241198"/>
                  </a:lnTo>
                  <a:lnTo>
                    <a:pt x="80975" y="110413"/>
                  </a:lnTo>
                  <a:lnTo>
                    <a:pt x="106400" y="95631"/>
                  </a:lnTo>
                  <a:lnTo>
                    <a:pt x="95554" y="0"/>
                  </a:lnTo>
                  <a:close/>
                </a:path>
              </a:pathLst>
            </a:custGeom>
            <a:solidFill>
              <a:srgbClr val="2930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5067231" y="5794744"/>
              <a:ext cx="87630" cy="438150"/>
            </a:xfrm>
            <a:custGeom>
              <a:avLst/>
              <a:gdLst/>
              <a:ahLst/>
              <a:cxnLst/>
              <a:rect l="l" t="t" r="r" b="b"/>
              <a:pathLst>
                <a:path w="87630" h="438150">
                  <a:moveTo>
                    <a:pt x="7378" y="0"/>
                  </a:moveTo>
                  <a:lnTo>
                    <a:pt x="0" y="104876"/>
                  </a:lnTo>
                  <a:lnTo>
                    <a:pt x="7721" y="285737"/>
                  </a:lnTo>
                  <a:lnTo>
                    <a:pt x="14884" y="436257"/>
                  </a:lnTo>
                  <a:lnTo>
                    <a:pt x="47167" y="437641"/>
                  </a:lnTo>
                  <a:lnTo>
                    <a:pt x="66725" y="210007"/>
                  </a:lnTo>
                  <a:lnTo>
                    <a:pt x="87579" y="17691"/>
                  </a:lnTo>
                  <a:lnTo>
                    <a:pt x="7378" y="0"/>
                  </a:lnTo>
                  <a:close/>
                </a:path>
              </a:pathLst>
            </a:custGeom>
            <a:solidFill>
              <a:srgbClr val="2930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4934458" y="5504709"/>
              <a:ext cx="230370" cy="403343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5014616" y="5370818"/>
              <a:ext cx="173704" cy="538833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4933602" y="5523330"/>
              <a:ext cx="112285" cy="313766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5059266" y="5571611"/>
              <a:ext cx="24130" cy="191135"/>
            </a:xfrm>
            <a:custGeom>
              <a:avLst/>
              <a:gdLst/>
              <a:ahLst/>
              <a:cxnLst/>
              <a:rect l="l" t="t" r="r" b="b"/>
              <a:pathLst>
                <a:path w="24130" h="191134">
                  <a:moveTo>
                    <a:pt x="21386" y="0"/>
                  </a:moveTo>
                  <a:lnTo>
                    <a:pt x="3213" y="0"/>
                  </a:lnTo>
                  <a:lnTo>
                    <a:pt x="8648" y="10248"/>
                  </a:lnTo>
                  <a:lnTo>
                    <a:pt x="0" y="190614"/>
                  </a:lnTo>
                  <a:lnTo>
                    <a:pt x="23609" y="183045"/>
                  </a:lnTo>
                  <a:lnTo>
                    <a:pt x="16040" y="9347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3D83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5089277" y="5521312"/>
              <a:ext cx="33183" cy="63461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5015444" y="5523325"/>
              <a:ext cx="35433" cy="63474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5242523" y="5864537"/>
              <a:ext cx="258493" cy="3590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5212116" y="6219010"/>
              <a:ext cx="107314" cy="52705"/>
            </a:xfrm>
            <a:custGeom>
              <a:avLst/>
              <a:gdLst/>
              <a:ahLst/>
              <a:cxnLst/>
              <a:rect l="l" t="t" r="r" b="b"/>
              <a:pathLst>
                <a:path w="107314" h="52704">
                  <a:moveTo>
                    <a:pt x="104241" y="0"/>
                  </a:moveTo>
                  <a:lnTo>
                    <a:pt x="72021" y="0"/>
                  </a:lnTo>
                  <a:lnTo>
                    <a:pt x="62623" y="18160"/>
                  </a:lnTo>
                  <a:lnTo>
                    <a:pt x="8877" y="34251"/>
                  </a:lnTo>
                  <a:lnTo>
                    <a:pt x="2514" y="41109"/>
                  </a:lnTo>
                  <a:lnTo>
                    <a:pt x="0" y="52628"/>
                  </a:lnTo>
                  <a:lnTo>
                    <a:pt x="106946" y="52628"/>
                  </a:lnTo>
                  <a:lnTo>
                    <a:pt x="104241" y="0"/>
                  </a:lnTo>
                  <a:close/>
                </a:path>
              </a:pathLst>
            </a:custGeom>
            <a:solidFill>
              <a:srgbClr val="1C1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5384769" y="6218631"/>
              <a:ext cx="79375" cy="50800"/>
            </a:xfrm>
            <a:custGeom>
              <a:avLst/>
              <a:gdLst/>
              <a:ahLst/>
              <a:cxnLst/>
              <a:rect l="l" t="t" r="r" b="b"/>
              <a:pathLst>
                <a:path w="79375" h="50800">
                  <a:moveTo>
                    <a:pt x="4787" y="0"/>
                  </a:moveTo>
                  <a:lnTo>
                    <a:pt x="0" y="4927"/>
                  </a:lnTo>
                  <a:lnTo>
                    <a:pt x="0" y="50698"/>
                  </a:lnTo>
                  <a:lnTo>
                    <a:pt x="79286" y="50698"/>
                  </a:lnTo>
                  <a:lnTo>
                    <a:pt x="79286" y="41833"/>
                  </a:lnTo>
                  <a:lnTo>
                    <a:pt x="46376" y="20514"/>
                  </a:lnTo>
                  <a:lnTo>
                    <a:pt x="31889" y="18935"/>
                  </a:lnTo>
                  <a:lnTo>
                    <a:pt x="34582" y="3238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1C1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5291643" y="5594346"/>
              <a:ext cx="131445" cy="297815"/>
            </a:xfrm>
            <a:custGeom>
              <a:avLst/>
              <a:gdLst/>
              <a:ahLst/>
              <a:cxnLst/>
              <a:rect l="l" t="t" r="r" b="b"/>
              <a:pathLst>
                <a:path w="131444" h="297815">
                  <a:moveTo>
                    <a:pt x="115468" y="0"/>
                  </a:moveTo>
                  <a:lnTo>
                    <a:pt x="53352" y="0"/>
                  </a:lnTo>
                  <a:lnTo>
                    <a:pt x="0" y="290195"/>
                  </a:lnTo>
                  <a:lnTo>
                    <a:pt x="13063" y="292962"/>
                  </a:lnTo>
                  <a:lnTo>
                    <a:pt x="27705" y="295313"/>
                  </a:lnTo>
                  <a:lnTo>
                    <a:pt x="43823" y="297006"/>
                  </a:lnTo>
                  <a:lnTo>
                    <a:pt x="61315" y="297802"/>
                  </a:lnTo>
                  <a:lnTo>
                    <a:pt x="81554" y="297392"/>
                  </a:lnTo>
                  <a:lnTo>
                    <a:pt x="100052" y="295751"/>
                  </a:lnTo>
                  <a:lnTo>
                    <a:pt x="116656" y="293233"/>
                  </a:lnTo>
                  <a:lnTo>
                    <a:pt x="131216" y="290195"/>
                  </a:lnTo>
                  <a:lnTo>
                    <a:pt x="115468" y="0"/>
                  </a:lnTo>
                  <a:close/>
                </a:path>
              </a:pathLst>
            </a:custGeom>
            <a:solidFill>
              <a:srgbClr val="6AC7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5388484" y="5567478"/>
              <a:ext cx="103505" cy="342265"/>
            </a:xfrm>
            <a:custGeom>
              <a:avLst/>
              <a:gdLst/>
              <a:ahLst/>
              <a:cxnLst/>
              <a:rect l="l" t="t" r="r" b="b"/>
              <a:pathLst>
                <a:path w="103505" h="342265">
                  <a:moveTo>
                    <a:pt x="15646" y="0"/>
                  </a:moveTo>
                  <a:lnTo>
                    <a:pt x="0" y="37706"/>
                  </a:lnTo>
                  <a:lnTo>
                    <a:pt x="532" y="73285"/>
                  </a:lnTo>
                  <a:lnTo>
                    <a:pt x="1733" y="110043"/>
                  </a:lnTo>
                  <a:lnTo>
                    <a:pt x="6400" y="186943"/>
                  </a:lnTo>
                  <a:lnTo>
                    <a:pt x="10035" y="227524"/>
                  </a:lnTo>
                  <a:lnTo>
                    <a:pt x="14336" y="266793"/>
                  </a:lnTo>
                  <a:lnTo>
                    <a:pt x="19225" y="304717"/>
                  </a:lnTo>
                  <a:lnTo>
                    <a:pt x="32791" y="341926"/>
                  </a:lnTo>
                  <a:lnTo>
                    <a:pt x="43451" y="341647"/>
                  </a:lnTo>
                  <a:lnTo>
                    <a:pt x="83515" y="327151"/>
                  </a:lnTo>
                  <a:lnTo>
                    <a:pt x="88125" y="323329"/>
                  </a:lnTo>
                  <a:lnTo>
                    <a:pt x="68732" y="219087"/>
                  </a:lnTo>
                  <a:lnTo>
                    <a:pt x="68732" y="121983"/>
                  </a:lnTo>
                  <a:lnTo>
                    <a:pt x="103238" y="64554"/>
                  </a:lnTo>
                  <a:lnTo>
                    <a:pt x="74637" y="18783"/>
                  </a:lnTo>
                  <a:lnTo>
                    <a:pt x="15646" y="0"/>
                  </a:lnTo>
                  <a:close/>
                </a:path>
              </a:pathLst>
            </a:custGeom>
            <a:solidFill>
              <a:srgbClr val="747E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5457214" y="5632032"/>
              <a:ext cx="55244" cy="248285"/>
            </a:xfrm>
            <a:custGeom>
              <a:avLst/>
              <a:gdLst/>
              <a:ahLst/>
              <a:cxnLst/>
              <a:rect l="l" t="t" r="r" b="b"/>
              <a:pathLst>
                <a:path w="55244" h="248284">
                  <a:moveTo>
                    <a:pt x="34505" y="0"/>
                  </a:moveTo>
                  <a:lnTo>
                    <a:pt x="8089" y="18097"/>
                  </a:lnTo>
                  <a:lnTo>
                    <a:pt x="0" y="57429"/>
                  </a:lnTo>
                  <a:lnTo>
                    <a:pt x="4353" y="76457"/>
                  </a:lnTo>
                  <a:lnTo>
                    <a:pt x="8269" y="97166"/>
                  </a:lnTo>
                  <a:lnTo>
                    <a:pt x="11549" y="119481"/>
                  </a:lnTo>
                  <a:lnTo>
                    <a:pt x="13995" y="143332"/>
                  </a:lnTo>
                  <a:lnTo>
                    <a:pt x="15465" y="170421"/>
                  </a:lnTo>
                  <a:lnTo>
                    <a:pt x="15589" y="195780"/>
                  </a:lnTo>
                  <a:lnTo>
                    <a:pt x="14627" y="219266"/>
                  </a:lnTo>
                  <a:lnTo>
                    <a:pt x="12839" y="240741"/>
                  </a:lnTo>
                  <a:lnTo>
                    <a:pt x="47752" y="248170"/>
                  </a:lnTo>
                  <a:lnTo>
                    <a:pt x="51340" y="220006"/>
                  </a:lnTo>
                  <a:lnTo>
                    <a:pt x="53803" y="188598"/>
                  </a:lnTo>
                  <a:lnTo>
                    <a:pt x="54656" y="154194"/>
                  </a:lnTo>
                  <a:lnTo>
                    <a:pt x="53416" y="117043"/>
                  </a:lnTo>
                  <a:lnTo>
                    <a:pt x="50409" y="83976"/>
                  </a:lnTo>
                  <a:lnTo>
                    <a:pt x="46004" y="53354"/>
                  </a:lnTo>
                  <a:lnTo>
                    <a:pt x="40577" y="25315"/>
                  </a:lnTo>
                  <a:lnTo>
                    <a:pt x="34505" y="0"/>
                  </a:lnTo>
                  <a:close/>
                </a:path>
              </a:pathLst>
            </a:custGeom>
            <a:solidFill>
              <a:srgbClr val="747E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5240846" y="5573924"/>
              <a:ext cx="116205" cy="334010"/>
            </a:xfrm>
            <a:custGeom>
              <a:avLst/>
              <a:gdLst/>
              <a:ahLst/>
              <a:cxnLst/>
              <a:rect l="l" t="t" r="r" b="b"/>
              <a:pathLst>
                <a:path w="116205" h="334009">
                  <a:moveTo>
                    <a:pt x="103543" y="0"/>
                  </a:moveTo>
                  <a:lnTo>
                    <a:pt x="59182" y="28892"/>
                  </a:lnTo>
                  <a:lnTo>
                    <a:pt x="28346" y="73875"/>
                  </a:lnTo>
                  <a:lnTo>
                    <a:pt x="21005" y="167817"/>
                  </a:lnTo>
                  <a:lnTo>
                    <a:pt x="0" y="298856"/>
                  </a:lnTo>
                  <a:lnTo>
                    <a:pt x="20891" y="305447"/>
                  </a:lnTo>
                  <a:lnTo>
                    <a:pt x="19151" y="321056"/>
                  </a:lnTo>
                  <a:lnTo>
                    <a:pt x="24239" y="323985"/>
                  </a:lnTo>
                  <a:lnTo>
                    <a:pt x="30632" y="327036"/>
                  </a:lnTo>
                  <a:lnTo>
                    <a:pt x="38282" y="329855"/>
                  </a:lnTo>
                  <a:lnTo>
                    <a:pt x="47142" y="332092"/>
                  </a:lnTo>
                  <a:lnTo>
                    <a:pt x="59124" y="333514"/>
                  </a:lnTo>
                  <a:lnTo>
                    <a:pt x="69669" y="333308"/>
                  </a:lnTo>
                  <a:lnTo>
                    <a:pt x="91171" y="294200"/>
                  </a:lnTo>
                  <a:lnTo>
                    <a:pt x="101815" y="217571"/>
                  </a:lnTo>
                  <a:lnTo>
                    <a:pt x="106273" y="177342"/>
                  </a:lnTo>
                  <a:lnTo>
                    <a:pt x="109917" y="137547"/>
                  </a:lnTo>
                  <a:lnTo>
                    <a:pt x="112739" y="98845"/>
                  </a:lnTo>
                  <a:lnTo>
                    <a:pt x="116166" y="24892"/>
                  </a:lnTo>
                  <a:lnTo>
                    <a:pt x="103543" y="0"/>
                  </a:lnTo>
                  <a:close/>
                </a:path>
              </a:pathLst>
            </a:custGeom>
            <a:solidFill>
              <a:srgbClr val="747E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5309175" y="5429186"/>
              <a:ext cx="119799" cy="17823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5325605" y="5567418"/>
              <a:ext cx="93305" cy="248222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 txBox="1"/>
            <p:nvPr/>
          </p:nvSpPr>
          <p:spPr>
            <a:xfrm>
              <a:off x="7416867" y="4934121"/>
              <a:ext cx="2184400" cy="1909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  <a:tabLst>
                  <a:tab pos="297180" algn="l"/>
                  <a:tab pos="631825" algn="l"/>
                  <a:tab pos="857885" algn="l"/>
                  <a:tab pos="1361440" algn="l"/>
                  <a:tab pos="1656080" algn="l"/>
                  <a:tab pos="2101215" algn="l"/>
                </a:tabLst>
              </a:pPr>
              <a:r>
                <a:rPr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7	6	5	4	3	2	1</a:t>
              </a:r>
              <a:endParaRPr sz="2800" dirty="0">
                <a:latin typeface="Myriad Pro"/>
                <a:cs typeface="Myriad Pro"/>
              </a:endParaRPr>
            </a:p>
          </p:txBody>
        </p:sp>
        <p:sp>
          <p:nvSpPr>
            <p:cNvPr id="279" name="object 279"/>
            <p:cNvSpPr txBox="1"/>
            <p:nvPr/>
          </p:nvSpPr>
          <p:spPr>
            <a:xfrm>
              <a:off x="6854956" y="4934121"/>
              <a:ext cx="95885" cy="1909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9</a:t>
              </a:r>
              <a:endParaRPr sz="2800">
                <a:latin typeface="Myriad Pro"/>
                <a:cs typeface="Myriad Pro"/>
              </a:endParaRPr>
            </a:p>
          </p:txBody>
        </p:sp>
        <p:sp>
          <p:nvSpPr>
            <p:cNvPr id="280" name="object 280"/>
            <p:cNvSpPr txBox="1"/>
            <p:nvPr/>
          </p:nvSpPr>
          <p:spPr>
            <a:xfrm>
              <a:off x="5722807" y="4934121"/>
              <a:ext cx="1018729" cy="194333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  <a:tabLst>
                  <a:tab pos="422275" algn="l"/>
                  <a:tab pos="699135" algn="l"/>
                </a:tabLst>
              </a:pPr>
              <a:r>
                <a:rPr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12	</a:t>
              </a:r>
              <a:r>
                <a:rPr lang="en-US"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       </a:t>
              </a:r>
              <a:r>
                <a:rPr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11</a:t>
              </a:r>
              <a:r>
                <a:rPr lang="en-US"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    </a:t>
              </a:r>
              <a:r>
                <a:rPr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10</a:t>
              </a:r>
              <a:endParaRPr sz="2800" dirty="0">
                <a:latin typeface="Myriad Pro"/>
                <a:cs typeface="Myriad Pro"/>
              </a:endParaRPr>
            </a:p>
          </p:txBody>
        </p:sp>
        <p:sp>
          <p:nvSpPr>
            <p:cNvPr id="281" name="object 281"/>
            <p:cNvSpPr txBox="1"/>
            <p:nvPr/>
          </p:nvSpPr>
          <p:spPr>
            <a:xfrm>
              <a:off x="4984514" y="4934121"/>
              <a:ext cx="608061" cy="1909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  <a:tabLst>
                  <a:tab pos="306070" algn="l"/>
                </a:tabLst>
              </a:pPr>
              <a:r>
                <a:rPr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14</a:t>
              </a:r>
              <a:r>
                <a:rPr lang="en-US"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     </a:t>
              </a:r>
              <a:r>
                <a:rPr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13</a:t>
              </a:r>
              <a:endParaRPr sz="2800" dirty="0">
                <a:latin typeface="Myriad Pro"/>
                <a:cs typeface="Myriad Pro"/>
              </a:endParaRPr>
            </a:p>
          </p:txBody>
        </p:sp>
        <p:sp>
          <p:nvSpPr>
            <p:cNvPr id="282" name="object 282"/>
            <p:cNvSpPr txBox="1"/>
            <p:nvPr/>
          </p:nvSpPr>
          <p:spPr>
            <a:xfrm>
              <a:off x="4542194" y="4934121"/>
              <a:ext cx="165735" cy="1909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2800" spc="5" dirty="0">
                  <a:solidFill>
                    <a:srgbClr val="231F20"/>
                  </a:solidFill>
                  <a:latin typeface="Myriad Pro"/>
                  <a:cs typeface="Myriad Pro"/>
                </a:rPr>
                <a:t>15</a:t>
              </a:r>
              <a:endParaRPr sz="2800">
                <a:latin typeface="Myriad Pro"/>
                <a:cs typeface="Myriad Pro"/>
              </a:endParaRPr>
            </a:p>
          </p:txBody>
        </p:sp>
        <p:sp>
          <p:nvSpPr>
            <p:cNvPr id="283" name="object 283"/>
            <p:cNvSpPr/>
            <p:nvPr/>
          </p:nvSpPr>
          <p:spPr>
            <a:xfrm>
              <a:off x="9440706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9441028" y="5137067"/>
              <a:ext cx="218452" cy="218452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9476743" y="5232393"/>
              <a:ext cx="62230" cy="67945"/>
            </a:xfrm>
            <a:custGeom>
              <a:avLst/>
              <a:gdLst/>
              <a:ahLst/>
              <a:cxnLst/>
              <a:rect l="l" t="t" r="r" b="b"/>
              <a:pathLst>
                <a:path w="62229" h="67945">
                  <a:moveTo>
                    <a:pt x="20523" y="0"/>
                  </a:moveTo>
                  <a:lnTo>
                    <a:pt x="0" y="16764"/>
                  </a:lnTo>
                  <a:lnTo>
                    <a:pt x="41617" y="67729"/>
                  </a:lnTo>
                  <a:lnTo>
                    <a:pt x="62141" y="50965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9501145" y="5192463"/>
              <a:ext cx="123189" cy="107950"/>
            </a:xfrm>
            <a:custGeom>
              <a:avLst/>
              <a:gdLst/>
              <a:ahLst/>
              <a:cxnLst/>
              <a:rect l="l" t="t" r="r" b="b"/>
              <a:pathLst>
                <a:path w="123189" h="107950">
                  <a:moveTo>
                    <a:pt x="104584" y="0"/>
                  </a:moveTo>
                  <a:lnTo>
                    <a:pt x="0" y="85623"/>
                  </a:lnTo>
                  <a:lnTo>
                    <a:pt x="18034" y="107657"/>
                  </a:lnTo>
                  <a:lnTo>
                    <a:pt x="122631" y="22034"/>
                  </a:lnTo>
                  <a:lnTo>
                    <a:pt x="104584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9478321" y="523269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20091" y="0"/>
                  </a:moveTo>
                  <a:lnTo>
                    <a:pt x="0" y="16408"/>
                  </a:lnTo>
                  <a:lnTo>
                    <a:pt x="40728" y="66268"/>
                  </a:lnTo>
                  <a:lnTo>
                    <a:pt x="60807" y="49860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9502197" y="5193614"/>
              <a:ext cx="120014" cy="105410"/>
            </a:xfrm>
            <a:custGeom>
              <a:avLst/>
              <a:gdLst/>
              <a:ahLst/>
              <a:cxnLst/>
              <a:rect l="l" t="t" r="r" b="b"/>
              <a:pathLst>
                <a:path w="120014" h="105409">
                  <a:moveTo>
                    <a:pt x="102336" y="0"/>
                  </a:moveTo>
                  <a:lnTo>
                    <a:pt x="0" y="83781"/>
                  </a:lnTo>
                  <a:lnTo>
                    <a:pt x="17652" y="105346"/>
                  </a:lnTo>
                  <a:lnTo>
                    <a:pt x="119989" y="21564"/>
                  </a:lnTo>
                  <a:lnTo>
                    <a:pt x="102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8998539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8998865" y="5137067"/>
              <a:ext cx="218439" cy="21845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9034576" y="5232393"/>
              <a:ext cx="62230" cy="67945"/>
            </a:xfrm>
            <a:custGeom>
              <a:avLst/>
              <a:gdLst/>
              <a:ahLst/>
              <a:cxnLst/>
              <a:rect l="l" t="t" r="r" b="b"/>
              <a:pathLst>
                <a:path w="62229" h="67945">
                  <a:moveTo>
                    <a:pt x="20523" y="0"/>
                  </a:moveTo>
                  <a:lnTo>
                    <a:pt x="0" y="16764"/>
                  </a:lnTo>
                  <a:lnTo>
                    <a:pt x="41617" y="67729"/>
                  </a:lnTo>
                  <a:lnTo>
                    <a:pt x="62141" y="50965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9058978" y="5192463"/>
              <a:ext cx="123189" cy="107950"/>
            </a:xfrm>
            <a:custGeom>
              <a:avLst/>
              <a:gdLst/>
              <a:ahLst/>
              <a:cxnLst/>
              <a:rect l="l" t="t" r="r" b="b"/>
              <a:pathLst>
                <a:path w="123189" h="107950">
                  <a:moveTo>
                    <a:pt x="104584" y="0"/>
                  </a:moveTo>
                  <a:lnTo>
                    <a:pt x="0" y="85623"/>
                  </a:lnTo>
                  <a:lnTo>
                    <a:pt x="18034" y="107657"/>
                  </a:lnTo>
                  <a:lnTo>
                    <a:pt x="122631" y="22034"/>
                  </a:lnTo>
                  <a:lnTo>
                    <a:pt x="104584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9036153" y="523269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20091" y="0"/>
                  </a:moveTo>
                  <a:lnTo>
                    <a:pt x="0" y="16408"/>
                  </a:lnTo>
                  <a:lnTo>
                    <a:pt x="40728" y="66268"/>
                  </a:lnTo>
                  <a:lnTo>
                    <a:pt x="60807" y="49860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9060030" y="5193614"/>
              <a:ext cx="120014" cy="105410"/>
            </a:xfrm>
            <a:custGeom>
              <a:avLst/>
              <a:gdLst/>
              <a:ahLst/>
              <a:cxnLst/>
              <a:rect l="l" t="t" r="r" b="b"/>
              <a:pathLst>
                <a:path w="120014" h="105409">
                  <a:moveTo>
                    <a:pt x="102336" y="0"/>
                  </a:moveTo>
                  <a:lnTo>
                    <a:pt x="0" y="83781"/>
                  </a:lnTo>
                  <a:lnTo>
                    <a:pt x="17652" y="105346"/>
                  </a:lnTo>
                  <a:lnTo>
                    <a:pt x="119989" y="21564"/>
                  </a:lnTo>
                  <a:lnTo>
                    <a:pt x="102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8701349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2" y="10214"/>
                  </a:lnTo>
                  <a:lnTo>
                    <a:pt x="185759" y="33345"/>
                  </a:lnTo>
                  <a:lnTo>
                    <a:pt x="208887" y="67622"/>
                  </a:lnTo>
                  <a:lnTo>
                    <a:pt x="217373" y="109550"/>
                  </a:lnTo>
                  <a:lnTo>
                    <a:pt x="208874" y="151504"/>
                  </a:lnTo>
                  <a:lnTo>
                    <a:pt x="185759" y="185766"/>
                  </a:lnTo>
                  <a:lnTo>
                    <a:pt x="151482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8701672" y="5137067"/>
              <a:ext cx="218439" cy="218452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8737386" y="5232393"/>
              <a:ext cx="62230" cy="67945"/>
            </a:xfrm>
            <a:custGeom>
              <a:avLst/>
              <a:gdLst/>
              <a:ahLst/>
              <a:cxnLst/>
              <a:rect l="l" t="t" r="r" b="b"/>
              <a:pathLst>
                <a:path w="62229" h="67945">
                  <a:moveTo>
                    <a:pt x="20523" y="0"/>
                  </a:moveTo>
                  <a:lnTo>
                    <a:pt x="0" y="16764"/>
                  </a:lnTo>
                  <a:lnTo>
                    <a:pt x="41617" y="67729"/>
                  </a:lnTo>
                  <a:lnTo>
                    <a:pt x="62141" y="50965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8761788" y="5192463"/>
              <a:ext cx="123189" cy="107950"/>
            </a:xfrm>
            <a:custGeom>
              <a:avLst/>
              <a:gdLst/>
              <a:ahLst/>
              <a:cxnLst/>
              <a:rect l="l" t="t" r="r" b="b"/>
              <a:pathLst>
                <a:path w="123189" h="107950">
                  <a:moveTo>
                    <a:pt x="104584" y="0"/>
                  </a:moveTo>
                  <a:lnTo>
                    <a:pt x="0" y="85623"/>
                  </a:lnTo>
                  <a:lnTo>
                    <a:pt x="18034" y="107657"/>
                  </a:lnTo>
                  <a:lnTo>
                    <a:pt x="122631" y="22034"/>
                  </a:lnTo>
                  <a:lnTo>
                    <a:pt x="104584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8738962" y="523269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20091" y="0"/>
                  </a:moveTo>
                  <a:lnTo>
                    <a:pt x="0" y="16408"/>
                  </a:lnTo>
                  <a:lnTo>
                    <a:pt x="40728" y="66268"/>
                  </a:lnTo>
                  <a:lnTo>
                    <a:pt x="60807" y="49860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8762840" y="5193614"/>
              <a:ext cx="120014" cy="105410"/>
            </a:xfrm>
            <a:custGeom>
              <a:avLst/>
              <a:gdLst/>
              <a:ahLst/>
              <a:cxnLst/>
              <a:rect l="l" t="t" r="r" b="b"/>
              <a:pathLst>
                <a:path w="120014" h="105409">
                  <a:moveTo>
                    <a:pt x="102336" y="0"/>
                  </a:moveTo>
                  <a:lnTo>
                    <a:pt x="0" y="83781"/>
                  </a:lnTo>
                  <a:lnTo>
                    <a:pt x="17652" y="105346"/>
                  </a:lnTo>
                  <a:lnTo>
                    <a:pt x="119989" y="21564"/>
                  </a:lnTo>
                  <a:lnTo>
                    <a:pt x="102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8212372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8212697" y="5137067"/>
              <a:ext cx="218452" cy="218452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8248409" y="5232393"/>
              <a:ext cx="62230" cy="67945"/>
            </a:xfrm>
            <a:custGeom>
              <a:avLst/>
              <a:gdLst/>
              <a:ahLst/>
              <a:cxnLst/>
              <a:rect l="l" t="t" r="r" b="b"/>
              <a:pathLst>
                <a:path w="62229" h="67945">
                  <a:moveTo>
                    <a:pt x="20523" y="0"/>
                  </a:moveTo>
                  <a:lnTo>
                    <a:pt x="0" y="16764"/>
                  </a:lnTo>
                  <a:lnTo>
                    <a:pt x="41617" y="67729"/>
                  </a:lnTo>
                  <a:lnTo>
                    <a:pt x="62141" y="50965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8272811" y="5192463"/>
              <a:ext cx="123189" cy="107950"/>
            </a:xfrm>
            <a:custGeom>
              <a:avLst/>
              <a:gdLst/>
              <a:ahLst/>
              <a:cxnLst/>
              <a:rect l="l" t="t" r="r" b="b"/>
              <a:pathLst>
                <a:path w="123189" h="107950">
                  <a:moveTo>
                    <a:pt x="104584" y="0"/>
                  </a:moveTo>
                  <a:lnTo>
                    <a:pt x="0" y="85623"/>
                  </a:lnTo>
                  <a:lnTo>
                    <a:pt x="18034" y="107657"/>
                  </a:lnTo>
                  <a:lnTo>
                    <a:pt x="122631" y="22034"/>
                  </a:lnTo>
                  <a:lnTo>
                    <a:pt x="104584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8249987" y="523269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20091" y="0"/>
                  </a:moveTo>
                  <a:lnTo>
                    <a:pt x="0" y="16408"/>
                  </a:lnTo>
                  <a:lnTo>
                    <a:pt x="40728" y="66268"/>
                  </a:lnTo>
                  <a:lnTo>
                    <a:pt x="60807" y="49860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8273863" y="5193614"/>
              <a:ext cx="120014" cy="105410"/>
            </a:xfrm>
            <a:custGeom>
              <a:avLst/>
              <a:gdLst/>
              <a:ahLst/>
              <a:cxnLst/>
              <a:rect l="l" t="t" r="r" b="b"/>
              <a:pathLst>
                <a:path w="120014" h="105409">
                  <a:moveTo>
                    <a:pt x="102336" y="0"/>
                  </a:moveTo>
                  <a:lnTo>
                    <a:pt x="0" y="83781"/>
                  </a:lnTo>
                  <a:lnTo>
                    <a:pt x="17652" y="105346"/>
                  </a:lnTo>
                  <a:lnTo>
                    <a:pt x="119989" y="21564"/>
                  </a:lnTo>
                  <a:lnTo>
                    <a:pt x="102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7974483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2" y="10214"/>
                  </a:lnTo>
                  <a:lnTo>
                    <a:pt x="185759" y="33345"/>
                  </a:lnTo>
                  <a:lnTo>
                    <a:pt x="208887" y="67622"/>
                  </a:lnTo>
                  <a:lnTo>
                    <a:pt x="217373" y="109550"/>
                  </a:lnTo>
                  <a:lnTo>
                    <a:pt x="208874" y="151504"/>
                  </a:lnTo>
                  <a:lnTo>
                    <a:pt x="185759" y="185766"/>
                  </a:lnTo>
                  <a:lnTo>
                    <a:pt x="151482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7974813" y="5137067"/>
              <a:ext cx="218452" cy="218452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8010520" y="5232393"/>
              <a:ext cx="62230" cy="67945"/>
            </a:xfrm>
            <a:custGeom>
              <a:avLst/>
              <a:gdLst/>
              <a:ahLst/>
              <a:cxnLst/>
              <a:rect l="l" t="t" r="r" b="b"/>
              <a:pathLst>
                <a:path w="62229" h="67945">
                  <a:moveTo>
                    <a:pt x="20523" y="0"/>
                  </a:moveTo>
                  <a:lnTo>
                    <a:pt x="0" y="16764"/>
                  </a:lnTo>
                  <a:lnTo>
                    <a:pt x="41617" y="67729"/>
                  </a:lnTo>
                  <a:lnTo>
                    <a:pt x="62141" y="50965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8034921" y="5192463"/>
              <a:ext cx="123189" cy="107950"/>
            </a:xfrm>
            <a:custGeom>
              <a:avLst/>
              <a:gdLst/>
              <a:ahLst/>
              <a:cxnLst/>
              <a:rect l="l" t="t" r="r" b="b"/>
              <a:pathLst>
                <a:path w="123189" h="107950">
                  <a:moveTo>
                    <a:pt x="104584" y="0"/>
                  </a:moveTo>
                  <a:lnTo>
                    <a:pt x="0" y="85623"/>
                  </a:lnTo>
                  <a:lnTo>
                    <a:pt x="18034" y="107657"/>
                  </a:lnTo>
                  <a:lnTo>
                    <a:pt x="122631" y="22034"/>
                  </a:lnTo>
                  <a:lnTo>
                    <a:pt x="104584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8012097" y="523269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20091" y="0"/>
                  </a:moveTo>
                  <a:lnTo>
                    <a:pt x="0" y="16408"/>
                  </a:lnTo>
                  <a:lnTo>
                    <a:pt x="40728" y="66268"/>
                  </a:lnTo>
                  <a:lnTo>
                    <a:pt x="60807" y="49860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8035973" y="5193614"/>
              <a:ext cx="120014" cy="105410"/>
            </a:xfrm>
            <a:custGeom>
              <a:avLst/>
              <a:gdLst/>
              <a:ahLst/>
              <a:cxnLst/>
              <a:rect l="l" t="t" r="r" b="b"/>
              <a:pathLst>
                <a:path w="120014" h="105409">
                  <a:moveTo>
                    <a:pt x="102336" y="0"/>
                  </a:moveTo>
                  <a:lnTo>
                    <a:pt x="0" y="83781"/>
                  </a:lnTo>
                  <a:lnTo>
                    <a:pt x="17652" y="105346"/>
                  </a:lnTo>
                  <a:lnTo>
                    <a:pt x="119989" y="21564"/>
                  </a:lnTo>
                  <a:lnTo>
                    <a:pt x="102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7642801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7643128" y="5137067"/>
              <a:ext cx="218452" cy="218452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7678839" y="5232393"/>
              <a:ext cx="62230" cy="67945"/>
            </a:xfrm>
            <a:custGeom>
              <a:avLst/>
              <a:gdLst/>
              <a:ahLst/>
              <a:cxnLst/>
              <a:rect l="l" t="t" r="r" b="b"/>
              <a:pathLst>
                <a:path w="62229" h="67945">
                  <a:moveTo>
                    <a:pt x="20523" y="0"/>
                  </a:moveTo>
                  <a:lnTo>
                    <a:pt x="0" y="16764"/>
                  </a:lnTo>
                  <a:lnTo>
                    <a:pt x="41617" y="67729"/>
                  </a:lnTo>
                  <a:lnTo>
                    <a:pt x="62141" y="50965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7703240" y="5192463"/>
              <a:ext cx="123189" cy="107950"/>
            </a:xfrm>
            <a:custGeom>
              <a:avLst/>
              <a:gdLst/>
              <a:ahLst/>
              <a:cxnLst/>
              <a:rect l="l" t="t" r="r" b="b"/>
              <a:pathLst>
                <a:path w="123189" h="107950">
                  <a:moveTo>
                    <a:pt x="104584" y="0"/>
                  </a:moveTo>
                  <a:lnTo>
                    <a:pt x="0" y="85623"/>
                  </a:lnTo>
                  <a:lnTo>
                    <a:pt x="18034" y="107657"/>
                  </a:lnTo>
                  <a:lnTo>
                    <a:pt x="122631" y="22034"/>
                  </a:lnTo>
                  <a:lnTo>
                    <a:pt x="104584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7680415" y="523269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20091" y="0"/>
                  </a:moveTo>
                  <a:lnTo>
                    <a:pt x="0" y="16408"/>
                  </a:lnTo>
                  <a:lnTo>
                    <a:pt x="40728" y="66268"/>
                  </a:lnTo>
                  <a:lnTo>
                    <a:pt x="60807" y="49860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7704292" y="5193614"/>
              <a:ext cx="120014" cy="105410"/>
            </a:xfrm>
            <a:custGeom>
              <a:avLst/>
              <a:gdLst/>
              <a:ahLst/>
              <a:cxnLst/>
              <a:rect l="l" t="t" r="r" b="b"/>
              <a:pathLst>
                <a:path w="120014" h="105409">
                  <a:moveTo>
                    <a:pt x="102336" y="0"/>
                  </a:moveTo>
                  <a:lnTo>
                    <a:pt x="0" y="83781"/>
                  </a:lnTo>
                  <a:lnTo>
                    <a:pt x="17652" y="105346"/>
                  </a:lnTo>
                  <a:lnTo>
                    <a:pt x="119989" y="21564"/>
                  </a:lnTo>
                  <a:lnTo>
                    <a:pt x="102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7351038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7351358" y="5137067"/>
              <a:ext cx="218452" cy="218452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7387075" y="5232393"/>
              <a:ext cx="62230" cy="67945"/>
            </a:xfrm>
            <a:custGeom>
              <a:avLst/>
              <a:gdLst/>
              <a:ahLst/>
              <a:cxnLst/>
              <a:rect l="l" t="t" r="r" b="b"/>
              <a:pathLst>
                <a:path w="62229" h="67945">
                  <a:moveTo>
                    <a:pt x="20523" y="0"/>
                  </a:moveTo>
                  <a:lnTo>
                    <a:pt x="0" y="16764"/>
                  </a:lnTo>
                  <a:lnTo>
                    <a:pt x="41617" y="67729"/>
                  </a:lnTo>
                  <a:lnTo>
                    <a:pt x="62141" y="50965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7411477" y="5192463"/>
              <a:ext cx="123189" cy="107950"/>
            </a:xfrm>
            <a:custGeom>
              <a:avLst/>
              <a:gdLst/>
              <a:ahLst/>
              <a:cxnLst/>
              <a:rect l="l" t="t" r="r" b="b"/>
              <a:pathLst>
                <a:path w="123189" h="107950">
                  <a:moveTo>
                    <a:pt x="104584" y="0"/>
                  </a:moveTo>
                  <a:lnTo>
                    <a:pt x="0" y="85623"/>
                  </a:lnTo>
                  <a:lnTo>
                    <a:pt x="18034" y="107657"/>
                  </a:lnTo>
                  <a:lnTo>
                    <a:pt x="122631" y="22034"/>
                  </a:lnTo>
                  <a:lnTo>
                    <a:pt x="104584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7388652" y="523269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20091" y="0"/>
                  </a:moveTo>
                  <a:lnTo>
                    <a:pt x="0" y="16408"/>
                  </a:lnTo>
                  <a:lnTo>
                    <a:pt x="40728" y="66268"/>
                  </a:lnTo>
                  <a:lnTo>
                    <a:pt x="60807" y="49860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7412529" y="5193614"/>
              <a:ext cx="120014" cy="105410"/>
            </a:xfrm>
            <a:custGeom>
              <a:avLst/>
              <a:gdLst/>
              <a:ahLst/>
              <a:cxnLst/>
              <a:rect l="l" t="t" r="r" b="b"/>
              <a:pathLst>
                <a:path w="120014" h="105409">
                  <a:moveTo>
                    <a:pt x="102336" y="0"/>
                  </a:moveTo>
                  <a:lnTo>
                    <a:pt x="0" y="83781"/>
                  </a:lnTo>
                  <a:lnTo>
                    <a:pt x="17652" y="105346"/>
                  </a:lnTo>
                  <a:lnTo>
                    <a:pt x="119989" y="21564"/>
                  </a:lnTo>
                  <a:lnTo>
                    <a:pt x="102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6795402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6795733" y="5137067"/>
              <a:ext cx="218439" cy="218452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6831440" y="5232393"/>
              <a:ext cx="62230" cy="67945"/>
            </a:xfrm>
            <a:custGeom>
              <a:avLst/>
              <a:gdLst/>
              <a:ahLst/>
              <a:cxnLst/>
              <a:rect l="l" t="t" r="r" b="b"/>
              <a:pathLst>
                <a:path w="62229" h="67945">
                  <a:moveTo>
                    <a:pt x="20523" y="0"/>
                  </a:moveTo>
                  <a:lnTo>
                    <a:pt x="0" y="16764"/>
                  </a:lnTo>
                  <a:lnTo>
                    <a:pt x="41617" y="67729"/>
                  </a:lnTo>
                  <a:lnTo>
                    <a:pt x="62141" y="50965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6855842" y="5192463"/>
              <a:ext cx="123189" cy="107950"/>
            </a:xfrm>
            <a:custGeom>
              <a:avLst/>
              <a:gdLst/>
              <a:ahLst/>
              <a:cxnLst/>
              <a:rect l="l" t="t" r="r" b="b"/>
              <a:pathLst>
                <a:path w="123189" h="107950">
                  <a:moveTo>
                    <a:pt x="104584" y="0"/>
                  </a:moveTo>
                  <a:lnTo>
                    <a:pt x="0" y="85623"/>
                  </a:lnTo>
                  <a:lnTo>
                    <a:pt x="18033" y="107657"/>
                  </a:lnTo>
                  <a:lnTo>
                    <a:pt x="122631" y="22034"/>
                  </a:lnTo>
                  <a:lnTo>
                    <a:pt x="104584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6833017" y="523269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20091" y="0"/>
                  </a:moveTo>
                  <a:lnTo>
                    <a:pt x="0" y="16408"/>
                  </a:lnTo>
                  <a:lnTo>
                    <a:pt x="40728" y="66268"/>
                  </a:lnTo>
                  <a:lnTo>
                    <a:pt x="60807" y="49860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6856893" y="5193614"/>
              <a:ext cx="120014" cy="105410"/>
            </a:xfrm>
            <a:custGeom>
              <a:avLst/>
              <a:gdLst/>
              <a:ahLst/>
              <a:cxnLst/>
              <a:rect l="l" t="t" r="r" b="b"/>
              <a:pathLst>
                <a:path w="120014" h="105409">
                  <a:moveTo>
                    <a:pt x="102336" y="0"/>
                  </a:moveTo>
                  <a:lnTo>
                    <a:pt x="0" y="83781"/>
                  </a:lnTo>
                  <a:lnTo>
                    <a:pt x="17652" y="105346"/>
                  </a:lnTo>
                  <a:lnTo>
                    <a:pt x="119989" y="21564"/>
                  </a:lnTo>
                  <a:lnTo>
                    <a:pt x="102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6389110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6389434" y="5137067"/>
              <a:ext cx="218452" cy="218452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6425148" y="5232393"/>
              <a:ext cx="62230" cy="67945"/>
            </a:xfrm>
            <a:custGeom>
              <a:avLst/>
              <a:gdLst/>
              <a:ahLst/>
              <a:cxnLst/>
              <a:rect l="l" t="t" r="r" b="b"/>
              <a:pathLst>
                <a:path w="62230" h="67945">
                  <a:moveTo>
                    <a:pt x="20523" y="0"/>
                  </a:moveTo>
                  <a:lnTo>
                    <a:pt x="0" y="16764"/>
                  </a:lnTo>
                  <a:lnTo>
                    <a:pt x="41617" y="67729"/>
                  </a:lnTo>
                  <a:lnTo>
                    <a:pt x="62141" y="50965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6449550" y="5192463"/>
              <a:ext cx="123189" cy="107950"/>
            </a:xfrm>
            <a:custGeom>
              <a:avLst/>
              <a:gdLst/>
              <a:ahLst/>
              <a:cxnLst/>
              <a:rect l="l" t="t" r="r" b="b"/>
              <a:pathLst>
                <a:path w="123189" h="107950">
                  <a:moveTo>
                    <a:pt x="104584" y="0"/>
                  </a:moveTo>
                  <a:lnTo>
                    <a:pt x="0" y="85623"/>
                  </a:lnTo>
                  <a:lnTo>
                    <a:pt x="18033" y="107657"/>
                  </a:lnTo>
                  <a:lnTo>
                    <a:pt x="122631" y="22034"/>
                  </a:lnTo>
                  <a:lnTo>
                    <a:pt x="104584" y="0"/>
                  </a:lnTo>
                  <a:close/>
                </a:path>
              </a:pathLst>
            </a:custGeom>
            <a:solidFill>
              <a:srgbClr val="0D28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6426724" y="523269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20091" y="0"/>
                  </a:moveTo>
                  <a:lnTo>
                    <a:pt x="0" y="16408"/>
                  </a:lnTo>
                  <a:lnTo>
                    <a:pt x="40728" y="66268"/>
                  </a:lnTo>
                  <a:lnTo>
                    <a:pt x="60807" y="49860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6450601" y="5193614"/>
              <a:ext cx="120014" cy="105410"/>
            </a:xfrm>
            <a:custGeom>
              <a:avLst/>
              <a:gdLst/>
              <a:ahLst/>
              <a:cxnLst/>
              <a:rect l="l" t="t" r="r" b="b"/>
              <a:pathLst>
                <a:path w="120014" h="105409">
                  <a:moveTo>
                    <a:pt x="102336" y="0"/>
                  </a:moveTo>
                  <a:lnTo>
                    <a:pt x="0" y="83781"/>
                  </a:lnTo>
                  <a:lnTo>
                    <a:pt x="17652" y="105346"/>
                  </a:lnTo>
                  <a:lnTo>
                    <a:pt x="119989" y="21564"/>
                  </a:lnTo>
                  <a:lnTo>
                    <a:pt x="102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6102490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7" y="208898"/>
                  </a:lnTo>
                  <a:lnTo>
                    <a:pt x="33340" y="185766"/>
                  </a:lnTo>
                  <a:lnTo>
                    <a:pt x="10212" y="151484"/>
                  </a:lnTo>
                  <a:lnTo>
                    <a:pt x="1727" y="109550"/>
                  </a:lnTo>
                  <a:lnTo>
                    <a:pt x="10223" y="67606"/>
                  </a:lnTo>
                  <a:lnTo>
                    <a:pt x="33340" y="33345"/>
                  </a:lnTo>
                  <a:lnTo>
                    <a:pt x="67617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6102821" y="5137067"/>
              <a:ext cx="218452" cy="218452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6158430" y="5194896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92710" y="0"/>
                  </a:moveTo>
                  <a:lnTo>
                    <a:pt x="25" y="91465"/>
                  </a:lnTo>
                  <a:lnTo>
                    <a:pt x="0" y="97091"/>
                  </a:lnTo>
                  <a:lnTo>
                    <a:pt x="9677" y="106895"/>
                  </a:lnTo>
                  <a:lnTo>
                    <a:pt x="15303" y="106934"/>
                  </a:lnTo>
                  <a:lnTo>
                    <a:pt x="107975" y="15468"/>
                  </a:lnTo>
                  <a:lnTo>
                    <a:pt x="108013" y="9842"/>
                  </a:lnTo>
                  <a:lnTo>
                    <a:pt x="98336" y="38"/>
                  </a:lnTo>
                  <a:lnTo>
                    <a:pt x="92710" y="0"/>
                  </a:lnTo>
                  <a:close/>
                </a:path>
              </a:pathLst>
            </a:custGeom>
            <a:solidFill>
              <a:srgbClr val="8917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6156838" y="5194888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15544" y="0"/>
                  </a:moveTo>
                  <a:lnTo>
                    <a:pt x="9880" y="38"/>
                  </a:lnTo>
                  <a:lnTo>
                    <a:pt x="0" y="10045"/>
                  </a:lnTo>
                  <a:lnTo>
                    <a:pt x="38" y="15709"/>
                  </a:lnTo>
                  <a:lnTo>
                    <a:pt x="92684" y="107149"/>
                  </a:lnTo>
                  <a:lnTo>
                    <a:pt x="98348" y="107111"/>
                  </a:lnTo>
                  <a:lnTo>
                    <a:pt x="108229" y="97091"/>
                  </a:lnTo>
                  <a:lnTo>
                    <a:pt x="108191" y="91439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8917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6159219" y="5190556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92710" y="0"/>
                  </a:moveTo>
                  <a:lnTo>
                    <a:pt x="25" y="91465"/>
                  </a:lnTo>
                  <a:lnTo>
                    <a:pt x="0" y="97091"/>
                  </a:lnTo>
                  <a:lnTo>
                    <a:pt x="9677" y="106895"/>
                  </a:lnTo>
                  <a:lnTo>
                    <a:pt x="15303" y="106933"/>
                  </a:lnTo>
                  <a:lnTo>
                    <a:pt x="107975" y="15468"/>
                  </a:lnTo>
                  <a:lnTo>
                    <a:pt x="108013" y="9842"/>
                  </a:lnTo>
                  <a:lnTo>
                    <a:pt x="98336" y="38"/>
                  </a:lnTo>
                  <a:lnTo>
                    <a:pt x="92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6157626" y="5190549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15544" y="0"/>
                  </a:moveTo>
                  <a:lnTo>
                    <a:pt x="9880" y="38"/>
                  </a:lnTo>
                  <a:lnTo>
                    <a:pt x="0" y="10045"/>
                  </a:lnTo>
                  <a:lnTo>
                    <a:pt x="38" y="15709"/>
                  </a:lnTo>
                  <a:lnTo>
                    <a:pt x="92684" y="107149"/>
                  </a:lnTo>
                  <a:lnTo>
                    <a:pt x="98348" y="107111"/>
                  </a:lnTo>
                  <a:lnTo>
                    <a:pt x="108229" y="97091"/>
                  </a:lnTo>
                  <a:lnTo>
                    <a:pt x="108191" y="91440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5696003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5696332" y="5137067"/>
              <a:ext cx="218452" cy="218452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5751943" y="5194896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92710" y="0"/>
                  </a:moveTo>
                  <a:lnTo>
                    <a:pt x="25" y="91465"/>
                  </a:lnTo>
                  <a:lnTo>
                    <a:pt x="0" y="97091"/>
                  </a:lnTo>
                  <a:lnTo>
                    <a:pt x="9677" y="106895"/>
                  </a:lnTo>
                  <a:lnTo>
                    <a:pt x="15303" y="106934"/>
                  </a:lnTo>
                  <a:lnTo>
                    <a:pt x="107975" y="15468"/>
                  </a:lnTo>
                  <a:lnTo>
                    <a:pt x="108013" y="9842"/>
                  </a:lnTo>
                  <a:lnTo>
                    <a:pt x="98336" y="38"/>
                  </a:lnTo>
                  <a:lnTo>
                    <a:pt x="92710" y="0"/>
                  </a:lnTo>
                  <a:close/>
                </a:path>
              </a:pathLst>
            </a:custGeom>
            <a:solidFill>
              <a:srgbClr val="8917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5750350" y="5194888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15544" y="0"/>
                  </a:moveTo>
                  <a:lnTo>
                    <a:pt x="9880" y="38"/>
                  </a:lnTo>
                  <a:lnTo>
                    <a:pt x="0" y="10045"/>
                  </a:lnTo>
                  <a:lnTo>
                    <a:pt x="38" y="15709"/>
                  </a:lnTo>
                  <a:lnTo>
                    <a:pt x="92684" y="107149"/>
                  </a:lnTo>
                  <a:lnTo>
                    <a:pt x="98348" y="107111"/>
                  </a:lnTo>
                  <a:lnTo>
                    <a:pt x="108229" y="97091"/>
                  </a:lnTo>
                  <a:lnTo>
                    <a:pt x="108191" y="91439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8917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5752733" y="5190556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92710" y="0"/>
                  </a:moveTo>
                  <a:lnTo>
                    <a:pt x="25" y="91465"/>
                  </a:lnTo>
                  <a:lnTo>
                    <a:pt x="0" y="97091"/>
                  </a:lnTo>
                  <a:lnTo>
                    <a:pt x="9677" y="106895"/>
                  </a:lnTo>
                  <a:lnTo>
                    <a:pt x="15303" y="106933"/>
                  </a:lnTo>
                  <a:lnTo>
                    <a:pt x="107975" y="15468"/>
                  </a:lnTo>
                  <a:lnTo>
                    <a:pt x="108013" y="9842"/>
                  </a:lnTo>
                  <a:lnTo>
                    <a:pt x="98336" y="38"/>
                  </a:lnTo>
                  <a:lnTo>
                    <a:pt x="92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5751139" y="5190549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15544" y="0"/>
                  </a:moveTo>
                  <a:lnTo>
                    <a:pt x="9880" y="38"/>
                  </a:lnTo>
                  <a:lnTo>
                    <a:pt x="0" y="10045"/>
                  </a:lnTo>
                  <a:lnTo>
                    <a:pt x="38" y="15709"/>
                  </a:lnTo>
                  <a:lnTo>
                    <a:pt x="92684" y="107149"/>
                  </a:lnTo>
                  <a:lnTo>
                    <a:pt x="98348" y="107111"/>
                  </a:lnTo>
                  <a:lnTo>
                    <a:pt x="108229" y="97091"/>
                  </a:lnTo>
                  <a:lnTo>
                    <a:pt x="108191" y="91440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5276223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10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10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5276546" y="5137067"/>
              <a:ext cx="218452" cy="218452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5332163" y="5194896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92710" y="0"/>
                  </a:moveTo>
                  <a:lnTo>
                    <a:pt x="25" y="91465"/>
                  </a:lnTo>
                  <a:lnTo>
                    <a:pt x="0" y="97091"/>
                  </a:lnTo>
                  <a:lnTo>
                    <a:pt x="9677" y="106895"/>
                  </a:lnTo>
                  <a:lnTo>
                    <a:pt x="15303" y="106934"/>
                  </a:lnTo>
                  <a:lnTo>
                    <a:pt x="107975" y="15468"/>
                  </a:lnTo>
                  <a:lnTo>
                    <a:pt x="108013" y="9842"/>
                  </a:lnTo>
                  <a:lnTo>
                    <a:pt x="98336" y="38"/>
                  </a:lnTo>
                  <a:lnTo>
                    <a:pt x="92710" y="0"/>
                  </a:lnTo>
                  <a:close/>
                </a:path>
              </a:pathLst>
            </a:custGeom>
            <a:solidFill>
              <a:srgbClr val="8917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5330571" y="5194888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15544" y="0"/>
                  </a:moveTo>
                  <a:lnTo>
                    <a:pt x="9880" y="38"/>
                  </a:lnTo>
                  <a:lnTo>
                    <a:pt x="0" y="10045"/>
                  </a:lnTo>
                  <a:lnTo>
                    <a:pt x="38" y="15709"/>
                  </a:lnTo>
                  <a:lnTo>
                    <a:pt x="92684" y="107149"/>
                  </a:lnTo>
                  <a:lnTo>
                    <a:pt x="98348" y="107111"/>
                  </a:lnTo>
                  <a:lnTo>
                    <a:pt x="108229" y="97091"/>
                  </a:lnTo>
                  <a:lnTo>
                    <a:pt x="108191" y="91439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8917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5332952" y="5190556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92710" y="0"/>
                  </a:moveTo>
                  <a:lnTo>
                    <a:pt x="25" y="91465"/>
                  </a:lnTo>
                  <a:lnTo>
                    <a:pt x="0" y="97091"/>
                  </a:lnTo>
                  <a:lnTo>
                    <a:pt x="9677" y="106895"/>
                  </a:lnTo>
                  <a:lnTo>
                    <a:pt x="15303" y="106933"/>
                  </a:lnTo>
                  <a:lnTo>
                    <a:pt x="107975" y="15468"/>
                  </a:lnTo>
                  <a:lnTo>
                    <a:pt x="108013" y="9842"/>
                  </a:lnTo>
                  <a:lnTo>
                    <a:pt x="98336" y="38"/>
                  </a:lnTo>
                  <a:lnTo>
                    <a:pt x="92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5331359" y="5190549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5" h="107315">
                  <a:moveTo>
                    <a:pt x="15544" y="0"/>
                  </a:moveTo>
                  <a:lnTo>
                    <a:pt x="9880" y="38"/>
                  </a:lnTo>
                  <a:lnTo>
                    <a:pt x="0" y="10045"/>
                  </a:lnTo>
                  <a:lnTo>
                    <a:pt x="38" y="15709"/>
                  </a:lnTo>
                  <a:lnTo>
                    <a:pt x="92684" y="107149"/>
                  </a:lnTo>
                  <a:lnTo>
                    <a:pt x="98348" y="107111"/>
                  </a:lnTo>
                  <a:lnTo>
                    <a:pt x="108229" y="97091"/>
                  </a:lnTo>
                  <a:lnTo>
                    <a:pt x="108191" y="91440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4956117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09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5" y="208898"/>
                  </a:lnTo>
                  <a:lnTo>
                    <a:pt x="33334" y="185766"/>
                  </a:lnTo>
                  <a:lnTo>
                    <a:pt x="10202" y="151484"/>
                  </a:lnTo>
                  <a:lnTo>
                    <a:pt x="1714" y="109550"/>
                  </a:lnTo>
                  <a:lnTo>
                    <a:pt x="10212" y="67606"/>
                  </a:lnTo>
                  <a:lnTo>
                    <a:pt x="33334" y="33345"/>
                  </a:lnTo>
                  <a:lnTo>
                    <a:pt x="67615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09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4956443" y="5137067"/>
              <a:ext cx="218452" cy="218452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5012057" y="5194896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4" h="107315">
                  <a:moveTo>
                    <a:pt x="92709" y="0"/>
                  </a:moveTo>
                  <a:lnTo>
                    <a:pt x="25" y="91465"/>
                  </a:lnTo>
                  <a:lnTo>
                    <a:pt x="0" y="97091"/>
                  </a:lnTo>
                  <a:lnTo>
                    <a:pt x="9677" y="106895"/>
                  </a:lnTo>
                  <a:lnTo>
                    <a:pt x="15303" y="106934"/>
                  </a:lnTo>
                  <a:lnTo>
                    <a:pt x="107975" y="15468"/>
                  </a:lnTo>
                  <a:lnTo>
                    <a:pt x="108013" y="9842"/>
                  </a:lnTo>
                  <a:lnTo>
                    <a:pt x="98336" y="38"/>
                  </a:lnTo>
                  <a:lnTo>
                    <a:pt x="92709" y="0"/>
                  </a:lnTo>
                  <a:close/>
                </a:path>
              </a:pathLst>
            </a:custGeom>
            <a:solidFill>
              <a:srgbClr val="8917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5010465" y="5194888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4" h="107315">
                  <a:moveTo>
                    <a:pt x="15544" y="0"/>
                  </a:moveTo>
                  <a:lnTo>
                    <a:pt x="9880" y="38"/>
                  </a:lnTo>
                  <a:lnTo>
                    <a:pt x="0" y="10045"/>
                  </a:lnTo>
                  <a:lnTo>
                    <a:pt x="38" y="15709"/>
                  </a:lnTo>
                  <a:lnTo>
                    <a:pt x="92684" y="107149"/>
                  </a:lnTo>
                  <a:lnTo>
                    <a:pt x="98348" y="107111"/>
                  </a:lnTo>
                  <a:lnTo>
                    <a:pt x="108229" y="97091"/>
                  </a:lnTo>
                  <a:lnTo>
                    <a:pt x="108191" y="91439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8917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5012846" y="5190556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4" h="107315">
                  <a:moveTo>
                    <a:pt x="92709" y="0"/>
                  </a:moveTo>
                  <a:lnTo>
                    <a:pt x="25" y="91465"/>
                  </a:lnTo>
                  <a:lnTo>
                    <a:pt x="0" y="97091"/>
                  </a:lnTo>
                  <a:lnTo>
                    <a:pt x="9677" y="106895"/>
                  </a:lnTo>
                  <a:lnTo>
                    <a:pt x="15303" y="106933"/>
                  </a:lnTo>
                  <a:lnTo>
                    <a:pt x="107975" y="15468"/>
                  </a:lnTo>
                  <a:lnTo>
                    <a:pt x="108013" y="9842"/>
                  </a:lnTo>
                  <a:lnTo>
                    <a:pt x="98336" y="38"/>
                  </a:lnTo>
                  <a:lnTo>
                    <a:pt x="927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5011253" y="5190549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4" h="107315">
                  <a:moveTo>
                    <a:pt x="15544" y="0"/>
                  </a:moveTo>
                  <a:lnTo>
                    <a:pt x="9880" y="38"/>
                  </a:lnTo>
                  <a:lnTo>
                    <a:pt x="0" y="10045"/>
                  </a:lnTo>
                  <a:lnTo>
                    <a:pt x="38" y="15709"/>
                  </a:lnTo>
                  <a:lnTo>
                    <a:pt x="92684" y="107149"/>
                  </a:lnTo>
                  <a:lnTo>
                    <a:pt x="98348" y="107111"/>
                  </a:lnTo>
                  <a:lnTo>
                    <a:pt x="108229" y="97091"/>
                  </a:lnTo>
                  <a:lnTo>
                    <a:pt x="108191" y="91440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4524212" y="5136733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09" h="219709">
                  <a:moveTo>
                    <a:pt x="109550" y="0"/>
                  </a:moveTo>
                  <a:lnTo>
                    <a:pt x="67605" y="8283"/>
                  </a:lnTo>
                  <a:lnTo>
                    <a:pt x="32080" y="32092"/>
                  </a:lnTo>
                  <a:lnTo>
                    <a:pt x="8277" y="67622"/>
                  </a:lnTo>
                  <a:lnTo>
                    <a:pt x="0" y="109550"/>
                  </a:lnTo>
                  <a:lnTo>
                    <a:pt x="2103" y="131095"/>
                  </a:lnTo>
                  <a:lnTo>
                    <a:pt x="18339" y="170304"/>
                  </a:lnTo>
                  <a:lnTo>
                    <a:pt x="48803" y="200767"/>
                  </a:lnTo>
                  <a:lnTo>
                    <a:pt x="88012" y="217009"/>
                  </a:lnTo>
                  <a:lnTo>
                    <a:pt x="109550" y="219113"/>
                  </a:lnTo>
                  <a:lnTo>
                    <a:pt x="127235" y="217385"/>
                  </a:lnTo>
                  <a:lnTo>
                    <a:pt x="109550" y="217385"/>
                  </a:lnTo>
                  <a:lnTo>
                    <a:pt x="67617" y="208898"/>
                  </a:lnTo>
                  <a:lnTo>
                    <a:pt x="33340" y="185766"/>
                  </a:lnTo>
                  <a:lnTo>
                    <a:pt x="10212" y="151484"/>
                  </a:lnTo>
                  <a:lnTo>
                    <a:pt x="1727" y="109550"/>
                  </a:lnTo>
                  <a:lnTo>
                    <a:pt x="10223" y="67606"/>
                  </a:lnTo>
                  <a:lnTo>
                    <a:pt x="33340" y="33345"/>
                  </a:lnTo>
                  <a:lnTo>
                    <a:pt x="67617" y="10214"/>
                  </a:lnTo>
                  <a:lnTo>
                    <a:pt x="109550" y="1727"/>
                  </a:lnTo>
                  <a:lnTo>
                    <a:pt x="127235" y="1727"/>
                  </a:lnTo>
                  <a:lnTo>
                    <a:pt x="109550" y="0"/>
                  </a:lnTo>
                  <a:close/>
                </a:path>
                <a:path w="219709" h="219709">
                  <a:moveTo>
                    <a:pt x="127235" y="1727"/>
                  </a:moveTo>
                  <a:lnTo>
                    <a:pt x="109550" y="1727"/>
                  </a:lnTo>
                  <a:lnTo>
                    <a:pt x="151484" y="10214"/>
                  </a:lnTo>
                  <a:lnTo>
                    <a:pt x="185766" y="33345"/>
                  </a:lnTo>
                  <a:lnTo>
                    <a:pt x="208898" y="67622"/>
                  </a:lnTo>
                  <a:lnTo>
                    <a:pt x="217385" y="109550"/>
                  </a:lnTo>
                  <a:lnTo>
                    <a:pt x="208884" y="151504"/>
                  </a:lnTo>
                  <a:lnTo>
                    <a:pt x="185766" y="185766"/>
                  </a:lnTo>
                  <a:lnTo>
                    <a:pt x="151484" y="208898"/>
                  </a:lnTo>
                  <a:lnTo>
                    <a:pt x="109550" y="217385"/>
                  </a:lnTo>
                  <a:lnTo>
                    <a:pt x="127235" y="217385"/>
                  </a:lnTo>
                  <a:lnTo>
                    <a:pt x="170297" y="200767"/>
                  </a:lnTo>
                  <a:lnTo>
                    <a:pt x="200760" y="170304"/>
                  </a:lnTo>
                  <a:lnTo>
                    <a:pt x="216997" y="131095"/>
                  </a:lnTo>
                  <a:lnTo>
                    <a:pt x="219100" y="109550"/>
                  </a:lnTo>
                  <a:lnTo>
                    <a:pt x="216997" y="88012"/>
                  </a:lnTo>
                  <a:lnTo>
                    <a:pt x="200760" y="48808"/>
                  </a:lnTo>
                  <a:lnTo>
                    <a:pt x="170297" y="18345"/>
                  </a:lnTo>
                  <a:lnTo>
                    <a:pt x="131088" y="2103"/>
                  </a:lnTo>
                  <a:lnTo>
                    <a:pt x="127235" y="1727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4524541" y="5137067"/>
              <a:ext cx="218452" cy="218452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4580152" y="5194896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4" h="107315">
                  <a:moveTo>
                    <a:pt x="92709" y="0"/>
                  </a:moveTo>
                  <a:lnTo>
                    <a:pt x="25" y="91465"/>
                  </a:lnTo>
                  <a:lnTo>
                    <a:pt x="0" y="97091"/>
                  </a:lnTo>
                  <a:lnTo>
                    <a:pt x="9677" y="106895"/>
                  </a:lnTo>
                  <a:lnTo>
                    <a:pt x="15303" y="106934"/>
                  </a:lnTo>
                  <a:lnTo>
                    <a:pt x="107975" y="15468"/>
                  </a:lnTo>
                  <a:lnTo>
                    <a:pt x="108013" y="9842"/>
                  </a:lnTo>
                  <a:lnTo>
                    <a:pt x="98336" y="38"/>
                  </a:lnTo>
                  <a:lnTo>
                    <a:pt x="92709" y="0"/>
                  </a:lnTo>
                  <a:close/>
                </a:path>
              </a:pathLst>
            </a:custGeom>
            <a:solidFill>
              <a:srgbClr val="8917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4578559" y="5194888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4" h="107315">
                  <a:moveTo>
                    <a:pt x="15544" y="0"/>
                  </a:moveTo>
                  <a:lnTo>
                    <a:pt x="9880" y="38"/>
                  </a:lnTo>
                  <a:lnTo>
                    <a:pt x="0" y="10045"/>
                  </a:lnTo>
                  <a:lnTo>
                    <a:pt x="38" y="15709"/>
                  </a:lnTo>
                  <a:lnTo>
                    <a:pt x="92684" y="107149"/>
                  </a:lnTo>
                  <a:lnTo>
                    <a:pt x="98348" y="107111"/>
                  </a:lnTo>
                  <a:lnTo>
                    <a:pt x="108229" y="97091"/>
                  </a:lnTo>
                  <a:lnTo>
                    <a:pt x="108191" y="91439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8917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4580942" y="5190556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4" h="107315">
                  <a:moveTo>
                    <a:pt x="92709" y="0"/>
                  </a:moveTo>
                  <a:lnTo>
                    <a:pt x="25" y="91465"/>
                  </a:lnTo>
                  <a:lnTo>
                    <a:pt x="0" y="97091"/>
                  </a:lnTo>
                  <a:lnTo>
                    <a:pt x="9664" y="106895"/>
                  </a:lnTo>
                  <a:lnTo>
                    <a:pt x="15303" y="106933"/>
                  </a:lnTo>
                  <a:lnTo>
                    <a:pt x="107975" y="15468"/>
                  </a:lnTo>
                  <a:lnTo>
                    <a:pt x="108013" y="9842"/>
                  </a:lnTo>
                  <a:lnTo>
                    <a:pt x="98336" y="38"/>
                  </a:lnTo>
                  <a:lnTo>
                    <a:pt x="927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4579348" y="5190549"/>
              <a:ext cx="108585" cy="107314"/>
            </a:xfrm>
            <a:custGeom>
              <a:avLst/>
              <a:gdLst/>
              <a:ahLst/>
              <a:cxnLst/>
              <a:rect l="l" t="t" r="r" b="b"/>
              <a:pathLst>
                <a:path w="108584" h="107315">
                  <a:moveTo>
                    <a:pt x="15544" y="0"/>
                  </a:moveTo>
                  <a:lnTo>
                    <a:pt x="9880" y="38"/>
                  </a:lnTo>
                  <a:lnTo>
                    <a:pt x="0" y="10045"/>
                  </a:lnTo>
                  <a:lnTo>
                    <a:pt x="38" y="15709"/>
                  </a:lnTo>
                  <a:lnTo>
                    <a:pt x="92684" y="107149"/>
                  </a:lnTo>
                  <a:lnTo>
                    <a:pt x="98348" y="107111"/>
                  </a:lnTo>
                  <a:lnTo>
                    <a:pt x="108229" y="97091"/>
                  </a:lnTo>
                  <a:lnTo>
                    <a:pt x="108191" y="91440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10380270" y="5676462"/>
              <a:ext cx="95148" cy="166103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9923379" y="4552888"/>
              <a:ext cx="0" cy="808355"/>
            </a:xfrm>
            <a:custGeom>
              <a:avLst/>
              <a:gdLst/>
              <a:ahLst/>
              <a:cxnLst/>
              <a:rect l="l" t="t" r="r" b="b"/>
              <a:pathLst>
                <a:path h="808354">
                  <a:moveTo>
                    <a:pt x="0" y="808329"/>
                  </a:moveTo>
                  <a:lnTo>
                    <a:pt x="0" y="0"/>
                  </a:lnTo>
                </a:path>
              </a:pathLst>
            </a:custGeom>
            <a:ln w="12407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9" name="object 369"/>
          <p:cNvSpPr txBox="1"/>
          <p:nvPr/>
        </p:nvSpPr>
        <p:spPr>
          <a:xfrm>
            <a:off x="8401050" y="4965700"/>
            <a:ext cx="5411152" cy="1364615"/>
          </a:xfrm>
          <a:prstGeom prst="rect">
            <a:avLst/>
          </a:prstGeom>
          <a:solidFill>
            <a:srgbClr val="8AC354">
              <a:alpha val="29998"/>
            </a:srgbClr>
          </a:solidFill>
        </p:spPr>
        <p:txBody>
          <a:bodyPr vert="horz" wrap="square" lIns="0" tIns="66675" rIns="0" bIns="0" rtlCol="0">
            <a:spAutoFit/>
          </a:bodyPr>
          <a:lstStyle/>
          <a:p>
            <a:pPr marL="130810">
              <a:lnSpc>
                <a:spcPct val="100000"/>
              </a:lnSpc>
              <a:spcBef>
                <a:spcPts val="525"/>
              </a:spcBef>
            </a:pPr>
            <a:r>
              <a:rPr sz="2000" dirty="0">
                <a:latin typeface="Myriad Pro"/>
                <a:cs typeface="Myriad Pro"/>
              </a:rPr>
              <a:t>Максимум зарезервировано для 10 человек</a:t>
            </a:r>
            <a:endParaRPr sz="2000" dirty="0">
              <a:latin typeface="Myriad Pro"/>
              <a:cs typeface="Myriad Pro"/>
            </a:endParaRPr>
          </a:p>
          <a:p>
            <a:pPr marL="130810">
              <a:lnSpc>
                <a:spcPct val="100000"/>
              </a:lnSpc>
              <a:spcBef>
                <a:spcPts val="525"/>
              </a:spcBef>
            </a:pPr>
            <a:r>
              <a:rPr sz="2000" dirty="0">
                <a:latin typeface="Myriad Pro"/>
                <a:cs typeface="Myriad Pro"/>
              </a:rPr>
              <a:t>Контроль доступа позволяет только 10 пользователям </a:t>
            </a:r>
            <a:r>
              <a:rPr lang="ru-RU" sz="2000" dirty="0">
                <a:latin typeface="Myriad Pro"/>
                <a:cs typeface="Myriad Pro"/>
              </a:rPr>
              <a:t>получить доступ</a:t>
            </a:r>
            <a:endParaRPr lang="ru-RU" sz="2000" dirty="0">
              <a:latin typeface="Myriad Pro"/>
              <a:cs typeface="Myriad Pro"/>
            </a:endParaRPr>
          </a:p>
        </p:txBody>
      </p:sp>
      <p:grpSp>
        <p:nvGrpSpPr>
          <p:cNvPr id="374" name="Group 373"/>
          <p:cNvGrpSpPr/>
          <p:nvPr/>
        </p:nvGrpSpPr>
        <p:grpSpPr>
          <a:xfrm rot="16200000" flipH="1">
            <a:off x="7105941" y="-6481736"/>
            <a:ext cx="667384" cy="15247308"/>
            <a:chOff x="14671764" y="635671"/>
            <a:chExt cx="440244" cy="10057965"/>
          </a:xfrm>
        </p:grpSpPr>
        <p:sp>
          <p:nvSpPr>
            <p:cNvPr id="375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19"/>
            <p:cNvSpPr/>
            <p:nvPr/>
          </p:nvSpPr>
          <p:spPr>
            <a:xfrm>
              <a:off x="14671764" y="6260824"/>
              <a:ext cx="440244" cy="1041338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3"/>
            <p:cNvSpPr txBox="1"/>
            <p:nvPr/>
          </p:nvSpPr>
          <p:spPr>
            <a:xfrm>
              <a:off x="14748504" y="9927290"/>
              <a:ext cx="202739" cy="679006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4" name="object 34"/>
            <p:cNvSpPr txBox="1"/>
            <p:nvPr/>
          </p:nvSpPr>
          <p:spPr>
            <a:xfrm>
              <a:off x="14748504" y="8641744"/>
              <a:ext cx="202739" cy="91190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5" name="object 35"/>
            <p:cNvSpPr txBox="1"/>
            <p:nvPr/>
          </p:nvSpPr>
          <p:spPr>
            <a:xfrm>
              <a:off x="14748504" y="7661981"/>
              <a:ext cx="202739" cy="8046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6" name="object 36"/>
            <p:cNvSpPr txBox="1"/>
            <p:nvPr/>
          </p:nvSpPr>
          <p:spPr>
            <a:xfrm>
              <a:off x="14748504" y="6322818"/>
              <a:ext cx="202739" cy="118417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Посетители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7" name="object 37"/>
            <p:cNvSpPr txBox="1"/>
            <p:nvPr/>
          </p:nvSpPr>
          <p:spPr>
            <a:xfrm>
              <a:off x="14748504" y="5550402"/>
              <a:ext cx="202739" cy="71084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8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9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00" name="object 40"/>
            <p:cNvSpPr txBox="1"/>
            <p:nvPr/>
          </p:nvSpPr>
          <p:spPr>
            <a:xfrm>
              <a:off x="14748504" y="2054840"/>
              <a:ext cx="202739" cy="83441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01" name="object 41"/>
            <p:cNvSpPr txBox="1"/>
            <p:nvPr/>
          </p:nvSpPr>
          <p:spPr>
            <a:xfrm>
              <a:off x="14748503" y="963655"/>
              <a:ext cx="202739" cy="103002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0" y="0"/>
            <a:ext cx="1512570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13" y="783577"/>
                </a:lnTo>
                <a:lnTo>
                  <a:pt x="749541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4" name="object 2214"/>
          <p:cNvSpPr txBox="1"/>
          <p:nvPr/>
        </p:nvSpPr>
        <p:spPr>
          <a:xfrm>
            <a:off x="4977765" y="1134110"/>
            <a:ext cx="6179185" cy="935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6000" dirty="0">
                <a:latin typeface="Myriad Pro"/>
                <a:cs typeface="Myriad Pro"/>
              </a:rPr>
              <a:t>Особенности</a:t>
            </a:r>
            <a:endParaRPr lang="ru-RU" sz="6000" dirty="0">
              <a:latin typeface="Myriad Pro"/>
              <a:cs typeface="Myriad Pro"/>
            </a:endParaRPr>
          </a:p>
        </p:txBody>
      </p:sp>
      <p:grpSp>
        <p:nvGrpSpPr>
          <p:cNvPr id="2319" name="Group 2318"/>
          <p:cNvGrpSpPr/>
          <p:nvPr/>
        </p:nvGrpSpPr>
        <p:grpSpPr>
          <a:xfrm>
            <a:off x="1430804" y="2527300"/>
            <a:ext cx="12273767" cy="7728777"/>
            <a:chOff x="814127" y="1835410"/>
            <a:chExt cx="5927790" cy="3732723"/>
          </a:xfrm>
        </p:grpSpPr>
        <p:sp>
          <p:nvSpPr>
            <p:cNvPr id="2159" name="object 2159"/>
            <p:cNvSpPr/>
            <p:nvPr/>
          </p:nvSpPr>
          <p:spPr>
            <a:xfrm>
              <a:off x="2879440" y="1835410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4">
                  <a:moveTo>
                    <a:pt x="418845" y="0"/>
                  </a:moveTo>
                  <a:lnTo>
                    <a:pt x="49161" y="0"/>
                  </a:lnTo>
                  <a:lnTo>
                    <a:pt x="30046" y="3872"/>
                  </a:lnTo>
                  <a:lnTo>
                    <a:pt x="14417" y="14422"/>
                  </a:lnTo>
                  <a:lnTo>
                    <a:pt x="3870" y="30051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7"/>
                  </a:lnTo>
                  <a:lnTo>
                    <a:pt x="14417" y="428105"/>
                  </a:lnTo>
                  <a:lnTo>
                    <a:pt x="30046" y="438650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6" y="438650"/>
                  </a:lnTo>
                  <a:lnTo>
                    <a:pt x="453594" y="428105"/>
                  </a:lnTo>
                  <a:lnTo>
                    <a:pt x="454384" y="426935"/>
                  </a:lnTo>
                  <a:lnTo>
                    <a:pt x="49161" y="426935"/>
                  </a:lnTo>
                  <a:lnTo>
                    <a:pt x="36110" y="424291"/>
                  </a:lnTo>
                  <a:lnTo>
                    <a:pt x="25439" y="417085"/>
                  </a:lnTo>
                  <a:lnTo>
                    <a:pt x="18238" y="406410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2"/>
                  </a:lnTo>
                  <a:lnTo>
                    <a:pt x="25439" y="25446"/>
                  </a:lnTo>
                  <a:lnTo>
                    <a:pt x="36110" y="18248"/>
                  </a:lnTo>
                  <a:lnTo>
                    <a:pt x="49161" y="15608"/>
                  </a:lnTo>
                  <a:lnTo>
                    <a:pt x="454394" y="15608"/>
                  </a:lnTo>
                  <a:lnTo>
                    <a:pt x="453594" y="14422"/>
                  </a:lnTo>
                  <a:lnTo>
                    <a:pt x="437966" y="3872"/>
                  </a:lnTo>
                  <a:lnTo>
                    <a:pt x="418845" y="0"/>
                  </a:lnTo>
                  <a:close/>
                </a:path>
                <a:path w="468629" h="442594">
                  <a:moveTo>
                    <a:pt x="454394" y="15608"/>
                  </a:moveTo>
                  <a:lnTo>
                    <a:pt x="418845" y="15608"/>
                  </a:lnTo>
                  <a:lnTo>
                    <a:pt x="431902" y="18248"/>
                  </a:lnTo>
                  <a:lnTo>
                    <a:pt x="442572" y="25446"/>
                  </a:lnTo>
                  <a:lnTo>
                    <a:pt x="449771" y="36112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10"/>
                  </a:lnTo>
                  <a:lnTo>
                    <a:pt x="442572" y="417085"/>
                  </a:lnTo>
                  <a:lnTo>
                    <a:pt x="431902" y="424291"/>
                  </a:lnTo>
                  <a:lnTo>
                    <a:pt x="418845" y="426935"/>
                  </a:lnTo>
                  <a:lnTo>
                    <a:pt x="454384" y="426935"/>
                  </a:lnTo>
                  <a:lnTo>
                    <a:pt x="464139" y="412477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51"/>
                  </a:lnTo>
                  <a:lnTo>
                    <a:pt x="454394" y="15608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0" name="object 2160"/>
            <p:cNvSpPr/>
            <p:nvPr/>
          </p:nvSpPr>
          <p:spPr>
            <a:xfrm>
              <a:off x="940409" y="3787333"/>
              <a:ext cx="218440" cy="294640"/>
            </a:xfrm>
            <a:custGeom>
              <a:avLst/>
              <a:gdLst/>
              <a:ahLst/>
              <a:cxnLst/>
              <a:rect l="l" t="t" r="r" b="b"/>
              <a:pathLst>
                <a:path w="218440" h="294639">
                  <a:moveTo>
                    <a:pt x="169786" y="0"/>
                  </a:moveTo>
                  <a:lnTo>
                    <a:pt x="3022" y="0"/>
                  </a:lnTo>
                  <a:lnTo>
                    <a:pt x="0" y="3606"/>
                  </a:lnTo>
                  <a:lnTo>
                    <a:pt x="0" y="290918"/>
                  </a:lnTo>
                  <a:lnTo>
                    <a:pt x="3022" y="294589"/>
                  </a:lnTo>
                  <a:lnTo>
                    <a:pt x="215188" y="294589"/>
                  </a:lnTo>
                  <a:lnTo>
                    <a:pt x="218147" y="290918"/>
                  </a:lnTo>
                  <a:lnTo>
                    <a:pt x="218147" y="42506"/>
                  </a:lnTo>
                  <a:lnTo>
                    <a:pt x="169786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1" name="object 2161"/>
            <p:cNvSpPr/>
            <p:nvPr/>
          </p:nvSpPr>
          <p:spPr>
            <a:xfrm>
              <a:off x="1077785" y="3828122"/>
              <a:ext cx="15875" cy="48260"/>
            </a:xfrm>
            <a:custGeom>
              <a:avLst/>
              <a:gdLst/>
              <a:ahLst/>
              <a:cxnLst/>
              <a:rect l="l" t="t" r="r" b="b"/>
              <a:pathLst>
                <a:path w="15875" h="48260">
                  <a:moveTo>
                    <a:pt x="0" y="0"/>
                  </a:moveTo>
                  <a:lnTo>
                    <a:pt x="15684" y="0"/>
                  </a:lnTo>
                  <a:lnTo>
                    <a:pt x="15684" y="48209"/>
                  </a:lnTo>
                  <a:lnTo>
                    <a:pt x="0" y="48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2" name="object 2162"/>
            <p:cNvSpPr/>
            <p:nvPr/>
          </p:nvSpPr>
          <p:spPr>
            <a:xfrm>
              <a:off x="1000798" y="3828122"/>
              <a:ext cx="15875" cy="48260"/>
            </a:xfrm>
            <a:custGeom>
              <a:avLst/>
              <a:gdLst/>
              <a:ahLst/>
              <a:cxnLst/>
              <a:rect l="l" t="t" r="r" b="b"/>
              <a:pathLst>
                <a:path w="15875" h="48260">
                  <a:moveTo>
                    <a:pt x="0" y="0"/>
                  </a:moveTo>
                  <a:lnTo>
                    <a:pt x="15570" y="0"/>
                  </a:lnTo>
                  <a:lnTo>
                    <a:pt x="15570" y="48209"/>
                  </a:lnTo>
                  <a:lnTo>
                    <a:pt x="0" y="48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3" name="object 2163"/>
            <p:cNvSpPr/>
            <p:nvPr/>
          </p:nvSpPr>
          <p:spPr>
            <a:xfrm>
              <a:off x="962202" y="3828122"/>
              <a:ext cx="15875" cy="48260"/>
            </a:xfrm>
            <a:custGeom>
              <a:avLst/>
              <a:gdLst/>
              <a:ahLst/>
              <a:cxnLst/>
              <a:rect l="l" t="t" r="r" b="b"/>
              <a:pathLst>
                <a:path w="15875" h="48260">
                  <a:moveTo>
                    <a:pt x="0" y="0"/>
                  </a:moveTo>
                  <a:lnTo>
                    <a:pt x="15633" y="0"/>
                  </a:lnTo>
                  <a:lnTo>
                    <a:pt x="15633" y="48209"/>
                  </a:lnTo>
                  <a:lnTo>
                    <a:pt x="0" y="48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4" name="object 2164"/>
            <p:cNvSpPr/>
            <p:nvPr/>
          </p:nvSpPr>
          <p:spPr>
            <a:xfrm>
              <a:off x="1039279" y="3828122"/>
              <a:ext cx="15875" cy="48260"/>
            </a:xfrm>
            <a:custGeom>
              <a:avLst/>
              <a:gdLst/>
              <a:ahLst/>
              <a:cxnLst/>
              <a:rect l="l" t="t" r="r" b="b"/>
              <a:pathLst>
                <a:path w="15875" h="48260">
                  <a:moveTo>
                    <a:pt x="0" y="0"/>
                  </a:moveTo>
                  <a:lnTo>
                    <a:pt x="15684" y="0"/>
                  </a:lnTo>
                  <a:lnTo>
                    <a:pt x="15684" y="48209"/>
                  </a:lnTo>
                  <a:lnTo>
                    <a:pt x="0" y="48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5" name="object 2165"/>
            <p:cNvSpPr/>
            <p:nvPr/>
          </p:nvSpPr>
          <p:spPr>
            <a:xfrm>
              <a:off x="1116418" y="3828122"/>
              <a:ext cx="15875" cy="48260"/>
            </a:xfrm>
            <a:custGeom>
              <a:avLst/>
              <a:gdLst/>
              <a:ahLst/>
              <a:cxnLst/>
              <a:rect l="l" t="t" r="r" b="b"/>
              <a:pathLst>
                <a:path w="15875" h="48260">
                  <a:moveTo>
                    <a:pt x="0" y="0"/>
                  </a:moveTo>
                  <a:lnTo>
                    <a:pt x="15633" y="0"/>
                  </a:lnTo>
                  <a:lnTo>
                    <a:pt x="15633" y="48209"/>
                  </a:lnTo>
                  <a:lnTo>
                    <a:pt x="0" y="48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6" name="object 2166"/>
            <p:cNvSpPr/>
            <p:nvPr/>
          </p:nvSpPr>
          <p:spPr>
            <a:xfrm>
              <a:off x="815380" y="3715034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30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72"/>
                  </a:lnTo>
                  <a:lnTo>
                    <a:pt x="14417" y="14422"/>
                  </a:lnTo>
                  <a:lnTo>
                    <a:pt x="3870" y="30051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7"/>
                  </a:lnTo>
                  <a:lnTo>
                    <a:pt x="14417" y="428105"/>
                  </a:lnTo>
                  <a:lnTo>
                    <a:pt x="30046" y="438650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6" y="438650"/>
                  </a:lnTo>
                  <a:lnTo>
                    <a:pt x="453594" y="428105"/>
                  </a:lnTo>
                  <a:lnTo>
                    <a:pt x="454384" y="426935"/>
                  </a:lnTo>
                  <a:lnTo>
                    <a:pt x="49161" y="426935"/>
                  </a:lnTo>
                  <a:lnTo>
                    <a:pt x="36110" y="424291"/>
                  </a:lnTo>
                  <a:lnTo>
                    <a:pt x="25439" y="417085"/>
                  </a:lnTo>
                  <a:lnTo>
                    <a:pt x="18238" y="406410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2"/>
                  </a:lnTo>
                  <a:lnTo>
                    <a:pt x="25439" y="25446"/>
                  </a:lnTo>
                  <a:lnTo>
                    <a:pt x="36110" y="18248"/>
                  </a:lnTo>
                  <a:lnTo>
                    <a:pt x="49161" y="15608"/>
                  </a:lnTo>
                  <a:lnTo>
                    <a:pt x="454394" y="15608"/>
                  </a:lnTo>
                  <a:lnTo>
                    <a:pt x="453594" y="14422"/>
                  </a:lnTo>
                  <a:lnTo>
                    <a:pt x="437966" y="3872"/>
                  </a:lnTo>
                  <a:lnTo>
                    <a:pt x="418845" y="0"/>
                  </a:lnTo>
                  <a:close/>
                </a:path>
                <a:path w="468630" h="442595">
                  <a:moveTo>
                    <a:pt x="454394" y="15608"/>
                  </a:moveTo>
                  <a:lnTo>
                    <a:pt x="418845" y="15608"/>
                  </a:lnTo>
                  <a:lnTo>
                    <a:pt x="431902" y="18248"/>
                  </a:lnTo>
                  <a:lnTo>
                    <a:pt x="442572" y="25446"/>
                  </a:lnTo>
                  <a:lnTo>
                    <a:pt x="449771" y="36112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10"/>
                  </a:lnTo>
                  <a:lnTo>
                    <a:pt x="442572" y="417085"/>
                  </a:lnTo>
                  <a:lnTo>
                    <a:pt x="431902" y="424291"/>
                  </a:lnTo>
                  <a:lnTo>
                    <a:pt x="418845" y="426935"/>
                  </a:lnTo>
                  <a:lnTo>
                    <a:pt x="454384" y="426935"/>
                  </a:lnTo>
                  <a:lnTo>
                    <a:pt x="464139" y="412477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51"/>
                  </a:lnTo>
                  <a:lnTo>
                    <a:pt x="454394" y="15608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7" name="object 2167"/>
            <p:cNvSpPr/>
            <p:nvPr/>
          </p:nvSpPr>
          <p:spPr>
            <a:xfrm>
              <a:off x="2950800" y="2573824"/>
              <a:ext cx="325120" cy="223520"/>
            </a:xfrm>
            <a:custGeom>
              <a:avLst/>
              <a:gdLst/>
              <a:ahLst/>
              <a:cxnLst/>
              <a:rect l="l" t="t" r="r" b="b"/>
              <a:pathLst>
                <a:path w="325120" h="223519">
                  <a:moveTo>
                    <a:pt x="121031" y="117271"/>
                  </a:moveTo>
                  <a:lnTo>
                    <a:pt x="4800" y="218947"/>
                  </a:lnTo>
                  <a:lnTo>
                    <a:pt x="7505" y="221564"/>
                  </a:lnTo>
                  <a:lnTo>
                    <a:pt x="11163" y="223138"/>
                  </a:lnTo>
                  <a:lnTo>
                    <a:pt x="313423" y="223138"/>
                  </a:lnTo>
                  <a:lnTo>
                    <a:pt x="317080" y="221564"/>
                  </a:lnTo>
                  <a:lnTo>
                    <a:pt x="319811" y="218947"/>
                  </a:lnTo>
                  <a:lnTo>
                    <a:pt x="249238" y="157225"/>
                  </a:lnTo>
                  <a:lnTo>
                    <a:pt x="162306" y="157225"/>
                  </a:lnTo>
                  <a:lnTo>
                    <a:pt x="121031" y="117271"/>
                  </a:lnTo>
                  <a:close/>
                </a:path>
                <a:path w="325120" h="223519">
                  <a:moveTo>
                    <a:pt x="4508" y="4381"/>
                  </a:moveTo>
                  <a:lnTo>
                    <a:pt x="1739" y="7162"/>
                  </a:lnTo>
                  <a:lnTo>
                    <a:pt x="0" y="10972"/>
                  </a:lnTo>
                  <a:lnTo>
                    <a:pt x="0" y="211937"/>
                  </a:lnTo>
                  <a:lnTo>
                    <a:pt x="1600" y="215569"/>
                  </a:lnTo>
                  <a:lnTo>
                    <a:pt x="4114" y="218262"/>
                  </a:lnTo>
                  <a:lnTo>
                    <a:pt x="103339" y="100101"/>
                  </a:lnTo>
                  <a:lnTo>
                    <a:pt x="4508" y="4381"/>
                  </a:lnTo>
                  <a:close/>
                </a:path>
                <a:path w="325120" h="223519">
                  <a:moveTo>
                    <a:pt x="320065" y="4381"/>
                  </a:moveTo>
                  <a:lnTo>
                    <a:pt x="221234" y="100101"/>
                  </a:lnTo>
                  <a:lnTo>
                    <a:pt x="320484" y="218262"/>
                  </a:lnTo>
                  <a:lnTo>
                    <a:pt x="322999" y="215569"/>
                  </a:lnTo>
                  <a:lnTo>
                    <a:pt x="324561" y="211937"/>
                  </a:lnTo>
                  <a:lnTo>
                    <a:pt x="324561" y="10972"/>
                  </a:lnTo>
                  <a:lnTo>
                    <a:pt x="322846" y="7162"/>
                  </a:lnTo>
                  <a:lnTo>
                    <a:pt x="320065" y="4381"/>
                  </a:lnTo>
                  <a:close/>
                </a:path>
                <a:path w="325120" h="223519">
                  <a:moveTo>
                    <a:pt x="203555" y="117271"/>
                  </a:moveTo>
                  <a:lnTo>
                    <a:pt x="162306" y="157225"/>
                  </a:lnTo>
                  <a:lnTo>
                    <a:pt x="249238" y="157225"/>
                  </a:lnTo>
                  <a:lnTo>
                    <a:pt x="203555" y="117271"/>
                  </a:lnTo>
                  <a:close/>
                </a:path>
                <a:path w="325120" h="223519">
                  <a:moveTo>
                    <a:pt x="313283" y="0"/>
                  </a:moveTo>
                  <a:lnTo>
                    <a:pt x="11290" y="0"/>
                  </a:lnTo>
                  <a:lnTo>
                    <a:pt x="7759" y="1523"/>
                  </a:lnTo>
                  <a:lnTo>
                    <a:pt x="5067" y="3949"/>
                  </a:lnTo>
                  <a:lnTo>
                    <a:pt x="162306" y="126796"/>
                  </a:lnTo>
                  <a:lnTo>
                    <a:pt x="319532" y="3949"/>
                  </a:lnTo>
                  <a:lnTo>
                    <a:pt x="316826" y="1523"/>
                  </a:lnTo>
                  <a:lnTo>
                    <a:pt x="313283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8" name="object 2168"/>
            <p:cNvSpPr/>
            <p:nvPr/>
          </p:nvSpPr>
          <p:spPr>
            <a:xfrm>
              <a:off x="2879081" y="2465809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4">
                  <a:moveTo>
                    <a:pt x="418845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7"/>
                  </a:lnTo>
                  <a:lnTo>
                    <a:pt x="3870" y="30046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2"/>
                  </a:lnTo>
                  <a:lnTo>
                    <a:pt x="14417" y="428101"/>
                  </a:lnTo>
                  <a:lnTo>
                    <a:pt x="30046" y="438648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6" y="438648"/>
                  </a:lnTo>
                  <a:lnTo>
                    <a:pt x="453594" y="428101"/>
                  </a:lnTo>
                  <a:lnTo>
                    <a:pt x="454389" y="426923"/>
                  </a:lnTo>
                  <a:lnTo>
                    <a:pt x="49161" y="426923"/>
                  </a:lnTo>
                  <a:lnTo>
                    <a:pt x="36110" y="424280"/>
                  </a:lnTo>
                  <a:lnTo>
                    <a:pt x="25439" y="417079"/>
                  </a:lnTo>
                  <a:lnTo>
                    <a:pt x="18238" y="406408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0"/>
                  </a:lnTo>
                  <a:lnTo>
                    <a:pt x="25439" y="25439"/>
                  </a:lnTo>
                  <a:lnTo>
                    <a:pt x="36110" y="18238"/>
                  </a:lnTo>
                  <a:lnTo>
                    <a:pt x="49161" y="15595"/>
                  </a:lnTo>
                  <a:lnTo>
                    <a:pt x="454389" y="15595"/>
                  </a:lnTo>
                  <a:lnTo>
                    <a:pt x="453594" y="14417"/>
                  </a:lnTo>
                  <a:lnTo>
                    <a:pt x="437966" y="3870"/>
                  </a:lnTo>
                  <a:lnTo>
                    <a:pt x="418845" y="0"/>
                  </a:lnTo>
                  <a:close/>
                </a:path>
                <a:path w="468629" h="442594">
                  <a:moveTo>
                    <a:pt x="454389" y="15595"/>
                  </a:moveTo>
                  <a:lnTo>
                    <a:pt x="418845" y="15595"/>
                  </a:lnTo>
                  <a:lnTo>
                    <a:pt x="431902" y="18238"/>
                  </a:lnTo>
                  <a:lnTo>
                    <a:pt x="442572" y="25439"/>
                  </a:lnTo>
                  <a:lnTo>
                    <a:pt x="449771" y="36110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08"/>
                  </a:lnTo>
                  <a:lnTo>
                    <a:pt x="442572" y="417079"/>
                  </a:lnTo>
                  <a:lnTo>
                    <a:pt x="431902" y="424280"/>
                  </a:lnTo>
                  <a:lnTo>
                    <a:pt x="418845" y="426923"/>
                  </a:lnTo>
                  <a:lnTo>
                    <a:pt x="454389" y="426923"/>
                  </a:lnTo>
                  <a:lnTo>
                    <a:pt x="464139" y="412472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46"/>
                  </a:lnTo>
                  <a:lnTo>
                    <a:pt x="454389" y="1559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9" name="object 2169"/>
            <p:cNvSpPr/>
            <p:nvPr/>
          </p:nvSpPr>
          <p:spPr>
            <a:xfrm>
              <a:off x="3001220" y="3780942"/>
              <a:ext cx="223935" cy="30738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70" name="object 2170"/>
            <p:cNvSpPr/>
            <p:nvPr/>
          </p:nvSpPr>
          <p:spPr>
            <a:xfrm>
              <a:off x="2879081" y="3715034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72"/>
                  </a:lnTo>
                  <a:lnTo>
                    <a:pt x="14417" y="14422"/>
                  </a:lnTo>
                  <a:lnTo>
                    <a:pt x="3870" y="30051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7"/>
                  </a:lnTo>
                  <a:lnTo>
                    <a:pt x="14417" y="428105"/>
                  </a:lnTo>
                  <a:lnTo>
                    <a:pt x="30046" y="438650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6" y="438650"/>
                  </a:lnTo>
                  <a:lnTo>
                    <a:pt x="453594" y="428105"/>
                  </a:lnTo>
                  <a:lnTo>
                    <a:pt x="454384" y="426935"/>
                  </a:lnTo>
                  <a:lnTo>
                    <a:pt x="49161" y="426935"/>
                  </a:lnTo>
                  <a:lnTo>
                    <a:pt x="36110" y="424291"/>
                  </a:lnTo>
                  <a:lnTo>
                    <a:pt x="25439" y="417085"/>
                  </a:lnTo>
                  <a:lnTo>
                    <a:pt x="18238" y="406410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2"/>
                  </a:lnTo>
                  <a:lnTo>
                    <a:pt x="25439" y="25446"/>
                  </a:lnTo>
                  <a:lnTo>
                    <a:pt x="36110" y="18248"/>
                  </a:lnTo>
                  <a:lnTo>
                    <a:pt x="49161" y="15608"/>
                  </a:lnTo>
                  <a:lnTo>
                    <a:pt x="454394" y="15608"/>
                  </a:lnTo>
                  <a:lnTo>
                    <a:pt x="453594" y="14422"/>
                  </a:lnTo>
                  <a:lnTo>
                    <a:pt x="437966" y="3872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94" y="15608"/>
                  </a:moveTo>
                  <a:lnTo>
                    <a:pt x="418845" y="15608"/>
                  </a:lnTo>
                  <a:lnTo>
                    <a:pt x="431902" y="18248"/>
                  </a:lnTo>
                  <a:lnTo>
                    <a:pt x="442572" y="25446"/>
                  </a:lnTo>
                  <a:lnTo>
                    <a:pt x="449771" y="36112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10"/>
                  </a:lnTo>
                  <a:lnTo>
                    <a:pt x="442572" y="417085"/>
                  </a:lnTo>
                  <a:lnTo>
                    <a:pt x="431902" y="424291"/>
                  </a:lnTo>
                  <a:lnTo>
                    <a:pt x="418845" y="426935"/>
                  </a:lnTo>
                  <a:lnTo>
                    <a:pt x="454384" y="426935"/>
                  </a:lnTo>
                  <a:lnTo>
                    <a:pt x="464139" y="412477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51"/>
                  </a:lnTo>
                  <a:lnTo>
                    <a:pt x="454394" y="15608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1" name="object 2171"/>
            <p:cNvSpPr/>
            <p:nvPr/>
          </p:nvSpPr>
          <p:spPr>
            <a:xfrm>
              <a:off x="1067770" y="3251955"/>
              <a:ext cx="141800" cy="1467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72" name="object 2172"/>
            <p:cNvSpPr/>
            <p:nvPr/>
          </p:nvSpPr>
          <p:spPr>
            <a:xfrm>
              <a:off x="887587" y="3270053"/>
              <a:ext cx="42545" cy="62865"/>
            </a:xfrm>
            <a:custGeom>
              <a:avLst/>
              <a:gdLst/>
              <a:ahLst/>
              <a:cxnLst/>
              <a:rect l="l" t="t" r="r" b="b"/>
              <a:pathLst>
                <a:path w="42544" h="62864">
                  <a:moveTo>
                    <a:pt x="18541" y="0"/>
                  </a:moveTo>
                  <a:lnTo>
                    <a:pt x="0" y="8369"/>
                  </a:lnTo>
                  <a:lnTo>
                    <a:pt x="21996" y="62788"/>
                  </a:lnTo>
                  <a:lnTo>
                    <a:pt x="42290" y="53022"/>
                  </a:lnTo>
                  <a:lnTo>
                    <a:pt x="1854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3" name="object 2173"/>
            <p:cNvSpPr/>
            <p:nvPr/>
          </p:nvSpPr>
          <p:spPr>
            <a:xfrm>
              <a:off x="922655" y="3274104"/>
              <a:ext cx="27940" cy="41910"/>
            </a:xfrm>
            <a:custGeom>
              <a:avLst/>
              <a:gdLst/>
              <a:ahLst/>
              <a:cxnLst/>
              <a:rect l="l" t="t" r="r" b="b"/>
              <a:pathLst>
                <a:path w="27940" h="41910">
                  <a:moveTo>
                    <a:pt x="0" y="0"/>
                  </a:moveTo>
                  <a:lnTo>
                    <a:pt x="12547" y="41668"/>
                  </a:lnTo>
                  <a:lnTo>
                    <a:pt x="27724" y="330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4" name="object 2174"/>
            <p:cNvSpPr/>
            <p:nvPr/>
          </p:nvSpPr>
          <p:spPr>
            <a:xfrm>
              <a:off x="919101" y="3159066"/>
              <a:ext cx="262890" cy="164465"/>
            </a:xfrm>
            <a:custGeom>
              <a:avLst/>
              <a:gdLst/>
              <a:ahLst/>
              <a:cxnLst/>
              <a:rect l="l" t="t" r="r" b="b"/>
              <a:pathLst>
                <a:path w="262890" h="164464">
                  <a:moveTo>
                    <a:pt x="244157" y="0"/>
                  </a:moveTo>
                  <a:lnTo>
                    <a:pt x="0" y="85521"/>
                  </a:lnTo>
                  <a:lnTo>
                    <a:pt x="52476" y="164007"/>
                  </a:lnTo>
                  <a:lnTo>
                    <a:pt x="147688" y="130136"/>
                  </a:lnTo>
                  <a:lnTo>
                    <a:pt x="143725" y="125298"/>
                  </a:lnTo>
                  <a:lnTo>
                    <a:pt x="141287" y="119164"/>
                  </a:lnTo>
                  <a:lnTo>
                    <a:pt x="169468" y="84188"/>
                  </a:lnTo>
                  <a:lnTo>
                    <a:pt x="249803" y="84188"/>
                  </a:lnTo>
                  <a:lnTo>
                    <a:pt x="262686" y="47142"/>
                  </a:lnTo>
                  <a:lnTo>
                    <a:pt x="244157" y="0"/>
                  </a:lnTo>
                  <a:close/>
                </a:path>
                <a:path w="262890" h="164464">
                  <a:moveTo>
                    <a:pt x="249803" y="84188"/>
                  </a:moveTo>
                  <a:lnTo>
                    <a:pt x="169468" y="84188"/>
                  </a:lnTo>
                  <a:lnTo>
                    <a:pt x="180424" y="86411"/>
                  </a:lnTo>
                  <a:lnTo>
                    <a:pt x="189387" y="92468"/>
                  </a:lnTo>
                  <a:lnTo>
                    <a:pt x="195440" y="101440"/>
                  </a:lnTo>
                  <a:lnTo>
                    <a:pt x="197675" y="112369"/>
                  </a:lnTo>
                  <a:lnTo>
                    <a:pt x="245960" y="95237"/>
                  </a:lnTo>
                  <a:lnTo>
                    <a:pt x="249803" y="84188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5" name="object 2175"/>
            <p:cNvSpPr/>
            <p:nvPr/>
          </p:nvSpPr>
          <p:spPr>
            <a:xfrm>
              <a:off x="903739" y="3390026"/>
              <a:ext cx="31750" cy="52705"/>
            </a:xfrm>
            <a:custGeom>
              <a:avLst/>
              <a:gdLst/>
              <a:ahLst/>
              <a:cxnLst/>
              <a:rect l="l" t="t" r="r" b="b"/>
              <a:pathLst>
                <a:path w="31750" h="52704">
                  <a:moveTo>
                    <a:pt x="1866" y="43802"/>
                  </a:moveTo>
                  <a:lnTo>
                    <a:pt x="0" y="49123"/>
                  </a:lnTo>
                  <a:lnTo>
                    <a:pt x="2501" y="50774"/>
                  </a:lnTo>
                  <a:lnTo>
                    <a:pt x="7505" y="52552"/>
                  </a:lnTo>
                  <a:lnTo>
                    <a:pt x="25412" y="52552"/>
                  </a:lnTo>
                  <a:lnTo>
                    <a:pt x="30325" y="47028"/>
                  </a:lnTo>
                  <a:lnTo>
                    <a:pt x="8369" y="47028"/>
                  </a:lnTo>
                  <a:lnTo>
                    <a:pt x="3835" y="45046"/>
                  </a:lnTo>
                  <a:lnTo>
                    <a:pt x="1866" y="43802"/>
                  </a:lnTo>
                  <a:close/>
                </a:path>
                <a:path w="31750" h="52704">
                  <a:moveTo>
                    <a:pt x="29473" y="5549"/>
                  </a:moveTo>
                  <a:lnTo>
                    <a:pt x="20243" y="5549"/>
                  </a:lnTo>
                  <a:lnTo>
                    <a:pt x="22821" y="9143"/>
                  </a:lnTo>
                  <a:lnTo>
                    <a:pt x="22821" y="19240"/>
                  </a:lnTo>
                  <a:lnTo>
                    <a:pt x="16497" y="21831"/>
                  </a:lnTo>
                  <a:lnTo>
                    <a:pt x="7670" y="21831"/>
                  </a:lnTo>
                  <a:lnTo>
                    <a:pt x="7670" y="26987"/>
                  </a:lnTo>
                  <a:lnTo>
                    <a:pt x="18135" y="26987"/>
                  </a:lnTo>
                  <a:lnTo>
                    <a:pt x="24549" y="30035"/>
                  </a:lnTo>
                  <a:lnTo>
                    <a:pt x="24612" y="37160"/>
                  </a:lnTo>
                  <a:lnTo>
                    <a:pt x="24714" y="41376"/>
                  </a:lnTo>
                  <a:lnTo>
                    <a:pt x="21971" y="47028"/>
                  </a:lnTo>
                  <a:lnTo>
                    <a:pt x="30325" y="47028"/>
                  </a:lnTo>
                  <a:lnTo>
                    <a:pt x="31737" y="45440"/>
                  </a:lnTo>
                  <a:lnTo>
                    <a:pt x="31737" y="30187"/>
                  </a:lnTo>
                  <a:lnTo>
                    <a:pt x="26657" y="25501"/>
                  </a:lnTo>
                  <a:lnTo>
                    <a:pt x="20396" y="24244"/>
                  </a:lnTo>
                  <a:lnTo>
                    <a:pt x="20396" y="24079"/>
                  </a:lnTo>
                  <a:lnTo>
                    <a:pt x="26657" y="21831"/>
                  </a:lnTo>
                  <a:lnTo>
                    <a:pt x="29781" y="17360"/>
                  </a:lnTo>
                  <a:lnTo>
                    <a:pt x="29781" y="5956"/>
                  </a:lnTo>
                  <a:lnTo>
                    <a:pt x="29473" y="5549"/>
                  </a:lnTo>
                  <a:close/>
                </a:path>
                <a:path w="31750" h="52704">
                  <a:moveTo>
                    <a:pt x="25260" y="0"/>
                  </a:moveTo>
                  <a:lnTo>
                    <a:pt x="9753" y="0"/>
                  </a:lnTo>
                  <a:lnTo>
                    <a:pt x="4584" y="1968"/>
                  </a:lnTo>
                  <a:lnTo>
                    <a:pt x="1955" y="3898"/>
                  </a:lnTo>
                  <a:lnTo>
                    <a:pt x="3733" y="8928"/>
                  </a:lnTo>
                  <a:lnTo>
                    <a:pt x="5918" y="7340"/>
                  </a:lnTo>
                  <a:lnTo>
                    <a:pt x="9855" y="5549"/>
                  </a:lnTo>
                  <a:lnTo>
                    <a:pt x="29473" y="5549"/>
                  </a:lnTo>
                  <a:lnTo>
                    <a:pt x="25260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6" name="object 2176"/>
            <p:cNvSpPr/>
            <p:nvPr/>
          </p:nvSpPr>
          <p:spPr>
            <a:xfrm>
              <a:off x="945925" y="3403009"/>
              <a:ext cx="19050" cy="38735"/>
            </a:xfrm>
            <a:custGeom>
              <a:avLst/>
              <a:gdLst/>
              <a:ahLst/>
              <a:cxnLst/>
              <a:rect l="l" t="t" r="r" b="b"/>
              <a:pathLst>
                <a:path w="19050" h="38735">
                  <a:moveTo>
                    <a:pt x="6032" y="850"/>
                  </a:moveTo>
                  <a:lnTo>
                    <a:pt x="0" y="850"/>
                  </a:lnTo>
                  <a:lnTo>
                    <a:pt x="241" y="4368"/>
                  </a:lnTo>
                  <a:lnTo>
                    <a:pt x="317" y="38722"/>
                  </a:lnTo>
                  <a:lnTo>
                    <a:pt x="7112" y="38722"/>
                  </a:lnTo>
                  <a:lnTo>
                    <a:pt x="7112" y="17360"/>
                  </a:lnTo>
                  <a:lnTo>
                    <a:pt x="7277" y="16268"/>
                  </a:lnTo>
                  <a:lnTo>
                    <a:pt x="8382" y="10185"/>
                  </a:lnTo>
                  <a:lnTo>
                    <a:pt x="10137" y="8293"/>
                  </a:lnTo>
                  <a:lnTo>
                    <a:pt x="6261" y="8293"/>
                  </a:lnTo>
                  <a:lnTo>
                    <a:pt x="6032" y="850"/>
                  </a:lnTo>
                  <a:close/>
                </a:path>
                <a:path w="19050" h="38735">
                  <a:moveTo>
                    <a:pt x="17068" y="0"/>
                  </a:moveTo>
                  <a:lnTo>
                    <a:pt x="12433" y="0"/>
                  </a:lnTo>
                  <a:lnTo>
                    <a:pt x="8293" y="3200"/>
                  </a:lnTo>
                  <a:lnTo>
                    <a:pt x="6578" y="8293"/>
                  </a:lnTo>
                  <a:lnTo>
                    <a:pt x="10137" y="8293"/>
                  </a:lnTo>
                  <a:lnTo>
                    <a:pt x="11798" y="6502"/>
                  </a:lnTo>
                  <a:lnTo>
                    <a:pt x="19011" y="6502"/>
                  </a:lnTo>
                  <a:lnTo>
                    <a:pt x="19011" y="241"/>
                  </a:lnTo>
                  <a:lnTo>
                    <a:pt x="17068" y="0"/>
                  </a:lnTo>
                  <a:close/>
                </a:path>
                <a:path w="19050" h="38735">
                  <a:moveTo>
                    <a:pt x="19011" y="6502"/>
                  </a:moveTo>
                  <a:lnTo>
                    <a:pt x="16675" y="6502"/>
                  </a:lnTo>
                  <a:lnTo>
                    <a:pt x="19011" y="6743"/>
                  </a:lnTo>
                  <a:lnTo>
                    <a:pt x="19011" y="650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7" name="object 2177"/>
            <p:cNvSpPr/>
            <p:nvPr/>
          </p:nvSpPr>
          <p:spPr>
            <a:xfrm>
              <a:off x="968275" y="3386197"/>
              <a:ext cx="36195" cy="56515"/>
            </a:xfrm>
            <a:custGeom>
              <a:avLst/>
              <a:gdLst/>
              <a:ahLst/>
              <a:cxnLst/>
              <a:rect l="l" t="t" r="r" b="b"/>
              <a:pathLst>
                <a:path w="36194" h="56514">
                  <a:moveTo>
                    <a:pt x="22745" y="16827"/>
                  </a:moveTo>
                  <a:lnTo>
                    <a:pt x="16967" y="16827"/>
                  </a:lnTo>
                  <a:lnTo>
                    <a:pt x="10408" y="18234"/>
                  </a:lnTo>
                  <a:lnTo>
                    <a:pt x="4987" y="22272"/>
                  </a:lnTo>
                  <a:lnTo>
                    <a:pt x="1315" y="28668"/>
                  </a:lnTo>
                  <a:lnTo>
                    <a:pt x="0" y="37147"/>
                  </a:lnTo>
                  <a:lnTo>
                    <a:pt x="0" y="48653"/>
                  </a:lnTo>
                  <a:lnTo>
                    <a:pt x="7035" y="56388"/>
                  </a:lnTo>
                  <a:lnTo>
                    <a:pt x="22364" y="56388"/>
                  </a:lnTo>
                  <a:lnTo>
                    <a:pt x="26974" y="53200"/>
                  </a:lnTo>
                  <a:lnTo>
                    <a:pt x="28155" y="50838"/>
                  </a:lnTo>
                  <a:lnTo>
                    <a:pt x="10706" y="50838"/>
                  </a:lnTo>
                  <a:lnTo>
                    <a:pt x="6959" y="44500"/>
                  </a:lnTo>
                  <a:lnTo>
                    <a:pt x="6959" y="28473"/>
                  </a:lnTo>
                  <a:lnTo>
                    <a:pt x="11188" y="22225"/>
                  </a:lnTo>
                  <a:lnTo>
                    <a:pt x="28178" y="22225"/>
                  </a:lnTo>
                  <a:lnTo>
                    <a:pt x="26682" y="19558"/>
                  </a:lnTo>
                  <a:lnTo>
                    <a:pt x="22745" y="16827"/>
                  </a:lnTo>
                  <a:close/>
                </a:path>
                <a:path w="36194" h="56514">
                  <a:moveTo>
                    <a:pt x="35420" y="48958"/>
                  </a:moveTo>
                  <a:lnTo>
                    <a:pt x="29248" y="48958"/>
                  </a:lnTo>
                  <a:lnTo>
                    <a:pt x="29552" y="55537"/>
                  </a:lnTo>
                  <a:lnTo>
                    <a:pt x="35737" y="55537"/>
                  </a:lnTo>
                  <a:lnTo>
                    <a:pt x="35532" y="53200"/>
                  </a:lnTo>
                  <a:lnTo>
                    <a:pt x="35420" y="48958"/>
                  </a:lnTo>
                  <a:close/>
                </a:path>
                <a:path w="36194" h="56514">
                  <a:moveTo>
                    <a:pt x="28178" y="22225"/>
                  </a:moveTo>
                  <a:lnTo>
                    <a:pt x="23469" y="22225"/>
                  </a:lnTo>
                  <a:lnTo>
                    <a:pt x="27216" y="25819"/>
                  </a:lnTo>
                  <a:lnTo>
                    <a:pt x="28232" y="30175"/>
                  </a:lnTo>
                  <a:lnTo>
                    <a:pt x="28549" y="33083"/>
                  </a:lnTo>
                  <a:lnTo>
                    <a:pt x="28549" y="39662"/>
                  </a:lnTo>
                  <a:lnTo>
                    <a:pt x="28232" y="42621"/>
                  </a:lnTo>
                  <a:lnTo>
                    <a:pt x="26974" y="47764"/>
                  </a:lnTo>
                  <a:lnTo>
                    <a:pt x="22745" y="50838"/>
                  </a:lnTo>
                  <a:lnTo>
                    <a:pt x="28155" y="50838"/>
                  </a:lnTo>
                  <a:lnTo>
                    <a:pt x="29095" y="48958"/>
                  </a:lnTo>
                  <a:lnTo>
                    <a:pt x="35420" y="48958"/>
                  </a:lnTo>
                  <a:lnTo>
                    <a:pt x="35420" y="22593"/>
                  </a:lnTo>
                  <a:lnTo>
                    <a:pt x="28384" y="22593"/>
                  </a:lnTo>
                  <a:lnTo>
                    <a:pt x="28178" y="22225"/>
                  </a:lnTo>
                  <a:close/>
                </a:path>
                <a:path w="36194" h="56514">
                  <a:moveTo>
                    <a:pt x="35420" y="0"/>
                  </a:moveTo>
                  <a:lnTo>
                    <a:pt x="28549" y="0"/>
                  </a:lnTo>
                  <a:lnTo>
                    <a:pt x="28549" y="22593"/>
                  </a:lnTo>
                  <a:lnTo>
                    <a:pt x="35420" y="22593"/>
                  </a:lnTo>
                  <a:lnTo>
                    <a:pt x="35420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8" name="object 2178"/>
            <p:cNvSpPr/>
            <p:nvPr/>
          </p:nvSpPr>
          <p:spPr>
            <a:xfrm>
              <a:off x="1031869" y="3388610"/>
              <a:ext cx="161540" cy="703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79" name="object 2179"/>
            <p:cNvSpPr/>
            <p:nvPr/>
          </p:nvSpPr>
          <p:spPr>
            <a:xfrm>
              <a:off x="814481" y="3089449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30" h="442595">
                  <a:moveTo>
                    <a:pt x="418846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7"/>
                  </a:lnTo>
                  <a:lnTo>
                    <a:pt x="3870" y="30046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2"/>
                  </a:lnTo>
                  <a:lnTo>
                    <a:pt x="14417" y="428101"/>
                  </a:lnTo>
                  <a:lnTo>
                    <a:pt x="30046" y="438648"/>
                  </a:lnTo>
                  <a:lnTo>
                    <a:pt x="49161" y="442518"/>
                  </a:lnTo>
                  <a:lnTo>
                    <a:pt x="418846" y="442518"/>
                  </a:lnTo>
                  <a:lnTo>
                    <a:pt x="437966" y="438648"/>
                  </a:lnTo>
                  <a:lnTo>
                    <a:pt x="453594" y="428101"/>
                  </a:lnTo>
                  <a:lnTo>
                    <a:pt x="454389" y="426923"/>
                  </a:lnTo>
                  <a:lnTo>
                    <a:pt x="49161" y="426923"/>
                  </a:lnTo>
                  <a:lnTo>
                    <a:pt x="36110" y="424280"/>
                  </a:lnTo>
                  <a:lnTo>
                    <a:pt x="25439" y="417079"/>
                  </a:lnTo>
                  <a:lnTo>
                    <a:pt x="18238" y="406408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0"/>
                  </a:lnTo>
                  <a:lnTo>
                    <a:pt x="25439" y="25439"/>
                  </a:lnTo>
                  <a:lnTo>
                    <a:pt x="36110" y="18238"/>
                  </a:lnTo>
                  <a:lnTo>
                    <a:pt x="49161" y="15595"/>
                  </a:lnTo>
                  <a:lnTo>
                    <a:pt x="454389" y="15595"/>
                  </a:lnTo>
                  <a:lnTo>
                    <a:pt x="453594" y="14417"/>
                  </a:lnTo>
                  <a:lnTo>
                    <a:pt x="437966" y="3870"/>
                  </a:lnTo>
                  <a:lnTo>
                    <a:pt x="418846" y="0"/>
                  </a:lnTo>
                  <a:close/>
                </a:path>
                <a:path w="468630" h="442595">
                  <a:moveTo>
                    <a:pt x="454389" y="15595"/>
                  </a:moveTo>
                  <a:lnTo>
                    <a:pt x="418846" y="15595"/>
                  </a:lnTo>
                  <a:lnTo>
                    <a:pt x="431902" y="18238"/>
                  </a:lnTo>
                  <a:lnTo>
                    <a:pt x="442572" y="25439"/>
                  </a:lnTo>
                  <a:lnTo>
                    <a:pt x="449771" y="36110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08"/>
                  </a:lnTo>
                  <a:lnTo>
                    <a:pt x="442572" y="417079"/>
                  </a:lnTo>
                  <a:lnTo>
                    <a:pt x="431902" y="424280"/>
                  </a:lnTo>
                  <a:lnTo>
                    <a:pt x="418846" y="426923"/>
                  </a:lnTo>
                  <a:lnTo>
                    <a:pt x="454389" y="426923"/>
                  </a:lnTo>
                  <a:lnTo>
                    <a:pt x="464139" y="412472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46"/>
                  </a:lnTo>
                  <a:lnTo>
                    <a:pt x="454389" y="1559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0" name="object 2180"/>
            <p:cNvSpPr/>
            <p:nvPr/>
          </p:nvSpPr>
          <p:spPr>
            <a:xfrm>
              <a:off x="917205" y="4435900"/>
              <a:ext cx="262890" cy="262890"/>
            </a:xfrm>
            <a:custGeom>
              <a:avLst/>
              <a:gdLst/>
              <a:ahLst/>
              <a:cxnLst/>
              <a:rect l="l" t="t" r="r" b="b"/>
              <a:pathLst>
                <a:path w="262890" h="262889">
                  <a:moveTo>
                    <a:pt x="131381" y="0"/>
                  </a:moveTo>
                  <a:lnTo>
                    <a:pt x="80243" y="10327"/>
                  </a:lnTo>
                  <a:lnTo>
                    <a:pt x="38482" y="38488"/>
                  </a:lnTo>
                  <a:lnTo>
                    <a:pt x="10325" y="80254"/>
                  </a:lnTo>
                  <a:lnTo>
                    <a:pt x="0" y="131394"/>
                  </a:lnTo>
                  <a:lnTo>
                    <a:pt x="10325" y="182535"/>
                  </a:lnTo>
                  <a:lnTo>
                    <a:pt x="38482" y="224291"/>
                  </a:lnTo>
                  <a:lnTo>
                    <a:pt x="80243" y="252441"/>
                  </a:lnTo>
                  <a:lnTo>
                    <a:pt x="131381" y="262763"/>
                  </a:lnTo>
                  <a:lnTo>
                    <a:pt x="182519" y="252441"/>
                  </a:lnTo>
                  <a:lnTo>
                    <a:pt x="224280" y="224291"/>
                  </a:lnTo>
                  <a:lnTo>
                    <a:pt x="252437" y="182535"/>
                  </a:lnTo>
                  <a:lnTo>
                    <a:pt x="262763" y="131394"/>
                  </a:lnTo>
                  <a:lnTo>
                    <a:pt x="252437" y="80254"/>
                  </a:lnTo>
                  <a:lnTo>
                    <a:pt x="224280" y="38488"/>
                  </a:lnTo>
                  <a:lnTo>
                    <a:pt x="182519" y="10327"/>
                  </a:lnTo>
                  <a:lnTo>
                    <a:pt x="13138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1" name="object 2181"/>
            <p:cNvSpPr/>
            <p:nvPr/>
          </p:nvSpPr>
          <p:spPr>
            <a:xfrm>
              <a:off x="967853" y="4506687"/>
              <a:ext cx="171648" cy="1313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82" name="object 2182"/>
            <p:cNvSpPr/>
            <p:nvPr/>
          </p:nvSpPr>
          <p:spPr>
            <a:xfrm>
              <a:off x="814481" y="4339952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30" h="442595">
                  <a:moveTo>
                    <a:pt x="418846" y="0"/>
                  </a:moveTo>
                  <a:lnTo>
                    <a:pt x="49161" y="0"/>
                  </a:lnTo>
                  <a:lnTo>
                    <a:pt x="30046" y="3868"/>
                  </a:lnTo>
                  <a:lnTo>
                    <a:pt x="14417" y="14411"/>
                  </a:lnTo>
                  <a:lnTo>
                    <a:pt x="3870" y="30035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0" y="412459"/>
                  </a:lnTo>
                  <a:lnTo>
                    <a:pt x="14417" y="428088"/>
                  </a:lnTo>
                  <a:lnTo>
                    <a:pt x="30046" y="438635"/>
                  </a:lnTo>
                  <a:lnTo>
                    <a:pt x="49161" y="442506"/>
                  </a:lnTo>
                  <a:lnTo>
                    <a:pt x="418846" y="442506"/>
                  </a:lnTo>
                  <a:lnTo>
                    <a:pt x="437966" y="438635"/>
                  </a:lnTo>
                  <a:lnTo>
                    <a:pt x="453594" y="428088"/>
                  </a:lnTo>
                  <a:lnTo>
                    <a:pt x="454389" y="426910"/>
                  </a:lnTo>
                  <a:lnTo>
                    <a:pt x="49161" y="426910"/>
                  </a:lnTo>
                  <a:lnTo>
                    <a:pt x="36110" y="424267"/>
                  </a:lnTo>
                  <a:lnTo>
                    <a:pt x="25439" y="417066"/>
                  </a:lnTo>
                  <a:lnTo>
                    <a:pt x="18238" y="406395"/>
                  </a:lnTo>
                  <a:lnTo>
                    <a:pt x="15595" y="393344"/>
                  </a:lnTo>
                  <a:lnTo>
                    <a:pt x="15595" y="49148"/>
                  </a:lnTo>
                  <a:lnTo>
                    <a:pt x="18238" y="36097"/>
                  </a:lnTo>
                  <a:lnTo>
                    <a:pt x="25439" y="25426"/>
                  </a:lnTo>
                  <a:lnTo>
                    <a:pt x="36110" y="18225"/>
                  </a:lnTo>
                  <a:lnTo>
                    <a:pt x="49161" y="15582"/>
                  </a:lnTo>
                  <a:lnTo>
                    <a:pt x="454385" y="15582"/>
                  </a:lnTo>
                  <a:lnTo>
                    <a:pt x="453594" y="14411"/>
                  </a:lnTo>
                  <a:lnTo>
                    <a:pt x="437966" y="3868"/>
                  </a:lnTo>
                  <a:lnTo>
                    <a:pt x="418846" y="0"/>
                  </a:lnTo>
                  <a:close/>
                </a:path>
                <a:path w="468630" h="442595">
                  <a:moveTo>
                    <a:pt x="454385" y="15582"/>
                  </a:moveTo>
                  <a:lnTo>
                    <a:pt x="418846" y="15582"/>
                  </a:lnTo>
                  <a:lnTo>
                    <a:pt x="431902" y="18225"/>
                  </a:lnTo>
                  <a:lnTo>
                    <a:pt x="442572" y="25426"/>
                  </a:lnTo>
                  <a:lnTo>
                    <a:pt x="449771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71" y="406395"/>
                  </a:lnTo>
                  <a:lnTo>
                    <a:pt x="442572" y="417066"/>
                  </a:lnTo>
                  <a:lnTo>
                    <a:pt x="431902" y="424267"/>
                  </a:lnTo>
                  <a:lnTo>
                    <a:pt x="418846" y="426910"/>
                  </a:lnTo>
                  <a:lnTo>
                    <a:pt x="454389" y="426910"/>
                  </a:lnTo>
                  <a:lnTo>
                    <a:pt x="464139" y="412459"/>
                  </a:lnTo>
                  <a:lnTo>
                    <a:pt x="468007" y="393344"/>
                  </a:lnTo>
                  <a:lnTo>
                    <a:pt x="468007" y="49148"/>
                  </a:lnTo>
                  <a:lnTo>
                    <a:pt x="464139" y="30035"/>
                  </a:lnTo>
                  <a:lnTo>
                    <a:pt x="454385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3" name="object 2183"/>
            <p:cNvSpPr/>
            <p:nvPr/>
          </p:nvSpPr>
          <p:spPr>
            <a:xfrm>
              <a:off x="944651" y="5026838"/>
              <a:ext cx="208279" cy="320040"/>
            </a:xfrm>
            <a:custGeom>
              <a:avLst/>
              <a:gdLst/>
              <a:ahLst/>
              <a:cxnLst/>
              <a:rect l="l" t="t" r="r" b="b"/>
              <a:pathLst>
                <a:path w="208280" h="320039">
                  <a:moveTo>
                    <a:pt x="207873" y="313309"/>
                  </a:moveTo>
                  <a:lnTo>
                    <a:pt x="0" y="313309"/>
                  </a:lnTo>
                  <a:lnTo>
                    <a:pt x="0" y="319900"/>
                  </a:lnTo>
                  <a:lnTo>
                    <a:pt x="207873" y="319900"/>
                  </a:lnTo>
                  <a:lnTo>
                    <a:pt x="207873" y="313309"/>
                  </a:lnTo>
                  <a:close/>
                </a:path>
                <a:path w="208280" h="320039">
                  <a:moveTo>
                    <a:pt x="179641" y="101371"/>
                  </a:moveTo>
                  <a:lnTo>
                    <a:pt x="28422" y="101371"/>
                  </a:lnTo>
                  <a:lnTo>
                    <a:pt x="28422" y="313309"/>
                  </a:lnTo>
                  <a:lnTo>
                    <a:pt x="70523" y="313309"/>
                  </a:lnTo>
                  <a:lnTo>
                    <a:pt x="70523" y="245846"/>
                  </a:lnTo>
                  <a:lnTo>
                    <a:pt x="179641" y="245846"/>
                  </a:lnTo>
                  <a:lnTo>
                    <a:pt x="179641" y="228841"/>
                  </a:lnTo>
                  <a:lnTo>
                    <a:pt x="41567" y="228841"/>
                  </a:lnTo>
                  <a:lnTo>
                    <a:pt x="41567" y="199656"/>
                  </a:lnTo>
                  <a:lnTo>
                    <a:pt x="179641" y="199656"/>
                  </a:lnTo>
                  <a:lnTo>
                    <a:pt x="179641" y="187045"/>
                  </a:lnTo>
                  <a:lnTo>
                    <a:pt x="41567" y="187045"/>
                  </a:lnTo>
                  <a:lnTo>
                    <a:pt x="41567" y="157861"/>
                  </a:lnTo>
                  <a:lnTo>
                    <a:pt x="179641" y="157861"/>
                  </a:lnTo>
                  <a:lnTo>
                    <a:pt x="179641" y="145592"/>
                  </a:lnTo>
                  <a:lnTo>
                    <a:pt x="41567" y="145592"/>
                  </a:lnTo>
                  <a:lnTo>
                    <a:pt x="41567" y="116408"/>
                  </a:lnTo>
                  <a:lnTo>
                    <a:pt x="179641" y="116408"/>
                  </a:lnTo>
                  <a:lnTo>
                    <a:pt x="179641" y="101371"/>
                  </a:lnTo>
                  <a:close/>
                </a:path>
                <a:path w="208280" h="320039">
                  <a:moveTo>
                    <a:pt x="102488" y="245846"/>
                  </a:moveTo>
                  <a:lnTo>
                    <a:pt x="100075" y="245846"/>
                  </a:lnTo>
                  <a:lnTo>
                    <a:pt x="100075" y="313309"/>
                  </a:lnTo>
                  <a:lnTo>
                    <a:pt x="102488" y="313309"/>
                  </a:lnTo>
                  <a:lnTo>
                    <a:pt x="102488" y="245846"/>
                  </a:lnTo>
                  <a:close/>
                </a:path>
                <a:path w="208280" h="320039">
                  <a:moveTo>
                    <a:pt x="179641" y="245846"/>
                  </a:moveTo>
                  <a:lnTo>
                    <a:pt x="133045" y="245846"/>
                  </a:lnTo>
                  <a:lnTo>
                    <a:pt x="133045" y="313309"/>
                  </a:lnTo>
                  <a:lnTo>
                    <a:pt x="179641" y="313309"/>
                  </a:lnTo>
                  <a:lnTo>
                    <a:pt x="179641" y="245846"/>
                  </a:lnTo>
                  <a:close/>
                </a:path>
                <a:path w="208280" h="320039">
                  <a:moveTo>
                    <a:pt x="77381" y="199656"/>
                  </a:moveTo>
                  <a:lnTo>
                    <a:pt x="57353" y="199656"/>
                  </a:lnTo>
                  <a:lnTo>
                    <a:pt x="57353" y="228841"/>
                  </a:lnTo>
                  <a:lnTo>
                    <a:pt x="77381" y="228841"/>
                  </a:lnTo>
                  <a:lnTo>
                    <a:pt x="77381" y="199656"/>
                  </a:lnTo>
                  <a:close/>
                </a:path>
                <a:path w="208280" h="320039">
                  <a:moveTo>
                    <a:pt x="113182" y="199656"/>
                  </a:moveTo>
                  <a:lnTo>
                    <a:pt x="93167" y="199656"/>
                  </a:lnTo>
                  <a:lnTo>
                    <a:pt x="93167" y="228841"/>
                  </a:lnTo>
                  <a:lnTo>
                    <a:pt x="113182" y="228841"/>
                  </a:lnTo>
                  <a:lnTo>
                    <a:pt x="113182" y="199656"/>
                  </a:lnTo>
                  <a:close/>
                </a:path>
                <a:path w="208280" h="320039">
                  <a:moveTo>
                    <a:pt x="149009" y="199656"/>
                  </a:moveTo>
                  <a:lnTo>
                    <a:pt x="128981" y="199656"/>
                  </a:lnTo>
                  <a:lnTo>
                    <a:pt x="128981" y="228841"/>
                  </a:lnTo>
                  <a:lnTo>
                    <a:pt x="149009" y="228841"/>
                  </a:lnTo>
                  <a:lnTo>
                    <a:pt x="149009" y="199656"/>
                  </a:lnTo>
                  <a:close/>
                </a:path>
                <a:path w="208280" h="320039">
                  <a:moveTo>
                    <a:pt x="179641" y="199656"/>
                  </a:moveTo>
                  <a:lnTo>
                    <a:pt x="164795" y="199656"/>
                  </a:lnTo>
                  <a:lnTo>
                    <a:pt x="164795" y="228841"/>
                  </a:lnTo>
                  <a:lnTo>
                    <a:pt x="179641" y="228841"/>
                  </a:lnTo>
                  <a:lnTo>
                    <a:pt x="179641" y="199656"/>
                  </a:lnTo>
                  <a:close/>
                </a:path>
                <a:path w="208280" h="320039">
                  <a:moveTo>
                    <a:pt x="77381" y="157861"/>
                  </a:moveTo>
                  <a:lnTo>
                    <a:pt x="57353" y="157861"/>
                  </a:lnTo>
                  <a:lnTo>
                    <a:pt x="57353" y="187045"/>
                  </a:lnTo>
                  <a:lnTo>
                    <a:pt x="77381" y="187045"/>
                  </a:lnTo>
                  <a:lnTo>
                    <a:pt x="77381" y="157861"/>
                  </a:lnTo>
                  <a:close/>
                </a:path>
                <a:path w="208280" h="320039">
                  <a:moveTo>
                    <a:pt x="113182" y="157861"/>
                  </a:moveTo>
                  <a:lnTo>
                    <a:pt x="93167" y="157861"/>
                  </a:lnTo>
                  <a:lnTo>
                    <a:pt x="93167" y="187045"/>
                  </a:lnTo>
                  <a:lnTo>
                    <a:pt x="113182" y="187045"/>
                  </a:lnTo>
                  <a:lnTo>
                    <a:pt x="113182" y="157861"/>
                  </a:lnTo>
                  <a:close/>
                </a:path>
                <a:path w="208280" h="320039">
                  <a:moveTo>
                    <a:pt x="149009" y="157861"/>
                  </a:moveTo>
                  <a:lnTo>
                    <a:pt x="128981" y="157861"/>
                  </a:lnTo>
                  <a:lnTo>
                    <a:pt x="128981" y="187045"/>
                  </a:lnTo>
                  <a:lnTo>
                    <a:pt x="149009" y="187045"/>
                  </a:lnTo>
                  <a:lnTo>
                    <a:pt x="149009" y="157861"/>
                  </a:lnTo>
                  <a:close/>
                </a:path>
                <a:path w="208280" h="320039">
                  <a:moveTo>
                    <a:pt x="179641" y="157861"/>
                  </a:moveTo>
                  <a:lnTo>
                    <a:pt x="164795" y="157861"/>
                  </a:lnTo>
                  <a:lnTo>
                    <a:pt x="164795" y="187045"/>
                  </a:lnTo>
                  <a:lnTo>
                    <a:pt x="179641" y="187045"/>
                  </a:lnTo>
                  <a:lnTo>
                    <a:pt x="179641" y="157861"/>
                  </a:lnTo>
                  <a:close/>
                </a:path>
                <a:path w="208280" h="320039">
                  <a:moveTo>
                    <a:pt x="77381" y="116408"/>
                  </a:moveTo>
                  <a:lnTo>
                    <a:pt x="57353" y="116408"/>
                  </a:lnTo>
                  <a:lnTo>
                    <a:pt x="57353" y="145592"/>
                  </a:lnTo>
                  <a:lnTo>
                    <a:pt x="77381" y="145592"/>
                  </a:lnTo>
                  <a:lnTo>
                    <a:pt x="77381" y="116408"/>
                  </a:lnTo>
                  <a:close/>
                </a:path>
                <a:path w="208280" h="320039">
                  <a:moveTo>
                    <a:pt x="113182" y="116408"/>
                  </a:moveTo>
                  <a:lnTo>
                    <a:pt x="93167" y="116408"/>
                  </a:lnTo>
                  <a:lnTo>
                    <a:pt x="93167" y="145592"/>
                  </a:lnTo>
                  <a:lnTo>
                    <a:pt x="113182" y="145592"/>
                  </a:lnTo>
                  <a:lnTo>
                    <a:pt x="113182" y="116408"/>
                  </a:lnTo>
                  <a:close/>
                </a:path>
                <a:path w="208280" h="320039">
                  <a:moveTo>
                    <a:pt x="149009" y="116408"/>
                  </a:moveTo>
                  <a:lnTo>
                    <a:pt x="128981" y="116408"/>
                  </a:lnTo>
                  <a:lnTo>
                    <a:pt x="128981" y="145592"/>
                  </a:lnTo>
                  <a:lnTo>
                    <a:pt x="149009" y="145592"/>
                  </a:lnTo>
                  <a:lnTo>
                    <a:pt x="149009" y="116408"/>
                  </a:lnTo>
                  <a:close/>
                </a:path>
                <a:path w="208280" h="320039">
                  <a:moveTo>
                    <a:pt x="179641" y="116408"/>
                  </a:moveTo>
                  <a:lnTo>
                    <a:pt x="164795" y="116408"/>
                  </a:lnTo>
                  <a:lnTo>
                    <a:pt x="164795" y="145592"/>
                  </a:lnTo>
                  <a:lnTo>
                    <a:pt x="179641" y="145592"/>
                  </a:lnTo>
                  <a:lnTo>
                    <a:pt x="179641" y="116408"/>
                  </a:lnTo>
                  <a:close/>
                </a:path>
                <a:path w="208280" h="320039">
                  <a:moveTo>
                    <a:pt x="165950" y="36106"/>
                  </a:moveTo>
                  <a:lnTo>
                    <a:pt x="153479" y="36106"/>
                  </a:lnTo>
                  <a:lnTo>
                    <a:pt x="153479" y="92786"/>
                  </a:lnTo>
                  <a:lnTo>
                    <a:pt x="176796" y="92786"/>
                  </a:lnTo>
                  <a:lnTo>
                    <a:pt x="176796" y="85509"/>
                  </a:lnTo>
                  <a:lnTo>
                    <a:pt x="165950" y="85509"/>
                  </a:lnTo>
                  <a:lnTo>
                    <a:pt x="165950" y="36106"/>
                  </a:lnTo>
                  <a:close/>
                </a:path>
                <a:path w="208280" h="320039">
                  <a:moveTo>
                    <a:pt x="151129" y="36106"/>
                  </a:moveTo>
                  <a:lnTo>
                    <a:pt x="126911" y="36106"/>
                  </a:lnTo>
                  <a:lnTo>
                    <a:pt x="126911" y="92786"/>
                  </a:lnTo>
                  <a:lnTo>
                    <a:pt x="151295" y="92786"/>
                  </a:lnTo>
                  <a:lnTo>
                    <a:pt x="151295" y="85509"/>
                  </a:lnTo>
                  <a:lnTo>
                    <a:pt x="139382" y="85509"/>
                  </a:lnTo>
                  <a:lnTo>
                    <a:pt x="139382" y="65582"/>
                  </a:lnTo>
                  <a:lnTo>
                    <a:pt x="149986" y="65582"/>
                  </a:lnTo>
                  <a:lnTo>
                    <a:pt x="149986" y="58699"/>
                  </a:lnTo>
                  <a:lnTo>
                    <a:pt x="139382" y="58699"/>
                  </a:lnTo>
                  <a:lnTo>
                    <a:pt x="139382" y="43395"/>
                  </a:lnTo>
                  <a:lnTo>
                    <a:pt x="151129" y="43395"/>
                  </a:lnTo>
                  <a:lnTo>
                    <a:pt x="151129" y="36106"/>
                  </a:lnTo>
                  <a:close/>
                </a:path>
                <a:path w="208280" h="320039">
                  <a:moveTo>
                    <a:pt x="117589" y="43472"/>
                  </a:moveTo>
                  <a:lnTo>
                    <a:pt x="105117" y="43472"/>
                  </a:lnTo>
                  <a:lnTo>
                    <a:pt x="105117" y="92786"/>
                  </a:lnTo>
                  <a:lnTo>
                    <a:pt x="117589" y="92786"/>
                  </a:lnTo>
                  <a:lnTo>
                    <a:pt x="117589" y="43472"/>
                  </a:lnTo>
                  <a:close/>
                </a:path>
                <a:path w="208280" h="320039">
                  <a:moveTo>
                    <a:pt x="124548" y="36106"/>
                  </a:moveTo>
                  <a:lnTo>
                    <a:pt x="98158" y="36106"/>
                  </a:lnTo>
                  <a:lnTo>
                    <a:pt x="98158" y="43472"/>
                  </a:lnTo>
                  <a:lnTo>
                    <a:pt x="124548" y="43472"/>
                  </a:lnTo>
                  <a:lnTo>
                    <a:pt x="124548" y="36106"/>
                  </a:lnTo>
                  <a:close/>
                </a:path>
                <a:path w="208280" h="320039">
                  <a:moveTo>
                    <a:pt x="91211" y="35623"/>
                  </a:moveTo>
                  <a:lnTo>
                    <a:pt x="72313" y="35623"/>
                  </a:lnTo>
                  <a:lnTo>
                    <a:pt x="67596" y="39268"/>
                  </a:lnTo>
                  <a:lnTo>
                    <a:pt x="67563" y="89865"/>
                  </a:lnTo>
                  <a:lnTo>
                    <a:pt x="72301" y="93281"/>
                  </a:lnTo>
                  <a:lnTo>
                    <a:pt x="85953" y="93281"/>
                  </a:lnTo>
                  <a:lnTo>
                    <a:pt x="89369" y="92379"/>
                  </a:lnTo>
                  <a:lnTo>
                    <a:pt x="94589" y="88836"/>
                  </a:lnTo>
                  <a:lnTo>
                    <a:pt x="95910" y="86296"/>
                  </a:lnTo>
                  <a:lnTo>
                    <a:pt x="95910" y="85344"/>
                  </a:lnTo>
                  <a:lnTo>
                    <a:pt x="80390" y="85344"/>
                  </a:lnTo>
                  <a:lnTo>
                    <a:pt x="79705" y="84772"/>
                  </a:lnTo>
                  <a:lnTo>
                    <a:pt x="79705" y="43967"/>
                  </a:lnTo>
                  <a:lnTo>
                    <a:pt x="80390" y="43395"/>
                  </a:lnTo>
                  <a:lnTo>
                    <a:pt x="95910" y="43395"/>
                  </a:lnTo>
                  <a:lnTo>
                    <a:pt x="95910" y="39268"/>
                  </a:lnTo>
                  <a:lnTo>
                    <a:pt x="91211" y="35623"/>
                  </a:lnTo>
                  <a:close/>
                </a:path>
                <a:path w="208280" h="320039">
                  <a:moveTo>
                    <a:pt x="95910" y="43395"/>
                  </a:moveTo>
                  <a:lnTo>
                    <a:pt x="83096" y="43395"/>
                  </a:lnTo>
                  <a:lnTo>
                    <a:pt x="83756" y="43967"/>
                  </a:lnTo>
                  <a:lnTo>
                    <a:pt x="83756" y="84772"/>
                  </a:lnTo>
                  <a:lnTo>
                    <a:pt x="83096" y="85344"/>
                  </a:lnTo>
                  <a:lnTo>
                    <a:pt x="95910" y="85344"/>
                  </a:lnTo>
                  <a:lnTo>
                    <a:pt x="95910" y="43395"/>
                  </a:lnTo>
                  <a:close/>
                </a:path>
                <a:path w="208280" h="320039">
                  <a:moveTo>
                    <a:pt x="49199" y="36106"/>
                  </a:moveTo>
                  <a:lnTo>
                    <a:pt x="36728" y="36106"/>
                  </a:lnTo>
                  <a:lnTo>
                    <a:pt x="36728" y="92786"/>
                  </a:lnTo>
                  <a:lnTo>
                    <a:pt x="49199" y="92786"/>
                  </a:lnTo>
                  <a:lnTo>
                    <a:pt x="49199" y="65582"/>
                  </a:lnTo>
                  <a:lnTo>
                    <a:pt x="65074" y="65582"/>
                  </a:lnTo>
                  <a:lnTo>
                    <a:pt x="65074" y="58699"/>
                  </a:lnTo>
                  <a:lnTo>
                    <a:pt x="49199" y="58699"/>
                  </a:lnTo>
                  <a:lnTo>
                    <a:pt x="49199" y="36106"/>
                  </a:lnTo>
                  <a:close/>
                </a:path>
                <a:path w="208280" h="320039">
                  <a:moveTo>
                    <a:pt x="65074" y="65582"/>
                  </a:moveTo>
                  <a:lnTo>
                    <a:pt x="52603" y="65582"/>
                  </a:lnTo>
                  <a:lnTo>
                    <a:pt x="52603" y="92786"/>
                  </a:lnTo>
                  <a:lnTo>
                    <a:pt x="65074" y="92786"/>
                  </a:lnTo>
                  <a:lnTo>
                    <a:pt x="65074" y="65582"/>
                  </a:lnTo>
                  <a:close/>
                </a:path>
                <a:path w="208280" h="320039">
                  <a:moveTo>
                    <a:pt x="65074" y="36106"/>
                  </a:moveTo>
                  <a:lnTo>
                    <a:pt x="52603" y="36106"/>
                  </a:lnTo>
                  <a:lnTo>
                    <a:pt x="52603" y="58699"/>
                  </a:lnTo>
                  <a:lnTo>
                    <a:pt x="65074" y="58699"/>
                  </a:lnTo>
                  <a:lnTo>
                    <a:pt x="65074" y="36106"/>
                  </a:lnTo>
                  <a:close/>
                </a:path>
                <a:path w="208280" h="320039">
                  <a:moveTo>
                    <a:pt x="77088" y="10718"/>
                  </a:moveTo>
                  <a:lnTo>
                    <a:pt x="65824" y="10744"/>
                  </a:lnTo>
                  <a:lnTo>
                    <a:pt x="47660" y="10744"/>
                  </a:lnTo>
                  <a:lnTo>
                    <a:pt x="56756" y="17322"/>
                  </a:lnTo>
                  <a:lnTo>
                    <a:pt x="53251" y="28028"/>
                  </a:lnTo>
                  <a:lnTo>
                    <a:pt x="62356" y="21399"/>
                  </a:lnTo>
                  <a:lnTo>
                    <a:pt x="69279" y="21399"/>
                  </a:lnTo>
                  <a:lnTo>
                    <a:pt x="67944" y="17322"/>
                  </a:lnTo>
                  <a:lnTo>
                    <a:pt x="77053" y="10744"/>
                  </a:lnTo>
                  <a:lnTo>
                    <a:pt x="58902" y="10744"/>
                  </a:lnTo>
                  <a:lnTo>
                    <a:pt x="77088" y="10718"/>
                  </a:lnTo>
                  <a:close/>
                </a:path>
                <a:path w="208280" h="320039">
                  <a:moveTo>
                    <a:pt x="69279" y="21399"/>
                  </a:moveTo>
                  <a:lnTo>
                    <a:pt x="62356" y="21399"/>
                  </a:lnTo>
                  <a:lnTo>
                    <a:pt x="71450" y="28028"/>
                  </a:lnTo>
                  <a:lnTo>
                    <a:pt x="69279" y="21399"/>
                  </a:lnTo>
                  <a:close/>
                </a:path>
                <a:path w="208280" h="320039">
                  <a:moveTo>
                    <a:pt x="62356" y="0"/>
                  </a:moveTo>
                  <a:lnTo>
                    <a:pt x="58902" y="10744"/>
                  </a:lnTo>
                  <a:lnTo>
                    <a:pt x="65824" y="10744"/>
                  </a:lnTo>
                  <a:lnTo>
                    <a:pt x="62356" y="0"/>
                  </a:lnTo>
                  <a:close/>
                </a:path>
                <a:path w="208280" h="320039">
                  <a:moveTo>
                    <a:pt x="115481" y="10718"/>
                  </a:moveTo>
                  <a:lnTo>
                    <a:pt x="104203" y="10744"/>
                  </a:lnTo>
                  <a:lnTo>
                    <a:pt x="86039" y="10744"/>
                  </a:lnTo>
                  <a:lnTo>
                    <a:pt x="95148" y="17322"/>
                  </a:lnTo>
                  <a:lnTo>
                    <a:pt x="91643" y="28028"/>
                  </a:lnTo>
                  <a:lnTo>
                    <a:pt x="100736" y="21399"/>
                  </a:lnTo>
                  <a:lnTo>
                    <a:pt x="107684" y="21399"/>
                  </a:lnTo>
                  <a:lnTo>
                    <a:pt x="106349" y="17322"/>
                  </a:lnTo>
                  <a:lnTo>
                    <a:pt x="115445" y="10744"/>
                  </a:lnTo>
                  <a:lnTo>
                    <a:pt x="97281" y="10744"/>
                  </a:lnTo>
                  <a:lnTo>
                    <a:pt x="115481" y="10718"/>
                  </a:lnTo>
                  <a:close/>
                </a:path>
                <a:path w="208280" h="320039">
                  <a:moveTo>
                    <a:pt x="107684" y="21399"/>
                  </a:moveTo>
                  <a:lnTo>
                    <a:pt x="100736" y="21399"/>
                  </a:lnTo>
                  <a:lnTo>
                    <a:pt x="109854" y="28028"/>
                  </a:lnTo>
                  <a:lnTo>
                    <a:pt x="107684" y="21399"/>
                  </a:lnTo>
                  <a:close/>
                </a:path>
                <a:path w="208280" h="320039">
                  <a:moveTo>
                    <a:pt x="100736" y="0"/>
                  </a:moveTo>
                  <a:lnTo>
                    <a:pt x="97281" y="10744"/>
                  </a:lnTo>
                  <a:lnTo>
                    <a:pt x="104203" y="10744"/>
                  </a:lnTo>
                  <a:lnTo>
                    <a:pt x="100736" y="0"/>
                  </a:lnTo>
                  <a:close/>
                </a:path>
                <a:path w="208280" h="320039">
                  <a:moveTo>
                    <a:pt x="154203" y="10718"/>
                  </a:moveTo>
                  <a:lnTo>
                    <a:pt x="142938" y="10744"/>
                  </a:lnTo>
                  <a:lnTo>
                    <a:pt x="124761" y="10744"/>
                  </a:lnTo>
                  <a:lnTo>
                    <a:pt x="133870" y="17322"/>
                  </a:lnTo>
                  <a:lnTo>
                    <a:pt x="130352" y="28028"/>
                  </a:lnTo>
                  <a:lnTo>
                    <a:pt x="139471" y="21399"/>
                  </a:lnTo>
                  <a:lnTo>
                    <a:pt x="146401" y="21399"/>
                  </a:lnTo>
                  <a:lnTo>
                    <a:pt x="145072" y="17322"/>
                  </a:lnTo>
                  <a:lnTo>
                    <a:pt x="154168" y="10744"/>
                  </a:lnTo>
                  <a:lnTo>
                    <a:pt x="136004" y="10744"/>
                  </a:lnTo>
                  <a:lnTo>
                    <a:pt x="154203" y="10718"/>
                  </a:lnTo>
                  <a:close/>
                </a:path>
                <a:path w="208280" h="320039">
                  <a:moveTo>
                    <a:pt x="146401" y="21399"/>
                  </a:moveTo>
                  <a:lnTo>
                    <a:pt x="139471" y="21399"/>
                  </a:lnTo>
                  <a:lnTo>
                    <a:pt x="148564" y="28028"/>
                  </a:lnTo>
                  <a:lnTo>
                    <a:pt x="146401" y="21399"/>
                  </a:lnTo>
                  <a:close/>
                </a:path>
                <a:path w="208280" h="320039">
                  <a:moveTo>
                    <a:pt x="139471" y="0"/>
                  </a:moveTo>
                  <a:lnTo>
                    <a:pt x="136004" y="10744"/>
                  </a:lnTo>
                  <a:lnTo>
                    <a:pt x="142938" y="10744"/>
                  </a:lnTo>
                  <a:lnTo>
                    <a:pt x="13947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4" name="object 2184"/>
            <p:cNvSpPr/>
            <p:nvPr/>
          </p:nvSpPr>
          <p:spPr>
            <a:xfrm>
              <a:off x="814481" y="4965538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30" h="442595">
                  <a:moveTo>
                    <a:pt x="418846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6"/>
                  </a:lnTo>
                  <a:lnTo>
                    <a:pt x="3870" y="30041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0" y="412459"/>
                  </a:lnTo>
                  <a:lnTo>
                    <a:pt x="14417" y="428088"/>
                  </a:lnTo>
                  <a:lnTo>
                    <a:pt x="30046" y="438635"/>
                  </a:lnTo>
                  <a:lnTo>
                    <a:pt x="49161" y="442506"/>
                  </a:lnTo>
                  <a:lnTo>
                    <a:pt x="418846" y="442506"/>
                  </a:lnTo>
                  <a:lnTo>
                    <a:pt x="437966" y="438635"/>
                  </a:lnTo>
                  <a:lnTo>
                    <a:pt x="453594" y="428088"/>
                  </a:lnTo>
                  <a:lnTo>
                    <a:pt x="454380" y="426923"/>
                  </a:lnTo>
                  <a:lnTo>
                    <a:pt x="49161" y="426923"/>
                  </a:lnTo>
                  <a:lnTo>
                    <a:pt x="36110" y="424278"/>
                  </a:lnTo>
                  <a:lnTo>
                    <a:pt x="25439" y="417072"/>
                  </a:lnTo>
                  <a:lnTo>
                    <a:pt x="18238" y="406397"/>
                  </a:lnTo>
                  <a:lnTo>
                    <a:pt x="15595" y="393344"/>
                  </a:lnTo>
                  <a:lnTo>
                    <a:pt x="15595" y="49148"/>
                  </a:lnTo>
                  <a:lnTo>
                    <a:pt x="18238" y="36097"/>
                  </a:lnTo>
                  <a:lnTo>
                    <a:pt x="25439" y="25426"/>
                  </a:lnTo>
                  <a:lnTo>
                    <a:pt x="36110" y="18225"/>
                  </a:lnTo>
                  <a:lnTo>
                    <a:pt x="49161" y="15582"/>
                  </a:lnTo>
                  <a:lnTo>
                    <a:pt x="454382" y="15582"/>
                  </a:lnTo>
                  <a:lnTo>
                    <a:pt x="453594" y="14416"/>
                  </a:lnTo>
                  <a:lnTo>
                    <a:pt x="437966" y="3870"/>
                  </a:lnTo>
                  <a:lnTo>
                    <a:pt x="418846" y="0"/>
                  </a:lnTo>
                  <a:close/>
                </a:path>
                <a:path w="468630" h="442595">
                  <a:moveTo>
                    <a:pt x="454382" y="15582"/>
                  </a:moveTo>
                  <a:lnTo>
                    <a:pt x="418846" y="15582"/>
                  </a:lnTo>
                  <a:lnTo>
                    <a:pt x="431902" y="18225"/>
                  </a:lnTo>
                  <a:lnTo>
                    <a:pt x="442572" y="25426"/>
                  </a:lnTo>
                  <a:lnTo>
                    <a:pt x="449771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71" y="406397"/>
                  </a:lnTo>
                  <a:lnTo>
                    <a:pt x="442572" y="417072"/>
                  </a:lnTo>
                  <a:lnTo>
                    <a:pt x="431902" y="424278"/>
                  </a:lnTo>
                  <a:lnTo>
                    <a:pt x="418846" y="426923"/>
                  </a:lnTo>
                  <a:lnTo>
                    <a:pt x="454380" y="426923"/>
                  </a:lnTo>
                  <a:lnTo>
                    <a:pt x="464139" y="412459"/>
                  </a:lnTo>
                  <a:lnTo>
                    <a:pt x="468007" y="393344"/>
                  </a:lnTo>
                  <a:lnTo>
                    <a:pt x="468007" y="49148"/>
                  </a:lnTo>
                  <a:lnTo>
                    <a:pt x="464139" y="30041"/>
                  </a:lnTo>
                  <a:lnTo>
                    <a:pt x="454382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5" name="object 2185"/>
            <p:cNvSpPr/>
            <p:nvPr/>
          </p:nvSpPr>
          <p:spPr>
            <a:xfrm>
              <a:off x="3014751" y="5016373"/>
              <a:ext cx="194716" cy="3313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86" name="object 2186"/>
            <p:cNvSpPr/>
            <p:nvPr/>
          </p:nvSpPr>
          <p:spPr>
            <a:xfrm>
              <a:off x="2879081" y="4965538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6"/>
                  </a:lnTo>
                  <a:lnTo>
                    <a:pt x="3870" y="30041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0" y="412459"/>
                  </a:lnTo>
                  <a:lnTo>
                    <a:pt x="14417" y="428088"/>
                  </a:lnTo>
                  <a:lnTo>
                    <a:pt x="30046" y="438635"/>
                  </a:lnTo>
                  <a:lnTo>
                    <a:pt x="49161" y="442506"/>
                  </a:lnTo>
                  <a:lnTo>
                    <a:pt x="418845" y="442506"/>
                  </a:lnTo>
                  <a:lnTo>
                    <a:pt x="437966" y="438635"/>
                  </a:lnTo>
                  <a:lnTo>
                    <a:pt x="453594" y="428088"/>
                  </a:lnTo>
                  <a:lnTo>
                    <a:pt x="454380" y="426923"/>
                  </a:lnTo>
                  <a:lnTo>
                    <a:pt x="49161" y="426923"/>
                  </a:lnTo>
                  <a:lnTo>
                    <a:pt x="36110" y="424278"/>
                  </a:lnTo>
                  <a:lnTo>
                    <a:pt x="25439" y="417072"/>
                  </a:lnTo>
                  <a:lnTo>
                    <a:pt x="18238" y="406397"/>
                  </a:lnTo>
                  <a:lnTo>
                    <a:pt x="15595" y="393344"/>
                  </a:lnTo>
                  <a:lnTo>
                    <a:pt x="15595" y="49148"/>
                  </a:lnTo>
                  <a:lnTo>
                    <a:pt x="18238" y="36097"/>
                  </a:lnTo>
                  <a:lnTo>
                    <a:pt x="25439" y="25426"/>
                  </a:lnTo>
                  <a:lnTo>
                    <a:pt x="36110" y="18225"/>
                  </a:lnTo>
                  <a:lnTo>
                    <a:pt x="49161" y="15582"/>
                  </a:lnTo>
                  <a:lnTo>
                    <a:pt x="454382" y="15582"/>
                  </a:lnTo>
                  <a:lnTo>
                    <a:pt x="453594" y="14416"/>
                  </a:lnTo>
                  <a:lnTo>
                    <a:pt x="437966" y="3870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82" y="15582"/>
                  </a:moveTo>
                  <a:lnTo>
                    <a:pt x="418845" y="15582"/>
                  </a:lnTo>
                  <a:lnTo>
                    <a:pt x="431902" y="18225"/>
                  </a:lnTo>
                  <a:lnTo>
                    <a:pt x="442572" y="25426"/>
                  </a:lnTo>
                  <a:lnTo>
                    <a:pt x="449771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71" y="406397"/>
                  </a:lnTo>
                  <a:lnTo>
                    <a:pt x="442572" y="417072"/>
                  </a:lnTo>
                  <a:lnTo>
                    <a:pt x="431902" y="424278"/>
                  </a:lnTo>
                  <a:lnTo>
                    <a:pt x="418845" y="426923"/>
                  </a:lnTo>
                  <a:lnTo>
                    <a:pt x="454380" y="426923"/>
                  </a:lnTo>
                  <a:lnTo>
                    <a:pt x="464139" y="412459"/>
                  </a:lnTo>
                  <a:lnTo>
                    <a:pt x="468007" y="393344"/>
                  </a:lnTo>
                  <a:lnTo>
                    <a:pt x="468007" y="49148"/>
                  </a:lnTo>
                  <a:lnTo>
                    <a:pt x="464139" y="30041"/>
                  </a:lnTo>
                  <a:lnTo>
                    <a:pt x="454382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7" name="object 2187"/>
            <p:cNvSpPr/>
            <p:nvPr/>
          </p:nvSpPr>
          <p:spPr>
            <a:xfrm>
              <a:off x="5052931" y="5008313"/>
              <a:ext cx="177165" cy="353695"/>
            </a:xfrm>
            <a:custGeom>
              <a:avLst/>
              <a:gdLst/>
              <a:ahLst/>
              <a:cxnLst/>
              <a:rect l="l" t="t" r="r" b="b"/>
              <a:pathLst>
                <a:path w="177164" h="353695">
                  <a:moveTo>
                    <a:pt x="132600" y="0"/>
                  </a:moveTo>
                  <a:lnTo>
                    <a:pt x="44221" y="0"/>
                  </a:lnTo>
                  <a:lnTo>
                    <a:pt x="27008" y="3473"/>
                  </a:lnTo>
                  <a:lnTo>
                    <a:pt x="12952" y="12944"/>
                  </a:lnTo>
                  <a:lnTo>
                    <a:pt x="3475" y="26992"/>
                  </a:lnTo>
                  <a:lnTo>
                    <a:pt x="0" y="44195"/>
                  </a:lnTo>
                  <a:lnTo>
                    <a:pt x="0" y="309410"/>
                  </a:lnTo>
                  <a:lnTo>
                    <a:pt x="3475" y="326618"/>
                  </a:lnTo>
                  <a:lnTo>
                    <a:pt x="12952" y="340666"/>
                  </a:lnTo>
                  <a:lnTo>
                    <a:pt x="27008" y="350134"/>
                  </a:lnTo>
                  <a:lnTo>
                    <a:pt x="44221" y="353606"/>
                  </a:lnTo>
                  <a:lnTo>
                    <a:pt x="132600" y="353606"/>
                  </a:lnTo>
                  <a:lnTo>
                    <a:pt x="149806" y="350134"/>
                  </a:lnTo>
                  <a:lnTo>
                    <a:pt x="160091" y="343204"/>
                  </a:lnTo>
                  <a:lnTo>
                    <a:pt x="44221" y="343204"/>
                  </a:lnTo>
                  <a:lnTo>
                    <a:pt x="31066" y="340544"/>
                  </a:lnTo>
                  <a:lnTo>
                    <a:pt x="20315" y="333294"/>
                  </a:lnTo>
                  <a:lnTo>
                    <a:pt x="13062" y="322550"/>
                  </a:lnTo>
                  <a:lnTo>
                    <a:pt x="10401" y="309410"/>
                  </a:lnTo>
                  <a:lnTo>
                    <a:pt x="10401" y="44195"/>
                  </a:lnTo>
                  <a:lnTo>
                    <a:pt x="13062" y="31050"/>
                  </a:lnTo>
                  <a:lnTo>
                    <a:pt x="20315" y="20307"/>
                  </a:lnTo>
                  <a:lnTo>
                    <a:pt x="31066" y="13059"/>
                  </a:lnTo>
                  <a:lnTo>
                    <a:pt x="44221" y="10401"/>
                  </a:lnTo>
                  <a:lnTo>
                    <a:pt x="160085" y="10401"/>
                  </a:lnTo>
                  <a:lnTo>
                    <a:pt x="149806" y="3473"/>
                  </a:lnTo>
                  <a:lnTo>
                    <a:pt x="132600" y="0"/>
                  </a:lnTo>
                  <a:close/>
                </a:path>
                <a:path w="177164" h="353695">
                  <a:moveTo>
                    <a:pt x="88404" y="299008"/>
                  </a:moveTo>
                  <a:lnTo>
                    <a:pt x="78632" y="300985"/>
                  </a:lnTo>
                  <a:lnTo>
                    <a:pt x="70642" y="306373"/>
                  </a:lnTo>
                  <a:lnTo>
                    <a:pt x="65250" y="314358"/>
                  </a:lnTo>
                  <a:lnTo>
                    <a:pt x="63271" y="324129"/>
                  </a:lnTo>
                  <a:lnTo>
                    <a:pt x="63271" y="331749"/>
                  </a:lnTo>
                  <a:lnTo>
                    <a:pt x="66687" y="338607"/>
                  </a:lnTo>
                  <a:lnTo>
                    <a:pt x="72059" y="343204"/>
                  </a:lnTo>
                  <a:lnTo>
                    <a:pt x="104762" y="343204"/>
                  </a:lnTo>
                  <a:lnTo>
                    <a:pt x="109810" y="338874"/>
                  </a:lnTo>
                  <a:lnTo>
                    <a:pt x="80264" y="338874"/>
                  </a:lnTo>
                  <a:lnTo>
                    <a:pt x="73672" y="332270"/>
                  </a:lnTo>
                  <a:lnTo>
                    <a:pt x="73672" y="316001"/>
                  </a:lnTo>
                  <a:lnTo>
                    <a:pt x="80264" y="309410"/>
                  </a:lnTo>
                  <a:lnTo>
                    <a:pt x="108217" y="309410"/>
                  </a:lnTo>
                  <a:lnTo>
                    <a:pt x="106167" y="306373"/>
                  </a:lnTo>
                  <a:lnTo>
                    <a:pt x="98177" y="300985"/>
                  </a:lnTo>
                  <a:lnTo>
                    <a:pt x="88404" y="299008"/>
                  </a:lnTo>
                  <a:close/>
                </a:path>
                <a:path w="177164" h="353695">
                  <a:moveTo>
                    <a:pt x="160085" y="10401"/>
                  </a:moveTo>
                  <a:lnTo>
                    <a:pt x="132600" y="10401"/>
                  </a:lnTo>
                  <a:lnTo>
                    <a:pt x="145750" y="13059"/>
                  </a:lnTo>
                  <a:lnTo>
                    <a:pt x="156502" y="20307"/>
                  </a:lnTo>
                  <a:lnTo>
                    <a:pt x="163758" y="31050"/>
                  </a:lnTo>
                  <a:lnTo>
                    <a:pt x="166420" y="44195"/>
                  </a:lnTo>
                  <a:lnTo>
                    <a:pt x="166420" y="309410"/>
                  </a:lnTo>
                  <a:lnTo>
                    <a:pt x="163758" y="322550"/>
                  </a:lnTo>
                  <a:lnTo>
                    <a:pt x="156502" y="333294"/>
                  </a:lnTo>
                  <a:lnTo>
                    <a:pt x="145750" y="340544"/>
                  </a:lnTo>
                  <a:lnTo>
                    <a:pt x="132600" y="343204"/>
                  </a:lnTo>
                  <a:lnTo>
                    <a:pt x="160091" y="343204"/>
                  </a:lnTo>
                  <a:lnTo>
                    <a:pt x="163858" y="340666"/>
                  </a:lnTo>
                  <a:lnTo>
                    <a:pt x="173334" y="326618"/>
                  </a:lnTo>
                  <a:lnTo>
                    <a:pt x="176809" y="309410"/>
                  </a:lnTo>
                  <a:lnTo>
                    <a:pt x="176809" y="44195"/>
                  </a:lnTo>
                  <a:lnTo>
                    <a:pt x="173334" y="26992"/>
                  </a:lnTo>
                  <a:lnTo>
                    <a:pt x="163858" y="12944"/>
                  </a:lnTo>
                  <a:lnTo>
                    <a:pt x="160085" y="10401"/>
                  </a:lnTo>
                  <a:close/>
                </a:path>
                <a:path w="177164" h="353695">
                  <a:moveTo>
                    <a:pt x="108217" y="309410"/>
                  </a:moveTo>
                  <a:lnTo>
                    <a:pt x="96545" y="309410"/>
                  </a:lnTo>
                  <a:lnTo>
                    <a:pt x="103136" y="316001"/>
                  </a:lnTo>
                  <a:lnTo>
                    <a:pt x="103136" y="332270"/>
                  </a:lnTo>
                  <a:lnTo>
                    <a:pt x="96545" y="338874"/>
                  </a:lnTo>
                  <a:lnTo>
                    <a:pt x="109810" y="338874"/>
                  </a:lnTo>
                  <a:lnTo>
                    <a:pt x="110121" y="338607"/>
                  </a:lnTo>
                  <a:lnTo>
                    <a:pt x="113538" y="331749"/>
                  </a:lnTo>
                  <a:lnTo>
                    <a:pt x="113538" y="324129"/>
                  </a:lnTo>
                  <a:lnTo>
                    <a:pt x="111559" y="314358"/>
                  </a:lnTo>
                  <a:lnTo>
                    <a:pt x="108217" y="309410"/>
                  </a:lnTo>
                  <a:close/>
                </a:path>
                <a:path w="177164" h="353695">
                  <a:moveTo>
                    <a:pt x="118287" y="10401"/>
                  </a:moveTo>
                  <a:lnTo>
                    <a:pt x="58343" y="10401"/>
                  </a:lnTo>
                  <a:lnTo>
                    <a:pt x="52730" y="11341"/>
                  </a:lnTo>
                  <a:lnTo>
                    <a:pt x="48450" y="16230"/>
                  </a:lnTo>
                  <a:lnTo>
                    <a:pt x="48450" y="28638"/>
                  </a:lnTo>
                  <a:lnTo>
                    <a:pt x="53771" y="33972"/>
                  </a:lnTo>
                  <a:lnTo>
                    <a:pt x="122847" y="33972"/>
                  </a:lnTo>
                  <a:lnTo>
                    <a:pt x="128181" y="28638"/>
                  </a:lnTo>
                  <a:lnTo>
                    <a:pt x="128181" y="23571"/>
                  </a:lnTo>
                  <a:lnTo>
                    <a:pt x="60312" y="23571"/>
                  </a:lnTo>
                  <a:lnTo>
                    <a:pt x="58839" y="22110"/>
                  </a:lnTo>
                  <a:lnTo>
                    <a:pt x="60312" y="20624"/>
                  </a:lnTo>
                  <a:lnTo>
                    <a:pt x="128181" y="20624"/>
                  </a:lnTo>
                  <a:lnTo>
                    <a:pt x="128181" y="16230"/>
                  </a:lnTo>
                  <a:lnTo>
                    <a:pt x="123888" y="11341"/>
                  </a:lnTo>
                  <a:lnTo>
                    <a:pt x="118287" y="10401"/>
                  </a:lnTo>
                  <a:close/>
                </a:path>
                <a:path w="177164" h="353695">
                  <a:moveTo>
                    <a:pt x="128181" y="20624"/>
                  </a:moveTo>
                  <a:lnTo>
                    <a:pt x="116306" y="20624"/>
                  </a:lnTo>
                  <a:lnTo>
                    <a:pt x="117779" y="22110"/>
                  </a:lnTo>
                  <a:lnTo>
                    <a:pt x="116306" y="23571"/>
                  </a:lnTo>
                  <a:lnTo>
                    <a:pt x="128181" y="23571"/>
                  </a:lnTo>
                  <a:lnTo>
                    <a:pt x="128181" y="20624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8" name="object 2188"/>
            <p:cNvSpPr/>
            <p:nvPr/>
          </p:nvSpPr>
          <p:spPr>
            <a:xfrm>
              <a:off x="5052931" y="5303004"/>
              <a:ext cx="177165" cy="59055"/>
            </a:xfrm>
            <a:custGeom>
              <a:avLst/>
              <a:gdLst/>
              <a:ahLst/>
              <a:cxnLst/>
              <a:rect l="l" t="t" r="r" b="b"/>
              <a:pathLst>
                <a:path w="177164" h="59054">
                  <a:moveTo>
                    <a:pt x="176796" y="0"/>
                  </a:moveTo>
                  <a:lnTo>
                    <a:pt x="0" y="0"/>
                  </a:lnTo>
                  <a:lnTo>
                    <a:pt x="0" y="14719"/>
                  </a:lnTo>
                  <a:lnTo>
                    <a:pt x="3489" y="31885"/>
                  </a:lnTo>
                  <a:lnTo>
                    <a:pt x="12990" y="45937"/>
                  </a:lnTo>
                  <a:lnTo>
                    <a:pt x="27051" y="55429"/>
                  </a:lnTo>
                  <a:lnTo>
                    <a:pt x="44221" y="58915"/>
                  </a:lnTo>
                  <a:lnTo>
                    <a:pt x="132600" y="58915"/>
                  </a:lnTo>
                  <a:lnTo>
                    <a:pt x="149766" y="55429"/>
                  </a:lnTo>
                  <a:lnTo>
                    <a:pt x="163818" y="45937"/>
                  </a:lnTo>
                  <a:lnTo>
                    <a:pt x="165003" y="44183"/>
                  </a:lnTo>
                  <a:lnTo>
                    <a:pt x="80264" y="44183"/>
                  </a:lnTo>
                  <a:lnTo>
                    <a:pt x="73672" y="37579"/>
                  </a:lnTo>
                  <a:lnTo>
                    <a:pt x="73672" y="21310"/>
                  </a:lnTo>
                  <a:lnTo>
                    <a:pt x="80264" y="14719"/>
                  </a:lnTo>
                  <a:lnTo>
                    <a:pt x="176796" y="14719"/>
                  </a:lnTo>
                  <a:lnTo>
                    <a:pt x="176796" y="0"/>
                  </a:lnTo>
                  <a:close/>
                </a:path>
                <a:path w="177164" h="59054">
                  <a:moveTo>
                    <a:pt x="176796" y="14719"/>
                  </a:moveTo>
                  <a:lnTo>
                    <a:pt x="96545" y="14719"/>
                  </a:lnTo>
                  <a:lnTo>
                    <a:pt x="103136" y="21310"/>
                  </a:lnTo>
                  <a:lnTo>
                    <a:pt x="103136" y="37579"/>
                  </a:lnTo>
                  <a:lnTo>
                    <a:pt x="96545" y="44183"/>
                  </a:lnTo>
                  <a:lnTo>
                    <a:pt x="165003" y="44183"/>
                  </a:lnTo>
                  <a:lnTo>
                    <a:pt x="173311" y="31885"/>
                  </a:lnTo>
                  <a:lnTo>
                    <a:pt x="176796" y="14719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9" name="object 2189"/>
            <p:cNvSpPr/>
            <p:nvPr/>
          </p:nvSpPr>
          <p:spPr>
            <a:xfrm>
              <a:off x="5052846" y="5008337"/>
              <a:ext cx="177165" cy="44450"/>
            </a:xfrm>
            <a:custGeom>
              <a:avLst/>
              <a:gdLst/>
              <a:ahLst/>
              <a:cxnLst/>
              <a:rect l="l" t="t" r="r" b="b"/>
              <a:pathLst>
                <a:path w="177164" h="44450">
                  <a:moveTo>
                    <a:pt x="132600" y="0"/>
                  </a:moveTo>
                  <a:lnTo>
                    <a:pt x="44183" y="0"/>
                  </a:lnTo>
                  <a:lnTo>
                    <a:pt x="27030" y="3483"/>
                  </a:lnTo>
                  <a:lnTo>
                    <a:pt x="12980" y="12969"/>
                  </a:lnTo>
                  <a:lnTo>
                    <a:pt x="3487" y="27014"/>
                  </a:lnTo>
                  <a:lnTo>
                    <a:pt x="0" y="44170"/>
                  </a:lnTo>
                  <a:lnTo>
                    <a:pt x="176796" y="44170"/>
                  </a:lnTo>
                  <a:lnTo>
                    <a:pt x="173307" y="27014"/>
                  </a:lnTo>
                  <a:lnTo>
                    <a:pt x="170961" y="23545"/>
                  </a:lnTo>
                  <a:lnTo>
                    <a:pt x="60401" y="23545"/>
                  </a:lnTo>
                  <a:lnTo>
                    <a:pt x="58928" y="22085"/>
                  </a:lnTo>
                  <a:lnTo>
                    <a:pt x="60401" y="20612"/>
                  </a:lnTo>
                  <a:lnTo>
                    <a:pt x="168977" y="20612"/>
                  </a:lnTo>
                  <a:lnTo>
                    <a:pt x="163809" y="12969"/>
                  </a:lnTo>
                  <a:lnTo>
                    <a:pt x="149755" y="3483"/>
                  </a:lnTo>
                  <a:lnTo>
                    <a:pt x="132600" y="0"/>
                  </a:lnTo>
                  <a:close/>
                </a:path>
                <a:path w="177164" h="44450">
                  <a:moveTo>
                    <a:pt x="168977" y="20612"/>
                  </a:moveTo>
                  <a:lnTo>
                    <a:pt x="116395" y="20612"/>
                  </a:lnTo>
                  <a:lnTo>
                    <a:pt x="117868" y="22085"/>
                  </a:lnTo>
                  <a:lnTo>
                    <a:pt x="116395" y="23545"/>
                  </a:lnTo>
                  <a:lnTo>
                    <a:pt x="170961" y="23545"/>
                  </a:lnTo>
                  <a:lnTo>
                    <a:pt x="168977" y="2061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0" name="object 2190"/>
            <p:cNvSpPr/>
            <p:nvPr/>
          </p:nvSpPr>
          <p:spPr>
            <a:xfrm>
              <a:off x="4907229" y="4965538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6"/>
                  </a:lnTo>
                  <a:lnTo>
                    <a:pt x="3870" y="30041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0" y="412459"/>
                  </a:lnTo>
                  <a:lnTo>
                    <a:pt x="14417" y="428088"/>
                  </a:lnTo>
                  <a:lnTo>
                    <a:pt x="30046" y="438635"/>
                  </a:lnTo>
                  <a:lnTo>
                    <a:pt x="49161" y="442506"/>
                  </a:lnTo>
                  <a:lnTo>
                    <a:pt x="418845" y="442506"/>
                  </a:lnTo>
                  <a:lnTo>
                    <a:pt x="437968" y="438635"/>
                  </a:lnTo>
                  <a:lnTo>
                    <a:pt x="453601" y="428088"/>
                  </a:lnTo>
                  <a:lnTo>
                    <a:pt x="454387" y="426923"/>
                  </a:lnTo>
                  <a:lnTo>
                    <a:pt x="49161" y="426923"/>
                  </a:lnTo>
                  <a:lnTo>
                    <a:pt x="36108" y="424278"/>
                  </a:lnTo>
                  <a:lnTo>
                    <a:pt x="25433" y="417072"/>
                  </a:lnTo>
                  <a:lnTo>
                    <a:pt x="18227" y="406397"/>
                  </a:lnTo>
                  <a:lnTo>
                    <a:pt x="15582" y="393344"/>
                  </a:lnTo>
                  <a:lnTo>
                    <a:pt x="15582" y="49148"/>
                  </a:lnTo>
                  <a:lnTo>
                    <a:pt x="18227" y="36097"/>
                  </a:lnTo>
                  <a:lnTo>
                    <a:pt x="25433" y="25426"/>
                  </a:lnTo>
                  <a:lnTo>
                    <a:pt x="36108" y="18225"/>
                  </a:lnTo>
                  <a:lnTo>
                    <a:pt x="49161" y="15582"/>
                  </a:lnTo>
                  <a:lnTo>
                    <a:pt x="454388" y="15582"/>
                  </a:lnTo>
                  <a:lnTo>
                    <a:pt x="453601" y="14416"/>
                  </a:lnTo>
                  <a:lnTo>
                    <a:pt x="437968" y="3870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88" y="15582"/>
                  </a:moveTo>
                  <a:lnTo>
                    <a:pt x="418845" y="15582"/>
                  </a:lnTo>
                  <a:lnTo>
                    <a:pt x="431897" y="18225"/>
                  </a:lnTo>
                  <a:lnTo>
                    <a:pt x="442568" y="25426"/>
                  </a:lnTo>
                  <a:lnTo>
                    <a:pt x="449769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69" y="406397"/>
                  </a:lnTo>
                  <a:lnTo>
                    <a:pt x="442568" y="417072"/>
                  </a:lnTo>
                  <a:lnTo>
                    <a:pt x="431897" y="424278"/>
                  </a:lnTo>
                  <a:lnTo>
                    <a:pt x="418845" y="426923"/>
                  </a:lnTo>
                  <a:lnTo>
                    <a:pt x="454387" y="426923"/>
                  </a:lnTo>
                  <a:lnTo>
                    <a:pt x="464149" y="412459"/>
                  </a:lnTo>
                  <a:lnTo>
                    <a:pt x="468020" y="393344"/>
                  </a:lnTo>
                  <a:lnTo>
                    <a:pt x="468020" y="49148"/>
                  </a:lnTo>
                  <a:lnTo>
                    <a:pt x="464149" y="30041"/>
                  </a:lnTo>
                  <a:lnTo>
                    <a:pt x="454388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1" name="object 2191"/>
            <p:cNvSpPr/>
            <p:nvPr/>
          </p:nvSpPr>
          <p:spPr>
            <a:xfrm>
              <a:off x="2975100" y="3230328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60">
                  <a:moveTo>
                    <a:pt x="27241" y="0"/>
                  </a:moveTo>
                  <a:lnTo>
                    <a:pt x="7861" y="0"/>
                  </a:lnTo>
                  <a:lnTo>
                    <a:pt x="0" y="7861"/>
                  </a:lnTo>
                  <a:lnTo>
                    <a:pt x="0" y="27266"/>
                  </a:lnTo>
                  <a:lnTo>
                    <a:pt x="7861" y="35102"/>
                  </a:lnTo>
                  <a:lnTo>
                    <a:pt x="27241" y="35102"/>
                  </a:lnTo>
                  <a:lnTo>
                    <a:pt x="35102" y="27266"/>
                  </a:lnTo>
                  <a:lnTo>
                    <a:pt x="35102" y="7861"/>
                  </a:lnTo>
                  <a:lnTo>
                    <a:pt x="2724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2" name="object 2192"/>
            <p:cNvSpPr/>
            <p:nvPr/>
          </p:nvSpPr>
          <p:spPr>
            <a:xfrm>
              <a:off x="2971228" y="3268586"/>
              <a:ext cx="43180" cy="69215"/>
            </a:xfrm>
            <a:custGeom>
              <a:avLst/>
              <a:gdLst/>
              <a:ahLst/>
              <a:cxnLst/>
              <a:rect l="l" t="t" r="r" b="b"/>
              <a:pathLst>
                <a:path w="43180" h="69214">
                  <a:moveTo>
                    <a:pt x="42837" y="68745"/>
                  </a:moveTo>
                  <a:lnTo>
                    <a:pt x="0" y="68745"/>
                  </a:lnTo>
                  <a:lnTo>
                    <a:pt x="0" y="0"/>
                  </a:lnTo>
                  <a:lnTo>
                    <a:pt x="42837" y="0"/>
                  </a:lnTo>
                  <a:lnTo>
                    <a:pt x="42837" y="6874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3" name="object 2193"/>
            <p:cNvSpPr/>
            <p:nvPr/>
          </p:nvSpPr>
          <p:spPr>
            <a:xfrm>
              <a:off x="2956344" y="3268548"/>
              <a:ext cx="10795" cy="66040"/>
            </a:xfrm>
            <a:custGeom>
              <a:avLst/>
              <a:gdLst/>
              <a:ahLst/>
              <a:cxnLst/>
              <a:rect l="l" t="t" r="r" b="b"/>
              <a:pathLst>
                <a:path w="10794" h="66039">
                  <a:moveTo>
                    <a:pt x="10337" y="65785"/>
                  </a:moveTo>
                  <a:lnTo>
                    <a:pt x="0" y="65785"/>
                  </a:lnTo>
                  <a:lnTo>
                    <a:pt x="0" y="0"/>
                  </a:lnTo>
                  <a:lnTo>
                    <a:pt x="10337" y="0"/>
                  </a:lnTo>
                  <a:lnTo>
                    <a:pt x="10337" y="6578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4" name="object 2194"/>
            <p:cNvSpPr/>
            <p:nvPr/>
          </p:nvSpPr>
          <p:spPr>
            <a:xfrm>
              <a:off x="3017024" y="3268587"/>
              <a:ext cx="53340" cy="17145"/>
            </a:xfrm>
            <a:custGeom>
              <a:avLst/>
              <a:gdLst/>
              <a:ahLst/>
              <a:cxnLst/>
              <a:rect l="l" t="t" r="r" b="b"/>
              <a:pathLst>
                <a:path w="53339" h="17145">
                  <a:moveTo>
                    <a:pt x="1130" y="0"/>
                  </a:moveTo>
                  <a:lnTo>
                    <a:pt x="0" y="12382"/>
                  </a:lnTo>
                  <a:lnTo>
                    <a:pt x="51955" y="17081"/>
                  </a:lnTo>
                  <a:lnTo>
                    <a:pt x="53086" y="4711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5" name="object 2195"/>
            <p:cNvSpPr/>
            <p:nvPr/>
          </p:nvSpPr>
          <p:spPr>
            <a:xfrm>
              <a:off x="2969453" y="3336321"/>
              <a:ext cx="21590" cy="66040"/>
            </a:xfrm>
            <a:custGeom>
              <a:avLst/>
              <a:gdLst/>
              <a:ahLst/>
              <a:cxnLst/>
              <a:rect l="l" t="t" r="r" b="b"/>
              <a:pathLst>
                <a:path w="21589" h="66039">
                  <a:moveTo>
                    <a:pt x="21170" y="0"/>
                  </a:moveTo>
                  <a:lnTo>
                    <a:pt x="4356" y="0"/>
                  </a:lnTo>
                  <a:lnTo>
                    <a:pt x="0" y="24320"/>
                  </a:lnTo>
                  <a:lnTo>
                    <a:pt x="7150" y="65824"/>
                  </a:lnTo>
                  <a:lnTo>
                    <a:pt x="21170" y="61747"/>
                  </a:lnTo>
                  <a:lnTo>
                    <a:pt x="16179" y="26009"/>
                  </a:lnTo>
                  <a:lnTo>
                    <a:pt x="21170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6" name="object 2196"/>
            <p:cNvSpPr/>
            <p:nvPr/>
          </p:nvSpPr>
          <p:spPr>
            <a:xfrm>
              <a:off x="2994465" y="3336321"/>
              <a:ext cx="41275" cy="53975"/>
            </a:xfrm>
            <a:custGeom>
              <a:avLst/>
              <a:gdLst/>
              <a:ahLst/>
              <a:cxnLst/>
              <a:rect l="l" t="t" r="r" b="b"/>
              <a:pathLst>
                <a:path w="41275" h="53975">
                  <a:moveTo>
                    <a:pt x="17094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099" y="53352"/>
                  </a:lnTo>
                  <a:lnTo>
                    <a:pt x="40970" y="40182"/>
                  </a:lnTo>
                  <a:lnTo>
                    <a:pt x="17094" y="22275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7" name="object 2197"/>
            <p:cNvSpPr/>
            <p:nvPr/>
          </p:nvSpPr>
          <p:spPr>
            <a:xfrm>
              <a:off x="3043937" y="3255441"/>
              <a:ext cx="74930" cy="74295"/>
            </a:xfrm>
            <a:custGeom>
              <a:avLst/>
              <a:gdLst/>
              <a:ahLst/>
              <a:cxnLst/>
              <a:rect l="l" t="t" r="r" b="b"/>
              <a:pathLst>
                <a:path w="74930" h="74295">
                  <a:moveTo>
                    <a:pt x="44005" y="0"/>
                  </a:moveTo>
                  <a:lnTo>
                    <a:pt x="50" y="41236"/>
                  </a:lnTo>
                  <a:lnTo>
                    <a:pt x="0" y="43141"/>
                  </a:lnTo>
                  <a:lnTo>
                    <a:pt x="28930" y="73977"/>
                  </a:lnTo>
                  <a:lnTo>
                    <a:pt x="30835" y="74053"/>
                  </a:lnTo>
                  <a:lnTo>
                    <a:pt x="74739" y="32791"/>
                  </a:lnTo>
                  <a:lnTo>
                    <a:pt x="74815" y="30886"/>
                  </a:lnTo>
                  <a:lnTo>
                    <a:pt x="71326" y="27165"/>
                  </a:lnTo>
                  <a:lnTo>
                    <a:pt x="58775" y="27165"/>
                  </a:lnTo>
                  <a:lnTo>
                    <a:pt x="58420" y="26873"/>
                  </a:lnTo>
                  <a:lnTo>
                    <a:pt x="48387" y="16027"/>
                  </a:lnTo>
                  <a:lnTo>
                    <a:pt x="48120" y="15621"/>
                  </a:lnTo>
                  <a:lnTo>
                    <a:pt x="50774" y="13169"/>
                  </a:lnTo>
                  <a:lnTo>
                    <a:pt x="58201" y="13169"/>
                  </a:lnTo>
                  <a:lnTo>
                    <a:pt x="45897" y="50"/>
                  </a:lnTo>
                  <a:lnTo>
                    <a:pt x="44005" y="0"/>
                  </a:lnTo>
                  <a:close/>
                </a:path>
                <a:path w="74930" h="74295">
                  <a:moveTo>
                    <a:pt x="58201" y="13169"/>
                  </a:moveTo>
                  <a:lnTo>
                    <a:pt x="50774" y="13169"/>
                  </a:lnTo>
                  <a:lnTo>
                    <a:pt x="51168" y="13487"/>
                  </a:lnTo>
                  <a:lnTo>
                    <a:pt x="61163" y="24320"/>
                  </a:lnTo>
                  <a:lnTo>
                    <a:pt x="61442" y="24701"/>
                  </a:lnTo>
                  <a:lnTo>
                    <a:pt x="58775" y="27165"/>
                  </a:lnTo>
                  <a:lnTo>
                    <a:pt x="71326" y="27165"/>
                  </a:lnTo>
                  <a:lnTo>
                    <a:pt x="58201" y="13169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8" name="object 2198"/>
            <p:cNvSpPr/>
            <p:nvPr/>
          </p:nvSpPr>
          <p:spPr>
            <a:xfrm>
              <a:off x="3130676" y="3224530"/>
              <a:ext cx="139153" cy="1662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99" name="object 2199"/>
            <p:cNvSpPr/>
            <p:nvPr/>
          </p:nvSpPr>
          <p:spPr>
            <a:xfrm>
              <a:off x="3068840" y="3215932"/>
              <a:ext cx="80010" cy="159385"/>
            </a:xfrm>
            <a:custGeom>
              <a:avLst/>
              <a:gdLst/>
              <a:ahLst/>
              <a:cxnLst/>
              <a:rect l="l" t="t" r="r" b="b"/>
              <a:pathLst>
                <a:path w="80010" h="159385">
                  <a:moveTo>
                    <a:pt x="79578" y="159219"/>
                  </a:moveTo>
                  <a:lnTo>
                    <a:pt x="0" y="159219"/>
                  </a:lnTo>
                  <a:lnTo>
                    <a:pt x="0" y="0"/>
                  </a:lnTo>
                  <a:lnTo>
                    <a:pt x="79578" y="0"/>
                  </a:lnTo>
                  <a:lnTo>
                    <a:pt x="79578" y="159219"/>
                  </a:lnTo>
                  <a:close/>
                </a:path>
              </a:pathLst>
            </a:custGeom>
            <a:ln w="5194">
              <a:solidFill>
                <a:srgbClr val="474B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0" name="object 2200"/>
            <p:cNvSpPr/>
            <p:nvPr/>
          </p:nvSpPr>
          <p:spPr>
            <a:xfrm>
              <a:off x="2879081" y="3089449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7"/>
                  </a:lnTo>
                  <a:lnTo>
                    <a:pt x="3870" y="30046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2"/>
                  </a:lnTo>
                  <a:lnTo>
                    <a:pt x="14417" y="428101"/>
                  </a:lnTo>
                  <a:lnTo>
                    <a:pt x="30046" y="438648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6" y="438648"/>
                  </a:lnTo>
                  <a:lnTo>
                    <a:pt x="453594" y="428101"/>
                  </a:lnTo>
                  <a:lnTo>
                    <a:pt x="454389" y="426923"/>
                  </a:lnTo>
                  <a:lnTo>
                    <a:pt x="49161" y="426923"/>
                  </a:lnTo>
                  <a:lnTo>
                    <a:pt x="36110" y="424280"/>
                  </a:lnTo>
                  <a:lnTo>
                    <a:pt x="25439" y="417079"/>
                  </a:lnTo>
                  <a:lnTo>
                    <a:pt x="18238" y="406408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0"/>
                  </a:lnTo>
                  <a:lnTo>
                    <a:pt x="25439" y="25439"/>
                  </a:lnTo>
                  <a:lnTo>
                    <a:pt x="36110" y="18238"/>
                  </a:lnTo>
                  <a:lnTo>
                    <a:pt x="49161" y="15595"/>
                  </a:lnTo>
                  <a:lnTo>
                    <a:pt x="454389" y="15595"/>
                  </a:lnTo>
                  <a:lnTo>
                    <a:pt x="453594" y="14417"/>
                  </a:lnTo>
                  <a:lnTo>
                    <a:pt x="437966" y="3870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89" y="15595"/>
                  </a:moveTo>
                  <a:lnTo>
                    <a:pt x="418845" y="15595"/>
                  </a:lnTo>
                  <a:lnTo>
                    <a:pt x="431902" y="18238"/>
                  </a:lnTo>
                  <a:lnTo>
                    <a:pt x="442572" y="25439"/>
                  </a:lnTo>
                  <a:lnTo>
                    <a:pt x="449771" y="36110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08"/>
                  </a:lnTo>
                  <a:lnTo>
                    <a:pt x="442572" y="417079"/>
                  </a:lnTo>
                  <a:lnTo>
                    <a:pt x="431902" y="424280"/>
                  </a:lnTo>
                  <a:lnTo>
                    <a:pt x="418845" y="426923"/>
                  </a:lnTo>
                  <a:lnTo>
                    <a:pt x="454389" y="426923"/>
                  </a:lnTo>
                  <a:lnTo>
                    <a:pt x="464139" y="412472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46"/>
                  </a:lnTo>
                  <a:lnTo>
                    <a:pt x="454389" y="1559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1" name="object 2201"/>
            <p:cNvSpPr/>
            <p:nvPr/>
          </p:nvSpPr>
          <p:spPr>
            <a:xfrm>
              <a:off x="2956369" y="4412348"/>
              <a:ext cx="313690" cy="304165"/>
            </a:xfrm>
            <a:custGeom>
              <a:avLst/>
              <a:gdLst/>
              <a:ahLst/>
              <a:cxnLst/>
              <a:rect l="l" t="t" r="r" b="b"/>
              <a:pathLst>
                <a:path w="313689" h="304164">
                  <a:moveTo>
                    <a:pt x="313435" y="278231"/>
                  </a:moveTo>
                  <a:lnTo>
                    <a:pt x="0" y="278231"/>
                  </a:lnTo>
                  <a:lnTo>
                    <a:pt x="0" y="303707"/>
                  </a:lnTo>
                  <a:lnTo>
                    <a:pt x="313435" y="303707"/>
                  </a:lnTo>
                  <a:lnTo>
                    <a:pt x="313435" y="278231"/>
                  </a:lnTo>
                  <a:close/>
                </a:path>
                <a:path w="313689" h="304164">
                  <a:moveTo>
                    <a:pt x="261061" y="0"/>
                  </a:moveTo>
                  <a:lnTo>
                    <a:pt x="45872" y="0"/>
                  </a:lnTo>
                  <a:lnTo>
                    <a:pt x="40398" y="5473"/>
                  </a:lnTo>
                  <a:lnTo>
                    <a:pt x="40398" y="278231"/>
                  </a:lnTo>
                  <a:lnTo>
                    <a:pt x="266547" y="278231"/>
                  </a:lnTo>
                  <a:lnTo>
                    <a:pt x="64808" y="278218"/>
                  </a:lnTo>
                  <a:lnTo>
                    <a:pt x="64808" y="24409"/>
                  </a:lnTo>
                  <a:lnTo>
                    <a:pt x="266547" y="24409"/>
                  </a:lnTo>
                  <a:lnTo>
                    <a:pt x="266547" y="5473"/>
                  </a:lnTo>
                  <a:lnTo>
                    <a:pt x="261061" y="0"/>
                  </a:lnTo>
                  <a:close/>
                </a:path>
                <a:path w="313689" h="304164">
                  <a:moveTo>
                    <a:pt x="266547" y="24409"/>
                  </a:moveTo>
                  <a:lnTo>
                    <a:pt x="242125" y="24409"/>
                  </a:lnTo>
                  <a:lnTo>
                    <a:pt x="242125" y="278218"/>
                  </a:lnTo>
                  <a:lnTo>
                    <a:pt x="266547" y="278218"/>
                  </a:lnTo>
                  <a:lnTo>
                    <a:pt x="266547" y="24409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2" name="object 2202"/>
            <p:cNvSpPr/>
            <p:nvPr/>
          </p:nvSpPr>
          <p:spPr>
            <a:xfrm>
              <a:off x="3048890" y="4492612"/>
              <a:ext cx="128587" cy="1431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03" name="object 2203"/>
            <p:cNvSpPr/>
            <p:nvPr/>
          </p:nvSpPr>
          <p:spPr>
            <a:xfrm>
              <a:off x="2879081" y="4339952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68"/>
                  </a:lnTo>
                  <a:lnTo>
                    <a:pt x="14417" y="14411"/>
                  </a:lnTo>
                  <a:lnTo>
                    <a:pt x="3870" y="30035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0" y="412459"/>
                  </a:lnTo>
                  <a:lnTo>
                    <a:pt x="14417" y="428088"/>
                  </a:lnTo>
                  <a:lnTo>
                    <a:pt x="30046" y="438635"/>
                  </a:lnTo>
                  <a:lnTo>
                    <a:pt x="49161" y="442506"/>
                  </a:lnTo>
                  <a:lnTo>
                    <a:pt x="418845" y="442506"/>
                  </a:lnTo>
                  <a:lnTo>
                    <a:pt x="437966" y="438635"/>
                  </a:lnTo>
                  <a:lnTo>
                    <a:pt x="453594" y="428088"/>
                  </a:lnTo>
                  <a:lnTo>
                    <a:pt x="454389" y="426910"/>
                  </a:lnTo>
                  <a:lnTo>
                    <a:pt x="49161" y="426910"/>
                  </a:lnTo>
                  <a:lnTo>
                    <a:pt x="36110" y="424267"/>
                  </a:lnTo>
                  <a:lnTo>
                    <a:pt x="25439" y="417066"/>
                  </a:lnTo>
                  <a:lnTo>
                    <a:pt x="18238" y="406395"/>
                  </a:lnTo>
                  <a:lnTo>
                    <a:pt x="15595" y="393344"/>
                  </a:lnTo>
                  <a:lnTo>
                    <a:pt x="15595" y="49148"/>
                  </a:lnTo>
                  <a:lnTo>
                    <a:pt x="18238" y="36097"/>
                  </a:lnTo>
                  <a:lnTo>
                    <a:pt x="25439" y="25426"/>
                  </a:lnTo>
                  <a:lnTo>
                    <a:pt x="36110" y="18225"/>
                  </a:lnTo>
                  <a:lnTo>
                    <a:pt x="49161" y="15582"/>
                  </a:lnTo>
                  <a:lnTo>
                    <a:pt x="454385" y="15582"/>
                  </a:lnTo>
                  <a:lnTo>
                    <a:pt x="453594" y="14411"/>
                  </a:lnTo>
                  <a:lnTo>
                    <a:pt x="437966" y="3868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85" y="15582"/>
                  </a:moveTo>
                  <a:lnTo>
                    <a:pt x="418845" y="15582"/>
                  </a:lnTo>
                  <a:lnTo>
                    <a:pt x="431902" y="18225"/>
                  </a:lnTo>
                  <a:lnTo>
                    <a:pt x="442572" y="25426"/>
                  </a:lnTo>
                  <a:lnTo>
                    <a:pt x="449771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71" y="406395"/>
                  </a:lnTo>
                  <a:lnTo>
                    <a:pt x="442572" y="417066"/>
                  </a:lnTo>
                  <a:lnTo>
                    <a:pt x="431902" y="424267"/>
                  </a:lnTo>
                  <a:lnTo>
                    <a:pt x="418845" y="426910"/>
                  </a:lnTo>
                  <a:lnTo>
                    <a:pt x="454389" y="426910"/>
                  </a:lnTo>
                  <a:lnTo>
                    <a:pt x="464139" y="412459"/>
                  </a:lnTo>
                  <a:lnTo>
                    <a:pt x="468007" y="393344"/>
                  </a:lnTo>
                  <a:lnTo>
                    <a:pt x="468007" y="49148"/>
                  </a:lnTo>
                  <a:lnTo>
                    <a:pt x="464139" y="30035"/>
                  </a:lnTo>
                  <a:lnTo>
                    <a:pt x="454385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4" name="object 2204"/>
            <p:cNvSpPr/>
            <p:nvPr/>
          </p:nvSpPr>
          <p:spPr>
            <a:xfrm>
              <a:off x="4984889" y="2181390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0" y="25476"/>
                  </a:moveTo>
                  <a:lnTo>
                    <a:pt x="313436" y="25476"/>
                  </a:lnTo>
                  <a:lnTo>
                    <a:pt x="313436" y="0"/>
                  </a:lnTo>
                  <a:lnTo>
                    <a:pt x="0" y="0"/>
                  </a:lnTo>
                  <a:lnTo>
                    <a:pt x="0" y="25476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5" name="object 2205"/>
            <p:cNvSpPr/>
            <p:nvPr/>
          </p:nvSpPr>
          <p:spPr>
            <a:xfrm>
              <a:off x="4989277" y="2532883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152526" y="0"/>
                  </a:moveTo>
                  <a:lnTo>
                    <a:pt x="104311" y="7774"/>
                  </a:lnTo>
                  <a:lnTo>
                    <a:pt x="62440" y="29424"/>
                  </a:lnTo>
                  <a:lnTo>
                    <a:pt x="29424" y="62437"/>
                  </a:lnTo>
                  <a:lnTo>
                    <a:pt x="7774" y="104304"/>
                  </a:lnTo>
                  <a:lnTo>
                    <a:pt x="0" y="152514"/>
                  </a:lnTo>
                  <a:lnTo>
                    <a:pt x="7774" y="200720"/>
                  </a:lnTo>
                  <a:lnTo>
                    <a:pt x="29424" y="242589"/>
                  </a:lnTo>
                  <a:lnTo>
                    <a:pt x="62440" y="275608"/>
                  </a:lnTo>
                  <a:lnTo>
                    <a:pt x="104311" y="297264"/>
                  </a:lnTo>
                  <a:lnTo>
                    <a:pt x="152526" y="305041"/>
                  </a:lnTo>
                  <a:lnTo>
                    <a:pt x="200719" y="297264"/>
                  </a:lnTo>
                  <a:lnTo>
                    <a:pt x="241018" y="276415"/>
                  </a:lnTo>
                  <a:lnTo>
                    <a:pt x="152526" y="276415"/>
                  </a:lnTo>
                  <a:lnTo>
                    <a:pt x="104290" y="266683"/>
                  </a:lnTo>
                  <a:lnTo>
                    <a:pt x="64898" y="240139"/>
                  </a:lnTo>
                  <a:lnTo>
                    <a:pt x="38339" y="200757"/>
                  </a:lnTo>
                  <a:lnTo>
                    <a:pt x="28600" y="152514"/>
                  </a:lnTo>
                  <a:lnTo>
                    <a:pt x="33661" y="117338"/>
                  </a:lnTo>
                  <a:lnTo>
                    <a:pt x="69796" y="60236"/>
                  </a:lnTo>
                  <a:lnTo>
                    <a:pt x="110680" y="35826"/>
                  </a:lnTo>
                  <a:lnTo>
                    <a:pt x="152526" y="28587"/>
                  </a:lnTo>
                  <a:lnTo>
                    <a:pt x="239518" y="28587"/>
                  </a:lnTo>
                  <a:lnTo>
                    <a:pt x="223270" y="17432"/>
                  </a:lnTo>
                  <a:lnTo>
                    <a:pt x="189556" y="4542"/>
                  </a:lnTo>
                  <a:lnTo>
                    <a:pt x="152526" y="0"/>
                  </a:lnTo>
                  <a:close/>
                </a:path>
                <a:path w="305435" h="305435">
                  <a:moveTo>
                    <a:pt x="298615" y="138226"/>
                  </a:moveTo>
                  <a:lnTo>
                    <a:pt x="282828" y="138226"/>
                  </a:lnTo>
                  <a:lnTo>
                    <a:pt x="276440" y="144614"/>
                  </a:lnTo>
                  <a:lnTo>
                    <a:pt x="276440" y="152514"/>
                  </a:lnTo>
                  <a:lnTo>
                    <a:pt x="266703" y="200757"/>
                  </a:lnTo>
                  <a:lnTo>
                    <a:pt x="240149" y="240139"/>
                  </a:lnTo>
                  <a:lnTo>
                    <a:pt x="200761" y="266683"/>
                  </a:lnTo>
                  <a:lnTo>
                    <a:pt x="152526" y="276415"/>
                  </a:lnTo>
                  <a:lnTo>
                    <a:pt x="241018" y="276415"/>
                  </a:lnTo>
                  <a:lnTo>
                    <a:pt x="242577" y="275608"/>
                  </a:lnTo>
                  <a:lnTo>
                    <a:pt x="275589" y="242589"/>
                  </a:lnTo>
                  <a:lnTo>
                    <a:pt x="297240" y="200720"/>
                  </a:lnTo>
                  <a:lnTo>
                    <a:pt x="305015" y="152514"/>
                  </a:lnTo>
                  <a:lnTo>
                    <a:pt x="305015" y="144614"/>
                  </a:lnTo>
                  <a:lnTo>
                    <a:pt x="298615" y="138226"/>
                  </a:lnTo>
                  <a:close/>
                </a:path>
                <a:path w="305435" h="305435">
                  <a:moveTo>
                    <a:pt x="239518" y="28587"/>
                  </a:moveTo>
                  <a:lnTo>
                    <a:pt x="152526" y="28587"/>
                  </a:lnTo>
                  <a:lnTo>
                    <a:pt x="182797" y="32325"/>
                  </a:lnTo>
                  <a:lnTo>
                    <a:pt x="210337" y="42922"/>
                  </a:lnTo>
                  <a:lnTo>
                    <a:pt x="234247" y="59459"/>
                  </a:lnTo>
                  <a:lnTo>
                    <a:pt x="253631" y="81013"/>
                  </a:lnTo>
                  <a:lnTo>
                    <a:pt x="220852" y="81013"/>
                  </a:lnTo>
                  <a:lnTo>
                    <a:pt x="214452" y="87426"/>
                  </a:lnTo>
                  <a:lnTo>
                    <a:pt x="214452" y="103225"/>
                  </a:lnTo>
                  <a:lnTo>
                    <a:pt x="220852" y="109613"/>
                  </a:lnTo>
                  <a:lnTo>
                    <a:pt x="298615" y="109613"/>
                  </a:lnTo>
                  <a:lnTo>
                    <a:pt x="305015" y="103225"/>
                  </a:lnTo>
                  <a:lnTo>
                    <a:pt x="305015" y="63830"/>
                  </a:lnTo>
                  <a:lnTo>
                    <a:pt x="276440" y="63830"/>
                  </a:lnTo>
                  <a:lnTo>
                    <a:pt x="252591" y="37563"/>
                  </a:lnTo>
                  <a:lnTo>
                    <a:pt x="239518" y="28587"/>
                  </a:lnTo>
                  <a:close/>
                </a:path>
                <a:path w="305435" h="305435">
                  <a:moveTo>
                    <a:pt x="298615" y="23825"/>
                  </a:moveTo>
                  <a:lnTo>
                    <a:pt x="282828" y="23825"/>
                  </a:lnTo>
                  <a:lnTo>
                    <a:pt x="276440" y="30225"/>
                  </a:lnTo>
                  <a:lnTo>
                    <a:pt x="276440" y="63830"/>
                  </a:lnTo>
                  <a:lnTo>
                    <a:pt x="305015" y="63830"/>
                  </a:lnTo>
                  <a:lnTo>
                    <a:pt x="305015" y="30225"/>
                  </a:lnTo>
                  <a:lnTo>
                    <a:pt x="298615" y="2382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6" name="object 2206"/>
            <p:cNvSpPr/>
            <p:nvPr/>
          </p:nvSpPr>
          <p:spPr>
            <a:xfrm>
              <a:off x="5046281" y="2660130"/>
              <a:ext cx="46990" cy="55880"/>
            </a:xfrm>
            <a:custGeom>
              <a:avLst/>
              <a:gdLst/>
              <a:ahLst/>
              <a:cxnLst/>
              <a:rect l="l" t="t" r="r" b="b"/>
              <a:pathLst>
                <a:path w="46989" h="55880">
                  <a:moveTo>
                    <a:pt x="27444" y="0"/>
                  </a:moveTo>
                  <a:lnTo>
                    <a:pt x="18834" y="0"/>
                  </a:lnTo>
                  <a:lnTo>
                    <a:pt x="0" y="55397"/>
                  </a:lnTo>
                  <a:lnTo>
                    <a:pt x="7404" y="55397"/>
                  </a:lnTo>
                  <a:lnTo>
                    <a:pt x="13144" y="37972"/>
                  </a:lnTo>
                  <a:lnTo>
                    <a:pt x="40415" y="37972"/>
                  </a:lnTo>
                  <a:lnTo>
                    <a:pt x="38506" y="32384"/>
                  </a:lnTo>
                  <a:lnTo>
                    <a:pt x="14643" y="32384"/>
                  </a:lnTo>
                  <a:lnTo>
                    <a:pt x="20066" y="16357"/>
                  </a:lnTo>
                  <a:lnTo>
                    <a:pt x="21177" y="12826"/>
                  </a:lnTo>
                  <a:lnTo>
                    <a:pt x="22047" y="9613"/>
                  </a:lnTo>
                  <a:lnTo>
                    <a:pt x="22860" y="6324"/>
                  </a:lnTo>
                  <a:lnTo>
                    <a:pt x="29605" y="6324"/>
                  </a:lnTo>
                  <a:lnTo>
                    <a:pt x="27444" y="0"/>
                  </a:lnTo>
                  <a:close/>
                </a:path>
                <a:path w="46989" h="55880">
                  <a:moveTo>
                    <a:pt x="40415" y="37972"/>
                  </a:moveTo>
                  <a:lnTo>
                    <a:pt x="32804" y="37972"/>
                  </a:lnTo>
                  <a:lnTo>
                    <a:pt x="38722" y="55397"/>
                  </a:lnTo>
                  <a:lnTo>
                    <a:pt x="46367" y="55397"/>
                  </a:lnTo>
                  <a:lnTo>
                    <a:pt x="40415" y="37972"/>
                  </a:lnTo>
                  <a:close/>
                </a:path>
                <a:path w="46989" h="55880">
                  <a:moveTo>
                    <a:pt x="29605" y="6324"/>
                  </a:moveTo>
                  <a:lnTo>
                    <a:pt x="23037" y="6324"/>
                  </a:lnTo>
                  <a:lnTo>
                    <a:pt x="24676" y="12826"/>
                  </a:lnTo>
                  <a:lnTo>
                    <a:pt x="31318" y="32384"/>
                  </a:lnTo>
                  <a:lnTo>
                    <a:pt x="38506" y="32384"/>
                  </a:lnTo>
                  <a:lnTo>
                    <a:pt x="29605" y="6324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7" name="object 2207"/>
            <p:cNvSpPr/>
            <p:nvPr/>
          </p:nvSpPr>
          <p:spPr>
            <a:xfrm>
              <a:off x="5098403" y="2660133"/>
              <a:ext cx="41275" cy="56515"/>
            </a:xfrm>
            <a:custGeom>
              <a:avLst/>
              <a:gdLst/>
              <a:ahLst/>
              <a:cxnLst/>
              <a:rect l="l" t="t" r="r" b="b"/>
              <a:pathLst>
                <a:path w="41275" h="56514">
                  <a:moveTo>
                    <a:pt x="7226" y="0"/>
                  </a:moveTo>
                  <a:lnTo>
                    <a:pt x="0" y="0"/>
                  </a:lnTo>
                  <a:lnTo>
                    <a:pt x="0" y="32626"/>
                  </a:lnTo>
                  <a:lnTo>
                    <a:pt x="1512" y="43583"/>
                  </a:lnTo>
                  <a:lnTo>
                    <a:pt x="5691" y="50923"/>
                  </a:lnTo>
                  <a:lnTo>
                    <a:pt x="11996" y="55039"/>
                  </a:lnTo>
                  <a:lnTo>
                    <a:pt x="19888" y="56324"/>
                  </a:lnTo>
                  <a:lnTo>
                    <a:pt x="28232" y="54966"/>
                  </a:lnTo>
                  <a:lnTo>
                    <a:pt x="34877" y="50701"/>
                  </a:lnTo>
                  <a:lnTo>
                    <a:pt x="35013" y="50469"/>
                  </a:lnTo>
                  <a:lnTo>
                    <a:pt x="12750" y="50469"/>
                  </a:lnTo>
                  <a:lnTo>
                    <a:pt x="7226" y="45212"/>
                  </a:lnTo>
                  <a:lnTo>
                    <a:pt x="7226" y="0"/>
                  </a:lnTo>
                  <a:close/>
                </a:path>
                <a:path w="41275" h="56514">
                  <a:moveTo>
                    <a:pt x="40855" y="0"/>
                  </a:moveTo>
                  <a:lnTo>
                    <a:pt x="33616" y="0"/>
                  </a:lnTo>
                  <a:lnTo>
                    <a:pt x="33616" y="45046"/>
                  </a:lnTo>
                  <a:lnTo>
                    <a:pt x="28359" y="50469"/>
                  </a:lnTo>
                  <a:lnTo>
                    <a:pt x="35013" y="50469"/>
                  </a:lnTo>
                  <a:lnTo>
                    <a:pt x="39269" y="43240"/>
                  </a:lnTo>
                  <a:lnTo>
                    <a:pt x="40808" y="32626"/>
                  </a:lnTo>
                  <a:lnTo>
                    <a:pt x="40855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8" name="object 2208"/>
            <p:cNvSpPr/>
            <p:nvPr/>
          </p:nvSpPr>
          <p:spPr>
            <a:xfrm>
              <a:off x="5145344" y="2660139"/>
              <a:ext cx="41275" cy="55880"/>
            </a:xfrm>
            <a:custGeom>
              <a:avLst/>
              <a:gdLst/>
              <a:ahLst/>
              <a:cxnLst/>
              <a:rect l="l" t="t" r="r" b="b"/>
              <a:pathLst>
                <a:path w="41275" h="55880">
                  <a:moveTo>
                    <a:pt x="24041" y="6083"/>
                  </a:moveTo>
                  <a:lnTo>
                    <a:pt x="16852" y="6083"/>
                  </a:lnTo>
                  <a:lnTo>
                    <a:pt x="16852" y="55397"/>
                  </a:lnTo>
                  <a:lnTo>
                    <a:pt x="24041" y="55397"/>
                  </a:lnTo>
                  <a:lnTo>
                    <a:pt x="24041" y="6083"/>
                  </a:lnTo>
                  <a:close/>
                </a:path>
                <a:path w="41275" h="55880">
                  <a:moveTo>
                    <a:pt x="40995" y="0"/>
                  </a:moveTo>
                  <a:lnTo>
                    <a:pt x="0" y="0"/>
                  </a:lnTo>
                  <a:lnTo>
                    <a:pt x="0" y="6083"/>
                  </a:lnTo>
                  <a:lnTo>
                    <a:pt x="40995" y="6083"/>
                  </a:lnTo>
                  <a:lnTo>
                    <a:pt x="40995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9" name="object 2209"/>
            <p:cNvSpPr/>
            <p:nvPr/>
          </p:nvSpPr>
          <p:spPr>
            <a:xfrm>
              <a:off x="5187020" y="2659231"/>
              <a:ext cx="50800" cy="57785"/>
            </a:xfrm>
            <a:custGeom>
              <a:avLst/>
              <a:gdLst/>
              <a:ahLst/>
              <a:cxnLst/>
              <a:rect l="l" t="t" r="r" b="b"/>
              <a:pathLst>
                <a:path w="50800" h="57785">
                  <a:moveTo>
                    <a:pt x="25704" y="0"/>
                  </a:moveTo>
                  <a:lnTo>
                    <a:pt x="15451" y="2072"/>
                  </a:lnTo>
                  <a:lnTo>
                    <a:pt x="7308" y="7953"/>
                  </a:lnTo>
                  <a:lnTo>
                    <a:pt x="1937" y="17134"/>
                  </a:lnTo>
                  <a:lnTo>
                    <a:pt x="0" y="29108"/>
                  </a:lnTo>
                  <a:lnTo>
                    <a:pt x="1832" y="40566"/>
                  </a:lnTo>
                  <a:lnTo>
                    <a:pt x="6961" y="49442"/>
                  </a:lnTo>
                  <a:lnTo>
                    <a:pt x="14835" y="55177"/>
                  </a:lnTo>
                  <a:lnTo>
                    <a:pt x="24904" y="57213"/>
                  </a:lnTo>
                  <a:lnTo>
                    <a:pt x="34873" y="55337"/>
                  </a:lnTo>
                  <a:lnTo>
                    <a:pt x="40723" y="51358"/>
                  </a:lnTo>
                  <a:lnTo>
                    <a:pt x="25323" y="51358"/>
                  </a:lnTo>
                  <a:lnTo>
                    <a:pt x="17796" y="49518"/>
                  </a:lnTo>
                  <a:lnTo>
                    <a:pt x="12242" y="44580"/>
                  </a:lnTo>
                  <a:lnTo>
                    <a:pt x="8809" y="37428"/>
                  </a:lnTo>
                  <a:lnTo>
                    <a:pt x="7657" y="29108"/>
                  </a:lnTo>
                  <a:lnTo>
                    <a:pt x="7748" y="28016"/>
                  </a:lnTo>
                  <a:lnTo>
                    <a:pt x="8741" y="20193"/>
                  </a:lnTo>
                  <a:lnTo>
                    <a:pt x="12068" y="12822"/>
                  </a:lnTo>
                  <a:lnTo>
                    <a:pt x="17608" y="7729"/>
                  </a:lnTo>
                  <a:lnTo>
                    <a:pt x="25361" y="5829"/>
                  </a:lnTo>
                  <a:lnTo>
                    <a:pt x="41084" y="5829"/>
                  </a:lnTo>
                  <a:lnTo>
                    <a:pt x="35977" y="2068"/>
                  </a:lnTo>
                  <a:lnTo>
                    <a:pt x="25704" y="0"/>
                  </a:lnTo>
                  <a:close/>
                </a:path>
                <a:path w="50800" h="57785">
                  <a:moveTo>
                    <a:pt x="41084" y="5829"/>
                  </a:moveTo>
                  <a:lnTo>
                    <a:pt x="25361" y="5829"/>
                  </a:lnTo>
                  <a:lnTo>
                    <a:pt x="33160" y="7799"/>
                  </a:lnTo>
                  <a:lnTo>
                    <a:pt x="38677" y="12961"/>
                  </a:lnTo>
                  <a:lnTo>
                    <a:pt x="41956" y="20193"/>
                  </a:lnTo>
                  <a:lnTo>
                    <a:pt x="42993" y="28016"/>
                  </a:lnTo>
                  <a:lnTo>
                    <a:pt x="42942" y="29108"/>
                  </a:lnTo>
                  <a:lnTo>
                    <a:pt x="41863" y="37267"/>
                  </a:lnTo>
                  <a:lnTo>
                    <a:pt x="38421" y="44583"/>
                  </a:lnTo>
                  <a:lnTo>
                    <a:pt x="32865" y="49535"/>
                  </a:lnTo>
                  <a:lnTo>
                    <a:pt x="25323" y="51358"/>
                  </a:lnTo>
                  <a:lnTo>
                    <a:pt x="40723" y="51358"/>
                  </a:lnTo>
                  <a:lnTo>
                    <a:pt x="43048" y="49777"/>
                  </a:lnTo>
                  <a:lnTo>
                    <a:pt x="48577" y="40636"/>
                  </a:lnTo>
                  <a:lnTo>
                    <a:pt x="50609" y="28016"/>
                  </a:lnTo>
                  <a:lnTo>
                    <a:pt x="48845" y="16711"/>
                  </a:lnTo>
                  <a:lnTo>
                    <a:pt x="43829" y="7850"/>
                  </a:lnTo>
                  <a:lnTo>
                    <a:pt x="41084" y="5829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0" name="object 2210"/>
            <p:cNvSpPr/>
            <p:nvPr/>
          </p:nvSpPr>
          <p:spPr>
            <a:xfrm>
              <a:off x="4907688" y="2465809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4">
                  <a:moveTo>
                    <a:pt x="418833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7"/>
                  </a:lnTo>
                  <a:lnTo>
                    <a:pt x="3870" y="30046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2"/>
                  </a:lnTo>
                  <a:lnTo>
                    <a:pt x="14417" y="428101"/>
                  </a:lnTo>
                  <a:lnTo>
                    <a:pt x="30046" y="438648"/>
                  </a:lnTo>
                  <a:lnTo>
                    <a:pt x="49161" y="442518"/>
                  </a:lnTo>
                  <a:lnTo>
                    <a:pt x="418833" y="442518"/>
                  </a:lnTo>
                  <a:lnTo>
                    <a:pt x="437961" y="438648"/>
                  </a:lnTo>
                  <a:lnTo>
                    <a:pt x="453593" y="428101"/>
                  </a:lnTo>
                  <a:lnTo>
                    <a:pt x="454388" y="426923"/>
                  </a:lnTo>
                  <a:lnTo>
                    <a:pt x="49161" y="426923"/>
                  </a:lnTo>
                  <a:lnTo>
                    <a:pt x="36108" y="424280"/>
                  </a:lnTo>
                  <a:lnTo>
                    <a:pt x="25433" y="417079"/>
                  </a:lnTo>
                  <a:lnTo>
                    <a:pt x="18227" y="406408"/>
                  </a:lnTo>
                  <a:lnTo>
                    <a:pt x="15582" y="393357"/>
                  </a:lnTo>
                  <a:lnTo>
                    <a:pt x="15582" y="49161"/>
                  </a:lnTo>
                  <a:lnTo>
                    <a:pt x="18227" y="36110"/>
                  </a:lnTo>
                  <a:lnTo>
                    <a:pt x="25433" y="25439"/>
                  </a:lnTo>
                  <a:lnTo>
                    <a:pt x="36108" y="18238"/>
                  </a:lnTo>
                  <a:lnTo>
                    <a:pt x="49161" y="15595"/>
                  </a:lnTo>
                  <a:lnTo>
                    <a:pt x="454388" y="15595"/>
                  </a:lnTo>
                  <a:lnTo>
                    <a:pt x="453593" y="14417"/>
                  </a:lnTo>
                  <a:lnTo>
                    <a:pt x="437961" y="3870"/>
                  </a:lnTo>
                  <a:lnTo>
                    <a:pt x="418833" y="0"/>
                  </a:lnTo>
                  <a:close/>
                </a:path>
                <a:path w="468629" h="442594">
                  <a:moveTo>
                    <a:pt x="454388" y="15595"/>
                  </a:moveTo>
                  <a:lnTo>
                    <a:pt x="418833" y="15595"/>
                  </a:lnTo>
                  <a:lnTo>
                    <a:pt x="431891" y="18238"/>
                  </a:lnTo>
                  <a:lnTo>
                    <a:pt x="442566" y="25439"/>
                  </a:lnTo>
                  <a:lnTo>
                    <a:pt x="449769" y="36110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69" y="406408"/>
                  </a:lnTo>
                  <a:lnTo>
                    <a:pt x="442566" y="417079"/>
                  </a:lnTo>
                  <a:lnTo>
                    <a:pt x="431891" y="424280"/>
                  </a:lnTo>
                  <a:lnTo>
                    <a:pt x="418833" y="426923"/>
                  </a:lnTo>
                  <a:lnTo>
                    <a:pt x="454388" y="426923"/>
                  </a:lnTo>
                  <a:lnTo>
                    <a:pt x="464138" y="412472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8" y="30046"/>
                  </a:lnTo>
                  <a:lnTo>
                    <a:pt x="454388" y="1559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1" name="object 2211"/>
            <p:cNvSpPr/>
            <p:nvPr/>
          </p:nvSpPr>
          <p:spPr>
            <a:xfrm>
              <a:off x="4995580" y="4527197"/>
              <a:ext cx="139801" cy="6671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12" name="object 2212"/>
            <p:cNvSpPr/>
            <p:nvPr/>
          </p:nvSpPr>
          <p:spPr>
            <a:xfrm>
              <a:off x="5057674" y="4416131"/>
              <a:ext cx="205104" cy="296545"/>
            </a:xfrm>
            <a:custGeom>
              <a:avLst/>
              <a:gdLst/>
              <a:ahLst/>
              <a:cxnLst/>
              <a:rect l="l" t="t" r="r" b="b"/>
              <a:pathLst>
                <a:path w="205104" h="296545">
                  <a:moveTo>
                    <a:pt x="19215" y="188607"/>
                  </a:moveTo>
                  <a:lnTo>
                    <a:pt x="0" y="188607"/>
                  </a:lnTo>
                  <a:lnTo>
                    <a:pt x="0" y="289839"/>
                  </a:lnTo>
                  <a:lnTo>
                    <a:pt x="6299" y="296138"/>
                  </a:lnTo>
                  <a:lnTo>
                    <a:pt x="198551" y="296138"/>
                  </a:lnTo>
                  <a:lnTo>
                    <a:pt x="204851" y="289839"/>
                  </a:lnTo>
                  <a:lnTo>
                    <a:pt x="204851" y="277393"/>
                  </a:lnTo>
                  <a:lnTo>
                    <a:pt x="25501" y="277393"/>
                  </a:lnTo>
                  <a:lnTo>
                    <a:pt x="19215" y="271106"/>
                  </a:lnTo>
                  <a:lnTo>
                    <a:pt x="19215" y="188607"/>
                  </a:lnTo>
                  <a:close/>
                </a:path>
                <a:path w="205104" h="296545">
                  <a:moveTo>
                    <a:pt x="204851" y="18745"/>
                  </a:moveTo>
                  <a:lnTo>
                    <a:pt x="179336" y="18745"/>
                  </a:lnTo>
                  <a:lnTo>
                    <a:pt x="185648" y="25044"/>
                  </a:lnTo>
                  <a:lnTo>
                    <a:pt x="185648" y="271106"/>
                  </a:lnTo>
                  <a:lnTo>
                    <a:pt x="179336" y="277393"/>
                  </a:lnTo>
                  <a:lnTo>
                    <a:pt x="204851" y="277393"/>
                  </a:lnTo>
                  <a:lnTo>
                    <a:pt x="204851" y="18745"/>
                  </a:lnTo>
                  <a:close/>
                </a:path>
                <a:path w="205104" h="296545">
                  <a:moveTo>
                    <a:pt x="198551" y="0"/>
                  </a:moveTo>
                  <a:lnTo>
                    <a:pt x="6299" y="0"/>
                  </a:lnTo>
                  <a:lnTo>
                    <a:pt x="0" y="6299"/>
                  </a:lnTo>
                  <a:lnTo>
                    <a:pt x="0" y="97599"/>
                  </a:lnTo>
                  <a:lnTo>
                    <a:pt x="19215" y="97599"/>
                  </a:lnTo>
                  <a:lnTo>
                    <a:pt x="19215" y="25044"/>
                  </a:lnTo>
                  <a:lnTo>
                    <a:pt x="25501" y="18745"/>
                  </a:lnTo>
                  <a:lnTo>
                    <a:pt x="204851" y="18745"/>
                  </a:lnTo>
                  <a:lnTo>
                    <a:pt x="204851" y="6299"/>
                  </a:lnTo>
                  <a:lnTo>
                    <a:pt x="19855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3" name="object 2213"/>
            <p:cNvSpPr/>
            <p:nvPr/>
          </p:nvSpPr>
          <p:spPr>
            <a:xfrm>
              <a:off x="4907229" y="4339952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68"/>
                  </a:lnTo>
                  <a:lnTo>
                    <a:pt x="14417" y="14411"/>
                  </a:lnTo>
                  <a:lnTo>
                    <a:pt x="3870" y="30035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0" y="412459"/>
                  </a:lnTo>
                  <a:lnTo>
                    <a:pt x="14417" y="428088"/>
                  </a:lnTo>
                  <a:lnTo>
                    <a:pt x="30046" y="438635"/>
                  </a:lnTo>
                  <a:lnTo>
                    <a:pt x="49161" y="442506"/>
                  </a:lnTo>
                  <a:lnTo>
                    <a:pt x="418845" y="442506"/>
                  </a:lnTo>
                  <a:lnTo>
                    <a:pt x="437968" y="438635"/>
                  </a:lnTo>
                  <a:lnTo>
                    <a:pt x="453601" y="428088"/>
                  </a:lnTo>
                  <a:lnTo>
                    <a:pt x="454396" y="426910"/>
                  </a:lnTo>
                  <a:lnTo>
                    <a:pt x="49161" y="426910"/>
                  </a:lnTo>
                  <a:lnTo>
                    <a:pt x="36108" y="424267"/>
                  </a:lnTo>
                  <a:lnTo>
                    <a:pt x="25433" y="417066"/>
                  </a:lnTo>
                  <a:lnTo>
                    <a:pt x="18227" y="406395"/>
                  </a:lnTo>
                  <a:lnTo>
                    <a:pt x="15582" y="393344"/>
                  </a:lnTo>
                  <a:lnTo>
                    <a:pt x="15582" y="49148"/>
                  </a:lnTo>
                  <a:lnTo>
                    <a:pt x="18227" y="36097"/>
                  </a:lnTo>
                  <a:lnTo>
                    <a:pt x="25433" y="25426"/>
                  </a:lnTo>
                  <a:lnTo>
                    <a:pt x="36108" y="18225"/>
                  </a:lnTo>
                  <a:lnTo>
                    <a:pt x="49161" y="15582"/>
                  </a:lnTo>
                  <a:lnTo>
                    <a:pt x="454392" y="15582"/>
                  </a:lnTo>
                  <a:lnTo>
                    <a:pt x="453601" y="14411"/>
                  </a:lnTo>
                  <a:lnTo>
                    <a:pt x="437968" y="3868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92" y="15582"/>
                  </a:moveTo>
                  <a:lnTo>
                    <a:pt x="418845" y="15582"/>
                  </a:lnTo>
                  <a:lnTo>
                    <a:pt x="431897" y="18225"/>
                  </a:lnTo>
                  <a:lnTo>
                    <a:pt x="442568" y="25426"/>
                  </a:lnTo>
                  <a:lnTo>
                    <a:pt x="449769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69" y="406395"/>
                  </a:lnTo>
                  <a:lnTo>
                    <a:pt x="442568" y="417066"/>
                  </a:lnTo>
                  <a:lnTo>
                    <a:pt x="431897" y="424267"/>
                  </a:lnTo>
                  <a:lnTo>
                    <a:pt x="418845" y="426910"/>
                  </a:lnTo>
                  <a:lnTo>
                    <a:pt x="454396" y="426910"/>
                  </a:lnTo>
                  <a:lnTo>
                    <a:pt x="464149" y="412459"/>
                  </a:lnTo>
                  <a:lnTo>
                    <a:pt x="468020" y="393344"/>
                  </a:lnTo>
                  <a:lnTo>
                    <a:pt x="468020" y="49148"/>
                  </a:lnTo>
                  <a:lnTo>
                    <a:pt x="464149" y="30035"/>
                  </a:lnTo>
                  <a:lnTo>
                    <a:pt x="454392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5" name="object 2215"/>
            <p:cNvSpPr txBox="1"/>
            <p:nvPr/>
          </p:nvSpPr>
          <p:spPr>
            <a:xfrm>
              <a:off x="5474338" y="3267464"/>
              <a:ext cx="953769" cy="27356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 dirty="0">
                  <a:solidFill>
                    <a:srgbClr val="231F20"/>
                  </a:solidFill>
                  <a:latin typeface="MyriadPro-Light"/>
                  <a:cs typeface="MyriadPro-Light"/>
                </a:rPr>
                <a:t>Web-Based</a:t>
              </a:r>
              <a:r>
                <a:rPr b="1" spc="-70" dirty="0">
                  <a:solidFill>
                    <a:srgbClr val="231F20"/>
                  </a:solidFill>
                  <a:latin typeface="MyriadPro-Light"/>
                  <a:cs typeface="MyriadPro-Light"/>
                </a:rPr>
                <a:t> </a:t>
              </a:r>
              <a:r>
                <a:rPr lang="ru-RU" b="1" spc="-70" dirty="0">
                  <a:solidFill>
                    <a:srgbClr val="231F20"/>
                  </a:solidFill>
                  <a:latin typeface="MyriadPro-Light"/>
                  <a:cs typeface="MyriadPro-Light"/>
                </a:rPr>
                <a:t>платформа</a:t>
              </a:r>
              <a:endParaRPr lang="ru-RU" b="1" spc="-70" dirty="0">
                <a:solidFill>
                  <a:srgbClr val="231F20"/>
                </a:solidFill>
                <a:latin typeface="MyriadPro-Light"/>
                <a:cs typeface="MyriadPro-Light"/>
              </a:endParaRPr>
            </a:p>
          </p:txBody>
        </p:sp>
        <p:sp>
          <p:nvSpPr>
            <p:cNvPr id="2216" name="object 2216"/>
            <p:cNvSpPr txBox="1"/>
            <p:nvPr/>
          </p:nvSpPr>
          <p:spPr>
            <a:xfrm>
              <a:off x="1391657" y="2501794"/>
              <a:ext cx="793115" cy="5409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b="1" dirty="0">
                  <a:solidFill>
                    <a:srgbClr val="231F20"/>
                  </a:solidFill>
                  <a:latin typeface="MyriadPro-Light"/>
                  <a:cs typeface="MyriadPro-Light"/>
                </a:rPr>
                <a:t>Web-Based </a:t>
              </a:r>
              <a:r>
                <a:rPr lang="ru-RU" b="1" dirty="0">
                  <a:solidFill>
                    <a:srgbClr val="231F20"/>
                  </a:solidFill>
                  <a:latin typeface="MyriadPro-Light"/>
                  <a:cs typeface="MyriadPro-Light"/>
                </a:rPr>
                <a:t>учёт рабочего времени</a:t>
              </a:r>
              <a:endParaRPr lang="ru-RU" b="1" dirty="0">
                <a:solidFill>
                  <a:srgbClr val="231F20"/>
                </a:solidFill>
                <a:latin typeface="MyriadPro-Light"/>
                <a:cs typeface="MyriadPro-Light"/>
              </a:endParaRPr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5006872" y="3132034"/>
              <a:ext cx="262255" cy="256540"/>
            </a:xfrm>
            <a:custGeom>
              <a:avLst/>
              <a:gdLst/>
              <a:ahLst/>
              <a:cxnLst/>
              <a:rect l="l" t="t" r="r" b="b"/>
              <a:pathLst>
                <a:path w="262254" h="256539">
                  <a:moveTo>
                    <a:pt x="209130" y="64325"/>
                  </a:moveTo>
                  <a:lnTo>
                    <a:pt x="145719" y="64325"/>
                  </a:lnTo>
                  <a:lnTo>
                    <a:pt x="201383" y="255955"/>
                  </a:lnTo>
                  <a:lnTo>
                    <a:pt x="211847" y="214531"/>
                  </a:lnTo>
                  <a:lnTo>
                    <a:pt x="224644" y="162778"/>
                  </a:lnTo>
                  <a:lnTo>
                    <a:pt x="234213" y="122148"/>
                  </a:lnTo>
                  <a:lnTo>
                    <a:pt x="239814" y="85026"/>
                  </a:lnTo>
                  <a:lnTo>
                    <a:pt x="237388" y="81635"/>
                  </a:lnTo>
                  <a:lnTo>
                    <a:pt x="227711" y="76187"/>
                  </a:lnTo>
                  <a:lnTo>
                    <a:pt x="219925" y="74345"/>
                  </a:lnTo>
                  <a:lnTo>
                    <a:pt x="209130" y="73380"/>
                  </a:lnTo>
                  <a:lnTo>
                    <a:pt x="209130" y="64325"/>
                  </a:lnTo>
                  <a:close/>
                </a:path>
                <a:path w="262254" h="256539">
                  <a:moveTo>
                    <a:pt x="209130" y="60769"/>
                  </a:moveTo>
                  <a:lnTo>
                    <a:pt x="62877" y="60769"/>
                  </a:lnTo>
                  <a:lnTo>
                    <a:pt x="62877" y="73380"/>
                  </a:lnTo>
                  <a:lnTo>
                    <a:pt x="54991" y="73863"/>
                  </a:lnTo>
                  <a:lnTo>
                    <a:pt x="48272" y="74739"/>
                  </a:lnTo>
                  <a:lnTo>
                    <a:pt x="37185" y="77343"/>
                  </a:lnTo>
                  <a:lnTo>
                    <a:pt x="34378" y="79565"/>
                  </a:lnTo>
                  <a:lnTo>
                    <a:pt x="34505" y="85382"/>
                  </a:lnTo>
                  <a:lnTo>
                    <a:pt x="44085" y="127048"/>
                  </a:lnTo>
                  <a:lnTo>
                    <a:pt x="53413" y="164109"/>
                  </a:lnTo>
                  <a:lnTo>
                    <a:pt x="59618" y="188893"/>
                  </a:lnTo>
                  <a:lnTo>
                    <a:pt x="75311" y="251980"/>
                  </a:lnTo>
                  <a:lnTo>
                    <a:pt x="130441" y="64325"/>
                  </a:lnTo>
                  <a:lnTo>
                    <a:pt x="209130" y="64325"/>
                  </a:lnTo>
                  <a:lnTo>
                    <a:pt x="209130" y="60769"/>
                  </a:lnTo>
                  <a:close/>
                </a:path>
                <a:path w="262254" h="256539">
                  <a:moveTo>
                    <a:pt x="131051" y="0"/>
                  </a:moveTo>
                  <a:lnTo>
                    <a:pt x="92679" y="4276"/>
                  </a:lnTo>
                  <a:lnTo>
                    <a:pt x="57400" y="16468"/>
                  </a:lnTo>
                  <a:lnTo>
                    <a:pt x="26184" y="35618"/>
                  </a:lnTo>
                  <a:lnTo>
                    <a:pt x="0" y="60769"/>
                  </a:lnTo>
                  <a:lnTo>
                    <a:pt x="262064" y="60769"/>
                  </a:lnTo>
                  <a:lnTo>
                    <a:pt x="235873" y="35618"/>
                  </a:lnTo>
                  <a:lnTo>
                    <a:pt x="204658" y="16468"/>
                  </a:lnTo>
                  <a:lnTo>
                    <a:pt x="169393" y="4276"/>
                  </a:lnTo>
                  <a:lnTo>
                    <a:pt x="13105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8" name="object 2218"/>
            <p:cNvSpPr/>
            <p:nvPr/>
          </p:nvSpPr>
          <p:spPr>
            <a:xfrm>
              <a:off x="4968170" y="3209958"/>
              <a:ext cx="339725" cy="255904"/>
            </a:xfrm>
            <a:custGeom>
              <a:avLst/>
              <a:gdLst/>
              <a:ahLst/>
              <a:cxnLst/>
              <a:rect l="l" t="t" r="r" b="b"/>
              <a:pathLst>
                <a:path w="339725" h="255904">
                  <a:moveTo>
                    <a:pt x="313436" y="355"/>
                  </a:moveTo>
                  <a:lnTo>
                    <a:pt x="312115" y="1054"/>
                  </a:lnTo>
                  <a:lnTo>
                    <a:pt x="310705" y="1562"/>
                  </a:lnTo>
                  <a:lnTo>
                    <a:pt x="309448" y="2400"/>
                  </a:lnTo>
                  <a:lnTo>
                    <a:pt x="261652" y="149366"/>
                  </a:lnTo>
                  <a:lnTo>
                    <a:pt x="253885" y="178146"/>
                  </a:lnTo>
                  <a:lnTo>
                    <a:pt x="245833" y="207825"/>
                  </a:lnTo>
                  <a:lnTo>
                    <a:pt x="237502" y="238417"/>
                  </a:lnTo>
                  <a:lnTo>
                    <a:pt x="97910" y="238417"/>
                  </a:lnTo>
                  <a:lnTo>
                    <a:pt x="124629" y="249483"/>
                  </a:lnTo>
                  <a:lnTo>
                    <a:pt x="169760" y="255435"/>
                  </a:lnTo>
                  <a:lnTo>
                    <a:pt x="214872" y="249483"/>
                  </a:lnTo>
                  <a:lnTo>
                    <a:pt x="255413" y="232687"/>
                  </a:lnTo>
                  <a:lnTo>
                    <a:pt x="289764" y="206630"/>
                  </a:lnTo>
                  <a:lnTo>
                    <a:pt x="316306" y="172900"/>
                  </a:lnTo>
                  <a:lnTo>
                    <a:pt x="333419" y="133081"/>
                  </a:lnTo>
                  <a:lnTo>
                    <a:pt x="339483" y="88760"/>
                  </a:lnTo>
                  <a:lnTo>
                    <a:pt x="337722" y="64833"/>
                  </a:lnTo>
                  <a:lnTo>
                    <a:pt x="332617" y="41981"/>
                  </a:lnTo>
                  <a:lnTo>
                    <a:pt x="324433" y="20417"/>
                  </a:lnTo>
                  <a:lnTo>
                    <a:pt x="313436" y="355"/>
                  </a:lnTo>
                  <a:close/>
                </a:path>
                <a:path w="339725" h="255904">
                  <a:moveTo>
                    <a:pt x="95342" y="237353"/>
                  </a:moveTo>
                  <a:lnTo>
                    <a:pt x="95605" y="238417"/>
                  </a:lnTo>
                  <a:lnTo>
                    <a:pt x="97910" y="238417"/>
                  </a:lnTo>
                  <a:lnTo>
                    <a:pt x="95342" y="237353"/>
                  </a:lnTo>
                  <a:close/>
                </a:path>
                <a:path w="339725" h="255904">
                  <a:moveTo>
                    <a:pt x="167386" y="44043"/>
                  </a:moveTo>
                  <a:lnTo>
                    <a:pt x="109347" y="238417"/>
                  </a:lnTo>
                  <a:lnTo>
                    <a:pt x="223151" y="238417"/>
                  </a:lnTo>
                  <a:lnTo>
                    <a:pt x="167386" y="44043"/>
                  </a:lnTo>
                  <a:close/>
                </a:path>
                <a:path w="339725" h="255904">
                  <a:moveTo>
                    <a:pt x="26263" y="0"/>
                  </a:moveTo>
                  <a:lnTo>
                    <a:pt x="15184" y="20123"/>
                  </a:lnTo>
                  <a:lnTo>
                    <a:pt x="6931" y="41770"/>
                  </a:lnTo>
                  <a:lnTo>
                    <a:pt x="1778" y="64722"/>
                  </a:lnTo>
                  <a:lnTo>
                    <a:pt x="0" y="88760"/>
                  </a:lnTo>
                  <a:lnTo>
                    <a:pt x="6063" y="133081"/>
                  </a:lnTo>
                  <a:lnTo>
                    <a:pt x="23175" y="172900"/>
                  </a:lnTo>
                  <a:lnTo>
                    <a:pt x="49718" y="206630"/>
                  </a:lnTo>
                  <a:lnTo>
                    <a:pt x="84075" y="232687"/>
                  </a:lnTo>
                  <a:lnTo>
                    <a:pt x="95342" y="237353"/>
                  </a:lnTo>
                  <a:lnTo>
                    <a:pt x="79895" y="174983"/>
                  </a:lnTo>
                  <a:lnTo>
                    <a:pt x="45042" y="33625"/>
                  </a:lnTo>
                  <a:lnTo>
                    <a:pt x="27470" y="647"/>
                  </a:lnTo>
                  <a:lnTo>
                    <a:pt x="26263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9" name="object 2219"/>
            <p:cNvSpPr/>
            <p:nvPr/>
          </p:nvSpPr>
          <p:spPr>
            <a:xfrm>
              <a:off x="4900429" y="3079958"/>
              <a:ext cx="474980" cy="441325"/>
            </a:xfrm>
            <a:custGeom>
              <a:avLst/>
              <a:gdLst/>
              <a:ahLst/>
              <a:cxnLst/>
              <a:rect l="l" t="t" r="r" b="b"/>
              <a:pathLst>
                <a:path w="474979" h="441325">
                  <a:moveTo>
                    <a:pt x="424891" y="0"/>
                  </a:moveTo>
                  <a:lnTo>
                    <a:pt x="49885" y="0"/>
                  </a:lnTo>
                  <a:lnTo>
                    <a:pt x="30485" y="3857"/>
                  </a:lnTo>
                  <a:lnTo>
                    <a:pt x="14627" y="14368"/>
                  </a:lnTo>
                  <a:lnTo>
                    <a:pt x="3926" y="29944"/>
                  </a:lnTo>
                  <a:lnTo>
                    <a:pt x="0" y="48996"/>
                  </a:lnTo>
                  <a:lnTo>
                    <a:pt x="0" y="391845"/>
                  </a:lnTo>
                  <a:lnTo>
                    <a:pt x="3926" y="410889"/>
                  </a:lnTo>
                  <a:lnTo>
                    <a:pt x="14627" y="426448"/>
                  </a:lnTo>
                  <a:lnTo>
                    <a:pt x="30485" y="436942"/>
                  </a:lnTo>
                  <a:lnTo>
                    <a:pt x="49885" y="440791"/>
                  </a:lnTo>
                  <a:lnTo>
                    <a:pt x="424891" y="440791"/>
                  </a:lnTo>
                  <a:lnTo>
                    <a:pt x="444283" y="436942"/>
                  </a:lnTo>
                  <a:lnTo>
                    <a:pt x="460138" y="426448"/>
                  </a:lnTo>
                  <a:lnTo>
                    <a:pt x="460929" y="425297"/>
                  </a:lnTo>
                  <a:lnTo>
                    <a:pt x="49885" y="425297"/>
                  </a:lnTo>
                  <a:lnTo>
                    <a:pt x="36639" y="422662"/>
                  </a:lnTo>
                  <a:lnTo>
                    <a:pt x="25811" y="415482"/>
                  </a:lnTo>
                  <a:lnTo>
                    <a:pt x="18504" y="404846"/>
                  </a:lnTo>
                  <a:lnTo>
                    <a:pt x="15824" y="391845"/>
                  </a:lnTo>
                  <a:lnTo>
                    <a:pt x="15824" y="48996"/>
                  </a:lnTo>
                  <a:lnTo>
                    <a:pt x="18504" y="35984"/>
                  </a:lnTo>
                  <a:lnTo>
                    <a:pt x="25811" y="25350"/>
                  </a:lnTo>
                  <a:lnTo>
                    <a:pt x="36639" y="18176"/>
                  </a:lnTo>
                  <a:lnTo>
                    <a:pt x="49885" y="15544"/>
                  </a:lnTo>
                  <a:lnTo>
                    <a:pt x="460946" y="15544"/>
                  </a:lnTo>
                  <a:lnTo>
                    <a:pt x="460138" y="14368"/>
                  </a:lnTo>
                  <a:lnTo>
                    <a:pt x="444283" y="3857"/>
                  </a:lnTo>
                  <a:lnTo>
                    <a:pt x="424891" y="0"/>
                  </a:lnTo>
                  <a:close/>
                </a:path>
                <a:path w="474979" h="441325">
                  <a:moveTo>
                    <a:pt x="460946" y="15544"/>
                  </a:moveTo>
                  <a:lnTo>
                    <a:pt x="424891" y="15544"/>
                  </a:lnTo>
                  <a:lnTo>
                    <a:pt x="438140" y="18176"/>
                  </a:lnTo>
                  <a:lnTo>
                    <a:pt x="448964" y="25350"/>
                  </a:lnTo>
                  <a:lnTo>
                    <a:pt x="456262" y="35984"/>
                  </a:lnTo>
                  <a:lnTo>
                    <a:pt x="458939" y="48996"/>
                  </a:lnTo>
                  <a:lnTo>
                    <a:pt x="458939" y="391845"/>
                  </a:lnTo>
                  <a:lnTo>
                    <a:pt x="456262" y="404846"/>
                  </a:lnTo>
                  <a:lnTo>
                    <a:pt x="448964" y="415482"/>
                  </a:lnTo>
                  <a:lnTo>
                    <a:pt x="438140" y="422662"/>
                  </a:lnTo>
                  <a:lnTo>
                    <a:pt x="424891" y="425297"/>
                  </a:lnTo>
                  <a:lnTo>
                    <a:pt x="460929" y="425297"/>
                  </a:lnTo>
                  <a:lnTo>
                    <a:pt x="470838" y="410889"/>
                  </a:lnTo>
                  <a:lnTo>
                    <a:pt x="474764" y="391845"/>
                  </a:lnTo>
                  <a:lnTo>
                    <a:pt x="474764" y="48996"/>
                  </a:lnTo>
                  <a:lnTo>
                    <a:pt x="470838" y="29944"/>
                  </a:lnTo>
                  <a:lnTo>
                    <a:pt x="460946" y="15544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0" name="object 2220"/>
            <p:cNvSpPr/>
            <p:nvPr/>
          </p:nvSpPr>
          <p:spPr>
            <a:xfrm>
              <a:off x="2879440" y="1835410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4">
                  <a:moveTo>
                    <a:pt x="418845" y="0"/>
                  </a:moveTo>
                  <a:lnTo>
                    <a:pt x="49161" y="0"/>
                  </a:lnTo>
                  <a:lnTo>
                    <a:pt x="30046" y="3872"/>
                  </a:lnTo>
                  <a:lnTo>
                    <a:pt x="14417" y="14422"/>
                  </a:lnTo>
                  <a:lnTo>
                    <a:pt x="3870" y="30051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7"/>
                  </a:lnTo>
                  <a:lnTo>
                    <a:pt x="14417" y="428105"/>
                  </a:lnTo>
                  <a:lnTo>
                    <a:pt x="30046" y="438650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6" y="438650"/>
                  </a:lnTo>
                  <a:lnTo>
                    <a:pt x="453594" y="428105"/>
                  </a:lnTo>
                  <a:lnTo>
                    <a:pt x="454384" y="426935"/>
                  </a:lnTo>
                  <a:lnTo>
                    <a:pt x="49161" y="426935"/>
                  </a:lnTo>
                  <a:lnTo>
                    <a:pt x="36110" y="424291"/>
                  </a:lnTo>
                  <a:lnTo>
                    <a:pt x="25439" y="417085"/>
                  </a:lnTo>
                  <a:lnTo>
                    <a:pt x="18238" y="406410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2"/>
                  </a:lnTo>
                  <a:lnTo>
                    <a:pt x="25439" y="25446"/>
                  </a:lnTo>
                  <a:lnTo>
                    <a:pt x="36110" y="18248"/>
                  </a:lnTo>
                  <a:lnTo>
                    <a:pt x="49161" y="15608"/>
                  </a:lnTo>
                  <a:lnTo>
                    <a:pt x="454394" y="15608"/>
                  </a:lnTo>
                  <a:lnTo>
                    <a:pt x="453594" y="14422"/>
                  </a:lnTo>
                  <a:lnTo>
                    <a:pt x="437966" y="3872"/>
                  </a:lnTo>
                  <a:lnTo>
                    <a:pt x="418845" y="0"/>
                  </a:lnTo>
                  <a:close/>
                </a:path>
                <a:path w="468629" h="442594">
                  <a:moveTo>
                    <a:pt x="454394" y="15608"/>
                  </a:moveTo>
                  <a:lnTo>
                    <a:pt x="418845" y="15608"/>
                  </a:lnTo>
                  <a:lnTo>
                    <a:pt x="431902" y="18248"/>
                  </a:lnTo>
                  <a:lnTo>
                    <a:pt x="442572" y="25446"/>
                  </a:lnTo>
                  <a:lnTo>
                    <a:pt x="449771" y="36112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10"/>
                  </a:lnTo>
                  <a:lnTo>
                    <a:pt x="442572" y="417085"/>
                  </a:lnTo>
                  <a:lnTo>
                    <a:pt x="431902" y="424291"/>
                  </a:lnTo>
                  <a:lnTo>
                    <a:pt x="418845" y="426935"/>
                  </a:lnTo>
                  <a:lnTo>
                    <a:pt x="454384" y="426935"/>
                  </a:lnTo>
                  <a:lnTo>
                    <a:pt x="464139" y="412477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51"/>
                  </a:lnTo>
                  <a:lnTo>
                    <a:pt x="454394" y="15608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1" name="object 2221"/>
            <p:cNvSpPr/>
            <p:nvPr/>
          </p:nvSpPr>
          <p:spPr>
            <a:xfrm>
              <a:off x="4979060" y="3771125"/>
              <a:ext cx="325666" cy="3270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22" name="object 2222"/>
            <p:cNvSpPr/>
            <p:nvPr/>
          </p:nvSpPr>
          <p:spPr>
            <a:xfrm>
              <a:off x="4907800" y="3715034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33" y="0"/>
                  </a:moveTo>
                  <a:lnTo>
                    <a:pt x="49161" y="0"/>
                  </a:lnTo>
                  <a:lnTo>
                    <a:pt x="30041" y="3870"/>
                  </a:lnTo>
                  <a:lnTo>
                    <a:pt x="14412" y="14417"/>
                  </a:lnTo>
                  <a:lnTo>
                    <a:pt x="3868" y="30046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68" y="412472"/>
                  </a:lnTo>
                  <a:lnTo>
                    <a:pt x="14412" y="428101"/>
                  </a:lnTo>
                  <a:lnTo>
                    <a:pt x="30041" y="438648"/>
                  </a:lnTo>
                  <a:lnTo>
                    <a:pt x="49161" y="442518"/>
                  </a:lnTo>
                  <a:lnTo>
                    <a:pt x="418833" y="442518"/>
                  </a:lnTo>
                  <a:lnTo>
                    <a:pt x="437961" y="438648"/>
                  </a:lnTo>
                  <a:lnTo>
                    <a:pt x="453593" y="428101"/>
                  </a:lnTo>
                  <a:lnTo>
                    <a:pt x="454388" y="426923"/>
                  </a:lnTo>
                  <a:lnTo>
                    <a:pt x="49161" y="426923"/>
                  </a:lnTo>
                  <a:lnTo>
                    <a:pt x="36108" y="424280"/>
                  </a:lnTo>
                  <a:lnTo>
                    <a:pt x="25433" y="417079"/>
                  </a:lnTo>
                  <a:lnTo>
                    <a:pt x="18227" y="406408"/>
                  </a:lnTo>
                  <a:lnTo>
                    <a:pt x="15582" y="393357"/>
                  </a:lnTo>
                  <a:lnTo>
                    <a:pt x="15582" y="49161"/>
                  </a:lnTo>
                  <a:lnTo>
                    <a:pt x="18227" y="36110"/>
                  </a:lnTo>
                  <a:lnTo>
                    <a:pt x="25433" y="25439"/>
                  </a:lnTo>
                  <a:lnTo>
                    <a:pt x="36108" y="18238"/>
                  </a:lnTo>
                  <a:lnTo>
                    <a:pt x="49161" y="15595"/>
                  </a:lnTo>
                  <a:lnTo>
                    <a:pt x="454388" y="15595"/>
                  </a:lnTo>
                  <a:lnTo>
                    <a:pt x="453593" y="14417"/>
                  </a:lnTo>
                  <a:lnTo>
                    <a:pt x="437961" y="3870"/>
                  </a:lnTo>
                  <a:lnTo>
                    <a:pt x="418833" y="0"/>
                  </a:lnTo>
                  <a:close/>
                </a:path>
                <a:path w="468629" h="442595">
                  <a:moveTo>
                    <a:pt x="454388" y="15595"/>
                  </a:moveTo>
                  <a:lnTo>
                    <a:pt x="418833" y="15595"/>
                  </a:lnTo>
                  <a:lnTo>
                    <a:pt x="431891" y="18238"/>
                  </a:lnTo>
                  <a:lnTo>
                    <a:pt x="442566" y="25439"/>
                  </a:lnTo>
                  <a:lnTo>
                    <a:pt x="449769" y="36110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69" y="406408"/>
                  </a:lnTo>
                  <a:lnTo>
                    <a:pt x="442566" y="417079"/>
                  </a:lnTo>
                  <a:lnTo>
                    <a:pt x="431891" y="424280"/>
                  </a:lnTo>
                  <a:lnTo>
                    <a:pt x="418833" y="426923"/>
                  </a:lnTo>
                  <a:lnTo>
                    <a:pt x="454388" y="426923"/>
                  </a:lnTo>
                  <a:lnTo>
                    <a:pt x="464138" y="412472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8" y="30046"/>
                  </a:lnTo>
                  <a:lnTo>
                    <a:pt x="454388" y="1559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3" name="object 2223"/>
            <p:cNvSpPr/>
            <p:nvPr/>
          </p:nvSpPr>
          <p:spPr>
            <a:xfrm>
              <a:off x="940409" y="3787333"/>
              <a:ext cx="218440" cy="294640"/>
            </a:xfrm>
            <a:custGeom>
              <a:avLst/>
              <a:gdLst/>
              <a:ahLst/>
              <a:cxnLst/>
              <a:rect l="l" t="t" r="r" b="b"/>
              <a:pathLst>
                <a:path w="218440" h="294639">
                  <a:moveTo>
                    <a:pt x="169786" y="0"/>
                  </a:moveTo>
                  <a:lnTo>
                    <a:pt x="3022" y="0"/>
                  </a:lnTo>
                  <a:lnTo>
                    <a:pt x="0" y="3606"/>
                  </a:lnTo>
                  <a:lnTo>
                    <a:pt x="0" y="290918"/>
                  </a:lnTo>
                  <a:lnTo>
                    <a:pt x="3022" y="294589"/>
                  </a:lnTo>
                  <a:lnTo>
                    <a:pt x="215188" y="294589"/>
                  </a:lnTo>
                  <a:lnTo>
                    <a:pt x="218147" y="290918"/>
                  </a:lnTo>
                  <a:lnTo>
                    <a:pt x="218147" y="42506"/>
                  </a:lnTo>
                  <a:lnTo>
                    <a:pt x="169786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4" name="object 2224"/>
            <p:cNvSpPr/>
            <p:nvPr/>
          </p:nvSpPr>
          <p:spPr>
            <a:xfrm>
              <a:off x="1077785" y="3828122"/>
              <a:ext cx="15875" cy="48260"/>
            </a:xfrm>
            <a:custGeom>
              <a:avLst/>
              <a:gdLst/>
              <a:ahLst/>
              <a:cxnLst/>
              <a:rect l="l" t="t" r="r" b="b"/>
              <a:pathLst>
                <a:path w="15875" h="48260">
                  <a:moveTo>
                    <a:pt x="0" y="0"/>
                  </a:moveTo>
                  <a:lnTo>
                    <a:pt x="15684" y="0"/>
                  </a:lnTo>
                  <a:lnTo>
                    <a:pt x="15684" y="48209"/>
                  </a:lnTo>
                  <a:lnTo>
                    <a:pt x="0" y="48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5" name="object 2225"/>
            <p:cNvSpPr/>
            <p:nvPr/>
          </p:nvSpPr>
          <p:spPr>
            <a:xfrm>
              <a:off x="1000798" y="3828122"/>
              <a:ext cx="15875" cy="48260"/>
            </a:xfrm>
            <a:custGeom>
              <a:avLst/>
              <a:gdLst/>
              <a:ahLst/>
              <a:cxnLst/>
              <a:rect l="l" t="t" r="r" b="b"/>
              <a:pathLst>
                <a:path w="15875" h="48260">
                  <a:moveTo>
                    <a:pt x="0" y="0"/>
                  </a:moveTo>
                  <a:lnTo>
                    <a:pt x="15570" y="0"/>
                  </a:lnTo>
                  <a:lnTo>
                    <a:pt x="15570" y="48209"/>
                  </a:lnTo>
                  <a:lnTo>
                    <a:pt x="0" y="48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6" name="object 2226"/>
            <p:cNvSpPr/>
            <p:nvPr/>
          </p:nvSpPr>
          <p:spPr>
            <a:xfrm>
              <a:off x="962202" y="3828122"/>
              <a:ext cx="15875" cy="48260"/>
            </a:xfrm>
            <a:custGeom>
              <a:avLst/>
              <a:gdLst/>
              <a:ahLst/>
              <a:cxnLst/>
              <a:rect l="l" t="t" r="r" b="b"/>
              <a:pathLst>
                <a:path w="15875" h="48260">
                  <a:moveTo>
                    <a:pt x="0" y="0"/>
                  </a:moveTo>
                  <a:lnTo>
                    <a:pt x="15633" y="0"/>
                  </a:lnTo>
                  <a:lnTo>
                    <a:pt x="15633" y="48209"/>
                  </a:lnTo>
                  <a:lnTo>
                    <a:pt x="0" y="48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7" name="object 2227"/>
            <p:cNvSpPr/>
            <p:nvPr/>
          </p:nvSpPr>
          <p:spPr>
            <a:xfrm>
              <a:off x="1039279" y="3828122"/>
              <a:ext cx="15875" cy="48260"/>
            </a:xfrm>
            <a:custGeom>
              <a:avLst/>
              <a:gdLst/>
              <a:ahLst/>
              <a:cxnLst/>
              <a:rect l="l" t="t" r="r" b="b"/>
              <a:pathLst>
                <a:path w="15875" h="48260">
                  <a:moveTo>
                    <a:pt x="0" y="0"/>
                  </a:moveTo>
                  <a:lnTo>
                    <a:pt x="15684" y="0"/>
                  </a:lnTo>
                  <a:lnTo>
                    <a:pt x="15684" y="48209"/>
                  </a:lnTo>
                  <a:lnTo>
                    <a:pt x="0" y="48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8" name="object 2228"/>
            <p:cNvSpPr/>
            <p:nvPr/>
          </p:nvSpPr>
          <p:spPr>
            <a:xfrm>
              <a:off x="1116418" y="3828122"/>
              <a:ext cx="15875" cy="48260"/>
            </a:xfrm>
            <a:custGeom>
              <a:avLst/>
              <a:gdLst/>
              <a:ahLst/>
              <a:cxnLst/>
              <a:rect l="l" t="t" r="r" b="b"/>
              <a:pathLst>
                <a:path w="15875" h="48260">
                  <a:moveTo>
                    <a:pt x="0" y="0"/>
                  </a:moveTo>
                  <a:lnTo>
                    <a:pt x="15633" y="0"/>
                  </a:lnTo>
                  <a:lnTo>
                    <a:pt x="15633" y="48209"/>
                  </a:lnTo>
                  <a:lnTo>
                    <a:pt x="0" y="48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9" name="object 2229"/>
            <p:cNvSpPr/>
            <p:nvPr/>
          </p:nvSpPr>
          <p:spPr>
            <a:xfrm>
              <a:off x="815380" y="3715034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30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72"/>
                  </a:lnTo>
                  <a:lnTo>
                    <a:pt x="14417" y="14422"/>
                  </a:lnTo>
                  <a:lnTo>
                    <a:pt x="3870" y="30051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7"/>
                  </a:lnTo>
                  <a:lnTo>
                    <a:pt x="14417" y="428105"/>
                  </a:lnTo>
                  <a:lnTo>
                    <a:pt x="30046" y="438650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6" y="438650"/>
                  </a:lnTo>
                  <a:lnTo>
                    <a:pt x="453594" y="428105"/>
                  </a:lnTo>
                  <a:lnTo>
                    <a:pt x="454384" y="426935"/>
                  </a:lnTo>
                  <a:lnTo>
                    <a:pt x="49161" y="426935"/>
                  </a:lnTo>
                  <a:lnTo>
                    <a:pt x="36110" y="424291"/>
                  </a:lnTo>
                  <a:lnTo>
                    <a:pt x="25439" y="417085"/>
                  </a:lnTo>
                  <a:lnTo>
                    <a:pt x="18238" y="406410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2"/>
                  </a:lnTo>
                  <a:lnTo>
                    <a:pt x="25439" y="25446"/>
                  </a:lnTo>
                  <a:lnTo>
                    <a:pt x="36110" y="18248"/>
                  </a:lnTo>
                  <a:lnTo>
                    <a:pt x="49161" y="15608"/>
                  </a:lnTo>
                  <a:lnTo>
                    <a:pt x="454394" y="15608"/>
                  </a:lnTo>
                  <a:lnTo>
                    <a:pt x="453594" y="14422"/>
                  </a:lnTo>
                  <a:lnTo>
                    <a:pt x="437966" y="3872"/>
                  </a:lnTo>
                  <a:lnTo>
                    <a:pt x="418845" y="0"/>
                  </a:lnTo>
                  <a:close/>
                </a:path>
                <a:path w="468630" h="442595">
                  <a:moveTo>
                    <a:pt x="454394" y="15608"/>
                  </a:moveTo>
                  <a:lnTo>
                    <a:pt x="418845" y="15608"/>
                  </a:lnTo>
                  <a:lnTo>
                    <a:pt x="431902" y="18248"/>
                  </a:lnTo>
                  <a:lnTo>
                    <a:pt x="442572" y="25446"/>
                  </a:lnTo>
                  <a:lnTo>
                    <a:pt x="449771" y="36112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10"/>
                  </a:lnTo>
                  <a:lnTo>
                    <a:pt x="442572" y="417085"/>
                  </a:lnTo>
                  <a:lnTo>
                    <a:pt x="431902" y="424291"/>
                  </a:lnTo>
                  <a:lnTo>
                    <a:pt x="418845" y="426935"/>
                  </a:lnTo>
                  <a:lnTo>
                    <a:pt x="454384" y="426935"/>
                  </a:lnTo>
                  <a:lnTo>
                    <a:pt x="464139" y="412477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51"/>
                  </a:lnTo>
                  <a:lnTo>
                    <a:pt x="454394" y="15608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0" name="object 2230"/>
            <p:cNvSpPr/>
            <p:nvPr/>
          </p:nvSpPr>
          <p:spPr>
            <a:xfrm>
              <a:off x="2950800" y="2573824"/>
              <a:ext cx="325120" cy="223520"/>
            </a:xfrm>
            <a:custGeom>
              <a:avLst/>
              <a:gdLst/>
              <a:ahLst/>
              <a:cxnLst/>
              <a:rect l="l" t="t" r="r" b="b"/>
              <a:pathLst>
                <a:path w="325120" h="223519">
                  <a:moveTo>
                    <a:pt x="121031" y="117271"/>
                  </a:moveTo>
                  <a:lnTo>
                    <a:pt x="4800" y="218947"/>
                  </a:lnTo>
                  <a:lnTo>
                    <a:pt x="7505" y="221564"/>
                  </a:lnTo>
                  <a:lnTo>
                    <a:pt x="11163" y="223138"/>
                  </a:lnTo>
                  <a:lnTo>
                    <a:pt x="313423" y="223138"/>
                  </a:lnTo>
                  <a:lnTo>
                    <a:pt x="317080" y="221564"/>
                  </a:lnTo>
                  <a:lnTo>
                    <a:pt x="319811" y="218947"/>
                  </a:lnTo>
                  <a:lnTo>
                    <a:pt x="249238" y="157225"/>
                  </a:lnTo>
                  <a:lnTo>
                    <a:pt x="162306" y="157225"/>
                  </a:lnTo>
                  <a:lnTo>
                    <a:pt x="121031" y="117271"/>
                  </a:lnTo>
                  <a:close/>
                </a:path>
                <a:path w="325120" h="223519">
                  <a:moveTo>
                    <a:pt x="4508" y="4381"/>
                  </a:moveTo>
                  <a:lnTo>
                    <a:pt x="1739" y="7162"/>
                  </a:lnTo>
                  <a:lnTo>
                    <a:pt x="0" y="10972"/>
                  </a:lnTo>
                  <a:lnTo>
                    <a:pt x="0" y="211937"/>
                  </a:lnTo>
                  <a:lnTo>
                    <a:pt x="1600" y="215569"/>
                  </a:lnTo>
                  <a:lnTo>
                    <a:pt x="4114" y="218262"/>
                  </a:lnTo>
                  <a:lnTo>
                    <a:pt x="103339" y="100101"/>
                  </a:lnTo>
                  <a:lnTo>
                    <a:pt x="4508" y="4381"/>
                  </a:lnTo>
                  <a:close/>
                </a:path>
                <a:path w="325120" h="223519">
                  <a:moveTo>
                    <a:pt x="320065" y="4381"/>
                  </a:moveTo>
                  <a:lnTo>
                    <a:pt x="221234" y="100101"/>
                  </a:lnTo>
                  <a:lnTo>
                    <a:pt x="320484" y="218262"/>
                  </a:lnTo>
                  <a:lnTo>
                    <a:pt x="322999" y="215569"/>
                  </a:lnTo>
                  <a:lnTo>
                    <a:pt x="324561" y="211937"/>
                  </a:lnTo>
                  <a:lnTo>
                    <a:pt x="324561" y="10972"/>
                  </a:lnTo>
                  <a:lnTo>
                    <a:pt x="322846" y="7162"/>
                  </a:lnTo>
                  <a:lnTo>
                    <a:pt x="320065" y="4381"/>
                  </a:lnTo>
                  <a:close/>
                </a:path>
                <a:path w="325120" h="223519">
                  <a:moveTo>
                    <a:pt x="203555" y="117271"/>
                  </a:moveTo>
                  <a:lnTo>
                    <a:pt x="162306" y="157225"/>
                  </a:lnTo>
                  <a:lnTo>
                    <a:pt x="249238" y="157225"/>
                  </a:lnTo>
                  <a:lnTo>
                    <a:pt x="203555" y="117271"/>
                  </a:lnTo>
                  <a:close/>
                </a:path>
                <a:path w="325120" h="223519">
                  <a:moveTo>
                    <a:pt x="313283" y="0"/>
                  </a:moveTo>
                  <a:lnTo>
                    <a:pt x="11290" y="0"/>
                  </a:lnTo>
                  <a:lnTo>
                    <a:pt x="7759" y="1523"/>
                  </a:lnTo>
                  <a:lnTo>
                    <a:pt x="5067" y="3949"/>
                  </a:lnTo>
                  <a:lnTo>
                    <a:pt x="162306" y="126796"/>
                  </a:lnTo>
                  <a:lnTo>
                    <a:pt x="319532" y="3949"/>
                  </a:lnTo>
                  <a:lnTo>
                    <a:pt x="316826" y="1523"/>
                  </a:lnTo>
                  <a:lnTo>
                    <a:pt x="313283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1" name="object 2231"/>
            <p:cNvSpPr/>
            <p:nvPr/>
          </p:nvSpPr>
          <p:spPr>
            <a:xfrm>
              <a:off x="2879081" y="2465809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4">
                  <a:moveTo>
                    <a:pt x="418845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7"/>
                  </a:lnTo>
                  <a:lnTo>
                    <a:pt x="3870" y="30046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2"/>
                  </a:lnTo>
                  <a:lnTo>
                    <a:pt x="14417" y="428101"/>
                  </a:lnTo>
                  <a:lnTo>
                    <a:pt x="30046" y="438648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6" y="438648"/>
                  </a:lnTo>
                  <a:lnTo>
                    <a:pt x="453594" y="428101"/>
                  </a:lnTo>
                  <a:lnTo>
                    <a:pt x="454389" y="426923"/>
                  </a:lnTo>
                  <a:lnTo>
                    <a:pt x="49161" y="426923"/>
                  </a:lnTo>
                  <a:lnTo>
                    <a:pt x="36110" y="424280"/>
                  </a:lnTo>
                  <a:lnTo>
                    <a:pt x="25439" y="417079"/>
                  </a:lnTo>
                  <a:lnTo>
                    <a:pt x="18238" y="406408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0"/>
                  </a:lnTo>
                  <a:lnTo>
                    <a:pt x="25439" y="25439"/>
                  </a:lnTo>
                  <a:lnTo>
                    <a:pt x="36110" y="18238"/>
                  </a:lnTo>
                  <a:lnTo>
                    <a:pt x="49161" y="15595"/>
                  </a:lnTo>
                  <a:lnTo>
                    <a:pt x="454389" y="15595"/>
                  </a:lnTo>
                  <a:lnTo>
                    <a:pt x="453594" y="14417"/>
                  </a:lnTo>
                  <a:lnTo>
                    <a:pt x="437966" y="3870"/>
                  </a:lnTo>
                  <a:lnTo>
                    <a:pt x="418845" y="0"/>
                  </a:lnTo>
                  <a:close/>
                </a:path>
                <a:path w="468629" h="442594">
                  <a:moveTo>
                    <a:pt x="454389" y="15595"/>
                  </a:moveTo>
                  <a:lnTo>
                    <a:pt x="418845" y="15595"/>
                  </a:lnTo>
                  <a:lnTo>
                    <a:pt x="431902" y="18238"/>
                  </a:lnTo>
                  <a:lnTo>
                    <a:pt x="442572" y="25439"/>
                  </a:lnTo>
                  <a:lnTo>
                    <a:pt x="449771" y="36110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08"/>
                  </a:lnTo>
                  <a:lnTo>
                    <a:pt x="442572" y="417079"/>
                  </a:lnTo>
                  <a:lnTo>
                    <a:pt x="431902" y="424280"/>
                  </a:lnTo>
                  <a:lnTo>
                    <a:pt x="418845" y="426923"/>
                  </a:lnTo>
                  <a:lnTo>
                    <a:pt x="454389" y="426923"/>
                  </a:lnTo>
                  <a:lnTo>
                    <a:pt x="464139" y="412472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46"/>
                  </a:lnTo>
                  <a:lnTo>
                    <a:pt x="454389" y="1559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2" name="object 2232"/>
            <p:cNvSpPr/>
            <p:nvPr/>
          </p:nvSpPr>
          <p:spPr>
            <a:xfrm>
              <a:off x="3001220" y="3780942"/>
              <a:ext cx="223935" cy="30738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33" name="object 2233"/>
            <p:cNvSpPr/>
            <p:nvPr/>
          </p:nvSpPr>
          <p:spPr>
            <a:xfrm>
              <a:off x="2879081" y="3715034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72"/>
                  </a:lnTo>
                  <a:lnTo>
                    <a:pt x="14417" y="14422"/>
                  </a:lnTo>
                  <a:lnTo>
                    <a:pt x="3870" y="30051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7"/>
                  </a:lnTo>
                  <a:lnTo>
                    <a:pt x="14417" y="428105"/>
                  </a:lnTo>
                  <a:lnTo>
                    <a:pt x="30046" y="438650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6" y="438650"/>
                  </a:lnTo>
                  <a:lnTo>
                    <a:pt x="453594" y="428105"/>
                  </a:lnTo>
                  <a:lnTo>
                    <a:pt x="454384" y="426935"/>
                  </a:lnTo>
                  <a:lnTo>
                    <a:pt x="49161" y="426935"/>
                  </a:lnTo>
                  <a:lnTo>
                    <a:pt x="36110" y="424291"/>
                  </a:lnTo>
                  <a:lnTo>
                    <a:pt x="25439" y="417085"/>
                  </a:lnTo>
                  <a:lnTo>
                    <a:pt x="18238" y="406410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2"/>
                  </a:lnTo>
                  <a:lnTo>
                    <a:pt x="25439" y="25446"/>
                  </a:lnTo>
                  <a:lnTo>
                    <a:pt x="36110" y="18248"/>
                  </a:lnTo>
                  <a:lnTo>
                    <a:pt x="49161" y="15608"/>
                  </a:lnTo>
                  <a:lnTo>
                    <a:pt x="454394" y="15608"/>
                  </a:lnTo>
                  <a:lnTo>
                    <a:pt x="453594" y="14422"/>
                  </a:lnTo>
                  <a:lnTo>
                    <a:pt x="437966" y="3872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94" y="15608"/>
                  </a:moveTo>
                  <a:lnTo>
                    <a:pt x="418845" y="15608"/>
                  </a:lnTo>
                  <a:lnTo>
                    <a:pt x="431902" y="18248"/>
                  </a:lnTo>
                  <a:lnTo>
                    <a:pt x="442572" y="25446"/>
                  </a:lnTo>
                  <a:lnTo>
                    <a:pt x="449771" y="36112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10"/>
                  </a:lnTo>
                  <a:lnTo>
                    <a:pt x="442572" y="417085"/>
                  </a:lnTo>
                  <a:lnTo>
                    <a:pt x="431902" y="424291"/>
                  </a:lnTo>
                  <a:lnTo>
                    <a:pt x="418845" y="426935"/>
                  </a:lnTo>
                  <a:lnTo>
                    <a:pt x="454384" y="426935"/>
                  </a:lnTo>
                  <a:lnTo>
                    <a:pt x="464139" y="412477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51"/>
                  </a:lnTo>
                  <a:lnTo>
                    <a:pt x="454394" y="15608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4" name="object 2234"/>
            <p:cNvSpPr/>
            <p:nvPr/>
          </p:nvSpPr>
          <p:spPr>
            <a:xfrm>
              <a:off x="1067770" y="3251955"/>
              <a:ext cx="141800" cy="1467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35" name="object 2235"/>
            <p:cNvSpPr/>
            <p:nvPr/>
          </p:nvSpPr>
          <p:spPr>
            <a:xfrm>
              <a:off x="887587" y="3270053"/>
              <a:ext cx="42545" cy="62865"/>
            </a:xfrm>
            <a:custGeom>
              <a:avLst/>
              <a:gdLst/>
              <a:ahLst/>
              <a:cxnLst/>
              <a:rect l="l" t="t" r="r" b="b"/>
              <a:pathLst>
                <a:path w="42544" h="62864">
                  <a:moveTo>
                    <a:pt x="18541" y="0"/>
                  </a:moveTo>
                  <a:lnTo>
                    <a:pt x="0" y="8369"/>
                  </a:lnTo>
                  <a:lnTo>
                    <a:pt x="21996" y="62788"/>
                  </a:lnTo>
                  <a:lnTo>
                    <a:pt x="42290" y="53022"/>
                  </a:lnTo>
                  <a:lnTo>
                    <a:pt x="1854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6" name="object 2236"/>
            <p:cNvSpPr/>
            <p:nvPr/>
          </p:nvSpPr>
          <p:spPr>
            <a:xfrm>
              <a:off x="922655" y="3274104"/>
              <a:ext cx="27940" cy="41910"/>
            </a:xfrm>
            <a:custGeom>
              <a:avLst/>
              <a:gdLst/>
              <a:ahLst/>
              <a:cxnLst/>
              <a:rect l="l" t="t" r="r" b="b"/>
              <a:pathLst>
                <a:path w="27940" h="41910">
                  <a:moveTo>
                    <a:pt x="0" y="0"/>
                  </a:moveTo>
                  <a:lnTo>
                    <a:pt x="12547" y="41668"/>
                  </a:lnTo>
                  <a:lnTo>
                    <a:pt x="27724" y="330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7" name="object 2237"/>
            <p:cNvSpPr/>
            <p:nvPr/>
          </p:nvSpPr>
          <p:spPr>
            <a:xfrm>
              <a:off x="919101" y="3159066"/>
              <a:ext cx="262890" cy="164465"/>
            </a:xfrm>
            <a:custGeom>
              <a:avLst/>
              <a:gdLst/>
              <a:ahLst/>
              <a:cxnLst/>
              <a:rect l="l" t="t" r="r" b="b"/>
              <a:pathLst>
                <a:path w="262890" h="164464">
                  <a:moveTo>
                    <a:pt x="244157" y="0"/>
                  </a:moveTo>
                  <a:lnTo>
                    <a:pt x="0" y="85521"/>
                  </a:lnTo>
                  <a:lnTo>
                    <a:pt x="52476" y="164007"/>
                  </a:lnTo>
                  <a:lnTo>
                    <a:pt x="147688" y="130136"/>
                  </a:lnTo>
                  <a:lnTo>
                    <a:pt x="143725" y="125298"/>
                  </a:lnTo>
                  <a:lnTo>
                    <a:pt x="141287" y="119164"/>
                  </a:lnTo>
                  <a:lnTo>
                    <a:pt x="169468" y="84188"/>
                  </a:lnTo>
                  <a:lnTo>
                    <a:pt x="249803" y="84188"/>
                  </a:lnTo>
                  <a:lnTo>
                    <a:pt x="262686" y="47142"/>
                  </a:lnTo>
                  <a:lnTo>
                    <a:pt x="244157" y="0"/>
                  </a:lnTo>
                  <a:close/>
                </a:path>
                <a:path w="262890" h="164464">
                  <a:moveTo>
                    <a:pt x="249803" y="84188"/>
                  </a:moveTo>
                  <a:lnTo>
                    <a:pt x="169468" y="84188"/>
                  </a:lnTo>
                  <a:lnTo>
                    <a:pt x="180424" y="86411"/>
                  </a:lnTo>
                  <a:lnTo>
                    <a:pt x="189387" y="92468"/>
                  </a:lnTo>
                  <a:lnTo>
                    <a:pt x="195440" y="101440"/>
                  </a:lnTo>
                  <a:lnTo>
                    <a:pt x="197675" y="112369"/>
                  </a:lnTo>
                  <a:lnTo>
                    <a:pt x="245960" y="95237"/>
                  </a:lnTo>
                  <a:lnTo>
                    <a:pt x="249803" y="84188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8" name="object 2238"/>
            <p:cNvSpPr/>
            <p:nvPr/>
          </p:nvSpPr>
          <p:spPr>
            <a:xfrm>
              <a:off x="903739" y="3390026"/>
              <a:ext cx="31750" cy="52705"/>
            </a:xfrm>
            <a:custGeom>
              <a:avLst/>
              <a:gdLst/>
              <a:ahLst/>
              <a:cxnLst/>
              <a:rect l="l" t="t" r="r" b="b"/>
              <a:pathLst>
                <a:path w="31750" h="52704">
                  <a:moveTo>
                    <a:pt x="1866" y="43802"/>
                  </a:moveTo>
                  <a:lnTo>
                    <a:pt x="0" y="49123"/>
                  </a:lnTo>
                  <a:lnTo>
                    <a:pt x="2501" y="50774"/>
                  </a:lnTo>
                  <a:lnTo>
                    <a:pt x="7505" y="52552"/>
                  </a:lnTo>
                  <a:lnTo>
                    <a:pt x="25412" y="52552"/>
                  </a:lnTo>
                  <a:lnTo>
                    <a:pt x="30325" y="47028"/>
                  </a:lnTo>
                  <a:lnTo>
                    <a:pt x="8369" y="47028"/>
                  </a:lnTo>
                  <a:lnTo>
                    <a:pt x="3835" y="45046"/>
                  </a:lnTo>
                  <a:lnTo>
                    <a:pt x="1866" y="43802"/>
                  </a:lnTo>
                  <a:close/>
                </a:path>
                <a:path w="31750" h="52704">
                  <a:moveTo>
                    <a:pt x="29473" y="5549"/>
                  </a:moveTo>
                  <a:lnTo>
                    <a:pt x="20243" y="5549"/>
                  </a:lnTo>
                  <a:lnTo>
                    <a:pt x="22821" y="9143"/>
                  </a:lnTo>
                  <a:lnTo>
                    <a:pt x="22821" y="19240"/>
                  </a:lnTo>
                  <a:lnTo>
                    <a:pt x="16497" y="21831"/>
                  </a:lnTo>
                  <a:lnTo>
                    <a:pt x="7670" y="21831"/>
                  </a:lnTo>
                  <a:lnTo>
                    <a:pt x="7670" y="26987"/>
                  </a:lnTo>
                  <a:lnTo>
                    <a:pt x="18135" y="26987"/>
                  </a:lnTo>
                  <a:lnTo>
                    <a:pt x="24549" y="30035"/>
                  </a:lnTo>
                  <a:lnTo>
                    <a:pt x="24612" y="37160"/>
                  </a:lnTo>
                  <a:lnTo>
                    <a:pt x="24714" y="41376"/>
                  </a:lnTo>
                  <a:lnTo>
                    <a:pt x="21971" y="47028"/>
                  </a:lnTo>
                  <a:lnTo>
                    <a:pt x="30325" y="47028"/>
                  </a:lnTo>
                  <a:lnTo>
                    <a:pt x="31737" y="45440"/>
                  </a:lnTo>
                  <a:lnTo>
                    <a:pt x="31737" y="30187"/>
                  </a:lnTo>
                  <a:lnTo>
                    <a:pt x="26657" y="25501"/>
                  </a:lnTo>
                  <a:lnTo>
                    <a:pt x="20396" y="24244"/>
                  </a:lnTo>
                  <a:lnTo>
                    <a:pt x="20396" y="24079"/>
                  </a:lnTo>
                  <a:lnTo>
                    <a:pt x="26657" y="21831"/>
                  </a:lnTo>
                  <a:lnTo>
                    <a:pt x="29781" y="17360"/>
                  </a:lnTo>
                  <a:lnTo>
                    <a:pt x="29781" y="5956"/>
                  </a:lnTo>
                  <a:lnTo>
                    <a:pt x="29473" y="5549"/>
                  </a:lnTo>
                  <a:close/>
                </a:path>
                <a:path w="31750" h="52704">
                  <a:moveTo>
                    <a:pt x="25260" y="0"/>
                  </a:moveTo>
                  <a:lnTo>
                    <a:pt x="9753" y="0"/>
                  </a:lnTo>
                  <a:lnTo>
                    <a:pt x="4584" y="1968"/>
                  </a:lnTo>
                  <a:lnTo>
                    <a:pt x="1955" y="3898"/>
                  </a:lnTo>
                  <a:lnTo>
                    <a:pt x="3733" y="8928"/>
                  </a:lnTo>
                  <a:lnTo>
                    <a:pt x="5918" y="7340"/>
                  </a:lnTo>
                  <a:lnTo>
                    <a:pt x="9855" y="5549"/>
                  </a:lnTo>
                  <a:lnTo>
                    <a:pt x="29473" y="5549"/>
                  </a:lnTo>
                  <a:lnTo>
                    <a:pt x="25260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9" name="object 2239"/>
            <p:cNvSpPr/>
            <p:nvPr/>
          </p:nvSpPr>
          <p:spPr>
            <a:xfrm>
              <a:off x="945925" y="3403009"/>
              <a:ext cx="19050" cy="38735"/>
            </a:xfrm>
            <a:custGeom>
              <a:avLst/>
              <a:gdLst/>
              <a:ahLst/>
              <a:cxnLst/>
              <a:rect l="l" t="t" r="r" b="b"/>
              <a:pathLst>
                <a:path w="19050" h="38735">
                  <a:moveTo>
                    <a:pt x="6032" y="850"/>
                  </a:moveTo>
                  <a:lnTo>
                    <a:pt x="0" y="850"/>
                  </a:lnTo>
                  <a:lnTo>
                    <a:pt x="241" y="4368"/>
                  </a:lnTo>
                  <a:lnTo>
                    <a:pt x="317" y="38722"/>
                  </a:lnTo>
                  <a:lnTo>
                    <a:pt x="7112" y="38722"/>
                  </a:lnTo>
                  <a:lnTo>
                    <a:pt x="7112" y="17360"/>
                  </a:lnTo>
                  <a:lnTo>
                    <a:pt x="7277" y="16268"/>
                  </a:lnTo>
                  <a:lnTo>
                    <a:pt x="8382" y="10185"/>
                  </a:lnTo>
                  <a:lnTo>
                    <a:pt x="10137" y="8293"/>
                  </a:lnTo>
                  <a:lnTo>
                    <a:pt x="6261" y="8293"/>
                  </a:lnTo>
                  <a:lnTo>
                    <a:pt x="6032" y="850"/>
                  </a:lnTo>
                  <a:close/>
                </a:path>
                <a:path w="19050" h="38735">
                  <a:moveTo>
                    <a:pt x="17068" y="0"/>
                  </a:moveTo>
                  <a:lnTo>
                    <a:pt x="12433" y="0"/>
                  </a:lnTo>
                  <a:lnTo>
                    <a:pt x="8293" y="3200"/>
                  </a:lnTo>
                  <a:lnTo>
                    <a:pt x="6578" y="8293"/>
                  </a:lnTo>
                  <a:lnTo>
                    <a:pt x="10137" y="8293"/>
                  </a:lnTo>
                  <a:lnTo>
                    <a:pt x="11798" y="6502"/>
                  </a:lnTo>
                  <a:lnTo>
                    <a:pt x="19011" y="6502"/>
                  </a:lnTo>
                  <a:lnTo>
                    <a:pt x="19011" y="241"/>
                  </a:lnTo>
                  <a:lnTo>
                    <a:pt x="17068" y="0"/>
                  </a:lnTo>
                  <a:close/>
                </a:path>
                <a:path w="19050" h="38735">
                  <a:moveTo>
                    <a:pt x="19011" y="6502"/>
                  </a:moveTo>
                  <a:lnTo>
                    <a:pt x="16675" y="6502"/>
                  </a:lnTo>
                  <a:lnTo>
                    <a:pt x="19011" y="6743"/>
                  </a:lnTo>
                  <a:lnTo>
                    <a:pt x="19011" y="650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0" name="object 2240"/>
            <p:cNvSpPr/>
            <p:nvPr/>
          </p:nvSpPr>
          <p:spPr>
            <a:xfrm>
              <a:off x="968275" y="3386197"/>
              <a:ext cx="36195" cy="56515"/>
            </a:xfrm>
            <a:custGeom>
              <a:avLst/>
              <a:gdLst/>
              <a:ahLst/>
              <a:cxnLst/>
              <a:rect l="l" t="t" r="r" b="b"/>
              <a:pathLst>
                <a:path w="36194" h="56514">
                  <a:moveTo>
                    <a:pt x="22745" y="16827"/>
                  </a:moveTo>
                  <a:lnTo>
                    <a:pt x="16967" y="16827"/>
                  </a:lnTo>
                  <a:lnTo>
                    <a:pt x="10408" y="18234"/>
                  </a:lnTo>
                  <a:lnTo>
                    <a:pt x="4987" y="22272"/>
                  </a:lnTo>
                  <a:lnTo>
                    <a:pt x="1315" y="28668"/>
                  </a:lnTo>
                  <a:lnTo>
                    <a:pt x="0" y="37147"/>
                  </a:lnTo>
                  <a:lnTo>
                    <a:pt x="0" y="48653"/>
                  </a:lnTo>
                  <a:lnTo>
                    <a:pt x="7035" y="56388"/>
                  </a:lnTo>
                  <a:lnTo>
                    <a:pt x="22364" y="56388"/>
                  </a:lnTo>
                  <a:lnTo>
                    <a:pt x="26974" y="53200"/>
                  </a:lnTo>
                  <a:lnTo>
                    <a:pt x="28155" y="50838"/>
                  </a:lnTo>
                  <a:lnTo>
                    <a:pt x="10706" y="50838"/>
                  </a:lnTo>
                  <a:lnTo>
                    <a:pt x="6959" y="44500"/>
                  </a:lnTo>
                  <a:lnTo>
                    <a:pt x="6959" y="28473"/>
                  </a:lnTo>
                  <a:lnTo>
                    <a:pt x="11188" y="22225"/>
                  </a:lnTo>
                  <a:lnTo>
                    <a:pt x="28178" y="22225"/>
                  </a:lnTo>
                  <a:lnTo>
                    <a:pt x="26682" y="19558"/>
                  </a:lnTo>
                  <a:lnTo>
                    <a:pt x="22745" y="16827"/>
                  </a:lnTo>
                  <a:close/>
                </a:path>
                <a:path w="36194" h="56514">
                  <a:moveTo>
                    <a:pt x="35420" y="48958"/>
                  </a:moveTo>
                  <a:lnTo>
                    <a:pt x="29248" y="48958"/>
                  </a:lnTo>
                  <a:lnTo>
                    <a:pt x="29552" y="55537"/>
                  </a:lnTo>
                  <a:lnTo>
                    <a:pt x="35737" y="55537"/>
                  </a:lnTo>
                  <a:lnTo>
                    <a:pt x="35532" y="53200"/>
                  </a:lnTo>
                  <a:lnTo>
                    <a:pt x="35420" y="48958"/>
                  </a:lnTo>
                  <a:close/>
                </a:path>
                <a:path w="36194" h="56514">
                  <a:moveTo>
                    <a:pt x="28178" y="22225"/>
                  </a:moveTo>
                  <a:lnTo>
                    <a:pt x="23469" y="22225"/>
                  </a:lnTo>
                  <a:lnTo>
                    <a:pt x="27216" y="25819"/>
                  </a:lnTo>
                  <a:lnTo>
                    <a:pt x="28232" y="30175"/>
                  </a:lnTo>
                  <a:lnTo>
                    <a:pt x="28549" y="33083"/>
                  </a:lnTo>
                  <a:lnTo>
                    <a:pt x="28549" y="39662"/>
                  </a:lnTo>
                  <a:lnTo>
                    <a:pt x="28232" y="42621"/>
                  </a:lnTo>
                  <a:lnTo>
                    <a:pt x="26974" y="47764"/>
                  </a:lnTo>
                  <a:lnTo>
                    <a:pt x="22745" y="50838"/>
                  </a:lnTo>
                  <a:lnTo>
                    <a:pt x="28155" y="50838"/>
                  </a:lnTo>
                  <a:lnTo>
                    <a:pt x="29095" y="48958"/>
                  </a:lnTo>
                  <a:lnTo>
                    <a:pt x="35420" y="48958"/>
                  </a:lnTo>
                  <a:lnTo>
                    <a:pt x="35420" y="22593"/>
                  </a:lnTo>
                  <a:lnTo>
                    <a:pt x="28384" y="22593"/>
                  </a:lnTo>
                  <a:lnTo>
                    <a:pt x="28178" y="22225"/>
                  </a:lnTo>
                  <a:close/>
                </a:path>
                <a:path w="36194" h="56514">
                  <a:moveTo>
                    <a:pt x="35420" y="0"/>
                  </a:moveTo>
                  <a:lnTo>
                    <a:pt x="28549" y="0"/>
                  </a:lnTo>
                  <a:lnTo>
                    <a:pt x="28549" y="22593"/>
                  </a:lnTo>
                  <a:lnTo>
                    <a:pt x="35420" y="22593"/>
                  </a:lnTo>
                  <a:lnTo>
                    <a:pt x="35420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1" name="object 2241"/>
            <p:cNvSpPr/>
            <p:nvPr/>
          </p:nvSpPr>
          <p:spPr>
            <a:xfrm>
              <a:off x="1031869" y="3388610"/>
              <a:ext cx="161540" cy="703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42" name="object 2242"/>
            <p:cNvSpPr/>
            <p:nvPr/>
          </p:nvSpPr>
          <p:spPr>
            <a:xfrm>
              <a:off x="814481" y="3089449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30" h="442595">
                  <a:moveTo>
                    <a:pt x="418846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7"/>
                  </a:lnTo>
                  <a:lnTo>
                    <a:pt x="3870" y="30046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2"/>
                  </a:lnTo>
                  <a:lnTo>
                    <a:pt x="14417" y="428101"/>
                  </a:lnTo>
                  <a:lnTo>
                    <a:pt x="30046" y="438648"/>
                  </a:lnTo>
                  <a:lnTo>
                    <a:pt x="49161" y="442518"/>
                  </a:lnTo>
                  <a:lnTo>
                    <a:pt x="418846" y="442518"/>
                  </a:lnTo>
                  <a:lnTo>
                    <a:pt x="437966" y="438648"/>
                  </a:lnTo>
                  <a:lnTo>
                    <a:pt x="453594" y="428101"/>
                  </a:lnTo>
                  <a:lnTo>
                    <a:pt x="454389" y="426923"/>
                  </a:lnTo>
                  <a:lnTo>
                    <a:pt x="49161" y="426923"/>
                  </a:lnTo>
                  <a:lnTo>
                    <a:pt x="36110" y="424280"/>
                  </a:lnTo>
                  <a:lnTo>
                    <a:pt x="25439" y="417079"/>
                  </a:lnTo>
                  <a:lnTo>
                    <a:pt x="18238" y="406408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0"/>
                  </a:lnTo>
                  <a:lnTo>
                    <a:pt x="25439" y="25439"/>
                  </a:lnTo>
                  <a:lnTo>
                    <a:pt x="36110" y="18238"/>
                  </a:lnTo>
                  <a:lnTo>
                    <a:pt x="49161" y="15595"/>
                  </a:lnTo>
                  <a:lnTo>
                    <a:pt x="454389" y="15595"/>
                  </a:lnTo>
                  <a:lnTo>
                    <a:pt x="453594" y="14417"/>
                  </a:lnTo>
                  <a:lnTo>
                    <a:pt x="437966" y="3870"/>
                  </a:lnTo>
                  <a:lnTo>
                    <a:pt x="418846" y="0"/>
                  </a:lnTo>
                  <a:close/>
                </a:path>
                <a:path w="468630" h="442595">
                  <a:moveTo>
                    <a:pt x="454389" y="15595"/>
                  </a:moveTo>
                  <a:lnTo>
                    <a:pt x="418846" y="15595"/>
                  </a:lnTo>
                  <a:lnTo>
                    <a:pt x="431902" y="18238"/>
                  </a:lnTo>
                  <a:lnTo>
                    <a:pt x="442572" y="25439"/>
                  </a:lnTo>
                  <a:lnTo>
                    <a:pt x="449771" y="36110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08"/>
                  </a:lnTo>
                  <a:lnTo>
                    <a:pt x="442572" y="417079"/>
                  </a:lnTo>
                  <a:lnTo>
                    <a:pt x="431902" y="424280"/>
                  </a:lnTo>
                  <a:lnTo>
                    <a:pt x="418846" y="426923"/>
                  </a:lnTo>
                  <a:lnTo>
                    <a:pt x="454389" y="426923"/>
                  </a:lnTo>
                  <a:lnTo>
                    <a:pt x="464139" y="412472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46"/>
                  </a:lnTo>
                  <a:lnTo>
                    <a:pt x="454389" y="1559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3" name="object 2243"/>
            <p:cNvSpPr/>
            <p:nvPr/>
          </p:nvSpPr>
          <p:spPr>
            <a:xfrm>
              <a:off x="917205" y="4435900"/>
              <a:ext cx="262890" cy="262890"/>
            </a:xfrm>
            <a:custGeom>
              <a:avLst/>
              <a:gdLst/>
              <a:ahLst/>
              <a:cxnLst/>
              <a:rect l="l" t="t" r="r" b="b"/>
              <a:pathLst>
                <a:path w="262890" h="262889">
                  <a:moveTo>
                    <a:pt x="131381" y="0"/>
                  </a:moveTo>
                  <a:lnTo>
                    <a:pt x="80243" y="10327"/>
                  </a:lnTo>
                  <a:lnTo>
                    <a:pt x="38482" y="38488"/>
                  </a:lnTo>
                  <a:lnTo>
                    <a:pt x="10325" y="80254"/>
                  </a:lnTo>
                  <a:lnTo>
                    <a:pt x="0" y="131394"/>
                  </a:lnTo>
                  <a:lnTo>
                    <a:pt x="10325" y="182535"/>
                  </a:lnTo>
                  <a:lnTo>
                    <a:pt x="38482" y="224291"/>
                  </a:lnTo>
                  <a:lnTo>
                    <a:pt x="80243" y="252441"/>
                  </a:lnTo>
                  <a:lnTo>
                    <a:pt x="131381" y="262763"/>
                  </a:lnTo>
                  <a:lnTo>
                    <a:pt x="182519" y="252441"/>
                  </a:lnTo>
                  <a:lnTo>
                    <a:pt x="224280" y="224291"/>
                  </a:lnTo>
                  <a:lnTo>
                    <a:pt x="252437" y="182535"/>
                  </a:lnTo>
                  <a:lnTo>
                    <a:pt x="262763" y="131394"/>
                  </a:lnTo>
                  <a:lnTo>
                    <a:pt x="252437" y="80254"/>
                  </a:lnTo>
                  <a:lnTo>
                    <a:pt x="224280" y="38488"/>
                  </a:lnTo>
                  <a:lnTo>
                    <a:pt x="182519" y="10327"/>
                  </a:lnTo>
                  <a:lnTo>
                    <a:pt x="13138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4" name="object 2244"/>
            <p:cNvSpPr/>
            <p:nvPr/>
          </p:nvSpPr>
          <p:spPr>
            <a:xfrm>
              <a:off x="967853" y="4506687"/>
              <a:ext cx="171648" cy="1313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45" name="object 2245"/>
            <p:cNvSpPr/>
            <p:nvPr/>
          </p:nvSpPr>
          <p:spPr>
            <a:xfrm>
              <a:off x="814481" y="4339952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30" h="442595">
                  <a:moveTo>
                    <a:pt x="418846" y="0"/>
                  </a:moveTo>
                  <a:lnTo>
                    <a:pt x="49161" y="0"/>
                  </a:lnTo>
                  <a:lnTo>
                    <a:pt x="30046" y="3868"/>
                  </a:lnTo>
                  <a:lnTo>
                    <a:pt x="14417" y="14411"/>
                  </a:lnTo>
                  <a:lnTo>
                    <a:pt x="3870" y="30035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0" y="412459"/>
                  </a:lnTo>
                  <a:lnTo>
                    <a:pt x="14417" y="428088"/>
                  </a:lnTo>
                  <a:lnTo>
                    <a:pt x="30046" y="438635"/>
                  </a:lnTo>
                  <a:lnTo>
                    <a:pt x="49161" y="442506"/>
                  </a:lnTo>
                  <a:lnTo>
                    <a:pt x="418846" y="442506"/>
                  </a:lnTo>
                  <a:lnTo>
                    <a:pt x="437966" y="438635"/>
                  </a:lnTo>
                  <a:lnTo>
                    <a:pt x="453594" y="428088"/>
                  </a:lnTo>
                  <a:lnTo>
                    <a:pt x="454389" y="426910"/>
                  </a:lnTo>
                  <a:lnTo>
                    <a:pt x="49161" y="426910"/>
                  </a:lnTo>
                  <a:lnTo>
                    <a:pt x="36110" y="424267"/>
                  </a:lnTo>
                  <a:lnTo>
                    <a:pt x="25439" y="417066"/>
                  </a:lnTo>
                  <a:lnTo>
                    <a:pt x="18238" y="406395"/>
                  </a:lnTo>
                  <a:lnTo>
                    <a:pt x="15595" y="393344"/>
                  </a:lnTo>
                  <a:lnTo>
                    <a:pt x="15595" y="49148"/>
                  </a:lnTo>
                  <a:lnTo>
                    <a:pt x="18238" y="36097"/>
                  </a:lnTo>
                  <a:lnTo>
                    <a:pt x="25439" y="25426"/>
                  </a:lnTo>
                  <a:lnTo>
                    <a:pt x="36110" y="18225"/>
                  </a:lnTo>
                  <a:lnTo>
                    <a:pt x="49161" y="15582"/>
                  </a:lnTo>
                  <a:lnTo>
                    <a:pt x="454385" y="15582"/>
                  </a:lnTo>
                  <a:lnTo>
                    <a:pt x="453594" y="14411"/>
                  </a:lnTo>
                  <a:lnTo>
                    <a:pt x="437966" y="3868"/>
                  </a:lnTo>
                  <a:lnTo>
                    <a:pt x="418846" y="0"/>
                  </a:lnTo>
                  <a:close/>
                </a:path>
                <a:path w="468630" h="442595">
                  <a:moveTo>
                    <a:pt x="454385" y="15582"/>
                  </a:moveTo>
                  <a:lnTo>
                    <a:pt x="418846" y="15582"/>
                  </a:lnTo>
                  <a:lnTo>
                    <a:pt x="431902" y="18225"/>
                  </a:lnTo>
                  <a:lnTo>
                    <a:pt x="442572" y="25426"/>
                  </a:lnTo>
                  <a:lnTo>
                    <a:pt x="449771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71" y="406395"/>
                  </a:lnTo>
                  <a:lnTo>
                    <a:pt x="442572" y="417066"/>
                  </a:lnTo>
                  <a:lnTo>
                    <a:pt x="431902" y="424267"/>
                  </a:lnTo>
                  <a:lnTo>
                    <a:pt x="418846" y="426910"/>
                  </a:lnTo>
                  <a:lnTo>
                    <a:pt x="454389" y="426910"/>
                  </a:lnTo>
                  <a:lnTo>
                    <a:pt x="464139" y="412459"/>
                  </a:lnTo>
                  <a:lnTo>
                    <a:pt x="468007" y="393344"/>
                  </a:lnTo>
                  <a:lnTo>
                    <a:pt x="468007" y="49148"/>
                  </a:lnTo>
                  <a:lnTo>
                    <a:pt x="464139" y="30035"/>
                  </a:lnTo>
                  <a:lnTo>
                    <a:pt x="454385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6" name="object 2246"/>
            <p:cNvSpPr/>
            <p:nvPr/>
          </p:nvSpPr>
          <p:spPr>
            <a:xfrm>
              <a:off x="944651" y="5026838"/>
              <a:ext cx="208279" cy="320040"/>
            </a:xfrm>
            <a:custGeom>
              <a:avLst/>
              <a:gdLst/>
              <a:ahLst/>
              <a:cxnLst/>
              <a:rect l="l" t="t" r="r" b="b"/>
              <a:pathLst>
                <a:path w="208280" h="320039">
                  <a:moveTo>
                    <a:pt x="207873" y="313309"/>
                  </a:moveTo>
                  <a:lnTo>
                    <a:pt x="0" y="313309"/>
                  </a:lnTo>
                  <a:lnTo>
                    <a:pt x="0" y="319900"/>
                  </a:lnTo>
                  <a:lnTo>
                    <a:pt x="207873" y="319900"/>
                  </a:lnTo>
                  <a:lnTo>
                    <a:pt x="207873" y="313309"/>
                  </a:lnTo>
                  <a:close/>
                </a:path>
                <a:path w="208280" h="320039">
                  <a:moveTo>
                    <a:pt x="179641" y="101371"/>
                  </a:moveTo>
                  <a:lnTo>
                    <a:pt x="28422" y="101371"/>
                  </a:lnTo>
                  <a:lnTo>
                    <a:pt x="28422" y="313309"/>
                  </a:lnTo>
                  <a:lnTo>
                    <a:pt x="70523" y="313309"/>
                  </a:lnTo>
                  <a:lnTo>
                    <a:pt x="70523" y="245846"/>
                  </a:lnTo>
                  <a:lnTo>
                    <a:pt x="179641" y="245846"/>
                  </a:lnTo>
                  <a:lnTo>
                    <a:pt x="179641" y="228841"/>
                  </a:lnTo>
                  <a:lnTo>
                    <a:pt x="41567" y="228841"/>
                  </a:lnTo>
                  <a:lnTo>
                    <a:pt x="41567" y="199656"/>
                  </a:lnTo>
                  <a:lnTo>
                    <a:pt x="179641" y="199656"/>
                  </a:lnTo>
                  <a:lnTo>
                    <a:pt x="179641" y="187045"/>
                  </a:lnTo>
                  <a:lnTo>
                    <a:pt x="41567" y="187045"/>
                  </a:lnTo>
                  <a:lnTo>
                    <a:pt x="41567" y="157861"/>
                  </a:lnTo>
                  <a:lnTo>
                    <a:pt x="179641" y="157861"/>
                  </a:lnTo>
                  <a:lnTo>
                    <a:pt x="179641" y="145592"/>
                  </a:lnTo>
                  <a:lnTo>
                    <a:pt x="41567" y="145592"/>
                  </a:lnTo>
                  <a:lnTo>
                    <a:pt x="41567" y="116408"/>
                  </a:lnTo>
                  <a:lnTo>
                    <a:pt x="179641" y="116408"/>
                  </a:lnTo>
                  <a:lnTo>
                    <a:pt x="179641" y="101371"/>
                  </a:lnTo>
                  <a:close/>
                </a:path>
                <a:path w="208280" h="320039">
                  <a:moveTo>
                    <a:pt x="102488" y="245846"/>
                  </a:moveTo>
                  <a:lnTo>
                    <a:pt x="100075" y="245846"/>
                  </a:lnTo>
                  <a:lnTo>
                    <a:pt x="100075" y="313309"/>
                  </a:lnTo>
                  <a:lnTo>
                    <a:pt x="102488" y="313309"/>
                  </a:lnTo>
                  <a:lnTo>
                    <a:pt x="102488" y="245846"/>
                  </a:lnTo>
                  <a:close/>
                </a:path>
                <a:path w="208280" h="320039">
                  <a:moveTo>
                    <a:pt x="179641" y="245846"/>
                  </a:moveTo>
                  <a:lnTo>
                    <a:pt x="133045" y="245846"/>
                  </a:lnTo>
                  <a:lnTo>
                    <a:pt x="133045" y="313309"/>
                  </a:lnTo>
                  <a:lnTo>
                    <a:pt x="179641" y="313309"/>
                  </a:lnTo>
                  <a:lnTo>
                    <a:pt x="179641" y="245846"/>
                  </a:lnTo>
                  <a:close/>
                </a:path>
                <a:path w="208280" h="320039">
                  <a:moveTo>
                    <a:pt x="77381" y="199656"/>
                  </a:moveTo>
                  <a:lnTo>
                    <a:pt x="57353" y="199656"/>
                  </a:lnTo>
                  <a:lnTo>
                    <a:pt x="57353" y="228841"/>
                  </a:lnTo>
                  <a:lnTo>
                    <a:pt x="77381" y="228841"/>
                  </a:lnTo>
                  <a:lnTo>
                    <a:pt x="77381" y="199656"/>
                  </a:lnTo>
                  <a:close/>
                </a:path>
                <a:path w="208280" h="320039">
                  <a:moveTo>
                    <a:pt x="113182" y="199656"/>
                  </a:moveTo>
                  <a:lnTo>
                    <a:pt x="93167" y="199656"/>
                  </a:lnTo>
                  <a:lnTo>
                    <a:pt x="93167" y="228841"/>
                  </a:lnTo>
                  <a:lnTo>
                    <a:pt x="113182" y="228841"/>
                  </a:lnTo>
                  <a:lnTo>
                    <a:pt x="113182" y="199656"/>
                  </a:lnTo>
                  <a:close/>
                </a:path>
                <a:path w="208280" h="320039">
                  <a:moveTo>
                    <a:pt x="149009" y="199656"/>
                  </a:moveTo>
                  <a:lnTo>
                    <a:pt x="128981" y="199656"/>
                  </a:lnTo>
                  <a:lnTo>
                    <a:pt x="128981" y="228841"/>
                  </a:lnTo>
                  <a:lnTo>
                    <a:pt x="149009" y="228841"/>
                  </a:lnTo>
                  <a:lnTo>
                    <a:pt x="149009" y="199656"/>
                  </a:lnTo>
                  <a:close/>
                </a:path>
                <a:path w="208280" h="320039">
                  <a:moveTo>
                    <a:pt x="179641" y="199656"/>
                  </a:moveTo>
                  <a:lnTo>
                    <a:pt x="164795" y="199656"/>
                  </a:lnTo>
                  <a:lnTo>
                    <a:pt x="164795" y="228841"/>
                  </a:lnTo>
                  <a:lnTo>
                    <a:pt x="179641" y="228841"/>
                  </a:lnTo>
                  <a:lnTo>
                    <a:pt x="179641" y="199656"/>
                  </a:lnTo>
                  <a:close/>
                </a:path>
                <a:path w="208280" h="320039">
                  <a:moveTo>
                    <a:pt x="77381" y="157861"/>
                  </a:moveTo>
                  <a:lnTo>
                    <a:pt x="57353" y="157861"/>
                  </a:lnTo>
                  <a:lnTo>
                    <a:pt x="57353" y="187045"/>
                  </a:lnTo>
                  <a:lnTo>
                    <a:pt x="77381" y="187045"/>
                  </a:lnTo>
                  <a:lnTo>
                    <a:pt x="77381" y="157861"/>
                  </a:lnTo>
                  <a:close/>
                </a:path>
                <a:path w="208280" h="320039">
                  <a:moveTo>
                    <a:pt x="113182" y="157861"/>
                  </a:moveTo>
                  <a:lnTo>
                    <a:pt x="93167" y="157861"/>
                  </a:lnTo>
                  <a:lnTo>
                    <a:pt x="93167" y="187045"/>
                  </a:lnTo>
                  <a:lnTo>
                    <a:pt x="113182" y="187045"/>
                  </a:lnTo>
                  <a:lnTo>
                    <a:pt x="113182" y="157861"/>
                  </a:lnTo>
                  <a:close/>
                </a:path>
                <a:path w="208280" h="320039">
                  <a:moveTo>
                    <a:pt x="149009" y="157861"/>
                  </a:moveTo>
                  <a:lnTo>
                    <a:pt x="128981" y="157861"/>
                  </a:lnTo>
                  <a:lnTo>
                    <a:pt x="128981" y="187045"/>
                  </a:lnTo>
                  <a:lnTo>
                    <a:pt x="149009" y="187045"/>
                  </a:lnTo>
                  <a:lnTo>
                    <a:pt x="149009" y="157861"/>
                  </a:lnTo>
                  <a:close/>
                </a:path>
                <a:path w="208280" h="320039">
                  <a:moveTo>
                    <a:pt x="179641" y="157861"/>
                  </a:moveTo>
                  <a:lnTo>
                    <a:pt x="164795" y="157861"/>
                  </a:lnTo>
                  <a:lnTo>
                    <a:pt x="164795" y="187045"/>
                  </a:lnTo>
                  <a:lnTo>
                    <a:pt x="179641" y="187045"/>
                  </a:lnTo>
                  <a:lnTo>
                    <a:pt x="179641" y="157861"/>
                  </a:lnTo>
                  <a:close/>
                </a:path>
                <a:path w="208280" h="320039">
                  <a:moveTo>
                    <a:pt x="77381" y="116408"/>
                  </a:moveTo>
                  <a:lnTo>
                    <a:pt x="57353" y="116408"/>
                  </a:lnTo>
                  <a:lnTo>
                    <a:pt x="57353" y="145592"/>
                  </a:lnTo>
                  <a:lnTo>
                    <a:pt x="77381" y="145592"/>
                  </a:lnTo>
                  <a:lnTo>
                    <a:pt x="77381" y="116408"/>
                  </a:lnTo>
                  <a:close/>
                </a:path>
                <a:path w="208280" h="320039">
                  <a:moveTo>
                    <a:pt x="113182" y="116408"/>
                  </a:moveTo>
                  <a:lnTo>
                    <a:pt x="93167" y="116408"/>
                  </a:lnTo>
                  <a:lnTo>
                    <a:pt x="93167" y="145592"/>
                  </a:lnTo>
                  <a:lnTo>
                    <a:pt x="113182" y="145592"/>
                  </a:lnTo>
                  <a:lnTo>
                    <a:pt x="113182" y="116408"/>
                  </a:lnTo>
                  <a:close/>
                </a:path>
                <a:path w="208280" h="320039">
                  <a:moveTo>
                    <a:pt x="149009" y="116408"/>
                  </a:moveTo>
                  <a:lnTo>
                    <a:pt x="128981" y="116408"/>
                  </a:lnTo>
                  <a:lnTo>
                    <a:pt x="128981" y="145592"/>
                  </a:lnTo>
                  <a:lnTo>
                    <a:pt x="149009" y="145592"/>
                  </a:lnTo>
                  <a:lnTo>
                    <a:pt x="149009" y="116408"/>
                  </a:lnTo>
                  <a:close/>
                </a:path>
                <a:path w="208280" h="320039">
                  <a:moveTo>
                    <a:pt x="179641" y="116408"/>
                  </a:moveTo>
                  <a:lnTo>
                    <a:pt x="164795" y="116408"/>
                  </a:lnTo>
                  <a:lnTo>
                    <a:pt x="164795" y="145592"/>
                  </a:lnTo>
                  <a:lnTo>
                    <a:pt x="179641" y="145592"/>
                  </a:lnTo>
                  <a:lnTo>
                    <a:pt x="179641" y="116408"/>
                  </a:lnTo>
                  <a:close/>
                </a:path>
                <a:path w="208280" h="320039">
                  <a:moveTo>
                    <a:pt x="165950" y="36106"/>
                  </a:moveTo>
                  <a:lnTo>
                    <a:pt x="153479" y="36106"/>
                  </a:lnTo>
                  <a:lnTo>
                    <a:pt x="153479" y="92786"/>
                  </a:lnTo>
                  <a:lnTo>
                    <a:pt x="176796" y="92786"/>
                  </a:lnTo>
                  <a:lnTo>
                    <a:pt x="176796" y="85509"/>
                  </a:lnTo>
                  <a:lnTo>
                    <a:pt x="165950" y="85509"/>
                  </a:lnTo>
                  <a:lnTo>
                    <a:pt x="165950" y="36106"/>
                  </a:lnTo>
                  <a:close/>
                </a:path>
                <a:path w="208280" h="320039">
                  <a:moveTo>
                    <a:pt x="151129" y="36106"/>
                  </a:moveTo>
                  <a:lnTo>
                    <a:pt x="126911" y="36106"/>
                  </a:lnTo>
                  <a:lnTo>
                    <a:pt x="126911" y="92786"/>
                  </a:lnTo>
                  <a:lnTo>
                    <a:pt x="151295" y="92786"/>
                  </a:lnTo>
                  <a:lnTo>
                    <a:pt x="151295" y="85509"/>
                  </a:lnTo>
                  <a:lnTo>
                    <a:pt x="139382" y="85509"/>
                  </a:lnTo>
                  <a:lnTo>
                    <a:pt x="139382" y="65582"/>
                  </a:lnTo>
                  <a:lnTo>
                    <a:pt x="149986" y="65582"/>
                  </a:lnTo>
                  <a:lnTo>
                    <a:pt x="149986" y="58699"/>
                  </a:lnTo>
                  <a:lnTo>
                    <a:pt x="139382" y="58699"/>
                  </a:lnTo>
                  <a:lnTo>
                    <a:pt x="139382" y="43395"/>
                  </a:lnTo>
                  <a:lnTo>
                    <a:pt x="151129" y="43395"/>
                  </a:lnTo>
                  <a:lnTo>
                    <a:pt x="151129" y="36106"/>
                  </a:lnTo>
                  <a:close/>
                </a:path>
                <a:path w="208280" h="320039">
                  <a:moveTo>
                    <a:pt x="117589" y="43472"/>
                  </a:moveTo>
                  <a:lnTo>
                    <a:pt x="105117" y="43472"/>
                  </a:lnTo>
                  <a:lnTo>
                    <a:pt x="105117" y="92786"/>
                  </a:lnTo>
                  <a:lnTo>
                    <a:pt x="117589" y="92786"/>
                  </a:lnTo>
                  <a:lnTo>
                    <a:pt x="117589" y="43472"/>
                  </a:lnTo>
                  <a:close/>
                </a:path>
                <a:path w="208280" h="320039">
                  <a:moveTo>
                    <a:pt x="124548" y="36106"/>
                  </a:moveTo>
                  <a:lnTo>
                    <a:pt x="98158" y="36106"/>
                  </a:lnTo>
                  <a:lnTo>
                    <a:pt x="98158" y="43472"/>
                  </a:lnTo>
                  <a:lnTo>
                    <a:pt x="124548" y="43472"/>
                  </a:lnTo>
                  <a:lnTo>
                    <a:pt x="124548" y="36106"/>
                  </a:lnTo>
                  <a:close/>
                </a:path>
                <a:path w="208280" h="320039">
                  <a:moveTo>
                    <a:pt x="91211" y="35623"/>
                  </a:moveTo>
                  <a:lnTo>
                    <a:pt x="72313" y="35623"/>
                  </a:lnTo>
                  <a:lnTo>
                    <a:pt x="67596" y="39268"/>
                  </a:lnTo>
                  <a:lnTo>
                    <a:pt x="67563" y="89865"/>
                  </a:lnTo>
                  <a:lnTo>
                    <a:pt x="72301" y="93281"/>
                  </a:lnTo>
                  <a:lnTo>
                    <a:pt x="85953" y="93281"/>
                  </a:lnTo>
                  <a:lnTo>
                    <a:pt x="89369" y="92379"/>
                  </a:lnTo>
                  <a:lnTo>
                    <a:pt x="94589" y="88836"/>
                  </a:lnTo>
                  <a:lnTo>
                    <a:pt x="95910" y="86296"/>
                  </a:lnTo>
                  <a:lnTo>
                    <a:pt x="95910" y="85344"/>
                  </a:lnTo>
                  <a:lnTo>
                    <a:pt x="80390" y="85344"/>
                  </a:lnTo>
                  <a:lnTo>
                    <a:pt x="79705" y="84772"/>
                  </a:lnTo>
                  <a:lnTo>
                    <a:pt x="79705" y="43967"/>
                  </a:lnTo>
                  <a:lnTo>
                    <a:pt x="80390" y="43395"/>
                  </a:lnTo>
                  <a:lnTo>
                    <a:pt x="95910" y="43395"/>
                  </a:lnTo>
                  <a:lnTo>
                    <a:pt x="95910" y="39268"/>
                  </a:lnTo>
                  <a:lnTo>
                    <a:pt x="91211" y="35623"/>
                  </a:lnTo>
                  <a:close/>
                </a:path>
                <a:path w="208280" h="320039">
                  <a:moveTo>
                    <a:pt x="95910" y="43395"/>
                  </a:moveTo>
                  <a:lnTo>
                    <a:pt x="83096" y="43395"/>
                  </a:lnTo>
                  <a:lnTo>
                    <a:pt x="83756" y="43967"/>
                  </a:lnTo>
                  <a:lnTo>
                    <a:pt x="83756" y="84772"/>
                  </a:lnTo>
                  <a:lnTo>
                    <a:pt x="83096" y="85344"/>
                  </a:lnTo>
                  <a:lnTo>
                    <a:pt x="95910" y="85344"/>
                  </a:lnTo>
                  <a:lnTo>
                    <a:pt x="95910" y="43395"/>
                  </a:lnTo>
                  <a:close/>
                </a:path>
                <a:path w="208280" h="320039">
                  <a:moveTo>
                    <a:pt x="49199" y="36106"/>
                  </a:moveTo>
                  <a:lnTo>
                    <a:pt x="36728" y="36106"/>
                  </a:lnTo>
                  <a:lnTo>
                    <a:pt x="36728" y="92786"/>
                  </a:lnTo>
                  <a:lnTo>
                    <a:pt x="49199" y="92786"/>
                  </a:lnTo>
                  <a:lnTo>
                    <a:pt x="49199" y="65582"/>
                  </a:lnTo>
                  <a:lnTo>
                    <a:pt x="65074" y="65582"/>
                  </a:lnTo>
                  <a:lnTo>
                    <a:pt x="65074" y="58699"/>
                  </a:lnTo>
                  <a:lnTo>
                    <a:pt x="49199" y="58699"/>
                  </a:lnTo>
                  <a:lnTo>
                    <a:pt x="49199" y="36106"/>
                  </a:lnTo>
                  <a:close/>
                </a:path>
                <a:path w="208280" h="320039">
                  <a:moveTo>
                    <a:pt x="65074" y="65582"/>
                  </a:moveTo>
                  <a:lnTo>
                    <a:pt x="52603" y="65582"/>
                  </a:lnTo>
                  <a:lnTo>
                    <a:pt x="52603" y="92786"/>
                  </a:lnTo>
                  <a:lnTo>
                    <a:pt x="65074" y="92786"/>
                  </a:lnTo>
                  <a:lnTo>
                    <a:pt x="65074" y="65582"/>
                  </a:lnTo>
                  <a:close/>
                </a:path>
                <a:path w="208280" h="320039">
                  <a:moveTo>
                    <a:pt x="65074" y="36106"/>
                  </a:moveTo>
                  <a:lnTo>
                    <a:pt x="52603" y="36106"/>
                  </a:lnTo>
                  <a:lnTo>
                    <a:pt x="52603" y="58699"/>
                  </a:lnTo>
                  <a:lnTo>
                    <a:pt x="65074" y="58699"/>
                  </a:lnTo>
                  <a:lnTo>
                    <a:pt x="65074" y="36106"/>
                  </a:lnTo>
                  <a:close/>
                </a:path>
                <a:path w="208280" h="320039">
                  <a:moveTo>
                    <a:pt x="77088" y="10718"/>
                  </a:moveTo>
                  <a:lnTo>
                    <a:pt x="65824" y="10744"/>
                  </a:lnTo>
                  <a:lnTo>
                    <a:pt x="47660" y="10744"/>
                  </a:lnTo>
                  <a:lnTo>
                    <a:pt x="56756" y="17322"/>
                  </a:lnTo>
                  <a:lnTo>
                    <a:pt x="53251" y="28028"/>
                  </a:lnTo>
                  <a:lnTo>
                    <a:pt x="62356" y="21399"/>
                  </a:lnTo>
                  <a:lnTo>
                    <a:pt x="69279" y="21399"/>
                  </a:lnTo>
                  <a:lnTo>
                    <a:pt x="67944" y="17322"/>
                  </a:lnTo>
                  <a:lnTo>
                    <a:pt x="77053" y="10744"/>
                  </a:lnTo>
                  <a:lnTo>
                    <a:pt x="58902" y="10744"/>
                  </a:lnTo>
                  <a:lnTo>
                    <a:pt x="77088" y="10718"/>
                  </a:lnTo>
                  <a:close/>
                </a:path>
                <a:path w="208280" h="320039">
                  <a:moveTo>
                    <a:pt x="69279" y="21399"/>
                  </a:moveTo>
                  <a:lnTo>
                    <a:pt x="62356" y="21399"/>
                  </a:lnTo>
                  <a:lnTo>
                    <a:pt x="71450" y="28028"/>
                  </a:lnTo>
                  <a:lnTo>
                    <a:pt x="69279" y="21399"/>
                  </a:lnTo>
                  <a:close/>
                </a:path>
                <a:path w="208280" h="320039">
                  <a:moveTo>
                    <a:pt x="62356" y="0"/>
                  </a:moveTo>
                  <a:lnTo>
                    <a:pt x="58902" y="10744"/>
                  </a:lnTo>
                  <a:lnTo>
                    <a:pt x="65824" y="10744"/>
                  </a:lnTo>
                  <a:lnTo>
                    <a:pt x="62356" y="0"/>
                  </a:lnTo>
                  <a:close/>
                </a:path>
                <a:path w="208280" h="320039">
                  <a:moveTo>
                    <a:pt x="115481" y="10718"/>
                  </a:moveTo>
                  <a:lnTo>
                    <a:pt x="104203" y="10744"/>
                  </a:lnTo>
                  <a:lnTo>
                    <a:pt x="86039" y="10744"/>
                  </a:lnTo>
                  <a:lnTo>
                    <a:pt x="95148" y="17322"/>
                  </a:lnTo>
                  <a:lnTo>
                    <a:pt x="91643" y="28028"/>
                  </a:lnTo>
                  <a:lnTo>
                    <a:pt x="100736" y="21399"/>
                  </a:lnTo>
                  <a:lnTo>
                    <a:pt x="107684" y="21399"/>
                  </a:lnTo>
                  <a:lnTo>
                    <a:pt x="106349" y="17322"/>
                  </a:lnTo>
                  <a:lnTo>
                    <a:pt x="115445" y="10744"/>
                  </a:lnTo>
                  <a:lnTo>
                    <a:pt x="97281" y="10744"/>
                  </a:lnTo>
                  <a:lnTo>
                    <a:pt x="115481" y="10718"/>
                  </a:lnTo>
                  <a:close/>
                </a:path>
                <a:path w="208280" h="320039">
                  <a:moveTo>
                    <a:pt x="107684" y="21399"/>
                  </a:moveTo>
                  <a:lnTo>
                    <a:pt x="100736" y="21399"/>
                  </a:lnTo>
                  <a:lnTo>
                    <a:pt x="109854" y="28028"/>
                  </a:lnTo>
                  <a:lnTo>
                    <a:pt x="107684" y="21399"/>
                  </a:lnTo>
                  <a:close/>
                </a:path>
                <a:path w="208280" h="320039">
                  <a:moveTo>
                    <a:pt x="100736" y="0"/>
                  </a:moveTo>
                  <a:lnTo>
                    <a:pt x="97281" y="10744"/>
                  </a:lnTo>
                  <a:lnTo>
                    <a:pt x="104203" y="10744"/>
                  </a:lnTo>
                  <a:lnTo>
                    <a:pt x="100736" y="0"/>
                  </a:lnTo>
                  <a:close/>
                </a:path>
                <a:path w="208280" h="320039">
                  <a:moveTo>
                    <a:pt x="154203" y="10718"/>
                  </a:moveTo>
                  <a:lnTo>
                    <a:pt x="142938" y="10744"/>
                  </a:lnTo>
                  <a:lnTo>
                    <a:pt x="124761" y="10744"/>
                  </a:lnTo>
                  <a:lnTo>
                    <a:pt x="133870" y="17322"/>
                  </a:lnTo>
                  <a:lnTo>
                    <a:pt x="130352" y="28028"/>
                  </a:lnTo>
                  <a:lnTo>
                    <a:pt x="139471" y="21399"/>
                  </a:lnTo>
                  <a:lnTo>
                    <a:pt x="146401" y="21399"/>
                  </a:lnTo>
                  <a:lnTo>
                    <a:pt x="145072" y="17322"/>
                  </a:lnTo>
                  <a:lnTo>
                    <a:pt x="154168" y="10744"/>
                  </a:lnTo>
                  <a:lnTo>
                    <a:pt x="136004" y="10744"/>
                  </a:lnTo>
                  <a:lnTo>
                    <a:pt x="154203" y="10718"/>
                  </a:lnTo>
                  <a:close/>
                </a:path>
                <a:path w="208280" h="320039">
                  <a:moveTo>
                    <a:pt x="146401" y="21399"/>
                  </a:moveTo>
                  <a:lnTo>
                    <a:pt x="139471" y="21399"/>
                  </a:lnTo>
                  <a:lnTo>
                    <a:pt x="148564" y="28028"/>
                  </a:lnTo>
                  <a:lnTo>
                    <a:pt x="146401" y="21399"/>
                  </a:lnTo>
                  <a:close/>
                </a:path>
                <a:path w="208280" h="320039">
                  <a:moveTo>
                    <a:pt x="139471" y="0"/>
                  </a:moveTo>
                  <a:lnTo>
                    <a:pt x="136004" y="10744"/>
                  </a:lnTo>
                  <a:lnTo>
                    <a:pt x="142938" y="10744"/>
                  </a:lnTo>
                  <a:lnTo>
                    <a:pt x="13947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7" name="object 2247"/>
            <p:cNvSpPr/>
            <p:nvPr/>
          </p:nvSpPr>
          <p:spPr>
            <a:xfrm>
              <a:off x="814481" y="4965538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30" h="442595">
                  <a:moveTo>
                    <a:pt x="418846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6"/>
                  </a:lnTo>
                  <a:lnTo>
                    <a:pt x="3870" y="30041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0" y="412459"/>
                  </a:lnTo>
                  <a:lnTo>
                    <a:pt x="14417" y="428088"/>
                  </a:lnTo>
                  <a:lnTo>
                    <a:pt x="30046" y="438635"/>
                  </a:lnTo>
                  <a:lnTo>
                    <a:pt x="49161" y="442506"/>
                  </a:lnTo>
                  <a:lnTo>
                    <a:pt x="418846" y="442506"/>
                  </a:lnTo>
                  <a:lnTo>
                    <a:pt x="437966" y="438635"/>
                  </a:lnTo>
                  <a:lnTo>
                    <a:pt x="453594" y="428088"/>
                  </a:lnTo>
                  <a:lnTo>
                    <a:pt x="454380" y="426923"/>
                  </a:lnTo>
                  <a:lnTo>
                    <a:pt x="49161" y="426923"/>
                  </a:lnTo>
                  <a:lnTo>
                    <a:pt x="36110" y="424278"/>
                  </a:lnTo>
                  <a:lnTo>
                    <a:pt x="25439" y="417072"/>
                  </a:lnTo>
                  <a:lnTo>
                    <a:pt x="18238" y="406397"/>
                  </a:lnTo>
                  <a:lnTo>
                    <a:pt x="15595" y="393344"/>
                  </a:lnTo>
                  <a:lnTo>
                    <a:pt x="15595" y="49148"/>
                  </a:lnTo>
                  <a:lnTo>
                    <a:pt x="18238" y="36097"/>
                  </a:lnTo>
                  <a:lnTo>
                    <a:pt x="25439" y="25426"/>
                  </a:lnTo>
                  <a:lnTo>
                    <a:pt x="36110" y="18225"/>
                  </a:lnTo>
                  <a:lnTo>
                    <a:pt x="49161" y="15582"/>
                  </a:lnTo>
                  <a:lnTo>
                    <a:pt x="454382" y="15582"/>
                  </a:lnTo>
                  <a:lnTo>
                    <a:pt x="453594" y="14416"/>
                  </a:lnTo>
                  <a:lnTo>
                    <a:pt x="437966" y="3870"/>
                  </a:lnTo>
                  <a:lnTo>
                    <a:pt x="418846" y="0"/>
                  </a:lnTo>
                  <a:close/>
                </a:path>
                <a:path w="468630" h="442595">
                  <a:moveTo>
                    <a:pt x="454382" y="15582"/>
                  </a:moveTo>
                  <a:lnTo>
                    <a:pt x="418846" y="15582"/>
                  </a:lnTo>
                  <a:lnTo>
                    <a:pt x="431902" y="18225"/>
                  </a:lnTo>
                  <a:lnTo>
                    <a:pt x="442572" y="25426"/>
                  </a:lnTo>
                  <a:lnTo>
                    <a:pt x="449771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71" y="406397"/>
                  </a:lnTo>
                  <a:lnTo>
                    <a:pt x="442572" y="417072"/>
                  </a:lnTo>
                  <a:lnTo>
                    <a:pt x="431902" y="424278"/>
                  </a:lnTo>
                  <a:lnTo>
                    <a:pt x="418846" y="426923"/>
                  </a:lnTo>
                  <a:lnTo>
                    <a:pt x="454380" y="426923"/>
                  </a:lnTo>
                  <a:lnTo>
                    <a:pt x="464139" y="412459"/>
                  </a:lnTo>
                  <a:lnTo>
                    <a:pt x="468007" y="393344"/>
                  </a:lnTo>
                  <a:lnTo>
                    <a:pt x="468007" y="49148"/>
                  </a:lnTo>
                  <a:lnTo>
                    <a:pt x="464139" y="30041"/>
                  </a:lnTo>
                  <a:lnTo>
                    <a:pt x="454382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8" name="object 2248"/>
            <p:cNvSpPr/>
            <p:nvPr/>
          </p:nvSpPr>
          <p:spPr>
            <a:xfrm>
              <a:off x="3014751" y="5016373"/>
              <a:ext cx="194716" cy="3313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49" name="object 2249"/>
            <p:cNvSpPr/>
            <p:nvPr/>
          </p:nvSpPr>
          <p:spPr>
            <a:xfrm>
              <a:off x="2879081" y="4965538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6"/>
                  </a:lnTo>
                  <a:lnTo>
                    <a:pt x="3870" y="30041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0" y="412459"/>
                  </a:lnTo>
                  <a:lnTo>
                    <a:pt x="14417" y="428088"/>
                  </a:lnTo>
                  <a:lnTo>
                    <a:pt x="30046" y="438635"/>
                  </a:lnTo>
                  <a:lnTo>
                    <a:pt x="49161" y="442506"/>
                  </a:lnTo>
                  <a:lnTo>
                    <a:pt x="418845" y="442506"/>
                  </a:lnTo>
                  <a:lnTo>
                    <a:pt x="437966" y="438635"/>
                  </a:lnTo>
                  <a:lnTo>
                    <a:pt x="453594" y="428088"/>
                  </a:lnTo>
                  <a:lnTo>
                    <a:pt x="454380" y="426923"/>
                  </a:lnTo>
                  <a:lnTo>
                    <a:pt x="49161" y="426923"/>
                  </a:lnTo>
                  <a:lnTo>
                    <a:pt x="36110" y="424278"/>
                  </a:lnTo>
                  <a:lnTo>
                    <a:pt x="25439" y="417072"/>
                  </a:lnTo>
                  <a:lnTo>
                    <a:pt x="18238" y="406397"/>
                  </a:lnTo>
                  <a:lnTo>
                    <a:pt x="15595" y="393344"/>
                  </a:lnTo>
                  <a:lnTo>
                    <a:pt x="15595" y="49148"/>
                  </a:lnTo>
                  <a:lnTo>
                    <a:pt x="18238" y="36097"/>
                  </a:lnTo>
                  <a:lnTo>
                    <a:pt x="25439" y="25426"/>
                  </a:lnTo>
                  <a:lnTo>
                    <a:pt x="36110" y="18225"/>
                  </a:lnTo>
                  <a:lnTo>
                    <a:pt x="49161" y="15582"/>
                  </a:lnTo>
                  <a:lnTo>
                    <a:pt x="454382" y="15582"/>
                  </a:lnTo>
                  <a:lnTo>
                    <a:pt x="453594" y="14416"/>
                  </a:lnTo>
                  <a:lnTo>
                    <a:pt x="437966" y="3870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82" y="15582"/>
                  </a:moveTo>
                  <a:lnTo>
                    <a:pt x="418845" y="15582"/>
                  </a:lnTo>
                  <a:lnTo>
                    <a:pt x="431902" y="18225"/>
                  </a:lnTo>
                  <a:lnTo>
                    <a:pt x="442572" y="25426"/>
                  </a:lnTo>
                  <a:lnTo>
                    <a:pt x="449771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71" y="406397"/>
                  </a:lnTo>
                  <a:lnTo>
                    <a:pt x="442572" y="417072"/>
                  </a:lnTo>
                  <a:lnTo>
                    <a:pt x="431902" y="424278"/>
                  </a:lnTo>
                  <a:lnTo>
                    <a:pt x="418845" y="426923"/>
                  </a:lnTo>
                  <a:lnTo>
                    <a:pt x="454380" y="426923"/>
                  </a:lnTo>
                  <a:lnTo>
                    <a:pt x="464139" y="412459"/>
                  </a:lnTo>
                  <a:lnTo>
                    <a:pt x="468007" y="393344"/>
                  </a:lnTo>
                  <a:lnTo>
                    <a:pt x="468007" y="49148"/>
                  </a:lnTo>
                  <a:lnTo>
                    <a:pt x="464139" y="30041"/>
                  </a:lnTo>
                  <a:lnTo>
                    <a:pt x="454382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0" name="object 2250"/>
            <p:cNvSpPr/>
            <p:nvPr/>
          </p:nvSpPr>
          <p:spPr>
            <a:xfrm>
              <a:off x="5052931" y="5008313"/>
              <a:ext cx="177165" cy="353695"/>
            </a:xfrm>
            <a:custGeom>
              <a:avLst/>
              <a:gdLst/>
              <a:ahLst/>
              <a:cxnLst/>
              <a:rect l="l" t="t" r="r" b="b"/>
              <a:pathLst>
                <a:path w="177164" h="353695">
                  <a:moveTo>
                    <a:pt x="132600" y="0"/>
                  </a:moveTo>
                  <a:lnTo>
                    <a:pt x="44221" y="0"/>
                  </a:lnTo>
                  <a:lnTo>
                    <a:pt x="27008" y="3473"/>
                  </a:lnTo>
                  <a:lnTo>
                    <a:pt x="12952" y="12944"/>
                  </a:lnTo>
                  <a:lnTo>
                    <a:pt x="3475" y="26992"/>
                  </a:lnTo>
                  <a:lnTo>
                    <a:pt x="0" y="44195"/>
                  </a:lnTo>
                  <a:lnTo>
                    <a:pt x="0" y="309410"/>
                  </a:lnTo>
                  <a:lnTo>
                    <a:pt x="3475" y="326618"/>
                  </a:lnTo>
                  <a:lnTo>
                    <a:pt x="12952" y="340666"/>
                  </a:lnTo>
                  <a:lnTo>
                    <a:pt x="27008" y="350134"/>
                  </a:lnTo>
                  <a:lnTo>
                    <a:pt x="44221" y="353606"/>
                  </a:lnTo>
                  <a:lnTo>
                    <a:pt x="132600" y="353606"/>
                  </a:lnTo>
                  <a:lnTo>
                    <a:pt x="149806" y="350134"/>
                  </a:lnTo>
                  <a:lnTo>
                    <a:pt x="160091" y="343204"/>
                  </a:lnTo>
                  <a:lnTo>
                    <a:pt x="44221" y="343204"/>
                  </a:lnTo>
                  <a:lnTo>
                    <a:pt x="31073" y="340544"/>
                  </a:lnTo>
                  <a:lnTo>
                    <a:pt x="20326" y="333294"/>
                  </a:lnTo>
                  <a:lnTo>
                    <a:pt x="13074" y="322550"/>
                  </a:lnTo>
                  <a:lnTo>
                    <a:pt x="10414" y="309410"/>
                  </a:lnTo>
                  <a:lnTo>
                    <a:pt x="10414" y="44195"/>
                  </a:lnTo>
                  <a:lnTo>
                    <a:pt x="13074" y="31050"/>
                  </a:lnTo>
                  <a:lnTo>
                    <a:pt x="20326" y="20307"/>
                  </a:lnTo>
                  <a:lnTo>
                    <a:pt x="31073" y="13059"/>
                  </a:lnTo>
                  <a:lnTo>
                    <a:pt x="44221" y="10401"/>
                  </a:lnTo>
                  <a:lnTo>
                    <a:pt x="160085" y="10401"/>
                  </a:lnTo>
                  <a:lnTo>
                    <a:pt x="149806" y="3473"/>
                  </a:lnTo>
                  <a:lnTo>
                    <a:pt x="132600" y="0"/>
                  </a:lnTo>
                  <a:close/>
                </a:path>
                <a:path w="177164" h="353695">
                  <a:moveTo>
                    <a:pt x="88404" y="299008"/>
                  </a:moveTo>
                  <a:lnTo>
                    <a:pt x="78637" y="300985"/>
                  </a:lnTo>
                  <a:lnTo>
                    <a:pt x="70646" y="306373"/>
                  </a:lnTo>
                  <a:lnTo>
                    <a:pt x="65251" y="314358"/>
                  </a:lnTo>
                  <a:lnTo>
                    <a:pt x="63271" y="324129"/>
                  </a:lnTo>
                  <a:lnTo>
                    <a:pt x="63271" y="331749"/>
                  </a:lnTo>
                  <a:lnTo>
                    <a:pt x="66700" y="338607"/>
                  </a:lnTo>
                  <a:lnTo>
                    <a:pt x="72059" y="343204"/>
                  </a:lnTo>
                  <a:lnTo>
                    <a:pt x="104775" y="343204"/>
                  </a:lnTo>
                  <a:lnTo>
                    <a:pt x="109823" y="338874"/>
                  </a:lnTo>
                  <a:lnTo>
                    <a:pt x="80264" y="338874"/>
                  </a:lnTo>
                  <a:lnTo>
                    <a:pt x="73672" y="332270"/>
                  </a:lnTo>
                  <a:lnTo>
                    <a:pt x="73672" y="316001"/>
                  </a:lnTo>
                  <a:lnTo>
                    <a:pt x="80264" y="309410"/>
                  </a:lnTo>
                  <a:lnTo>
                    <a:pt x="108221" y="309410"/>
                  </a:lnTo>
                  <a:lnTo>
                    <a:pt x="106172" y="306373"/>
                  </a:lnTo>
                  <a:lnTo>
                    <a:pt x="98182" y="300985"/>
                  </a:lnTo>
                  <a:lnTo>
                    <a:pt x="88404" y="299008"/>
                  </a:lnTo>
                  <a:close/>
                </a:path>
                <a:path w="177164" h="353695">
                  <a:moveTo>
                    <a:pt x="160085" y="10401"/>
                  </a:moveTo>
                  <a:lnTo>
                    <a:pt x="132600" y="10401"/>
                  </a:lnTo>
                  <a:lnTo>
                    <a:pt x="145755" y="13059"/>
                  </a:lnTo>
                  <a:lnTo>
                    <a:pt x="156506" y="20307"/>
                  </a:lnTo>
                  <a:lnTo>
                    <a:pt x="163759" y="31050"/>
                  </a:lnTo>
                  <a:lnTo>
                    <a:pt x="166420" y="44195"/>
                  </a:lnTo>
                  <a:lnTo>
                    <a:pt x="166420" y="309410"/>
                  </a:lnTo>
                  <a:lnTo>
                    <a:pt x="163759" y="322550"/>
                  </a:lnTo>
                  <a:lnTo>
                    <a:pt x="156506" y="333294"/>
                  </a:lnTo>
                  <a:lnTo>
                    <a:pt x="145755" y="340544"/>
                  </a:lnTo>
                  <a:lnTo>
                    <a:pt x="132600" y="343204"/>
                  </a:lnTo>
                  <a:lnTo>
                    <a:pt x="160091" y="343204"/>
                  </a:lnTo>
                  <a:lnTo>
                    <a:pt x="163858" y="340666"/>
                  </a:lnTo>
                  <a:lnTo>
                    <a:pt x="173334" y="326618"/>
                  </a:lnTo>
                  <a:lnTo>
                    <a:pt x="176809" y="309410"/>
                  </a:lnTo>
                  <a:lnTo>
                    <a:pt x="176809" y="44195"/>
                  </a:lnTo>
                  <a:lnTo>
                    <a:pt x="173334" y="26992"/>
                  </a:lnTo>
                  <a:lnTo>
                    <a:pt x="163858" y="12944"/>
                  </a:lnTo>
                  <a:lnTo>
                    <a:pt x="160085" y="10401"/>
                  </a:lnTo>
                  <a:close/>
                </a:path>
                <a:path w="177164" h="353695">
                  <a:moveTo>
                    <a:pt x="108221" y="309410"/>
                  </a:moveTo>
                  <a:lnTo>
                    <a:pt x="96545" y="309410"/>
                  </a:lnTo>
                  <a:lnTo>
                    <a:pt x="103136" y="316001"/>
                  </a:lnTo>
                  <a:lnTo>
                    <a:pt x="103136" y="332270"/>
                  </a:lnTo>
                  <a:lnTo>
                    <a:pt x="96545" y="338874"/>
                  </a:lnTo>
                  <a:lnTo>
                    <a:pt x="109823" y="338874"/>
                  </a:lnTo>
                  <a:lnTo>
                    <a:pt x="110134" y="338607"/>
                  </a:lnTo>
                  <a:lnTo>
                    <a:pt x="113538" y="331749"/>
                  </a:lnTo>
                  <a:lnTo>
                    <a:pt x="113538" y="324129"/>
                  </a:lnTo>
                  <a:lnTo>
                    <a:pt x="111561" y="314358"/>
                  </a:lnTo>
                  <a:lnTo>
                    <a:pt x="108221" y="309410"/>
                  </a:lnTo>
                  <a:close/>
                </a:path>
                <a:path w="177164" h="353695">
                  <a:moveTo>
                    <a:pt x="118300" y="10401"/>
                  </a:moveTo>
                  <a:lnTo>
                    <a:pt x="58343" y="10401"/>
                  </a:lnTo>
                  <a:lnTo>
                    <a:pt x="52730" y="11341"/>
                  </a:lnTo>
                  <a:lnTo>
                    <a:pt x="48450" y="16230"/>
                  </a:lnTo>
                  <a:lnTo>
                    <a:pt x="48450" y="28638"/>
                  </a:lnTo>
                  <a:lnTo>
                    <a:pt x="53771" y="33972"/>
                  </a:lnTo>
                  <a:lnTo>
                    <a:pt x="122859" y="33972"/>
                  </a:lnTo>
                  <a:lnTo>
                    <a:pt x="128193" y="28638"/>
                  </a:lnTo>
                  <a:lnTo>
                    <a:pt x="128193" y="23571"/>
                  </a:lnTo>
                  <a:lnTo>
                    <a:pt x="60325" y="23571"/>
                  </a:lnTo>
                  <a:lnTo>
                    <a:pt x="58839" y="22110"/>
                  </a:lnTo>
                  <a:lnTo>
                    <a:pt x="60325" y="20624"/>
                  </a:lnTo>
                  <a:lnTo>
                    <a:pt x="128193" y="20624"/>
                  </a:lnTo>
                  <a:lnTo>
                    <a:pt x="128193" y="16230"/>
                  </a:lnTo>
                  <a:lnTo>
                    <a:pt x="123901" y="11341"/>
                  </a:lnTo>
                  <a:lnTo>
                    <a:pt x="118300" y="10401"/>
                  </a:lnTo>
                  <a:close/>
                </a:path>
                <a:path w="177164" h="353695">
                  <a:moveTo>
                    <a:pt x="128193" y="20624"/>
                  </a:moveTo>
                  <a:lnTo>
                    <a:pt x="116306" y="20624"/>
                  </a:lnTo>
                  <a:lnTo>
                    <a:pt x="117779" y="22110"/>
                  </a:lnTo>
                  <a:lnTo>
                    <a:pt x="116306" y="23571"/>
                  </a:lnTo>
                  <a:lnTo>
                    <a:pt x="128193" y="23571"/>
                  </a:lnTo>
                  <a:lnTo>
                    <a:pt x="128193" y="20624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1" name="object 2251"/>
            <p:cNvSpPr/>
            <p:nvPr/>
          </p:nvSpPr>
          <p:spPr>
            <a:xfrm>
              <a:off x="5052931" y="5303004"/>
              <a:ext cx="177165" cy="59055"/>
            </a:xfrm>
            <a:custGeom>
              <a:avLst/>
              <a:gdLst/>
              <a:ahLst/>
              <a:cxnLst/>
              <a:rect l="l" t="t" r="r" b="b"/>
              <a:pathLst>
                <a:path w="177164" h="59054">
                  <a:moveTo>
                    <a:pt x="176809" y="0"/>
                  </a:moveTo>
                  <a:lnTo>
                    <a:pt x="0" y="0"/>
                  </a:lnTo>
                  <a:lnTo>
                    <a:pt x="0" y="14719"/>
                  </a:lnTo>
                  <a:lnTo>
                    <a:pt x="3491" y="31885"/>
                  </a:lnTo>
                  <a:lnTo>
                    <a:pt x="12995" y="45937"/>
                  </a:lnTo>
                  <a:lnTo>
                    <a:pt x="27056" y="55429"/>
                  </a:lnTo>
                  <a:lnTo>
                    <a:pt x="44221" y="58915"/>
                  </a:lnTo>
                  <a:lnTo>
                    <a:pt x="132600" y="58915"/>
                  </a:lnTo>
                  <a:lnTo>
                    <a:pt x="149768" y="55429"/>
                  </a:lnTo>
                  <a:lnTo>
                    <a:pt x="163825" y="45937"/>
                  </a:lnTo>
                  <a:lnTo>
                    <a:pt x="165010" y="44183"/>
                  </a:lnTo>
                  <a:lnTo>
                    <a:pt x="80264" y="44183"/>
                  </a:lnTo>
                  <a:lnTo>
                    <a:pt x="73672" y="37579"/>
                  </a:lnTo>
                  <a:lnTo>
                    <a:pt x="73672" y="21310"/>
                  </a:lnTo>
                  <a:lnTo>
                    <a:pt x="80264" y="14719"/>
                  </a:lnTo>
                  <a:lnTo>
                    <a:pt x="176809" y="14719"/>
                  </a:lnTo>
                  <a:lnTo>
                    <a:pt x="176809" y="0"/>
                  </a:lnTo>
                  <a:close/>
                </a:path>
                <a:path w="177164" h="59054">
                  <a:moveTo>
                    <a:pt x="176809" y="14719"/>
                  </a:moveTo>
                  <a:lnTo>
                    <a:pt x="96545" y="14719"/>
                  </a:lnTo>
                  <a:lnTo>
                    <a:pt x="103136" y="21310"/>
                  </a:lnTo>
                  <a:lnTo>
                    <a:pt x="103136" y="37579"/>
                  </a:lnTo>
                  <a:lnTo>
                    <a:pt x="96545" y="44183"/>
                  </a:lnTo>
                  <a:lnTo>
                    <a:pt x="165010" y="44183"/>
                  </a:lnTo>
                  <a:lnTo>
                    <a:pt x="173321" y="31885"/>
                  </a:lnTo>
                  <a:lnTo>
                    <a:pt x="176809" y="14719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2" name="object 2252"/>
            <p:cNvSpPr/>
            <p:nvPr/>
          </p:nvSpPr>
          <p:spPr>
            <a:xfrm>
              <a:off x="5052859" y="5008337"/>
              <a:ext cx="177165" cy="44450"/>
            </a:xfrm>
            <a:custGeom>
              <a:avLst/>
              <a:gdLst/>
              <a:ahLst/>
              <a:cxnLst/>
              <a:rect l="l" t="t" r="r" b="b"/>
              <a:pathLst>
                <a:path w="177164" h="44450">
                  <a:moveTo>
                    <a:pt x="132600" y="0"/>
                  </a:moveTo>
                  <a:lnTo>
                    <a:pt x="44170" y="0"/>
                  </a:lnTo>
                  <a:lnTo>
                    <a:pt x="27024" y="3483"/>
                  </a:lnTo>
                  <a:lnTo>
                    <a:pt x="12979" y="12969"/>
                  </a:lnTo>
                  <a:lnTo>
                    <a:pt x="3486" y="27014"/>
                  </a:lnTo>
                  <a:lnTo>
                    <a:pt x="0" y="44170"/>
                  </a:lnTo>
                  <a:lnTo>
                    <a:pt x="176783" y="44170"/>
                  </a:lnTo>
                  <a:lnTo>
                    <a:pt x="173295" y="27014"/>
                  </a:lnTo>
                  <a:lnTo>
                    <a:pt x="170949" y="23545"/>
                  </a:lnTo>
                  <a:lnTo>
                    <a:pt x="60401" y="23545"/>
                  </a:lnTo>
                  <a:lnTo>
                    <a:pt x="58915" y="22085"/>
                  </a:lnTo>
                  <a:lnTo>
                    <a:pt x="60401" y="20612"/>
                  </a:lnTo>
                  <a:lnTo>
                    <a:pt x="168965" y="20612"/>
                  </a:lnTo>
                  <a:lnTo>
                    <a:pt x="163798" y="12969"/>
                  </a:lnTo>
                  <a:lnTo>
                    <a:pt x="149748" y="3483"/>
                  </a:lnTo>
                  <a:lnTo>
                    <a:pt x="132600" y="0"/>
                  </a:lnTo>
                  <a:close/>
                </a:path>
                <a:path w="177164" h="44450">
                  <a:moveTo>
                    <a:pt x="168965" y="20612"/>
                  </a:moveTo>
                  <a:lnTo>
                    <a:pt x="116382" y="20612"/>
                  </a:lnTo>
                  <a:lnTo>
                    <a:pt x="117868" y="22085"/>
                  </a:lnTo>
                  <a:lnTo>
                    <a:pt x="116382" y="23545"/>
                  </a:lnTo>
                  <a:lnTo>
                    <a:pt x="170949" y="23545"/>
                  </a:lnTo>
                  <a:lnTo>
                    <a:pt x="168965" y="2061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3" name="object 2253"/>
            <p:cNvSpPr/>
            <p:nvPr/>
          </p:nvSpPr>
          <p:spPr>
            <a:xfrm>
              <a:off x="4907229" y="4965538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51" y="3870"/>
                  </a:lnTo>
                  <a:lnTo>
                    <a:pt x="14422" y="14416"/>
                  </a:lnTo>
                  <a:lnTo>
                    <a:pt x="3872" y="30041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2" y="412459"/>
                  </a:lnTo>
                  <a:lnTo>
                    <a:pt x="14422" y="428088"/>
                  </a:lnTo>
                  <a:lnTo>
                    <a:pt x="30051" y="438635"/>
                  </a:lnTo>
                  <a:lnTo>
                    <a:pt x="49161" y="442506"/>
                  </a:lnTo>
                  <a:lnTo>
                    <a:pt x="418845" y="442506"/>
                  </a:lnTo>
                  <a:lnTo>
                    <a:pt x="437968" y="438635"/>
                  </a:lnTo>
                  <a:lnTo>
                    <a:pt x="453601" y="428088"/>
                  </a:lnTo>
                  <a:lnTo>
                    <a:pt x="454387" y="426923"/>
                  </a:lnTo>
                  <a:lnTo>
                    <a:pt x="49161" y="426923"/>
                  </a:lnTo>
                  <a:lnTo>
                    <a:pt x="36108" y="424278"/>
                  </a:lnTo>
                  <a:lnTo>
                    <a:pt x="25433" y="417072"/>
                  </a:lnTo>
                  <a:lnTo>
                    <a:pt x="18227" y="406397"/>
                  </a:lnTo>
                  <a:lnTo>
                    <a:pt x="15582" y="393344"/>
                  </a:lnTo>
                  <a:lnTo>
                    <a:pt x="15582" y="49148"/>
                  </a:lnTo>
                  <a:lnTo>
                    <a:pt x="18227" y="36097"/>
                  </a:lnTo>
                  <a:lnTo>
                    <a:pt x="25433" y="25426"/>
                  </a:lnTo>
                  <a:lnTo>
                    <a:pt x="36108" y="18225"/>
                  </a:lnTo>
                  <a:lnTo>
                    <a:pt x="49161" y="15582"/>
                  </a:lnTo>
                  <a:lnTo>
                    <a:pt x="454388" y="15582"/>
                  </a:lnTo>
                  <a:lnTo>
                    <a:pt x="453601" y="14416"/>
                  </a:lnTo>
                  <a:lnTo>
                    <a:pt x="437968" y="3870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88" y="15582"/>
                  </a:moveTo>
                  <a:lnTo>
                    <a:pt x="418845" y="15582"/>
                  </a:lnTo>
                  <a:lnTo>
                    <a:pt x="431897" y="18225"/>
                  </a:lnTo>
                  <a:lnTo>
                    <a:pt x="442568" y="25426"/>
                  </a:lnTo>
                  <a:lnTo>
                    <a:pt x="449769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69" y="406397"/>
                  </a:lnTo>
                  <a:lnTo>
                    <a:pt x="442568" y="417072"/>
                  </a:lnTo>
                  <a:lnTo>
                    <a:pt x="431897" y="424278"/>
                  </a:lnTo>
                  <a:lnTo>
                    <a:pt x="418845" y="426923"/>
                  </a:lnTo>
                  <a:lnTo>
                    <a:pt x="454387" y="426923"/>
                  </a:lnTo>
                  <a:lnTo>
                    <a:pt x="464149" y="412459"/>
                  </a:lnTo>
                  <a:lnTo>
                    <a:pt x="468020" y="393344"/>
                  </a:lnTo>
                  <a:lnTo>
                    <a:pt x="468020" y="49148"/>
                  </a:lnTo>
                  <a:lnTo>
                    <a:pt x="464149" y="30041"/>
                  </a:lnTo>
                  <a:lnTo>
                    <a:pt x="454388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4" name="object 2254"/>
            <p:cNvSpPr/>
            <p:nvPr/>
          </p:nvSpPr>
          <p:spPr>
            <a:xfrm>
              <a:off x="2975100" y="3230328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60">
                  <a:moveTo>
                    <a:pt x="27241" y="0"/>
                  </a:moveTo>
                  <a:lnTo>
                    <a:pt x="7861" y="0"/>
                  </a:lnTo>
                  <a:lnTo>
                    <a:pt x="0" y="7861"/>
                  </a:lnTo>
                  <a:lnTo>
                    <a:pt x="0" y="27266"/>
                  </a:lnTo>
                  <a:lnTo>
                    <a:pt x="7861" y="35102"/>
                  </a:lnTo>
                  <a:lnTo>
                    <a:pt x="27241" y="35102"/>
                  </a:lnTo>
                  <a:lnTo>
                    <a:pt x="35102" y="27266"/>
                  </a:lnTo>
                  <a:lnTo>
                    <a:pt x="35102" y="7861"/>
                  </a:lnTo>
                  <a:lnTo>
                    <a:pt x="2724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5" name="object 2255"/>
            <p:cNvSpPr/>
            <p:nvPr/>
          </p:nvSpPr>
          <p:spPr>
            <a:xfrm>
              <a:off x="2971228" y="3268586"/>
              <a:ext cx="43180" cy="69215"/>
            </a:xfrm>
            <a:custGeom>
              <a:avLst/>
              <a:gdLst/>
              <a:ahLst/>
              <a:cxnLst/>
              <a:rect l="l" t="t" r="r" b="b"/>
              <a:pathLst>
                <a:path w="43180" h="69214">
                  <a:moveTo>
                    <a:pt x="42837" y="68745"/>
                  </a:moveTo>
                  <a:lnTo>
                    <a:pt x="0" y="68745"/>
                  </a:lnTo>
                  <a:lnTo>
                    <a:pt x="0" y="0"/>
                  </a:lnTo>
                  <a:lnTo>
                    <a:pt x="42837" y="0"/>
                  </a:lnTo>
                  <a:lnTo>
                    <a:pt x="42837" y="6874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6" name="object 2256"/>
            <p:cNvSpPr/>
            <p:nvPr/>
          </p:nvSpPr>
          <p:spPr>
            <a:xfrm>
              <a:off x="2956344" y="3268548"/>
              <a:ext cx="10795" cy="66040"/>
            </a:xfrm>
            <a:custGeom>
              <a:avLst/>
              <a:gdLst/>
              <a:ahLst/>
              <a:cxnLst/>
              <a:rect l="l" t="t" r="r" b="b"/>
              <a:pathLst>
                <a:path w="10794" h="66039">
                  <a:moveTo>
                    <a:pt x="10337" y="65785"/>
                  </a:moveTo>
                  <a:lnTo>
                    <a:pt x="0" y="65785"/>
                  </a:lnTo>
                  <a:lnTo>
                    <a:pt x="0" y="0"/>
                  </a:lnTo>
                  <a:lnTo>
                    <a:pt x="10337" y="0"/>
                  </a:lnTo>
                  <a:lnTo>
                    <a:pt x="10337" y="6578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7" name="object 2257"/>
            <p:cNvSpPr/>
            <p:nvPr/>
          </p:nvSpPr>
          <p:spPr>
            <a:xfrm>
              <a:off x="3017024" y="3268587"/>
              <a:ext cx="53340" cy="17145"/>
            </a:xfrm>
            <a:custGeom>
              <a:avLst/>
              <a:gdLst/>
              <a:ahLst/>
              <a:cxnLst/>
              <a:rect l="l" t="t" r="r" b="b"/>
              <a:pathLst>
                <a:path w="53339" h="17145">
                  <a:moveTo>
                    <a:pt x="1130" y="0"/>
                  </a:moveTo>
                  <a:lnTo>
                    <a:pt x="0" y="12382"/>
                  </a:lnTo>
                  <a:lnTo>
                    <a:pt x="51955" y="17081"/>
                  </a:lnTo>
                  <a:lnTo>
                    <a:pt x="53086" y="4711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8" name="object 2258"/>
            <p:cNvSpPr/>
            <p:nvPr/>
          </p:nvSpPr>
          <p:spPr>
            <a:xfrm>
              <a:off x="2969453" y="3336321"/>
              <a:ext cx="21590" cy="66040"/>
            </a:xfrm>
            <a:custGeom>
              <a:avLst/>
              <a:gdLst/>
              <a:ahLst/>
              <a:cxnLst/>
              <a:rect l="l" t="t" r="r" b="b"/>
              <a:pathLst>
                <a:path w="21589" h="66039">
                  <a:moveTo>
                    <a:pt x="21170" y="0"/>
                  </a:moveTo>
                  <a:lnTo>
                    <a:pt x="4356" y="0"/>
                  </a:lnTo>
                  <a:lnTo>
                    <a:pt x="0" y="24320"/>
                  </a:lnTo>
                  <a:lnTo>
                    <a:pt x="7150" y="65824"/>
                  </a:lnTo>
                  <a:lnTo>
                    <a:pt x="21170" y="61747"/>
                  </a:lnTo>
                  <a:lnTo>
                    <a:pt x="16179" y="26009"/>
                  </a:lnTo>
                  <a:lnTo>
                    <a:pt x="21170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9" name="object 2259"/>
            <p:cNvSpPr/>
            <p:nvPr/>
          </p:nvSpPr>
          <p:spPr>
            <a:xfrm>
              <a:off x="2994465" y="3336321"/>
              <a:ext cx="41275" cy="53975"/>
            </a:xfrm>
            <a:custGeom>
              <a:avLst/>
              <a:gdLst/>
              <a:ahLst/>
              <a:cxnLst/>
              <a:rect l="l" t="t" r="r" b="b"/>
              <a:pathLst>
                <a:path w="41275" h="53975">
                  <a:moveTo>
                    <a:pt x="17094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099" y="53352"/>
                  </a:lnTo>
                  <a:lnTo>
                    <a:pt x="40970" y="40182"/>
                  </a:lnTo>
                  <a:lnTo>
                    <a:pt x="17094" y="22275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0" name="object 2260"/>
            <p:cNvSpPr/>
            <p:nvPr/>
          </p:nvSpPr>
          <p:spPr>
            <a:xfrm>
              <a:off x="3043937" y="3255441"/>
              <a:ext cx="74930" cy="74295"/>
            </a:xfrm>
            <a:custGeom>
              <a:avLst/>
              <a:gdLst/>
              <a:ahLst/>
              <a:cxnLst/>
              <a:rect l="l" t="t" r="r" b="b"/>
              <a:pathLst>
                <a:path w="74930" h="74295">
                  <a:moveTo>
                    <a:pt x="44005" y="0"/>
                  </a:moveTo>
                  <a:lnTo>
                    <a:pt x="50" y="41236"/>
                  </a:lnTo>
                  <a:lnTo>
                    <a:pt x="0" y="43141"/>
                  </a:lnTo>
                  <a:lnTo>
                    <a:pt x="28930" y="73977"/>
                  </a:lnTo>
                  <a:lnTo>
                    <a:pt x="30835" y="74053"/>
                  </a:lnTo>
                  <a:lnTo>
                    <a:pt x="74739" y="32791"/>
                  </a:lnTo>
                  <a:lnTo>
                    <a:pt x="74815" y="30886"/>
                  </a:lnTo>
                  <a:lnTo>
                    <a:pt x="71326" y="27165"/>
                  </a:lnTo>
                  <a:lnTo>
                    <a:pt x="58775" y="27165"/>
                  </a:lnTo>
                  <a:lnTo>
                    <a:pt x="58420" y="26873"/>
                  </a:lnTo>
                  <a:lnTo>
                    <a:pt x="48387" y="16027"/>
                  </a:lnTo>
                  <a:lnTo>
                    <a:pt x="48120" y="15621"/>
                  </a:lnTo>
                  <a:lnTo>
                    <a:pt x="50774" y="13169"/>
                  </a:lnTo>
                  <a:lnTo>
                    <a:pt x="58201" y="13169"/>
                  </a:lnTo>
                  <a:lnTo>
                    <a:pt x="45897" y="50"/>
                  </a:lnTo>
                  <a:lnTo>
                    <a:pt x="44005" y="0"/>
                  </a:lnTo>
                  <a:close/>
                </a:path>
                <a:path w="74930" h="74295">
                  <a:moveTo>
                    <a:pt x="58201" y="13169"/>
                  </a:moveTo>
                  <a:lnTo>
                    <a:pt x="50774" y="13169"/>
                  </a:lnTo>
                  <a:lnTo>
                    <a:pt x="51168" y="13487"/>
                  </a:lnTo>
                  <a:lnTo>
                    <a:pt x="61163" y="24320"/>
                  </a:lnTo>
                  <a:lnTo>
                    <a:pt x="61442" y="24701"/>
                  </a:lnTo>
                  <a:lnTo>
                    <a:pt x="58775" y="27165"/>
                  </a:lnTo>
                  <a:lnTo>
                    <a:pt x="71326" y="27165"/>
                  </a:lnTo>
                  <a:lnTo>
                    <a:pt x="58201" y="13169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1" name="object 2261"/>
            <p:cNvSpPr/>
            <p:nvPr/>
          </p:nvSpPr>
          <p:spPr>
            <a:xfrm>
              <a:off x="3130676" y="3224530"/>
              <a:ext cx="139153" cy="1662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62" name="object 2262"/>
            <p:cNvSpPr/>
            <p:nvPr/>
          </p:nvSpPr>
          <p:spPr>
            <a:xfrm>
              <a:off x="3068840" y="3215932"/>
              <a:ext cx="80010" cy="159385"/>
            </a:xfrm>
            <a:custGeom>
              <a:avLst/>
              <a:gdLst/>
              <a:ahLst/>
              <a:cxnLst/>
              <a:rect l="l" t="t" r="r" b="b"/>
              <a:pathLst>
                <a:path w="80010" h="159385">
                  <a:moveTo>
                    <a:pt x="79578" y="159219"/>
                  </a:moveTo>
                  <a:lnTo>
                    <a:pt x="0" y="159219"/>
                  </a:lnTo>
                  <a:lnTo>
                    <a:pt x="0" y="0"/>
                  </a:lnTo>
                  <a:lnTo>
                    <a:pt x="79578" y="0"/>
                  </a:lnTo>
                  <a:lnTo>
                    <a:pt x="79578" y="159219"/>
                  </a:lnTo>
                  <a:close/>
                </a:path>
              </a:pathLst>
            </a:custGeom>
            <a:ln w="5194">
              <a:solidFill>
                <a:srgbClr val="474B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3" name="object 2263"/>
            <p:cNvSpPr/>
            <p:nvPr/>
          </p:nvSpPr>
          <p:spPr>
            <a:xfrm>
              <a:off x="2879081" y="3089449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70"/>
                  </a:lnTo>
                  <a:lnTo>
                    <a:pt x="14417" y="14417"/>
                  </a:lnTo>
                  <a:lnTo>
                    <a:pt x="3870" y="30046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70" y="412472"/>
                  </a:lnTo>
                  <a:lnTo>
                    <a:pt x="14417" y="428101"/>
                  </a:lnTo>
                  <a:lnTo>
                    <a:pt x="30046" y="438648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6" y="438648"/>
                  </a:lnTo>
                  <a:lnTo>
                    <a:pt x="453594" y="428101"/>
                  </a:lnTo>
                  <a:lnTo>
                    <a:pt x="454389" y="426923"/>
                  </a:lnTo>
                  <a:lnTo>
                    <a:pt x="49161" y="426923"/>
                  </a:lnTo>
                  <a:lnTo>
                    <a:pt x="36110" y="424280"/>
                  </a:lnTo>
                  <a:lnTo>
                    <a:pt x="25439" y="417079"/>
                  </a:lnTo>
                  <a:lnTo>
                    <a:pt x="18238" y="406408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0"/>
                  </a:lnTo>
                  <a:lnTo>
                    <a:pt x="25439" y="25439"/>
                  </a:lnTo>
                  <a:lnTo>
                    <a:pt x="36110" y="18238"/>
                  </a:lnTo>
                  <a:lnTo>
                    <a:pt x="49161" y="15595"/>
                  </a:lnTo>
                  <a:lnTo>
                    <a:pt x="454389" y="15595"/>
                  </a:lnTo>
                  <a:lnTo>
                    <a:pt x="453594" y="14417"/>
                  </a:lnTo>
                  <a:lnTo>
                    <a:pt x="437966" y="3870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89" y="15595"/>
                  </a:moveTo>
                  <a:lnTo>
                    <a:pt x="418845" y="15595"/>
                  </a:lnTo>
                  <a:lnTo>
                    <a:pt x="431902" y="18238"/>
                  </a:lnTo>
                  <a:lnTo>
                    <a:pt x="442572" y="25439"/>
                  </a:lnTo>
                  <a:lnTo>
                    <a:pt x="449771" y="36110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71" y="406408"/>
                  </a:lnTo>
                  <a:lnTo>
                    <a:pt x="442572" y="417079"/>
                  </a:lnTo>
                  <a:lnTo>
                    <a:pt x="431902" y="424280"/>
                  </a:lnTo>
                  <a:lnTo>
                    <a:pt x="418845" y="426923"/>
                  </a:lnTo>
                  <a:lnTo>
                    <a:pt x="454389" y="426923"/>
                  </a:lnTo>
                  <a:lnTo>
                    <a:pt x="464139" y="412472"/>
                  </a:lnTo>
                  <a:lnTo>
                    <a:pt x="468007" y="393357"/>
                  </a:lnTo>
                  <a:lnTo>
                    <a:pt x="468007" y="49161"/>
                  </a:lnTo>
                  <a:lnTo>
                    <a:pt x="464139" y="30046"/>
                  </a:lnTo>
                  <a:lnTo>
                    <a:pt x="454389" y="1559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4" name="object 2264"/>
            <p:cNvSpPr/>
            <p:nvPr/>
          </p:nvSpPr>
          <p:spPr>
            <a:xfrm>
              <a:off x="2956369" y="4412348"/>
              <a:ext cx="313690" cy="304165"/>
            </a:xfrm>
            <a:custGeom>
              <a:avLst/>
              <a:gdLst/>
              <a:ahLst/>
              <a:cxnLst/>
              <a:rect l="l" t="t" r="r" b="b"/>
              <a:pathLst>
                <a:path w="313689" h="304164">
                  <a:moveTo>
                    <a:pt x="313435" y="278231"/>
                  </a:moveTo>
                  <a:lnTo>
                    <a:pt x="0" y="278231"/>
                  </a:lnTo>
                  <a:lnTo>
                    <a:pt x="0" y="303707"/>
                  </a:lnTo>
                  <a:lnTo>
                    <a:pt x="313435" y="303707"/>
                  </a:lnTo>
                  <a:lnTo>
                    <a:pt x="313435" y="278231"/>
                  </a:lnTo>
                  <a:close/>
                </a:path>
                <a:path w="313689" h="304164">
                  <a:moveTo>
                    <a:pt x="261061" y="0"/>
                  </a:moveTo>
                  <a:lnTo>
                    <a:pt x="45872" y="0"/>
                  </a:lnTo>
                  <a:lnTo>
                    <a:pt x="40398" y="5473"/>
                  </a:lnTo>
                  <a:lnTo>
                    <a:pt x="40398" y="278231"/>
                  </a:lnTo>
                  <a:lnTo>
                    <a:pt x="266547" y="278231"/>
                  </a:lnTo>
                  <a:lnTo>
                    <a:pt x="64808" y="278218"/>
                  </a:lnTo>
                  <a:lnTo>
                    <a:pt x="64808" y="24409"/>
                  </a:lnTo>
                  <a:lnTo>
                    <a:pt x="266547" y="24409"/>
                  </a:lnTo>
                  <a:lnTo>
                    <a:pt x="266547" y="5473"/>
                  </a:lnTo>
                  <a:lnTo>
                    <a:pt x="261061" y="0"/>
                  </a:lnTo>
                  <a:close/>
                </a:path>
                <a:path w="313689" h="304164">
                  <a:moveTo>
                    <a:pt x="266547" y="24409"/>
                  </a:moveTo>
                  <a:lnTo>
                    <a:pt x="242125" y="24409"/>
                  </a:lnTo>
                  <a:lnTo>
                    <a:pt x="242125" y="278218"/>
                  </a:lnTo>
                  <a:lnTo>
                    <a:pt x="266547" y="278218"/>
                  </a:lnTo>
                  <a:lnTo>
                    <a:pt x="266547" y="24409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5" name="object 2265"/>
            <p:cNvSpPr/>
            <p:nvPr/>
          </p:nvSpPr>
          <p:spPr>
            <a:xfrm>
              <a:off x="3048890" y="4492612"/>
              <a:ext cx="128587" cy="1431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66" name="object 2266"/>
            <p:cNvSpPr/>
            <p:nvPr/>
          </p:nvSpPr>
          <p:spPr>
            <a:xfrm>
              <a:off x="2879081" y="4339952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46" y="3868"/>
                  </a:lnTo>
                  <a:lnTo>
                    <a:pt x="14417" y="14411"/>
                  </a:lnTo>
                  <a:lnTo>
                    <a:pt x="3870" y="30035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0" y="412459"/>
                  </a:lnTo>
                  <a:lnTo>
                    <a:pt x="14417" y="428088"/>
                  </a:lnTo>
                  <a:lnTo>
                    <a:pt x="30046" y="438635"/>
                  </a:lnTo>
                  <a:lnTo>
                    <a:pt x="49161" y="442506"/>
                  </a:lnTo>
                  <a:lnTo>
                    <a:pt x="418845" y="442506"/>
                  </a:lnTo>
                  <a:lnTo>
                    <a:pt x="437966" y="438635"/>
                  </a:lnTo>
                  <a:lnTo>
                    <a:pt x="453594" y="428088"/>
                  </a:lnTo>
                  <a:lnTo>
                    <a:pt x="454389" y="426910"/>
                  </a:lnTo>
                  <a:lnTo>
                    <a:pt x="49161" y="426910"/>
                  </a:lnTo>
                  <a:lnTo>
                    <a:pt x="36110" y="424267"/>
                  </a:lnTo>
                  <a:lnTo>
                    <a:pt x="25439" y="417066"/>
                  </a:lnTo>
                  <a:lnTo>
                    <a:pt x="18238" y="406395"/>
                  </a:lnTo>
                  <a:lnTo>
                    <a:pt x="15595" y="393344"/>
                  </a:lnTo>
                  <a:lnTo>
                    <a:pt x="15595" y="49148"/>
                  </a:lnTo>
                  <a:lnTo>
                    <a:pt x="18238" y="36097"/>
                  </a:lnTo>
                  <a:lnTo>
                    <a:pt x="25439" y="25426"/>
                  </a:lnTo>
                  <a:lnTo>
                    <a:pt x="36110" y="18225"/>
                  </a:lnTo>
                  <a:lnTo>
                    <a:pt x="49161" y="15582"/>
                  </a:lnTo>
                  <a:lnTo>
                    <a:pt x="454385" y="15582"/>
                  </a:lnTo>
                  <a:lnTo>
                    <a:pt x="453594" y="14411"/>
                  </a:lnTo>
                  <a:lnTo>
                    <a:pt x="437966" y="3868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85" y="15582"/>
                  </a:moveTo>
                  <a:lnTo>
                    <a:pt x="418845" y="15582"/>
                  </a:lnTo>
                  <a:lnTo>
                    <a:pt x="431902" y="18225"/>
                  </a:lnTo>
                  <a:lnTo>
                    <a:pt x="442572" y="25426"/>
                  </a:lnTo>
                  <a:lnTo>
                    <a:pt x="449771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71" y="406395"/>
                  </a:lnTo>
                  <a:lnTo>
                    <a:pt x="442572" y="417066"/>
                  </a:lnTo>
                  <a:lnTo>
                    <a:pt x="431902" y="424267"/>
                  </a:lnTo>
                  <a:lnTo>
                    <a:pt x="418845" y="426910"/>
                  </a:lnTo>
                  <a:lnTo>
                    <a:pt x="454389" y="426910"/>
                  </a:lnTo>
                  <a:lnTo>
                    <a:pt x="464139" y="412459"/>
                  </a:lnTo>
                  <a:lnTo>
                    <a:pt x="468007" y="393344"/>
                  </a:lnTo>
                  <a:lnTo>
                    <a:pt x="468007" y="49148"/>
                  </a:lnTo>
                  <a:lnTo>
                    <a:pt x="464139" y="30035"/>
                  </a:lnTo>
                  <a:lnTo>
                    <a:pt x="454385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7" name="object 2267"/>
            <p:cNvSpPr/>
            <p:nvPr/>
          </p:nvSpPr>
          <p:spPr>
            <a:xfrm>
              <a:off x="4984889" y="2181390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0" y="25476"/>
                  </a:moveTo>
                  <a:lnTo>
                    <a:pt x="313436" y="25476"/>
                  </a:lnTo>
                  <a:lnTo>
                    <a:pt x="313436" y="0"/>
                  </a:lnTo>
                  <a:lnTo>
                    <a:pt x="0" y="0"/>
                  </a:lnTo>
                  <a:lnTo>
                    <a:pt x="0" y="25476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8" name="object 2268"/>
            <p:cNvSpPr/>
            <p:nvPr/>
          </p:nvSpPr>
          <p:spPr>
            <a:xfrm>
              <a:off x="5025301" y="1903158"/>
              <a:ext cx="226695" cy="304165"/>
            </a:xfrm>
            <a:custGeom>
              <a:avLst/>
              <a:gdLst/>
              <a:ahLst/>
              <a:cxnLst/>
              <a:rect l="l" t="t" r="r" b="b"/>
              <a:pathLst>
                <a:path w="226695" h="304164">
                  <a:moveTo>
                    <a:pt x="220662" y="0"/>
                  </a:moveTo>
                  <a:lnTo>
                    <a:pt x="5448" y="0"/>
                  </a:lnTo>
                  <a:lnTo>
                    <a:pt x="0" y="5473"/>
                  </a:lnTo>
                  <a:lnTo>
                    <a:pt x="0" y="298221"/>
                  </a:lnTo>
                  <a:lnTo>
                    <a:pt x="5448" y="303707"/>
                  </a:lnTo>
                  <a:lnTo>
                    <a:pt x="220662" y="303707"/>
                  </a:lnTo>
                  <a:lnTo>
                    <a:pt x="226136" y="298221"/>
                  </a:lnTo>
                  <a:lnTo>
                    <a:pt x="226136" y="279273"/>
                  </a:lnTo>
                  <a:lnTo>
                    <a:pt x="24409" y="279273"/>
                  </a:lnTo>
                  <a:lnTo>
                    <a:pt x="24409" y="24396"/>
                  </a:lnTo>
                  <a:lnTo>
                    <a:pt x="226136" y="24396"/>
                  </a:lnTo>
                  <a:lnTo>
                    <a:pt x="226136" y="5473"/>
                  </a:lnTo>
                  <a:lnTo>
                    <a:pt x="220662" y="0"/>
                  </a:lnTo>
                  <a:close/>
                </a:path>
                <a:path w="226695" h="304164">
                  <a:moveTo>
                    <a:pt x="226136" y="24396"/>
                  </a:moveTo>
                  <a:lnTo>
                    <a:pt x="201764" y="24396"/>
                  </a:lnTo>
                  <a:lnTo>
                    <a:pt x="201764" y="279273"/>
                  </a:lnTo>
                  <a:lnTo>
                    <a:pt x="226136" y="279273"/>
                  </a:lnTo>
                  <a:lnTo>
                    <a:pt x="226136" y="24396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9" name="object 2269"/>
            <p:cNvSpPr/>
            <p:nvPr/>
          </p:nvSpPr>
          <p:spPr>
            <a:xfrm>
              <a:off x="5066700" y="1969664"/>
              <a:ext cx="26034" cy="39370"/>
            </a:xfrm>
            <a:custGeom>
              <a:avLst/>
              <a:gdLst/>
              <a:ahLst/>
              <a:cxnLst/>
              <a:rect l="l" t="t" r="r" b="b"/>
              <a:pathLst>
                <a:path w="26035" h="39369">
                  <a:moveTo>
                    <a:pt x="20510" y="0"/>
                  </a:moveTo>
                  <a:lnTo>
                    <a:pt x="6502" y="0"/>
                  </a:lnTo>
                  <a:lnTo>
                    <a:pt x="1435" y="4089"/>
                  </a:lnTo>
                  <a:lnTo>
                    <a:pt x="1534" y="13525"/>
                  </a:lnTo>
                  <a:lnTo>
                    <a:pt x="3251" y="16598"/>
                  </a:lnTo>
                  <a:lnTo>
                    <a:pt x="7442" y="18592"/>
                  </a:lnTo>
                  <a:lnTo>
                    <a:pt x="7493" y="18757"/>
                  </a:lnTo>
                  <a:lnTo>
                    <a:pt x="2832" y="20751"/>
                  </a:lnTo>
                  <a:lnTo>
                    <a:pt x="53" y="24066"/>
                  </a:lnTo>
                  <a:lnTo>
                    <a:pt x="0" y="34429"/>
                  </a:lnTo>
                  <a:lnTo>
                    <a:pt x="4762" y="39154"/>
                  </a:lnTo>
                  <a:lnTo>
                    <a:pt x="19888" y="39154"/>
                  </a:lnTo>
                  <a:lnTo>
                    <a:pt x="24670" y="35433"/>
                  </a:lnTo>
                  <a:lnTo>
                    <a:pt x="7962" y="35433"/>
                  </a:lnTo>
                  <a:lnTo>
                    <a:pt x="5029" y="32054"/>
                  </a:lnTo>
                  <a:lnTo>
                    <a:pt x="5174" y="28917"/>
                  </a:lnTo>
                  <a:lnTo>
                    <a:pt x="5207" y="24599"/>
                  </a:lnTo>
                  <a:lnTo>
                    <a:pt x="7594" y="21678"/>
                  </a:lnTo>
                  <a:lnTo>
                    <a:pt x="12052" y="20408"/>
                  </a:lnTo>
                  <a:lnTo>
                    <a:pt x="22810" y="20408"/>
                  </a:lnTo>
                  <a:lnTo>
                    <a:pt x="22644" y="20218"/>
                  </a:lnTo>
                  <a:lnTo>
                    <a:pt x="17907" y="18364"/>
                  </a:lnTo>
                  <a:lnTo>
                    <a:pt x="17907" y="18186"/>
                  </a:lnTo>
                  <a:lnTo>
                    <a:pt x="20969" y="16725"/>
                  </a:lnTo>
                  <a:lnTo>
                    <a:pt x="13487" y="16725"/>
                  </a:lnTo>
                  <a:lnTo>
                    <a:pt x="9105" y="15570"/>
                  </a:lnTo>
                  <a:lnTo>
                    <a:pt x="6273" y="13525"/>
                  </a:lnTo>
                  <a:lnTo>
                    <a:pt x="6273" y="6477"/>
                  </a:lnTo>
                  <a:lnTo>
                    <a:pt x="8610" y="3657"/>
                  </a:lnTo>
                  <a:lnTo>
                    <a:pt x="23394" y="3657"/>
                  </a:lnTo>
                  <a:lnTo>
                    <a:pt x="20510" y="0"/>
                  </a:lnTo>
                  <a:close/>
                </a:path>
                <a:path w="26035" h="39369">
                  <a:moveTo>
                    <a:pt x="22810" y="20408"/>
                  </a:moveTo>
                  <a:lnTo>
                    <a:pt x="12052" y="20408"/>
                  </a:lnTo>
                  <a:lnTo>
                    <a:pt x="17157" y="21856"/>
                  </a:lnTo>
                  <a:lnTo>
                    <a:pt x="20358" y="24066"/>
                  </a:lnTo>
                  <a:lnTo>
                    <a:pt x="20358" y="32588"/>
                  </a:lnTo>
                  <a:lnTo>
                    <a:pt x="17386" y="35433"/>
                  </a:lnTo>
                  <a:lnTo>
                    <a:pt x="24670" y="35433"/>
                  </a:lnTo>
                  <a:lnTo>
                    <a:pt x="25552" y="34747"/>
                  </a:lnTo>
                  <a:lnTo>
                    <a:pt x="25552" y="23545"/>
                  </a:lnTo>
                  <a:lnTo>
                    <a:pt x="22810" y="20408"/>
                  </a:lnTo>
                  <a:close/>
                </a:path>
                <a:path w="26035" h="39369">
                  <a:moveTo>
                    <a:pt x="23394" y="3657"/>
                  </a:moveTo>
                  <a:lnTo>
                    <a:pt x="17437" y="3657"/>
                  </a:lnTo>
                  <a:lnTo>
                    <a:pt x="19265" y="6832"/>
                  </a:lnTo>
                  <a:lnTo>
                    <a:pt x="19196" y="13347"/>
                  </a:lnTo>
                  <a:lnTo>
                    <a:pt x="16738" y="15595"/>
                  </a:lnTo>
                  <a:lnTo>
                    <a:pt x="13487" y="16725"/>
                  </a:lnTo>
                  <a:lnTo>
                    <a:pt x="20969" y="16725"/>
                  </a:lnTo>
                  <a:lnTo>
                    <a:pt x="22593" y="15951"/>
                  </a:lnTo>
                  <a:lnTo>
                    <a:pt x="24155" y="12534"/>
                  </a:lnTo>
                  <a:lnTo>
                    <a:pt x="24155" y="4622"/>
                  </a:lnTo>
                  <a:lnTo>
                    <a:pt x="23394" y="3657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0" name="object 2270"/>
            <p:cNvSpPr/>
            <p:nvPr/>
          </p:nvSpPr>
          <p:spPr>
            <a:xfrm>
              <a:off x="5096543" y="1969666"/>
              <a:ext cx="26034" cy="39370"/>
            </a:xfrm>
            <a:custGeom>
              <a:avLst/>
              <a:gdLst/>
              <a:ahLst/>
              <a:cxnLst/>
              <a:rect l="l" t="t" r="r" b="b"/>
              <a:pathLst>
                <a:path w="26035" h="39369">
                  <a:moveTo>
                    <a:pt x="21132" y="0"/>
                  </a:moveTo>
                  <a:lnTo>
                    <a:pt x="5473" y="0"/>
                  </a:lnTo>
                  <a:lnTo>
                    <a:pt x="0" y="6997"/>
                  </a:lnTo>
                  <a:lnTo>
                    <a:pt x="76" y="32219"/>
                  </a:lnTo>
                  <a:lnTo>
                    <a:pt x="5105" y="39154"/>
                  </a:lnTo>
                  <a:lnTo>
                    <a:pt x="20878" y="39154"/>
                  </a:lnTo>
                  <a:lnTo>
                    <a:pt x="23548" y="35217"/>
                  </a:lnTo>
                  <a:lnTo>
                    <a:pt x="8127" y="35217"/>
                  </a:lnTo>
                  <a:lnTo>
                    <a:pt x="5105" y="29591"/>
                  </a:lnTo>
                  <a:lnTo>
                    <a:pt x="5105" y="9448"/>
                  </a:lnTo>
                  <a:lnTo>
                    <a:pt x="8381" y="3962"/>
                  </a:lnTo>
                  <a:lnTo>
                    <a:pt x="23672" y="3962"/>
                  </a:lnTo>
                  <a:lnTo>
                    <a:pt x="21132" y="0"/>
                  </a:lnTo>
                  <a:close/>
                </a:path>
                <a:path w="26035" h="39369">
                  <a:moveTo>
                    <a:pt x="23672" y="3962"/>
                  </a:moveTo>
                  <a:lnTo>
                    <a:pt x="18148" y="3962"/>
                  </a:lnTo>
                  <a:lnTo>
                    <a:pt x="20561" y="10071"/>
                  </a:lnTo>
                  <a:lnTo>
                    <a:pt x="20561" y="29070"/>
                  </a:lnTo>
                  <a:lnTo>
                    <a:pt x="18059" y="35217"/>
                  </a:lnTo>
                  <a:lnTo>
                    <a:pt x="23548" y="35217"/>
                  </a:lnTo>
                  <a:lnTo>
                    <a:pt x="25580" y="32219"/>
                  </a:lnTo>
                  <a:lnTo>
                    <a:pt x="25618" y="6997"/>
                  </a:lnTo>
                  <a:lnTo>
                    <a:pt x="23672" y="396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1" name="object 2271"/>
            <p:cNvSpPr/>
            <p:nvPr/>
          </p:nvSpPr>
          <p:spPr>
            <a:xfrm>
              <a:off x="5126432" y="1969666"/>
              <a:ext cx="26034" cy="39370"/>
            </a:xfrm>
            <a:custGeom>
              <a:avLst/>
              <a:gdLst/>
              <a:ahLst/>
              <a:cxnLst/>
              <a:rect l="l" t="t" r="r" b="b"/>
              <a:pathLst>
                <a:path w="26035" h="39369">
                  <a:moveTo>
                    <a:pt x="21132" y="0"/>
                  </a:moveTo>
                  <a:lnTo>
                    <a:pt x="5448" y="0"/>
                  </a:lnTo>
                  <a:lnTo>
                    <a:pt x="0" y="6997"/>
                  </a:lnTo>
                  <a:lnTo>
                    <a:pt x="114" y="32219"/>
                  </a:lnTo>
                  <a:lnTo>
                    <a:pt x="5130" y="39154"/>
                  </a:lnTo>
                  <a:lnTo>
                    <a:pt x="20904" y="39154"/>
                  </a:lnTo>
                  <a:lnTo>
                    <a:pt x="23559" y="35217"/>
                  </a:lnTo>
                  <a:lnTo>
                    <a:pt x="8153" y="35217"/>
                  </a:lnTo>
                  <a:lnTo>
                    <a:pt x="5130" y="29591"/>
                  </a:lnTo>
                  <a:lnTo>
                    <a:pt x="5130" y="9448"/>
                  </a:lnTo>
                  <a:lnTo>
                    <a:pt x="8407" y="3962"/>
                  </a:lnTo>
                  <a:lnTo>
                    <a:pt x="23672" y="3962"/>
                  </a:lnTo>
                  <a:lnTo>
                    <a:pt x="21132" y="0"/>
                  </a:lnTo>
                  <a:close/>
                </a:path>
                <a:path w="26035" h="39369">
                  <a:moveTo>
                    <a:pt x="23672" y="3962"/>
                  </a:moveTo>
                  <a:lnTo>
                    <a:pt x="18173" y="3962"/>
                  </a:lnTo>
                  <a:lnTo>
                    <a:pt x="20561" y="10071"/>
                  </a:lnTo>
                  <a:lnTo>
                    <a:pt x="20561" y="29070"/>
                  </a:lnTo>
                  <a:lnTo>
                    <a:pt x="18033" y="35217"/>
                  </a:lnTo>
                  <a:lnTo>
                    <a:pt x="23559" y="35217"/>
                  </a:lnTo>
                  <a:lnTo>
                    <a:pt x="25580" y="32219"/>
                  </a:lnTo>
                  <a:lnTo>
                    <a:pt x="25618" y="6997"/>
                  </a:lnTo>
                  <a:lnTo>
                    <a:pt x="23672" y="396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2" name="object 2272"/>
            <p:cNvSpPr/>
            <p:nvPr/>
          </p:nvSpPr>
          <p:spPr>
            <a:xfrm>
              <a:off x="5156347" y="1969666"/>
              <a:ext cx="26034" cy="39370"/>
            </a:xfrm>
            <a:custGeom>
              <a:avLst/>
              <a:gdLst/>
              <a:ahLst/>
              <a:cxnLst/>
              <a:rect l="l" t="t" r="r" b="b"/>
              <a:pathLst>
                <a:path w="26035" h="39369">
                  <a:moveTo>
                    <a:pt x="21183" y="0"/>
                  </a:moveTo>
                  <a:lnTo>
                    <a:pt x="5473" y="0"/>
                  </a:lnTo>
                  <a:lnTo>
                    <a:pt x="0" y="6997"/>
                  </a:lnTo>
                  <a:lnTo>
                    <a:pt x="88" y="32219"/>
                  </a:lnTo>
                  <a:lnTo>
                    <a:pt x="5105" y="39154"/>
                  </a:lnTo>
                  <a:lnTo>
                    <a:pt x="20904" y="39154"/>
                  </a:lnTo>
                  <a:lnTo>
                    <a:pt x="23559" y="35217"/>
                  </a:lnTo>
                  <a:lnTo>
                    <a:pt x="8178" y="35217"/>
                  </a:lnTo>
                  <a:lnTo>
                    <a:pt x="5105" y="29591"/>
                  </a:lnTo>
                  <a:lnTo>
                    <a:pt x="5105" y="9448"/>
                  </a:lnTo>
                  <a:lnTo>
                    <a:pt x="8356" y="3962"/>
                  </a:lnTo>
                  <a:lnTo>
                    <a:pt x="23695" y="3962"/>
                  </a:lnTo>
                  <a:lnTo>
                    <a:pt x="21183" y="0"/>
                  </a:lnTo>
                  <a:close/>
                </a:path>
                <a:path w="26035" h="39369">
                  <a:moveTo>
                    <a:pt x="23695" y="3962"/>
                  </a:moveTo>
                  <a:lnTo>
                    <a:pt x="18173" y="3962"/>
                  </a:lnTo>
                  <a:lnTo>
                    <a:pt x="20561" y="10071"/>
                  </a:lnTo>
                  <a:lnTo>
                    <a:pt x="20561" y="29070"/>
                  </a:lnTo>
                  <a:lnTo>
                    <a:pt x="18072" y="35217"/>
                  </a:lnTo>
                  <a:lnTo>
                    <a:pt x="23559" y="35217"/>
                  </a:lnTo>
                  <a:lnTo>
                    <a:pt x="25580" y="32219"/>
                  </a:lnTo>
                  <a:lnTo>
                    <a:pt x="25619" y="6997"/>
                  </a:lnTo>
                  <a:lnTo>
                    <a:pt x="23695" y="396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3" name="object 2273"/>
            <p:cNvSpPr/>
            <p:nvPr/>
          </p:nvSpPr>
          <p:spPr>
            <a:xfrm>
              <a:off x="5186480" y="1977185"/>
              <a:ext cx="30480" cy="31115"/>
            </a:xfrm>
            <a:custGeom>
              <a:avLst/>
              <a:gdLst/>
              <a:ahLst/>
              <a:cxnLst/>
              <a:rect l="l" t="t" r="r" b="b"/>
              <a:pathLst>
                <a:path w="30479" h="31114">
                  <a:moveTo>
                    <a:pt x="16916" y="17195"/>
                  </a:moveTo>
                  <a:lnTo>
                    <a:pt x="13144" y="17195"/>
                  </a:lnTo>
                  <a:lnTo>
                    <a:pt x="13144" y="31000"/>
                  </a:lnTo>
                  <a:lnTo>
                    <a:pt x="16916" y="31000"/>
                  </a:lnTo>
                  <a:lnTo>
                    <a:pt x="16916" y="17195"/>
                  </a:lnTo>
                  <a:close/>
                </a:path>
                <a:path w="30479" h="31114">
                  <a:moveTo>
                    <a:pt x="30060" y="13677"/>
                  </a:moveTo>
                  <a:lnTo>
                    <a:pt x="0" y="13677"/>
                  </a:lnTo>
                  <a:lnTo>
                    <a:pt x="0" y="17195"/>
                  </a:lnTo>
                  <a:lnTo>
                    <a:pt x="30060" y="17195"/>
                  </a:lnTo>
                  <a:lnTo>
                    <a:pt x="30060" y="13677"/>
                  </a:lnTo>
                  <a:close/>
                </a:path>
                <a:path w="30479" h="31114">
                  <a:moveTo>
                    <a:pt x="16916" y="0"/>
                  </a:moveTo>
                  <a:lnTo>
                    <a:pt x="13144" y="0"/>
                  </a:lnTo>
                  <a:lnTo>
                    <a:pt x="13144" y="13677"/>
                  </a:lnTo>
                  <a:lnTo>
                    <a:pt x="16916" y="13677"/>
                  </a:lnTo>
                  <a:lnTo>
                    <a:pt x="16916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4" name="object 2274"/>
            <p:cNvSpPr/>
            <p:nvPr/>
          </p:nvSpPr>
          <p:spPr>
            <a:xfrm>
              <a:off x="5191936" y="2037083"/>
              <a:ext cx="19685" cy="62230"/>
            </a:xfrm>
            <a:custGeom>
              <a:avLst/>
              <a:gdLst/>
              <a:ahLst/>
              <a:cxnLst/>
              <a:rect l="l" t="t" r="r" b="b"/>
              <a:pathLst>
                <a:path w="19685" h="62230">
                  <a:moveTo>
                    <a:pt x="14884" y="0"/>
                  </a:moveTo>
                  <a:lnTo>
                    <a:pt x="4267" y="0"/>
                  </a:lnTo>
                  <a:lnTo>
                    <a:pt x="0" y="4330"/>
                  </a:lnTo>
                  <a:lnTo>
                    <a:pt x="0" y="57340"/>
                  </a:lnTo>
                  <a:lnTo>
                    <a:pt x="4267" y="61620"/>
                  </a:lnTo>
                  <a:lnTo>
                    <a:pt x="14884" y="61620"/>
                  </a:lnTo>
                  <a:lnTo>
                    <a:pt x="19177" y="57340"/>
                  </a:lnTo>
                  <a:lnTo>
                    <a:pt x="19177" y="4330"/>
                  </a:lnTo>
                  <a:lnTo>
                    <a:pt x="14884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5" name="object 2275"/>
            <p:cNvSpPr/>
            <p:nvPr/>
          </p:nvSpPr>
          <p:spPr>
            <a:xfrm>
              <a:off x="4907601" y="1835410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4">
                  <a:moveTo>
                    <a:pt x="418845" y="0"/>
                  </a:moveTo>
                  <a:lnTo>
                    <a:pt x="49161" y="0"/>
                  </a:lnTo>
                  <a:lnTo>
                    <a:pt x="30041" y="3872"/>
                  </a:lnTo>
                  <a:lnTo>
                    <a:pt x="14412" y="14422"/>
                  </a:lnTo>
                  <a:lnTo>
                    <a:pt x="3868" y="30051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68" y="412477"/>
                  </a:lnTo>
                  <a:lnTo>
                    <a:pt x="14412" y="428105"/>
                  </a:lnTo>
                  <a:lnTo>
                    <a:pt x="30041" y="438650"/>
                  </a:lnTo>
                  <a:lnTo>
                    <a:pt x="49161" y="442518"/>
                  </a:lnTo>
                  <a:lnTo>
                    <a:pt x="418845" y="442518"/>
                  </a:lnTo>
                  <a:lnTo>
                    <a:pt x="437968" y="438650"/>
                  </a:lnTo>
                  <a:lnTo>
                    <a:pt x="453601" y="428105"/>
                  </a:lnTo>
                  <a:lnTo>
                    <a:pt x="454390" y="426935"/>
                  </a:lnTo>
                  <a:lnTo>
                    <a:pt x="49161" y="426935"/>
                  </a:lnTo>
                  <a:lnTo>
                    <a:pt x="36110" y="424291"/>
                  </a:lnTo>
                  <a:lnTo>
                    <a:pt x="25439" y="417085"/>
                  </a:lnTo>
                  <a:lnTo>
                    <a:pt x="18238" y="406410"/>
                  </a:lnTo>
                  <a:lnTo>
                    <a:pt x="15595" y="393357"/>
                  </a:lnTo>
                  <a:lnTo>
                    <a:pt x="15595" y="49161"/>
                  </a:lnTo>
                  <a:lnTo>
                    <a:pt x="18238" y="36112"/>
                  </a:lnTo>
                  <a:lnTo>
                    <a:pt x="25439" y="25446"/>
                  </a:lnTo>
                  <a:lnTo>
                    <a:pt x="36110" y="18248"/>
                  </a:lnTo>
                  <a:lnTo>
                    <a:pt x="49161" y="15608"/>
                  </a:lnTo>
                  <a:lnTo>
                    <a:pt x="454401" y="15608"/>
                  </a:lnTo>
                  <a:lnTo>
                    <a:pt x="453601" y="14422"/>
                  </a:lnTo>
                  <a:lnTo>
                    <a:pt x="437968" y="3872"/>
                  </a:lnTo>
                  <a:lnTo>
                    <a:pt x="418845" y="0"/>
                  </a:lnTo>
                  <a:close/>
                </a:path>
                <a:path w="468629" h="442594">
                  <a:moveTo>
                    <a:pt x="454401" y="15608"/>
                  </a:moveTo>
                  <a:lnTo>
                    <a:pt x="418845" y="15608"/>
                  </a:lnTo>
                  <a:lnTo>
                    <a:pt x="431897" y="18248"/>
                  </a:lnTo>
                  <a:lnTo>
                    <a:pt x="442568" y="25446"/>
                  </a:lnTo>
                  <a:lnTo>
                    <a:pt x="449769" y="36112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69" y="406410"/>
                  </a:lnTo>
                  <a:lnTo>
                    <a:pt x="442568" y="417085"/>
                  </a:lnTo>
                  <a:lnTo>
                    <a:pt x="431897" y="424291"/>
                  </a:lnTo>
                  <a:lnTo>
                    <a:pt x="418845" y="426935"/>
                  </a:lnTo>
                  <a:lnTo>
                    <a:pt x="454390" y="426935"/>
                  </a:lnTo>
                  <a:lnTo>
                    <a:pt x="464149" y="412477"/>
                  </a:lnTo>
                  <a:lnTo>
                    <a:pt x="468020" y="393357"/>
                  </a:lnTo>
                  <a:lnTo>
                    <a:pt x="468020" y="49161"/>
                  </a:lnTo>
                  <a:lnTo>
                    <a:pt x="464149" y="30051"/>
                  </a:lnTo>
                  <a:lnTo>
                    <a:pt x="454401" y="15608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6" name="object 2276"/>
            <p:cNvSpPr/>
            <p:nvPr/>
          </p:nvSpPr>
          <p:spPr>
            <a:xfrm>
              <a:off x="4989277" y="2532883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152527" y="0"/>
                  </a:moveTo>
                  <a:lnTo>
                    <a:pt x="104316" y="7774"/>
                  </a:lnTo>
                  <a:lnTo>
                    <a:pt x="62446" y="29424"/>
                  </a:lnTo>
                  <a:lnTo>
                    <a:pt x="29428" y="62437"/>
                  </a:lnTo>
                  <a:lnTo>
                    <a:pt x="7775" y="104304"/>
                  </a:lnTo>
                  <a:lnTo>
                    <a:pt x="0" y="152514"/>
                  </a:lnTo>
                  <a:lnTo>
                    <a:pt x="7775" y="200720"/>
                  </a:lnTo>
                  <a:lnTo>
                    <a:pt x="29428" y="242589"/>
                  </a:lnTo>
                  <a:lnTo>
                    <a:pt x="62446" y="275608"/>
                  </a:lnTo>
                  <a:lnTo>
                    <a:pt x="104316" y="297264"/>
                  </a:lnTo>
                  <a:lnTo>
                    <a:pt x="152527" y="305041"/>
                  </a:lnTo>
                  <a:lnTo>
                    <a:pt x="200725" y="297264"/>
                  </a:lnTo>
                  <a:lnTo>
                    <a:pt x="241028" y="276415"/>
                  </a:lnTo>
                  <a:lnTo>
                    <a:pt x="152527" y="276415"/>
                  </a:lnTo>
                  <a:lnTo>
                    <a:pt x="104295" y="266683"/>
                  </a:lnTo>
                  <a:lnTo>
                    <a:pt x="64903" y="240139"/>
                  </a:lnTo>
                  <a:lnTo>
                    <a:pt x="38341" y="200757"/>
                  </a:lnTo>
                  <a:lnTo>
                    <a:pt x="28600" y="152514"/>
                  </a:lnTo>
                  <a:lnTo>
                    <a:pt x="33661" y="117338"/>
                  </a:lnTo>
                  <a:lnTo>
                    <a:pt x="69801" y="60236"/>
                  </a:lnTo>
                  <a:lnTo>
                    <a:pt x="110686" y="35826"/>
                  </a:lnTo>
                  <a:lnTo>
                    <a:pt x="152527" y="28587"/>
                  </a:lnTo>
                  <a:lnTo>
                    <a:pt x="239521" y="28587"/>
                  </a:lnTo>
                  <a:lnTo>
                    <a:pt x="223272" y="17432"/>
                  </a:lnTo>
                  <a:lnTo>
                    <a:pt x="189557" y="4542"/>
                  </a:lnTo>
                  <a:lnTo>
                    <a:pt x="152527" y="0"/>
                  </a:lnTo>
                  <a:close/>
                </a:path>
                <a:path w="305435" h="305435">
                  <a:moveTo>
                    <a:pt x="298627" y="138226"/>
                  </a:moveTo>
                  <a:lnTo>
                    <a:pt x="282829" y="138226"/>
                  </a:lnTo>
                  <a:lnTo>
                    <a:pt x="276453" y="144614"/>
                  </a:lnTo>
                  <a:lnTo>
                    <a:pt x="276453" y="152514"/>
                  </a:lnTo>
                  <a:lnTo>
                    <a:pt x="266714" y="200757"/>
                  </a:lnTo>
                  <a:lnTo>
                    <a:pt x="240155" y="240139"/>
                  </a:lnTo>
                  <a:lnTo>
                    <a:pt x="200763" y="266683"/>
                  </a:lnTo>
                  <a:lnTo>
                    <a:pt x="152527" y="276415"/>
                  </a:lnTo>
                  <a:lnTo>
                    <a:pt x="241028" y="276415"/>
                  </a:lnTo>
                  <a:lnTo>
                    <a:pt x="242587" y="275608"/>
                  </a:lnTo>
                  <a:lnTo>
                    <a:pt x="275601" y="242589"/>
                  </a:lnTo>
                  <a:lnTo>
                    <a:pt x="297252" y="200720"/>
                  </a:lnTo>
                  <a:lnTo>
                    <a:pt x="305028" y="152514"/>
                  </a:lnTo>
                  <a:lnTo>
                    <a:pt x="305028" y="144614"/>
                  </a:lnTo>
                  <a:lnTo>
                    <a:pt x="298627" y="138226"/>
                  </a:lnTo>
                  <a:close/>
                </a:path>
                <a:path w="305435" h="305435">
                  <a:moveTo>
                    <a:pt x="239521" y="28587"/>
                  </a:moveTo>
                  <a:lnTo>
                    <a:pt x="152527" y="28587"/>
                  </a:lnTo>
                  <a:lnTo>
                    <a:pt x="182804" y="32325"/>
                  </a:lnTo>
                  <a:lnTo>
                    <a:pt x="210346" y="42922"/>
                  </a:lnTo>
                  <a:lnTo>
                    <a:pt x="234255" y="59459"/>
                  </a:lnTo>
                  <a:lnTo>
                    <a:pt x="253631" y="81013"/>
                  </a:lnTo>
                  <a:lnTo>
                    <a:pt x="220865" y="81013"/>
                  </a:lnTo>
                  <a:lnTo>
                    <a:pt x="214464" y="87426"/>
                  </a:lnTo>
                  <a:lnTo>
                    <a:pt x="214464" y="103225"/>
                  </a:lnTo>
                  <a:lnTo>
                    <a:pt x="220865" y="109613"/>
                  </a:lnTo>
                  <a:lnTo>
                    <a:pt x="298627" y="109613"/>
                  </a:lnTo>
                  <a:lnTo>
                    <a:pt x="305028" y="103225"/>
                  </a:lnTo>
                  <a:lnTo>
                    <a:pt x="305028" y="63830"/>
                  </a:lnTo>
                  <a:lnTo>
                    <a:pt x="276453" y="63830"/>
                  </a:lnTo>
                  <a:lnTo>
                    <a:pt x="252596" y="37563"/>
                  </a:lnTo>
                  <a:lnTo>
                    <a:pt x="239521" y="28587"/>
                  </a:lnTo>
                  <a:close/>
                </a:path>
                <a:path w="305435" h="305435">
                  <a:moveTo>
                    <a:pt x="298627" y="23825"/>
                  </a:moveTo>
                  <a:lnTo>
                    <a:pt x="282829" y="23825"/>
                  </a:lnTo>
                  <a:lnTo>
                    <a:pt x="276453" y="30225"/>
                  </a:lnTo>
                  <a:lnTo>
                    <a:pt x="276453" y="63830"/>
                  </a:lnTo>
                  <a:lnTo>
                    <a:pt x="305028" y="63830"/>
                  </a:lnTo>
                  <a:lnTo>
                    <a:pt x="305028" y="30225"/>
                  </a:lnTo>
                  <a:lnTo>
                    <a:pt x="298627" y="2382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7" name="object 2277"/>
            <p:cNvSpPr/>
            <p:nvPr/>
          </p:nvSpPr>
          <p:spPr>
            <a:xfrm>
              <a:off x="5046281" y="2660130"/>
              <a:ext cx="46990" cy="55880"/>
            </a:xfrm>
            <a:custGeom>
              <a:avLst/>
              <a:gdLst/>
              <a:ahLst/>
              <a:cxnLst/>
              <a:rect l="l" t="t" r="r" b="b"/>
              <a:pathLst>
                <a:path w="46989" h="55880">
                  <a:moveTo>
                    <a:pt x="27457" y="0"/>
                  </a:moveTo>
                  <a:lnTo>
                    <a:pt x="18834" y="0"/>
                  </a:lnTo>
                  <a:lnTo>
                    <a:pt x="0" y="55397"/>
                  </a:lnTo>
                  <a:lnTo>
                    <a:pt x="7416" y="55397"/>
                  </a:lnTo>
                  <a:lnTo>
                    <a:pt x="13144" y="37972"/>
                  </a:lnTo>
                  <a:lnTo>
                    <a:pt x="40419" y="37972"/>
                  </a:lnTo>
                  <a:lnTo>
                    <a:pt x="38512" y="32384"/>
                  </a:lnTo>
                  <a:lnTo>
                    <a:pt x="14643" y="32384"/>
                  </a:lnTo>
                  <a:lnTo>
                    <a:pt x="20065" y="16357"/>
                  </a:lnTo>
                  <a:lnTo>
                    <a:pt x="21178" y="12826"/>
                  </a:lnTo>
                  <a:lnTo>
                    <a:pt x="22081" y="9524"/>
                  </a:lnTo>
                  <a:lnTo>
                    <a:pt x="22872" y="6324"/>
                  </a:lnTo>
                  <a:lnTo>
                    <a:pt x="29616" y="6324"/>
                  </a:lnTo>
                  <a:lnTo>
                    <a:pt x="27457" y="0"/>
                  </a:lnTo>
                  <a:close/>
                </a:path>
                <a:path w="46989" h="55880">
                  <a:moveTo>
                    <a:pt x="40419" y="37972"/>
                  </a:moveTo>
                  <a:lnTo>
                    <a:pt x="32816" y="37972"/>
                  </a:lnTo>
                  <a:lnTo>
                    <a:pt x="38722" y="55397"/>
                  </a:lnTo>
                  <a:lnTo>
                    <a:pt x="46367" y="55397"/>
                  </a:lnTo>
                  <a:lnTo>
                    <a:pt x="40419" y="37972"/>
                  </a:lnTo>
                  <a:close/>
                </a:path>
                <a:path w="46989" h="55880">
                  <a:moveTo>
                    <a:pt x="29616" y="6324"/>
                  </a:moveTo>
                  <a:lnTo>
                    <a:pt x="23050" y="6324"/>
                  </a:lnTo>
                  <a:lnTo>
                    <a:pt x="23860" y="9613"/>
                  </a:lnTo>
                  <a:lnTo>
                    <a:pt x="24744" y="12992"/>
                  </a:lnTo>
                  <a:lnTo>
                    <a:pt x="25895" y="16433"/>
                  </a:lnTo>
                  <a:lnTo>
                    <a:pt x="31330" y="32384"/>
                  </a:lnTo>
                  <a:lnTo>
                    <a:pt x="38512" y="32384"/>
                  </a:lnTo>
                  <a:lnTo>
                    <a:pt x="29616" y="6324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8" name="object 2278"/>
            <p:cNvSpPr/>
            <p:nvPr/>
          </p:nvSpPr>
          <p:spPr>
            <a:xfrm>
              <a:off x="5098402" y="2660133"/>
              <a:ext cx="41275" cy="56515"/>
            </a:xfrm>
            <a:custGeom>
              <a:avLst/>
              <a:gdLst/>
              <a:ahLst/>
              <a:cxnLst/>
              <a:rect l="l" t="t" r="r" b="b"/>
              <a:pathLst>
                <a:path w="41275" h="56514">
                  <a:moveTo>
                    <a:pt x="7238" y="0"/>
                  </a:moveTo>
                  <a:lnTo>
                    <a:pt x="0" y="0"/>
                  </a:lnTo>
                  <a:lnTo>
                    <a:pt x="0" y="32626"/>
                  </a:lnTo>
                  <a:lnTo>
                    <a:pt x="1514" y="43583"/>
                  </a:lnTo>
                  <a:lnTo>
                    <a:pt x="5695" y="50923"/>
                  </a:lnTo>
                  <a:lnTo>
                    <a:pt x="12001" y="55039"/>
                  </a:lnTo>
                  <a:lnTo>
                    <a:pt x="19888" y="56324"/>
                  </a:lnTo>
                  <a:lnTo>
                    <a:pt x="28240" y="54966"/>
                  </a:lnTo>
                  <a:lnTo>
                    <a:pt x="34888" y="50701"/>
                  </a:lnTo>
                  <a:lnTo>
                    <a:pt x="35024" y="50469"/>
                  </a:lnTo>
                  <a:lnTo>
                    <a:pt x="12750" y="50469"/>
                  </a:lnTo>
                  <a:lnTo>
                    <a:pt x="7238" y="45212"/>
                  </a:lnTo>
                  <a:lnTo>
                    <a:pt x="7238" y="0"/>
                  </a:lnTo>
                  <a:close/>
                </a:path>
                <a:path w="41275" h="56514">
                  <a:moveTo>
                    <a:pt x="40868" y="0"/>
                  </a:moveTo>
                  <a:lnTo>
                    <a:pt x="33629" y="0"/>
                  </a:lnTo>
                  <a:lnTo>
                    <a:pt x="33629" y="45046"/>
                  </a:lnTo>
                  <a:lnTo>
                    <a:pt x="28371" y="50469"/>
                  </a:lnTo>
                  <a:lnTo>
                    <a:pt x="35024" y="50469"/>
                  </a:lnTo>
                  <a:lnTo>
                    <a:pt x="39281" y="43240"/>
                  </a:lnTo>
                  <a:lnTo>
                    <a:pt x="40820" y="32626"/>
                  </a:lnTo>
                  <a:lnTo>
                    <a:pt x="40868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9" name="object 2279"/>
            <p:cNvSpPr/>
            <p:nvPr/>
          </p:nvSpPr>
          <p:spPr>
            <a:xfrm>
              <a:off x="5145356" y="2660139"/>
              <a:ext cx="41275" cy="55880"/>
            </a:xfrm>
            <a:custGeom>
              <a:avLst/>
              <a:gdLst/>
              <a:ahLst/>
              <a:cxnLst/>
              <a:rect l="l" t="t" r="r" b="b"/>
              <a:pathLst>
                <a:path w="41275" h="55880">
                  <a:moveTo>
                    <a:pt x="24028" y="6083"/>
                  </a:moveTo>
                  <a:lnTo>
                    <a:pt x="16840" y="6083"/>
                  </a:lnTo>
                  <a:lnTo>
                    <a:pt x="16840" y="55397"/>
                  </a:lnTo>
                  <a:lnTo>
                    <a:pt x="24028" y="55397"/>
                  </a:lnTo>
                  <a:lnTo>
                    <a:pt x="24028" y="6083"/>
                  </a:lnTo>
                  <a:close/>
                </a:path>
                <a:path w="41275" h="55880">
                  <a:moveTo>
                    <a:pt x="40995" y="0"/>
                  </a:moveTo>
                  <a:lnTo>
                    <a:pt x="0" y="0"/>
                  </a:lnTo>
                  <a:lnTo>
                    <a:pt x="0" y="6083"/>
                  </a:lnTo>
                  <a:lnTo>
                    <a:pt x="40995" y="6083"/>
                  </a:lnTo>
                  <a:lnTo>
                    <a:pt x="40995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0" name="object 2280"/>
            <p:cNvSpPr/>
            <p:nvPr/>
          </p:nvSpPr>
          <p:spPr>
            <a:xfrm>
              <a:off x="5187020" y="2659231"/>
              <a:ext cx="50800" cy="57785"/>
            </a:xfrm>
            <a:custGeom>
              <a:avLst/>
              <a:gdLst/>
              <a:ahLst/>
              <a:cxnLst/>
              <a:rect l="l" t="t" r="r" b="b"/>
              <a:pathLst>
                <a:path w="50800" h="57785">
                  <a:moveTo>
                    <a:pt x="25704" y="0"/>
                  </a:moveTo>
                  <a:lnTo>
                    <a:pt x="15451" y="2072"/>
                  </a:lnTo>
                  <a:lnTo>
                    <a:pt x="7308" y="7953"/>
                  </a:lnTo>
                  <a:lnTo>
                    <a:pt x="1937" y="17134"/>
                  </a:lnTo>
                  <a:lnTo>
                    <a:pt x="0" y="29108"/>
                  </a:lnTo>
                  <a:lnTo>
                    <a:pt x="1833" y="40566"/>
                  </a:lnTo>
                  <a:lnTo>
                    <a:pt x="6965" y="49442"/>
                  </a:lnTo>
                  <a:lnTo>
                    <a:pt x="14841" y="55177"/>
                  </a:lnTo>
                  <a:lnTo>
                    <a:pt x="24904" y="57213"/>
                  </a:lnTo>
                  <a:lnTo>
                    <a:pt x="34878" y="55337"/>
                  </a:lnTo>
                  <a:lnTo>
                    <a:pt x="40728" y="51358"/>
                  </a:lnTo>
                  <a:lnTo>
                    <a:pt x="25336" y="51358"/>
                  </a:lnTo>
                  <a:lnTo>
                    <a:pt x="17809" y="49518"/>
                  </a:lnTo>
                  <a:lnTo>
                    <a:pt x="12255" y="44580"/>
                  </a:lnTo>
                  <a:lnTo>
                    <a:pt x="8821" y="37428"/>
                  </a:lnTo>
                  <a:lnTo>
                    <a:pt x="7670" y="29108"/>
                  </a:lnTo>
                  <a:lnTo>
                    <a:pt x="7761" y="28016"/>
                  </a:lnTo>
                  <a:lnTo>
                    <a:pt x="8752" y="20193"/>
                  </a:lnTo>
                  <a:lnTo>
                    <a:pt x="12074" y="12822"/>
                  </a:lnTo>
                  <a:lnTo>
                    <a:pt x="17610" y="7729"/>
                  </a:lnTo>
                  <a:lnTo>
                    <a:pt x="25361" y="5829"/>
                  </a:lnTo>
                  <a:lnTo>
                    <a:pt x="41084" y="5829"/>
                  </a:lnTo>
                  <a:lnTo>
                    <a:pt x="35977" y="2068"/>
                  </a:lnTo>
                  <a:lnTo>
                    <a:pt x="25704" y="0"/>
                  </a:lnTo>
                  <a:close/>
                </a:path>
                <a:path w="50800" h="57785">
                  <a:moveTo>
                    <a:pt x="41084" y="5829"/>
                  </a:moveTo>
                  <a:lnTo>
                    <a:pt x="25361" y="5829"/>
                  </a:lnTo>
                  <a:lnTo>
                    <a:pt x="33165" y="7799"/>
                  </a:lnTo>
                  <a:lnTo>
                    <a:pt x="38682" y="12961"/>
                  </a:lnTo>
                  <a:lnTo>
                    <a:pt x="41958" y="20193"/>
                  </a:lnTo>
                  <a:lnTo>
                    <a:pt x="42993" y="28016"/>
                  </a:lnTo>
                  <a:lnTo>
                    <a:pt x="42942" y="29108"/>
                  </a:lnTo>
                  <a:lnTo>
                    <a:pt x="41863" y="37267"/>
                  </a:lnTo>
                  <a:lnTo>
                    <a:pt x="38423" y="44583"/>
                  </a:lnTo>
                  <a:lnTo>
                    <a:pt x="32871" y="49535"/>
                  </a:lnTo>
                  <a:lnTo>
                    <a:pt x="25336" y="51358"/>
                  </a:lnTo>
                  <a:lnTo>
                    <a:pt x="40728" y="51358"/>
                  </a:lnTo>
                  <a:lnTo>
                    <a:pt x="43052" y="49777"/>
                  </a:lnTo>
                  <a:lnTo>
                    <a:pt x="48579" y="40636"/>
                  </a:lnTo>
                  <a:lnTo>
                    <a:pt x="50609" y="28016"/>
                  </a:lnTo>
                  <a:lnTo>
                    <a:pt x="48845" y="16711"/>
                  </a:lnTo>
                  <a:lnTo>
                    <a:pt x="43829" y="7850"/>
                  </a:lnTo>
                  <a:lnTo>
                    <a:pt x="41084" y="5829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1" name="object 2281"/>
            <p:cNvSpPr/>
            <p:nvPr/>
          </p:nvSpPr>
          <p:spPr>
            <a:xfrm>
              <a:off x="4907701" y="2465809"/>
              <a:ext cx="467995" cy="442595"/>
            </a:xfrm>
            <a:custGeom>
              <a:avLst/>
              <a:gdLst/>
              <a:ahLst/>
              <a:cxnLst/>
              <a:rect l="l" t="t" r="r" b="b"/>
              <a:pathLst>
                <a:path w="467995" h="442594">
                  <a:moveTo>
                    <a:pt x="418820" y="0"/>
                  </a:moveTo>
                  <a:lnTo>
                    <a:pt x="49161" y="0"/>
                  </a:lnTo>
                  <a:lnTo>
                    <a:pt x="30041" y="3870"/>
                  </a:lnTo>
                  <a:lnTo>
                    <a:pt x="14412" y="14417"/>
                  </a:lnTo>
                  <a:lnTo>
                    <a:pt x="3868" y="30046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68" y="412472"/>
                  </a:lnTo>
                  <a:lnTo>
                    <a:pt x="14412" y="428101"/>
                  </a:lnTo>
                  <a:lnTo>
                    <a:pt x="30041" y="438648"/>
                  </a:lnTo>
                  <a:lnTo>
                    <a:pt x="49161" y="442518"/>
                  </a:lnTo>
                  <a:lnTo>
                    <a:pt x="418820" y="442518"/>
                  </a:lnTo>
                  <a:lnTo>
                    <a:pt x="437953" y="438648"/>
                  </a:lnTo>
                  <a:lnTo>
                    <a:pt x="453585" y="428101"/>
                  </a:lnTo>
                  <a:lnTo>
                    <a:pt x="454379" y="426923"/>
                  </a:lnTo>
                  <a:lnTo>
                    <a:pt x="49161" y="426923"/>
                  </a:lnTo>
                  <a:lnTo>
                    <a:pt x="36108" y="424280"/>
                  </a:lnTo>
                  <a:lnTo>
                    <a:pt x="25433" y="417079"/>
                  </a:lnTo>
                  <a:lnTo>
                    <a:pt x="18227" y="406408"/>
                  </a:lnTo>
                  <a:lnTo>
                    <a:pt x="15582" y="393357"/>
                  </a:lnTo>
                  <a:lnTo>
                    <a:pt x="15582" y="49161"/>
                  </a:lnTo>
                  <a:lnTo>
                    <a:pt x="18227" y="36110"/>
                  </a:lnTo>
                  <a:lnTo>
                    <a:pt x="25433" y="25439"/>
                  </a:lnTo>
                  <a:lnTo>
                    <a:pt x="36108" y="18238"/>
                  </a:lnTo>
                  <a:lnTo>
                    <a:pt x="49161" y="15595"/>
                  </a:lnTo>
                  <a:lnTo>
                    <a:pt x="454379" y="15595"/>
                  </a:lnTo>
                  <a:lnTo>
                    <a:pt x="453585" y="14417"/>
                  </a:lnTo>
                  <a:lnTo>
                    <a:pt x="437953" y="3870"/>
                  </a:lnTo>
                  <a:lnTo>
                    <a:pt x="418820" y="0"/>
                  </a:lnTo>
                  <a:close/>
                </a:path>
                <a:path w="467995" h="442594">
                  <a:moveTo>
                    <a:pt x="454379" y="15595"/>
                  </a:moveTo>
                  <a:lnTo>
                    <a:pt x="418820" y="15595"/>
                  </a:lnTo>
                  <a:lnTo>
                    <a:pt x="431886" y="18238"/>
                  </a:lnTo>
                  <a:lnTo>
                    <a:pt x="442564" y="25439"/>
                  </a:lnTo>
                  <a:lnTo>
                    <a:pt x="449769" y="36110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69" y="406408"/>
                  </a:lnTo>
                  <a:lnTo>
                    <a:pt x="442564" y="417079"/>
                  </a:lnTo>
                  <a:lnTo>
                    <a:pt x="431886" y="424280"/>
                  </a:lnTo>
                  <a:lnTo>
                    <a:pt x="418820" y="426923"/>
                  </a:lnTo>
                  <a:lnTo>
                    <a:pt x="454379" y="426923"/>
                  </a:lnTo>
                  <a:lnTo>
                    <a:pt x="464128" y="412472"/>
                  </a:lnTo>
                  <a:lnTo>
                    <a:pt x="467994" y="393357"/>
                  </a:lnTo>
                  <a:lnTo>
                    <a:pt x="467994" y="49161"/>
                  </a:lnTo>
                  <a:lnTo>
                    <a:pt x="464128" y="30046"/>
                  </a:lnTo>
                  <a:lnTo>
                    <a:pt x="454379" y="1559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2" name="object 2282"/>
            <p:cNvSpPr/>
            <p:nvPr/>
          </p:nvSpPr>
          <p:spPr>
            <a:xfrm>
              <a:off x="814127" y="2463576"/>
              <a:ext cx="467995" cy="442595"/>
            </a:xfrm>
            <a:custGeom>
              <a:avLst/>
              <a:gdLst/>
              <a:ahLst/>
              <a:cxnLst/>
              <a:rect l="l" t="t" r="r" b="b"/>
              <a:pathLst>
                <a:path w="467994" h="442594">
                  <a:moveTo>
                    <a:pt x="418820" y="0"/>
                  </a:moveTo>
                  <a:lnTo>
                    <a:pt x="49161" y="0"/>
                  </a:lnTo>
                  <a:lnTo>
                    <a:pt x="30041" y="3872"/>
                  </a:lnTo>
                  <a:lnTo>
                    <a:pt x="14412" y="14422"/>
                  </a:lnTo>
                  <a:lnTo>
                    <a:pt x="3868" y="30051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68" y="412477"/>
                  </a:lnTo>
                  <a:lnTo>
                    <a:pt x="14412" y="428105"/>
                  </a:lnTo>
                  <a:lnTo>
                    <a:pt x="30041" y="438650"/>
                  </a:lnTo>
                  <a:lnTo>
                    <a:pt x="49161" y="442518"/>
                  </a:lnTo>
                  <a:lnTo>
                    <a:pt x="418820" y="442518"/>
                  </a:lnTo>
                  <a:lnTo>
                    <a:pt x="437953" y="438650"/>
                  </a:lnTo>
                  <a:lnTo>
                    <a:pt x="453585" y="428105"/>
                  </a:lnTo>
                  <a:lnTo>
                    <a:pt x="454374" y="426935"/>
                  </a:lnTo>
                  <a:lnTo>
                    <a:pt x="49161" y="426935"/>
                  </a:lnTo>
                  <a:lnTo>
                    <a:pt x="36108" y="424291"/>
                  </a:lnTo>
                  <a:lnTo>
                    <a:pt x="25433" y="417085"/>
                  </a:lnTo>
                  <a:lnTo>
                    <a:pt x="18227" y="406410"/>
                  </a:lnTo>
                  <a:lnTo>
                    <a:pt x="15582" y="393357"/>
                  </a:lnTo>
                  <a:lnTo>
                    <a:pt x="15582" y="49161"/>
                  </a:lnTo>
                  <a:lnTo>
                    <a:pt x="18227" y="36112"/>
                  </a:lnTo>
                  <a:lnTo>
                    <a:pt x="25433" y="25446"/>
                  </a:lnTo>
                  <a:lnTo>
                    <a:pt x="36108" y="18248"/>
                  </a:lnTo>
                  <a:lnTo>
                    <a:pt x="49161" y="15608"/>
                  </a:lnTo>
                  <a:lnTo>
                    <a:pt x="454385" y="15608"/>
                  </a:lnTo>
                  <a:lnTo>
                    <a:pt x="453585" y="14422"/>
                  </a:lnTo>
                  <a:lnTo>
                    <a:pt x="437953" y="3872"/>
                  </a:lnTo>
                  <a:lnTo>
                    <a:pt x="418820" y="0"/>
                  </a:lnTo>
                  <a:close/>
                </a:path>
                <a:path w="467994" h="442594">
                  <a:moveTo>
                    <a:pt x="454385" y="15608"/>
                  </a:moveTo>
                  <a:lnTo>
                    <a:pt x="418820" y="15608"/>
                  </a:lnTo>
                  <a:lnTo>
                    <a:pt x="431886" y="18248"/>
                  </a:lnTo>
                  <a:lnTo>
                    <a:pt x="442564" y="25446"/>
                  </a:lnTo>
                  <a:lnTo>
                    <a:pt x="449769" y="36112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69" y="406410"/>
                  </a:lnTo>
                  <a:lnTo>
                    <a:pt x="442564" y="417085"/>
                  </a:lnTo>
                  <a:lnTo>
                    <a:pt x="431886" y="424291"/>
                  </a:lnTo>
                  <a:lnTo>
                    <a:pt x="418820" y="426935"/>
                  </a:lnTo>
                  <a:lnTo>
                    <a:pt x="454374" y="426935"/>
                  </a:lnTo>
                  <a:lnTo>
                    <a:pt x="464128" y="412477"/>
                  </a:lnTo>
                  <a:lnTo>
                    <a:pt x="467995" y="393357"/>
                  </a:lnTo>
                  <a:lnTo>
                    <a:pt x="467995" y="49161"/>
                  </a:lnTo>
                  <a:lnTo>
                    <a:pt x="464128" y="30051"/>
                  </a:lnTo>
                  <a:lnTo>
                    <a:pt x="454385" y="15608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3" name="object 2283"/>
            <p:cNvSpPr/>
            <p:nvPr/>
          </p:nvSpPr>
          <p:spPr>
            <a:xfrm>
              <a:off x="937511" y="2553467"/>
              <a:ext cx="123297" cy="1592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84" name="object 2284"/>
            <p:cNvSpPr/>
            <p:nvPr/>
          </p:nvSpPr>
          <p:spPr>
            <a:xfrm>
              <a:off x="860784" y="2497526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187325" y="0"/>
                  </a:moveTo>
                  <a:lnTo>
                    <a:pt x="137584" y="6702"/>
                  </a:lnTo>
                  <a:lnTo>
                    <a:pt x="92852" y="25609"/>
                  </a:lnTo>
                  <a:lnTo>
                    <a:pt x="54929" y="54924"/>
                  </a:lnTo>
                  <a:lnTo>
                    <a:pt x="25612" y="92847"/>
                  </a:lnTo>
                  <a:lnTo>
                    <a:pt x="6703" y="137580"/>
                  </a:lnTo>
                  <a:lnTo>
                    <a:pt x="0" y="187325"/>
                  </a:lnTo>
                  <a:lnTo>
                    <a:pt x="6703" y="237065"/>
                  </a:lnTo>
                  <a:lnTo>
                    <a:pt x="25612" y="281797"/>
                  </a:lnTo>
                  <a:lnTo>
                    <a:pt x="54929" y="319720"/>
                  </a:lnTo>
                  <a:lnTo>
                    <a:pt x="92852" y="349037"/>
                  </a:lnTo>
                  <a:lnTo>
                    <a:pt x="137584" y="367946"/>
                  </a:lnTo>
                  <a:lnTo>
                    <a:pt x="187325" y="374650"/>
                  </a:lnTo>
                  <a:lnTo>
                    <a:pt x="237065" y="367946"/>
                  </a:lnTo>
                  <a:lnTo>
                    <a:pt x="266272" y="355600"/>
                  </a:lnTo>
                  <a:lnTo>
                    <a:pt x="187325" y="355600"/>
                  </a:lnTo>
                  <a:lnTo>
                    <a:pt x="142647" y="349578"/>
                  </a:lnTo>
                  <a:lnTo>
                    <a:pt x="102465" y="332592"/>
                  </a:lnTo>
                  <a:lnTo>
                    <a:pt x="68397" y="306257"/>
                  </a:lnTo>
                  <a:lnTo>
                    <a:pt x="42060" y="272190"/>
                  </a:lnTo>
                  <a:lnTo>
                    <a:pt x="25072" y="232007"/>
                  </a:lnTo>
                  <a:lnTo>
                    <a:pt x="19050" y="187325"/>
                  </a:lnTo>
                  <a:lnTo>
                    <a:pt x="25072" y="142638"/>
                  </a:lnTo>
                  <a:lnTo>
                    <a:pt x="42060" y="102454"/>
                  </a:lnTo>
                  <a:lnTo>
                    <a:pt x="68397" y="68387"/>
                  </a:lnTo>
                  <a:lnTo>
                    <a:pt x="102465" y="42054"/>
                  </a:lnTo>
                  <a:lnTo>
                    <a:pt x="142647" y="25070"/>
                  </a:lnTo>
                  <a:lnTo>
                    <a:pt x="187325" y="19050"/>
                  </a:lnTo>
                  <a:lnTo>
                    <a:pt x="266277" y="19050"/>
                  </a:lnTo>
                  <a:lnTo>
                    <a:pt x="237065" y="6702"/>
                  </a:lnTo>
                  <a:lnTo>
                    <a:pt x="187325" y="0"/>
                  </a:lnTo>
                  <a:close/>
                </a:path>
                <a:path w="374650" h="374650">
                  <a:moveTo>
                    <a:pt x="266277" y="19050"/>
                  </a:moveTo>
                  <a:lnTo>
                    <a:pt x="187325" y="19050"/>
                  </a:lnTo>
                  <a:lnTo>
                    <a:pt x="232011" y="25070"/>
                  </a:lnTo>
                  <a:lnTo>
                    <a:pt x="272195" y="42054"/>
                  </a:lnTo>
                  <a:lnTo>
                    <a:pt x="306262" y="68387"/>
                  </a:lnTo>
                  <a:lnTo>
                    <a:pt x="332595" y="102454"/>
                  </a:lnTo>
                  <a:lnTo>
                    <a:pt x="349579" y="142638"/>
                  </a:lnTo>
                  <a:lnTo>
                    <a:pt x="355600" y="187325"/>
                  </a:lnTo>
                  <a:lnTo>
                    <a:pt x="349579" y="232007"/>
                  </a:lnTo>
                  <a:lnTo>
                    <a:pt x="332595" y="272190"/>
                  </a:lnTo>
                  <a:lnTo>
                    <a:pt x="306262" y="306257"/>
                  </a:lnTo>
                  <a:lnTo>
                    <a:pt x="272195" y="332592"/>
                  </a:lnTo>
                  <a:lnTo>
                    <a:pt x="232011" y="349578"/>
                  </a:lnTo>
                  <a:lnTo>
                    <a:pt x="187325" y="355600"/>
                  </a:lnTo>
                  <a:lnTo>
                    <a:pt x="266272" y="355600"/>
                  </a:lnTo>
                  <a:lnTo>
                    <a:pt x="319720" y="319720"/>
                  </a:lnTo>
                  <a:lnTo>
                    <a:pt x="349037" y="281797"/>
                  </a:lnTo>
                  <a:lnTo>
                    <a:pt x="367946" y="237065"/>
                  </a:lnTo>
                  <a:lnTo>
                    <a:pt x="374650" y="187325"/>
                  </a:lnTo>
                  <a:lnTo>
                    <a:pt x="367946" y="137580"/>
                  </a:lnTo>
                  <a:lnTo>
                    <a:pt x="349037" y="92847"/>
                  </a:lnTo>
                  <a:lnTo>
                    <a:pt x="319720" y="54924"/>
                  </a:lnTo>
                  <a:lnTo>
                    <a:pt x="281797" y="25609"/>
                  </a:lnTo>
                  <a:lnTo>
                    <a:pt x="266277" y="1905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5" name="object 2285"/>
            <p:cNvSpPr/>
            <p:nvPr/>
          </p:nvSpPr>
          <p:spPr>
            <a:xfrm>
              <a:off x="863933" y="2680994"/>
              <a:ext cx="40640" cy="25400"/>
            </a:xfrm>
            <a:custGeom>
              <a:avLst/>
              <a:gdLst/>
              <a:ahLst/>
              <a:cxnLst/>
              <a:rect l="l" t="t" r="r" b="b"/>
              <a:pathLst>
                <a:path w="40640" h="25400">
                  <a:moveTo>
                    <a:pt x="34556" y="0"/>
                  </a:moveTo>
                  <a:lnTo>
                    <a:pt x="5676" y="0"/>
                  </a:lnTo>
                  <a:lnTo>
                    <a:pt x="0" y="5676"/>
                  </a:lnTo>
                  <a:lnTo>
                    <a:pt x="0" y="19710"/>
                  </a:lnTo>
                  <a:lnTo>
                    <a:pt x="5676" y="25400"/>
                  </a:lnTo>
                  <a:lnTo>
                    <a:pt x="34556" y="25400"/>
                  </a:lnTo>
                  <a:lnTo>
                    <a:pt x="40233" y="19710"/>
                  </a:lnTo>
                  <a:lnTo>
                    <a:pt x="40233" y="5676"/>
                  </a:lnTo>
                  <a:lnTo>
                    <a:pt x="34556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6" name="object 2286"/>
            <p:cNvSpPr/>
            <p:nvPr/>
          </p:nvSpPr>
          <p:spPr>
            <a:xfrm>
              <a:off x="1191430" y="2680994"/>
              <a:ext cx="40640" cy="25400"/>
            </a:xfrm>
            <a:custGeom>
              <a:avLst/>
              <a:gdLst/>
              <a:ahLst/>
              <a:cxnLst/>
              <a:rect l="l" t="t" r="r" b="b"/>
              <a:pathLst>
                <a:path w="40640" h="25400">
                  <a:moveTo>
                    <a:pt x="34556" y="0"/>
                  </a:moveTo>
                  <a:lnTo>
                    <a:pt x="5676" y="0"/>
                  </a:lnTo>
                  <a:lnTo>
                    <a:pt x="0" y="5676"/>
                  </a:lnTo>
                  <a:lnTo>
                    <a:pt x="0" y="19710"/>
                  </a:lnTo>
                  <a:lnTo>
                    <a:pt x="5676" y="25400"/>
                  </a:lnTo>
                  <a:lnTo>
                    <a:pt x="34556" y="25400"/>
                  </a:lnTo>
                  <a:lnTo>
                    <a:pt x="40233" y="19710"/>
                  </a:lnTo>
                  <a:lnTo>
                    <a:pt x="40233" y="5676"/>
                  </a:lnTo>
                  <a:lnTo>
                    <a:pt x="34556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7" name="object 2287"/>
            <p:cNvSpPr/>
            <p:nvPr/>
          </p:nvSpPr>
          <p:spPr>
            <a:xfrm>
              <a:off x="1035409" y="2830677"/>
              <a:ext cx="25400" cy="40640"/>
            </a:xfrm>
            <a:custGeom>
              <a:avLst/>
              <a:gdLst/>
              <a:ahLst/>
              <a:cxnLst/>
              <a:rect l="l" t="t" r="r" b="b"/>
              <a:pathLst>
                <a:path w="25400" h="40639">
                  <a:moveTo>
                    <a:pt x="19723" y="0"/>
                  </a:moveTo>
                  <a:lnTo>
                    <a:pt x="5702" y="0"/>
                  </a:lnTo>
                  <a:lnTo>
                    <a:pt x="0" y="5689"/>
                  </a:lnTo>
                  <a:lnTo>
                    <a:pt x="0" y="34556"/>
                  </a:lnTo>
                  <a:lnTo>
                    <a:pt x="5702" y="40246"/>
                  </a:lnTo>
                  <a:lnTo>
                    <a:pt x="19723" y="40246"/>
                  </a:lnTo>
                  <a:lnTo>
                    <a:pt x="25400" y="34556"/>
                  </a:lnTo>
                  <a:lnTo>
                    <a:pt x="25400" y="5689"/>
                  </a:lnTo>
                  <a:lnTo>
                    <a:pt x="19723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8" name="object 2288"/>
            <p:cNvSpPr/>
            <p:nvPr/>
          </p:nvSpPr>
          <p:spPr>
            <a:xfrm>
              <a:off x="1035409" y="2501766"/>
              <a:ext cx="25400" cy="40640"/>
            </a:xfrm>
            <a:custGeom>
              <a:avLst/>
              <a:gdLst/>
              <a:ahLst/>
              <a:cxnLst/>
              <a:rect l="l" t="t" r="r" b="b"/>
              <a:pathLst>
                <a:path w="25400" h="40639">
                  <a:moveTo>
                    <a:pt x="19723" y="0"/>
                  </a:moveTo>
                  <a:lnTo>
                    <a:pt x="5702" y="0"/>
                  </a:lnTo>
                  <a:lnTo>
                    <a:pt x="0" y="5676"/>
                  </a:lnTo>
                  <a:lnTo>
                    <a:pt x="0" y="34556"/>
                  </a:lnTo>
                  <a:lnTo>
                    <a:pt x="5702" y="40246"/>
                  </a:lnTo>
                  <a:lnTo>
                    <a:pt x="19723" y="40246"/>
                  </a:lnTo>
                  <a:lnTo>
                    <a:pt x="25400" y="34556"/>
                  </a:lnTo>
                  <a:lnTo>
                    <a:pt x="25400" y="5676"/>
                  </a:lnTo>
                  <a:lnTo>
                    <a:pt x="19723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9" name="object 2289"/>
            <p:cNvSpPr/>
            <p:nvPr/>
          </p:nvSpPr>
          <p:spPr>
            <a:xfrm>
              <a:off x="1011673" y="2657244"/>
              <a:ext cx="72897" cy="7288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90" name="object 2290"/>
            <p:cNvSpPr/>
            <p:nvPr/>
          </p:nvSpPr>
          <p:spPr>
            <a:xfrm>
              <a:off x="814821" y="1835434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30" h="442594">
                  <a:moveTo>
                    <a:pt x="418807" y="0"/>
                  </a:moveTo>
                  <a:lnTo>
                    <a:pt x="49161" y="0"/>
                  </a:lnTo>
                  <a:lnTo>
                    <a:pt x="30041" y="3870"/>
                  </a:lnTo>
                  <a:lnTo>
                    <a:pt x="14412" y="14417"/>
                  </a:lnTo>
                  <a:lnTo>
                    <a:pt x="3868" y="30046"/>
                  </a:lnTo>
                  <a:lnTo>
                    <a:pt x="0" y="49161"/>
                  </a:lnTo>
                  <a:lnTo>
                    <a:pt x="0" y="393357"/>
                  </a:lnTo>
                  <a:lnTo>
                    <a:pt x="3868" y="412472"/>
                  </a:lnTo>
                  <a:lnTo>
                    <a:pt x="14412" y="428101"/>
                  </a:lnTo>
                  <a:lnTo>
                    <a:pt x="30041" y="438648"/>
                  </a:lnTo>
                  <a:lnTo>
                    <a:pt x="49161" y="442518"/>
                  </a:lnTo>
                  <a:lnTo>
                    <a:pt x="418807" y="442518"/>
                  </a:lnTo>
                  <a:lnTo>
                    <a:pt x="437952" y="438648"/>
                  </a:lnTo>
                  <a:lnTo>
                    <a:pt x="453596" y="428101"/>
                  </a:lnTo>
                  <a:lnTo>
                    <a:pt x="454391" y="426923"/>
                  </a:lnTo>
                  <a:lnTo>
                    <a:pt x="49161" y="426923"/>
                  </a:lnTo>
                  <a:lnTo>
                    <a:pt x="36108" y="424280"/>
                  </a:lnTo>
                  <a:lnTo>
                    <a:pt x="25433" y="417079"/>
                  </a:lnTo>
                  <a:lnTo>
                    <a:pt x="18227" y="406408"/>
                  </a:lnTo>
                  <a:lnTo>
                    <a:pt x="15582" y="393357"/>
                  </a:lnTo>
                  <a:lnTo>
                    <a:pt x="15582" y="49161"/>
                  </a:lnTo>
                  <a:lnTo>
                    <a:pt x="18227" y="36110"/>
                  </a:lnTo>
                  <a:lnTo>
                    <a:pt x="25433" y="25439"/>
                  </a:lnTo>
                  <a:lnTo>
                    <a:pt x="36108" y="18238"/>
                  </a:lnTo>
                  <a:lnTo>
                    <a:pt x="49161" y="15595"/>
                  </a:lnTo>
                  <a:lnTo>
                    <a:pt x="454391" y="15595"/>
                  </a:lnTo>
                  <a:lnTo>
                    <a:pt x="453596" y="14417"/>
                  </a:lnTo>
                  <a:lnTo>
                    <a:pt x="437952" y="3870"/>
                  </a:lnTo>
                  <a:lnTo>
                    <a:pt x="418807" y="0"/>
                  </a:lnTo>
                  <a:close/>
                </a:path>
                <a:path w="468630" h="442594">
                  <a:moveTo>
                    <a:pt x="454391" y="15595"/>
                  </a:moveTo>
                  <a:lnTo>
                    <a:pt x="418807" y="15595"/>
                  </a:lnTo>
                  <a:lnTo>
                    <a:pt x="431880" y="18238"/>
                  </a:lnTo>
                  <a:lnTo>
                    <a:pt x="442563" y="25439"/>
                  </a:lnTo>
                  <a:lnTo>
                    <a:pt x="449768" y="36110"/>
                  </a:lnTo>
                  <a:lnTo>
                    <a:pt x="452412" y="49161"/>
                  </a:lnTo>
                  <a:lnTo>
                    <a:pt x="452412" y="393357"/>
                  </a:lnTo>
                  <a:lnTo>
                    <a:pt x="449768" y="406408"/>
                  </a:lnTo>
                  <a:lnTo>
                    <a:pt x="442563" y="417079"/>
                  </a:lnTo>
                  <a:lnTo>
                    <a:pt x="431880" y="424280"/>
                  </a:lnTo>
                  <a:lnTo>
                    <a:pt x="418807" y="426923"/>
                  </a:lnTo>
                  <a:lnTo>
                    <a:pt x="454391" y="426923"/>
                  </a:lnTo>
                  <a:lnTo>
                    <a:pt x="464149" y="412472"/>
                  </a:lnTo>
                  <a:lnTo>
                    <a:pt x="468020" y="393357"/>
                  </a:lnTo>
                  <a:lnTo>
                    <a:pt x="468020" y="49161"/>
                  </a:lnTo>
                  <a:lnTo>
                    <a:pt x="464149" y="30046"/>
                  </a:lnTo>
                  <a:lnTo>
                    <a:pt x="454391" y="1559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1" name="object 2291"/>
            <p:cNvSpPr/>
            <p:nvPr/>
          </p:nvSpPr>
          <p:spPr>
            <a:xfrm>
              <a:off x="901459" y="1925539"/>
              <a:ext cx="296545" cy="84455"/>
            </a:xfrm>
            <a:custGeom>
              <a:avLst/>
              <a:gdLst/>
              <a:ahLst/>
              <a:cxnLst/>
              <a:rect l="l" t="t" r="r" b="b"/>
              <a:pathLst>
                <a:path w="296544" h="84455">
                  <a:moveTo>
                    <a:pt x="153517" y="0"/>
                  </a:moveTo>
                  <a:lnTo>
                    <a:pt x="102900" y="919"/>
                  </a:lnTo>
                  <a:lnTo>
                    <a:pt x="63728" y="3187"/>
                  </a:lnTo>
                  <a:lnTo>
                    <a:pt x="27995" y="39396"/>
                  </a:lnTo>
                  <a:lnTo>
                    <a:pt x="0" y="82956"/>
                  </a:lnTo>
                  <a:lnTo>
                    <a:pt x="295998" y="84277"/>
                  </a:lnTo>
                  <a:lnTo>
                    <a:pt x="268062" y="40476"/>
                  </a:lnTo>
                  <a:lnTo>
                    <a:pt x="241706" y="9448"/>
                  </a:lnTo>
                  <a:lnTo>
                    <a:pt x="198440" y="944"/>
                  </a:lnTo>
                  <a:lnTo>
                    <a:pt x="153517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2" name="object 2292"/>
            <p:cNvSpPr/>
            <p:nvPr/>
          </p:nvSpPr>
          <p:spPr>
            <a:xfrm>
              <a:off x="1188256" y="1964071"/>
              <a:ext cx="51435" cy="35560"/>
            </a:xfrm>
            <a:custGeom>
              <a:avLst/>
              <a:gdLst/>
              <a:ahLst/>
              <a:cxnLst/>
              <a:rect l="l" t="t" r="r" b="b"/>
              <a:pathLst>
                <a:path w="51434" h="35560">
                  <a:moveTo>
                    <a:pt x="14264" y="0"/>
                  </a:moveTo>
                  <a:lnTo>
                    <a:pt x="7997" y="1926"/>
                  </a:lnTo>
                  <a:lnTo>
                    <a:pt x="4784" y="5885"/>
                  </a:lnTo>
                  <a:lnTo>
                    <a:pt x="3644" y="11047"/>
                  </a:lnTo>
                  <a:lnTo>
                    <a:pt x="3073" y="18337"/>
                  </a:lnTo>
                  <a:lnTo>
                    <a:pt x="48" y="18337"/>
                  </a:lnTo>
                  <a:lnTo>
                    <a:pt x="10795" y="35330"/>
                  </a:lnTo>
                  <a:lnTo>
                    <a:pt x="9423" y="31621"/>
                  </a:lnTo>
                  <a:lnTo>
                    <a:pt x="16840" y="30135"/>
                  </a:lnTo>
                  <a:lnTo>
                    <a:pt x="24026" y="29018"/>
                  </a:lnTo>
                  <a:lnTo>
                    <a:pt x="35153" y="26806"/>
                  </a:lnTo>
                  <a:lnTo>
                    <a:pt x="45633" y="22983"/>
                  </a:lnTo>
                  <a:lnTo>
                    <a:pt x="49724" y="18337"/>
                  </a:lnTo>
                  <a:lnTo>
                    <a:pt x="3073" y="18337"/>
                  </a:lnTo>
                  <a:lnTo>
                    <a:pt x="0" y="18261"/>
                  </a:lnTo>
                  <a:lnTo>
                    <a:pt x="49791" y="18261"/>
                  </a:lnTo>
                  <a:lnTo>
                    <a:pt x="50876" y="17029"/>
                  </a:lnTo>
                  <a:lnTo>
                    <a:pt x="49925" y="9782"/>
                  </a:lnTo>
                  <a:lnTo>
                    <a:pt x="44738" y="5650"/>
                  </a:lnTo>
                  <a:lnTo>
                    <a:pt x="36042" y="3184"/>
                  </a:lnTo>
                  <a:lnTo>
                    <a:pt x="24561" y="938"/>
                  </a:lnTo>
                  <a:lnTo>
                    <a:pt x="14264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3" name="object 2293"/>
            <p:cNvSpPr/>
            <p:nvPr/>
          </p:nvSpPr>
          <p:spPr>
            <a:xfrm>
              <a:off x="858550" y="1964799"/>
              <a:ext cx="51435" cy="35560"/>
            </a:xfrm>
            <a:custGeom>
              <a:avLst/>
              <a:gdLst/>
              <a:ahLst/>
              <a:cxnLst/>
              <a:rect l="l" t="t" r="r" b="b"/>
              <a:pathLst>
                <a:path w="51434" h="35560">
                  <a:moveTo>
                    <a:pt x="36590" y="0"/>
                  </a:moveTo>
                  <a:lnTo>
                    <a:pt x="0" y="17033"/>
                  </a:lnTo>
                  <a:lnTo>
                    <a:pt x="5228" y="22986"/>
                  </a:lnTo>
                  <a:lnTo>
                    <a:pt x="15700" y="26810"/>
                  </a:lnTo>
                  <a:lnTo>
                    <a:pt x="26824" y="29022"/>
                  </a:lnTo>
                  <a:lnTo>
                    <a:pt x="34010" y="30139"/>
                  </a:lnTo>
                  <a:lnTo>
                    <a:pt x="41427" y="31625"/>
                  </a:lnTo>
                  <a:lnTo>
                    <a:pt x="40055" y="35333"/>
                  </a:lnTo>
                  <a:lnTo>
                    <a:pt x="50819" y="18353"/>
                  </a:lnTo>
                  <a:lnTo>
                    <a:pt x="47777" y="18353"/>
                  </a:lnTo>
                  <a:lnTo>
                    <a:pt x="47231" y="11051"/>
                  </a:lnTo>
                  <a:lnTo>
                    <a:pt x="46087" y="5878"/>
                  </a:lnTo>
                  <a:lnTo>
                    <a:pt x="42865" y="1920"/>
                  </a:lnTo>
                  <a:lnTo>
                    <a:pt x="36590" y="0"/>
                  </a:lnTo>
                  <a:close/>
                </a:path>
                <a:path w="51434" h="35560">
                  <a:moveTo>
                    <a:pt x="50876" y="18264"/>
                  </a:moveTo>
                  <a:lnTo>
                    <a:pt x="47777" y="18353"/>
                  </a:lnTo>
                  <a:lnTo>
                    <a:pt x="50819" y="18353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4" name="object 2294"/>
            <p:cNvSpPr/>
            <p:nvPr/>
          </p:nvSpPr>
          <p:spPr>
            <a:xfrm>
              <a:off x="887868" y="2164598"/>
              <a:ext cx="51435" cy="23495"/>
            </a:xfrm>
            <a:custGeom>
              <a:avLst/>
              <a:gdLst/>
              <a:ahLst/>
              <a:cxnLst/>
              <a:rect l="l" t="t" r="r" b="b"/>
              <a:pathLst>
                <a:path w="51434" h="23494">
                  <a:moveTo>
                    <a:pt x="50901" y="0"/>
                  </a:moveTo>
                  <a:lnTo>
                    <a:pt x="0" y="0"/>
                  </a:lnTo>
                  <a:lnTo>
                    <a:pt x="0" y="18503"/>
                  </a:lnTo>
                  <a:lnTo>
                    <a:pt x="5778" y="23241"/>
                  </a:lnTo>
                  <a:lnTo>
                    <a:pt x="45123" y="23241"/>
                  </a:lnTo>
                  <a:lnTo>
                    <a:pt x="50901" y="18503"/>
                  </a:lnTo>
                  <a:lnTo>
                    <a:pt x="5090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5" name="object 2295"/>
            <p:cNvSpPr/>
            <p:nvPr/>
          </p:nvSpPr>
          <p:spPr>
            <a:xfrm>
              <a:off x="1160124" y="2164598"/>
              <a:ext cx="51435" cy="23495"/>
            </a:xfrm>
            <a:custGeom>
              <a:avLst/>
              <a:gdLst/>
              <a:ahLst/>
              <a:cxnLst/>
              <a:rect l="l" t="t" r="r" b="b"/>
              <a:pathLst>
                <a:path w="51434" h="23494">
                  <a:moveTo>
                    <a:pt x="50901" y="0"/>
                  </a:moveTo>
                  <a:lnTo>
                    <a:pt x="0" y="0"/>
                  </a:lnTo>
                  <a:lnTo>
                    <a:pt x="0" y="18503"/>
                  </a:lnTo>
                  <a:lnTo>
                    <a:pt x="5778" y="23241"/>
                  </a:lnTo>
                  <a:lnTo>
                    <a:pt x="45123" y="23241"/>
                  </a:lnTo>
                  <a:lnTo>
                    <a:pt x="50901" y="18503"/>
                  </a:lnTo>
                  <a:lnTo>
                    <a:pt x="5090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6" name="object 2296"/>
            <p:cNvSpPr/>
            <p:nvPr/>
          </p:nvSpPr>
          <p:spPr>
            <a:xfrm>
              <a:off x="859228" y="1987534"/>
              <a:ext cx="377825" cy="167640"/>
            </a:xfrm>
            <a:custGeom>
              <a:avLst/>
              <a:gdLst/>
              <a:ahLst/>
              <a:cxnLst/>
              <a:rect l="l" t="t" r="r" b="b"/>
              <a:pathLst>
                <a:path w="377825" h="167639">
                  <a:moveTo>
                    <a:pt x="200800" y="0"/>
                  </a:moveTo>
                  <a:lnTo>
                    <a:pt x="142364" y="884"/>
                  </a:lnTo>
                  <a:lnTo>
                    <a:pt x="80529" y="4706"/>
                  </a:lnTo>
                  <a:lnTo>
                    <a:pt x="31869" y="9728"/>
                  </a:lnTo>
                  <a:lnTo>
                    <a:pt x="0" y="36655"/>
                  </a:lnTo>
                  <a:lnTo>
                    <a:pt x="1957" y="68943"/>
                  </a:lnTo>
                  <a:lnTo>
                    <a:pt x="2081" y="144381"/>
                  </a:lnTo>
                  <a:lnTo>
                    <a:pt x="3887" y="153331"/>
                  </a:lnTo>
                  <a:lnTo>
                    <a:pt x="8812" y="160637"/>
                  </a:lnTo>
                  <a:lnTo>
                    <a:pt x="16119" y="165562"/>
                  </a:lnTo>
                  <a:lnTo>
                    <a:pt x="25068" y="167368"/>
                  </a:lnTo>
                  <a:lnTo>
                    <a:pt x="354456" y="167368"/>
                  </a:lnTo>
                  <a:lnTo>
                    <a:pt x="377441" y="142400"/>
                  </a:lnTo>
                  <a:lnTo>
                    <a:pt x="244943" y="142400"/>
                  </a:lnTo>
                  <a:lnTo>
                    <a:pt x="119328" y="142336"/>
                  </a:lnTo>
                  <a:lnTo>
                    <a:pt x="92912" y="141689"/>
                  </a:lnTo>
                  <a:lnTo>
                    <a:pt x="87806" y="138590"/>
                  </a:lnTo>
                  <a:lnTo>
                    <a:pt x="85101" y="133688"/>
                  </a:lnTo>
                  <a:lnTo>
                    <a:pt x="73163" y="112199"/>
                  </a:lnTo>
                  <a:lnTo>
                    <a:pt x="72249" y="110523"/>
                  </a:lnTo>
                  <a:lnTo>
                    <a:pt x="73468" y="108465"/>
                  </a:lnTo>
                  <a:lnTo>
                    <a:pt x="377418" y="108465"/>
                  </a:lnTo>
                  <a:lnTo>
                    <a:pt x="377404" y="86545"/>
                  </a:lnTo>
                  <a:lnTo>
                    <a:pt x="107618" y="86545"/>
                  </a:lnTo>
                  <a:lnTo>
                    <a:pt x="34174" y="83878"/>
                  </a:lnTo>
                  <a:lnTo>
                    <a:pt x="28078" y="77566"/>
                  </a:lnTo>
                  <a:lnTo>
                    <a:pt x="28078" y="54427"/>
                  </a:lnTo>
                  <a:lnTo>
                    <a:pt x="33260" y="50325"/>
                  </a:lnTo>
                  <a:lnTo>
                    <a:pt x="373577" y="50325"/>
                  </a:lnTo>
                  <a:lnTo>
                    <a:pt x="368176" y="37547"/>
                  </a:lnTo>
                  <a:lnTo>
                    <a:pt x="346933" y="18760"/>
                  </a:lnTo>
                  <a:lnTo>
                    <a:pt x="305954" y="6637"/>
                  </a:lnTo>
                  <a:lnTo>
                    <a:pt x="255456" y="1951"/>
                  </a:lnTo>
                  <a:lnTo>
                    <a:pt x="200800" y="0"/>
                  </a:lnTo>
                  <a:close/>
                </a:path>
                <a:path w="377825" h="167639">
                  <a:moveTo>
                    <a:pt x="277836" y="108465"/>
                  </a:moveTo>
                  <a:lnTo>
                    <a:pt x="124890" y="108465"/>
                  </a:lnTo>
                  <a:lnTo>
                    <a:pt x="259180" y="108516"/>
                  </a:lnTo>
                  <a:lnTo>
                    <a:pt x="261530" y="112364"/>
                  </a:lnTo>
                  <a:lnTo>
                    <a:pt x="259828" y="115603"/>
                  </a:lnTo>
                  <a:lnTo>
                    <a:pt x="246607" y="141371"/>
                  </a:lnTo>
                  <a:lnTo>
                    <a:pt x="244943" y="142400"/>
                  </a:lnTo>
                  <a:lnTo>
                    <a:pt x="377441" y="142400"/>
                  </a:lnTo>
                  <a:lnTo>
                    <a:pt x="261136" y="142336"/>
                  </a:lnTo>
                  <a:lnTo>
                    <a:pt x="259802" y="140215"/>
                  </a:lnTo>
                  <a:lnTo>
                    <a:pt x="274877" y="110320"/>
                  </a:lnTo>
                  <a:lnTo>
                    <a:pt x="277836" y="108465"/>
                  </a:lnTo>
                  <a:close/>
                </a:path>
                <a:path w="377825" h="167639">
                  <a:moveTo>
                    <a:pt x="121258" y="108465"/>
                  </a:moveTo>
                  <a:lnTo>
                    <a:pt x="102615" y="108465"/>
                  </a:lnTo>
                  <a:lnTo>
                    <a:pt x="105586" y="110320"/>
                  </a:lnTo>
                  <a:lnTo>
                    <a:pt x="107072" y="113228"/>
                  </a:lnTo>
                  <a:lnTo>
                    <a:pt x="120674" y="140215"/>
                  </a:lnTo>
                  <a:lnTo>
                    <a:pt x="119328" y="142336"/>
                  </a:lnTo>
                  <a:lnTo>
                    <a:pt x="135482" y="142336"/>
                  </a:lnTo>
                  <a:lnTo>
                    <a:pt x="133844" y="141320"/>
                  </a:lnTo>
                  <a:lnTo>
                    <a:pt x="118960" y="112364"/>
                  </a:lnTo>
                  <a:lnTo>
                    <a:pt x="119003" y="112199"/>
                  </a:lnTo>
                  <a:lnTo>
                    <a:pt x="121258" y="108465"/>
                  </a:lnTo>
                  <a:close/>
                </a:path>
                <a:path w="377825" h="167639">
                  <a:moveTo>
                    <a:pt x="377418" y="108465"/>
                  </a:moveTo>
                  <a:lnTo>
                    <a:pt x="306996" y="108465"/>
                  </a:lnTo>
                  <a:lnTo>
                    <a:pt x="308215" y="110523"/>
                  </a:lnTo>
                  <a:lnTo>
                    <a:pt x="292645" y="138590"/>
                  </a:lnTo>
                  <a:lnTo>
                    <a:pt x="287552" y="141689"/>
                  </a:lnTo>
                  <a:lnTo>
                    <a:pt x="261136" y="142336"/>
                  </a:lnTo>
                  <a:lnTo>
                    <a:pt x="377441" y="142336"/>
                  </a:lnTo>
                  <a:lnTo>
                    <a:pt x="377418" y="108465"/>
                  </a:lnTo>
                  <a:close/>
                </a:path>
                <a:path w="377825" h="167639">
                  <a:moveTo>
                    <a:pt x="347229" y="50325"/>
                  </a:moveTo>
                  <a:lnTo>
                    <a:pt x="33260" y="50325"/>
                  </a:lnTo>
                  <a:lnTo>
                    <a:pt x="94029" y="64485"/>
                  </a:lnTo>
                  <a:lnTo>
                    <a:pt x="98716" y="67457"/>
                  </a:lnTo>
                  <a:lnTo>
                    <a:pt x="110082" y="81656"/>
                  </a:lnTo>
                  <a:lnTo>
                    <a:pt x="107618" y="86545"/>
                  </a:lnTo>
                  <a:lnTo>
                    <a:pt x="272896" y="86545"/>
                  </a:lnTo>
                  <a:lnTo>
                    <a:pt x="270420" y="81656"/>
                  </a:lnTo>
                  <a:lnTo>
                    <a:pt x="278421" y="71635"/>
                  </a:lnTo>
                  <a:lnTo>
                    <a:pt x="281799" y="67457"/>
                  </a:lnTo>
                  <a:lnTo>
                    <a:pt x="286485" y="64485"/>
                  </a:lnTo>
                  <a:lnTo>
                    <a:pt x="347229" y="50325"/>
                  </a:lnTo>
                  <a:close/>
                </a:path>
                <a:path w="377825" h="167639">
                  <a:moveTo>
                    <a:pt x="373577" y="50325"/>
                  </a:moveTo>
                  <a:lnTo>
                    <a:pt x="347229" y="50325"/>
                  </a:lnTo>
                  <a:lnTo>
                    <a:pt x="352424" y="54427"/>
                  </a:lnTo>
                  <a:lnTo>
                    <a:pt x="352424" y="77566"/>
                  </a:lnTo>
                  <a:lnTo>
                    <a:pt x="346340" y="83878"/>
                  </a:lnTo>
                  <a:lnTo>
                    <a:pt x="272896" y="86545"/>
                  </a:lnTo>
                  <a:lnTo>
                    <a:pt x="377404" y="86545"/>
                  </a:lnTo>
                  <a:lnTo>
                    <a:pt x="377392" y="68943"/>
                  </a:lnTo>
                  <a:lnTo>
                    <a:pt x="376168" y="56456"/>
                  </a:lnTo>
                  <a:lnTo>
                    <a:pt x="373577" y="50325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7" name="object 2297"/>
            <p:cNvSpPr/>
            <p:nvPr/>
          </p:nvSpPr>
          <p:spPr>
            <a:xfrm>
              <a:off x="4995580" y="4527197"/>
              <a:ext cx="139801" cy="6671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98" name="object 2298"/>
            <p:cNvSpPr/>
            <p:nvPr/>
          </p:nvSpPr>
          <p:spPr>
            <a:xfrm>
              <a:off x="5057674" y="4416131"/>
              <a:ext cx="205104" cy="296545"/>
            </a:xfrm>
            <a:custGeom>
              <a:avLst/>
              <a:gdLst/>
              <a:ahLst/>
              <a:cxnLst/>
              <a:rect l="l" t="t" r="r" b="b"/>
              <a:pathLst>
                <a:path w="205104" h="296545">
                  <a:moveTo>
                    <a:pt x="19215" y="188607"/>
                  </a:moveTo>
                  <a:lnTo>
                    <a:pt x="0" y="188607"/>
                  </a:lnTo>
                  <a:lnTo>
                    <a:pt x="0" y="289839"/>
                  </a:lnTo>
                  <a:lnTo>
                    <a:pt x="6299" y="296138"/>
                  </a:lnTo>
                  <a:lnTo>
                    <a:pt x="198551" y="296138"/>
                  </a:lnTo>
                  <a:lnTo>
                    <a:pt x="204851" y="289839"/>
                  </a:lnTo>
                  <a:lnTo>
                    <a:pt x="204851" y="277393"/>
                  </a:lnTo>
                  <a:lnTo>
                    <a:pt x="25514" y="277393"/>
                  </a:lnTo>
                  <a:lnTo>
                    <a:pt x="19215" y="271106"/>
                  </a:lnTo>
                  <a:lnTo>
                    <a:pt x="19215" y="188607"/>
                  </a:lnTo>
                  <a:close/>
                </a:path>
                <a:path w="205104" h="296545">
                  <a:moveTo>
                    <a:pt x="204851" y="18745"/>
                  </a:moveTo>
                  <a:lnTo>
                    <a:pt x="179336" y="18745"/>
                  </a:lnTo>
                  <a:lnTo>
                    <a:pt x="185661" y="25044"/>
                  </a:lnTo>
                  <a:lnTo>
                    <a:pt x="185661" y="271106"/>
                  </a:lnTo>
                  <a:lnTo>
                    <a:pt x="179336" y="277393"/>
                  </a:lnTo>
                  <a:lnTo>
                    <a:pt x="204851" y="277393"/>
                  </a:lnTo>
                  <a:lnTo>
                    <a:pt x="204851" y="18745"/>
                  </a:lnTo>
                  <a:close/>
                </a:path>
                <a:path w="205104" h="296545">
                  <a:moveTo>
                    <a:pt x="198551" y="0"/>
                  </a:moveTo>
                  <a:lnTo>
                    <a:pt x="6299" y="0"/>
                  </a:lnTo>
                  <a:lnTo>
                    <a:pt x="0" y="6299"/>
                  </a:lnTo>
                  <a:lnTo>
                    <a:pt x="0" y="97599"/>
                  </a:lnTo>
                  <a:lnTo>
                    <a:pt x="19215" y="97599"/>
                  </a:lnTo>
                  <a:lnTo>
                    <a:pt x="19215" y="25044"/>
                  </a:lnTo>
                  <a:lnTo>
                    <a:pt x="25514" y="18745"/>
                  </a:lnTo>
                  <a:lnTo>
                    <a:pt x="204851" y="18745"/>
                  </a:lnTo>
                  <a:lnTo>
                    <a:pt x="204851" y="6299"/>
                  </a:lnTo>
                  <a:lnTo>
                    <a:pt x="198551" y="0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9" name="object 2299"/>
            <p:cNvSpPr/>
            <p:nvPr/>
          </p:nvSpPr>
          <p:spPr>
            <a:xfrm>
              <a:off x="4907229" y="4339952"/>
              <a:ext cx="468630" cy="442595"/>
            </a:xfrm>
            <a:custGeom>
              <a:avLst/>
              <a:gdLst/>
              <a:ahLst/>
              <a:cxnLst/>
              <a:rect l="l" t="t" r="r" b="b"/>
              <a:pathLst>
                <a:path w="468629" h="442595">
                  <a:moveTo>
                    <a:pt x="418845" y="0"/>
                  </a:moveTo>
                  <a:lnTo>
                    <a:pt x="49161" y="0"/>
                  </a:lnTo>
                  <a:lnTo>
                    <a:pt x="30051" y="3868"/>
                  </a:lnTo>
                  <a:lnTo>
                    <a:pt x="14422" y="14411"/>
                  </a:lnTo>
                  <a:lnTo>
                    <a:pt x="3872" y="30035"/>
                  </a:lnTo>
                  <a:lnTo>
                    <a:pt x="0" y="49148"/>
                  </a:lnTo>
                  <a:lnTo>
                    <a:pt x="0" y="393344"/>
                  </a:lnTo>
                  <a:lnTo>
                    <a:pt x="3872" y="412459"/>
                  </a:lnTo>
                  <a:lnTo>
                    <a:pt x="14422" y="428088"/>
                  </a:lnTo>
                  <a:lnTo>
                    <a:pt x="30051" y="438635"/>
                  </a:lnTo>
                  <a:lnTo>
                    <a:pt x="49161" y="442506"/>
                  </a:lnTo>
                  <a:lnTo>
                    <a:pt x="418845" y="442506"/>
                  </a:lnTo>
                  <a:lnTo>
                    <a:pt x="437968" y="438635"/>
                  </a:lnTo>
                  <a:lnTo>
                    <a:pt x="453601" y="428088"/>
                  </a:lnTo>
                  <a:lnTo>
                    <a:pt x="454396" y="426910"/>
                  </a:lnTo>
                  <a:lnTo>
                    <a:pt x="49161" y="426910"/>
                  </a:lnTo>
                  <a:lnTo>
                    <a:pt x="36108" y="424267"/>
                  </a:lnTo>
                  <a:lnTo>
                    <a:pt x="25433" y="417066"/>
                  </a:lnTo>
                  <a:lnTo>
                    <a:pt x="18227" y="406395"/>
                  </a:lnTo>
                  <a:lnTo>
                    <a:pt x="15582" y="393344"/>
                  </a:lnTo>
                  <a:lnTo>
                    <a:pt x="15582" y="49148"/>
                  </a:lnTo>
                  <a:lnTo>
                    <a:pt x="18227" y="36097"/>
                  </a:lnTo>
                  <a:lnTo>
                    <a:pt x="25433" y="25426"/>
                  </a:lnTo>
                  <a:lnTo>
                    <a:pt x="36108" y="18225"/>
                  </a:lnTo>
                  <a:lnTo>
                    <a:pt x="49161" y="15582"/>
                  </a:lnTo>
                  <a:lnTo>
                    <a:pt x="454392" y="15582"/>
                  </a:lnTo>
                  <a:lnTo>
                    <a:pt x="453601" y="14411"/>
                  </a:lnTo>
                  <a:lnTo>
                    <a:pt x="437968" y="3868"/>
                  </a:lnTo>
                  <a:lnTo>
                    <a:pt x="418845" y="0"/>
                  </a:lnTo>
                  <a:close/>
                </a:path>
                <a:path w="468629" h="442595">
                  <a:moveTo>
                    <a:pt x="454392" y="15582"/>
                  </a:moveTo>
                  <a:lnTo>
                    <a:pt x="418845" y="15582"/>
                  </a:lnTo>
                  <a:lnTo>
                    <a:pt x="431897" y="18225"/>
                  </a:lnTo>
                  <a:lnTo>
                    <a:pt x="442568" y="25426"/>
                  </a:lnTo>
                  <a:lnTo>
                    <a:pt x="449769" y="36097"/>
                  </a:lnTo>
                  <a:lnTo>
                    <a:pt x="452412" y="49148"/>
                  </a:lnTo>
                  <a:lnTo>
                    <a:pt x="452412" y="393344"/>
                  </a:lnTo>
                  <a:lnTo>
                    <a:pt x="449769" y="406395"/>
                  </a:lnTo>
                  <a:lnTo>
                    <a:pt x="442568" y="417066"/>
                  </a:lnTo>
                  <a:lnTo>
                    <a:pt x="431897" y="424267"/>
                  </a:lnTo>
                  <a:lnTo>
                    <a:pt x="418845" y="426910"/>
                  </a:lnTo>
                  <a:lnTo>
                    <a:pt x="454396" y="426910"/>
                  </a:lnTo>
                  <a:lnTo>
                    <a:pt x="464149" y="412459"/>
                  </a:lnTo>
                  <a:lnTo>
                    <a:pt x="468020" y="393344"/>
                  </a:lnTo>
                  <a:lnTo>
                    <a:pt x="468020" y="49148"/>
                  </a:lnTo>
                  <a:lnTo>
                    <a:pt x="464149" y="30035"/>
                  </a:lnTo>
                  <a:lnTo>
                    <a:pt x="454392" y="15582"/>
                  </a:lnTo>
                  <a:close/>
                </a:path>
              </a:pathLst>
            </a:custGeom>
            <a:solidFill>
              <a:srgbClr val="474B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0" name="object 2300"/>
            <p:cNvSpPr txBox="1"/>
            <p:nvPr/>
          </p:nvSpPr>
          <p:spPr>
            <a:xfrm>
              <a:off x="3450368" y="1942135"/>
              <a:ext cx="1084429" cy="4072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ru-RU" b="1">
                  <a:latin typeface="MyriadPro-Light"/>
                  <a:cs typeface="MyriadPro-Light"/>
                </a:rPr>
                <a:t>Биометрическое решение “Все в одном”</a:t>
              </a:r>
              <a:endParaRPr lang="ru-RU" b="1">
                <a:latin typeface="MyriadPro-Light"/>
                <a:cs typeface="MyriadPro-Light"/>
              </a:endParaRPr>
            </a:p>
          </p:txBody>
        </p:sp>
        <p:sp>
          <p:nvSpPr>
            <p:cNvPr id="2301" name="object 2301"/>
            <p:cNvSpPr txBox="1"/>
            <p:nvPr/>
          </p:nvSpPr>
          <p:spPr>
            <a:xfrm>
              <a:off x="1391739" y="3881156"/>
              <a:ext cx="965200" cy="4072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b="1">
                  <a:latin typeface="MyriadPro-Light"/>
                  <a:cs typeface="MyriadPro-Light"/>
                </a:rPr>
                <a:t>Гибкий формат  Флеш-накопителя</a:t>
              </a:r>
              <a:endParaRPr lang="ru-RU" b="1">
                <a:latin typeface="MyriadPro-Light"/>
                <a:cs typeface="MyriadPro-Light"/>
              </a:endParaRPr>
            </a:p>
          </p:txBody>
        </p:sp>
        <p:sp>
          <p:nvSpPr>
            <p:cNvPr id="2302" name="object 2302"/>
            <p:cNvSpPr txBox="1"/>
            <p:nvPr/>
          </p:nvSpPr>
          <p:spPr>
            <a:xfrm>
              <a:off x="3446994" y="3804924"/>
              <a:ext cx="843376" cy="5409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b="1">
                  <a:latin typeface="MyriadPro-Light"/>
                  <a:cs typeface="MyriadPro-Light"/>
                </a:rPr>
                <a:t>Функция охранной сигнализации онлайн</a:t>
              </a:r>
              <a:endParaRPr b="1">
                <a:latin typeface="MyriadPro-Light"/>
                <a:cs typeface="MyriadPro-Light"/>
              </a:endParaRPr>
            </a:p>
          </p:txBody>
        </p:sp>
        <p:sp>
          <p:nvSpPr>
            <p:cNvPr id="2303" name="object 2303"/>
            <p:cNvSpPr txBox="1"/>
            <p:nvPr/>
          </p:nvSpPr>
          <p:spPr>
            <a:xfrm>
              <a:off x="1391739" y="3191241"/>
              <a:ext cx="908685" cy="5409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b="1" dirty="0">
                  <a:latin typeface="MyriadPro-Light"/>
                  <a:cs typeface="MyriadPro-Light"/>
                </a:rPr>
                <a:t>Поддержка устройства наблюдения ONVIF</a:t>
              </a:r>
              <a:endParaRPr b="1" dirty="0">
                <a:latin typeface="MyriadPro-Light"/>
                <a:cs typeface="MyriadPro-Light"/>
              </a:endParaRPr>
            </a:p>
          </p:txBody>
        </p:sp>
        <p:sp>
          <p:nvSpPr>
            <p:cNvPr id="2304" name="object 2304"/>
            <p:cNvSpPr txBox="1"/>
            <p:nvPr/>
          </p:nvSpPr>
          <p:spPr>
            <a:xfrm>
              <a:off x="1391739" y="4518379"/>
              <a:ext cx="1219835" cy="27356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b="1">
                  <a:latin typeface="MyriadPro-Light"/>
                  <a:cs typeface="MyriadPro-Light"/>
                </a:rPr>
                <a:t>Гибкие средства проверки</a:t>
              </a:r>
              <a:endParaRPr lang="ru-RU" b="1">
                <a:latin typeface="MyriadPro-Light"/>
                <a:cs typeface="MyriadPro-Light"/>
              </a:endParaRPr>
            </a:p>
          </p:txBody>
        </p:sp>
        <p:sp>
          <p:nvSpPr>
            <p:cNvPr id="2305" name="object 2305"/>
            <p:cNvSpPr txBox="1"/>
            <p:nvPr/>
          </p:nvSpPr>
          <p:spPr>
            <a:xfrm>
              <a:off x="3446967" y="4442140"/>
              <a:ext cx="741680" cy="5409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b="1" dirty="0">
                  <a:latin typeface="MyriadPro-Light"/>
                  <a:cs typeface="MyriadPro-Light"/>
                </a:rPr>
                <a:t>Дверная активация или деактивация</a:t>
              </a:r>
              <a:endParaRPr b="1" dirty="0">
                <a:latin typeface="MyriadPro-Light"/>
                <a:cs typeface="MyriadPro-Light"/>
              </a:endParaRPr>
            </a:p>
          </p:txBody>
        </p:sp>
        <p:sp>
          <p:nvSpPr>
            <p:cNvPr id="2306" name="object 2306"/>
            <p:cNvSpPr txBox="1"/>
            <p:nvPr/>
          </p:nvSpPr>
          <p:spPr>
            <a:xfrm>
              <a:off x="1391610" y="5160766"/>
              <a:ext cx="793387" cy="27356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>
                  <a:latin typeface="MyriadPro-Light"/>
                  <a:cs typeface="MyriadPro-Light"/>
                </a:rPr>
                <a:t>Гостиничный модуль</a:t>
              </a:r>
              <a:endParaRPr b="1">
                <a:latin typeface="MyriadPro-Light"/>
                <a:cs typeface="MyriadPro-Light"/>
              </a:endParaRPr>
            </a:p>
          </p:txBody>
        </p:sp>
        <p:sp>
          <p:nvSpPr>
            <p:cNvPr id="2307" name="object 2307"/>
            <p:cNvSpPr txBox="1"/>
            <p:nvPr/>
          </p:nvSpPr>
          <p:spPr>
            <a:xfrm>
              <a:off x="3446967" y="5160859"/>
              <a:ext cx="1087755" cy="4072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spcBef>
                  <a:spcPts val="100"/>
                </a:spcBef>
              </a:pPr>
              <a:r>
                <a:rPr b="1" dirty="0">
                  <a:solidFill>
                    <a:srgbClr val="231F20"/>
                  </a:solidFill>
                  <a:latin typeface="MyriadPro-Light"/>
                </a:rPr>
                <a:t>Управление автономным лифтом</a:t>
              </a:r>
              <a:endParaRPr b="1" dirty="0">
                <a:solidFill>
                  <a:srgbClr val="231F20"/>
                </a:solidFill>
                <a:latin typeface="MyriadPro-Light"/>
              </a:endParaRPr>
            </a:p>
          </p:txBody>
        </p:sp>
        <p:sp>
          <p:nvSpPr>
            <p:cNvPr id="2308" name="object 2308"/>
            <p:cNvSpPr txBox="1"/>
            <p:nvPr/>
          </p:nvSpPr>
          <p:spPr>
            <a:xfrm>
              <a:off x="5474471" y="5160766"/>
              <a:ext cx="1124297" cy="27356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b="1">
                  <a:latin typeface="MyriadPro-Light"/>
                  <a:cs typeface="MyriadPro-Light"/>
                </a:rPr>
                <a:t>Мобильное приложение</a:t>
              </a:r>
              <a:endParaRPr lang="ru-RU" b="1">
                <a:latin typeface="MyriadPro-Light"/>
                <a:cs typeface="MyriadPro-Light"/>
              </a:endParaRPr>
            </a:p>
          </p:txBody>
        </p:sp>
        <p:sp>
          <p:nvSpPr>
            <p:cNvPr id="2309" name="object 2309"/>
            <p:cNvSpPr txBox="1"/>
            <p:nvPr/>
          </p:nvSpPr>
          <p:spPr>
            <a:xfrm>
              <a:off x="3446967" y="3191241"/>
              <a:ext cx="976630" cy="4072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b="1">
                  <a:latin typeface="MyriadPro-Light"/>
                  <a:cs typeface="MyriadPro-Light"/>
                </a:rPr>
                <a:t>Глобальный антиобход и связь</a:t>
              </a:r>
              <a:endParaRPr b="1">
                <a:latin typeface="MyriadPro-Light"/>
                <a:cs typeface="MyriadPro-Light"/>
              </a:endParaRPr>
            </a:p>
          </p:txBody>
        </p:sp>
        <p:sp>
          <p:nvSpPr>
            <p:cNvPr id="2310" name="object 2310"/>
            <p:cNvSpPr txBox="1"/>
            <p:nvPr/>
          </p:nvSpPr>
          <p:spPr>
            <a:xfrm>
              <a:off x="3450368" y="2497537"/>
              <a:ext cx="1032906" cy="4072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>
                  <a:latin typeface="MyriadPro-Light"/>
                  <a:cs typeface="MyriadPro-Light"/>
                </a:rPr>
                <a:t>Уведомления по электронной почте</a:t>
              </a:r>
              <a:endParaRPr b="1">
                <a:latin typeface="MyriadPro-Light"/>
                <a:cs typeface="MyriadPro-Light"/>
              </a:endParaRPr>
            </a:p>
          </p:txBody>
        </p:sp>
        <p:sp>
          <p:nvSpPr>
            <p:cNvPr id="2311" name="object 2311"/>
            <p:cNvSpPr txBox="1"/>
            <p:nvPr/>
          </p:nvSpPr>
          <p:spPr>
            <a:xfrm>
              <a:off x="5475954" y="1857027"/>
              <a:ext cx="1060450" cy="67500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b="1">
                  <a:latin typeface="MyriadPro-Light"/>
                  <a:cs typeface="MyriadPro-Light"/>
                </a:rPr>
                <a:t>Дополнительные возможности управления большими дверями</a:t>
              </a:r>
              <a:endParaRPr b="1">
                <a:latin typeface="MyriadPro-Light"/>
                <a:cs typeface="MyriadPro-Light"/>
              </a:endParaRPr>
            </a:p>
          </p:txBody>
        </p:sp>
        <p:sp>
          <p:nvSpPr>
            <p:cNvPr id="2312" name="object 2312"/>
            <p:cNvSpPr txBox="1"/>
            <p:nvPr/>
          </p:nvSpPr>
          <p:spPr>
            <a:xfrm>
              <a:off x="5455407" y="2542665"/>
              <a:ext cx="1286510" cy="5409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>
                  <a:latin typeface="MyriadPro-Light"/>
                  <a:cs typeface="MyriadPro-Light"/>
                </a:rPr>
                <a:t>Функция автоматического резервирования данных</a:t>
              </a:r>
              <a:endParaRPr b="1">
                <a:latin typeface="MyriadPro-Light"/>
                <a:cs typeface="MyriadPro-Light"/>
              </a:endParaRPr>
            </a:p>
          </p:txBody>
        </p:sp>
        <p:sp>
          <p:nvSpPr>
            <p:cNvPr id="2313" name="object 2313"/>
            <p:cNvSpPr txBox="1"/>
            <p:nvPr/>
          </p:nvSpPr>
          <p:spPr>
            <a:xfrm>
              <a:off x="5496033" y="4290333"/>
              <a:ext cx="1245870" cy="67500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b="1">
                  <a:latin typeface="MyriadPro-Light"/>
                  <a:cs typeface="MyriadPro-Light"/>
                </a:rPr>
                <a:t>Настройки часового пояса для кнопки выхода и дополнительного входа</a:t>
              </a:r>
              <a:endParaRPr b="1">
                <a:latin typeface="MyriadPro-Light"/>
                <a:cs typeface="MyriadPro-Light"/>
              </a:endParaRPr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2935939" y="1867273"/>
              <a:ext cx="346676" cy="3727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15" name="object 2315"/>
            <p:cNvSpPr txBox="1"/>
            <p:nvPr/>
          </p:nvSpPr>
          <p:spPr>
            <a:xfrm>
              <a:off x="1391660" y="2018485"/>
              <a:ext cx="1082040" cy="27356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 dirty="0">
                  <a:latin typeface="MyriadPro-Light"/>
                  <a:cs typeface="MyriadPro-Light"/>
                </a:rPr>
                <a:t>Камера LPR для парковки</a:t>
              </a:r>
              <a:endParaRPr b="1" dirty="0">
                <a:latin typeface="MyriadPro-Light"/>
                <a:cs typeface="MyriadPro-Light"/>
              </a:endParaRPr>
            </a:p>
          </p:txBody>
        </p:sp>
        <p:sp>
          <p:nvSpPr>
            <p:cNvPr id="2316" name="object 2316"/>
            <p:cNvSpPr txBox="1"/>
            <p:nvPr/>
          </p:nvSpPr>
          <p:spPr>
            <a:xfrm>
              <a:off x="5462995" y="3750278"/>
              <a:ext cx="1085850" cy="4072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>
                  <a:latin typeface="MyriadPro-Light"/>
                  <a:cs typeface="MyriadPro-Light"/>
                </a:rPr>
                <a:t>Простой удобный пользовательский интерфейс</a:t>
              </a:r>
              <a:endParaRPr b="1">
                <a:latin typeface="MyriadPro-Light"/>
                <a:cs typeface="MyriadPro-Light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891255" y="2868346"/>
            <a:ext cx="12010516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E-Map позволяет администраторам четко и точно просматривать все точки событий. Благодаря своей </a:t>
            </a:r>
            <a:r>
              <a:rPr lang="ru-RU" sz="2000" dirty="0">
                <a:latin typeface="Myriad Pro"/>
                <a:cs typeface="Myriad Pro"/>
              </a:rPr>
              <a:t>форме и </a:t>
            </a:r>
            <a:r>
              <a:rPr sz="2000" dirty="0">
                <a:latin typeface="Myriad Pro"/>
                <a:cs typeface="Myriad Pro"/>
              </a:rPr>
              <a:t>многоуровневой структуры E-карты, администраторы могут одновременно отслеживать события нескольких уровней / областей.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891030" y="2250440"/>
            <a:ext cx="168846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E-Map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92683" y="4508500"/>
            <a:ext cx="12110012" cy="4800600"/>
            <a:chOff x="5962650" y="4660900"/>
            <a:chExt cx="4536840" cy="1798475"/>
          </a:xfrm>
        </p:grpSpPr>
        <p:sp>
          <p:nvSpPr>
            <p:cNvPr id="51" name="object 51"/>
            <p:cNvSpPr/>
            <p:nvPr/>
          </p:nvSpPr>
          <p:spPr>
            <a:xfrm>
              <a:off x="5962650" y="4660900"/>
              <a:ext cx="3245198" cy="1798475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527971" y="4936859"/>
              <a:ext cx="1426845" cy="535305"/>
            </a:xfrm>
            <a:custGeom>
              <a:avLst/>
              <a:gdLst/>
              <a:ahLst/>
              <a:cxnLst/>
              <a:rect l="l" t="t" r="r" b="b"/>
              <a:pathLst>
                <a:path w="1426845" h="535305">
                  <a:moveTo>
                    <a:pt x="0" y="535304"/>
                  </a:moveTo>
                  <a:lnTo>
                    <a:pt x="1426578" y="0"/>
                  </a:lnTo>
                </a:path>
              </a:pathLst>
            </a:custGeom>
            <a:ln w="25400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9867375" y="4685134"/>
              <a:ext cx="632115" cy="6236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0" name="Group 369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371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3"/>
            <p:cNvSpPr txBox="1"/>
            <p:nvPr/>
          </p:nvSpPr>
          <p:spPr>
            <a:xfrm>
              <a:off x="14748504" y="9824245"/>
              <a:ext cx="202739" cy="5990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1" name="object 34"/>
            <p:cNvSpPr txBox="1"/>
            <p:nvPr/>
          </p:nvSpPr>
          <p:spPr>
            <a:xfrm>
              <a:off x="14748504" y="8665620"/>
              <a:ext cx="202739" cy="8871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2" name="object 35"/>
            <p:cNvSpPr txBox="1"/>
            <p:nvPr/>
          </p:nvSpPr>
          <p:spPr>
            <a:xfrm>
              <a:off x="14748085" y="7512441"/>
              <a:ext cx="202739" cy="88802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3" name="object 36"/>
            <p:cNvSpPr txBox="1"/>
            <p:nvPr/>
          </p:nvSpPr>
          <p:spPr>
            <a:xfrm>
              <a:off x="14789136" y="6358842"/>
              <a:ext cx="162107" cy="99651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>
                  <a:latin typeface="Myriad Pro"/>
                  <a:cs typeface="Myriad Pro"/>
                </a:rPr>
                <a:t>Посетители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394" name="object 37"/>
            <p:cNvSpPr txBox="1"/>
            <p:nvPr/>
          </p:nvSpPr>
          <p:spPr>
            <a:xfrm>
              <a:off x="14748504" y="5367770"/>
              <a:ext cx="202739" cy="7841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5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6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397" name="object 40"/>
            <p:cNvSpPr txBox="1"/>
            <p:nvPr/>
          </p:nvSpPr>
          <p:spPr>
            <a:xfrm>
              <a:off x="14790392" y="2073690"/>
              <a:ext cx="202739" cy="78205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8" name="object 41"/>
            <p:cNvSpPr txBox="1"/>
            <p:nvPr/>
          </p:nvSpPr>
          <p:spPr>
            <a:xfrm>
              <a:off x="14748503" y="963655"/>
              <a:ext cx="202739" cy="97431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1445372" y="2993364"/>
            <a:ext cx="12107599" cy="2059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Это позволяет установить время использования двери. В течение </a:t>
            </a:r>
            <a:r>
              <a:rPr lang="ru-RU" sz="2000" dirty="0">
                <a:latin typeface="Myriad Pro"/>
                <a:cs typeface="Myriad Pro"/>
              </a:rPr>
              <a:t>определенных</a:t>
            </a:r>
            <a:r>
              <a:rPr sz="2000" dirty="0">
                <a:latin typeface="Myriad Pro"/>
                <a:cs typeface="Myriad Pro"/>
              </a:rPr>
              <a:t> периодов времени для </a:t>
            </a:r>
            <a:r>
              <a:rPr lang="ru-RU" sz="2000" dirty="0">
                <a:latin typeface="Myriad Pro"/>
                <a:cs typeface="Myriad Pro"/>
              </a:rPr>
              <a:t>конкретных</a:t>
            </a:r>
            <a:r>
              <a:rPr sz="2000" dirty="0">
                <a:latin typeface="Myriad Pro"/>
                <a:cs typeface="Myriad Pro"/>
              </a:rPr>
              <a:t> дверей </a:t>
            </a:r>
            <a:r>
              <a:rPr lang="ru-RU" sz="2000" dirty="0">
                <a:latin typeface="Myriad Pro"/>
                <a:cs typeface="Myriad Pro"/>
              </a:rPr>
              <a:t>Вы можете решить</a:t>
            </a:r>
            <a:r>
              <a:rPr sz="2000" dirty="0">
                <a:latin typeface="Myriad Pro"/>
                <a:cs typeface="Myriad Pro"/>
              </a:rPr>
              <a:t>, когда дверь открывается через распознавание комбинации отпечатков пальцев, лица, пароля, карты и мульти-аутентификации в определенное время и конкретный период, так что пользователи могут получить доступ только к указанным дверям во время определенны</a:t>
            </a:r>
            <a:r>
              <a:rPr lang="ru-RU" sz="2000" dirty="0">
                <a:latin typeface="Myriad Pro"/>
                <a:cs typeface="Myriad Pro"/>
              </a:rPr>
              <a:t>х</a:t>
            </a:r>
            <a:r>
              <a:rPr sz="2000" dirty="0">
                <a:latin typeface="Myriad Pro"/>
                <a:cs typeface="Myriad Pro"/>
              </a:rPr>
              <a:t> период</a:t>
            </a:r>
            <a:r>
              <a:rPr lang="ru-RU" sz="2000" dirty="0">
                <a:latin typeface="Myriad Pro"/>
                <a:cs typeface="Myriad Pro"/>
              </a:rPr>
              <a:t>ов</a:t>
            </a:r>
            <a:r>
              <a:rPr sz="2000" dirty="0">
                <a:latin typeface="Myriad Pro"/>
                <a:cs typeface="Myriad Pro"/>
              </a:rPr>
              <a:t> времени.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45260" y="2329180"/>
            <a:ext cx="1245616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Часовой пояс управления доступом (карта / отпечаток пальца)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32756" y="4965700"/>
            <a:ext cx="11136246" cy="4458453"/>
            <a:chOff x="6038208" y="4794821"/>
            <a:chExt cx="4778895" cy="1913255"/>
          </a:xfrm>
        </p:grpSpPr>
        <p:sp>
          <p:nvSpPr>
            <p:cNvPr id="48" name="object 48"/>
            <p:cNvSpPr/>
            <p:nvPr/>
          </p:nvSpPr>
          <p:spPr>
            <a:xfrm>
              <a:off x="6038208" y="4973617"/>
              <a:ext cx="4720082" cy="1555173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8602219" y="4813300"/>
              <a:ext cx="2214259" cy="18758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8602223" y="4794821"/>
              <a:ext cx="2214880" cy="1913255"/>
            </a:xfrm>
            <a:custGeom>
              <a:avLst/>
              <a:gdLst/>
              <a:ahLst/>
              <a:cxnLst/>
              <a:rect l="l" t="t" r="r" b="b"/>
              <a:pathLst>
                <a:path w="2214880" h="1913254">
                  <a:moveTo>
                    <a:pt x="2214257" y="1912759"/>
                  </a:moveTo>
                  <a:lnTo>
                    <a:pt x="0" y="1912759"/>
                  </a:lnTo>
                  <a:lnTo>
                    <a:pt x="0" y="0"/>
                  </a:lnTo>
                  <a:lnTo>
                    <a:pt x="2214257" y="0"/>
                  </a:lnTo>
                  <a:lnTo>
                    <a:pt x="2214257" y="1912759"/>
                  </a:lnTo>
                  <a:close/>
                </a:path>
              </a:pathLst>
            </a:custGeom>
            <a:ln w="21310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0" name="Group 369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371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3"/>
            <p:cNvSpPr txBox="1"/>
            <p:nvPr/>
          </p:nvSpPr>
          <p:spPr>
            <a:xfrm>
              <a:off x="14748504" y="9927290"/>
              <a:ext cx="202739" cy="525696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1" name="object 34"/>
            <p:cNvSpPr txBox="1"/>
            <p:nvPr/>
          </p:nvSpPr>
          <p:spPr>
            <a:xfrm>
              <a:off x="14748504" y="8741019"/>
              <a:ext cx="202739" cy="81262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2" name="object 35"/>
            <p:cNvSpPr txBox="1"/>
            <p:nvPr/>
          </p:nvSpPr>
          <p:spPr>
            <a:xfrm>
              <a:off x="14758557" y="7571084"/>
              <a:ext cx="202739" cy="795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3" name="object 36"/>
            <p:cNvSpPr txBox="1"/>
            <p:nvPr/>
          </p:nvSpPr>
          <p:spPr>
            <a:xfrm>
              <a:off x="14768611" y="6358423"/>
              <a:ext cx="182632" cy="1096212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394" name="object 37"/>
            <p:cNvSpPr txBox="1"/>
            <p:nvPr/>
          </p:nvSpPr>
          <p:spPr>
            <a:xfrm>
              <a:off x="14748504" y="5367351"/>
              <a:ext cx="202739" cy="71084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5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6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397" name="object 40"/>
            <p:cNvSpPr txBox="1"/>
            <p:nvPr/>
          </p:nvSpPr>
          <p:spPr>
            <a:xfrm>
              <a:off x="14748504" y="1938391"/>
              <a:ext cx="202739" cy="102625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Контроль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98" name="object 41"/>
            <p:cNvSpPr txBox="1"/>
            <p:nvPr/>
          </p:nvSpPr>
          <p:spPr>
            <a:xfrm>
              <a:off x="14748503" y="963655"/>
              <a:ext cx="202739" cy="878812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180866" y="2638205"/>
            <a:ext cx="12720905" cy="218821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231F20"/>
                </a:solidFill>
                <a:latin typeface="Myriad Pro"/>
                <a:cs typeface="Myriad Pro"/>
              </a:rPr>
              <a:t>Вспомогательный вход:</a:t>
            </a:r>
            <a:endParaRPr sz="2000" dirty="0">
              <a:solidFill>
                <a:srgbClr val="231F20"/>
              </a:solidFill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Он в основном используется для подключения к устройствам, таким как инфракрасный датчик или датчик дыма, кнопка выхода, контактный датчик, дверной контакт и сигнализация вторжения.</a:t>
            </a:r>
            <a:endParaRPr sz="2000" dirty="0">
              <a:solidFill>
                <a:srgbClr val="231F20"/>
              </a:solidFill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Myriad Pro"/>
                <a:cs typeface="Myriad Pro"/>
              </a:rPr>
              <a:t>Вспомогательный выход:</a:t>
            </a:r>
            <a:endParaRPr sz="2000" dirty="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Myriad Pro"/>
                <a:cs typeface="Myriad Pro"/>
              </a:rPr>
              <a:t>В основном подключается к сигналу тревоги, используется, когда </a:t>
            </a:r>
            <a:r>
              <a:rPr lang="ru-RU" sz="2000" dirty="0">
                <a:latin typeface="Myriad Pro"/>
                <a:cs typeface="Myriad Pro"/>
              </a:rPr>
              <a:t>соединение</a:t>
            </a:r>
            <a:r>
              <a:rPr sz="2000" dirty="0">
                <a:latin typeface="Myriad Pro"/>
                <a:cs typeface="Myriad Pro"/>
              </a:rPr>
              <a:t> работает, например, охранная сигнализация, сигнализация, светодиодный индикатор, зуммер.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41400" y="1997075"/>
            <a:ext cx="657415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Вспомогательный вход и выход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88914" y="6637093"/>
            <a:ext cx="34239" cy="17338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587244" y="5346700"/>
            <a:ext cx="5691673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4" name="Group 23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25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33"/>
            <p:cNvSpPr txBox="1"/>
            <p:nvPr/>
          </p:nvSpPr>
          <p:spPr>
            <a:xfrm>
              <a:off x="14748504" y="9927290"/>
              <a:ext cx="202739" cy="76445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52" name="object 34"/>
            <p:cNvSpPr txBox="1"/>
            <p:nvPr/>
          </p:nvSpPr>
          <p:spPr>
            <a:xfrm>
              <a:off x="14748504" y="8665620"/>
              <a:ext cx="202739" cy="83273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53" name="object 35"/>
            <p:cNvSpPr txBox="1"/>
            <p:nvPr/>
          </p:nvSpPr>
          <p:spPr>
            <a:xfrm>
              <a:off x="14748504" y="7661981"/>
              <a:ext cx="202739" cy="795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54" name="object 36"/>
            <p:cNvSpPr txBox="1"/>
            <p:nvPr/>
          </p:nvSpPr>
          <p:spPr>
            <a:xfrm>
              <a:off x="14789136" y="6358423"/>
              <a:ext cx="162107" cy="99693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>
                  <a:latin typeface="Myriad Pro"/>
                  <a:cs typeface="Myriad Pro"/>
                </a:rPr>
                <a:t>Пользователь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55" name="object 37"/>
            <p:cNvSpPr txBox="1"/>
            <p:nvPr/>
          </p:nvSpPr>
          <p:spPr>
            <a:xfrm>
              <a:off x="14748504" y="5550402"/>
              <a:ext cx="202739" cy="71084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56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57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58" name="object 40"/>
            <p:cNvSpPr txBox="1"/>
            <p:nvPr/>
          </p:nvSpPr>
          <p:spPr>
            <a:xfrm>
              <a:off x="14748504" y="2048557"/>
              <a:ext cx="202739" cy="78205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0" name="object 41"/>
            <p:cNvSpPr txBox="1"/>
            <p:nvPr/>
          </p:nvSpPr>
          <p:spPr>
            <a:xfrm>
              <a:off x="14748503" y="963655"/>
              <a:ext cx="202739" cy="914836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422" y="635648"/>
            <a:ext cx="44107" cy="141933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 txBox="1"/>
          <p:nvPr/>
        </p:nvSpPr>
        <p:spPr>
          <a:xfrm>
            <a:off x="1014661" y="2997317"/>
            <a:ext cx="12319606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ZKBioSecurity обеспечивает программируемую функцию светодиодного / жидкокристаллического дисплея для отображения редактируемой информации и информации о персонале в режиме реального времени.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929005" y="2131060"/>
            <a:ext cx="13843000" cy="86614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Гибкая и редактируемая текстовая функция для светодиодной / ЖК-панели дисплея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142" name="Group 141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143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33"/>
            <p:cNvSpPr txBox="1"/>
            <p:nvPr/>
          </p:nvSpPr>
          <p:spPr>
            <a:xfrm>
              <a:off x="14748504" y="9927290"/>
              <a:ext cx="202739" cy="71209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2" name="object 34"/>
            <p:cNvSpPr txBox="1"/>
            <p:nvPr/>
          </p:nvSpPr>
          <p:spPr>
            <a:xfrm>
              <a:off x="14748504" y="8658918"/>
              <a:ext cx="202739" cy="89431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3" name="object 35"/>
            <p:cNvSpPr txBox="1"/>
            <p:nvPr/>
          </p:nvSpPr>
          <p:spPr>
            <a:xfrm>
              <a:off x="14748085" y="7571084"/>
              <a:ext cx="202739" cy="795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4" name="object 36"/>
            <p:cNvSpPr txBox="1"/>
            <p:nvPr/>
          </p:nvSpPr>
          <p:spPr>
            <a:xfrm>
              <a:off x="14789136" y="6358423"/>
              <a:ext cx="162107" cy="99693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>
                  <a:latin typeface="Myriad Pro"/>
                  <a:cs typeface="Myriad Pro"/>
                </a:rPr>
                <a:t>Посетители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165" name="object 37"/>
            <p:cNvSpPr txBox="1"/>
            <p:nvPr/>
          </p:nvSpPr>
          <p:spPr>
            <a:xfrm>
              <a:off x="14748504" y="5550402"/>
              <a:ext cx="202739" cy="710422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6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7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68" name="object 40"/>
            <p:cNvSpPr txBox="1"/>
            <p:nvPr/>
          </p:nvSpPr>
          <p:spPr>
            <a:xfrm>
              <a:off x="14748504" y="2005831"/>
              <a:ext cx="202739" cy="85032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9" name="object 41"/>
            <p:cNvSpPr txBox="1"/>
            <p:nvPr/>
          </p:nvSpPr>
          <p:spPr>
            <a:xfrm>
              <a:off x="14748503" y="963655"/>
              <a:ext cx="202739" cy="92195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8149" y="3962706"/>
            <a:ext cx="10433723" cy="54165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671802" y="635671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422" y="635648"/>
            <a:ext cx="44107" cy="1419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 txBox="1"/>
          <p:nvPr/>
        </p:nvSpPr>
        <p:spPr>
          <a:xfrm>
            <a:off x="2047885" y="2970558"/>
            <a:ext cx="9951577" cy="17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ZKBioSecurity позволяет пользователям в реальном времени отслеживать всю систему, отображая все детали состояния, ненормальное положение каждой двери и поддерживая видеосвязь и всплывающее окно с фотографией после того, как произошло событие привязки.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047875" y="2299335"/>
            <a:ext cx="644398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Мониторинг в реальном времени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933449" y="5047826"/>
            <a:ext cx="7196699" cy="4416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09" name="object 109"/>
          <p:cNvGraphicFramePr>
            <a:graphicFrameLocks noGrp="1"/>
          </p:cNvGraphicFramePr>
          <p:nvPr/>
        </p:nvGraphicFramePr>
        <p:xfrm>
          <a:off x="8343244" y="5041900"/>
          <a:ext cx="5317181" cy="48006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8616"/>
                <a:gridCol w="1593368"/>
                <a:gridCol w="379798"/>
                <a:gridCol w="773896"/>
                <a:gridCol w="1567450"/>
                <a:gridCol w="344053"/>
              </a:tblGrid>
              <a:tr h="576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08280" algn="r">
                        <a:lnSpc>
                          <a:spcPct val="100000"/>
                        </a:lnSpc>
                      </a:pP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opening timeout, Relay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closed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  <a:p>
                      <a:pPr marL="44450" marR="31115">
                        <a:lnSpc>
                          <a:spcPct val="12200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/Without relay status, Door Sensor  Opened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15900">
                        <a:lnSpc>
                          <a:spcPct val="100000"/>
                        </a:lnSpc>
                      </a:pP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marR="87630">
                        <a:lnSpc>
                          <a:spcPct val="122000"/>
                        </a:lnSpc>
                        <a:spcBef>
                          <a:spcPts val="255"/>
                        </a:spcBef>
                        <a:tabLst>
                          <a:tab pos="337185" algn="l"/>
                          <a:tab pos="744220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	o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p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e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nin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g	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ti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m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e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ut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,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opened/Without relay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status</a:t>
                      </a: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44192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</a:t>
                      </a: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73655" marB="0">
                    <a:lnT w="6350">
                      <a:solidFill>
                        <a:srgbClr val="94CA54"/>
                      </a:solidFill>
                      <a:prstDash val="solid"/>
                    </a:lnT>
                    <a:lnB w="6350" cap="flat" cmpd="sng" algn="ctr">
                      <a:solidFill>
                        <a:srgbClr val="94C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4450" marR="31115">
                        <a:lnSpc>
                          <a:spcPct val="122000"/>
                        </a:lnSpc>
                        <a:spcBef>
                          <a:spcPts val="240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opening timeout, Relay closed/  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Sensor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Closed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3815" marR="31750">
                        <a:lnSpc>
                          <a:spcPct val="122000"/>
                        </a:lnSpc>
                        <a:spcBef>
                          <a:spcPts val="240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opening timeout, Relay opened/  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Sensor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Closed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>
                    <a:lnT w="6350" cap="flat" cmpd="sng" algn="ctr">
                      <a:solidFill>
                        <a:srgbClr val="94C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077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08280" algn="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/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marR="89535">
                        <a:lnSpc>
                          <a:spcPct val="122000"/>
                        </a:lnSpc>
                        <a:spcBef>
                          <a:spcPts val="255"/>
                        </a:spcBef>
                        <a:tabLst>
                          <a:tab pos="366395" algn="l"/>
                          <a:tab pos="734060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	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l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e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	a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l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arm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i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n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g,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closed/Without relay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status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44192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73655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159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marR="100330" indent="-635">
                        <a:lnSpc>
                          <a:spcPct val="122000"/>
                        </a:lnSpc>
                        <a:spcBef>
                          <a:spcPts val="255"/>
                        </a:spcBef>
                        <a:tabLst>
                          <a:tab pos="351155" algn="l"/>
                          <a:tab pos="704215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	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l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sed	ala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m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in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g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,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opened/Without relay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status</a:t>
                      </a: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44192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</a:t>
                      </a: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73655" marB="0">
                    <a:lnB w="6350" cap="flat" cmpd="sng" algn="ctr">
                      <a:solidFill>
                        <a:srgbClr val="94C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4450" marR="30480" indent="-635">
                        <a:lnSpc>
                          <a:spcPct val="122000"/>
                        </a:lnSpc>
                        <a:spcBef>
                          <a:spcPts val="260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sensor unset, Door alarming, 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closed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4450" marR="31115">
                        <a:lnSpc>
                          <a:spcPct val="122000"/>
                        </a:lnSpc>
                        <a:spcBef>
                          <a:spcPts val="395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sensor unset, Door 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alarming,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 opened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>
                    <a:lnT w="6350" cap="flat" cmpd="sng" algn="ctr">
                      <a:solidFill>
                        <a:srgbClr val="94C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66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opening timeout, Without</a:t>
                      </a:r>
                      <a:r>
                        <a:rPr sz="900" spc="10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status/Door Sensor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Closed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locking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</a:tr>
              <a:tr h="3734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Device banned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Office</a:t>
                      </a: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</a:tr>
              <a:tr h="5086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08280" algn="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sensor unset,</a:t>
                      </a:r>
                      <a:r>
                        <a:rPr sz="900" spc="1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/Without relay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status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74522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closed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74522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159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/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marR="133350" indent="-635">
                        <a:lnSpc>
                          <a:spcPct val="122000"/>
                        </a:lnSpc>
                        <a:spcBef>
                          <a:spcPts val="260"/>
                        </a:spcBef>
                        <a:tabLst>
                          <a:tab pos="385445" algn="l"/>
                          <a:tab pos="774065" algn="l"/>
                        </a:tabLst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	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e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n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or	u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n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e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t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,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opened/Without relay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status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45060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74522" marB="0">
                    <a:lnB w="6350" cap="flat" cmpd="sng" algn="ctr">
                      <a:solidFill>
                        <a:srgbClr val="94C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08280" algn="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marR="19050" indent="-635">
                        <a:lnSpc>
                          <a:spcPct val="122000"/>
                        </a:lnSpc>
                        <a:spcBef>
                          <a:spcPts val="2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Online status Door </a:t>
                      </a: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closed,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closed/Without relay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status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44192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73655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159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/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marR="34290" indent="-635">
                        <a:lnSpc>
                          <a:spcPct val="122000"/>
                        </a:lnSpc>
                        <a:spcBef>
                          <a:spcPts val="2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Online status Door closed,  opened/Without relay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status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44192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73655" marB="0">
                    <a:lnT w="6350" cap="flat" cmpd="sng" algn="ctr">
                      <a:solidFill>
                        <a:srgbClr val="94C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C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7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08280" algn="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marR="8890" indent="-635">
                        <a:lnSpc>
                          <a:spcPct val="122000"/>
                        </a:lnSpc>
                        <a:spcBef>
                          <a:spcPts val="2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Online status Door opened,  closed/Without relay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status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44192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73655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159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/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marR="22860" indent="-635">
                        <a:lnSpc>
                          <a:spcPct val="122000"/>
                        </a:lnSpc>
                        <a:spcBef>
                          <a:spcPts val="25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Online status Door opened,  opened/Without relay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status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44192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Relay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73655" marB="0">
                    <a:lnT w="6350" cap="flat" cmpd="sng" algn="ctr">
                      <a:solidFill>
                        <a:srgbClr val="94C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C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opened alarming, Relay closed</a:t>
                      </a:r>
                      <a:endParaRPr sz="90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R w="6350">
                      <a:solidFill>
                        <a:srgbClr val="94CA54"/>
                      </a:solidFill>
                      <a:prstDash val="solid"/>
                    </a:lnR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Door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yriadPro-Light"/>
                          <a:cs typeface="MyriadPro-Light"/>
                        </a:rPr>
                        <a:t>opened alarming, Relay opened</a:t>
                      </a:r>
                      <a:endParaRPr sz="900" dirty="0">
                        <a:latin typeface="MyriadPro-Light"/>
                        <a:cs typeface="MyriadPro-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94CA54"/>
                      </a:solidFill>
                      <a:prstDash val="solid"/>
                    </a:lnL>
                    <a:lnT w="6350">
                      <a:solidFill>
                        <a:srgbClr val="94CA54"/>
                      </a:solidFill>
                      <a:prstDash val="solid"/>
                    </a:lnT>
                    <a:lnB w="6350">
                      <a:solidFill>
                        <a:srgbClr val="94CA54"/>
                      </a:solidFill>
                      <a:prstDash val="solid"/>
                    </a:lnB>
                  </a:tcPr>
                </a:tc>
                <a:tc hMerge="1">
                  <a:tcPr marL="0" marR="0" marT="0" marB="0">
                    <a:lnT w="6350" cap="flat" cmpd="sng" algn="ctr">
                      <a:solidFill>
                        <a:srgbClr val="94C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8418899" y="5123233"/>
            <a:ext cx="512133" cy="4513751"/>
            <a:chOff x="6341095" y="4932032"/>
            <a:chExt cx="375293" cy="3307696"/>
          </a:xfrm>
        </p:grpSpPr>
        <p:sp>
          <p:nvSpPr>
            <p:cNvPr id="110" name="object 110"/>
            <p:cNvSpPr/>
            <p:nvPr/>
          </p:nvSpPr>
          <p:spPr>
            <a:xfrm>
              <a:off x="6341359" y="6631677"/>
              <a:ext cx="126123" cy="1727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6341095" y="6937331"/>
              <a:ext cx="173330" cy="1733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6542942" y="6937331"/>
              <a:ext cx="173330" cy="1733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6341095" y="7310301"/>
              <a:ext cx="173330" cy="1733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6542942" y="7310301"/>
              <a:ext cx="173330" cy="1733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6341095" y="7683272"/>
              <a:ext cx="173329" cy="1733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6542942" y="7683272"/>
              <a:ext cx="173329" cy="1733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6341095" y="8066398"/>
              <a:ext cx="173330" cy="1733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6341211" y="4932032"/>
              <a:ext cx="173325" cy="1733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6543061" y="4932032"/>
              <a:ext cx="173327" cy="1733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6341211" y="5336622"/>
              <a:ext cx="173330" cy="1733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6341211" y="5662681"/>
              <a:ext cx="173330" cy="1733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6543058" y="5662681"/>
              <a:ext cx="173330" cy="1733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6341211" y="6045807"/>
              <a:ext cx="173330" cy="1733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6341259" y="6359639"/>
              <a:ext cx="168286" cy="17332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Group 9"/>
          <p:cNvGrpSpPr/>
          <p:nvPr/>
        </p:nvGrpSpPr>
        <p:grpSpPr>
          <a:xfrm>
            <a:off x="11120952" y="5173737"/>
            <a:ext cx="512467" cy="4513742"/>
            <a:chOff x="8204542" y="4932032"/>
            <a:chExt cx="375538" cy="3307689"/>
          </a:xfrm>
        </p:grpSpPr>
        <p:sp>
          <p:nvSpPr>
            <p:cNvPr id="111" name="object 111"/>
            <p:cNvSpPr/>
            <p:nvPr/>
          </p:nvSpPr>
          <p:spPr>
            <a:xfrm>
              <a:off x="8204787" y="6631381"/>
              <a:ext cx="173322" cy="1730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8204787" y="6937331"/>
              <a:ext cx="173322" cy="17332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8406634" y="6937331"/>
              <a:ext cx="173330" cy="1733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8204787" y="7310301"/>
              <a:ext cx="173322" cy="17332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8406634" y="7310301"/>
              <a:ext cx="173330" cy="1733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8204787" y="7683272"/>
              <a:ext cx="173322" cy="17332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8406634" y="7683272"/>
              <a:ext cx="173329" cy="1733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8204787" y="8066398"/>
              <a:ext cx="173322" cy="17332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8204903" y="4932032"/>
              <a:ext cx="173320" cy="17331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8406750" y="4932032"/>
              <a:ext cx="173327" cy="1733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8204903" y="5336622"/>
              <a:ext cx="173320" cy="17332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8204903" y="5662681"/>
              <a:ext cx="173320" cy="17332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8406750" y="5662681"/>
              <a:ext cx="173330" cy="1733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8204903" y="6045807"/>
              <a:ext cx="173320" cy="1733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8204542" y="6359512"/>
              <a:ext cx="173313" cy="17329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2" name="Group 141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143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33"/>
            <p:cNvSpPr txBox="1"/>
            <p:nvPr/>
          </p:nvSpPr>
          <p:spPr>
            <a:xfrm>
              <a:off x="14748504" y="9927290"/>
              <a:ext cx="202739" cy="62245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2" name="object 34"/>
            <p:cNvSpPr txBox="1"/>
            <p:nvPr/>
          </p:nvSpPr>
          <p:spPr>
            <a:xfrm>
              <a:off x="14715831" y="8672741"/>
              <a:ext cx="202739" cy="8218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3" name="object 35"/>
            <p:cNvSpPr txBox="1"/>
            <p:nvPr/>
          </p:nvSpPr>
          <p:spPr>
            <a:xfrm>
              <a:off x="14748504" y="7661981"/>
              <a:ext cx="202739" cy="8871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4" name="object 36"/>
            <p:cNvSpPr txBox="1"/>
            <p:nvPr/>
          </p:nvSpPr>
          <p:spPr>
            <a:xfrm>
              <a:off x="14748504" y="6311090"/>
              <a:ext cx="202739" cy="125999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Посетитель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5" name="object 37"/>
            <p:cNvSpPr txBox="1"/>
            <p:nvPr/>
          </p:nvSpPr>
          <p:spPr>
            <a:xfrm>
              <a:off x="14748504" y="5550402"/>
              <a:ext cx="202739" cy="91232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6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7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68" name="object 40"/>
            <p:cNvSpPr txBox="1"/>
            <p:nvPr/>
          </p:nvSpPr>
          <p:spPr>
            <a:xfrm>
              <a:off x="14748504" y="2054840"/>
              <a:ext cx="202739" cy="85409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9" name="object 41"/>
            <p:cNvSpPr txBox="1"/>
            <p:nvPr/>
          </p:nvSpPr>
          <p:spPr>
            <a:xfrm>
              <a:off x="14748503" y="963655"/>
              <a:ext cx="202739" cy="974736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671802" y="635671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327242" y="2832100"/>
            <a:ext cx="12574529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В этом интерфейсе администраторы могут удаленно открывать / закрывать / блокировать двери (двери). Кроме того, после того, как дверь (двери) заблокирована, дверь (двери) будет заблокирована, все полномочия доступа будут временно отменены, пока блокировка не будет отключена.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27150" y="2277110"/>
            <a:ext cx="420052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Удаленная блокировка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43180" y="4538248"/>
            <a:ext cx="8737019" cy="5181600"/>
            <a:chOff x="4591050" y="4051300"/>
            <a:chExt cx="6295252" cy="3733479"/>
          </a:xfrm>
        </p:grpSpPr>
        <p:sp>
          <p:nvSpPr>
            <p:cNvPr id="42" name="object 42"/>
            <p:cNvSpPr txBox="1"/>
            <p:nvPr/>
          </p:nvSpPr>
          <p:spPr>
            <a:xfrm>
              <a:off x="9345157" y="4608246"/>
              <a:ext cx="1541145" cy="5984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just">
                <a:lnSpc>
                  <a:spcPct val="133000"/>
                </a:lnSpc>
                <a:spcBef>
                  <a:spcPts val="100"/>
                </a:spcBef>
              </a:pPr>
              <a:r>
                <a:rPr sz="1000">
                  <a:latin typeface="Myriad Pro"/>
                  <a:cs typeface="Myriad Pro"/>
                </a:rPr>
                <a:t>После нажатия кнопки «</a:t>
              </a:r>
              <a:r>
                <a:rPr lang="en-US" sz="1000">
                  <a:latin typeface="Myriad Pro"/>
                  <a:cs typeface="Myriad Pro"/>
                </a:rPr>
                <a:t>Active lock down</a:t>
              </a:r>
              <a:r>
                <a:rPr sz="1000">
                  <a:latin typeface="Myriad Pro"/>
                  <a:cs typeface="Myriad Pro"/>
                </a:rPr>
                <a:t>» вс</a:t>
              </a:r>
              <a:r>
                <a:rPr lang="ru-RU" sz="1000">
                  <a:latin typeface="Myriad Pro"/>
                  <a:cs typeface="Myriad Pro"/>
                </a:rPr>
                <a:t>е</a:t>
              </a:r>
              <a:r>
                <a:rPr sz="1000">
                  <a:latin typeface="Myriad Pro"/>
                  <a:cs typeface="Myriad Pro"/>
                </a:rPr>
                <a:t> двер</a:t>
              </a:r>
              <a:r>
                <a:rPr lang="ru-RU" sz="1000">
                  <a:latin typeface="Myriad Pro"/>
                  <a:cs typeface="Myriad Pro"/>
                </a:rPr>
                <a:t>и</a:t>
              </a:r>
              <a:r>
                <a:rPr sz="1000">
                  <a:latin typeface="Myriad Pro"/>
                  <a:cs typeface="Myriad Pro"/>
                </a:rPr>
                <a:t> буд</a:t>
              </a:r>
              <a:r>
                <a:rPr lang="ru-RU" sz="1000">
                  <a:latin typeface="Myriad Pro"/>
                  <a:cs typeface="Myriad Pro"/>
                </a:rPr>
                <a:t>ут</a:t>
              </a:r>
              <a:r>
                <a:rPr sz="1000">
                  <a:latin typeface="Myriad Pro"/>
                  <a:cs typeface="Myriad Pro"/>
                </a:rPr>
                <a:t> заблокирован</a:t>
              </a:r>
              <a:r>
                <a:rPr lang="ru-RU" sz="1000">
                  <a:latin typeface="Myriad Pro"/>
                  <a:cs typeface="Myriad Pro"/>
                </a:rPr>
                <a:t>ы</a:t>
              </a:r>
              <a:r>
                <a:rPr sz="1000">
                  <a:latin typeface="Myriad Pro"/>
                  <a:cs typeface="Myriad Pro"/>
                </a:rPr>
                <a:t> в одно и то же время.</a:t>
              </a:r>
              <a:endParaRPr sz="1000">
                <a:latin typeface="Myriad Pro"/>
                <a:cs typeface="Myriad Pro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4591050" y="4051300"/>
              <a:ext cx="4683888" cy="23750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355803" y="4364288"/>
              <a:ext cx="494665" cy="165100"/>
            </a:xfrm>
            <a:custGeom>
              <a:avLst/>
              <a:gdLst/>
              <a:ahLst/>
              <a:cxnLst/>
              <a:rect l="l" t="t" r="r" b="b"/>
              <a:pathLst>
                <a:path w="494665" h="165100">
                  <a:moveTo>
                    <a:pt x="494182" y="164604"/>
                  </a:moveTo>
                  <a:lnTo>
                    <a:pt x="0" y="164604"/>
                  </a:lnTo>
                  <a:lnTo>
                    <a:pt x="0" y="0"/>
                  </a:lnTo>
                  <a:lnTo>
                    <a:pt x="494182" y="0"/>
                  </a:lnTo>
                  <a:lnTo>
                    <a:pt x="494182" y="164604"/>
                  </a:lnTo>
                  <a:close/>
                </a:path>
              </a:pathLst>
            </a:custGeom>
            <a:ln w="3175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849987" y="4421171"/>
              <a:ext cx="2608580" cy="0"/>
            </a:xfrm>
            <a:custGeom>
              <a:avLst/>
              <a:gdLst/>
              <a:ahLst/>
              <a:cxnLst/>
              <a:rect l="l" t="t" r="r" b="b"/>
              <a:pathLst>
                <a:path w="2608579">
                  <a:moveTo>
                    <a:pt x="0" y="0"/>
                  </a:moveTo>
                  <a:lnTo>
                    <a:pt x="2608275" y="0"/>
                  </a:lnTo>
                </a:path>
              </a:pathLst>
            </a:custGeom>
            <a:ln w="24853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9458248" y="4239650"/>
              <a:ext cx="1314450" cy="3714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9458261" y="4248222"/>
              <a:ext cx="1314450" cy="354330"/>
            </a:xfrm>
            <a:custGeom>
              <a:avLst/>
              <a:gdLst/>
              <a:ahLst/>
              <a:cxnLst/>
              <a:rect l="l" t="t" r="r" b="b"/>
              <a:pathLst>
                <a:path w="1314450" h="354330">
                  <a:moveTo>
                    <a:pt x="1314450" y="354317"/>
                  </a:moveTo>
                  <a:lnTo>
                    <a:pt x="0" y="354317"/>
                  </a:lnTo>
                  <a:lnTo>
                    <a:pt x="0" y="0"/>
                  </a:lnTo>
                  <a:lnTo>
                    <a:pt x="1314450" y="0"/>
                  </a:lnTo>
                  <a:lnTo>
                    <a:pt x="1314450" y="354317"/>
                  </a:lnTo>
                  <a:close/>
                </a:path>
              </a:pathLst>
            </a:custGeom>
            <a:ln w="16179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037919" y="5908896"/>
              <a:ext cx="4120825" cy="18756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470250" y="6826350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40" h="383539">
                  <a:moveTo>
                    <a:pt x="191770" y="0"/>
                  </a:moveTo>
                  <a:lnTo>
                    <a:pt x="147796" y="5065"/>
                  </a:lnTo>
                  <a:lnTo>
                    <a:pt x="107431" y="19492"/>
                  </a:lnTo>
                  <a:lnTo>
                    <a:pt x="71824" y="42131"/>
                  </a:lnTo>
                  <a:lnTo>
                    <a:pt x="42127" y="71830"/>
                  </a:lnTo>
                  <a:lnTo>
                    <a:pt x="19490" y="107437"/>
                  </a:lnTo>
                  <a:lnTo>
                    <a:pt x="5064" y="147800"/>
                  </a:lnTo>
                  <a:lnTo>
                    <a:pt x="0" y="191770"/>
                  </a:lnTo>
                  <a:lnTo>
                    <a:pt x="5064" y="235743"/>
                  </a:lnTo>
                  <a:lnTo>
                    <a:pt x="19490" y="276108"/>
                  </a:lnTo>
                  <a:lnTo>
                    <a:pt x="42127" y="311715"/>
                  </a:lnTo>
                  <a:lnTo>
                    <a:pt x="71824" y="341412"/>
                  </a:lnTo>
                  <a:lnTo>
                    <a:pt x="107431" y="364049"/>
                  </a:lnTo>
                  <a:lnTo>
                    <a:pt x="147796" y="378475"/>
                  </a:lnTo>
                  <a:lnTo>
                    <a:pt x="191770" y="383540"/>
                  </a:ln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40" y="191770"/>
                  </a:lnTo>
                  <a:lnTo>
                    <a:pt x="378475" y="147800"/>
                  </a:lnTo>
                  <a:lnTo>
                    <a:pt x="364049" y="107437"/>
                  </a:lnTo>
                  <a:lnTo>
                    <a:pt x="341412" y="71830"/>
                  </a:lnTo>
                  <a:lnTo>
                    <a:pt x="311715" y="42131"/>
                  </a:lnTo>
                  <a:lnTo>
                    <a:pt x="276108" y="19492"/>
                  </a:lnTo>
                  <a:lnTo>
                    <a:pt x="235743" y="5065"/>
                  </a:lnTo>
                  <a:lnTo>
                    <a:pt x="191770" y="0"/>
                  </a:lnTo>
                  <a:close/>
                </a:path>
              </a:pathLst>
            </a:custGeom>
            <a:solidFill>
              <a:srgbClr val="4FBA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623265" y="6912460"/>
              <a:ext cx="226060" cy="289560"/>
            </a:xfrm>
            <a:custGeom>
              <a:avLst/>
              <a:gdLst/>
              <a:ahLst/>
              <a:cxnLst/>
              <a:rect l="l" t="t" r="r" b="b"/>
              <a:pathLst>
                <a:path w="226059" h="289560">
                  <a:moveTo>
                    <a:pt x="78943" y="0"/>
                  </a:moveTo>
                  <a:lnTo>
                    <a:pt x="2946" y="4965"/>
                  </a:lnTo>
                  <a:lnTo>
                    <a:pt x="0" y="78943"/>
                  </a:lnTo>
                  <a:lnTo>
                    <a:pt x="15798" y="94729"/>
                  </a:lnTo>
                  <a:lnTo>
                    <a:pt x="10185" y="100329"/>
                  </a:lnTo>
                  <a:lnTo>
                    <a:pt x="37706" y="127838"/>
                  </a:lnTo>
                  <a:lnTo>
                    <a:pt x="28016" y="223583"/>
                  </a:lnTo>
                  <a:lnTo>
                    <a:pt x="93827" y="289394"/>
                  </a:lnTo>
                  <a:lnTo>
                    <a:pt x="140264" y="268379"/>
                  </a:lnTo>
                  <a:lnTo>
                    <a:pt x="179100" y="236335"/>
                  </a:lnTo>
                  <a:lnTo>
                    <a:pt x="208350" y="195245"/>
                  </a:lnTo>
                  <a:lnTo>
                    <a:pt x="226034" y="147091"/>
                  </a:lnTo>
                  <a:lnTo>
                    <a:pt x="78943" y="0"/>
                  </a:lnTo>
                  <a:close/>
                </a:path>
              </a:pathLst>
            </a:custGeom>
            <a:solidFill>
              <a:srgbClr val="21AA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605686" y="6895390"/>
              <a:ext cx="112674" cy="2454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9148390" y="6661392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40" h="383539">
                  <a:moveTo>
                    <a:pt x="191770" y="0"/>
                  </a:moveTo>
                  <a:lnTo>
                    <a:pt x="147796" y="5065"/>
                  </a:lnTo>
                  <a:lnTo>
                    <a:pt x="107431" y="19492"/>
                  </a:lnTo>
                  <a:lnTo>
                    <a:pt x="71824" y="42131"/>
                  </a:lnTo>
                  <a:lnTo>
                    <a:pt x="42127" y="71830"/>
                  </a:lnTo>
                  <a:lnTo>
                    <a:pt x="19490" y="107437"/>
                  </a:lnTo>
                  <a:lnTo>
                    <a:pt x="5064" y="147800"/>
                  </a:lnTo>
                  <a:lnTo>
                    <a:pt x="0" y="191770"/>
                  </a:lnTo>
                  <a:lnTo>
                    <a:pt x="5064" y="235743"/>
                  </a:lnTo>
                  <a:lnTo>
                    <a:pt x="19490" y="276108"/>
                  </a:lnTo>
                  <a:lnTo>
                    <a:pt x="42127" y="311715"/>
                  </a:lnTo>
                  <a:lnTo>
                    <a:pt x="71824" y="341412"/>
                  </a:lnTo>
                  <a:lnTo>
                    <a:pt x="107431" y="364049"/>
                  </a:lnTo>
                  <a:lnTo>
                    <a:pt x="147796" y="378475"/>
                  </a:lnTo>
                  <a:lnTo>
                    <a:pt x="191770" y="383540"/>
                  </a:ln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40" y="191770"/>
                  </a:lnTo>
                  <a:lnTo>
                    <a:pt x="378475" y="147800"/>
                  </a:lnTo>
                  <a:lnTo>
                    <a:pt x="364049" y="107437"/>
                  </a:lnTo>
                  <a:lnTo>
                    <a:pt x="341412" y="71830"/>
                  </a:lnTo>
                  <a:lnTo>
                    <a:pt x="311715" y="42131"/>
                  </a:lnTo>
                  <a:lnTo>
                    <a:pt x="276108" y="19492"/>
                  </a:lnTo>
                  <a:lnTo>
                    <a:pt x="235743" y="5065"/>
                  </a:lnTo>
                  <a:lnTo>
                    <a:pt x="191770" y="0"/>
                  </a:lnTo>
                  <a:close/>
                </a:path>
              </a:pathLst>
            </a:custGeom>
            <a:solidFill>
              <a:srgbClr val="4FBA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9301403" y="6747504"/>
              <a:ext cx="226060" cy="289560"/>
            </a:xfrm>
            <a:custGeom>
              <a:avLst/>
              <a:gdLst/>
              <a:ahLst/>
              <a:cxnLst/>
              <a:rect l="l" t="t" r="r" b="b"/>
              <a:pathLst>
                <a:path w="226059" h="289560">
                  <a:moveTo>
                    <a:pt x="78943" y="0"/>
                  </a:moveTo>
                  <a:lnTo>
                    <a:pt x="2946" y="4965"/>
                  </a:lnTo>
                  <a:lnTo>
                    <a:pt x="0" y="78943"/>
                  </a:lnTo>
                  <a:lnTo>
                    <a:pt x="15798" y="94729"/>
                  </a:lnTo>
                  <a:lnTo>
                    <a:pt x="10185" y="100329"/>
                  </a:lnTo>
                  <a:lnTo>
                    <a:pt x="37706" y="127838"/>
                  </a:lnTo>
                  <a:lnTo>
                    <a:pt x="28016" y="223583"/>
                  </a:lnTo>
                  <a:lnTo>
                    <a:pt x="93827" y="289394"/>
                  </a:lnTo>
                  <a:lnTo>
                    <a:pt x="140264" y="268379"/>
                  </a:lnTo>
                  <a:lnTo>
                    <a:pt x="179100" y="236335"/>
                  </a:lnTo>
                  <a:lnTo>
                    <a:pt x="208350" y="195245"/>
                  </a:lnTo>
                  <a:lnTo>
                    <a:pt x="226034" y="147091"/>
                  </a:lnTo>
                  <a:lnTo>
                    <a:pt x="78943" y="0"/>
                  </a:lnTo>
                  <a:close/>
                </a:path>
              </a:pathLst>
            </a:custGeom>
            <a:solidFill>
              <a:srgbClr val="21AA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9283824" y="6730432"/>
              <a:ext cx="112674" cy="2454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541456" y="6853165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40" h="383539">
                  <a:moveTo>
                    <a:pt x="191770" y="0"/>
                  </a:moveTo>
                  <a:lnTo>
                    <a:pt x="147796" y="5065"/>
                  </a:lnTo>
                  <a:lnTo>
                    <a:pt x="107431" y="19492"/>
                  </a:lnTo>
                  <a:lnTo>
                    <a:pt x="71824" y="42131"/>
                  </a:lnTo>
                  <a:lnTo>
                    <a:pt x="42127" y="71830"/>
                  </a:lnTo>
                  <a:lnTo>
                    <a:pt x="19490" y="107437"/>
                  </a:lnTo>
                  <a:lnTo>
                    <a:pt x="5064" y="147800"/>
                  </a:lnTo>
                  <a:lnTo>
                    <a:pt x="0" y="191770"/>
                  </a:lnTo>
                  <a:lnTo>
                    <a:pt x="5064" y="235743"/>
                  </a:lnTo>
                  <a:lnTo>
                    <a:pt x="19490" y="276108"/>
                  </a:lnTo>
                  <a:lnTo>
                    <a:pt x="42127" y="311715"/>
                  </a:lnTo>
                  <a:lnTo>
                    <a:pt x="71824" y="341412"/>
                  </a:lnTo>
                  <a:lnTo>
                    <a:pt x="107431" y="364049"/>
                  </a:lnTo>
                  <a:lnTo>
                    <a:pt x="147796" y="378475"/>
                  </a:lnTo>
                  <a:lnTo>
                    <a:pt x="191770" y="383540"/>
                  </a:ln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40" y="191770"/>
                  </a:lnTo>
                  <a:lnTo>
                    <a:pt x="378475" y="147800"/>
                  </a:lnTo>
                  <a:lnTo>
                    <a:pt x="364049" y="107437"/>
                  </a:lnTo>
                  <a:lnTo>
                    <a:pt x="341412" y="71830"/>
                  </a:lnTo>
                  <a:lnTo>
                    <a:pt x="311715" y="42131"/>
                  </a:lnTo>
                  <a:lnTo>
                    <a:pt x="276108" y="19492"/>
                  </a:lnTo>
                  <a:lnTo>
                    <a:pt x="235743" y="5065"/>
                  </a:lnTo>
                  <a:lnTo>
                    <a:pt x="191770" y="0"/>
                  </a:lnTo>
                  <a:close/>
                </a:path>
              </a:pathLst>
            </a:custGeom>
            <a:solidFill>
              <a:srgbClr val="4FBA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694470" y="6939276"/>
              <a:ext cx="226060" cy="289560"/>
            </a:xfrm>
            <a:custGeom>
              <a:avLst/>
              <a:gdLst/>
              <a:ahLst/>
              <a:cxnLst/>
              <a:rect l="l" t="t" r="r" b="b"/>
              <a:pathLst>
                <a:path w="226059" h="289560">
                  <a:moveTo>
                    <a:pt x="78943" y="0"/>
                  </a:moveTo>
                  <a:lnTo>
                    <a:pt x="2946" y="4965"/>
                  </a:lnTo>
                  <a:lnTo>
                    <a:pt x="0" y="78943"/>
                  </a:lnTo>
                  <a:lnTo>
                    <a:pt x="15798" y="94729"/>
                  </a:lnTo>
                  <a:lnTo>
                    <a:pt x="10185" y="100329"/>
                  </a:lnTo>
                  <a:lnTo>
                    <a:pt x="37706" y="127838"/>
                  </a:lnTo>
                  <a:lnTo>
                    <a:pt x="28016" y="223583"/>
                  </a:lnTo>
                  <a:lnTo>
                    <a:pt x="93827" y="289394"/>
                  </a:lnTo>
                  <a:lnTo>
                    <a:pt x="140264" y="268379"/>
                  </a:lnTo>
                  <a:lnTo>
                    <a:pt x="179100" y="236335"/>
                  </a:lnTo>
                  <a:lnTo>
                    <a:pt x="208350" y="195245"/>
                  </a:lnTo>
                  <a:lnTo>
                    <a:pt x="226034" y="147091"/>
                  </a:lnTo>
                  <a:lnTo>
                    <a:pt x="78943" y="0"/>
                  </a:lnTo>
                  <a:close/>
                </a:path>
              </a:pathLst>
            </a:custGeom>
            <a:solidFill>
              <a:srgbClr val="21AA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676891" y="6922205"/>
              <a:ext cx="112674" cy="2454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016978" y="6561229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40" h="383539">
                  <a:moveTo>
                    <a:pt x="191770" y="0"/>
                  </a:moveTo>
                  <a:lnTo>
                    <a:pt x="147796" y="5065"/>
                  </a:lnTo>
                  <a:lnTo>
                    <a:pt x="107431" y="19492"/>
                  </a:lnTo>
                  <a:lnTo>
                    <a:pt x="71824" y="42131"/>
                  </a:lnTo>
                  <a:lnTo>
                    <a:pt x="42127" y="71830"/>
                  </a:lnTo>
                  <a:lnTo>
                    <a:pt x="19490" y="107437"/>
                  </a:lnTo>
                  <a:lnTo>
                    <a:pt x="5064" y="147800"/>
                  </a:lnTo>
                  <a:lnTo>
                    <a:pt x="0" y="191770"/>
                  </a:lnTo>
                  <a:lnTo>
                    <a:pt x="5064" y="235743"/>
                  </a:lnTo>
                  <a:lnTo>
                    <a:pt x="19490" y="276108"/>
                  </a:lnTo>
                  <a:lnTo>
                    <a:pt x="42127" y="311715"/>
                  </a:lnTo>
                  <a:lnTo>
                    <a:pt x="71824" y="341412"/>
                  </a:lnTo>
                  <a:lnTo>
                    <a:pt x="107431" y="364049"/>
                  </a:lnTo>
                  <a:lnTo>
                    <a:pt x="147796" y="378475"/>
                  </a:lnTo>
                  <a:lnTo>
                    <a:pt x="191770" y="383540"/>
                  </a:ln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40" y="191770"/>
                  </a:lnTo>
                  <a:lnTo>
                    <a:pt x="378475" y="147800"/>
                  </a:lnTo>
                  <a:lnTo>
                    <a:pt x="364049" y="107437"/>
                  </a:lnTo>
                  <a:lnTo>
                    <a:pt x="341412" y="71830"/>
                  </a:lnTo>
                  <a:lnTo>
                    <a:pt x="311715" y="42131"/>
                  </a:lnTo>
                  <a:lnTo>
                    <a:pt x="276108" y="19492"/>
                  </a:lnTo>
                  <a:lnTo>
                    <a:pt x="235743" y="5065"/>
                  </a:lnTo>
                  <a:lnTo>
                    <a:pt x="191770" y="0"/>
                  </a:lnTo>
                  <a:close/>
                </a:path>
              </a:pathLst>
            </a:custGeom>
            <a:solidFill>
              <a:srgbClr val="4FBA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170005" y="6647339"/>
              <a:ext cx="226060" cy="289560"/>
            </a:xfrm>
            <a:custGeom>
              <a:avLst/>
              <a:gdLst/>
              <a:ahLst/>
              <a:cxnLst/>
              <a:rect l="l" t="t" r="r" b="b"/>
              <a:pathLst>
                <a:path w="226059" h="289560">
                  <a:moveTo>
                    <a:pt x="78930" y="0"/>
                  </a:moveTo>
                  <a:lnTo>
                    <a:pt x="2933" y="4965"/>
                  </a:lnTo>
                  <a:lnTo>
                    <a:pt x="0" y="78943"/>
                  </a:lnTo>
                  <a:lnTo>
                    <a:pt x="15786" y="94729"/>
                  </a:lnTo>
                  <a:lnTo>
                    <a:pt x="10172" y="100329"/>
                  </a:lnTo>
                  <a:lnTo>
                    <a:pt x="37693" y="127838"/>
                  </a:lnTo>
                  <a:lnTo>
                    <a:pt x="28003" y="223583"/>
                  </a:lnTo>
                  <a:lnTo>
                    <a:pt x="93814" y="289394"/>
                  </a:lnTo>
                  <a:lnTo>
                    <a:pt x="140252" y="268379"/>
                  </a:lnTo>
                  <a:lnTo>
                    <a:pt x="179087" y="236335"/>
                  </a:lnTo>
                  <a:lnTo>
                    <a:pt x="208338" y="195245"/>
                  </a:lnTo>
                  <a:lnTo>
                    <a:pt x="226021" y="147091"/>
                  </a:lnTo>
                  <a:lnTo>
                    <a:pt x="78930" y="0"/>
                  </a:lnTo>
                  <a:close/>
                </a:path>
              </a:pathLst>
            </a:custGeom>
            <a:solidFill>
              <a:srgbClr val="21AA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152413" y="6630268"/>
              <a:ext cx="112674" cy="2454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623152" y="6538657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40" h="383539">
                  <a:moveTo>
                    <a:pt x="191770" y="0"/>
                  </a:moveTo>
                  <a:lnTo>
                    <a:pt x="147796" y="5065"/>
                  </a:lnTo>
                  <a:lnTo>
                    <a:pt x="107431" y="19492"/>
                  </a:lnTo>
                  <a:lnTo>
                    <a:pt x="71824" y="42131"/>
                  </a:lnTo>
                  <a:lnTo>
                    <a:pt x="42127" y="71830"/>
                  </a:lnTo>
                  <a:lnTo>
                    <a:pt x="19490" y="107437"/>
                  </a:lnTo>
                  <a:lnTo>
                    <a:pt x="5064" y="147800"/>
                  </a:lnTo>
                  <a:lnTo>
                    <a:pt x="0" y="191770"/>
                  </a:lnTo>
                  <a:lnTo>
                    <a:pt x="5064" y="235743"/>
                  </a:lnTo>
                  <a:lnTo>
                    <a:pt x="19490" y="276108"/>
                  </a:lnTo>
                  <a:lnTo>
                    <a:pt x="42127" y="311715"/>
                  </a:lnTo>
                  <a:lnTo>
                    <a:pt x="71824" y="341412"/>
                  </a:lnTo>
                  <a:lnTo>
                    <a:pt x="107431" y="364049"/>
                  </a:lnTo>
                  <a:lnTo>
                    <a:pt x="147796" y="378475"/>
                  </a:lnTo>
                  <a:lnTo>
                    <a:pt x="191770" y="383540"/>
                  </a:ln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40" y="191770"/>
                  </a:lnTo>
                  <a:lnTo>
                    <a:pt x="378475" y="147800"/>
                  </a:lnTo>
                  <a:lnTo>
                    <a:pt x="364049" y="107437"/>
                  </a:lnTo>
                  <a:lnTo>
                    <a:pt x="341412" y="71830"/>
                  </a:lnTo>
                  <a:lnTo>
                    <a:pt x="311715" y="42131"/>
                  </a:lnTo>
                  <a:lnTo>
                    <a:pt x="276108" y="19492"/>
                  </a:lnTo>
                  <a:lnTo>
                    <a:pt x="235743" y="5065"/>
                  </a:lnTo>
                  <a:lnTo>
                    <a:pt x="191770" y="0"/>
                  </a:lnTo>
                  <a:close/>
                </a:path>
              </a:pathLst>
            </a:custGeom>
            <a:solidFill>
              <a:srgbClr val="4FBA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776166" y="6624768"/>
              <a:ext cx="226060" cy="289560"/>
            </a:xfrm>
            <a:custGeom>
              <a:avLst/>
              <a:gdLst/>
              <a:ahLst/>
              <a:cxnLst/>
              <a:rect l="l" t="t" r="r" b="b"/>
              <a:pathLst>
                <a:path w="226059" h="289560">
                  <a:moveTo>
                    <a:pt x="78943" y="0"/>
                  </a:moveTo>
                  <a:lnTo>
                    <a:pt x="2946" y="4965"/>
                  </a:lnTo>
                  <a:lnTo>
                    <a:pt x="0" y="78943"/>
                  </a:lnTo>
                  <a:lnTo>
                    <a:pt x="15798" y="94729"/>
                  </a:lnTo>
                  <a:lnTo>
                    <a:pt x="10185" y="100329"/>
                  </a:lnTo>
                  <a:lnTo>
                    <a:pt x="37706" y="127838"/>
                  </a:lnTo>
                  <a:lnTo>
                    <a:pt x="28016" y="223583"/>
                  </a:lnTo>
                  <a:lnTo>
                    <a:pt x="93827" y="289394"/>
                  </a:lnTo>
                  <a:lnTo>
                    <a:pt x="140264" y="268379"/>
                  </a:lnTo>
                  <a:lnTo>
                    <a:pt x="179100" y="236335"/>
                  </a:lnTo>
                  <a:lnTo>
                    <a:pt x="208350" y="195245"/>
                  </a:lnTo>
                  <a:lnTo>
                    <a:pt x="226034" y="147091"/>
                  </a:lnTo>
                  <a:lnTo>
                    <a:pt x="78943" y="0"/>
                  </a:lnTo>
                  <a:close/>
                </a:path>
              </a:pathLst>
            </a:custGeom>
            <a:solidFill>
              <a:srgbClr val="21AA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7758587" y="6607697"/>
              <a:ext cx="112674" cy="2454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076340" y="5896924"/>
              <a:ext cx="4082415" cy="1887855"/>
            </a:xfrm>
            <a:custGeom>
              <a:avLst/>
              <a:gdLst/>
              <a:ahLst/>
              <a:cxnLst/>
              <a:rect l="l" t="t" r="r" b="b"/>
              <a:pathLst>
                <a:path w="4082415" h="1887854">
                  <a:moveTo>
                    <a:pt x="4082402" y="1887664"/>
                  </a:moveTo>
                  <a:lnTo>
                    <a:pt x="0" y="1887664"/>
                  </a:lnTo>
                  <a:lnTo>
                    <a:pt x="0" y="0"/>
                  </a:lnTo>
                  <a:lnTo>
                    <a:pt x="4082402" y="0"/>
                  </a:lnTo>
                  <a:lnTo>
                    <a:pt x="4082402" y="1887664"/>
                  </a:lnTo>
                  <a:close/>
                </a:path>
              </a:pathLst>
            </a:custGeom>
            <a:ln w="28740">
              <a:solidFill>
                <a:srgbClr val="8AC35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3" name="object 83"/>
          <p:cNvSpPr/>
          <p:nvPr/>
        </p:nvSpPr>
        <p:spPr>
          <a:xfrm>
            <a:off x="1422" y="635648"/>
            <a:ext cx="44107" cy="14193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2" name="Group 141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143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33"/>
            <p:cNvSpPr txBox="1"/>
            <p:nvPr/>
          </p:nvSpPr>
          <p:spPr>
            <a:xfrm>
              <a:off x="14748504" y="9804139"/>
              <a:ext cx="202739" cy="63125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2" name="object 34"/>
            <p:cNvSpPr txBox="1"/>
            <p:nvPr/>
          </p:nvSpPr>
          <p:spPr>
            <a:xfrm>
              <a:off x="14748504" y="8665620"/>
              <a:ext cx="202739" cy="8871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3" name="object 35"/>
            <p:cNvSpPr txBox="1"/>
            <p:nvPr/>
          </p:nvSpPr>
          <p:spPr>
            <a:xfrm>
              <a:off x="14748085" y="7571084"/>
              <a:ext cx="202739" cy="89431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4" name="object 36"/>
            <p:cNvSpPr txBox="1"/>
            <p:nvPr/>
          </p:nvSpPr>
          <p:spPr>
            <a:xfrm>
              <a:off x="14789136" y="6351302"/>
              <a:ext cx="162107" cy="94457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>
                  <a:latin typeface="Myriad Pro"/>
                  <a:cs typeface="Myriad Pro"/>
                </a:rPr>
                <a:t>Посетители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165" name="object 37"/>
            <p:cNvSpPr txBox="1"/>
            <p:nvPr/>
          </p:nvSpPr>
          <p:spPr>
            <a:xfrm>
              <a:off x="14748504" y="5550402"/>
              <a:ext cx="202739" cy="710422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6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7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68" name="object 40"/>
            <p:cNvSpPr txBox="1"/>
            <p:nvPr/>
          </p:nvSpPr>
          <p:spPr>
            <a:xfrm>
              <a:off x="14748504" y="2182599"/>
              <a:ext cx="202739" cy="78205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9" name="object 41"/>
            <p:cNvSpPr txBox="1"/>
            <p:nvPr/>
          </p:nvSpPr>
          <p:spPr>
            <a:xfrm>
              <a:off x="14748503" y="963655"/>
              <a:ext cx="202739" cy="87923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5700" cy="788035"/>
          </a:xfrm>
          <a:custGeom>
            <a:avLst/>
            <a:gdLst/>
            <a:ahLst/>
            <a:cxnLst/>
            <a:rect l="l" t="t" r="r" b="b"/>
            <a:pathLst>
              <a:path w="7495540" h="788035">
                <a:moveTo>
                  <a:pt x="0" y="787907"/>
                </a:moveTo>
                <a:lnTo>
                  <a:pt x="7495349" y="787907"/>
                </a:lnTo>
                <a:lnTo>
                  <a:pt x="7495349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5986" y="213264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242" y="382436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6893" y="38244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9643" y="382439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2163" y="213264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438313" y="2879430"/>
            <a:ext cx="12510463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Запись контроля доступа является важным моментом для большинства администраторов, чтобы выбрать подходящую систему контроля доступа, ZKBioSecurity предоставляет подробный отчет. Администраторы могут использовать отчеты, выбирая нужные поля отображения.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82700" y="2345055"/>
            <a:ext cx="989901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Запись доступа с настраиваемыми форматами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282790" y="4356100"/>
            <a:ext cx="12612647" cy="473683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422" y="635648"/>
            <a:ext cx="44107" cy="1419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3" name="Group 142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144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33"/>
            <p:cNvSpPr txBox="1"/>
            <p:nvPr/>
          </p:nvSpPr>
          <p:spPr>
            <a:xfrm>
              <a:off x="14748504" y="9923101"/>
              <a:ext cx="202739" cy="574286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3" name="object 34"/>
            <p:cNvSpPr txBox="1"/>
            <p:nvPr/>
          </p:nvSpPr>
          <p:spPr>
            <a:xfrm>
              <a:off x="14748085" y="8557130"/>
              <a:ext cx="202739" cy="100322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4" name="object 35"/>
            <p:cNvSpPr txBox="1"/>
            <p:nvPr/>
          </p:nvSpPr>
          <p:spPr>
            <a:xfrm>
              <a:off x="14748504" y="7661981"/>
              <a:ext cx="202739" cy="795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5" name="object 36"/>
            <p:cNvSpPr txBox="1"/>
            <p:nvPr/>
          </p:nvSpPr>
          <p:spPr>
            <a:xfrm>
              <a:off x="14781177" y="6260824"/>
              <a:ext cx="182632" cy="109411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166" name="object 37"/>
            <p:cNvSpPr txBox="1"/>
            <p:nvPr/>
          </p:nvSpPr>
          <p:spPr>
            <a:xfrm>
              <a:off x="14748504" y="5441912"/>
              <a:ext cx="202739" cy="710422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7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68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69" name="object 40"/>
            <p:cNvSpPr txBox="1"/>
            <p:nvPr/>
          </p:nvSpPr>
          <p:spPr>
            <a:xfrm>
              <a:off x="14748085" y="2073690"/>
              <a:ext cx="202739" cy="78205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70" name="object 41"/>
            <p:cNvSpPr txBox="1"/>
            <p:nvPr/>
          </p:nvSpPr>
          <p:spPr>
            <a:xfrm>
              <a:off x="14748503" y="963655"/>
              <a:ext cx="202739" cy="97431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625080" h="792480">
                <a:moveTo>
                  <a:pt x="7624699" y="792226"/>
                </a:moveTo>
                <a:lnTo>
                  <a:pt x="0" y="792226"/>
                </a:lnTo>
                <a:lnTo>
                  <a:pt x="0" y="0"/>
                </a:lnTo>
                <a:lnTo>
                  <a:pt x="7624699" y="0"/>
                </a:lnTo>
                <a:lnTo>
                  <a:pt x="7624699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56043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27299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16950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99699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42220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 txBox="1"/>
          <p:nvPr/>
        </p:nvSpPr>
        <p:spPr>
          <a:xfrm>
            <a:off x="1892739" y="2856649"/>
            <a:ext cx="10624505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В качестве администратора можно использовать ограниченный доступ к определенным дням. Например, вы можете запретить людям въезд в праздничные дни. ZKBioSecurity - это хорошая система контроля доступа, которая позволяет вам это сделать.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905635" y="2221865"/>
            <a:ext cx="824674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Предельная запись по часовому поясу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37061" y="4432300"/>
            <a:ext cx="11571714" cy="5123815"/>
            <a:chOff x="1507500" y="4821706"/>
            <a:chExt cx="11571714" cy="5123815"/>
          </a:xfrm>
        </p:grpSpPr>
        <p:sp>
          <p:nvSpPr>
            <p:cNvPr id="117" name="object 117"/>
            <p:cNvSpPr txBox="1"/>
            <p:nvPr/>
          </p:nvSpPr>
          <p:spPr>
            <a:xfrm>
              <a:off x="1631080" y="7997962"/>
              <a:ext cx="1864056" cy="6280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Понедельник</a:t>
              </a:r>
              <a:r>
                <a:rPr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2000" dirty="0">
                  <a:solidFill>
                    <a:srgbClr val="231F20"/>
                  </a:solidFill>
                  <a:latin typeface="Myriad Pro"/>
                  <a:cs typeface="Myriad Pro"/>
                </a:rPr>
                <a:t>-</a:t>
              </a:r>
              <a:r>
                <a:rPr sz="2000" spc="-80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lang="ru-RU" sz="2000" spc="-80" dirty="0">
                  <a:solidFill>
                    <a:srgbClr val="231F20"/>
                  </a:solidFill>
                  <a:latin typeface="Myriad Pro"/>
                  <a:cs typeface="Myriad Pro"/>
                </a:rPr>
                <a:t>пятница</a:t>
              </a:r>
              <a:endParaRPr lang="ru-RU" sz="2000" spc="-80" dirty="0">
                <a:solidFill>
                  <a:srgbClr val="231F2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18" name="object 118"/>
            <p:cNvSpPr txBox="1"/>
            <p:nvPr/>
          </p:nvSpPr>
          <p:spPr>
            <a:xfrm>
              <a:off x="6471289" y="9317506"/>
              <a:ext cx="2087743" cy="6280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Суббота</a:t>
              </a:r>
              <a:r>
                <a:rPr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2000" dirty="0">
                  <a:solidFill>
                    <a:srgbClr val="231F20"/>
                  </a:solidFill>
                  <a:latin typeface="Myriad Pro"/>
                  <a:cs typeface="Myriad Pro"/>
                </a:rPr>
                <a:t>- </a:t>
              </a:r>
              <a:r>
                <a:rPr lang="ru-RU" sz="2000" dirty="0">
                  <a:solidFill>
                    <a:srgbClr val="231F20"/>
                  </a:solidFill>
                  <a:latin typeface="Myriad Pro"/>
                  <a:cs typeface="Myriad Pro"/>
                </a:rPr>
                <a:t>воскресенье</a:t>
              </a:r>
              <a:endParaRPr lang="ru-RU" sz="2000" dirty="0">
                <a:solidFill>
                  <a:srgbClr val="231F20"/>
                </a:solidFill>
                <a:latin typeface="Myriad Pro"/>
                <a:cs typeface="Myriad Pro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507500" y="4821706"/>
              <a:ext cx="11571714" cy="4411194"/>
              <a:chOff x="3905250" y="4574235"/>
              <a:chExt cx="6274791" cy="2391981"/>
            </a:xfrm>
          </p:grpSpPr>
          <p:sp>
            <p:nvSpPr>
              <p:cNvPr id="120" name="object 120"/>
              <p:cNvSpPr/>
              <p:nvPr/>
            </p:nvSpPr>
            <p:spPr>
              <a:xfrm>
                <a:off x="3905250" y="4584700"/>
                <a:ext cx="3571091" cy="1538890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1" name="object 121"/>
              <p:cNvSpPr/>
              <p:nvPr/>
            </p:nvSpPr>
            <p:spPr>
              <a:xfrm>
                <a:off x="3938816" y="4574235"/>
                <a:ext cx="3565525" cy="1649095"/>
              </a:xfrm>
              <a:custGeom>
                <a:avLst/>
                <a:gdLst/>
                <a:ahLst/>
                <a:cxnLst/>
                <a:rect l="l" t="t" r="r" b="b"/>
                <a:pathLst>
                  <a:path w="3565525" h="1649095">
                    <a:moveTo>
                      <a:pt x="3565461" y="1648637"/>
                    </a:moveTo>
                    <a:lnTo>
                      <a:pt x="0" y="1648637"/>
                    </a:lnTo>
                    <a:lnTo>
                      <a:pt x="0" y="0"/>
                    </a:lnTo>
                    <a:lnTo>
                      <a:pt x="3565461" y="0"/>
                    </a:lnTo>
                    <a:lnTo>
                      <a:pt x="3565461" y="1648637"/>
                    </a:lnTo>
                    <a:close/>
                  </a:path>
                </a:pathLst>
              </a:custGeom>
              <a:ln w="25107">
                <a:solidFill>
                  <a:srgbClr val="8AC354"/>
                </a:solidFill>
              </a:ln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2" name="object 122"/>
              <p:cNvSpPr/>
              <p:nvPr/>
            </p:nvSpPr>
            <p:spPr>
              <a:xfrm>
                <a:off x="4338651" y="5382614"/>
                <a:ext cx="367030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367030" h="367029">
                    <a:moveTo>
                      <a:pt x="183197" y="0"/>
                    </a:moveTo>
                    <a:lnTo>
                      <a:pt x="129838" y="2773"/>
                    </a:lnTo>
                    <a:lnTo>
                      <a:pt x="86862" y="11737"/>
                    </a:lnTo>
                    <a:lnTo>
                      <a:pt x="28892" y="52099"/>
                    </a:lnTo>
                    <a:lnTo>
                      <a:pt x="2946" y="128810"/>
                    </a:lnTo>
                    <a:lnTo>
                      <a:pt x="0" y="183210"/>
                    </a:lnTo>
                    <a:lnTo>
                      <a:pt x="2946" y="237609"/>
                    </a:lnTo>
                    <a:lnTo>
                      <a:pt x="12312" y="280991"/>
                    </a:lnTo>
                    <a:lnTo>
                      <a:pt x="53478" y="338562"/>
                    </a:lnTo>
                    <a:lnTo>
                      <a:pt x="129838" y="363646"/>
                    </a:lnTo>
                    <a:lnTo>
                      <a:pt x="183197" y="366420"/>
                    </a:lnTo>
                    <a:lnTo>
                      <a:pt x="236561" y="363646"/>
                    </a:lnTo>
                    <a:lnTo>
                      <a:pt x="279540" y="354682"/>
                    </a:lnTo>
                    <a:lnTo>
                      <a:pt x="337514" y="314320"/>
                    </a:lnTo>
                    <a:lnTo>
                      <a:pt x="363461" y="237609"/>
                    </a:lnTo>
                    <a:lnTo>
                      <a:pt x="366407" y="183210"/>
                    </a:lnTo>
                    <a:lnTo>
                      <a:pt x="363461" y="128810"/>
                    </a:lnTo>
                    <a:lnTo>
                      <a:pt x="354094" y="85428"/>
                    </a:lnTo>
                    <a:lnTo>
                      <a:pt x="312927" y="27857"/>
                    </a:lnTo>
                    <a:lnTo>
                      <a:pt x="236561" y="2773"/>
                    </a:lnTo>
                    <a:lnTo>
                      <a:pt x="183197" y="0"/>
                    </a:lnTo>
                    <a:close/>
                  </a:path>
                </a:pathLst>
              </a:custGeom>
              <a:solidFill>
                <a:srgbClr val="5187C6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3" name="object 123"/>
              <p:cNvSpPr/>
              <p:nvPr/>
            </p:nvSpPr>
            <p:spPr>
              <a:xfrm>
                <a:off x="4411931" y="5463808"/>
                <a:ext cx="219849" cy="20403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4" name="object 124"/>
              <p:cNvSpPr/>
              <p:nvPr/>
            </p:nvSpPr>
            <p:spPr>
              <a:xfrm>
                <a:off x="4422241" y="5480014"/>
                <a:ext cx="28321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83209" h="269239">
                    <a:moveTo>
                      <a:pt x="0" y="182803"/>
                    </a:moveTo>
                    <a:lnTo>
                      <a:pt x="86055" y="268859"/>
                    </a:lnTo>
                    <a:lnTo>
                      <a:pt x="90474" y="268960"/>
                    </a:lnTo>
                    <a:lnTo>
                      <a:pt x="94983" y="269011"/>
                    </a:lnTo>
                    <a:lnTo>
                      <a:pt x="99618" y="269011"/>
                    </a:lnTo>
                    <a:lnTo>
                      <a:pt x="152568" y="266285"/>
                    </a:lnTo>
                    <a:lnTo>
                      <a:pt x="195302" y="257481"/>
                    </a:lnTo>
                    <a:lnTo>
                      <a:pt x="253217" y="217876"/>
                    </a:lnTo>
                    <a:lnTo>
                      <a:pt x="268600" y="187820"/>
                    </a:lnTo>
                    <a:lnTo>
                      <a:pt x="9499" y="187820"/>
                    </a:lnTo>
                    <a:lnTo>
                      <a:pt x="4241" y="185953"/>
                    </a:lnTo>
                    <a:lnTo>
                      <a:pt x="0" y="182803"/>
                    </a:lnTo>
                    <a:close/>
                  </a:path>
                  <a:path w="283209" h="269239">
                    <a:moveTo>
                      <a:pt x="154444" y="4191"/>
                    </a:moveTo>
                    <a:lnTo>
                      <a:pt x="140956" y="6922"/>
                    </a:lnTo>
                    <a:lnTo>
                      <a:pt x="129930" y="14366"/>
                    </a:lnTo>
                    <a:lnTo>
                      <a:pt x="122490" y="25397"/>
                    </a:lnTo>
                    <a:lnTo>
                      <a:pt x="119760" y="38887"/>
                    </a:lnTo>
                    <a:lnTo>
                      <a:pt x="119760" y="79540"/>
                    </a:lnTo>
                    <a:lnTo>
                      <a:pt x="127296" y="82962"/>
                    </a:lnTo>
                    <a:lnTo>
                      <a:pt x="133273" y="88530"/>
                    </a:lnTo>
                    <a:lnTo>
                      <a:pt x="137213" y="95761"/>
                    </a:lnTo>
                    <a:lnTo>
                      <a:pt x="138633" y="104178"/>
                    </a:lnTo>
                    <a:lnTo>
                      <a:pt x="138633" y="162318"/>
                    </a:lnTo>
                    <a:lnTo>
                      <a:pt x="136629" y="172245"/>
                    </a:lnTo>
                    <a:lnTo>
                      <a:pt x="131164" y="180351"/>
                    </a:lnTo>
                    <a:lnTo>
                      <a:pt x="123058" y="185816"/>
                    </a:lnTo>
                    <a:lnTo>
                      <a:pt x="113131" y="187820"/>
                    </a:lnTo>
                    <a:lnTo>
                      <a:pt x="268600" y="187820"/>
                    </a:lnTo>
                    <a:lnTo>
                      <a:pt x="269944" y="185194"/>
                    </a:lnTo>
                    <a:lnTo>
                      <a:pt x="279548" y="142672"/>
                    </a:lnTo>
                    <a:lnTo>
                      <a:pt x="282803" y="89369"/>
                    </a:lnTo>
                    <a:lnTo>
                      <a:pt x="258838" y="65405"/>
                    </a:lnTo>
                    <a:lnTo>
                      <a:pt x="189128" y="65405"/>
                    </a:lnTo>
                    <a:lnTo>
                      <a:pt x="189128" y="38887"/>
                    </a:lnTo>
                    <a:lnTo>
                      <a:pt x="186398" y="25397"/>
                    </a:lnTo>
                    <a:lnTo>
                      <a:pt x="178958" y="14366"/>
                    </a:lnTo>
                    <a:lnTo>
                      <a:pt x="167932" y="6922"/>
                    </a:lnTo>
                    <a:lnTo>
                      <a:pt x="154444" y="4191"/>
                    </a:lnTo>
                    <a:close/>
                  </a:path>
                  <a:path w="283209" h="269239">
                    <a:moveTo>
                      <a:pt x="193433" y="0"/>
                    </a:moveTo>
                    <a:lnTo>
                      <a:pt x="200145" y="8149"/>
                    </a:lnTo>
                    <a:lnTo>
                      <a:pt x="205214" y="17495"/>
                    </a:lnTo>
                    <a:lnTo>
                      <a:pt x="208419" y="27815"/>
                    </a:lnTo>
                    <a:lnTo>
                      <a:pt x="209537" y="38887"/>
                    </a:lnTo>
                    <a:lnTo>
                      <a:pt x="209537" y="65405"/>
                    </a:lnTo>
                    <a:lnTo>
                      <a:pt x="258838" y="65405"/>
                    </a:lnTo>
                    <a:lnTo>
                      <a:pt x="193433" y="0"/>
                    </a:lnTo>
                    <a:close/>
                  </a:path>
                </a:pathLst>
              </a:custGeom>
              <a:solidFill>
                <a:srgbClr val="4673A7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5" name="object 125"/>
              <p:cNvSpPr/>
              <p:nvPr/>
            </p:nvSpPr>
            <p:spPr>
              <a:xfrm>
                <a:off x="4726593" y="5133906"/>
                <a:ext cx="367030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367030" h="367030">
                    <a:moveTo>
                      <a:pt x="183197" y="0"/>
                    </a:moveTo>
                    <a:lnTo>
                      <a:pt x="129838" y="2773"/>
                    </a:lnTo>
                    <a:lnTo>
                      <a:pt x="86862" y="11737"/>
                    </a:lnTo>
                    <a:lnTo>
                      <a:pt x="28892" y="52099"/>
                    </a:lnTo>
                    <a:lnTo>
                      <a:pt x="2946" y="128810"/>
                    </a:lnTo>
                    <a:lnTo>
                      <a:pt x="0" y="183210"/>
                    </a:lnTo>
                    <a:lnTo>
                      <a:pt x="2946" y="237609"/>
                    </a:lnTo>
                    <a:lnTo>
                      <a:pt x="12312" y="280991"/>
                    </a:lnTo>
                    <a:lnTo>
                      <a:pt x="53478" y="338562"/>
                    </a:lnTo>
                    <a:lnTo>
                      <a:pt x="129838" y="363646"/>
                    </a:lnTo>
                    <a:lnTo>
                      <a:pt x="183197" y="366420"/>
                    </a:lnTo>
                    <a:lnTo>
                      <a:pt x="236561" y="363646"/>
                    </a:lnTo>
                    <a:lnTo>
                      <a:pt x="279540" y="354682"/>
                    </a:lnTo>
                    <a:lnTo>
                      <a:pt x="337514" y="314320"/>
                    </a:lnTo>
                    <a:lnTo>
                      <a:pt x="363461" y="237609"/>
                    </a:lnTo>
                    <a:lnTo>
                      <a:pt x="366407" y="183210"/>
                    </a:lnTo>
                    <a:lnTo>
                      <a:pt x="363461" y="128810"/>
                    </a:lnTo>
                    <a:lnTo>
                      <a:pt x="354094" y="85428"/>
                    </a:lnTo>
                    <a:lnTo>
                      <a:pt x="312927" y="27857"/>
                    </a:lnTo>
                    <a:lnTo>
                      <a:pt x="236561" y="2773"/>
                    </a:lnTo>
                    <a:lnTo>
                      <a:pt x="183197" y="0"/>
                    </a:lnTo>
                    <a:close/>
                  </a:path>
                </a:pathLst>
              </a:custGeom>
              <a:solidFill>
                <a:srgbClr val="5187C6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6" name="object 126"/>
              <p:cNvSpPr/>
              <p:nvPr/>
            </p:nvSpPr>
            <p:spPr>
              <a:xfrm>
                <a:off x="4799873" y="5215101"/>
                <a:ext cx="219849" cy="20403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7" name="object 127"/>
              <p:cNvSpPr/>
              <p:nvPr/>
            </p:nvSpPr>
            <p:spPr>
              <a:xfrm>
                <a:off x="4810183" y="5231307"/>
                <a:ext cx="28321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83210" h="269239">
                    <a:moveTo>
                      <a:pt x="0" y="182803"/>
                    </a:moveTo>
                    <a:lnTo>
                      <a:pt x="86055" y="268859"/>
                    </a:lnTo>
                    <a:lnTo>
                      <a:pt x="90474" y="268960"/>
                    </a:lnTo>
                    <a:lnTo>
                      <a:pt x="94983" y="269011"/>
                    </a:lnTo>
                    <a:lnTo>
                      <a:pt x="99618" y="269011"/>
                    </a:lnTo>
                    <a:lnTo>
                      <a:pt x="152568" y="266285"/>
                    </a:lnTo>
                    <a:lnTo>
                      <a:pt x="195302" y="257481"/>
                    </a:lnTo>
                    <a:lnTo>
                      <a:pt x="253217" y="217876"/>
                    </a:lnTo>
                    <a:lnTo>
                      <a:pt x="268600" y="187820"/>
                    </a:lnTo>
                    <a:lnTo>
                      <a:pt x="9499" y="187820"/>
                    </a:lnTo>
                    <a:lnTo>
                      <a:pt x="4241" y="185953"/>
                    </a:lnTo>
                    <a:lnTo>
                      <a:pt x="0" y="182803"/>
                    </a:lnTo>
                    <a:close/>
                  </a:path>
                  <a:path w="283210" h="269239">
                    <a:moveTo>
                      <a:pt x="154444" y="4191"/>
                    </a:moveTo>
                    <a:lnTo>
                      <a:pt x="140956" y="6922"/>
                    </a:lnTo>
                    <a:lnTo>
                      <a:pt x="129930" y="14366"/>
                    </a:lnTo>
                    <a:lnTo>
                      <a:pt x="122490" y="25397"/>
                    </a:lnTo>
                    <a:lnTo>
                      <a:pt x="119760" y="38887"/>
                    </a:lnTo>
                    <a:lnTo>
                      <a:pt x="119760" y="79540"/>
                    </a:lnTo>
                    <a:lnTo>
                      <a:pt x="127296" y="82962"/>
                    </a:lnTo>
                    <a:lnTo>
                      <a:pt x="133273" y="88530"/>
                    </a:lnTo>
                    <a:lnTo>
                      <a:pt x="137213" y="95761"/>
                    </a:lnTo>
                    <a:lnTo>
                      <a:pt x="138633" y="104178"/>
                    </a:lnTo>
                    <a:lnTo>
                      <a:pt x="138633" y="162318"/>
                    </a:lnTo>
                    <a:lnTo>
                      <a:pt x="136629" y="172245"/>
                    </a:lnTo>
                    <a:lnTo>
                      <a:pt x="131164" y="180351"/>
                    </a:lnTo>
                    <a:lnTo>
                      <a:pt x="123058" y="185816"/>
                    </a:lnTo>
                    <a:lnTo>
                      <a:pt x="113131" y="187820"/>
                    </a:lnTo>
                    <a:lnTo>
                      <a:pt x="268600" y="187820"/>
                    </a:lnTo>
                    <a:lnTo>
                      <a:pt x="269944" y="185194"/>
                    </a:lnTo>
                    <a:lnTo>
                      <a:pt x="279548" y="142672"/>
                    </a:lnTo>
                    <a:lnTo>
                      <a:pt x="282803" y="89369"/>
                    </a:lnTo>
                    <a:lnTo>
                      <a:pt x="258838" y="65405"/>
                    </a:lnTo>
                    <a:lnTo>
                      <a:pt x="189128" y="65405"/>
                    </a:lnTo>
                    <a:lnTo>
                      <a:pt x="189128" y="38887"/>
                    </a:lnTo>
                    <a:lnTo>
                      <a:pt x="186398" y="25397"/>
                    </a:lnTo>
                    <a:lnTo>
                      <a:pt x="178958" y="14366"/>
                    </a:lnTo>
                    <a:lnTo>
                      <a:pt x="167932" y="6922"/>
                    </a:lnTo>
                    <a:lnTo>
                      <a:pt x="154444" y="4191"/>
                    </a:lnTo>
                    <a:close/>
                  </a:path>
                  <a:path w="283210" h="269239">
                    <a:moveTo>
                      <a:pt x="193433" y="0"/>
                    </a:moveTo>
                    <a:lnTo>
                      <a:pt x="200145" y="8149"/>
                    </a:lnTo>
                    <a:lnTo>
                      <a:pt x="205214" y="17495"/>
                    </a:lnTo>
                    <a:lnTo>
                      <a:pt x="208419" y="27815"/>
                    </a:lnTo>
                    <a:lnTo>
                      <a:pt x="209537" y="38887"/>
                    </a:lnTo>
                    <a:lnTo>
                      <a:pt x="209537" y="65405"/>
                    </a:lnTo>
                    <a:lnTo>
                      <a:pt x="258838" y="65405"/>
                    </a:lnTo>
                    <a:lnTo>
                      <a:pt x="193433" y="0"/>
                    </a:lnTo>
                    <a:close/>
                  </a:path>
                </a:pathLst>
              </a:custGeom>
              <a:solidFill>
                <a:srgbClr val="4673A7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8" name="object 128"/>
              <p:cNvSpPr/>
              <p:nvPr/>
            </p:nvSpPr>
            <p:spPr>
              <a:xfrm>
                <a:off x="5274033" y="5133906"/>
                <a:ext cx="367030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367030" h="367030">
                    <a:moveTo>
                      <a:pt x="183197" y="0"/>
                    </a:moveTo>
                    <a:lnTo>
                      <a:pt x="129838" y="2773"/>
                    </a:lnTo>
                    <a:lnTo>
                      <a:pt x="86862" y="11737"/>
                    </a:lnTo>
                    <a:lnTo>
                      <a:pt x="28892" y="52099"/>
                    </a:lnTo>
                    <a:lnTo>
                      <a:pt x="2946" y="128810"/>
                    </a:lnTo>
                    <a:lnTo>
                      <a:pt x="0" y="183210"/>
                    </a:lnTo>
                    <a:lnTo>
                      <a:pt x="2946" y="237609"/>
                    </a:lnTo>
                    <a:lnTo>
                      <a:pt x="12312" y="280991"/>
                    </a:lnTo>
                    <a:lnTo>
                      <a:pt x="53478" y="338562"/>
                    </a:lnTo>
                    <a:lnTo>
                      <a:pt x="129838" y="363646"/>
                    </a:lnTo>
                    <a:lnTo>
                      <a:pt x="183197" y="366420"/>
                    </a:lnTo>
                    <a:lnTo>
                      <a:pt x="236561" y="363646"/>
                    </a:lnTo>
                    <a:lnTo>
                      <a:pt x="279540" y="354682"/>
                    </a:lnTo>
                    <a:lnTo>
                      <a:pt x="337514" y="314320"/>
                    </a:lnTo>
                    <a:lnTo>
                      <a:pt x="363461" y="237609"/>
                    </a:lnTo>
                    <a:lnTo>
                      <a:pt x="366407" y="183210"/>
                    </a:lnTo>
                    <a:lnTo>
                      <a:pt x="363461" y="128810"/>
                    </a:lnTo>
                    <a:lnTo>
                      <a:pt x="354094" y="85428"/>
                    </a:lnTo>
                    <a:lnTo>
                      <a:pt x="312927" y="27857"/>
                    </a:lnTo>
                    <a:lnTo>
                      <a:pt x="236561" y="2773"/>
                    </a:lnTo>
                    <a:lnTo>
                      <a:pt x="183197" y="0"/>
                    </a:lnTo>
                    <a:close/>
                  </a:path>
                </a:pathLst>
              </a:custGeom>
              <a:solidFill>
                <a:srgbClr val="5187C6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9" name="object 129"/>
              <p:cNvSpPr/>
              <p:nvPr/>
            </p:nvSpPr>
            <p:spPr>
              <a:xfrm>
                <a:off x="5347313" y="5215101"/>
                <a:ext cx="219849" cy="20403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0" name="object 130"/>
              <p:cNvSpPr/>
              <p:nvPr/>
            </p:nvSpPr>
            <p:spPr>
              <a:xfrm>
                <a:off x="5357623" y="5231307"/>
                <a:ext cx="28321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83210" h="269239">
                    <a:moveTo>
                      <a:pt x="0" y="182803"/>
                    </a:moveTo>
                    <a:lnTo>
                      <a:pt x="86055" y="268859"/>
                    </a:lnTo>
                    <a:lnTo>
                      <a:pt x="90474" y="268960"/>
                    </a:lnTo>
                    <a:lnTo>
                      <a:pt x="94983" y="269011"/>
                    </a:lnTo>
                    <a:lnTo>
                      <a:pt x="99618" y="269011"/>
                    </a:lnTo>
                    <a:lnTo>
                      <a:pt x="152568" y="266285"/>
                    </a:lnTo>
                    <a:lnTo>
                      <a:pt x="195302" y="257481"/>
                    </a:lnTo>
                    <a:lnTo>
                      <a:pt x="253217" y="217876"/>
                    </a:lnTo>
                    <a:lnTo>
                      <a:pt x="268600" y="187820"/>
                    </a:lnTo>
                    <a:lnTo>
                      <a:pt x="9499" y="187820"/>
                    </a:lnTo>
                    <a:lnTo>
                      <a:pt x="4241" y="185953"/>
                    </a:lnTo>
                    <a:lnTo>
                      <a:pt x="0" y="182803"/>
                    </a:lnTo>
                    <a:close/>
                  </a:path>
                  <a:path w="283210" h="269239">
                    <a:moveTo>
                      <a:pt x="154444" y="4191"/>
                    </a:moveTo>
                    <a:lnTo>
                      <a:pt x="140956" y="6922"/>
                    </a:lnTo>
                    <a:lnTo>
                      <a:pt x="129930" y="14366"/>
                    </a:lnTo>
                    <a:lnTo>
                      <a:pt x="122490" y="25397"/>
                    </a:lnTo>
                    <a:lnTo>
                      <a:pt x="119760" y="38887"/>
                    </a:lnTo>
                    <a:lnTo>
                      <a:pt x="119760" y="79540"/>
                    </a:lnTo>
                    <a:lnTo>
                      <a:pt x="127296" y="82962"/>
                    </a:lnTo>
                    <a:lnTo>
                      <a:pt x="133273" y="88530"/>
                    </a:lnTo>
                    <a:lnTo>
                      <a:pt x="137213" y="95761"/>
                    </a:lnTo>
                    <a:lnTo>
                      <a:pt x="138633" y="104178"/>
                    </a:lnTo>
                    <a:lnTo>
                      <a:pt x="138633" y="162318"/>
                    </a:lnTo>
                    <a:lnTo>
                      <a:pt x="136629" y="172245"/>
                    </a:lnTo>
                    <a:lnTo>
                      <a:pt x="131164" y="180351"/>
                    </a:lnTo>
                    <a:lnTo>
                      <a:pt x="123058" y="185816"/>
                    </a:lnTo>
                    <a:lnTo>
                      <a:pt x="113131" y="187820"/>
                    </a:lnTo>
                    <a:lnTo>
                      <a:pt x="268600" y="187820"/>
                    </a:lnTo>
                    <a:lnTo>
                      <a:pt x="269944" y="185194"/>
                    </a:lnTo>
                    <a:lnTo>
                      <a:pt x="279548" y="142672"/>
                    </a:lnTo>
                    <a:lnTo>
                      <a:pt x="282803" y="89369"/>
                    </a:lnTo>
                    <a:lnTo>
                      <a:pt x="258838" y="65405"/>
                    </a:lnTo>
                    <a:lnTo>
                      <a:pt x="189128" y="65405"/>
                    </a:lnTo>
                    <a:lnTo>
                      <a:pt x="189128" y="38887"/>
                    </a:lnTo>
                    <a:lnTo>
                      <a:pt x="186398" y="25397"/>
                    </a:lnTo>
                    <a:lnTo>
                      <a:pt x="178958" y="14366"/>
                    </a:lnTo>
                    <a:lnTo>
                      <a:pt x="167932" y="6922"/>
                    </a:lnTo>
                    <a:lnTo>
                      <a:pt x="154444" y="4191"/>
                    </a:lnTo>
                    <a:close/>
                  </a:path>
                  <a:path w="283210" h="269239">
                    <a:moveTo>
                      <a:pt x="193433" y="0"/>
                    </a:moveTo>
                    <a:lnTo>
                      <a:pt x="200145" y="8149"/>
                    </a:lnTo>
                    <a:lnTo>
                      <a:pt x="205214" y="17495"/>
                    </a:lnTo>
                    <a:lnTo>
                      <a:pt x="208419" y="27815"/>
                    </a:lnTo>
                    <a:lnTo>
                      <a:pt x="209537" y="38887"/>
                    </a:lnTo>
                    <a:lnTo>
                      <a:pt x="209537" y="65405"/>
                    </a:lnTo>
                    <a:lnTo>
                      <a:pt x="258838" y="65405"/>
                    </a:lnTo>
                    <a:lnTo>
                      <a:pt x="193433" y="0"/>
                    </a:lnTo>
                    <a:close/>
                  </a:path>
                </a:pathLst>
              </a:custGeom>
              <a:solidFill>
                <a:srgbClr val="4673A7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1" name="object 131"/>
              <p:cNvSpPr/>
              <p:nvPr/>
            </p:nvSpPr>
            <p:spPr>
              <a:xfrm>
                <a:off x="6006443" y="5379133"/>
                <a:ext cx="367030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367030" h="367029">
                    <a:moveTo>
                      <a:pt x="183197" y="0"/>
                    </a:moveTo>
                    <a:lnTo>
                      <a:pt x="129838" y="2773"/>
                    </a:lnTo>
                    <a:lnTo>
                      <a:pt x="86862" y="11737"/>
                    </a:lnTo>
                    <a:lnTo>
                      <a:pt x="28892" y="52099"/>
                    </a:lnTo>
                    <a:lnTo>
                      <a:pt x="2946" y="128810"/>
                    </a:lnTo>
                    <a:lnTo>
                      <a:pt x="0" y="183210"/>
                    </a:lnTo>
                    <a:lnTo>
                      <a:pt x="2946" y="237609"/>
                    </a:lnTo>
                    <a:lnTo>
                      <a:pt x="12312" y="280991"/>
                    </a:lnTo>
                    <a:lnTo>
                      <a:pt x="53478" y="338562"/>
                    </a:lnTo>
                    <a:lnTo>
                      <a:pt x="129838" y="363646"/>
                    </a:lnTo>
                    <a:lnTo>
                      <a:pt x="183197" y="366420"/>
                    </a:lnTo>
                    <a:lnTo>
                      <a:pt x="236561" y="363646"/>
                    </a:lnTo>
                    <a:lnTo>
                      <a:pt x="279540" y="354682"/>
                    </a:lnTo>
                    <a:lnTo>
                      <a:pt x="337514" y="314320"/>
                    </a:lnTo>
                    <a:lnTo>
                      <a:pt x="363461" y="237609"/>
                    </a:lnTo>
                    <a:lnTo>
                      <a:pt x="366407" y="183210"/>
                    </a:lnTo>
                    <a:lnTo>
                      <a:pt x="363461" y="128810"/>
                    </a:lnTo>
                    <a:lnTo>
                      <a:pt x="354094" y="85428"/>
                    </a:lnTo>
                    <a:lnTo>
                      <a:pt x="312927" y="27857"/>
                    </a:lnTo>
                    <a:lnTo>
                      <a:pt x="236561" y="2773"/>
                    </a:lnTo>
                    <a:lnTo>
                      <a:pt x="183197" y="0"/>
                    </a:lnTo>
                    <a:close/>
                  </a:path>
                </a:pathLst>
              </a:custGeom>
              <a:solidFill>
                <a:srgbClr val="5187C6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2" name="object 132"/>
              <p:cNvSpPr/>
              <p:nvPr/>
            </p:nvSpPr>
            <p:spPr>
              <a:xfrm>
                <a:off x="6079723" y="5460328"/>
                <a:ext cx="219849" cy="20403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3" name="object 133"/>
              <p:cNvSpPr/>
              <p:nvPr/>
            </p:nvSpPr>
            <p:spPr>
              <a:xfrm>
                <a:off x="6090033" y="5476534"/>
                <a:ext cx="28321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83210" h="269239">
                    <a:moveTo>
                      <a:pt x="0" y="182803"/>
                    </a:moveTo>
                    <a:lnTo>
                      <a:pt x="86055" y="268859"/>
                    </a:lnTo>
                    <a:lnTo>
                      <a:pt x="90474" y="268960"/>
                    </a:lnTo>
                    <a:lnTo>
                      <a:pt x="94983" y="269011"/>
                    </a:lnTo>
                    <a:lnTo>
                      <a:pt x="99618" y="269011"/>
                    </a:lnTo>
                    <a:lnTo>
                      <a:pt x="152568" y="266285"/>
                    </a:lnTo>
                    <a:lnTo>
                      <a:pt x="195302" y="257481"/>
                    </a:lnTo>
                    <a:lnTo>
                      <a:pt x="253217" y="217876"/>
                    </a:lnTo>
                    <a:lnTo>
                      <a:pt x="268600" y="187820"/>
                    </a:lnTo>
                    <a:lnTo>
                      <a:pt x="9499" y="187820"/>
                    </a:lnTo>
                    <a:lnTo>
                      <a:pt x="4241" y="185953"/>
                    </a:lnTo>
                    <a:lnTo>
                      <a:pt x="0" y="182803"/>
                    </a:lnTo>
                    <a:close/>
                  </a:path>
                  <a:path w="283210" h="269239">
                    <a:moveTo>
                      <a:pt x="154444" y="4191"/>
                    </a:moveTo>
                    <a:lnTo>
                      <a:pt x="140956" y="6922"/>
                    </a:lnTo>
                    <a:lnTo>
                      <a:pt x="129930" y="14366"/>
                    </a:lnTo>
                    <a:lnTo>
                      <a:pt x="122490" y="25397"/>
                    </a:lnTo>
                    <a:lnTo>
                      <a:pt x="119760" y="38887"/>
                    </a:lnTo>
                    <a:lnTo>
                      <a:pt x="119760" y="79540"/>
                    </a:lnTo>
                    <a:lnTo>
                      <a:pt x="127296" y="82962"/>
                    </a:lnTo>
                    <a:lnTo>
                      <a:pt x="133273" y="88530"/>
                    </a:lnTo>
                    <a:lnTo>
                      <a:pt x="137213" y="95761"/>
                    </a:lnTo>
                    <a:lnTo>
                      <a:pt x="138633" y="104178"/>
                    </a:lnTo>
                    <a:lnTo>
                      <a:pt x="138633" y="162318"/>
                    </a:lnTo>
                    <a:lnTo>
                      <a:pt x="136629" y="172245"/>
                    </a:lnTo>
                    <a:lnTo>
                      <a:pt x="131164" y="180351"/>
                    </a:lnTo>
                    <a:lnTo>
                      <a:pt x="123058" y="185816"/>
                    </a:lnTo>
                    <a:lnTo>
                      <a:pt x="113131" y="187820"/>
                    </a:lnTo>
                    <a:lnTo>
                      <a:pt x="268600" y="187820"/>
                    </a:lnTo>
                    <a:lnTo>
                      <a:pt x="269944" y="185194"/>
                    </a:lnTo>
                    <a:lnTo>
                      <a:pt x="279548" y="142672"/>
                    </a:lnTo>
                    <a:lnTo>
                      <a:pt x="282803" y="89369"/>
                    </a:lnTo>
                    <a:lnTo>
                      <a:pt x="258838" y="65405"/>
                    </a:lnTo>
                    <a:lnTo>
                      <a:pt x="189128" y="65405"/>
                    </a:lnTo>
                    <a:lnTo>
                      <a:pt x="189128" y="38887"/>
                    </a:lnTo>
                    <a:lnTo>
                      <a:pt x="186398" y="25397"/>
                    </a:lnTo>
                    <a:lnTo>
                      <a:pt x="178958" y="14366"/>
                    </a:lnTo>
                    <a:lnTo>
                      <a:pt x="167932" y="6922"/>
                    </a:lnTo>
                    <a:lnTo>
                      <a:pt x="154444" y="4191"/>
                    </a:lnTo>
                    <a:close/>
                  </a:path>
                  <a:path w="283210" h="269239">
                    <a:moveTo>
                      <a:pt x="193433" y="0"/>
                    </a:moveTo>
                    <a:lnTo>
                      <a:pt x="200145" y="8149"/>
                    </a:lnTo>
                    <a:lnTo>
                      <a:pt x="205214" y="17495"/>
                    </a:lnTo>
                    <a:lnTo>
                      <a:pt x="208419" y="27815"/>
                    </a:lnTo>
                    <a:lnTo>
                      <a:pt x="209537" y="38887"/>
                    </a:lnTo>
                    <a:lnTo>
                      <a:pt x="209537" y="65405"/>
                    </a:lnTo>
                    <a:lnTo>
                      <a:pt x="258838" y="65405"/>
                    </a:lnTo>
                    <a:lnTo>
                      <a:pt x="193433" y="0"/>
                    </a:lnTo>
                    <a:close/>
                  </a:path>
                </a:pathLst>
              </a:custGeom>
              <a:solidFill>
                <a:srgbClr val="4673A7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4" name="object 134"/>
              <p:cNvSpPr/>
              <p:nvPr/>
            </p:nvSpPr>
            <p:spPr>
              <a:xfrm>
                <a:off x="6614217" y="5219508"/>
                <a:ext cx="367030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367030">
                    <a:moveTo>
                      <a:pt x="183197" y="0"/>
                    </a:moveTo>
                    <a:lnTo>
                      <a:pt x="129838" y="2773"/>
                    </a:lnTo>
                    <a:lnTo>
                      <a:pt x="86862" y="11737"/>
                    </a:lnTo>
                    <a:lnTo>
                      <a:pt x="28892" y="52099"/>
                    </a:lnTo>
                    <a:lnTo>
                      <a:pt x="2946" y="128810"/>
                    </a:lnTo>
                    <a:lnTo>
                      <a:pt x="0" y="183210"/>
                    </a:lnTo>
                    <a:lnTo>
                      <a:pt x="2946" y="237609"/>
                    </a:lnTo>
                    <a:lnTo>
                      <a:pt x="12312" y="280991"/>
                    </a:lnTo>
                    <a:lnTo>
                      <a:pt x="53478" y="338562"/>
                    </a:lnTo>
                    <a:lnTo>
                      <a:pt x="129838" y="363646"/>
                    </a:lnTo>
                    <a:lnTo>
                      <a:pt x="183197" y="366420"/>
                    </a:lnTo>
                    <a:lnTo>
                      <a:pt x="236561" y="363646"/>
                    </a:lnTo>
                    <a:lnTo>
                      <a:pt x="279540" y="354682"/>
                    </a:lnTo>
                    <a:lnTo>
                      <a:pt x="337514" y="314320"/>
                    </a:lnTo>
                    <a:lnTo>
                      <a:pt x="363461" y="237609"/>
                    </a:lnTo>
                    <a:lnTo>
                      <a:pt x="366407" y="183210"/>
                    </a:lnTo>
                    <a:lnTo>
                      <a:pt x="363461" y="128810"/>
                    </a:lnTo>
                    <a:lnTo>
                      <a:pt x="354094" y="85428"/>
                    </a:lnTo>
                    <a:lnTo>
                      <a:pt x="312927" y="27857"/>
                    </a:lnTo>
                    <a:lnTo>
                      <a:pt x="236561" y="2773"/>
                    </a:lnTo>
                    <a:lnTo>
                      <a:pt x="183197" y="0"/>
                    </a:lnTo>
                    <a:close/>
                  </a:path>
                </a:pathLst>
              </a:custGeom>
              <a:solidFill>
                <a:srgbClr val="5187C6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5" name="object 135"/>
              <p:cNvSpPr/>
              <p:nvPr/>
            </p:nvSpPr>
            <p:spPr>
              <a:xfrm>
                <a:off x="6687497" y="5300703"/>
                <a:ext cx="219849" cy="20403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6" name="object 136"/>
              <p:cNvSpPr/>
              <p:nvPr/>
            </p:nvSpPr>
            <p:spPr>
              <a:xfrm>
                <a:off x="6697807" y="5316909"/>
                <a:ext cx="28321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83210" h="269239">
                    <a:moveTo>
                      <a:pt x="0" y="182803"/>
                    </a:moveTo>
                    <a:lnTo>
                      <a:pt x="86055" y="268859"/>
                    </a:lnTo>
                    <a:lnTo>
                      <a:pt x="90474" y="268960"/>
                    </a:lnTo>
                    <a:lnTo>
                      <a:pt x="94983" y="269011"/>
                    </a:lnTo>
                    <a:lnTo>
                      <a:pt x="99618" y="269011"/>
                    </a:lnTo>
                    <a:lnTo>
                      <a:pt x="152568" y="266285"/>
                    </a:lnTo>
                    <a:lnTo>
                      <a:pt x="195302" y="257481"/>
                    </a:lnTo>
                    <a:lnTo>
                      <a:pt x="253217" y="217876"/>
                    </a:lnTo>
                    <a:lnTo>
                      <a:pt x="268600" y="187820"/>
                    </a:lnTo>
                    <a:lnTo>
                      <a:pt x="9499" y="187820"/>
                    </a:lnTo>
                    <a:lnTo>
                      <a:pt x="4241" y="185953"/>
                    </a:lnTo>
                    <a:lnTo>
                      <a:pt x="0" y="182803"/>
                    </a:lnTo>
                    <a:close/>
                  </a:path>
                  <a:path w="283210" h="269239">
                    <a:moveTo>
                      <a:pt x="154444" y="4191"/>
                    </a:moveTo>
                    <a:lnTo>
                      <a:pt x="140956" y="6922"/>
                    </a:lnTo>
                    <a:lnTo>
                      <a:pt x="129930" y="14366"/>
                    </a:lnTo>
                    <a:lnTo>
                      <a:pt x="122490" y="25397"/>
                    </a:lnTo>
                    <a:lnTo>
                      <a:pt x="119760" y="38887"/>
                    </a:lnTo>
                    <a:lnTo>
                      <a:pt x="119760" y="79540"/>
                    </a:lnTo>
                    <a:lnTo>
                      <a:pt x="127296" y="82962"/>
                    </a:lnTo>
                    <a:lnTo>
                      <a:pt x="133273" y="88530"/>
                    </a:lnTo>
                    <a:lnTo>
                      <a:pt x="137213" y="95761"/>
                    </a:lnTo>
                    <a:lnTo>
                      <a:pt x="138633" y="104178"/>
                    </a:lnTo>
                    <a:lnTo>
                      <a:pt x="138633" y="162318"/>
                    </a:lnTo>
                    <a:lnTo>
                      <a:pt x="136629" y="172245"/>
                    </a:lnTo>
                    <a:lnTo>
                      <a:pt x="131164" y="180351"/>
                    </a:lnTo>
                    <a:lnTo>
                      <a:pt x="123058" y="185816"/>
                    </a:lnTo>
                    <a:lnTo>
                      <a:pt x="113131" y="187820"/>
                    </a:lnTo>
                    <a:lnTo>
                      <a:pt x="268600" y="187820"/>
                    </a:lnTo>
                    <a:lnTo>
                      <a:pt x="269944" y="185194"/>
                    </a:lnTo>
                    <a:lnTo>
                      <a:pt x="279548" y="142672"/>
                    </a:lnTo>
                    <a:lnTo>
                      <a:pt x="282803" y="89369"/>
                    </a:lnTo>
                    <a:lnTo>
                      <a:pt x="258838" y="65405"/>
                    </a:lnTo>
                    <a:lnTo>
                      <a:pt x="189128" y="65405"/>
                    </a:lnTo>
                    <a:lnTo>
                      <a:pt x="189128" y="38887"/>
                    </a:lnTo>
                    <a:lnTo>
                      <a:pt x="186398" y="25397"/>
                    </a:lnTo>
                    <a:lnTo>
                      <a:pt x="178958" y="14366"/>
                    </a:lnTo>
                    <a:lnTo>
                      <a:pt x="167932" y="6922"/>
                    </a:lnTo>
                    <a:lnTo>
                      <a:pt x="154444" y="4191"/>
                    </a:lnTo>
                    <a:close/>
                  </a:path>
                  <a:path w="283210" h="269239">
                    <a:moveTo>
                      <a:pt x="193433" y="0"/>
                    </a:moveTo>
                    <a:lnTo>
                      <a:pt x="200145" y="8149"/>
                    </a:lnTo>
                    <a:lnTo>
                      <a:pt x="205214" y="17495"/>
                    </a:lnTo>
                    <a:lnTo>
                      <a:pt x="208419" y="27815"/>
                    </a:lnTo>
                    <a:lnTo>
                      <a:pt x="209537" y="38887"/>
                    </a:lnTo>
                    <a:lnTo>
                      <a:pt x="209537" y="65405"/>
                    </a:lnTo>
                    <a:lnTo>
                      <a:pt x="258838" y="65405"/>
                    </a:lnTo>
                    <a:lnTo>
                      <a:pt x="193433" y="0"/>
                    </a:lnTo>
                    <a:close/>
                  </a:path>
                </a:pathLst>
              </a:custGeom>
              <a:solidFill>
                <a:srgbClr val="4673A7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7" name="object 137"/>
              <p:cNvSpPr/>
              <p:nvPr/>
            </p:nvSpPr>
            <p:spPr>
              <a:xfrm>
                <a:off x="6580946" y="5327582"/>
                <a:ext cx="3599018" cy="163817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8" name="object 138"/>
              <p:cNvSpPr/>
              <p:nvPr/>
            </p:nvSpPr>
            <p:spPr>
              <a:xfrm>
                <a:off x="6614516" y="5317121"/>
                <a:ext cx="3565525" cy="1649095"/>
              </a:xfrm>
              <a:custGeom>
                <a:avLst/>
                <a:gdLst/>
                <a:ahLst/>
                <a:cxnLst/>
                <a:rect l="l" t="t" r="r" b="b"/>
                <a:pathLst>
                  <a:path w="3565525" h="1649095">
                    <a:moveTo>
                      <a:pt x="3565461" y="1648637"/>
                    </a:moveTo>
                    <a:lnTo>
                      <a:pt x="0" y="1648637"/>
                    </a:lnTo>
                    <a:lnTo>
                      <a:pt x="0" y="0"/>
                    </a:lnTo>
                    <a:lnTo>
                      <a:pt x="3565461" y="0"/>
                    </a:lnTo>
                    <a:lnTo>
                      <a:pt x="3565461" y="1648637"/>
                    </a:lnTo>
                    <a:close/>
                  </a:path>
                </a:pathLst>
              </a:custGeom>
              <a:ln w="25107">
                <a:solidFill>
                  <a:srgbClr val="8AC354"/>
                </a:solidFill>
              </a:ln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9" name="object 139"/>
              <p:cNvSpPr/>
              <p:nvPr/>
            </p:nvSpPr>
            <p:spPr>
              <a:xfrm>
                <a:off x="7005006" y="6136563"/>
                <a:ext cx="367030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367029">
                    <a:moveTo>
                      <a:pt x="183197" y="0"/>
                    </a:moveTo>
                    <a:lnTo>
                      <a:pt x="129838" y="2773"/>
                    </a:lnTo>
                    <a:lnTo>
                      <a:pt x="86862" y="11737"/>
                    </a:lnTo>
                    <a:lnTo>
                      <a:pt x="28892" y="52099"/>
                    </a:lnTo>
                    <a:lnTo>
                      <a:pt x="2946" y="128810"/>
                    </a:lnTo>
                    <a:lnTo>
                      <a:pt x="0" y="183210"/>
                    </a:lnTo>
                    <a:lnTo>
                      <a:pt x="2946" y="237609"/>
                    </a:lnTo>
                    <a:lnTo>
                      <a:pt x="12312" y="280991"/>
                    </a:lnTo>
                    <a:lnTo>
                      <a:pt x="53478" y="338562"/>
                    </a:lnTo>
                    <a:lnTo>
                      <a:pt x="129838" y="363646"/>
                    </a:lnTo>
                    <a:lnTo>
                      <a:pt x="183197" y="366420"/>
                    </a:lnTo>
                    <a:lnTo>
                      <a:pt x="236561" y="363646"/>
                    </a:lnTo>
                    <a:lnTo>
                      <a:pt x="279540" y="354682"/>
                    </a:lnTo>
                    <a:lnTo>
                      <a:pt x="337514" y="314320"/>
                    </a:lnTo>
                    <a:lnTo>
                      <a:pt x="363461" y="237609"/>
                    </a:lnTo>
                    <a:lnTo>
                      <a:pt x="366407" y="183210"/>
                    </a:lnTo>
                    <a:lnTo>
                      <a:pt x="363461" y="128810"/>
                    </a:lnTo>
                    <a:lnTo>
                      <a:pt x="354094" y="85428"/>
                    </a:lnTo>
                    <a:lnTo>
                      <a:pt x="312927" y="27857"/>
                    </a:lnTo>
                    <a:lnTo>
                      <a:pt x="236561" y="2773"/>
                    </a:lnTo>
                    <a:lnTo>
                      <a:pt x="183197" y="0"/>
                    </a:lnTo>
                    <a:close/>
                  </a:path>
                </a:pathLst>
              </a:custGeom>
              <a:solidFill>
                <a:srgbClr val="A2C945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0" name="object 140"/>
              <p:cNvSpPr/>
              <p:nvPr/>
            </p:nvSpPr>
            <p:spPr>
              <a:xfrm>
                <a:off x="7107970" y="6209846"/>
                <a:ext cx="160489" cy="219849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1" name="object 141"/>
              <p:cNvSpPr/>
              <p:nvPr/>
            </p:nvSpPr>
            <p:spPr>
              <a:xfrm>
                <a:off x="7119301" y="6227466"/>
                <a:ext cx="25019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250189" h="275589">
                    <a:moveTo>
                      <a:pt x="0" y="196989"/>
                    </a:moveTo>
                    <a:lnTo>
                      <a:pt x="78447" y="275437"/>
                    </a:lnTo>
                    <a:lnTo>
                      <a:pt x="139022" y="270244"/>
                    </a:lnTo>
                    <a:lnTo>
                      <a:pt x="185104" y="255660"/>
                    </a:lnTo>
                    <a:lnTo>
                      <a:pt x="218056" y="230026"/>
                    </a:lnTo>
                    <a:lnTo>
                      <a:pt x="233411" y="202234"/>
                    </a:lnTo>
                    <a:lnTo>
                      <a:pt x="10109" y="202234"/>
                    </a:lnTo>
                    <a:lnTo>
                      <a:pt x="4533" y="200279"/>
                    </a:lnTo>
                    <a:lnTo>
                      <a:pt x="0" y="196989"/>
                    </a:lnTo>
                    <a:close/>
                  </a:path>
                  <a:path w="250189" h="275589">
                    <a:moveTo>
                      <a:pt x="111061" y="0"/>
                    </a:moveTo>
                    <a:lnTo>
                      <a:pt x="118234" y="8762"/>
                    </a:lnTo>
                    <a:lnTo>
                      <a:pt x="123651" y="18796"/>
                    </a:lnTo>
                    <a:lnTo>
                      <a:pt x="127076" y="29868"/>
                    </a:lnTo>
                    <a:lnTo>
                      <a:pt x="128270" y="41744"/>
                    </a:lnTo>
                    <a:lnTo>
                      <a:pt x="128270" y="85420"/>
                    </a:lnTo>
                    <a:lnTo>
                      <a:pt x="136590" y="89015"/>
                    </a:lnTo>
                    <a:lnTo>
                      <a:pt x="143205" y="95021"/>
                    </a:lnTo>
                    <a:lnTo>
                      <a:pt x="147572" y="102893"/>
                    </a:lnTo>
                    <a:lnTo>
                      <a:pt x="149148" y="112090"/>
                    </a:lnTo>
                    <a:lnTo>
                      <a:pt x="149148" y="174752"/>
                    </a:lnTo>
                    <a:lnTo>
                      <a:pt x="146988" y="185448"/>
                    </a:lnTo>
                    <a:lnTo>
                      <a:pt x="141098" y="194184"/>
                    </a:lnTo>
                    <a:lnTo>
                      <a:pt x="132362" y="200074"/>
                    </a:lnTo>
                    <a:lnTo>
                      <a:pt x="121666" y="202234"/>
                    </a:lnTo>
                    <a:lnTo>
                      <a:pt x="233411" y="202234"/>
                    </a:lnTo>
                    <a:lnTo>
                      <a:pt x="239242" y="191680"/>
                    </a:lnTo>
                    <a:lnTo>
                      <a:pt x="250024" y="138963"/>
                    </a:lnTo>
                    <a:lnTo>
                      <a:pt x="111061" y="0"/>
                    </a:lnTo>
                    <a:close/>
                  </a:path>
                </a:pathLst>
              </a:custGeom>
              <a:solidFill>
                <a:srgbClr val="8FB03E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2" name="object 142"/>
              <p:cNvSpPr/>
              <p:nvPr/>
            </p:nvSpPr>
            <p:spPr>
              <a:xfrm>
                <a:off x="7420316" y="5890792"/>
                <a:ext cx="367030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367029">
                    <a:moveTo>
                      <a:pt x="183197" y="0"/>
                    </a:moveTo>
                    <a:lnTo>
                      <a:pt x="129838" y="2773"/>
                    </a:lnTo>
                    <a:lnTo>
                      <a:pt x="86862" y="11737"/>
                    </a:lnTo>
                    <a:lnTo>
                      <a:pt x="28892" y="52099"/>
                    </a:lnTo>
                    <a:lnTo>
                      <a:pt x="2946" y="128810"/>
                    </a:lnTo>
                    <a:lnTo>
                      <a:pt x="0" y="183210"/>
                    </a:lnTo>
                    <a:lnTo>
                      <a:pt x="2946" y="237609"/>
                    </a:lnTo>
                    <a:lnTo>
                      <a:pt x="12312" y="280991"/>
                    </a:lnTo>
                    <a:lnTo>
                      <a:pt x="53478" y="338562"/>
                    </a:lnTo>
                    <a:lnTo>
                      <a:pt x="129838" y="363646"/>
                    </a:lnTo>
                    <a:lnTo>
                      <a:pt x="183197" y="366420"/>
                    </a:lnTo>
                    <a:lnTo>
                      <a:pt x="236561" y="363646"/>
                    </a:lnTo>
                    <a:lnTo>
                      <a:pt x="279540" y="354682"/>
                    </a:lnTo>
                    <a:lnTo>
                      <a:pt x="337514" y="314320"/>
                    </a:lnTo>
                    <a:lnTo>
                      <a:pt x="363461" y="237609"/>
                    </a:lnTo>
                    <a:lnTo>
                      <a:pt x="366407" y="183210"/>
                    </a:lnTo>
                    <a:lnTo>
                      <a:pt x="363461" y="128810"/>
                    </a:lnTo>
                    <a:lnTo>
                      <a:pt x="354094" y="85428"/>
                    </a:lnTo>
                    <a:lnTo>
                      <a:pt x="312927" y="27857"/>
                    </a:lnTo>
                    <a:lnTo>
                      <a:pt x="236561" y="2773"/>
                    </a:lnTo>
                    <a:lnTo>
                      <a:pt x="183197" y="0"/>
                    </a:lnTo>
                    <a:close/>
                  </a:path>
                </a:pathLst>
              </a:custGeom>
              <a:solidFill>
                <a:srgbClr val="A2C945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" name="object 143"/>
              <p:cNvSpPr/>
              <p:nvPr/>
            </p:nvSpPr>
            <p:spPr>
              <a:xfrm>
                <a:off x="7523279" y="5964075"/>
                <a:ext cx="160489" cy="21984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" name="object 144"/>
              <p:cNvSpPr/>
              <p:nvPr/>
            </p:nvSpPr>
            <p:spPr>
              <a:xfrm>
                <a:off x="7534610" y="5981694"/>
                <a:ext cx="25019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250189" h="275589">
                    <a:moveTo>
                      <a:pt x="0" y="196989"/>
                    </a:moveTo>
                    <a:lnTo>
                      <a:pt x="78447" y="275437"/>
                    </a:lnTo>
                    <a:lnTo>
                      <a:pt x="139022" y="270244"/>
                    </a:lnTo>
                    <a:lnTo>
                      <a:pt x="185104" y="255660"/>
                    </a:lnTo>
                    <a:lnTo>
                      <a:pt x="218056" y="230026"/>
                    </a:lnTo>
                    <a:lnTo>
                      <a:pt x="233411" y="202234"/>
                    </a:lnTo>
                    <a:lnTo>
                      <a:pt x="10109" y="202234"/>
                    </a:lnTo>
                    <a:lnTo>
                      <a:pt x="4533" y="200279"/>
                    </a:lnTo>
                    <a:lnTo>
                      <a:pt x="0" y="196989"/>
                    </a:lnTo>
                    <a:close/>
                  </a:path>
                  <a:path w="250189" h="275589">
                    <a:moveTo>
                      <a:pt x="111061" y="0"/>
                    </a:moveTo>
                    <a:lnTo>
                      <a:pt x="118234" y="8762"/>
                    </a:lnTo>
                    <a:lnTo>
                      <a:pt x="123651" y="18796"/>
                    </a:lnTo>
                    <a:lnTo>
                      <a:pt x="127076" y="29868"/>
                    </a:lnTo>
                    <a:lnTo>
                      <a:pt x="128270" y="41744"/>
                    </a:lnTo>
                    <a:lnTo>
                      <a:pt x="128270" y="85420"/>
                    </a:lnTo>
                    <a:lnTo>
                      <a:pt x="136590" y="89015"/>
                    </a:lnTo>
                    <a:lnTo>
                      <a:pt x="143205" y="95021"/>
                    </a:lnTo>
                    <a:lnTo>
                      <a:pt x="147572" y="102893"/>
                    </a:lnTo>
                    <a:lnTo>
                      <a:pt x="149148" y="112090"/>
                    </a:lnTo>
                    <a:lnTo>
                      <a:pt x="149148" y="174752"/>
                    </a:lnTo>
                    <a:lnTo>
                      <a:pt x="146990" y="185448"/>
                    </a:lnTo>
                    <a:lnTo>
                      <a:pt x="141103" y="194184"/>
                    </a:lnTo>
                    <a:lnTo>
                      <a:pt x="132368" y="200074"/>
                    </a:lnTo>
                    <a:lnTo>
                      <a:pt x="121666" y="202234"/>
                    </a:lnTo>
                    <a:lnTo>
                      <a:pt x="233411" y="202234"/>
                    </a:lnTo>
                    <a:lnTo>
                      <a:pt x="239242" y="191680"/>
                    </a:lnTo>
                    <a:lnTo>
                      <a:pt x="250024" y="138963"/>
                    </a:lnTo>
                    <a:lnTo>
                      <a:pt x="111061" y="0"/>
                    </a:lnTo>
                    <a:close/>
                  </a:path>
                </a:pathLst>
              </a:custGeom>
              <a:solidFill>
                <a:srgbClr val="8FB03E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5" name="object 145"/>
              <p:cNvSpPr/>
              <p:nvPr/>
            </p:nvSpPr>
            <p:spPr>
              <a:xfrm>
                <a:off x="7940587" y="5856629"/>
                <a:ext cx="367030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367029">
                    <a:moveTo>
                      <a:pt x="183197" y="0"/>
                    </a:moveTo>
                    <a:lnTo>
                      <a:pt x="129838" y="2773"/>
                    </a:lnTo>
                    <a:lnTo>
                      <a:pt x="86862" y="11737"/>
                    </a:lnTo>
                    <a:lnTo>
                      <a:pt x="28892" y="52099"/>
                    </a:lnTo>
                    <a:lnTo>
                      <a:pt x="2946" y="128810"/>
                    </a:lnTo>
                    <a:lnTo>
                      <a:pt x="0" y="183210"/>
                    </a:lnTo>
                    <a:lnTo>
                      <a:pt x="2946" y="237609"/>
                    </a:lnTo>
                    <a:lnTo>
                      <a:pt x="12312" y="280991"/>
                    </a:lnTo>
                    <a:lnTo>
                      <a:pt x="53478" y="338562"/>
                    </a:lnTo>
                    <a:lnTo>
                      <a:pt x="129838" y="363646"/>
                    </a:lnTo>
                    <a:lnTo>
                      <a:pt x="183197" y="366420"/>
                    </a:lnTo>
                    <a:lnTo>
                      <a:pt x="236561" y="363646"/>
                    </a:lnTo>
                    <a:lnTo>
                      <a:pt x="279540" y="354682"/>
                    </a:lnTo>
                    <a:lnTo>
                      <a:pt x="337514" y="314320"/>
                    </a:lnTo>
                    <a:lnTo>
                      <a:pt x="363461" y="237609"/>
                    </a:lnTo>
                    <a:lnTo>
                      <a:pt x="366407" y="183210"/>
                    </a:lnTo>
                    <a:lnTo>
                      <a:pt x="363461" y="128810"/>
                    </a:lnTo>
                    <a:lnTo>
                      <a:pt x="354094" y="85428"/>
                    </a:lnTo>
                    <a:lnTo>
                      <a:pt x="312927" y="27857"/>
                    </a:lnTo>
                    <a:lnTo>
                      <a:pt x="236561" y="2773"/>
                    </a:lnTo>
                    <a:lnTo>
                      <a:pt x="183197" y="0"/>
                    </a:lnTo>
                    <a:close/>
                  </a:path>
                </a:pathLst>
              </a:custGeom>
              <a:solidFill>
                <a:srgbClr val="A2C945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6" name="object 146"/>
              <p:cNvSpPr/>
              <p:nvPr/>
            </p:nvSpPr>
            <p:spPr>
              <a:xfrm>
                <a:off x="8043550" y="5929912"/>
                <a:ext cx="160489" cy="21984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7" name="object 147"/>
              <p:cNvSpPr/>
              <p:nvPr/>
            </p:nvSpPr>
            <p:spPr>
              <a:xfrm>
                <a:off x="8054882" y="5947531"/>
                <a:ext cx="25019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250189" h="275589">
                    <a:moveTo>
                      <a:pt x="0" y="196989"/>
                    </a:moveTo>
                    <a:lnTo>
                      <a:pt x="78447" y="275437"/>
                    </a:lnTo>
                    <a:lnTo>
                      <a:pt x="139022" y="270244"/>
                    </a:lnTo>
                    <a:lnTo>
                      <a:pt x="185104" y="255660"/>
                    </a:lnTo>
                    <a:lnTo>
                      <a:pt x="218056" y="230026"/>
                    </a:lnTo>
                    <a:lnTo>
                      <a:pt x="233411" y="202234"/>
                    </a:lnTo>
                    <a:lnTo>
                      <a:pt x="10109" y="202234"/>
                    </a:lnTo>
                    <a:lnTo>
                      <a:pt x="4533" y="200279"/>
                    </a:lnTo>
                    <a:lnTo>
                      <a:pt x="0" y="196989"/>
                    </a:lnTo>
                    <a:close/>
                  </a:path>
                  <a:path w="250189" h="275589">
                    <a:moveTo>
                      <a:pt x="111061" y="0"/>
                    </a:moveTo>
                    <a:lnTo>
                      <a:pt x="118234" y="8762"/>
                    </a:lnTo>
                    <a:lnTo>
                      <a:pt x="123651" y="18796"/>
                    </a:lnTo>
                    <a:lnTo>
                      <a:pt x="127076" y="29868"/>
                    </a:lnTo>
                    <a:lnTo>
                      <a:pt x="128270" y="41744"/>
                    </a:lnTo>
                    <a:lnTo>
                      <a:pt x="128270" y="85420"/>
                    </a:lnTo>
                    <a:lnTo>
                      <a:pt x="136590" y="89015"/>
                    </a:lnTo>
                    <a:lnTo>
                      <a:pt x="143205" y="95021"/>
                    </a:lnTo>
                    <a:lnTo>
                      <a:pt x="147572" y="102893"/>
                    </a:lnTo>
                    <a:lnTo>
                      <a:pt x="149148" y="112090"/>
                    </a:lnTo>
                    <a:lnTo>
                      <a:pt x="149148" y="174752"/>
                    </a:lnTo>
                    <a:lnTo>
                      <a:pt x="146988" y="185448"/>
                    </a:lnTo>
                    <a:lnTo>
                      <a:pt x="141098" y="194184"/>
                    </a:lnTo>
                    <a:lnTo>
                      <a:pt x="132362" y="200074"/>
                    </a:lnTo>
                    <a:lnTo>
                      <a:pt x="121666" y="202234"/>
                    </a:lnTo>
                    <a:lnTo>
                      <a:pt x="233411" y="202234"/>
                    </a:lnTo>
                    <a:lnTo>
                      <a:pt x="239242" y="191680"/>
                    </a:lnTo>
                    <a:lnTo>
                      <a:pt x="250024" y="138963"/>
                    </a:lnTo>
                    <a:lnTo>
                      <a:pt x="111061" y="0"/>
                    </a:lnTo>
                    <a:close/>
                  </a:path>
                </a:pathLst>
              </a:custGeom>
              <a:solidFill>
                <a:srgbClr val="8FB03E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8" name="object 148"/>
              <p:cNvSpPr/>
              <p:nvPr/>
            </p:nvSpPr>
            <p:spPr>
              <a:xfrm>
                <a:off x="8680422" y="6107893"/>
                <a:ext cx="367030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367029">
                    <a:moveTo>
                      <a:pt x="183197" y="0"/>
                    </a:moveTo>
                    <a:lnTo>
                      <a:pt x="129838" y="2773"/>
                    </a:lnTo>
                    <a:lnTo>
                      <a:pt x="86862" y="11737"/>
                    </a:lnTo>
                    <a:lnTo>
                      <a:pt x="28892" y="52099"/>
                    </a:lnTo>
                    <a:lnTo>
                      <a:pt x="2946" y="128810"/>
                    </a:lnTo>
                    <a:lnTo>
                      <a:pt x="0" y="183210"/>
                    </a:lnTo>
                    <a:lnTo>
                      <a:pt x="2946" y="237609"/>
                    </a:lnTo>
                    <a:lnTo>
                      <a:pt x="12312" y="280991"/>
                    </a:lnTo>
                    <a:lnTo>
                      <a:pt x="53478" y="338562"/>
                    </a:lnTo>
                    <a:lnTo>
                      <a:pt x="129838" y="363646"/>
                    </a:lnTo>
                    <a:lnTo>
                      <a:pt x="183197" y="366420"/>
                    </a:lnTo>
                    <a:lnTo>
                      <a:pt x="236561" y="363646"/>
                    </a:lnTo>
                    <a:lnTo>
                      <a:pt x="279540" y="354682"/>
                    </a:lnTo>
                    <a:lnTo>
                      <a:pt x="337514" y="314320"/>
                    </a:lnTo>
                    <a:lnTo>
                      <a:pt x="363461" y="237609"/>
                    </a:lnTo>
                    <a:lnTo>
                      <a:pt x="366407" y="183210"/>
                    </a:lnTo>
                    <a:lnTo>
                      <a:pt x="363461" y="128810"/>
                    </a:lnTo>
                    <a:lnTo>
                      <a:pt x="354094" y="85428"/>
                    </a:lnTo>
                    <a:lnTo>
                      <a:pt x="312927" y="27857"/>
                    </a:lnTo>
                    <a:lnTo>
                      <a:pt x="236561" y="2773"/>
                    </a:lnTo>
                    <a:lnTo>
                      <a:pt x="183197" y="0"/>
                    </a:lnTo>
                    <a:close/>
                  </a:path>
                </a:pathLst>
              </a:custGeom>
              <a:solidFill>
                <a:srgbClr val="A2C945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9" name="object 149"/>
              <p:cNvSpPr/>
              <p:nvPr/>
            </p:nvSpPr>
            <p:spPr>
              <a:xfrm>
                <a:off x="8783385" y="6181176"/>
                <a:ext cx="160489" cy="21984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50" name="object 150"/>
              <p:cNvSpPr/>
              <p:nvPr/>
            </p:nvSpPr>
            <p:spPr>
              <a:xfrm>
                <a:off x="8794717" y="6198796"/>
                <a:ext cx="25019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250189" h="275589">
                    <a:moveTo>
                      <a:pt x="0" y="196989"/>
                    </a:moveTo>
                    <a:lnTo>
                      <a:pt x="78447" y="275437"/>
                    </a:lnTo>
                    <a:lnTo>
                      <a:pt x="139022" y="270244"/>
                    </a:lnTo>
                    <a:lnTo>
                      <a:pt x="185104" y="255660"/>
                    </a:lnTo>
                    <a:lnTo>
                      <a:pt x="218056" y="230026"/>
                    </a:lnTo>
                    <a:lnTo>
                      <a:pt x="233411" y="202234"/>
                    </a:lnTo>
                    <a:lnTo>
                      <a:pt x="10109" y="202234"/>
                    </a:lnTo>
                    <a:lnTo>
                      <a:pt x="4533" y="200279"/>
                    </a:lnTo>
                    <a:lnTo>
                      <a:pt x="0" y="196989"/>
                    </a:lnTo>
                    <a:close/>
                  </a:path>
                  <a:path w="250189" h="275589">
                    <a:moveTo>
                      <a:pt x="111061" y="0"/>
                    </a:moveTo>
                    <a:lnTo>
                      <a:pt x="118234" y="8762"/>
                    </a:lnTo>
                    <a:lnTo>
                      <a:pt x="123651" y="18796"/>
                    </a:lnTo>
                    <a:lnTo>
                      <a:pt x="127076" y="29868"/>
                    </a:lnTo>
                    <a:lnTo>
                      <a:pt x="128270" y="41744"/>
                    </a:lnTo>
                    <a:lnTo>
                      <a:pt x="128270" y="85420"/>
                    </a:lnTo>
                    <a:lnTo>
                      <a:pt x="136590" y="89015"/>
                    </a:lnTo>
                    <a:lnTo>
                      <a:pt x="143205" y="95021"/>
                    </a:lnTo>
                    <a:lnTo>
                      <a:pt x="147572" y="102893"/>
                    </a:lnTo>
                    <a:lnTo>
                      <a:pt x="149148" y="112090"/>
                    </a:lnTo>
                    <a:lnTo>
                      <a:pt x="149148" y="174752"/>
                    </a:lnTo>
                    <a:lnTo>
                      <a:pt x="146990" y="185448"/>
                    </a:lnTo>
                    <a:lnTo>
                      <a:pt x="141103" y="194184"/>
                    </a:lnTo>
                    <a:lnTo>
                      <a:pt x="132368" y="200074"/>
                    </a:lnTo>
                    <a:lnTo>
                      <a:pt x="121666" y="202234"/>
                    </a:lnTo>
                    <a:lnTo>
                      <a:pt x="233411" y="202234"/>
                    </a:lnTo>
                    <a:lnTo>
                      <a:pt x="239242" y="191680"/>
                    </a:lnTo>
                    <a:lnTo>
                      <a:pt x="250024" y="138963"/>
                    </a:lnTo>
                    <a:lnTo>
                      <a:pt x="111061" y="0"/>
                    </a:lnTo>
                    <a:close/>
                  </a:path>
                </a:pathLst>
              </a:custGeom>
              <a:solidFill>
                <a:srgbClr val="8FB03E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51" name="object 151"/>
              <p:cNvSpPr/>
              <p:nvPr/>
            </p:nvSpPr>
            <p:spPr>
              <a:xfrm>
                <a:off x="9284424" y="5972116"/>
                <a:ext cx="367030" cy="367030"/>
              </a:xfrm>
              <a:custGeom>
                <a:avLst/>
                <a:gdLst/>
                <a:ahLst/>
                <a:cxnLst/>
                <a:rect l="l" t="t" r="r" b="b"/>
                <a:pathLst>
                  <a:path w="367029" h="367029">
                    <a:moveTo>
                      <a:pt x="183197" y="0"/>
                    </a:moveTo>
                    <a:lnTo>
                      <a:pt x="129838" y="2773"/>
                    </a:lnTo>
                    <a:lnTo>
                      <a:pt x="86862" y="11737"/>
                    </a:lnTo>
                    <a:lnTo>
                      <a:pt x="28892" y="52099"/>
                    </a:lnTo>
                    <a:lnTo>
                      <a:pt x="2946" y="128810"/>
                    </a:lnTo>
                    <a:lnTo>
                      <a:pt x="0" y="183210"/>
                    </a:lnTo>
                    <a:lnTo>
                      <a:pt x="2946" y="237609"/>
                    </a:lnTo>
                    <a:lnTo>
                      <a:pt x="12312" y="280991"/>
                    </a:lnTo>
                    <a:lnTo>
                      <a:pt x="53478" y="338562"/>
                    </a:lnTo>
                    <a:lnTo>
                      <a:pt x="129838" y="363646"/>
                    </a:lnTo>
                    <a:lnTo>
                      <a:pt x="183197" y="366420"/>
                    </a:lnTo>
                    <a:lnTo>
                      <a:pt x="236561" y="363646"/>
                    </a:lnTo>
                    <a:lnTo>
                      <a:pt x="279540" y="354682"/>
                    </a:lnTo>
                    <a:lnTo>
                      <a:pt x="337514" y="314320"/>
                    </a:lnTo>
                    <a:lnTo>
                      <a:pt x="363461" y="237609"/>
                    </a:lnTo>
                    <a:lnTo>
                      <a:pt x="366407" y="183210"/>
                    </a:lnTo>
                    <a:lnTo>
                      <a:pt x="363461" y="128810"/>
                    </a:lnTo>
                    <a:lnTo>
                      <a:pt x="354094" y="85428"/>
                    </a:lnTo>
                    <a:lnTo>
                      <a:pt x="312927" y="27857"/>
                    </a:lnTo>
                    <a:lnTo>
                      <a:pt x="236561" y="2773"/>
                    </a:lnTo>
                    <a:lnTo>
                      <a:pt x="183197" y="0"/>
                    </a:lnTo>
                    <a:close/>
                  </a:path>
                </a:pathLst>
              </a:custGeom>
              <a:solidFill>
                <a:srgbClr val="A2C945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52" name="object 152"/>
              <p:cNvSpPr/>
              <p:nvPr/>
            </p:nvSpPr>
            <p:spPr>
              <a:xfrm>
                <a:off x="9387386" y="6045400"/>
                <a:ext cx="160489" cy="21984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53" name="object 153"/>
              <p:cNvSpPr/>
              <p:nvPr/>
            </p:nvSpPr>
            <p:spPr>
              <a:xfrm>
                <a:off x="9398718" y="6063019"/>
                <a:ext cx="25019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250189" h="275589">
                    <a:moveTo>
                      <a:pt x="0" y="196989"/>
                    </a:moveTo>
                    <a:lnTo>
                      <a:pt x="78447" y="275437"/>
                    </a:lnTo>
                    <a:lnTo>
                      <a:pt x="139022" y="270244"/>
                    </a:lnTo>
                    <a:lnTo>
                      <a:pt x="185104" y="255660"/>
                    </a:lnTo>
                    <a:lnTo>
                      <a:pt x="218056" y="230026"/>
                    </a:lnTo>
                    <a:lnTo>
                      <a:pt x="233411" y="202234"/>
                    </a:lnTo>
                    <a:lnTo>
                      <a:pt x="10109" y="202234"/>
                    </a:lnTo>
                    <a:lnTo>
                      <a:pt x="4533" y="200279"/>
                    </a:lnTo>
                    <a:lnTo>
                      <a:pt x="0" y="196989"/>
                    </a:lnTo>
                    <a:close/>
                  </a:path>
                  <a:path w="250189" h="275589">
                    <a:moveTo>
                      <a:pt x="111061" y="0"/>
                    </a:moveTo>
                    <a:lnTo>
                      <a:pt x="118234" y="8762"/>
                    </a:lnTo>
                    <a:lnTo>
                      <a:pt x="123651" y="18796"/>
                    </a:lnTo>
                    <a:lnTo>
                      <a:pt x="127076" y="29868"/>
                    </a:lnTo>
                    <a:lnTo>
                      <a:pt x="128270" y="41744"/>
                    </a:lnTo>
                    <a:lnTo>
                      <a:pt x="128270" y="85420"/>
                    </a:lnTo>
                    <a:lnTo>
                      <a:pt x="136590" y="89015"/>
                    </a:lnTo>
                    <a:lnTo>
                      <a:pt x="143205" y="95021"/>
                    </a:lnTo>
                    <a:lnTo>
                      <a:pt x="147572" y="102893"/>
                    </a:lnTo>
                    <a:lnTo>
                      <a:pt x="149148" y="112090"/>
                    </a:lnTo>
                    <a:lnTo>
                      <a:pt x="149148" y="174752"/>
                    </a:lnTo>
                    <a:lnTo>
                      <a:pt x="146988" y="185448"/>
                    </a:lnTo>
                    <a:lnTo>
                      <a:pt x="141098" y="194184"/>
                    </a:lnTo>
                    <a:lnTo>
                      <a:pt x="132362" y="200074"/>
                    </a:lnTo>
                    <a:lnTo>
                      <a:pt x="121666" y="202234"/>
                    </a:lnTo>
                    <a:lnTo>
                      <a:pt x="233411" y="202234"/>
                    </a:lnTo>
                    <a:lnTo>
                      <a:pt x="239242" y="191680"/>
                    </a:lnTo>
                    <a:lnTo>
                      <a:pt x="250024" y="138963"/>
                    </a:lnTo>
                    <a:lnTo>
                      <a:pt x="111061" y="0"/>
                    </a:lnTo>
                    <a:close/>
                  </a:path>
                </a:pathLst>
              </a:custGeom>
              <a:solidFill>
                <a:srgbClr val="8FB03E"/>
              </a:solidFill>
            </p:spPr>
            <p:txBody>
              <a:bodyPr wrap="square" lIns="0" tIns="0" rIns="0" bIns="0" rtlCol="0"/>
              <a:lstStyle/>
              <a:p/>
            </p:txBody>
          </p:sp>
        </p:grpSp>
      </p:grpSp>
      <p:grpSp>
        <p:nvGrpSpPr>
          <p:cNvPr id="47" name="Group 46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48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33"/>
            <p:cNvSpPr txBox="1"/>
            <p:nvPr/>
          </p:nvSpPr>
          <p:spPr>
            <a:xfrm>
              <a:off x="14715831" y="9854405"/>
              <a:ext cx="202739" cy="76445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7" name="object 34"/>
            <p:cNvSpPr txBox="1"/>
            <p:nvPr/>
          </p:nvSpPr>
          <p:spPr>
            <a:xfrm>
              <a:off x="14748085" y="8637974"/>
              <a:ext cx="182632" cy="77241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Патруль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68" name="object 35"/>
            <p:cNvSpPr txBox="1"/>
            <p:nvPr/>
          </p:nvSpPr>
          <p:spPr>
            <a:xfrm>
              <a:off x="14748504" y="7661981"/>
              <a:ext cx="202739" cy="7359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9" name="object 36"/>
            <p:cNvSpPr txBox="1"/>
            <p:nvPr/>
          </p:nvSpPr>
          <p:spPr>
            <a:xfrm>
              <a:off x="14789136" y="6347114"/>
              <a:ext cx="162107" cy="100824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>
                  <a:latin typeface="Myriad Pro"/>
                  <a:cs typeface="Myriad Pro"/>
                </a:rPr>
                <a:t>Посетители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70" name="object 37"/>
            <p:cNvSpPr txBox="1"/>
            <p:nvPr/>
          </p:nvSpPr>
          <p:spPr>
            <a:xfrm>
              <a:off x="14748085" y="5447776"/>
              <a:ext cx="202739" cy="635442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71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72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73" name="object 40"/>
            <p:cNvSpPr txBox="1"/>
            <p:nvPr/>
          </p:nvSpPr>
          <p:spPr>
            <a:xfrm>
              <a:off x="14748504" y="2069920"/>
              <a:ext cx="202739" cy="78582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74" name="object 41"/>
            <p:cNvSpPr txBox="1"/>
            <p:nvPr/>
          </p:nvSpPr>
          <p:spPr>
            <a:xfrm>
              <a:off x="14748503" y="963655"/>
              <a:ext cx="202739" cy="92195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625080" h="792480">
                <a:moveTo>
                  <a:pt x="7624699" y="792226"/>
                </a:moveTo>
                <a:lnTo>
                  <a:pt x="0" y="792226"/>
                </a:lnTo>
                <a:lnTo>
                  <a:pt x="0" y="0"/>
                </a:lnTo>
                <a:lnTo>
                  <a:pt x="7624699" y="0"/>
                </a:lnTo>
                <a:lnTo>
                  <a:pt x="7624699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56043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27299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16950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99699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42220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094047" y="2579779"/>
            <a:ext cx="10143773" cy="246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dirty="0">
                <a:latin typeface="Myriad Pro"/>
                <a:cs typeface="Myriad Pro"/>
              </a:rPr>
              <a:t>Предлагает записи контроля доступа в режиме реального времени, пользователи могут проверять отдельные записи контроля доступа к дверям, просто регистрируясь на мобильных телефонах, и могут проверять записи тревог на странице тревоги и могут выполнять позиционирование мест тревог для удобства отслеживания несчастных случаев. ZKBioSecurity также поддерживает дистанционное открытие и закрытие дверей, пользователи могут выполнять дистанционное управление дверью с помощью нескольких простых щелчков на своих телефонах.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057400" y="2010410"/>
            <a:ext cx="672147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Поддержка iPhone и Android APP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05389" y="5118100"/>
            <a:ext cx="9762295" cy="4727285"/>
            <a:chOff x="2529554" y="5369011"/>
            <a:chExt cx="6191034" cy="2997942"/>
          </a:xfrm>
        </p:grpSpPr>
        <p:sp>
          <p:nvSpPr>
            <p:cNvPr id="43" name="object 43"/>
            <p:cNvSpPr txBox="1"/>
            <p:nvPr/>
          </p:nvSpPr>
          <p:spPr>
            <a:xfrm>
              <a:off x="2529555" y="7984385"/>
              <a:ext cx="6045259" cy="382568"/>
            </a:xfrm>
            <a:prstGeom prst="rect">
              <a:avLst/>
            </a:prstGeom>
            <a:solidFill>
              <a:srgbClr val="F9ED32"/>
            </a:solidFill>
          </p:spPr>
          <p:txBody>
            <a:bodyPr vert="horz" wrap="square" lIns="0" tIns="49530" rIns="0" bIns="0" rtlCol="0">
              <a:spAutoFit/>
            </a:bodyPr>
            <a:lstStyle/>
            <a:p>
              <a:pPr marL="54610">
                <a:lnSpc>
                  <a:spcPct val="100000"/>
                </a:lnSpc>
                <a:spcBef>
                  <a:spcPts val="390"/>
                </a:spcBef>
              </a:pPr>
              <a:r>
                <a:rPr dirty="0">
                  <a:latin typeface="Myriad Pro"/>
                  <a:cs typeface="Myriad Pro"/>
                </a:rPr>
                <a:t>* Пользователи могут загружать приложение ZKBioSecurity. через App Store на iOS или в Google Play Store на Android</a:t>
              </a:r>
              <a:endParaRPr dirty="0">
                <a:latin typeface="Myriad Pro"/>
                <a:cs typeface="Myriad Pro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5052038" y="7604832"/>
              <a:ext cx="300990" cy="1625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Menu</a:t>
              </a:r>
              <a:endParaRPr sz="900">
                <a:latin typeface="Myriad Pro"/>
                <a:cs typeface="Myriad Pro"/>
              </a:endParaRP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6226584" y="7604832"/>
              <a:ext cx="771525" cy="1625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Door</a:t>
              </a:r>
              <a:r>
                <a:rPr sz="900" spc="-60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9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Operation</a:t>
              </a:r>
              <a:endParaRPr sz="900">
                <a:latin typeface="Myriad Pro"/>
                <a:cs typeface="Myriad Pro"/>
              </a:endParaRP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7679680" y="7604832"/>
              <a:ext cx="755015" cy="1625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Report</a:t>
              </a:r>
              <a:r>
                <a:rPr sz="900" spc="-60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9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(Access)</a:t>
              </a:r>
              <a:endParaRPr sz="900">
                <a:latin typeface="Myriad Pro"/>
                <a:cs typeface="Myriad Pro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2529554" y="7294229"/>
              <a:ext cx="843280" cy="276225"/>
            </a:xfrm>
            <a:custGeom>
              <a:avLst/>
              <a:gdLst/>
              <a:ahLst/>
              <a:cxnLst/>
              <a:rect l="l" t="t" r="r" b="b"/>
              <a:pathLst>
                <a:path w="843279" h="276225">
                  <a:moveTo>
                    <a:pt x="805433" y="0"/>
                  </a:moveTo>
                  <a:lnTo>
                    <a:pt x="37249" y="0"/>
                  </a:lnTo>
                  <a:lnTo>
                    <a:pt x="22749" y="2926"/>
                  </a:lnTo>
                  <a:lnTo>
                    <a:pt x="10909" y="10909"/>
                  </a:lnTo>
                  <a:lnTo>
                    <a:pt x="2926" y="22749"/>
                  </a:lnTo>
                  <a:lnTo>
                    <a:pt x="0" y="37249"/>
                  </a:lnTo>
                  <a:lnTo>
                    <a:pt x="0" y="238391"/>
                  </a:lnTo>
                  <a:lnTo>
                    <a:pt x="2926" y="252891"/>
                  </a:lnTo>
                  <a:lnTo>
                    <a:pt x="10909" y="264731"/>
                  </a:lnTo>
                  <a:lnTo>
                    <a:pt x="22749" y="272713"/>
                  </a:lnTo>
                  <a:lnTo>
                    <a:pt x="37249" y="275640"/>
                  </a:lnTo>
                  <a:lnTo>
                    <a:pt x="805433" y="275640"/>
                  </a:lnTo>
                  <a:lnTo>
                    <a:pt x="819926" y="272713"/>
                  </a:lnTo>
                  <a:lnTo>
                    <a:pt x="831762" y="264731"/>
                  </a:lnTo>
                  <a:lnTo>
                    <a:pt x="839743" y="252891"/>
                  </a:lnTo>
                  <a:lnTo>
                    <a:pt x="842670" y="238391"/>
                  </a:lnTo>
                  <a:lnTo>
                    <a:pt x="842670" y="37249"/>
                  </a:lnTo>
                  <a:lnTo>
                    <a:pt x="839743" y="22749"/>
                  </a:lnTo>
                  <a:lnTo>
                    <a:pt x="831762" y="10909"/>
                  </a:lnTo>
                  <a:lnTo>
                    <a:pt x="819926" y="2926"/>
                  </a:lnTo>
                  <a:lnTo>
                    <a:pt x="80543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592761" y="7350198"/>
              <a:ext cx="159994" cy="181813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785275" y="7349757"/>
              <a:ext cx="550711" cy="1595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477734" y="7288877"/>
              <a:ext cx="859523" cy="2811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491790" y="5406449"/>
              <a:ext cx="829310" cy="1706880"/>
            </a:xfrm>
            <a:custGeom>
              <a:avLst/>
              <a:gdLst/>
              <a:ahLst/>
              <a:cxnLst/>
              <a:rect l="l" t="t" r="r" b="b"/>
              <a:pathLst>
                <a:path w="829309" h="1706879">
                  <a:moveTo>
                    <a:pt x="706983" y="0"/>
                  </a:moveTo>
                  <a:lnTo>
                    <a:pt x="121894" y="0"/>
                  </a:lnTo>
                  <a:lnTo>
                    <a:pt x="74446" y="9578"/>
                  </a:lnTo>
                  <a:lnTo>
                    <a:pt x="35701" y="35701"/>
                  </a:lnTo>
                  <a:lnTo>
                    <a:pt x="9578" y="74446"/>
                  </a:lnTo>
                  <a:lnTo>
                    <a:pt x="0" y="121894"/>
                  </a:lnTo>
                  <a:lnTo>
                    <a:pt x="0" y="1584604"/>
                  </a:lnTo>
                  <a:lnTo>
                    <a:pt x="9578" y="1632046"/>
                  </a:lnTo>
                  <a:lnTo>
                    <a:pt x="35701" y="1670792"/>
                  </a:lnTo>
                  <a:lnTo>
                    <a:pt x="74446" y="1696918"/>
                  </a:lnTo>
                  <a:lnTo>
                    <a:pt x="121894" y="1706499"/>
                  </a:lnTo>
                  <a:lnTo>
                    <a:pt x="706983" y="1706499"/>
                  </a:lnTo>
                  <a:lnTo>
                    <a:pt x="754424" y="1696918"/>
                  </a:lnTo>
                  <a:lnTo>
                    <a:pt x="771573" y="1685353"/>
                  </a:lnTo>
                  <a:lnTo>
                    <a:pt x="128358" y="1685353"/>
                  </a:lnTo>
                  <a:lnTo>
                    <a:pt x="85661" y="1676733"/>
                  </a:lnTo>
                  <a:lnTo>
                    <a:pt x="50790" y="1653224"/>
                  </a:lnTo>
                  <a:lnTo>
                    <a:pt x="27278" y="1618354"/>
                  </a:lnTo>
                  <a:lnTo>
                    <a:pt x="18656" y="1575650"/>
                  </a:lnTo>
                  <a:lnTo>
                    <a:pt x="18656" y="125133"/>
                  </a:lnTo>
                  <a:lnTo>
                    <a:pt x="27278" y="82429"/>
                  </a:lnTo>
                  <a:lnTo>
                    <a:pt x="50790" y="47559"/>
                  </a:lnTo>
                  <a:lnTo>
                    <a:pt x="85661" y="24050"/>
                  </a:lnTo>
                  <a:lnTo>
                    <a:pt x="128358" y="15430"/>
                  </a:lnTo>
                  <a:lnTo>
                    <a:pt x="763102" y="15430"/>
                  </a:lnTo>
                  <a:lnTo>
                    <a:pt x="754424" y="9578"/>
                  </a:lnTo>
                  <a:lnTo>
                    <a:pt x="706983" y="0"/>
                  </a:lnTo>
                  <a:close/>
                </a:path>
                <a:path w="829309" h="1706879">
                  <a:moveTo>
                    <a:pt x="763102" y="15430"/>
                  </a:moveTo>
                  <a:lnTo>
                    <a:pt x="701255" y="15430"/>
                  </a:lnTo>
                  <a:lnTo>
                    <a:pt x="743959" y="24050"/>
                  </a:lnTo>
                  <a:lnTo>
                    <a:pt x="778829" y="47559"/>
                  </a:lnTo>
                  <a:lnTo>
                    <a:pt x="802338" y="82429"/>
                  </a:lnTo>
                  <a:lnTo>
                    <a:pt x="810958" y="125133"/>
                  </a:lnTo>
                  <a:lnTo>
                    <a:pt x="810958" y="1575650"/>
                  </a:lnTo>
                  <a:lnTo>
                    <a:pt x="802338" y="1618354"/>
                  </a:lnTo>
                  <a:lnTo>
                    <a:pt x="778829" y="1653224"/>
                  </a:lnTo>
                  <a:lnTo>
                    <a:pt x="743959" y="1676733"/>
                  </a:lnTo>
                  <a:lnTo>
                    <a:pt x="701255" y="1685353"/>
                  </a:lnTo>
                  <a:lnTo>
                    <a:pt x="771573" y="1685353"/>
                  </a:lnTo>
                  <a:lnTo>
                    <a:pt x="793165" y="1670792"/>
                  </a:lnTo>
                  <a:lnTo>
                    <a:pt x="819286" y="1632046"/>
                  </a:lnTo>
                  <a:lnTo>
                    <a:pt x="828865" y="1584604"/>
                  </a:lnTo>
                  <a:lnTo>
                    <a:pt x="828865" y="121894"/>
                  </a:lnTo>
                  <a:lnTo>
                    <a:pt x="819286" y="74446"/>
                  </a:lnTo>
                  <a:lnTo>
                    <a:pt x="793165" y="35701"/>
                  </a:lnTo>
                  <a:lnTo>
                    <a:pt x="763102" y="1543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503646" y="5418708"/>
              <a:ext cx="803910" cy="1681480"/>
            </a:xfrm>
            <a:custGeom>
              <a:avLst/>
              <a:gdLst/>
              <a:ahLst/>
              <a:cxnLst/>
              <a:rect l="l" t="t" r="r" b="b"/>
              <a:pathLst>
                <a:path w="803909" h="1681479">
                  <a:moveTo>
                    <a:pt x="690054" y="0"/>
                  </a:moveTo>
                  <a:lnTo>
                    <a:pt x="113360" y="0"/>
                  </a:lnTo>
                  <a:lnTo>
                    <a:pt x="69233" y="8907"/>
                  </a:lnTo>
                  <a:lnTo>
                    <a:pt x="33200" y="33200"/>
                  </a:lnTo>
                  <a:lnTo>
                    <a:pt x="8907" y="69233"/>
                  </a:lnTo>
                  <a:lnTo>
                    <a:pt x="0" y="113360"/>
                  </a:lnTo>
                  <a:lnTo>
                    <a:pt x="0" y="1567853"/>
                  </a:lnTo>
                  <a:lnTo>
                    <a:pt x="8907" y="1611979"/>
                  </a:lnTo>
                  <a:lnTo>
                    <a:pt x="33200" y="1648012"/>
                  </a:lnTo>
                  <a:lnTo>
                    <a:pt x="69233" y="1672305"/>
                  </a:lnTo>
                  <a:lnTo>
                    <a:pt x="113360" y="1681213"/>
                  </a:lnTo>
                  <a:lnTo>
                    <a:pt x="690054" y="1681213"/>
                  </a:lnTo>
                  <a:lnTo>
                    <a:pt x="734175" y="1672305"/>
                  </a:lnTo>
                  <a:lnTo>
                    <a:pt x="770208" y="1648012"/>
                  </a:lnTo>
                  <a:lnTo>
                    <a:pt x="794505" y="1611979"/>
                  </a:lnTo>
                  <a:lnTo>
                    <a:pt x="803414" y="1567853"/>
                  </a:lnTo>
                  <a:lnTo>
                    <a:pt x="803414" y="113360"/>
                  </a:lnTo>
                  <a:lnTo>
                    <a:pt x="794505" y="69233"/>
                  </a:lnTo>
                  <a:lnTo>
                    <a:pt x="770208" y="33200"/>
                  </a:lnTo>
                  <a:lnTo>
                    <a:pt x="734175" y="8907"/>
                  </a:lnTo>
                  <a:lnTo>
                    <a:pt x="690054" y="0"/>
                  </a:lnTo>
                  <a:close/>
                </a:path>
              </a:pathLst>
            </a:custGeom>
            <a:solidFill>
              <a:srgbClr val="0B0C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542544" y="5816609"/>
              <a:ext cx="727075" cy="1085850"/>
            </a:xfrm>
            <a:custGeom>
              <a:avLst/>
              <a:gdLst/>
              <a:ahLst/>
              <a:cxnLst/>
              <a:rect l="l" t="t" r="r" b="b"/>
              <a:pathLst>
                <a:path w="727075" h="1085850">
                  <a:moveTo>
                    <a:pt x="0" y="1085507"/>
                  </a:moveTo>
                  <a:lnTo>
                    <a:pt x="726516" y="1085507"/>
                  </a:lnTo>
                  <a:lnTo>
                    <a:pt x="726516" y="0"/>
                  </a:lnTo>
                  <a:lnTo>
                    <a:pt x="0" y="0"/>
                  </a:lnTo>
                  <a:lnTo>
                    <a:pt x="0" y="1085507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834745" y="6932343"/>
              <a:ext cx="137604" cy="1375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3894953" y="5453109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16687" y="0"/>
                  </a:moveTo>
                  <a:lnTo>
                    <a:pt x="4813" y="0"/>
                  </a:lnTo>
                  <a:lnTo>
                    <a:pt x="0" y="4800"/>
                  </a:lnTo>
                  <a:lnTo>
                    <a:pt x="0" y="16687"/>
                  </a:lnTo>
                  <a:lnTo>
                    <a:pt x="4813" y="21488"/>
                  </a:lnTo>
                  <a:lnTo>
                    <a:pt x="16687" y="21488"/>
                  </a:lnTo>
                  <a:lnTo>
                    <a:pt x="21501" y="16687"/>
                  </a:lnTo>
                  <a:lnTo>
                    <a:pt x="21501" y="4800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761650" y="550040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>
                  <a:moveTo>
                    <a:pt x="23355" y="0"/>
                  </a:moveTo>
                  <a:lnTo>
                    <a:pt x="6743" y="0"/>
                  </a:lnTo>
                  <a:lnTo>
                    <a:pt x="0" y="6730"/>
                  </a:lnTo>
                  <a:lnTo>
                    <a:pt x="0" y="23367"/>
                  </a:lnTo>
                  <a:lnTo>
                    <a:pt x="6743" y="30098"/>
                  </a:lnTo>
                  <a:lnTo>
                    <a:pt x="23355" y="30098"/>
                  </a:lnTo>
                  <a:lnTo>
                    <a:pt x="30099" y="23367"/>
                  </a:lnTo>
                  <a:lnTo>
                    <a:pt x="30099" y="6730"/>
                  </a:lnTo>
                  <a:lnTo>
                    <a:pt x="23355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839235" y="5504709"/>
              <a:ext cx="133350" cy="17780"/>
            </a:xfrm>
            <a:custGeom>
              <a:avLst/>
              <a:gdLst/>
              <a:ahLst/>
              <a:cxnLst/>
              <a:rect l="l" t="t" r="r" b="b"/>
              <a:pathLst>
                <a:path w="133350" h="17780">
                  <a:moveTo>
                    <a:pt x="128917" y="0"/>
                  </a:moveTo>
                  <a:lnTo>
                    <a:pt x="3848" y="0"/>
                  </a:lnTo>
                  <a:lnTo>
                    <a:pt x="0" y="3848"/>
                  </a:lnTo>
                  <a:lnTo>
                    <a:pt x="0" y="13347"/>
                  </a:lnTo>
                  <a:lnTo>
                    <a:pt x="3848" y="17195"/>
                  </a:lnTo>
                  <a:lnTo>
                    <a:pt x="128917" y="17195"/>
                  </a:lnTo>
                  <a:lnTo>
                    <a:pt x="132765" y="13347"/>
                  </a:lnTo>
                  <a:lnTo>
                    <a:pt x="132765" y="3848"/>
                  </a:lnTo>
                  <a:lnTo>
                    <a:pt x="12891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316362" y="5771310"/>
              <a:ext cx="12700" cy="120650"/>
            </a:xfrm>
            <a:custGeom>
              <a:avLst/>
              <a:gdLst/>
              <a:ahLst/>
              <a:cxnLst/>
              <a:rect l="l" t="t" r="r" b="b"/>
              <a:pathLst>
                <a:path w="12700" h="120650">
                  <a:moveTo>
                    <a:pt x="10553" y="0"/>
                  </a:moveTo>
                  <a:lnTo>
                    <a:pt x="1638" y="0"/>
                  </a:lnTo>
                  <a:lnTo>
                    <a:pt x="0" y="1638"/>
                  </a:lnTo>
                  <a:lnTo>
                    <a:pt x="0" y="118770"/>
                  </a:lnTo>
                  <a:lnTo>
                    <a:pt x="1638" y="120408"/>
                  </a:lnTo>
                  <a:lnTo>
                    <a:pt x="10553" y="120408"/>
                  </a:lnTo>
                  <a:lnTo>
                    <a:pt x="12192" y="118770"/>
                  </a:lnTo>
                  <a:lnTo>
                    <a:pt x="12192" y="1638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3487155" y="5620808"/>
              <a:ext cx="12700" cy="73660"/>
            </a:xfrm>
            <a:custGeom>
              <a:avLst/>
              <a:gdLst/>
              <a:ahLst/>
              <a:cxnLst/>
              <a:rect l="l" t="t" r="r" b="b"/>
              <a:pathLst>
                <a:path w="12700" h="73660">
                  <a:moveTo>
                    <a:pt x="10553" y="0"/>
                  </a:moveTo>
                  <a:lnTo>
                    <a:pt x="1638" y="0"/>
                  </a:lnTo>
                  <a:lnTo>
                    <a:pt x="0" y="1638"/>
                  </a:lnTo>
                  <a:lnTo>
                    <a:pt x="0" y="71462"/>
                  </a:lnTo>
                  <a:lnTo>
                    <a:pt x="1638" y="73101"/>
                  </a:lnTo>
                  <a:lnTo>
                    <a:pt x="10553" y="73101"/>
                  </a:lnTo>
                  <a:lnTo>
                    <a:pt x="12192" y="71462"/>
                  </a:lnTo>
                  <a:lnTo>
                    <a:pt x="12192" y="1638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492540" y="5771310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5">
                  <a:moveTo>
                    <a:pt x="0" y="0"/>
                  </a:moveTo>
                  <a:lnTo>
                    <a:pt x="0" y="124701"/>
                  </a:lnTo>
                </a:path>
              </a:pathLst>
            </a:custGeom>
            <a:ln w="12192">
              <a:solidFill>
                <a:srgbClr val="B7B5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3493251" y="5926115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5">
                  <a:moveTo>
                    <a:pt x="0" y="0"/>
                  </a:moveTo>
                  <a:lnTo>
                    <a:pt x="0" y="124701"/>
                  </a:lnTo>
                </a:path>
              </a:pathLst>
            </a:custGeom>
            <a:ln w="12192">
              <a:solidFill>
                <a:srgbClr val="B7B5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491794" y="5539115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49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1849" y="0"/>
                  </a:lnTo>
                  <a:lnTo>
                    <a:pt x="11849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4307502" y="5539115"/>
              <a:ext cx="13335" cy="26034"/>
            </a:xfrm>
            <a:custGeom>
              <a:avLst/>
              <a:gdLst/>
              <a:ahLst/>
              <a:cxnLst/>
              <a:rect l="l" t="t" r="r" b="b"/>
              <a:pathLst>
                <a:path w="13334" h="26035">
                  <a:moveTo>
                    <a:pt x="13157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3157" y="0"/>
                  </a:lnTo>
                  <a:lnTo>
                    <a:pt x="13157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491959" y="6958416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683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1683" y="0"/>
                  </a:lnTo>
                  <a:lnTo>
                    <a:pt x="11683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4307058" y="6958136"/>
              <a:ext cx="13970" cy="26034"/>
            </a:xfrm>
            <a:custGeom>
              <a:avLst/>
              <a:gdLst/>
              <a:ahLst/>
              <a:cxnLst/>
              <a:rect l="l" t="t" r="r" b="b"/>
              <a:pathLst>
                <a:path w="13970" h="26035">
                  <a:moveTo>
                    <a:pt x="0" y="25539"/>
                  </a:moveTo>
                  <a:lnTo>
                    <a:pt x="13601" y="25539"/>
                  </a:lnTo>
                  <a:lnTo>
                    <a:pt x="13601" y="0"/>
                  </a:lnTo>
                  <a:lnTo>
                    <a:pt x="0" y="0"/>
                  </a:lnTo>
                  <a:lnTo>
                    <a:pt x="0" y="25539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543485" y="5620812"/>
              <a:ext cx="725805" cy="1108075"/>
            </a:xfrm>
            <a:custGeom>
              <a:avLst/>
              <a:gdLst/>
              <a:ahLst/>
              <a:cxnLst/>
              <a:rect l="l" t="t" r="r" b="b"/>
              <a:pathLst>
                <a:path w="725804" h="1108075">
                  <a:moveTo>
                    <a:pt x="725576" y="0"/>
                  </a:moveTo>
                  <a:lnTo>
                    <a:pt x="0" y="0"/>
                  </a:lnTo>
                  <a:lnTo>
                    <a:pt x="725576" y="1107490"/>
                  </a:lnTo>
                  <a:lnTo>
                    <a:pt x="725576" y="0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535625" y="5691913"/>
              <a:ext cx="733437" cy="12101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535622" y="5620801"/>
              <a:ext cx="733425" cy="196215"/>
            </a:xfrm>
            <a:custGeom>
              <a:avLst/>
              <a:gdLst/>
              <a:ahLst/>
              <a:cxnLst/>
              <a:rect l="l" t="t" r="r" b="b"/>
              <a:pathLst>
                <a:path w="733425" h="196214">
                  <a:moveTo>
                    <a:pt x="733310" y="195808"/>
                  </a:moveTo>
                  <a:lnTo>
                    <a:pt x="0" y="195808"/>
                  </a:lnTo>
                  <a:lnTo>
                    <a:pt x="0" y="0"/>
                  </a:lnTo>
                  <a:lnTo>
                    <a:pt x="733310" y="0"/>
                  </a:lnTo>
                  <a:lnTo>
                    <a:pt x="733310" y="195808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547699" y="5478251"/>
              <a:ext cx="806450" cy="1619885"/>
            </a:xfrm>
            <a:custGeom>
              <a:avLst/>
              <a:gdLst/>
              <a:ahLst/>
              <a:cxnLst/>
              <a:rect l="l" t="t" r="r" b="b"/>
              <a:pathLst>
                <a:path w="806450" h="1619885">
                  <a:moveTo>
                    <a:pt x="721664" y="0"/>
                  </a:moveTo>
                  <a:lnTo>
                    <a:pt x="84708" y="0"/>
                  </a:lnTo>
                  <a:lnTo>
                    <a:pt x="51740" y="6658"/>
                  </a:lnTo>
                  <a:lnTo>
                    <a:pt x="24814" y="24815"/>
                  </a:lnTo>
                  <a:lnTo>
                    <a:pt x="6658" y="51745"/>
                  </a:lnTo>
                  <a:lnTo>
                    <a:pt x="0" y="84721"/>
                  </a:lnTo>
                  <a:lnTo>
                    <a:pt x="0" y="1534807"/>
                  </a:lnTo>
                  <a:lnTo>
                    <a:pt x="6658" y="1567781"/>
                  </a:lnTo>
                  <a:lnTo>
                    <a:pt x="24814" y="1594707"/>
                  </a:lnTo>
                  <a:lnTo>
                    <a:pt x="51740" y="1612860"/>
                  </a:lnTo>
                  <a:lnTo>
                    <a:pt x="84708" y="1619516"/>
                  </a:lnTo>
                  <a:lnTo>
                    <a:pt x="721664" y="1619516"/>
                  </a:lnTo>
                  <a:lnTo>
                    <a:pt x="754638" y="1612860"/>
                  </a:lnTo>
                  <a:lnTo>
                    <a:pt x="781564" y="1594707"/>
                  </a:lnTo>
                  <a:lnTo>
                    <a:pt x="799717" y="1567781"/>
                  </a:lnTo>
                  <a:lnTo>
                    <a:pt x="806373" y="1534807"/>
                  </a:lnTo>
                  <a:lnTo>
                    <a:pt x="806373" y="84721"/>
                  </a:lnTo>
                  <a:lnTo>
                    <a:pt x="799717" y="51745"/>
                  </a:lnTo>
                  <a:lnTo>
                    <a:pt x="781564" y="24815"/>
                  </a:lnTo>
                  <a:lnTo>
                    <a:pt x="754638" y="6658"/>
                  </a:lnTo>
                  <a:lnTo>
                    <a:pt x="721664" y="0"/>
                  </a:lnTo>
                  <a:close/>
                </a:path>
              </a:pathLst>
            </a:custGeom>
            <a:solidFill>
              <a:srgbClr val="EEED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829782" y="5538812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773" y="0"/>
                  </a:moveTo>
                  <a:lnTo>
                    <a:pt x="5702" y="0"/>
                  </a:lnTo>
                  <a:lnTo>
                    <a:pt x="0" y="5702"/>
                  </a:lnTo>
                  <a:lnTo>
                    <a:pt x="0" y="19773"/>
                  </a:lnTo>
                  <a:lnTo>
                    <a:pt x="5702" y="25476"/>
                  </a:lnTo>
                  <a:lnTo>
                    <a:pt x="19773" y="25476"/>
                  </a:lnTo>
                  <a:lnTo>
                    <a:pt x="25476" y="19773"/>
                  </a:lnTo>
                  <a:lnTo>
                    <a:pt x="25476" y="5702"/>
                  </a:lnTo>
                  <a:lnTo>
                    <a:pt x="19773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097668" y="553664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3139" y="0"/>
                  </a:moveTo>
                  <a:lnTo>
                    <a:pt x="6680" y="0"/>
                  </a:lnTo>
                  <a:lnTo>
                    <a:pt x="0" y="6680"/>
                  </a:lnTo>
                  <a:lnTo>
                    <a:pt x="0" y="23139"/>
                  </a:lnTo>
                  <a:lnTo>
                    <a:pt x="6680" y="29819"/>
                  </a:lnTo>
                  <a:lnTo>
                    <a:pt x="23139" y="29819"/>
                  </a:lnTo>
                  <a:lnTo>
                    <a:pt x="29819" y="23139"/>
                  </a:lnTo>
                  <a:lnTo>
                    <a:pt x="29819" y="6680"/>
                  </a:lnTo>
                  <a:lnTo>
                    <a:pt x="23139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892910" y="5545035"/>
              <a:ext cx="116839" cy="12700"/>
            </a:xfrm>
            <a:custGeom>
              <a:avLst/>
              <a:gdLst/>
              <a:ahLst/>
              <a:cxnLst/>
              <a:rect l="l" t="t" r="r" b="b"/>
              <a:pathLst>
                <a:path w="116840" h="12700">
                  <a:moveTo>
                    <a:pt x="113893" y="0"/>
                  </a:moveTo>
                  <a:lnTo>
                    <a:pt x="2743" y="0"/>
                  </a:lnTo>
                  <a:lnTo>
                    <a:pt x="0" y="2743"/>
                  </a:lnTo>
                  <a:lnTo>
                    <a:pt x="0" y="9499"/>
                  </a:lnTo>
                  <a:lnTo>
                    <a:pt x="2743" y="12242"/>
                  </a:lnTo>
                  <a:lnTo>
                    <a:pt x="113893" y="12242"/>
                  </a:lnTo>
                  <a:lnTo>
                    <a:pt x="116636" y="9499"/>
                  </a:lnTo>
                  <a:lnTo>
                    <a:pt x="116636" y="2743"/>
                  </a:lnTo>
                  <a:lnTo>
                    <a:pt x="113893" y="0"/>
                  </a:lnTo>
                  <a:close/>
                </a:path>
              </a:pathLst>
            </a:custGeom>
            <a:solidFill>
              <a:srgbClr val="595A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583554" y="5814590"/>
              <a:ext cx="734695" cy="921385"/>
            </a:xfrm>
            <a:custGeom>
              <a:avLst/>
              <a:gdLst/>
              <a:ahLst/>
              <a:cxnLst/>
              <a:rect l="l" t="t" r="r" b="b"/>
              <a:pathLst>
                <a:path w="734695" h="921385">
                  <a:moveTo>
                    <a:pt x="0" y="921308"/>
                  </a:moveTo>
                  <a:lnTo>
                    <a:pt x="734339" y="921308"/>
                  </a:lnTo>
                  <a:lnTo>
                    <a:pt x="734339" y="0"/>
                  </a:lnTo>
                  <a:lnTo>
                    <a:pt x="0" y="0"/>
                  </a:lnTo>
                  <a:lnTo>
                    <a:pt x="0" y="921308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583554" y="6859114"/>
              <a:ext cx="734695" cy="68580"/>
            </a:xfrm>
            <a:custGeom>
              <a:avLst/>
              <a:gdLst/>
              <a:ahLst/>
              <a:cxnLst/>
              <a:rect l="l" t="t" r="r" b="b"/>
              <a:pathLst>
                <a:path w="734695" h="68579">
                  <a:moveTo>
                    <a:pt x="0" y="68110"/>
                  </a:moveTo>
                  <a:lnTo>
                    <a:pt x="734339" y="68110"/>
                  </a:lnTo>
                  <a:lnTo>
                    <a:pt x="734339" y="0"/>
                  </a:lnTo>
                  <a:lnTo>
                    <a:pt x="0" y="0"/>
                  </a:lnTo>
                  <a:lnTo>
                    <a:pt x="0" y="6811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545911" y="5477024"/>
              <a:ext cx="809954" cy="16222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580612" y="5716692"/>
              <a:ext cx="741949" cy="12242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580612" y="5623740"/>
              <a:ext cx="741949" cy="12242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583630" y="6735899"/>
              <a:ext cx="739140" cy="123825"/>
            </a:xfrm>
            <a:custGeom>
              <a:avLst/>
              <a:gdLst/>
              <a:ahLst/>
              <a:cxnLst/>
              <a:rect l="l" t="t" r="r" b="b"/>
              <a:pathLst>
                <a:path w="739140" h="123825">
                  <a:moveTo>
                    <a:pt x="738936" y="123215"/>
                  </a:moveTo>
                  <a:lnTo>
                    <a:pt x="0" y="123215"/>
                  </a:lnTo>
                  <a:lnTo>
                    <a:pt x="0" y="0"/>
                  </a:lnTo>
                  <a:lnTo>
                    <a:pt x="738936" y="0"/>
                  </a:lnTo>
                  <a:lnTo>
                    <a:pt x="738936" y="123215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580620" y="5618782"/>
              <a:ext cx="742315" cy="196215"/>
            </a:xfrm>
            <a:custGeom>
              <a:avLst/>
              <a:gdLst/>
              <a:ahLst/>
              <a:cxnLst/>
              <a:rect l="l" t="t" r="r" b="b"/>
              <a:pathLst>
                <a:path w="742315" h="196214">
                  <a:moveTo>
                    <a:pt x="741946" y="195808"/>
                  </a:moveTo>
                  <a:lnTo>
                    <a:pt x="0" y="195808"/>
                  </a:lnTo>
                  <a:lnTo>
                    <a:pt x="0" y="0"/>
                  </a:lnTo>
                  <a:lnTo>
                    <a:pt x="741946" y="0"/>
                  </a:lnTo>
                  <a:lnTo>
                    <a:pt x="741946" y="195808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4552092" y="5369023"/>
              <a:ext cx="1301102" cy="21299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958317" y="5369023"/>
              <a:ext cx="1307976" cy="219041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7418250" y="5369011"/>
              <a:ext cx="1301715" cy="218130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551470" y="5374637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1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5961436" y="5374637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1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7418253" y="5374637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1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4555152" y="5407003"/>
              <a:ext cx="1280795" cy="0"/>
            </a:xfrm>
            <a:custGeom>
              <a:avLst/>
              <a:gdLst/>
              <a:ahLst/>
              <a:cxnLst/>
              <a:rect l="l" t="t" r="r" b="b"/>
              <a:pathLst>
                <a:path w="1280795">
                  <a:moveTo>
                    <a:pt x="0" y="0"/>
                  </a:moveTo>
                  <a:lnTo>
                    <a:pt x="1280185" y="0"/>
                  </a:lnTo>
                </a:path>
              </a:pathLst>
            </a:custGeom>
            <a:ln w="647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5972219" y="5407003"/>
              <a:ext cx="1280795" cy="0"/>
            </a:xfrm>
            <a:custGeom>
              <a:avLst/>
              <a:gdLst/>
              <a:ahLst/>
              <a:cxnLst/>
              <a:rect l="l" t="t" r="r" b="b"/>
              <a:pathLst>
                <a:path w="1280795">
                  <a:moveTo>
                    <a:pt x="0" y="0"/>
                  </a:moveTo>
                  <a:lnTo>
                    <a:pt x="1280185" y="0"/>
                  </a:lnTo>
                </a:path>
              </a:pathLst>
            </a:custGeom>
            <a:ln w="647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7439793" y="5407003"/>
              <a:ext cx="1280795" cy="0"/>
            </a:xfrm>
            <a:custGeom>
              <a:avLst/>
              <a:gdLst/>
              <a:ahLst/>
              <a:cxnLst/>
              <a:rect l="l" t="t" r="r" b="b"/>
              <a:pathLst>
                <a:path w="1280794">
                  <a:moveTo>
                    <a:pt x="0" y="0"/>
                  </a:moveTo>
                  <a:lnTo>
                    <a:pt x="1280185" y="0"/>
                  </a:lnTo>
                </a:path>
              </a:pathLst>
            </a:custGeom>
            <a:ln w="647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2" name="object 102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9" name="Group 88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90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33"/>
            <p:cNvSpPr txBox="1"/>
            <p:nvPr/>
          </p:nvSpPr>
          <p:spPr>
            <a:xfrm>
              <a:off x="14748504" y="9927290"/>
              <a:ext cx="202739" cy="51731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10" name="object 34"/>
            <p:cNvSpPr txBox="1"/>
            <p:nvPr/>
          </p:nvSpPr>
          <p:spPr>
            <a:xfrm>
              <a:off x="14768610" y="8666039"/>
              <a:ext cx="202739" cy="821426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11" name="object 35"/>
            <p:cNvSpPr txBox="1"/>
            <p:nvPr/>
          </p:nvSpPr>
          <p:spPr>
            <a:xfrm>
              <a:off x="14748504" y="7661981"/>
              <a:ext cx="202739" cy="88802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12" name="object 36"/>
            <p:cNvSpPr txBox="1"/>
            <p:nvPr/>
          </p:nvSpPr>
          <p:spPr>
            <a:xfrm>
              <a:off x="14768611" y="6387326"/>
              <a:ext cx="182632" cy="106730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113" name="object 37"/>
            <p:cNvSpPr txBox="1"/>
            <p:nvPr/>
          </p:nvSpPr>
          <p:spPr>
            <a:xfrm>
              <a:off x="14748504" y="5550402"/>
              <a:ext cx="202739" cy="71084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14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15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16" name="object 40"/>
            <p:cNvSpPr txBox="1"/>
            <p:nvPr/>
          </p:nvSpPr>
          <p:spPr>
            <a:xfrm>
              <a:off x="14748504" y="2182599"/>
              <a:ext cx="202739" cy="73723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17" name="object 41"/>
            <p:cNvSpPr txBox="1"/>
            <p:nvPr/>
          </p:nvSpPr>
          <p:spPr>
            <a:xfrm>
              <a:off x="14748503" y="963655"/>
              <a:ext cx="202739" cy="92111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625080" h="792480">
                <a:moveTo>
                  <a:pt x="7624699" y="792226"/>
                </a:moveTo>
                <a:lnTo>
                  <a:pt x="0" y="792226"/>
                </a:lnTo>
                <a:lnTo>
                  <a:pt x="0" y="0"/>
                </a:lnTo>
                <a:lnTo>
                  <a:pt x="7624699" y="0"/>
                </a:lnTo>
                <a:lnTo>
                  <a:pt x="7624699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56043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27299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16950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99699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42220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 txBox="1"/>
          <p:nvPr/>
        </p:nvSpPr>
        <p:spPr>
          <a:xfrm>
            <a:off x="1525637" y="3212773"/>
            <a:ext cx="11406235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Модуль посещаемости поддерживает создание сводного отчета для администратора, включая ежедневный посещаемость, «Оставить резюме», «Ежедневный отчет», «Месячная статистика», «Месячная статистика», «Отчет о ведении дел», «Годовой отчет», «Автоматический отчет».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1492250" y="2564765"/>
            <a:ext cx="208788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Отчёт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52211" y="5041900"/>
            <a:ext cx="9778046" cy="4267200"/>
            <a:chOff x="5124450" y="5346700"/>
            <a:chExt cx="4196448" cy="1831356"/>
          </a:xfrm>
        </p:grpSpPr>
        <p:sp>
          <p:nvSpPr>
            <p:cNvPr id="156" name="object 156"/>
            <p:cNvSpPr/>
            <p:nvPr/>
          </p:nvSpPr>
          <p:spPr>
            <a:xfrm>
              <a:off x="5248773" y="5452360"/>
              <a:ext cx="4072125" cy="17221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5124450" y="5346700"/>
              <a:ext cx="4127653" cy="18313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Group 12"/>
          <p:cNvGrpSpPr/>
          <p:nvPr/>
        </p:nvGrpSpPr>
        <p:grpSpPr>
          <a:xfrm rot="16200000" flipH="1">
            <a:off x="7106055" y="-6481850"/>
            <a:ext cx="667157" cy="15247308"/>
            <a:chOff x="14671764" y="635671"/>
            <a:chExt cx="440094" cy="10057965"/>
          </a:xfrm>
        </p:grpSpPr>
        <p:sp>
          <p:nvSpPr>
            <p:cNvPr id="14" name="object 15"/>
            <p:cNvSpPr/>
            <p:nvPr/>
          </p:nvSpPr>
          <p:spPr>
            <a:xfrm>
              <a:off x="14671764" y="4056914"/>
              <a:ext cx="440094" cy="11937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6"/>
            <p:cNvSpPr/>
            <p:nvPr/>
          </p:nvSpPr>
          <p:spPr>
            <a:xfrm>
              <a:off x="14671802" y="3947895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7"/>
            <p:cNvSpPr/>
            <p:nvPr/>
          </p:nvSpPr>
          <p:spPr>
            <a:xfrm>
              <a:off x="14671764" y="5164693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8"/>
            <p:cNvSpPr/>
            <p:nvPr/>
          </p:nvSpPr>
          <p:spPr>
            <a:xfrm>
              <a:off x="14671802" y="5055677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9"/>
            <p:cNvSpPr/>
            <p:nvPr/>
          </p:nvSpPr>
          <p:spPr>
            <a:xfrm>
              <a:off x="14671764" y="6260725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20"/>
            <p:cNvSpPr/>
            <p:nvPr/>
          </p:nvSpPr>
          <p:spPr>
            <a:xfrm>
              <a:off x="14671802" y="6151713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1"/>
            <p:cNvSpPr/>
            <p:nvPr/>
          </p:nvSpPr>
          <p:spPr>
            <a:xfrm>
              <a:off x="14671764" y="7355852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2"/>
            <p:cNvSpPr/>
            <p:nvPr/>
          </p:nvSpPr>
          <p:spPr>
            <a:xfrm>
              <a:off x="14671802" y="7246834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3"/>
            <p:cNvSpPr/>
            <p:nvPr/>
          </p:nvSpPr>
          <p:spPr>
            <a:xfrm>
              <a:off x="14671764" y="8457958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4"/>
            <p:cNvSpPr/>
            <p:nvPr/>
          </p:nvSpPr>
          <p:spPr>
            <a:xfrm>
              <a:off x="14671802" y="8348940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5"/>
            <p:cNvSpPr/>
            <p:nvPr/>
          </p:nvSpPr>
          <p:spPr>
            <a:xfrm>
              <a:off x="14671774" y="9553079"/>
              <a:ext cx="440083" cy="114055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6"/>
            <p:cNvSpPr/>
            <p:nvPr/>
          </p:nvSpPr>
          <p:spPr>
            <a:xfrm>
              <a:off x="14671802" y="9444061"/>
              <a:ext cx="44068" cy="124794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7"/>
            <p:cNvSpPr/>
            <p:nvPr/>
          </p:nvSpPr>
          <p:spPr>
            <a:xfrm>
              <a:off x="14671764" y="744683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8"/>
            <p:cNvSpPr/>
            <p:nvPr/>
          </p:nvSpPr>
          <p:spPr>
            <a:xfrm>
              <a:off x="14671802" y="635671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9"/>
            <p:cNvSpPr/>
            <p:nvPr/>
          </p:nvSpPr>
          <p:spPr>
            <a:xfrm>
              <a:off x="14671764" y="1842825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30"/>
            <p:cNvSpPr/>
            <p:nvPr/>
          </p:nvSpPr>
          <p:spPr>
            <a:xfrm>
              <a:off x="14671802" y="1733815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1"/>
            <p:cNvSpPr/>
            <p:nvPr/>
          </p:nvSpPr>
          <p:spPr>
            <a:xfrm>
              <a:off x="14671764" y="2964517"/>
              <a:ext cx="440094" cy="119373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2"/>
            <p:cNvSpPr/>
            <p:nvPr/>
          </p:nvSpPr>
          <p:spPr>
            <a:xfrm>
              <a:off x="14671802" y="2855504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3"/>
            <p:cNvSpPr txBox="1"/>
            <p:nvPr/>
          </p:nvSpPr>
          <p:spPr>
            <a:xfrm>
              <a:off x="14748504" y="9902995"/>
              <a:ext cx="202739" cy="71209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3" name="object 34"/>
            <p:cNvSpPr txBox="1"/>
            <p:nvPr/>
          </p:nvSpPr>
          <p:spPr>
            <a:xfrm>
              <a:off x="14748504" y="8666039"/>
              <a:ext cx="202739" cy="88760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34" name="object 35"/>
            <p:cNvSpPr txBox="1"/>
            <p:nvPr/>
          </p:nvSpPr>
          <p:spPr>
            <a:xfrm>
              <a:off x="14748504" y="7661981"/>
              <a:ext cx="202739" cy="79629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1" name="object 36"/>
            <p:cNvSpPr txBox="1"/>
            <p:nvPr/>
          </p:nvSpPr>
          <p:spPr>
            <a:xfrm>
              <a:off x="14789136" y="6358842"/>
              <a:ext cx="162107" cy="996518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>
                  <a:latin typeface="Myriad Pro"/>
                  <a:cs typeface="Myriad Pro"/>
                </a:rPr>
                <a:t>Посетитель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42" name="object 37"/>
            <p:cNvSpPr txBox="1"/>
            <p:nvPr/>
          </p:nvSpPr>
          <p:spPr>
            <a:xfrm>
              <a:off x="14748504" y="5521080"/>
              <a:ext cx="202739" cy="71084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3" name="object 38"/>
            <p:cNvSpPr txBox="1"/>
            <p:nvPr/>
          </p:nvSpPr>
          <p:spPr>
            <a:xfrm>
              <a:off x="14748503" y="4342234"/>
              <a:ext cx="202739" cy="630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" name="object 39"/>
            <p:cNvSpPr txBox="1"/>
            <p:nvPr/>
          </p:nvSpPr>
          <p:spPr>
            <a:xfrm>
              <a:off x="14748504" y="3118254"/>
              <a:ext cx="202739" cy="8940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5" name="object 40"/>
            <p:cNvSpPr txBox="1"/>
            <p:nvPr/>
          </p:nvSpPr>
          <p:spPr>
            <a:xfrm>
              <a:off x="14748504" y="2113484"/>
              <a:ext cx="202739" cy="78205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6" name="object 41"/>
            <p:cNvSpPr txBox="1"/>
            <p:nvPr/>
          </p:nvSpPr>
          <p:spPr>
            <a:xfrm>
              <a:off x="14748503" y="963655"/>
              <a:ext cx="202739" cy="87923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0" y="0"/>
            <a:ext cx="749554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13" y="783577"/>
                </a:lnTo>
                <a:lnTo>
                  <a:pt x="749541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495413" y="0"/>
            <a:ext cx="7625080" cy="783590"/>
          </a:xfrm>
          <a:custGeom>
            <a:avLst/>
            <a:gdLst/>
            <a:ahLst/>
            <a:cxnLst/>
            <a:rect l="l" t="t" r="r" b="b"/>
            <a:pathLst>
              <a:path w="7625080" h="783590">
                <a:moveTo>
                  <a:pt x="0" y="0"/>
                </a:moveTo>
                <a:lnTo>
                  <a:pt x="7624572" y="0"/>
                </a:lnTo>
                <a:lnTo>
                  <a:pt x="7624572" y="783577"/>
                </a:lnTo>
                <a:lnTo>
                  <a:pt x="0" y="783577"/>
                </a:lnTo>
                <a:lnTo>
                  <a:pt x="0" y="0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4549184" y="977454"/>
            <a:ext cx="6823666" cy="67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5" dirty="0">
                <a:solidFill>
                  <a:srgbClr val="7ABB43"/>
                </a:solidFill>
                <a:latin typeface="Myriad Pro"/>
                <a:cs typeface="Myriad Pro"/>
                <a:sym typeface="+mn-ea"/>
              </a:rPr>
              <a:t>"</a:t>
            </a:r>
            <a:r>
              <a:rPr lang="ru-RU" sz="1400" b="1" spc="-15" dirty="0">
                <a:solidFill>
                  <a:srgbClr val="7ABB43"/>
                </a:solidFill>
                <a:latin typeface="Myriad Pro"/>
                <a:cs typeface="Myriad Pro"/>
                <a:sym typeface="+mn-ea"/>
              </a:rPr>
              <a:t>Всё в одном</a:t>
            </a:r>
            <a:r>
              <a:rPr sz="1400" b="1" spc="-15" dirty="0">
                <a:solidFill>
                  <a:srgbClr val="7ABB43"/>
                </a:solidFill>
                <a:latin typeface="Myriad Pro"/>
                <a:cs typeface="Myriad Pro"/>
                <a:sym typeface="+mn-ea"/>
              </a:rPr>
              <a:t>" </a:t>
            </a:r>
            <a:r>
              <a:rPr lang="ru-RU" sz="1400" b="1" spc="-15" dirty="0">
                <a:solidFill>
                  <a:srgbClr val="7ABB43"/>
                </a:solidFill>
                <a:latin typeface="Myriad Pro"/>
                <a:cs typeface="Myriad Pro"/>
                <a:sym typeface="+mn-ea"/>
              </a:rPr>
              <a:t>веб-ориентированная</a:t>
            </a:r>
            <a:r>
              <a:rPr sz="1400" b="1" spc="-10" dirty="0">
                <a:solidFill>
                  <a:srgbClr val="7ABB43"/>
                </a:solidFill>
                <a:latin typeface="Myriad Pro"/>
                <a:cs typeface="Myriad Pro"/>
                <a:sym typeface="+mn-ea"/>
              </a:rPr>
              <a:t> Биометрическая платформа управления безопасностью</a:t>
            </a:r>
            <a:endParaRPr sz="1400" b="1" spc="-10" dirty="0">
              <a:solidFill>
                <a:srgbClr val="7ABB43"/>
              </a:solidFill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400" dirty="0">
              <a:latin typeface="Myriad Pro"/>
              <a:cs typeface="Myriad Pro"/>
            </a:endParaRPr>
          </a:p>
        </p:txBody>
      </p:sp>
      <p:pic>
        <p:nvPicPr>
          <p:cNvPr id="2159" name="Picture 21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105" y="1460500"/>
            <a:ext cx="12744616" cy="89916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2"/>
          <p:cNvSpPr txBox="1"/>
          <p:nvPr/>
        </p:nvSpPr>
        <p:spPr>
          <a:xfrm>
            <a:off x="1315584" y="4437486"/>
            <a:ext cx="6323466" cy="667829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ru-RU" sz="2800" b="1" dirty="0">
                <a:latin typeface="Myriad Pro"/>
                <a:cs typeface="Myriad Pro"/>
              </a:rPr>
              <a:t>Учёт рабочего времени</a:t>
            </a:r>
            <a:endParaRPr sz="2800" b="1" dirty="0">
              <a:latin typeface="Myriad Pro"/>
              <a:cs typeface="Myriad Pro"/>
            </a:endParaRPr>
          </a:p>
          <a:p>
            <a:pPr marL="12700" marR="5080" algn="just">
              <a:lnSpc>
                <a:spcPct val="150000"/>
              </a:lnSpc>
            </a:pPr>
            <a:r>
              <a:rPr lang="en-US" sz="2000" dirty="0">
                <a:latin typeface="Myriad Pro"/>
                <a:cs typeface="Myriad Pro"/>
              </a:rPr>
              <a:t>В качестве платформы безопасности «Все в одном» ZKBioSecurity содержит веб-модуль учета посещаемости. Администраторы могут управлять </a:t>
            </a:r>
            <a:r>
              <a:rPr lang="ru-RU" altLang="en-US" sz="2000" dirty="0">
                <a:latin typeface="Myriad Pro"/>
                <a:cs typeface="Myriad Pro"/>
              </a:rPr>
              <a:t>рабочим временем</a:t>
            </a:r>
            <a:r>
              <a:rPr lang="en-US" sz="2000" dirty="0">
                <a:latin typeface="Myriad Pro"/>
                <a:cs typeface="Myriad Pro"/>
              </a:rPr>
              <a:t> в любом месте, когда </a:t>
            </a:r>
            <a:r>
              <a:rPr lang="ru-RU" altLang="en-US" sz="2000" dirty="0">
                <a:latin typeface="Myriad Pro"/>
                <a:cs typeface="Myriad Pro"/>
              </a:rPr>
              <a:t>есть</a:t>
            </a:r>
            <a:r>
              <a:rPr lang="en-US" sz="2000" dirty="0">
                <a:latin typeface="Myriad Pro"/>
                <a:cs typeface="Myriad Pro"/>
              </a:rPr>
              <a:t> доступ к Интернету. Кроме того, это мощная система Time Attendance, которая может обрабатывать большую часть сложн</a:t>
            </a:r>
            <a:r>
              <a:rPr lang="ru-RU" altLang="en-US" sz="2000" dirty="0">
                <a:latin typeface="Myriad Pro"/>
                <a:cs typeface="Myriad Pro"/>
              </a:rPr>
              <a:t>ых</a:t>
            </a:r>
            <a:r>
              <a:rPr lang="en-US" sz="2000" dirty="0">
                <a:latin typeface="Myriad Pro"/>
                <a:cs typeface="Myriad Pro"/>
              </a:rPr>
              <a:t> обстоятельств, связанного с посещаемостью, например, гибкие сдвиги, многоуровневое OT, перекрестную смену и онлайн-заявку с многоуровневым одобрением.</a:t>
            </a:r>
            <a:endParaRPr lang="en-US" sz="2000" dirty="0">
              <a:latin typeface="Myriad Pro"/>
              <a:cs typeface="Myriad Pro"/>
            </a:endParaRPr>
          </a:p>
          <a:p>
            <a:pPr marL="12700" marR="5080" algn="just">
              <a:lnSpc>
                <a:spcPct val="150000"/>
              </a:lnSpc>
            </a:pPr>
            <a:endParaRPr sz="2000" dirty="0"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323928" y="1374866"/>
            <a:ext cx="1336680" cy="2320362"/>
            <a:chOff x="3928993" y="7499077"/>
            <a:chExt cx="1336680" cy="2320362"/>
          </a:xfrm>
        </p:grpSpPr>
        <p:sp>
          <p:nvSpPr>
            <p:cNvPr id="39" name="object 49"/>
            <p:cNvSpPr/>
            <p:nvPr/>
          </p:nvSpPr>
          <p:spPr>
            <a:xfrm>
              <a:off x="3928993" y="7499077"/>
              <a:ext cx="1336680" cy="1335369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50"/>
            <p:cNvSpPr txBox="1"/>
            <p:nvPr/>
          </p:nvSpPr>
          <p:spPr>
            <a:xfrm>
              <a:off x="3970005" y="8971714"/>
              <a:ext cx="1254039" cy="84772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dirty="0">
                  <a:latin typeface="Myriad Pro"/>
                  <a:cs typeface="Myriad Pro"/>
                </a:rPr>
                <a:t>Учёт рабочего времени</a:t>
              </a:r>
              <a:endParaRPr lang="ru-RU" dirty="0">
                <a:latin typeface="Myriad Pro"/>
                <a:cs typeface="Myriad Pro"/>
              </a:endParaRPr>
            </a:p>
          </p:txBody>
        </p:sp>
        <p:sp>
          <p:nvSpPr>
            <p:cNvPr id="41" name="object 51"/>
            <p:cNvSpPr/>
            <p:nvPr/>
          </p:nvSpPr>
          <p:spPr>
            <a:xfrm>
              <a:off x="4230098" y="8119018"/>
              <a:ext cx="733272" cy="385657"/>
            </a:xfrm>
            <a:custGeom>
              <a:avLst/>
              <a:gdLst/>
              <a:ahLst/>
              <a:cxnLst/>
              <a:rect l="l" t="t" r="r" b="b"/>
              <a:pathLst>
                <a:path w="354964" h="186690">
                  <a:moveTo>
                    <a:pt x="354939" y="0"/>
                  </a:moveTo>
                  <a:lnTo>
                    <a:pt x="0" y="0"/>
                  </a:lnTo>
                  <a:lnTo>
                    <a:pt x="0" y="151701"/>
                  </a:lnTo>
                  <a:lnTo>
                    <a:pt x="2737" y="165176"/>
                  </a:lnTo>
                  <a:lnTo>
                    <a:pt x="10193" y="176199"/>
                  </a:lnTo>
                  <a:lnTo>
                    <a:pt x="21233" y="183641"/>
                  </a:lnTo>
                  <a:lnTo>
                    <a:pt x="34721" y="186372"/>
                  </a:lnTo>
                  <a:lnTo>
                    <a:pt x="320255" y="186372"/>
                  </a:lnTo>
                  <a:lnTo>
                    <a:pt x="333733" y="183641"/>
                  </a:lnTo>
                  <a:lnTo>
                    <a:pt x="344760" y="176199"/>
                  </a:lnTo>
                  <a:lnTo>
                    <a:pt x="352206" y="165176"/>
                  </a:lnTo>
                  <a:lnTo>
                    <a:pt x="354939" y="151701"/>
                  </a:lnTo>
                  <a:lnTo>
                    <a:pt x="354939" y="150507"/>
                  </a:lnTo>
                  <a:lnTo>
                    <a:pt x="37617" y="150507"/>
                  </a:lnTo>
                  <a:lnTo>
                    <a:pt x="33464" y="146392"/>
                  </a:lnTo>
                  <a:lnTo>
                    <a:pt x="33464" y="124612"/>
                  </a:lnTo>
                  <a:lnTo>
                    <a:pt x="37617" y="120497"/>
                  </a:lnTo>
                  <a:lnTo>
                    <a:pt x="354939" y="120497"/>
                  </a:lnTo>
                  <a:lnTo>
                    <a:pt x="354939" y="99110"/>
                  </a:lnTo>
                  <a:lnTo>
                    <a:pt x="37617" y="99110"/>
                  </a:lnTo>
                  <a:lnTo>
                    <a:pt x="33464" y="94945"/>
                  </a:lnTo>
                  <a:lnTo>
                    <a:pt x="33464" y="73215"/>
                  </a:lnTo>
                  <a:lnTo>
                    <a:pt x="37617" y="69087"/>
                  </a:lnTo>
                  <a:lnTo>
                    <a:pt x="354939" y="69087"/>
                  </a:lnTo>
                  <a:lnTo>
                    <a:pt x="354939" y="48729"/>
                  </a:lnTo>
                  <a:lnTo>
                    <a:pt x="138823" y="48729"/>
                  </a:lnTo>
                  <a:lnTo>
                    <a:pt x="134696" y="44615"/>
                  </a:lnTo>
                  <a:lnTo>
                    <a:pt x="134696" y="22834"/>
                  </a:lnTo>
                  <a:lnTo>
                    <a:pt x="138823" y="18707"/>
                  </a:lnTo>
                  <a:lnTo>
                    <a:pt x="354939" y="18707"/>
                  </a:lnTo>
                  <a:lnTo>
                    <a:pt x="354939" y="0"/>
                  </a:lnTo>
                  <a:close/>
                </a:path>
                <a:path w="354964" h="186690">
                  <a:moveTo>
                    <a:pt x="89268" y="120497"/>
                  </a:moveTo>
                  <a:lnTo>
                    <a:pt x="64477" y="120497"/>
                  </a:lnTo>
                  <a:lnTo>
                    <a:pt x="68579" y="124612"/>
                  </a:lnTo>
                  <a:lnTo>
                    <a:pt x="68579" y="146392"/>
                  </a:lnTo>
                  <a:lnTo>
                    <a:pt x="64477" y="150507"/>
                  </a:lnTo>
                  <a:lnTo>
                    <a:pt x="89268" y="150507"/>
                  </a:lnTo>
                  <a:lnTo>
                    <a:pt x="85140" y="146392"/>
                  </a:lnTo>
                  <a:lnTo>
                    <a:pt x="85140" y="124612"/>
                  </a:lnTo>
                  <a:lnTo>
                    <a:pt x="89268" y="120497"/>
                  </a:lnTo>
                  <a:close/>
                </a:path>
                <a:path w="354964" h="186690">
                  <a:moveTo>
                    <a:pt x="140893" y="120497"/>
                  </a:moveTo>
                  <a:lnTo>
                    <a:pt x="116103" y="120497"/>
                  </a:lnTo>
                  <a:lnTo>
                    <a:pt x="120230" y="124612"/>
                  </a:lnTo>
                  <a:lnTo>
                    <a:pt x="120230" y="146392"/>
                  </a:lnTo>
                  <a:lnTo>
                    <a:pt x="116103" y="150507"/>
                  </a:lnTo>
                  <a:lnTo>
                    <a:pt x="140893" y="150507"/>
                  </a:lnTo>
                  <a:lnTo>
                    <a:pt x="136766" y="146392"/>
                  </a:lnTo>
                  <a:lnTo>
                    <a:pt x="136766" y="124612"/>
                  </a:lnTo>
                  <a:lnTo>
                    <a:pt x="140893" y="120497"/>
                  </a:lnTo>
                  <a:close/>
                </a:path>
                <a:path w="354964" h="186690">
                  <a:moveTo>
                    <a:pt x="192519" y="120497"/>
                  </a:moveTo>
                  <a:lnTo>
                    <a:pt x="167678" y="120497"/>
                  </a:lnTo>
                  <a:lnTo>
                    <a:pt x="171856" y="124612"/>
                  </a:lnTo>
                  <a:lnTo>
                    <a:pt x="171856" y="146392"/>
                  </a:lnTo>
                  <a:lnTo>
                    <a:pt x="167678" y="150507"/>
                  </a:lnTo>
                  <a:lnTo>
                    <a:pt x="192519" y="150507"/>
                  </a:lnTo>
                  <a:lnTo>
                    <a:pt x="188379" y="146392"/>
                  </a:lnTo>
                  <a:lnTo>
                    <a:pt x="188379" y="124612"/>
                  </a:lnTo>
                  <a:lnTo>
                    <a:pt x="192519" y="120497"/>
                  </a:lnTo>
                  <a:close/>
                </a:path>
                <a:path w="354964" h="186690">
                  <a:moveTo>
                    <a:pt x="244170" y="120497"/>
                  </a:moveTo>
                  <a:lnTo>
                    <a:pt x="219328" y="120497"/>
                  </a:lnTo>
                  <a:lnTo>
                    <a:pt x="223481" y="124612"/>
                  </a:lnTo>
                  <a:lnTo>
                    <a:pt x="223481" y="146392"/>
                  </a:lnTo>
                  <a:lnTo>
                    <a:pt x="219328" y="150507"/>
                  </a:lnTo>
                  <a:lnTo>
                    <a:pt x="244170" y="150507"/>
                  </a:lnTo>
                  <a:lnTo>
                    <a:pt x="240042" y="146392"/>
                  </a:lnTo>
                  <a:lnTo>
                    <a:pt x="240042" y="124612"/>
                  </a:lnTo>
                  <a:lnTo>
                    <a:pt x="244170" y="120497"/>
                  </a:lnTo>
                  <a:close/>
                </a:path>
                <a:path w="354964" h="186690">
                  <a:moveTo>
                    <a:pt x="354939" y="120497"/>
                  </a:moveTo>
                  <a:lnTo>
                    <a:pt x="270967" y="120497"/>
                  </a:lnTo>
                  <a:lnTo>
                    <a:pt x="275107" y="124612"/>
                  </a:lnTo>
                  <a:lnTo>
                    <a:pt x="275107" y="146392"/>
                  </a:lnTo>
                  <a:lnTo>
                    <a:pt x="270967" y="150507"/>
                  </a:lnTo>
                  <a:lnTo>
                    <a:pt x="354939" y="150507"/>
                  </a:lnTo>
                  <a:lnTo>
                    <a:pt x="354939" y="120497"/>
                  </a:lnTo>
                  <a:close/>
                </a:path>
                <a:path w="354964" h="186690">
                  <a:moveTo>
                    <a:pt x="89268" y="69087"/>
                  </a:moveTo>
                  <a:lnTo>
                    <a:pt x="64477" y="69087"/>
                  </a:lnTo>
                  <a:lnTo>
                    <a:pt x="68579" y="73215"/>
                  </a:lnTo>
                  <a:lnTo>
                    <a:pt x="68579" y="94945"/>
                  </a:lnTo>
                  <a:lnTo>
                    <a:pt x="64477" y="99110"/>
                  </a:lnTo>
                  <a:lnTo>
                    <a:pt x="89268" y="99110"/>
                  </a:lnTo>
                  <a:lnTo>
                    <a:pt x="85140" y="94945"/>
                  </a:lnTo>
                  <a:lnTo>
                    <a:pt x="85140" y="73215"/>
                  </a:lnTo>
                  <a:lnTo>
                    <a:pt x="89268" y="69087"/>
                  </a:lnTo>
                  <a:close/>
                </a:path>
                <a:path w="354964" h="186690">
                  <a:moveTo>
                    <a:pt x="140893" y="69087"/>
                  </a:moveTo>
                  <a:lnTo>
                    <a:pt x="116103" y="69087"/>
                  </a:lnTo>
                  <a:lnTo>
                    <a:pt x="120230" y="73215"/>
                  </a:lnTo>
                  <a:lnTo>
                    <a:pt x="120230" y="94945"/>
                  </a:lnTo>
                  <a:lnTo>
                    <a:pt x="116103" y="99110"/>
                  </a:lnTo>
                  <a:lnTo>
                    <a:pt x="140893" y="99110"/>
                  </a:lnTo>
                  <a:lnTo>
                    <a:pt x="136766" y="94945"/>
                  </a:lnTo>
                  <a:lnTo>
                    <a:pt x="136766" y="73215"/>
                  </a:lnTo>
                  <a:lnTo>
                    <a:pt x="140893" y="69087"/>
                  </a:lnTo>
                  <a:close/>
                </a:path>
                <a:path w="354964" h="186690">
                  <a:moveTo>
                    <a:pt x="192519" y="69087"/>
                  </a:moveTo>
                  <a:lnTo>
                    <a:pt x="167678" y="69087"/>
                  </a:lnTo>
                  <a:lnTo>
                    <a:pt x="171856" y="73215"/>
                  </a:lnTo>
                  <a:lnTo>
                    <a:pt x="171856" y="94945"/>
                  </a:lnTo>
                  <a:lnTo>
                    <a:pt x="167678" y="99110"/>
                  </a:lnTo>
                  <a:lnTo>
                    <a:pt x="192519" y="99110"/>
                  </a:lnTo>
                  <a:lnTo>
                    <a:pt x="188379" y="94945"/>
                  </a:lnTo>
                  <a:lnTo>
                    <a:pt x="188379" y="73215"/>
                  </a:lnTo>
                  <a:lnTo>
                    <a:pt x="192519" y="69087"/>
                  </a:lnTo>
                  <a:close/>
                </a:path>
                <a:path w="354964" h="186690">
                  <a:moveTo>
                    <a:pt x="244170" y="69087"/>
                  </a:moveTo>
                  <a:lnTo>
                    <a:pt x="219328" y="69087"/>
                  </a:lnTo>
                  <a:lnTo>
                    <a:pt x="223481" y="73215"/>
                  </a:lnTo>
                  <a:lnTo>
                    <a:pt x="223481" y="94945"/>
                  </a:lnTo>
                  <a:lnTo>
                    <a:pt x="219328" y="99110"/>
                  </a:lnTo>
                  <a:lnTo>
                    <a:pt x="244170" y="99110"/>
                  </a:lnTo>
                  <a:lnTo>
                    <a:pt x="240042" y="94945"/>
                  </a:lnTo>
                  <a:lnTo>
                    <a:pt x="240042" y="73215"/>
                  </a:lnTo>
                  <a:lnTo>
                    <a:pt x="244170" y="69087"/>
                  </a:lnTo>
                  <a:close/>
                </a:path>
                <a:path w="354964" h="186690">
                  <a:moveTo>
                    <a:pt x="295795" y="69087"/>
                  </a:moveTo>
                  <a:lnTo>
                    <a:pt x="270967" y="69087"/>
                  </a:lnTo>
                  <a:lnTo>
                    <a:pt x="275107" y="73215"/>
                  </a:lnTo>
                  <a:lnTo>
                    <a:pt x="275107" y="94945"/>
                  </a:lnTo>
                  <a:lnTo>
                    <a:pt x="270967" y="99110"/>
                  </a:lnTo>
                  <a:lnTo>
                    <a:pt x="295795" y="99110"/>
                  </a:lnTo>
                  <a:lnTo>
                    <a:pt x="291655" y="94945"/>
                  </a:lnTo>
                  <a:lnTo>
                    <a:pt x="291655" y="73215"/>
                  </a:lnTo>
                  <a:lnTo>
                    <a:pt x="295795" y="69087"/>
                  </a:lnTo>
                  <a:close/>
                </a:path>
                <a:path w="354964" h="186690">
                  <a:moveTo>
                    <a:pt x="354939" y="69087"/>
                  </a:moveTo>
                  <a:lnTo>
                    <a:pt x="322592" y="69087"/>
                  </a:lnTo>
                  <a:lnTo>
                    <a:pt x="326758" y="73215"/>
                  </a:lnTo>
                  <a:lnTo>
                    <a:pt x="326758" y="94945"/>
                  </a:lnTo>
                  <a:lnTo>
                    <a:pt x="322592" y="99110"/>
                  </a:lnTo>
                  <a:lnTo>
                    <a:pt x="354939" y="99110"/>
                  </a:lnTo>
                  <a:lnTo>
                    <a:pt x="354939" y="69087"/>
                  </a:lnTo>
                  <a:close/>
                </a:path>
                <a:path w="354964" h="186690">
                  <a:moveTo>
                    <a:pt x="190449" y="18707"/>
                  </a:moveTo>
                  <a:lnTo>
                    <a:pt x="165658" y="18707"/>
                  </a:lnTo>
                  <a:lnTo>
                    <a:pt x="169786" y="22834"/>
                  </a:lnTo>
                  <a:lnTo>
                    <a:pt x="169786" y="44615"/>
                  </a:lnTo>
                  <a:lnTo>
                    <a:pt x="165658" y="48729"/>
                  </a:lnTo>
                  <a:lnTo>
                    <a:pt x="190449" y="48729"/>
                  </a:lnTo>
                  <a:lnTo>
                    <a:pt x="186321" y="44615"/>
                  </a:lnTo>
                  <a:lnTo>
                    <a:pt x="186321" y="22834"/>
                  </a:lnTo>
                  <a:lnTo>
                    <a:pt x="190449" y="18707"/>
                  </a:lnTo>
                  <a:close/>
                </a:path>
                <a:path w="354964" h="186690">
                  <a:moveTo>
                    <a:pt x="242074" y="18707"/>
                  </a:moveTo>
                  <a:lnTo>
                    <a:pt x="217284" y="18707"/>
                  </a:lnTo>
                  <a:lnTo>
                    <a:pt x="221449" y="22834"/>
                  </a:lnTo>
                  <a:lnTo>
                    <a:pt x="221449" y="44615"/>
                  </a:lnTo>
                  <a:lnTo>
                    <a:pt x="217284" y="48729"/>
                  </a:lnTo>
                  <a:lnTo>
                    <a:pt x="242074" y="48729"/>
                  </a:lnTo>
                  <a:lnTo>
                    <a:pt x="237972" y="44615"/>
                  </a:lnTo>
                  <a:lnTo>
                    <a:pt x="237972" y="22834"/>
                  </a:lnTo>
                  <a:lnTo>
                    <a:pt x="242074" y="18707"/>
                  </a:lnTo>
                  <a:close/>
                </a:path>
                <a:path w="354964" h="186690">
                  <a:moveTo>
                    <a:pt x="293725" y="18707"/>
                  </a:moveTo>
                  <a:lnTo>
                    <a:pt x="268897" y="18707"/>
                  </a:lnTo>
                  <a:lnTo>
                    <a:pt x="273024" y="22834"/>
                  </a:lnTo>
                  <a:lnTo>
                    <a:pt x="273024" y="44615"/>
                  </a:lnTo>
                  <a:lnTo>
                    <a:pt x="268897" y="48729"/>
                  </a:lnTo>
                  <a:lnTo>
                    <a:pt x="293725" y="48729"/>
                  </a:lnTo>
                  <a:lnTo>
                    <a:pt x="289572" y="44615"/>
                  </a:lnTo>
                  <a:lnTo>
                    <a:pt x="289572" y="22834"/>
                  </a:lnTo>
                  <a:lnTo>
                    <a:pt x="293725" y="18707"/>
                  </a:lnTo>
                  <a:close/>
                </a:path>
                <a:path w="354964" h="186690">
                  <a:moveTo>
                    <a:pt x="354939" y="18707"/>
                  </a:moveTo>
                  <a:lnTo>
                    <a:pt x="320560" y="18707"/>
                  </a:lnTo>
                  <a:lnTo>
                    <a:pt x="324688" y="22834"/>
                  </a:lnTo>
                  <a:lnTo>
                    <a:pt x="324688" y="44615"/>
                  </a:lnTo>
                  <a:lnTo>
                    <a:pt x="320560" y="48729"/>
                  </a:lnTo>
                  <a:lnTo>
                    <a:pt x="354939" y="48729"/>
                  </a:lnTo>
                  <a:lnTo>
                    <a:pt x="354939" y="18707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52"/>
            <p:cNvSpPr/>
            <p:nvPr/>
          </p:nvSpPr>
          <p:spPr>
            <a:xfrm>
              <a:off x="4449036" y="7854838"/>
              <a:ext cx="86576" cy="181022"/>
            </a:xfrm>
            <a:custGeom>
              <a:avLst/>
              <a:gdLst/>
              <a:ahLst/>
              <a:cxnLst/>
              <a:rect l="l" t="t" r="r" b="b"/>
              <a:pathLst>
                <a:path w="41910" h="87629">
                  <a:moveTo>
                    <a:pt x="23469" y="0"/>
                  </a:moveTo>
                  <a:lnTo>
                    <a:pt x="18427" y="0"/>
                  </a:lnTo>
                  <a:lnTo>
                    <a:pt x="11278" y="1456"/>
                  </a:lnTo>
                  <a:lnTo>
                    <a:pt x="5418" y="5421"/>
                  </a:lnTo>
                  <a:lnTo>
                    <a:pt x="1455" y="11288"/>
                  </a:lnTo>
                  <a:lnTo>
                    <a:pt x="0" y="18453"/>
                  </a:lnTo>
                  <a:lnTo>
                    <a:pt x="0" y="68821"/>
                  </a:lnTo>
                  <a:lnTo>
                    <a:pt x="1455" y="75979"/>
                  </a:lnTo>
                  <a:lnTo>
                    <a:pt x="5418" y="81834"/>
                  </a:lnTo>
                  <a:lnTo>
                    <a:pt x="11278" y="85785"/>
                  </a:lnTo>
                  <a:lnTo>
                    <a:pt x="18427" y="87236"/>
                  </a:lnTo>
                  <a:lnTo>
                    <a:pt x="23469" y="87236"/>
                  </a:lnTo>
                  <a:lnTo>
                    <a:pt x="30631" y="85785"/>
                  </a:lnTo>
                  <a:lnTo>
                    <a:pt x="36480" y="81834"/>
                  </a:lnTo>
                  <a:lnTo>
                    <a:pt x="40425" y="75979"/>
                  </a:lnTo>
                  <a:lnTo>
                    <a:pt x="41871" y="68821"/>
                  </a:lnTo>
                  <a:lnTo>
                    <a:pt x="41871" y="18453"/>
                  </a:lnTo>
                  <a:lnTo>
                    <a:pt x="40425" y="11288"/>
                  </a:lnTo>
                  <a:lnTo>
                    <a:pt x="36480" y="5421"/>
                  </a:lnTo>
                  <a:lnTo>
                    <a:pt x="30631" y="1456"/>
                  </a:lnTo>
                  <a:lnTo>
                    <a:pt x="23469" y="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53"/>
            <p:cNvSpPr/>
            <p:nvPr/>
          </p:nvSpPr>
          <p:spPr>
            <a:xfrm>
              <a:off x="4658165" y="7854838"/>
              <a:ext cx="87888" cy="181022"/>
            </a:xfrm>
            <a:custGeom>
              <a:avLst/>
              <a:gdLst/>
              <a:ahLst/>
              <a:cxnLst/>
              <a:rect l="l" t="t" r="r" b="b"/>
              <a:pathLst>
                <a:path w="42544" h="87629">
                  <a:moveTo>
                    <a:pt x="23520" y="0"/>
                  </a:moveTo>
                  <a:lnTo>
                    <a:pt x="18440" y="0"/>
                  </a:lnTo>
                  <a:lnTo>
                    <a:pt x="11294" y="1456"/>
                  </a:lnTo>
                  <a:lnTo>
                    <a:pt x="5429" y="5421"/>
                  </a:lnTo>
                  <a:lnTo>
                    <a:pt x="1459" y="11288"/>
                  </a:lnTo>
                  <a:lnTo>
                    <a:pt x="0" y="18453"/>
                  </a:lnTo>
                  <a:lnTo>
                    <a:pt x="0" y="68821"/>
                  </a:lnTo>
                  <a:lnTo>
                    <a:pt x="1459" y="75979"/>
                  </a:lnTo>
                  <a:lnTo>
                    <a:pt x="5429" y="81834"/>
                  </a:lnTo>
                  <a:lnTo>
                    <a:pt x="11294" y="85785"/>
                  </a:lnTo>
                  <a:lnTo>
                    <a:pt x="18440" y="87236"/>
                  </a:lnTo>
                  <a:lnTo>
                    <a:pt x="23520" y="87236"/>
                  </a:lnTo>
                  <a:lnTo>
                    <a:pt x="30649" y="85785"/>
                  </a:lnTo>
                  <a:lnTo>
                    <a:pt x="36502" y="81834"/>
                  </a:lnTo>
                  <a:lnTo>
                    <a:pt x="40465" y="75979"/>
                  </a:lnTo>
                  <a:lnTo>
                    <a:pt x="41922" y="68821"/>
                  </a:lnTo>
                  <a:lnTo>
                    <a:pt x="41922" y="18453"/>
                  </a:lnTo>
                  <a:lnTo>
                    <a:pt x="40465" y="11288"/>
                  </a:lnTo>
                  <a:lnTo>
                    <a:pt x="36502" y="5421"/>
                  </a:lnTo>
                  <a:lnTo>
                    <a:pt x="30649" y="1456"/>
                  </a:lnTo>
                  <a:lnTo>
                    <a:pt x="23520" y="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54"/>
            <p:cNvSpPr/>
            <p:nvPr/>
          </p:nvSpPr>
          <p:spPr>
            <a:xfrm>
              <a:off x="4230078" y="7924099"/>
              <a:ext cx="733272" cy="179711"/>
            </a:xfrm>
            <a:custGeom>
              <a:avLst/>
              <a:gdLst/>
              <a:ahLst/>
              <a:cxnLst/>
              <a:rect l="l" t="t" r="r" b="b"/>
              <a:pathLst>
                <a:path w="354964" h="86995">
                  <a:moveTo>
                    <a:pt x="320268" y="0"/>
                  </a:moveTo>
                  <a:lnTo>
                    <a:pt x="34734" y="0"/>
                  </a:lnTo>
                  <a:lnTo>
                    <a:pt x="21243" y="2728"/>
                  </a:lnTo>
                  <a:lnTo>
                    <a:pt x="10199" y="10166"/>
                  </a:lnTo>
                  <a:lnTo>
                    <a:pt x="2739" y="21195"/>
                  </a:lnTo>
                  <a:lnTo>
                    <a:pt x="0" y="34696"/>
                  </a:lnTo>
                  <a:lnTo>
                    <a:pt x="0" y="86575"/>
                  </a:lnTo>
                  <a:lnTo>
                    <a:pt x="354939" y="86575"/>
                  </a:lnTo>
                  <a:lnTo>
                    <a:pt x="354939" y="61480"/>
                  </a:lnTo>
                  <a:lnTo>
                    <a:pt x="126669" y="61480"/>
                  </a:lnTo>
                  <a:lnTo>
                    <a:pt x="117850" y="59695"/>
                  </a:lnTo>
                  <a:lnTo>
                    <a:pt x="110643" y="54827"/>
                  </a:lnTo>
                  <a:lnTo>
                    <a:pt x="105783" y="47609"/>
                  </a:lnTo>
                  <a:lnTo>
                    <a:pt x="104000" y="38773"/>
                  </a:lnTo>
                  <a:lnTo>
                    <a:pt x="105783" y="29942"/>
                  </a:lnTo>
                  <a:lnTo>
                    <a:pt x="110643" y="22737"/>
                  </a:lnTo>
                  <a:lnTo>
                    <a:pt x="117850" y="17882"/>
                  </a:lnTo>
                  <a:lnTo>
                    <a:pt x="126669" y="16103"/>
                  </a:lnTo>
                  <a:lnTo>
                    <a:pt x="348775" y="16103"/>
                  </a:lnTo>
                  <a:lnTo>
                    <a:pt x="344771" y="10166"/>
                  </a:lnTo>
                  <a:lnTo>
                    <a:pt x="333749" y="2728"/>
                  </a:lnTo>
                  <a:lnTo>
                    <a:pt x="320268" y="0"/>
                  </a:lnTo>
                  <a:close/>
                </a:path>
                <a:path w="354964" h="86995">
                  <a:moveTo>
                    <a:pt x="228269" y="16103"/>
                  </a:moveTo>
                  <a:lnTo>
                    <a:pt x="126669" y="16103"/>
                  </a:lnTo>
                  <a:lnTo>
                    <a:pt x="135511" y="17882"/>
                  </a:lnTo>
                  <a:lnTo>
                    <a:pt x="142743" y="22737"/>
                  </a:lnTo>
                  <a:lnTo>
                    <a:pt x="147624" y="29942"/>
                  </a:lnTo>
                  <a:lnTo>
                    <a:pt x="149415" y="38773"/>
                  </a:lnTo>
                  <a:lnTo>
                    <a:pt x="147624" y="47609"/>
                  </a:lnTo>
                  <a:lnTo>
                    <a:pt x="142743" y="54827"/>
                  </a:lnTo>
                  <a:lnTo>
                    <a:pt x="135511" y="59695"/>
                  </a:lnTo>
                  <a:lnTo>
                    <a:pt x="126669" y="61480"/>
                  </a:lnTo>
                  <a:lnTo>
                    <a:pt x="228269" y="61480"/>
                  </a:lnTo>
                  <a:lnTo>
                    <a:pt x="219459" y="59695"/>
                  </a:lnTo>
                  <a:lnTo>
                    <a:pt x="212261" y="54827"/>
                  </a:lnTo>
                  <a:lnTo>
                    <a:pt x="207406" y="47609"/>
                  </a:lnTo>
                  <a:lnTo>
                    <a:pt x="205625" y="38773"/>
                  </a:lnTo>
                  <a:lnTo>
                    <a:pt x="207406" y="29942"/>
                  </a:lnTo>
                  <a:lnTo>
                    <a:pt x="212261" y="22737"/>
                  </a:lnTo>
                  <a:lnTo>
                    <a:pt x="219459" y="17882"/>
                  </a:lnTo>
                  <a:lnTo>
                    <a:pt x="228269" y="16103"/>
                  </a:lnTo>
                  <a:close/>
                </a:path>
                <a:path w="354964" h="86995">
                  <a:moveTo>
                    <a:pt x="348775" y="16103"/>
                  </a:moveTo>
                  <a:lnTo>
                    <a:pt x="228269" y="16103"/>
                  </a:lnTo>
                  <a:lnTo>
                    <a:pt x="237118" y="17882"/>
                  </a:lnTo>
                  <a:lnTo>
                    <a:pt x="244340" y="22737"/>
                  </a:lnTo>
                  <a:lnTo>
                    <a:pt x="249206" y="29942"/>
                  </a:lnTo>
                  <a:lnTo>
                    <a:pt x="250990" y="38773"/>
                  </a:lnTo>
                  <a:lnTo>
                    <a:pt x="249206" y="47609"/>
                  </a:lnTo>
                  <a:lnTo>
                    <a:pt x="244340" y="54827"/>
                  </a:lnTo>
                  <a:lnTo>
                    <a:pt x="237118" y="59695"/>
                  </a:lnTo>
                  <a:lnTo>
                    <a:pt x="228269" y="61480"/>
                  </a:lnTo>
                  <a:lnTo>
                    <a:pt x="354939" y="61480"/>
                  </a:lnTo>
                  <a:lnTo>
                    <a:pt x="354939" y="34696"/>
                  </a:lnTo>
                  <a:lnTo>
                    <a:pt x="352210" y="21195"/>
                  </a:lnTo>
                  <a:lnTo>
                    <a:pt x="348775" y="1610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339"/>
          <p:cNvSpPr/>
          <p:nvPr/>
        </p:nvSpPr>
        <p:spPr>
          <a:xfrm>
            <a:off x="8133542" y="5118100"/>
            <a:ext cx="6014891" cy="3479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41" y="1651124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298" y="792226"/>
                </a:lnTo>
                <a:lnTo>
                  <a:pt x="7495298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 txBox="1"/>
          <p:nvPr/>
        </p:nvSpPr>
        <p:spPr>
          <a:xfrm>
            <a:off x="1475230" y="2947878"/>
            <a:ext cx="11525405" cy="110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1600" dirty="0">
                <a:latin typeface="Myriad Pro"/>
                <a:cs typeface="Myriad Pro"/>
              </a:rPr>
              <a:t>ZKBioSecurity обеспечивает гибкое групповое планирование для администраторов, предоставляя пользователям группировать своего сотрудника, целую компанию и отдельный отдел с одинаковыми правилами посещаемости, или пользователи могут устанавливать параметр посещаемости, например, правила регистрации, выписки и сверхурочных.</a:t>
            </a:r>
            <a:endParaRPr sz="1600" dirty="0">
              <a:latin typeface="Myriad Pro"/>
              <a:cs typeface="Myriad Pro"/>
            </a:endParaRPr>
          </a:p>
        </p:txBody>
      </p:sp>
      <p:sp>
        <p:nvSpPr>
          <p:cNvPr id="370" name="object 370"/>
          <p:cNvSpPr txBox="1"/>
          <p:nvPr/>
        </p:nvSpPr>
        <p:spPr>
          <a:xfrm>
            <a:off x="1411605" y="2326640"/>
            <a:ext cx="633222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Гибкое групповое планирование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653" name="object 653"/>
          <p:cNvSpPr/>
          <p:nvPr/>
        </p:nvSpPr>
        <p:spPr>
          <a:xfrm>
            <a:off x="1775306" y="4356100"/>
            <a:ext cx="11073015" cy="5018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56" name="Group 655"/>
          <p:cNvGrpSpPr/>
          <p:nvPr/>
        </p:nvGrpSpPr>
        <p:grpSpPr>
          <a:xfrm>
            <a:off x="0" y="823829"/>
            <a:ext cx="15125700" cy="663118"/>
            <a:chOff x="0" y="823829"/>
            <a:chExt cx="15125700" cy="663118"/>
          </a:xfrm>
        </p:grpSpPr>
        <p:grpSp>
          <p:nvGrpSpPr>
            <p:cNvPr id="657" name="Group 656"/>
            <p:cNvGrpSpPr/>
            <p:nvPr/>
          </p:nvGrpSpPr>
          <p:grpSpPr>
            <a:xfrm rot="5400000" flipV="1">
              <a:off x="7231291" y="-6407462"/>
              <a:ext cx="663118" cy="15125700"/>
              <a:chOff x="1414" y="746754"/>
              <a:chExt cx="440093" cy="9945248"/>
            </a:xfrm>
          </p:grpSpPr>
          <p:sp>
            <p:nvSpPr>
              <p:cNvPr id="667" name="object 1948"/>
              <p:cNvSpPr/>
              <p:nvPr/>
            </p:nvSpPr>
            <p:spPr>
              <a:xfrm>
                <a:off x="1414" y="4058985"/>
                <a:ext cx="440093" cy="119373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68" name="object 1949"/>
              <p:cNvSpPr/>
              <p:nvPr/>
            </p:nvSpPr>
            <p:spPr>
              <a:xfrm>
                <a:off x="1422" y="394995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69" name="object 1950"/>
              <p:cNvSpPr/>
              <p:nvPr/>
            </p:nvSpPr>
            <p:spPr>
              <a:xfrm>
                <a:off x="1414" y="5166764"/>
                <a:ext cx="440093" cy="119373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0" name="object 1951"/>
              <p:cNvSpPr/>
              <p:nvPr/>
            </p:nvSpPr>
            <p:spPr>
              <a:xfrm>
                <a:off x="1422" y="505772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1" name="object 1952"/>
              <p:cNvSpPr/>
              <p:nvPr/>
            </p:nvSpPr>
            <p:spPr>
              <a:xfrm>
                <a:off x="1414" y="6262797"/>
                <a:ext cx="440093" cy="119373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2" name="object 1953"/>
              <p:cNvSpPr/>
              <p:nvPr/>
            </p:nvSpPr>
            <p:spPr>
              <a:xfrm>
                <a:off x="1422" y="6153759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3" name="object 1954"/>
              <p:cNvSpPr/>
              <p:nvPr/>
            </p:nvSpPr>
            <p:spPr>
              <a:xfrm>
                <a:off x="1414" y="7357924"/>
                <a:ext cx="440093" cy="119373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4" name="object 1955"/>
              <p:cNvSpPr/>
              <p:nvPr/>
            </p:nvSpPr>
            <p:spPr>
              <a:xfrm>
                <a:off x="1422" y="7248893"/>
                <a:ext cx="44107" cy="141932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5" name="object 1956"/>
              <p:cNvSpPr/>
              <p:nvPr/>
            </p:nvSpPr>
            <p:spPr>
              <a:xfrm>
                <a:off x="1414" y="8460030"/>
                <a:ext cx="440093" cy="119373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6" name="object 1957"/>
              <p:cNvSpPr/>
              <p:nvPr/>
            </p:nvSpPr>
            <p:spPr>
              <a:xfrm>
                <a:off x="1422" y="8350999"/>
                <a:ext cx="44107" cy="1419326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7" name="object 1958"/>
              <p:cNvSpPr/>
              <p:nvPr/>
            </p:nvSpPr>
            <p:spPr>
              <a:xfrm>
                <a:off x="1420" y="9555150"/>
                <a:ext cx="440087" cy="113685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8" name="object 1959"/>
              <p:cNvSpPr/>
              <p:nvPr/>
            </p:nvSpPr>
            <p:spPr>
              <a:xfrm>
                <a:off x="1422" y="9446120"/>
                <a:ext cx="44107" cy="1245882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9" name="object 1960"/>
              <p:cNvSpPr/>
              <p:nvPr/>
            </p:nvSpPr>
            <p:spPr>
              <a:xfrm>
                <a:off x="1414" y="746754"/>
                <a:ext cx="440093" cy="1193733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0" name="object 1962"/>
              <p:cNvSpPr/>
              <p:nvPr/>
            </p:nvSpPr>
            <p:spPr>
              <a:xfrm>
                <a:off x="1414" y="1844898"/>
                <a:ext cx="440093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1" name="object 1963"/>
              <p:cNvSpPr/>
              <p:nvPr/>
            </p:nvSpPr>
            <p:spPr>
              <a:xfrm>
                <a:off x="1422" y="1735861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2" name="object 1964"/>
              <p:cNvSpPr/>
              <p:nvPr/>
            </p:nvSpPr>
            <p:spPr>
              <a:xfrm>
                <a:off x="1414" y="2966590"/>
                <a:ext cx="440093" cy="1193733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683" name="object 1965"/>
              <p:cNvSpPr/>
              <p:nvPr/>
            </p:nvSpPr>
            <p:spPr>
              <a:xfrm>
                <a:off x="1422" y="2857551"/>
                <a:ext cx="44107" cy="1419338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658" name="object 1966"/>
            <p:cNvSpPr txBox="1"/>
            <p:nvPr/>
          </p:nvSpPr>
          <p:spPr>
            <a:xfrm rot="16200000">
              <a:off x="14243685" y="494503"/>
              <a:ext cx="307340" cy="112395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59" name="object 1967"/>
            <p:cNvSpPr txBox="1"/>
            <p:nvPr/>
          </p:nvSpPr>
          <p:spPr>
            <a:xfrm rot="16200000">
              <a:off x="12712700" y="371314"/>
              <a:ext cx="307340" cy="136906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0" name="object 1968"/>
            <p:cNvSpPr txBox="1"/>
            <p:nvPr/>
          </p:nvSpPr>
          <p:spPr>
            <a:xfrm rot="16200000">
              <a:off x="11000105" y="324322"/>
              <a:ext cx="307340" cy="14636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1" name="object 1969"/>
            <p:cNvSpPr txBox="1"/>
            <p:nvPr/>
          </p:nvSpPr>
          <p:spPr>
            <a:xfrm rot="16200000">
              <a:off x="9248140" y="221771"/>
              <a:ext cx="245745" cy="166751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 dirty="0">
                  <a:latin typeface="Myriad Pro"/>
                  <a:cs typeface="Myriad Pro"/>
                </a:rPr>
                <a:t>Посетитель</a:t>
              </a:r>
              <a:endParaRPr lang="ru-RU" sz="1600" dirty="0">
                <a:latin typeface="Myriad Pro"/>
                <a:cs typeface="Myriad Pro"/>
              </a:endParaRPr>
            </a:p>
          </p:txBody>
        </p:sp>
        <p:sp>
          <p:nvSpPr>
            <p:cNvPr id="662" name="object 1970"/>
            <p:cNvSpPr txBox="1"/>
            <p:nvPr/>
          </p:nvSpPr>
          <p:spPr>
            <a:xfrm rot="16200000">
              <a:off x="7654925" y="487517"/>
              <a:ext cx="307340" cy="113728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3" name="object 1971"/>
            <p:cNvSpPr txBox="1"/>
            <p:nvPr/>
          </p:nvSpPr>
          <p:spPr>
            <a:xfrm rot="16200000">
              <a:off x="5741269" y="581109"/>
              <a:ext cx="307340" cy="9501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4" name="object 1972"/>
            <p:cNvSpPr txBox="1"/>
            <p:nvPr/>
          </p:nvSpPr>
          <p:spPr>
            <a:xfrm rot="16200000">
              <a:off x="4095548" y="382575"/>
              <a:ext cx="307340" cy="134717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5" name="object 1973"/>
            <p:cNvSpPr txBox="1"/>
            <p:nvPr/>
          </p:nvSpPr>
          <p:spPr>
            <a:xfrm rot="16200000">
              <a:off x="2611755" y="456404"/>
              <a:ext cx="307340" cy="11988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6" name="object 1974"/>
            <p:cNvSpPr txBox="1"/>
            <p:nvPr/>
          </p:nvSpPr>
          <p:spPr>
            <a:xfrm rot="16200000">
              <a:off x="840105" y="391633"/>
              <a:ext cx="307340" cy="13290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298" y="792226"/>
                </a:lnTo>
                <a:lnTo>
                  <a:pt x="7495298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 txBox="1"/>
          <p:nvPr/>
        </p:nvSpPr>
        <p:spPr>
          <a:xfrm>
            <a:off x="1831990" y="2918545"/>
            <a:ext cx="10531460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В отличие от большинства систем Time Attendance на рынке, ZKBioSecurity может связываться с терминалом управления доступом, панелью управления и терминалом LPR и получать записи доступа для расчета посещаемости времени.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1768475" y="2392680"/>
            <a:ext cx="1177798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Контроль доступа и отслеживание посещаемости LPR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9030" y="4660900"/>
            <a:ext cx="12150269" cy="5011420"/>
            <a:chOff x="4815578" y="5170343"/>
            <a:chExt cx="6007476" cy="2477804"/>
          </a:xfrm>
        </p:grpSpPr>
        <p:sp>
          <p:nvSpPr>
            <p:cNvPr id="338" name="object 338"/>
            <p:cNvSpPr/>
            <p:nvPr/>
          </p:nvSpPr>
          <p:spPr>
            <a:xfrm>
              <a:off x="9255239" y="5480133"/>
              <a:ext cx="1567815" cy="2018664"/>
            </a:xfrm>
            <a:custGeom>
              <a:avLst/>
              <a:gdLst/>
              <a:ahLst/>
              <a:cxnLst/>
              <a:rect l="l" t="t" r="r" b="b"/>
              <a:pathLst>
                <a:path w="1567815" h="2018665">
                  <a:moveTo>
                    <a:pt x="1335557" y="0"/>
                  </a:moveTo>
                  <a:lnTo>
                    <a:pt x="231673" y="0"/>
                  </a:lnTo>
                  <a:lnTo>
                    <a:pt x="185135" y="4727"/>
                  </a:lnTo>
                  <a:lnTo>
                    <a:pt x="141719" y="18278"/>
                  </a:lnTo>
                  <a:lnTo>
                    <a:pt x="102375" y="39702"/>
                  </a:lnTo>
                  <a:lnTo>
                    <a:pt x="68054" y="68048"/>
                  </a:lnTo>
                  <a:lnTo>
                    <a:pt x="39706" y="102367"/>
                  </a:lnTo>
                  <a:lnTo>
                    <a:pt x="18280" y="141708"/>
                  </a:lnTo>
                  <a:lnTo>
                    <a:pt x="4728" y="185123"/>
                  </a:lnTo>
                  <a:lnTo>
                    <a:pt x="0" y="231660"/>
                  </a:lnTo>
                  <a:lnTo>
                    <a:pt x="0" y="1786585"/>
                  </a:lnTo>
                  <a:lnTo>
                    <a:pt x="4728" y="1833123"/>
                  </a:lnTo>
                  <a:lnTo>
                    <a:pt x="18280" y="1876539"/>
                  </a:lnTo>
                  <a:lnTo>
                    <a:pt x="39706" y="1915882"/>
                  </a:lnTo>
                  <a:lnTo>
                    <a:pt x="68054" y="1950204"/>
                  </a:lnTo>
                  <a:lnTo>
                    <a:pt x="102375" y="1978552"/>
                  </a:lnTo>
                  <a:lnTo>
                    <a:pt x="141719" y="1999977"/>
                  </a:lnTo>
                  <a:lnTo>
                    <a:pt x="185135" y="2013530"/>
                  </a:lnTo>
                  <a:lnTo>
                    <a:pt x="231673" y="2018258"/>
                  </a:lnTo>
                  <a:lnTo>
                    <a:pt x="1335557" y="2018258"/>
                  </a:lnTo>
                  <a:lnTo>
                    <a:pt x="1382095" y="2013530"/>
                  </a:lnTo>
                  <a:lnTo>
                    <a:pt x="1425511" y="1999977"/>
                  </a:lnTo>
                  <a:lnTo>
                    <a:pt x="1464855" y="1978552"/>
                  </a:lnTo>
                  <a:lnTo>
                    <a:pt x="1499176" y="1950204"/>
                  </a:lnTo>
                  <a:lnTo>
                    <a:pt x="1527524" y="1915882"/>
                  </a:lnTo>
                  <a:lnTo>
                    <a:pt x="1548950" y="1876539"/>
                  </a:lnTo>
                  <a:lnTo>
                    <a:pt x="1562502" y="1833123"/>
                  </a:lnTo>
                  <a:lnTo>
                    <a:pt x="1567230" y="1786585"/>
                  </a:lnTo>
                  <a:lnTo>
                    <a:pt x="1567230" y="231660"/>
                  </a:lnTo>
                  <a:lnTo>
                    <a:pt x="1562502" y="185123"/>
                  </a:lnTo>
                  <a:lnTo>
                    <a:pt x="1548950" y="141708"/>
                  </a:lnTo>
                  <a:lnTo>
                    <a:pt x="1527524" y="102367"/>
                  </a:lnTo>
                  <a:lnTo>
                    <a:pt x="1499176" y="68048"/>
                  </a:lnTo>
                  <a:lnTo>
                    <a:pt x="1464855" y="39702"/>
                  </a:lnTo>
                  <a:lnTo>
                    <a:pt x="1425511" y="18278"/>
                  </a:lnTo>
                  <a:lnTo>
                    <a:pt x="1382095" y="4727"/>
                  </a:lnTo>
                  <a:lnTo>
                    <a:pt x="1335557" y="0"/>
                  </a:lnTo>
                  <a:close/>
                </a:path>
              </a:pathLst>
            </a:custGeom>
            <a:solidFill>
              <a:srgbClr val="8AC354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4815578" y="5170343"/>
              <a:ext cx="2282825" cy="1071245"/>
            </a:xfrm>
            <a:custGeom>
              <a:avLst/>
              <a:gdLst/>
              <a:ahLst/>
              <a:cxnLst/>
              <a:rect l="l" t="t" r="r" b="b"/>
              <a:pathLst>
                <a:path w="2282825" h="1071245">
                  <a:moveTo>
                    <a:pt x="0" y="0"/>
                  </a:moveTo>
                  <a:lnTo>
                    <a:pt x="0" y="724230"/>
                  </a:lnTo>
                  <a:lnTo>
                    <a:pt x="941514" y="724230"/>
                  </a:lnTo>
                  <a:lnTo>
                    <a:pt x="806132" y="1070775"/>
                  </a:lnTo>
                  <a:lnTo>
                    <a:pt x="1085189" y="729233"/>
                  </a:lnTo>
                  <a:lnTo>
                    <a:pt x="2282710" y="729233"/>
                  </a:lnTo>
                  <a:lnTo>
                    <a:pt x="2282710" y="2311"/>
                  </a:lnTo>
                  <a:lnTo>
                    <a:pt x="0" y="0"/>
                  </a:lnTo>
                  <a:close/>
                </a:path>
                <a:path w="2282825" h="1071245">
                  <a:moveTo>
                    <a:pt x="2282710" y="729233"/>
                  </a:moveTo>
                  <a:lnTo>
                    <a:pt x="1085189" y="729233"/>
                  </a:lnTo>
                  <a:lnTo>
                    <a:pt x="2282710" y="731545"/>
                  </a:lnTo>
                  <a:lnTo>
                    <a:pt x="2282710" y="729233"/>
                  </a:lnTo>
                  <a:close/>
                </a:path>
              </a:pathLst>
            </a:custGeom>
            <a:solidFill>
              <a:srgbClr val="ECE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 txBox="1"/>
            <p:nvPr/>
          </p:nvSpPr>
          <p:spPr>
            <a:xfrm>
              <a:off x="5581350" y="5236889"/>
              <a:ext cx="1419225" cy="8279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dirty="0">
                  <a:latin typeface="Myriad Pro"/>
                  <a:cs typeface="Myriad Pro"/>
                </a:rPr>
                <a:t>Камера LPR сканирует номер на номерной знак, когда автомобиль приближается к диапазону считывания</a:t>
              </a:r>
              <a:endParaRPr dirty="0">
                <a:latin typeface="Myriad Pro"/>
                <a:cs typeface="Myriad Pro"/>
              </a:endParaRPr>
            </a:p>
          </p:txBody>
        </p:sp>
        <p:sp>
          <p:nvSpPr>
            <p:cNvPr id="375" name="object 375"/>
            <p:cNvSpPr/>
            <p:nvPr/>
          </p:nvSpPr>
          <p:spPr>
            <a:xfrm>
              <a:off x="7324289" y="5682227"/>
              <a:ext cx="1581785" cy="817244"/>
            </a:xfrm>
            <a:custGeom>
              <a:avLst/>
              <a:gdLst/>
              <a:ahLst/>
              <a:cxnLst/>
              <a:rect l="l" t="t" r="r" b="b"/>
              <a:pathLst>
                <a:path w="1581785" h="817245">
                  <a:moveTo>
                    <a:pt x="0" y="0"/>
                  </a:moveTo>
                  <a:lnTo>
                    <a:pt x="0" y="441274"/>
                  </a:lnTo>
                  <a:lnTo>
                    <a:pt x="343306" y="441274"/>
                  </a:lnTo>
                  <a:lnTo>
                    <a:pt x="203568" y="817016"/>
                  </a:lnTo>
                  <a:lnTo>
                    <a:pt x="491604" y="446697"/>
                  </a:lnTo>
                  <a:lnTo>
                    <a:pt x="1581251" y="446697"/>
                  </a:lnTo>
                  <a:lnTo>
                    <a:pt x="1581251" y="2501"/>
                  </a:lnTo>
                  <a:lnTo>
                    <a:pt x="0" y="0"/>
                  </a:lnTo>
                  <a:close/>
                </a:path>
                <a:path w="1581785" h="817245">
                  <a:moveTo>
                    <a:pt x="1581251" y="446697"/>
                  </a:moveTo>
                  <a:lnTo>
                    <a:pt x="491604" y="446697"/>
                  </a:lnTo>
                  <a:lnTo>
                    <a:pt x="1581251" y="449199"/>
                  </a:lnTo>
                  <a:lnTo>
                    <a:pt x="1581251" y="446697"/>
                  </a:lnTo>
                  <a:close/>
                </a:path>
              </a:pathLst>
            </a:custGeom>
            <a:solidFill>
              <a:srgbClr val="ECE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 txBox="1"/>
            <p:nvPr/>
          </p:nvSpPr>
          <p:spPr>
            <a:xfrm>
              <a:off x="7426518" y="5784564"/>
              <a:ext cx="1353820" cy="55383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dirty="0">
                  <a:latin typeface="Myriad Pro"/>
                  <a:cs typeface="Myriad Pro"/>
                </a:rPr>
                <a:t>Стояночный барьер снимается после подтверждения регистрации</a:t>
              </a:r>
              <a:endParaRPr dirty="0">
                <a:latin typeface="Myriad Pro"/>
                <a:cs typeface="Myriad Pro"/>
              </a:endParaRPr>
            </a:p>
          </p:txBody>
        </p:sp>
        <p:sp>
          <p:nvSpPr>
            <p:cNvPr id="377" name="object 377"/>
            <p:cNvSpPr/>
            <p:nvPr/>
          </p:nvSpPr>
          <p:spPr>
            <a:xfrm>
              <a:off x="6367234" y="6544526"/>
              <a:ext cx="0" cy="189865"/>
            </a:xfrm>
            <a:custGeom>
              <a:avLst/>
              <a:gdLst/>
              <a:ahLst/>
              <a:cxnLst/>
              <a:rect l="l" t="t" r="r" b="b"/>
              <a:pathLst>
                <a:path h="189865">
                  <a:moveTo>
                    <a:pt x="0" y="0"/>
                  </a:moveTo>
                  <a:lnTo>
                    <a:pt x="0" y="189547"/>
                  </a:lnTo>
                </a:path>
              </a:pathLst>
            </a:custGeom>
            <a:ln w="539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6412395" y="6544526"/>
              <a:ext cx="179705" cy="189865"/>
            </a:xfrm>
            <a:custGeom>
              <a:avLst/>
              <a:gdLst/>
              <a:ahLst/>
              <a:cxnLst/>
              <a:rect l="l" t="t" r="r" b="b"/>
              <a:pathLst>
                <a:path w="179705" h="189865">
                  <a:moveTo>
                    <a:pt x="179438" y="189547"/>
                  </a:moveTo>
                  <a:lnTo>
                    <a:pt x="0" y="189547"/>
                  </a:lnTo>
                  <a:lnTo>
                    <a:pt x="0" y="0"/>
                  </a:lnTo>
                  <a:lnTo>
                    <a:pt x="179438" y="0"/>
                  </a:lnTo>
                  <a:lnTo>
                    <a:pt x="179438" y="1895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6591824" y="6486602"/>
              <a:ext cx="264795" cy="305435"/>
            </a:xfrm>
            <a:custGeom>
              <a:avLst/>
              <a:gdLst/>
              <a:ahLst/>
              <a:cxnLst/>
              <a:rect l="l" t="t" r="r" b="b"/>
              <a:pathLst>
                <a:path w="264794" h="305434">
                  <a:moveTo>
                    <a:pt x="0" y="0"/>
                  </a:moveTo>
                  <a:lnTo>
                    <a:pt x="0" y="305409"/>
                  </a:lnTo>
                  <a:lnTo>
                    <a:pt x="264502" y="1527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8486368" y="6544526"/>
              <a:ext cx="0" cy="189865"/>
            </a:xfrm>
            <a:custGeom>
              <a:avLst/>
              <a:gdLst/>
              <a:ahLst/>
              <a:cxnLst/>
              <a:rect l="l" t="t" r="r" b="b"/>
              <a:pathLst>
                <a:path h="189865">
                  <a:moveTo>
                    <a:pt x="0" y="0"/>
                  </a:moveTo>
                  <a:lnTo>
                    <a:pt x="0" y="189547"/>
                  </a:lnTo>
                </a:path>
              </a:pathLst>
            </a:custGeom>
            <a:ln w="539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8531529" y="6544526"/>
              <a:ext cx="179705" cy="189865"/>
            </a:xfrm>
            <a:custGeom>
              <a:avLst/>
              <a:gdLst/>
              <a:ahLst/>
              <a:cxnLst/>
              <a:rect l="l" t="t" r="r" b="b"/>
              <a:pathLst>
                <a:path w="179704" h="189865">
                  <a:moveTo>
                    <a:pt x="179438" y="189547"/>
                  </a:moveTo>
                  <a:lnTo>
                    <a:pt x="0" y="189547"/>
                  </a:lnTo>
                  <a:lnTo>
                    <a:pt x="0" y="0"/>
                  </a:lnTo>
                  <a:lnTo>
                    <a:pt x="179438" y="0"/>
                  </a:lnTo>
                  <a:lnTo>
                    <a:pt x="179438" y="1895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8710958" y="6486602"/>
              <a:ext cx="264795" cy="305435"/>
            </a:xfrm>
            <a:custGeom>
              <a:avLst/>
              <a:gdLst/>
              <a:ahLst/>
              <a:cxnLst/>
              <a:rect l="l" t="t" r="r" b="b"/>
              <a:pathLst>
                <a:path w="264795" h="305434">
                  <a:moveTo>
                    <a:pt x="0" y="0"/>
                  </a:moveTo>
                  <a:lnTo>
                    <a:pt x="0" y="305409"/>
                  </a:lnTo>
                  <a:lnTo>
                    <a:pt x="264502" y="1527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7744828" y="7108249"/>
              <a:ext cx="740410" cy="455295"/>
            </a:xfrm>
            <a:custGeom>
              <a:avLst/>
              <a:gdLst/>
              <a:ahLst/>
              <a:cxnLst/>
              <a:rect l="l" t="t" r="r" b="b"/>
              <a:pathLst>
                <a:path w="740410" h="455295">
                  <a:moveTo>
                    <a:pt x="244308" y="0"/>
                  </a:moveTo>
                  <a:lnTo>
                    <a:pt x="145870" y="52022"/>
                  </a:lnTo>
                  <a:lnTo>
                    <a:pt x="69654" y="93665"/>
                  </a:lnTo>
                  <a:lnTo>
                    <a:pt x="17067" y="124942"/>
                  </a:lnTo>
                  <a:lnTo>
                    <a:pt x="0" y="137515"/>
                  </a:lnTo>
                  <a:lnTo>
                    <a:pt x="0" y="173281"/>
                  </a:lnTo>
                  <a:lnTo>
                    <a:pt x="447330" y="437172"/>
                  </a:lnTo>
                  <a:lnTo>
                    <a:pt x="485559" y="449030"/>
                  </a:lnTo>
                  <a:lnTo>
                    <a:pt x="516087" y="454745"/>
                  </a:lnTo>
                  <a:lnTo>
                    <a:pt x="538884" y="452221"/>
                  </a:lnTo>
                  <a:lnTo>
                    <a:pt x="725574" y="341414"/>
                  </a:lnTo>
                  <a:lnTo>
                    <a:pt x="740168" y="332236"/>
                  </a:lnTo>
                  <a:lnTo>
                    <a:pt x="740168" y="309707"/>
                  </a:lnTo>
                  <a:lnTo>
                    <a:pt x="723809" y="298856"/>
                  </a:lnTo>
                  <a:lnTo>
                    <a:pt x="244308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7782472" y="7216710"/>
              <a:ext cx="55244" cy="55880"/>
            </a:xfrm>
            <a:custGeom>
              <a:avLst/>
              <a:gdLst/>
              <a:ahLst/>
              <a:cxnLst/>
              <a:rect l="l" t="t" r="r" b="b"/>
              <a:pathLst>
                <a:path w="55245" h="55879">
                  <a:moveTo>
                    <a:pt x="19088" y="0"/>
                  </a:moveTo>
                  <a:lnTo>
                    <a:pt x="0" y="15087"/>
                  </a:lnTo>
                  <a:lnTo>
                    <a:pt x="3403" y="32207"/>
                  </a:lnTo>
                  <a:lnTo>
                    <a:pt x="11366" y="52082"/>
                  </a:lnTo>
                  <a:lnTo>
                    <a:pt x="19088" y="55752"/>
                  </a:lnTo>
                  <a:lnTo>
                    <a:pt x="54635" y="4571"/>
                  </a:lnTo>
                  <a:lnTo>
                    <a:pt x="19088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8124889" y="7420051"/>
              <a:ext cx="58419" cy="45720"/>
            </a:xfrm>
            <a:custGeom>
              <a:avLst/>
              <a:gdLst/>
              <a:ahLst/>
              <a:cxnLst/>
              <a:rect l="l" t="t" r="r" b="b"/>
              <a:pathLst>
                <a:path w="58420" h="45720">
                  <a:moveTo>
                    <a:pt x="58318" y="0"/>
                  </a:moveTo>
                  <a:lnTo>
                    <a:pt x="11341" y="0"/>
                  </a:lnTo>
                  <a:lnTo>
                    <a:pt x="0" y="27368"/>
                  </a:lnTo>
                  <a:lnTo>
                    <a:pt x="13652" y="45656"/>
                  </a:lnTo>
                  <a:lnTo>
                    <a:pt x="45389" y="38252"/>
                  </a:lnTo>
                  <a:lnTo>
                    <a:pt x="58318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7796780" y="7214064"/>
              <a:ext cx="116839" cy="128270"/>
            </a:xfrm>
            <a:custGeom>
              <a:avLst/>
              <a:gdLst/>
              <a:ahLst/>
              <a:cxnLst/>
              <a:rect l="l" t="t" r="r" b="b"/>
              <a:pathLst>
                <a:path w="116839" h="128270">
                  <a:moveTo>
                    <a:pt x="57797" y="0"/>
                  </a:moveTo>
                  <a:lnTo>
                    <a:pt x="12496" y="21037"/>
                  </a:lnTo>
                  <a:lnTo>
                    <a:pt x="0" y="48609"/>
                  </a:lnTo>
                  <a:lnTo>
                    <a:pt x="3323" y="69646"/>
                  </a:lnTo>
                  <a:lnTo>
                    <a:pt x="25835" y="108829"/>
                  </a:lnTo>
                  <a:lnTo>
                    <a:pt x="58661" y="127927"/>
                  </a:lnTo>
                  <a:lnTo>
                    <a:pt x="65810" y="127605"/>
                  </a:lnTo>
                  <a:lnTo>
                    <a:pt x="103949" y="106902"/>
                  </a:lnTo>
                  <a:lnTo>
                    <a:pt x="116471" y="79305"/>
                  </a:lnTo>
                  <a:lnTo>
                    <a:pt x="113149" y="58273"/>
                  </a:lnTo>
                  <a:lnTo>
                    <a:pt x="90647" y="19092"/>
                  </a:lnTo>
                  <a:lnTo>
                    <a:pt x="57797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7796787" y="7232447"/>
              <a:ext cx="85090" cy="109855"/>
            </a:xfrm>
            <a:custGeom>
              <a:avLst/>
              <a:gdLst/>
              <a:ahLst/>
              <a:cxnLst/>
              <a:rect l="l" t="t" r="r" b="b"/>
              <a:pathLst>
                <a:path w="85089" h="109854">
                  <a:moveTo>
                    <a:pt x="25898" y="0"/>
                  </a:moveTo>
                  <a:lnTo>
                    <a:pt x="0" y="30232"/>
                  </a:lnTo>
                  <a:lnTo>
                    <a:pt x="3323" y="51263"/>
                  </a:lnTo>
                  <a:lnTo>
                    <a:pt x="25830" y="90445"/>
                  </a:lnTo>
                  <a:lnTo>
                    <a:pt x="58650" y="109537"/>
                  </a:lnTo>
                  <a:lnTo>
                    <a:pt x="65802" y="109215"/>
                  </a:lnTo>
                  <a:lnTo>
                    <a:pt x="84582" y="79317"/>
                  </a:lnTo>
                  <a:lnTo>
                    <a:pt x="81258" y="58279"/>
                  </a:lnTo>
                  <a:lnTo>
                    <a:pt x="58751" y="19092"/>
                  </a:lnTo>
                  <a:lnTo>
                    <a:pt x="25898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7798317" y="7236754"/>
              <a:ext cx="78740" cy="101600"/>
            </a:xfrm>
            <a:custGeom>
              <a:avLst/>
              <a:gdLst/>
              <a:ahLst/>
              <a:cxnLst/>
              <a:rect l="l" t="t" r="r" b="b"/>
              <a:pathLst>
                <a:path w="78739" h="101600">
                  <a:moveTo>
                    <a:pt x="23987" y="0"/>
                  </a:moveTo>
                  <a:lnTo>
                    <a:pt x="0" y="27998"/>
                  </a:lnTo>
                  <a:lnTo>
                    <a:pt x="3078" y="47480"/>
                  </a:lnTo>
                  <a:lnTo>
                    <a:pt x="23922" y="83773"/>
                  </a:lnTo>
                  <a:lnTo>
                    <a:pt x="54324" y="101455"/>
                  </a:lnTo>
                  <a:lnTo>
                    <a:pt x="60951" y="101155"/>
                  </a:lnTo>
                  <a:lnTo>
                    <a:pt x="78346" y="73452"/>
                  </a:lnTo>
                  <a:lnTo>
                    <a:pt x="75267" y="53970"/>
                  </a:lnTo>
                  <a:lnTo>
                    <a:pt x="54418" y="17682"/>
                  </a:lnTo>
                  <a:lnTo>
                    <a:pt x="23987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7808100" y="7251268"/>
              <a:ext cx="56781" cy="731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7809277" y="7253627"/>
              <a:ext cx="54610" cy="69850"/>
            </a:xfrm>
            <a:custGeom>
              <a:avLst/>
              <a:gdLst/>
              <a:ahLst/>
              <a:cxnLst/>
              <a:rect l="l" t="t" r="r" b="b"/>
              <a:pathLst>
                <a:path w="54610" h="69850">
                  <a:moveTo>
                    <a:pt x="16962" y="0"/>
                  </a:moveTo>
                  <a:lnTo>
                    <a:pt x="8248" y="2086"/>
                  </a:lnTo>
                  <a:lnTo>
                    <a:pt x="2163" y="8730"/>
                  </a:lnTo>
                  <a:lnTo>
                    <a:pt x="0" y="19120"/>
                  </a:lnTo>
                  <a:lnTo>
                    <a:pt x="2197" y="32801"/>
                  </a:lnTo>
                  <a:lnTo>
                    <a:pt x="7853" y="45982"/>
                  </a:lnTo>
                  <a:lnTo>
                    <a:pt x="16335" y="57526"/>
                  </a:lnTo>
                  <a:lnTo>
                    <a:pt x="27012" y="66300"/>
                  </a:lnTo>
                  <a:lnTo>
                    <a:pt x="37075" y="69593"/>
                  </a:lnTo>
                  <a:lnTo>
                    <a:pt x="45793" y="67513"/>
                  </a:lnTo>
                  <a:lnTo>
                    <a:pt x="51876" y="60871"/>
                  </a:lnTo>
                  <a:lnTo>
                    <a:pt x="54038" y="50476"/>
                  </a:lnTo>
                  <a:lnTo>
                    <a:pt x="51841" y="36782"/>
                  </a:lnTo>
                  <a:lnTo>
                    <a:pt x="46183" y="23598"/>
                  </a:lnTo>
                  <a:lnTo>
                    <a:pt x="37697" y="12055"/>
                  </a:lnTo>
                  <a:lnTo>
                    <a:pt x="27012" y="3283"/>
                  </a:lnTo>
                  <a:lnTo>
                    <a:pt x="16962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7809061" y="7253624"/>
              <a:ext cx="46355" cy="71120"/>
            </a:xfrm>
            <a:custGeom>
              <a:avLst/>
              <a:gdLst/>
              <a:ahLst/>
              <a:cxnLst/>
              <a:rect l="l" t="t" r="r" b="b"/>
              <a:pathLst>
                <a:path w="46354" h="71120">
                  <a:moveTo>
                    <a:pt x="15709" y="0"/>
                  </a:moveTo>
                  <a:lnTo>
                    <a:pt x="6819" y="342"/>
                  </a:lnTo>
                  <a:lnTo>
                    <a:pt x="0" y="7759"/>
                  </a:lnTo>
                  <a:lnTo>
                    <a:pt x="215" y="19126"/>
                  </a:lnTo>
                  <a:lnTo>
                    <a:pt x="16551" y="57532"/>
                  </a:lnTo>
                  <a:lnTo>
                    <a:pt x="34201" y="70535"/>
                  </a:lnTo>
                  <a:lnTo>
                    <a:pt x="41122" y="70497"/>
                  </a:lnTo>
                  <a:lnTo>
                    <a:pt x="43201" y="69227"/>
                  </a:lnTo>
                  <a:lnTo>
                    <a:pt x="41503" y="69227"/>
                  </a:lnTo>
                  <a:lnTo>
                    <a:pt x="35674" y="68706"/>
                  </a:lnTo>
                  <a:lnTo>
                    <a:pt x="5296" y="32064"/>
                  </a:lnTo>
                  <a:lnTo>
                    <a:pt x="2933" y="8508"/>
                  </a:lnTo>
                  <a:lnTo>
                    <a:pt x="8293" y="1587"/>
                  </a:lnTo>
                  <a:lnTo>
                    <a:pt x="15709" y="0"/>
                  </a:lnTo>
                  <a:close/>
                </a:path>
                <a:path w="46354" h="71120">
                  <a:moveTo>
                    <a:pt x="46215" y="67386"/>
                  </a:moveTo>
                  <a:lnTo>
                    <a:pt x="41503" y="69227"/>
                  </a:lnTo>
                  <a:lnTo>
                    <a:pt x="43201" y="69227"/>
                  </a:lnTo>
                  <a:lnTo>
                    <a:pt x="46215" y="6738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7820232" y="7267934"/>
              <a:ext cx="29209" cy="42545"/>
            </a:xfrm>
            <a:custGeom>
              <a:avLst/>
              <a:gdLst/>
              <a:ahLst/>
              <a:cxnLst/>
              <a:rect l="l" t="t" r="r" b="b"/>
              <a:pathLst>
                <a:path w="29210" h="42545">
                  <a:moveTo>
                    <a:pt x="7238" y="0"/>
                  </a:moveTo>
                  <a:lnTo>
                    <a:pt x="0" y="4343"/>
                  </a:lnTo>
                  <a:lnTo>
                    <a:pt x="165" y="12852"/>
                  </a:lnTo>
                  <a:lnTo>
                    <a:pt x="1332" y="20135"/>
                  </a:lnTo>
                  <a:lnTo>
                    <a:pt x="4344" y="27157"/>
                  </a:lnTo>
                  <a:lnTo>
                    <a:pt x="8864" y="33310"/>
                  </a:lnTo>
                  <a:lnTo>
                    <a:pt x="14554" y="37985"/>
                  </a:lnTo>
                  <a:lnTo>
                    <a:pt x="21856" y="42405"/>
                  </a:lnTo>
                  <a:lnTo>
                    <a:pt x="29082" y="38061"/>
                  </a:lnTo>
                  <a:lnTo>
                    <a:pt x="7238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7845194" y="7272460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6553" y="0"/>
                  </a:moveTo>
                  <a:lnTo>
                    <a:pt x="0" y="6527"/>
                  </a:lnTo>
                  <a:lnTo>
                    <a:pt x="1130" y="8216"/>
                  </a:lnTo>
                  <a:lnTo>
                    <a:pt x="1638" y="9093"/>
                  </a:lnTo>
                  <a:lnTo>
                    <a:pt x="9893" y="5270"/>
                  </a:lnTo>
                  <a:lnTo>
                    <a:pt x="8864" y="3454"/>
                  </a:lnTo>
                  <a:lnTo>
                    <a:pt x="7747" y="1701"/>
                  </a:lnTo>
                  <a:lnTo>
                    <a:pt x="655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7834122" y="7257295"/>
              <a:ext cx="6985" cy="13335"/>
            </a:xfrm>
            <a:custGeom>
              <a:avLst/>
              <a:gdLst/>
              <a:ahLst/>
              <a:cxnLst/>
              <a:rect l="l" t="t" r="r" b="b"/>
              <a:pathLst>
                <a:path w="6985" h="13334">
                  <a:moveTo>
                    <a:pt x="1689" y="0"/>
                  </a:moveTo>
                  <a:lnTo>
                    <a:pt x="0" y="11480"/>
                  </a:lnTo>
                  <a:lnTo>
                    <a:pt x="825" y="11887"/>
                  </a:lnTo>
                  <a:lnTo>
                    <a:pt x="2362" y="12852"/>
                  </a:lnTo>
                  <a:lnTo>
                    <a:pt x="2908" y="13246"/>
                  </a:lnTo>
                  <a:lnTo>
                    <a:pt x="6934" y="3657"/>
                  </a:lnTo>
                  <a:lnTo>
                    <a:pt x="5435" y="2451"/>
                  </a:lnTo>
                  <a:lnTo>
                    <a:pt x="3898" y="1320"/>
                  </a:lnTo>
                  <a:lnTo>
                    <a:pt x="2082" y="203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7848725" y="7282013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29" h="6984">
                  <a:moveTo>
                    <a:pt x="8521" y="0"/>
                  </a:moveTo>
                  <a:lnTo>
                    <a:pt x="0" y="3314"/>
                  </a:lnTo>
                  <a:lnTo>
                    <a:pt x="520" y="4521"/>
                  </a:lnTo>
                  <a:lnTo>
                    <a:pt x="977" y="5753"/>
                  </a:lnTo>
                  <a:lnTo>
                    <a:pt x="1358" y="6985"/>
                  </a:lnTo>
                  <a:lnTo>
                    <a:pt x="11036" y="6299"/>
                  </a:lnTo>
                  <a:lnTo>
                    <a:pt x="10325" y="4165"/>
                  </a:lnTo>
                  <a:lnTo>
                    <a:pt x="9499" y="2070"/>
                  </a:lnTo>
                  <a:lnTo>
                    <a:pt x="852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7840435" y="7263780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3873" y="0"/>
                  </a:moveTo>
                  <a:lnTo>
                    <a:pt x="0" y="9575"/>
                  </a:lnTo>
                  <a:lnTo>
                    <a:pt x="876" y="10414"/>
                  </a:lnTo>
                  <a:lnTo>
                    <a:pt x="1714" y="11303"/>
                  </a:lnTo>
                  <a:lnTo>
                    <a:pt x="2514" y="12242"/>
                  </a:lnTo>
                  <a:lnTo>
                    <a:pt x="8343" y="4787"/>
                  </a:lnTo>
                  <a:lnTo>
                    <a:pt x="6934" y="3098"/>
                  </a:lnTo>
                  <a:lnTo>
                    <a:pt x="5448" y="148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7816571" y="7259129"/>
              <a:ext cx="6350" cy="12065"/>
            </a:xfrm>
            <a:custGeom>
              <a:avLst/>
              <a:gdLst/>
              <a:ahLst/>
              <a:cxnLst/>
              <a:rect l="l" t="t" r="r" b="b"/>
              <a:pathLst>
                <a:path w="6350" h="12065">
                  <a:moveTo>
                    <a:pt x="2413" y="0"/>
                  </a:moveTo>
                  <a:lnTo>
                    <a:pt x="1905" y="571"/>
                  </a:lnTo>
                  <a:lnTo>
                    <a:pt x="1447" y="1181"/>
                  </a:lnTo>
                  <a:lnTo>
                    <a:pt x="635" y="2400"/>
                  </a:lnTo>
                  <a:lnTo>
                    <a:pt x="0" y="3568"/>
                  </a:lnTo>
                  <a:lnTo>
                    <a:pt x="4940" y="11899"/>
                  </a:lnTo>
                  <a:lnTo>
                    <a:pt x="5346" y="11366"/>
                  </a:lnTo>
                  <a:lnTo>
                    <a:pt x="5791" y="10883"/>
                  </a:lnTo>
                  <a:lnTo>
                    <a:pt x="6286" y="10477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7814198" y="7266167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914" y="0"/>
                  </a:moveTo>
                  <a:lnTo>
                    <a:pt x="558" y="1130"/>
                  </a:lnTo>
                  <a:lnTo>
                    <a:pt x="254" y="2336"/>
                  </a:lnTo>
                  <a:lnTo>
                    <a:pt x="0" y="3581"/>
                  </a:lnTo>
                  <a:lnTo>
                    <a:pt x="5207" y="9613"/>
                  </a:lnTo>
                  <a:lnTo>
                    <a:pt x="5410" y="8597"/>
                  </a:lnTo>
                  <a:lnTo>
                    <a:pt x="5715" y="7670"/>
                  </a:lnTo>
                  <a:lnTo>
                    <a:pt x="6108" y="6819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7821455" y="7255157"/>
              <a:ext cx="5715" cy="13335"/>
            </a:xfrm>
            <a:custGeom>
              <a:avLst/>
              <a:gdLst/>
              <a:ahLst/>
              <a:cxnLst/>
              <a:rect l="l" t="t" r="r" b="b"/>
              <a:pathLst>
                <a:path w="5714" h="13334">
                  <a:moveTo>
                    <a:pt x="3898" y="0"/>
                  </a:moveTo>
                  <a:lnTo>
                    <a:pt x="2514" y="317"/>
                  </a:lnTo>
                  <a:lnTo>
                    <a:pt x="1206" y="901"/>
                  </a:lnTo>
                  <a:lnTo>
                    <a:pt x="0" y="1727"/>
                  </a:lnTo>
                  <a:lnTo>
                    <a:pt x="3289" y="13233"/>
                  </a:lnTo>
                  <a:lnTo>
                    <a:pt x="3975" y="12903"/>
                  </a:lnTo>
                  <a:lnTo>
                    <a:pt x="4699" y="12649"/>
                  </a:lnTo>
                  <a:lnTo>
                    <a:pt x="5473" y="12496"/>
                  </a:lnTo>
                  <a:lnTo>
                    <a:pt x="389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7827842" y="7254854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4">
                  <a:moveTo>
                    <a:pt x="1523" y="0"/>
                  </a:moveTo>
                  <a:lnTo>
                    <a:pt x="0" y="0"/>
                  </a:lnTo>
                  <a:lnTo>
                    <a:pt x="11" y="914"/>
                  </a:lnTo>
                  <a:lnTo>
                    <a:pt x="1320" y="12611"/>
                  </a:lnTo>
                  <a:lnTo>
                    <a:pt x="2044" y="12636"/>
                  </a:lnTo>
                  <a:lnTo>
                    <a:pt x="2793" y="12750"/>
                  </a:lnTo>
                  <a:lnTo>
                    <a:pt x="3555" y="12928"/>
                  </a:lnTo>
                  <a:lnTo>
                    <a:pt x="4724" y="914"/>
                  </a:lnTo>
                  <a:lnTo>
                    <a:pt x="3111" y="330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7851110" y="7293105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0007" y="0"/>
                  </a:moveTo>
                  <a:lnTo>
                    <a:pt x="0" y="0"/>
                  </a:lnTo>
                  <a:lnTo>
                    <a:pt x="215" y="1206"/>
                  </a:lnTo>
                  <a:lnTo>
                    <a:pt x="317" y="2082"/>
                  </a:lnTo>
                  <a:lnTo>
                    <a:pt x="431" y="3619"/>
                  </a:lnTo>
                  <a:lnTo>
                    <a:pt x="11087" y="6261"/>
                  </a:lnTo>
                  <a:lnTo>
                    <a:pt x="10871" y="4178"/>
                  </a:lnTo>
                  <a:lnTo>
                    <a:pt x="10502" y="2082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7828400" y="7302342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10" h="8254">
                  <a:moveTo>
                    <a:pt x="850" y="0"/>
                  </a:moveTo>
                  <a:lnTo>
                    <a:pt x="0" y="4775"/>
                  </a:lnTo>
                  <a:lnTo>
                    <a:pt x="1041" y="5930"/>
                  </a:lnTo>
                  <a:lnTo>
                    <a:pt x="2120" y="7023"/>
                  </a:lnTo>
                  <a:lnTo>
                    <a:pt x="3251" y="8064"/>
                  </a:lnTo>
                  <a:lnTo>
                    <a:pt x="2933" y="1981"/>
                  </a:lnTo>
                  <a:lnTo>
                    <a:pt x="2209" y="1358"/>
                  </a:lnTo>
                  <a:lnTo>
                    <a:pt x="1511" y="698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7820902" y="729603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517" y="0"/>
                  </a:moveTo>
                  <a:lnTo>
                    <a:pt x="0" y="736"/>
                  </a:lnTo>
                  <a:lnTo>
                    <a:pt x="1104" y="2666"/>
                  </a:lnTo>
                  <a:lnTo>
                    <a:pt x="2324" y="4546"/>
                  </a:lnTo>
                  <a:lnTo>
                    <a:pt x="3632" y="6349"/>
                  </a:lnTo>
                  <a:lnTo>
                    <a:pt x="5105" y="2400"/>
                  </a:lnTo>
                  <a:lnTo>
                    <a:pt x="4546" y="1625"/>
                  </a:lnTo>
                  <a:lnTo>
                    <a:pt x="3966" y="736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7816132" y="7285919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4">
                  <a:moveTo>
                    <a:pt x="0" y="0"/>
                  </a:moveTo>
                  <a:lnTo>
                    <a:pt x="723" y="2260"/>
                  </a:lnTo>
                  <a:lnTo>
                    <a:pt x="1612" y="4495"/>
                  </a:lnTo>
                  <a:lnTo>
                    <a:pt x="2628" y="6654"/>
                  </a:lnTo>
                  <a:lnTo>
                    <a:pt x="6007" y="5791"/>
                  </a:lnTo>
                  <a:lnTo>
                    <a:pt x="5384" y="4381"/>
                  </a:lnTo>
                  <a:lnTo>
                    <a:pt x="4826" y="2933"/>
                  </a:lnTo>
                  <a:lnTo>
                    <a:pt x="4394" y="1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7850718" y="7300449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4" h="8254">
                  <a:moveTo>
                    <a:pt x="685" y="0"/>
                  </a:moveTo>
                  <a:lnTo>
                    <a:pt x="533" y="939"/>
                  </a:lnTo>
                  <a:lnTo>
                    <a:pt x="304" y="1816"/>
                  </a:lnTo>
                  <a:lnTo>
                    <a:pt x="0" y="2616"/>
                  </a:lnTo>
                  <a:lnTo>
                    <a:pt x="11125" y="7937"/>
                  </a:lnTo>
                  <a:lnTo>
                    <a:pt x="11556" y="6616"/>
                  </a:lnTo>
                  <a:lnTo>
                    <a:pt x="11760" y="5181"/>
                  </a:lnTo>
                  <a:lnTo>
                    <a:pt x="11734" y="2857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7813742" y="7274382"/>
              <a:ext cx="6350" cy="9525"/>
            </a:xfrm>
            <a:custGeom>
              <a:avLst/>
              <a:gdLst/>
              <a:ahLst/>
              <a:cxnLst/>
              <a:rect l="l" t="t" r="r" b="b"/>
              <a:pathLst>
                <a:path w="6350" h="9525">
                  <a:moveTo>
                    <a:pt x="0" y="0"/>
                  </a:moveTo>
                  <a:lnTo>
                    <a:pt x="203" y="2425"/>
                  </a:lnTo>
                  <a:lnTo>
                    <a:pt x="596" y="4864"/>
                  </a:lnTo>
                  <a:lnTo>
                    <a:pt x="1181" y="7289"/>
                  </a:lnTo>
                  <a:lnTo>
                    <a:pt x="5842" y="9131"/>
                  </a:lnTo>
                  <a:lnTo>
                    <a:pt x="5588" y="7683"/>
                  </a:lnTo>
                  <a:lnTo>
                    <a:pt x="5435" y="6210"/>
                  </a:lnTo>
                  <a:lnTo>
                    <a:pt x="5397" y="4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7833995" y="7306412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0" y="0"/>
                  </a:moveTo>
                  <a:lnTo>
                    <a:pt x="5702" y="9893"/>
                  </a:lnTo>
                  <a:lnTo>
                    <a:pt x="5956" y="10007"/>
                  </a:lnTo>
                  <a:lnTo>
                    <a:pt x="6248" y="10083"/>
                  </a:lnTo>
                  <a:lnTo>
                    <a:pt x="2870" y="1701"/>
                  </a:lnTo>
                  <a:lnTo>
                    <a:pt x="2374" y="1473"/>
                  </a:lnTo>
                  <a:lnTo>
                    <a:pt x="1866" y="1206"/>
                  </a:lnTo>
                  <a:lnTo>
                    <a:pt x="901" y="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7848360" y="7305044"/>
              <a:ext cx="12065" cy="10160"/>
            </a:xfrm>
            <a:custGeom>
              <a:avLst/>
              <a:gdLst/>
              <a:ahLst/>
              <a:cxnLst/>
              <a:rect l="l" t="t" r="r" b="b"/>
              <a:pathLst>
                <a:path w="12064" h="10159">
                  <a:moveTo>
                    <a:pt x="1358" y="0"/>
                  </a:moveTo>
                  <a:lnTo>
                    <a:pt x="952" y="609"/>
                  </a:lnTo>
                  <a:lnTo>
                    <a:pt x="520" y="1155"/>
                  </a:lnTo>
                  <a:lnTo>
                    <a:pt x="0" y="1651"/>
                  </a:lnTo>
                  <a:lnTo>
                    <a:pt x="8470" y="9867"/>
                  </a:lnTo>
                  <a:lnTo>
                    <a:pt x="11988" y="6426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7845120" y="730815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1295" y="0"/>
                  </a:moveTo>
                  <a:lnTo>
                    <a:pt x="876" y="228"/>
                  </a:lnTo>
                  <a:lnTo>
                    <a:pt x="444" y="419"/>
                  </a:lnTo>
                  <a:lnTo>
                    <a:pt x="0" y="584"/>
                  </a:lnTo>
                  <a:lnTo>
                    <a:pt x="5448" y="9080"/>
                  </a:lnTo>
                  <a:lnTo>
                    <a:pt x="6769" y="8864"/>
                  </a:lnTo>
                  <a:lnTo>
                    <a:pt x="8013" y="8509"/>
                  </a:lnTo>
                  <a:lnTo>
                    <a:pt x="9169" y="8051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7840239" y="7309157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90">
                  <a:moveTo>
                    <a:pt x="0" y="0"/>
                  </a:moveTo>
                  <a:lnTo>
                    <a:pt x="3771" y="8140"/>
                  </a:lnTo>
                  <a:lnTo>
                    <a:pt x="4826" y="8280"/>
                  </a:lnTo>
                  <a:lnTo>
                    <a:pt x="5892" y="8356"/>
                  </a:lnTo>
                  <a:lnTo>
                    <a:pt x="7112" y="8356"/>
                  </a:lnTo>
                  <a:lnTo>
                    <a:pt x="2752" y="177"/>
                  </a:lnTo>
                  <a:lnTo>
                    <a:pt x="1828" y="177"/>
                  </a:lnTo>
                  <a:lnTo>
                    <a:pt x="927" y="152"/>
                  </a:lnTo>
                  <a:lnTo>
                    <a:pt x="0" y="0"/>
                  </a:lnTo>
                  <a:close/>
                </a:path>
                <a:path w="7620" h="8890">
                  <a:moveTo>
                    <a:pt x="2705" y="88"/>
                  </a:moveTo>
                  <a:lnTo>
                    <a:pt x="1828" y="177"/>
                  </a:lnTo>
                  <a:lnTo>
                    <a:pt x="2752" y="177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8142872" y="7415063"/>
              <a:ext cx="116839" cy="128270"/>
            </a:xfrm>
            <a:custGeom>
              <a:avLst/>
              <a:gdLst/>
              <a:ahLst/>
              <a:cxnLst/>
              <a:rect l="l" t="t" r="r" b="b"/>
              <a:pathLst>
                <a:path w="116839" h="128270">
                  <a:moveTo>
                    <a:pt x="57792" y="0"/>
                  </a:moveTo>
                  <a:lnTo>
                    <a:pt x="12496" y="21043"/>
                  </a:lnTo>
                  <a:lnTo>
                    <a:pt x="0" y="48615"/>
                  </a:lnTo>
                  <a:lnTo>
                    <a:pt x="3323" y="69652"/>
                  </a:lnTo>
                  <a:lnTo>
                    <a:pt x="25830" y="108835"/>
                  </a:lnTo>
                  <a:lnTo>
                    <a:pt x="58659" y="127933"/>
                  </a:lnTo>
                  <a:lnTo>
                    <a:pt x="65810" y="127611"/>
                  </a:lnTo>
                  <a:lnTo>
                    <a:pt x="103949" y="106908"/>
                  </a:lnTo>
                  <a:lnTo>
                    <a:pt x="116471" y="79311"/>
                  </a:lnTo>
                  <a:lnTo>
                    <a:pt x="113149" y="58280"/>
                  </a:lnTo>
                  <a:lnTo>
                    <a:pt x="90647" y="19098"/>
                  </a:lnTo>
                  <a:lnTo>
                    <a:pt x="57792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8142872" y="7433457"/>
              <a:ext cx="85090" cy="109855"/>
            </a:xfrm>
            <a:custGeom>
              <a:avLst/>
              <a:gdLst/>
              <a:ahLst/>
              <a:cxnLst/>
              <a:rect l="l" t="t" r="r" b="b"/>
              <a:pathLst>
                <a:path w="85089" h="109854">
                  <a:moveTo>
                    <a:pt x="25898" y="0"/>
                  </a:moveTo>
                  <a:lnTo>
                    <a:pt x="0" y="30227"/>
                  </a:lnTo>
                  <a:lnTo>
                    <a:pt x="3325" y="51257"/>
                  </a:lnTo>
                  <a:lnTo>
                    <a:pt x="25835" y="90435"/>
                  </a:lnTo>
                  <a:lnTo>
                    <a:pt x="58661" y="109537"/>
                  </a:lnTo>
                  <a:lnTo>
                    <a:pt x="65815" y="109216"/>
                  </a:lnTo>
                  <a:lnTo>
                    <a:pt x="84582" y="79313"/>
                  </a:lnTo>
                  <a:lnTo>
                    <a:pt x="81260" y="58274"/>
                  </a:lnTo>
                  <a:lnTo>
                    <a:pt x="58757" y="19087"/>
                  </a:lnTo>
                  <a:lnTo>
                    <a:pt x="25898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8144406" y="7437757"/>
              <a:ext cx="78740" cy="101600"/>
            </a:xfrm>
            <a:custGeom>
              <a:avLst/>
              <a:gdLst/>
              <a:ahLst/>
              <a:cxnLst/>
              <a:rect l="l" t="t" r="r" b="b"/>
              <a:pathLst>
                <a:path w="78739" h="101600">
                  <a:moveTo>
                    <a:pt x="23987" y="0"/>
                  </a:moveTo>
                  <a:lnTo>
                    <a:pt x="0" y="27997"/>
                  </a:lnTo>
                  <a:lnTo>
                    <a:pt x="3076" y="47480"/>
                  </a:lnTo>
                  <a:lnTo>
                    <a:pt x="23917" y="83771"/>
                  </a:lnTo>
                  <a:lnTo>
                    <a:pt x="54329" y="101453"/>
                  </a:lnTo>
                  <a:lnTo>
                    <a:pt x="60953" y="101159"/>
                  </a:lnTo>
                  <a:lnTo>
                    <a:pt x="78346" y="73450"/>
                  </a:lnTo>
                  <a:lnTo>
                    <a:pt x="75267" y="53970"/>
                  </a:lnTo>
                  <a:lnTo>
                    <a:pt x="54418" y="17691"/>
                  </a:lnTo>
                  <a:lnTo>
                    <a:pt x="23987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8154200" y="7452284"/>
              <a:ext cx="56769" cy="731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8155373" y="7454633"/>
              <a:ext cx="54610" cy="69850"/>
            </a:xfrm>
            <a:custGeom>
              <a:avLst/>
              <a:gdLst/>
              <a:ahLst/>
              <a:cxnLst/>
              <a:rect l="l" t="t" r="r" b="b"/>
              <a:pathLst>
                <a:path w="54610" h="69850">
                  <a:moveTo>
                    <a:pt x="16962" y="0"/>
                  </a:moveTo>
                  <a:lnTo>
                    <a:pt x="8248" y="2086"/>
                  </a:lnTo>
                  <a:lnTo>
                    <a:pt x="2163" y="8730"/>
                  </a:lnTo>
                  <a:lnTo>
                    <a:pt x="0" y="19120"/>
                  </a:lnTo>
                  <a:lnTo>
                    <a:pt x="2195" y="32801"/>
                  </a:lnTo>
                  <a:lnTo>
                    <a:pt x="7848" y="45982"/>
                  </a:lnTo>
                  <a:lnTo>
                    <a:pt x="16330" y="57526"/>
                  </a:lnTo>
                  <a:lnTo>
                    <a:pt x="27012" y="66300"/>
                  </a:lnTo>
                  <a:lnTo>
                    <a:pt x="37068" y="69587"/>
                  </a:lnTo>
                  <a:lnTo>
                    <a:pt x="45781" y="67508"/>
                  </a:lnTo>
                  <a:lnTo>
                    <a:pt x="51864" y="60869"/>
                  </a:lnTo>
                  <a:lnTo>
                    <a:pt x="54025" y="50476"/>
                  </a:lnTo>
                  <a:lnTo>
                    <a:pt x="51835" y="36782"/>
                  </a:lnTo>
                  <a:lnTo>
                    <a:pt x="46181" y="23598"/>
                  </a:lnTo>
                  <a:lnTo>
                    <a:pt x="37696" y="12055"/>
                  </a:lnTo>
                  <a:lnTo>
                    <a:pt x="27012" y="3283"/>
                  </a:lnTo>
                  <a:lnTo>
                    <a:pt x="16962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8155151" y="7454630"/>
              <a:ext cx="46355" cy="71120"/>
            </a:xfrm>
            <a:custGeom>
              <a:avLst/>
              <a:gdLst/>
              <a:ahLst/>
              <a:cxnLst/>
              <a:rect l="l" t="t" r="r" b="b"/>
              <a:pathLst>
                <a:path w="46354" h="71120">
                  <a:moveTo>
                    <a:pt x="15709" y="0"/>
                  </a:moveTo>
                  <a:lnTo>
                    <a:pt x="6819" y="330"/>
                  </a:lnTo>
                  <a:lnTo>
                    <a:pt x="0" y="7747"/>
                  </a:lnTo>
                  <a:lnTo>
                    <a:pt x="215" y="19126"/>
                  </a:lnTo>
                  <a:lnTo>
                    <a:pt x="16551" y="57532"/>
                  </a:lnTo>
                  <a:lnTo>
                    <a:pt x="34201" y="70523"/>
                  </a:lnTo>
                  <a:lnTo>
                    <a:pt x="41122" y="70497"/>
                  </a:lnTo>
                  <a:lnTo>
                    <a:pt x="43213" y="69215"/>
                  </a:lnTo>
                  <a:lnTo>
                    <a:pt x="41503" y="69215"/>
                  </a:lnTo>
                  <a:lnTo>
                    <a:pt x="35674" y="68707"/>
                  </a:lnTo>
                  <a:lnTo>
                    <a:pt x="5302" y="32059"/>
                  </a:lnTo>
                  <a:lnTo>
                    <a:pt x="2933" y="8509"/>
                  </a:lnTo>
                  <a:lnTo>
                    <a:pt x="8293" y="1587"/>
                  </a:lnTo>
                  <a:lnTo>
                    <a:pt x="15709" y="0"/>
                  </a:lnTo>
                  <a:close/>
                </a:path>
                <a:path w="46354" h="71120">
                  <a:moveTo>
                    <a:pt x="46215" y="67373"/>
                  </a:moveTo>
                  <a:lnTo>
                    <a:pt x="41503" y="69215"/>
                  </a:lnTo>
                  <a:lnTo>
                    <a:pt x="43213" y="69215"/>
                  </a:lnTo>
                  <a:lnTo>
                    <a:pt x="46215" y="6737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8166322" y="7468926"/>
              <a:ext cx="29209" cy="42545"/>
            </a:xfrm>
            <a:custGeom>
              <a:avLst/>
              <a:gdLst/>
              <a:ahLst/>
              <a:cxnLst/>
              <a:rect l="l" t="t" r="r" b="b"/>
              <a:pathLst>
                <a:path w="29210" h="42545">
                  <a:moveTo>
                    <a:pt x="7238" y="0"/>
                  </a:moveTo>
                  <a:lnTo>
                    <a:pt x="0" y="4356"/>
                  </a:lnTo>
                  <a:lnTo>
                    <a:pt x="165" y="12865"/>
                  </a:lnTo>
                  <a:lnTo>
                    <a:pt x="1332" y="20145"/>
                  </a:lnTo>
                  <a:lnTo>
                    <a:pt x="4343" y="27163"/>
                  </a:lnTo>
                  <a:lnTo>
                    <a:pt x="8859" y="33312"/>
                  </a:lnTo>
                  <a:lnTo>
                    <a:pt x="14541" y="37985"/>
                  </a:lnTo>
                  <a:lnTo>
                    <a:pt x="21856" y="42417"/>
                  </a:lnTo>
                  <a:lnTo>
                    <a:pt x="29095" y="38074"/>
                  </a:lnTo>
                  <a:lnTo>
                    <a:pt x="7238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8191286" y="7473480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6553" y="0"/>
                  </a:moveTo>
                  <a:lnTo>
                    <a:pt x="0" y="6515"/>
                  </a:lnTo>
                  <a:lnTo>
                    <a:pt x="1130" y="8204"/>
                  </a:lnTo>
                  <a:lnTo>
                    <a:pt x="1638" y="9080"/>
                  </a:lnTo>
                  <a:lnTo>
                    <a:pt x="9893" y="5245"/>
                  </a:lnTo>
                  <a:lnTo>
                    <a:pt x="8864" y="3441"/>
                  </a:lnTo>
                  <a:lnTo>
                    <a:pt x="7747" y="1689"/>
                  </a:lnTo>
                  <a:lnTo>
                    <a:pt x="655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8180211" y="7458309"/>
              <a:ext cx="6985" cy="13335"/>
            </a:xfrm>
            <a:custGeom>
              <a:avLst/>
              <a:gdLst/>
              <a:ahLst/>
              <a:cxnLst/>
              <a:rect l="l" t="t" r="r" b="b"/>
              <a:pathLst>
                <a:path w="6985" h="13334">
                  <a:moveTo>
                    <a:pt x="1689" y="0"/>
                  </a:moveTo>
                  <a:lnTo>
                    <a:pt x="0" y="11468"/>
                  </a:lnTo>
                  <a:lnTo>
                    <a:pt x="825" y="11874"/>
                  </a:lnTo>
                  <a:lnTo>
                    <a:pt x="1816" y="12471"/>
                  </a:lnTo>
                  <a:lnTo>
                    <a:pt x="2908" y="13233"/>
                  </a:lnTo>
                  <a:lnTo>
                    <a:pt x="6934" y="3657"/>
                  </a:lnTo>
                  <a:lnTo>
                    <a:pt x="5435" y="2438"/>
                  </a:lnTo>
                  <a:lnTo>
                    <a:pt x="3886" y="1308"/>
                  </a:lnTo>
                  <a:lnTo>
                    <a:pt x="2082" y="190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8194819" y="7483024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29" h="6984">
                  <a:moveTo>
                    <a:pt x="8521" y="0"/>
                  </a:moveTo>
                  <a:lnTo>
                    <a:pt x="0" y="3314"/>
                  </a:lnTo>
                  <a:lnTo>
                    <a:pt x="520" y="4521"/>
                  </a:lnTo>
                  <a:lnTo>
                    <a:pt x="977" y="5753"/>
                  </a:lnTo>
                  <a:lnTo>
                    <a:pt x="1358" y="6984"/>
                  </a:lnTo>
                  <a:lnTo>
                    <a:pt x="11036" y="6299"/>
                  </a:lnTo>
                  <a:lnTo>
                    <a:pt x="10325" y="4165"/>
                  </a:lnTo>
                  <a:lnTo>
                    <a:pt x="9486" y="2070"/>
                  </a:lnTo>
                  <a:lnTo>
                    <a:pt x="852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8186525" y="7464781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3873" y="0"/>
                  </a:moveTo>
                  <a:lnTo>
                    <a:pt x="0" y="9575"/>
                  </a:lnTo>
                  <a:lnTo>
                    <a:pt x="876" y="10413"/>
                  </a:lnTo>
                  <a:lnTo>
                    <a:pt x="1714" y="11315"/>
                  </a:lnTo>
                  <a:lnTo>
                    <a:pt x="2514" y="12242"/>
                  </a:lnTo>
                  <a:lnTo>
                    <a:pt x="8331" y="4787"/>
                  </a:lnTo>
                  <a:lnTo>
                    <a:pt x="6934" y="3098"/>
                  </a:lnTo>
                  <a:lnTo>
                    <a:pt x="5448" y="148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8162663" y="7460143"/>
              <a:ext cx="6350" cy="12065"/>
            </a:xfrm>
            <a:custGeom>
              <a:avLst/>
              <a:gdLst/>
              <a:ahLst/>
              <a:cxnLst/>
              <a:rect l="l" t="t" r="r" b="b"/>
              <a:pathLst>
                <a:path w="6350" h="12065">
                  <a:moveTo>
                    <a:pt x="2400" y="0"/>
                  </a:moveTo>
                  <a:lnTo>
                    <a:pt x="0" y="3568"/>
                  </a:lnTo>
                  <a:lnTo>
                    <a:pt x="4940" y="11887"/>
                  </a:lnTo>
                  <a:lnTo>
                    <a:pt x="5346" y="11366"/>
                  </a:lnTo>
                  <a:lnTo>
                    <a:pt x="5791" y="10883"/>
                  </a:lnTo>
                  <a:lnTo>
                    <a:pt x="6286" y="10464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8160282" y="7467172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927" y="0"/>
                  </a:moveTo>
                  <a:lnTo>
                    <a:pt x="558" y="1130"/>
                  </a:lnTo>
                  <a:lnTo>
                    <a:pt x="254" y="2336"/>
                  </a:lnTo>
                  <a:lnTo>
                    <a:pt x="0" y="3581"/>
                  </a:lnTo>
                  <a:lnTo>
                    <a:pt x="5219" y="9613"/>
                  </a:lnTo>
                  <a:lnTo>
                    <a:pt x="5410" y="8597"/>
                  </a:lnTo>
                  <a:lnTo>
                    <a:pt x="5727" y="7670"/>
                  </a:lnTo>
                  <a:lnTo>
                    <a:pt x="6121" y="681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8167554" y="7456162"/>
              <a:ext cx="5715" cy="13335"/>
            </a:xfrm>
            <a:custGeom>
              <a:avLst/>
              <a:gdLst/>
              <a:ahLst/>
              <a:cxnLst/>
              <a:rect l="l" t="t" r="r" b="b"/>
              <a:pathLst>
                <a:path w="5714" h="13334">
                  <a:moveTo>
                    <a:pt x="3873" y="0"/>
                  </a:moveTo>
                  <a:lnTo>
                    <a:pt x="2489" y="317"/>
                  </a:lnTo>
                  <a:lnTo>
                    <a:pt x="1193" y="901"/>
                  </a:lnTo>
                  <a:lnTo>
                    <a:pt x="0" y="1727"/>
                  </a:lnTo>
                  <a:lnTo>
                    <a:pt x="3276" y="13233"/>
                  </a:lnTo>
                  <a:lnTo>
                    <a:pt x="3975" y="12903"/>
                  </a:lnTo>
                  <a:lnTo>
                    <a:pt x="4698" y="12649"/>
                  </a:lnTo>
                  <a:lnTo>
                    <a:pt x="5473" y="12496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8173901" y="7455860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4">
                  <a:moveTo>
                    <a:pt x="1549" y="0"/>
                  </a:moveTo>
                  <a:lnTo>
                    <a:pt x="0" y="0"/>
                  </a:lnTo>
                  <a:lnTo>
                    <a:pt x="49" y="914"/>
                  </a:lnTo>
                  <a:lnTo>
                    <a:pt x="1346" y="12611"/>
                  </a:lnTo>
                  <a:lnTo>
                    <a:pt x="2070" y="12636"/>
                  </a:lnTo>
                  <a:lnTo>
                    <a:pt x="2819" y="12750"/>
                  </a:lnTo>
                  <a:lnTo>
                    <a:pt x="3581" y="12928"/>
                  </a:lnTo>
                  <a:lnTo>
                    <a:pt x="4749" y="914"/>
                  </a:lnTo>
                  <a:lnTo>
                    <a:pt x="3136" y="330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8197204" y="7494103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0007" y="0"/>
                  </a:moveTo>
                  <a:lnTo>
                    <a:pt x="0" y="0"/>
                  </a:lnTo>
                  <a:lnTo>
                    <a:pt x="215" y="1219"/>
                  </a:lnTo>
                  <a:lnTo>
                    <a:pt x="317" y="2095"/>
                  </a:lnTo>
                  <a:lnTo>
                    <a:pt x="431" y="3619"/>
                  </a:lnTo>
                  <a:lnTo>
                    <a:pt x="11074" y="6261"/>
                  </a:lnTo>
                  <a:lnTo>
                    <a:pt x="10858" y="4178"/>
                  </a:lnTo>
                  <a:lnTo>
                    <a:pt x="10502" y="2095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8174488" y="7503348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10" h="8254">
                  <a:moveTo>
                    <a:pt x="850" y="0"/>
                  </a:moveTo>
                  <a:lnTo>
                    <a:pt x="0" y="4775"/>
                  </a:lnTo>
                  <a:lnTo>
                    <a:pt x="1054" y="5930"/>
                  </a:lnTo>
                  <a:lnTo>
                    <a:pt x="2133" y="7035"/>
                  </a:lnTo>
                  <a:lnTo>
                    <a:pt x="3251" y="8077"/>
                  </a:lnTo>
                  <a:lnTo>
                    <a:pt x="2933" y="1981"/>
                  </a:lnTo>
                  <a:lnTo>
                    <a:pt x="2209" y="1358"/>
                  </a:lnTo>
                  <a:lnTo>
                    <a:pt x="1523" y="698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8167000" y="749703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505" y="0"/>
                  </a:moveTo>
                  <a:lnTo>
                    <a:pt x="0" y="736"/>
                  </a:lnTo>
                  <a:lnTo>
                    <a:pt x="1104" y="2679"/>
                  </a:lnTo>
                  <a:lnTo>
                    <a:pt x="2311" y="4559"/>
                  </a:lnTo>
                  <a:lnTo>
                    <a:pt x="3619" y="6350"/>
                  </a:lnTo>
                  <a:lnTo>
                    <a:pt x="5092" y="2400"/>
                  </a:lnTo>
                  <a:lnTo>
                    <a:pt x="4533" y="1625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8162220" y="7486937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4">
                  <a:moveTo>
                    <a:pt x="0" y="0"/>
                  </a:moveTo>
                  <a:lnTo>
                    <a:pt x="723" y="2235"/>
                  </a:lnTo>
                  <a:lnTo>
                    <a:pt x="1625" y="4470"/>
                  </a:lnTo>
                  <a:lnTo>
                    <a:pt x="2628" y="6629"/>
                  </a:lnTo>
                  <a:lnTo>
                    <a:pt x="6007" y="5778"/>
                  </a:lnTo>
                  <a:lnTo>
                    <a:pt x="5384" y="4368"/>
                  </a:lnTo>
                  <a:lnTo>
                    <a:pt x="4826" y="2920"/>
                  </a:lnTo>
                  <a:lnTo>
                    <a:pt x="4381" y="1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8196806" y="7501454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4" h="8254">
                  <a:moveTo>
                    <a:pt x="685" y="0"/>
                  </a:moveTo>
                  <a:lnTo>
                    <a:pt x="546" y="927"/>
                  </a:lnTo>
                  <a:lnTo>
                    <a:pt x="304" y="1803"/>
                  </a:lnTo>
                  <a:lnTo>
                    <a:pt x="0" y="2603"/>
                  </a:lnTo>
                  <a:lnTo>
                    <a:pt x="11125" y="7937"/>
                  </a:lnTo>
                  <a:lnTo>
                    <a:pt x="11556" y="6616"/>
                  </a:lnTo>
                  <a:lnTo>
                    <a:pt x="11772" y="5194"/>
                  </a:lnTo>
                  <a:lnTo>
                    <a:pt x="11734" y="2844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8159833" y="7475402"/>
              <a:ext cx="6350" cy="9525"/>
            </a:xfrm>
            <a:custGeom>
              <a:avLst/>
              <a:gdLst/>
              <a:ahLst/>
              <a:cxnLst/>
              <a:rect l="l" t="t" r="r" b="b"/>
              <a:pathLst>
                <a:path w="6350" h="9525">
                  <a:moveTo>
                    <a:pt x="0" y="0"/>
                  </a:moveTo>
                  <a:lnTo>
                    <a:pt x="190" y="2413"/>
                  </a:lnTo>
                  <a:lnTo>
                    <a:pt x="596" y="4851"/>
                  </a:lnTo>
                  <a:lnTo>
                    <a:pt x="1181" y="7277"/>
                  </a:lnTo>
                  <a:lnTo>
                    <a:pt x="5842" y="9118"/>
                  </a:lnTo>
                  <a:lnTo>
                    <a:pt x="5588" y="7658"/>
                  </a:lnTo>
                  <a:lnTo>
                    <a:pt x="5422" y="6197"/>
                  </a:lnTo>
                  <a:lnTo>
                    <a:pt x="5397" y="4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8180084" y="7507416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0" y="0"/>
                  </a:moveTo>
                  <a:lnTo>
                    <a:pt x="5702" y="9880"/>
                  </a:lnTo>
                  <a:lnTo>
                    <a:pt x="5969" y="9994"/>
                  </a:lnTo>
                  <a:lnTo>
                    <a:pt x="6248" y="10071"/>
                  </a:lnTo>
                  <a:lnTo>
                    <a:pt x="2870" y="1701"/>
                  </a:lnTo>
                  <a:lnTo>
                    <a:pt x="2374" y="1473"/>
                  </a:lnTo>
                  <a:lnTo>
                    <a:pt x="1866" y="1206"/>
                  </a:lnTo>
                  <a:lnTo>
                    <a:pt x="901" y="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8194461" y="7506049"/>
              <a:ext cx="12065" cy="10160"/>
            </a:xfrm>
            <a:custGeom>
              <a:avLst/>
              <a:gdLst/>
              <a:ahLst/>
              <a:cxnLst/>
              <a:rect l="l" t="t" r="r" b="b"/>
              <a:pathLst>
                <a:path w="12064" h="10159">
                  <a:moveTo>
                    <a:pt x="1346" y="0"/>
                  </a:moveTo>
                  <a:lnTo>
                    <a:pt x="952" y="609"/>
                  </a:lnTo>
                  <a:lnTo>
                    <a:pt x="495" y="1155"/>
                  </a:lnTo>
                  <a:lnTo>
                    <a:pt x="0" y="1650"/>
                  </a:lnTo>
                  <a:lnTo>
                    <a:pt x="8458" y="9867"/>
                  </a:lnTo>
                  <a:lnTo>
                    <a:pt x="11988" y="6426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8191197" y="750916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1308" y="0"/>
                  </a:moveTo>
                  <a:lnTo>
                    <a:pt x="889" y="228"/>
                  </a:lnTo>
                  <a:lnTo>
                    <a:pt x="457" y="419"/>
                  </a:lnTo>
                  <a:lnTo>
                    <a:pt x="0" y="584"/>
                  </a:lnTo>
                  <a:lnTo>
                    <a:pt x="5461" y="9080"/>
                  </a:lnTo>
                  <a:lnTo>
                    <a:pt x="6781" y="8864"/>
                  </a:lnTo>
                  <a:lnTo>
                    <a:pt x="8026" y="8508"/>
                  </a:lnTo>
                  <a:lnTo>
                    <a:pt x="9182" y="8051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8186330" y="7510158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90">
                  <a:moveTo>
                    <a:pt x="0" y="0"/>
                  </a:moveTo>
                  <a:lnTo>
                    <a:pt x="3771" y="8140"/>
                  </a:lnTo>
                  <a:lnTo>
                    <a:pt x="4826" y="8280"/>
                  </a:lnTo>
                  <a:lnTo>
                    <a:pt x="5880" y="8356"/>
                  </a:lnTo>
                  <a:lnTo>
                    <a:pt x="7112" y="8356"/>
                  </a:lnTo>
                  <a:lnTo>
                    <a:pt x="2752" y="177"/>
                  </a:lnTo>
                  <a:lnTo>
                    <a:pt x="1828" y="177"/>
                  </a:lnTo>
                  <a:lnTo>
                    <a:pt x="927" y="152"/>
                  </a:lnTo>
                  <a:lnTo>
                    <a:pt x="0" y="0"/>
                  </a:lnTo>
                  <a:close/>
                </a:path>
                <a:path w="7620" h="8890">
                  <a:moveTo>
                    <a:pt x="2705" y="88"/>
                  </a:moveTo>
                  <a:lnTo>
                    <a:pt x="1828" y="177"/>
                  </a:lnTo>
                  <a:lnTo>
                    <a:pt x="2752" y="177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7765320" y="7046263"/>
              <a:ext cx="706755" cy="476884"/>
            </a:xfrm>
            <a:custGeom>
              <a:avLst/>
              <a:gdLst/>
              <a:ahLst/>
              <a:cxnLst/>
              <a:rect l="l" t="t" r="r" b="b"/>
              <a:pathLst>
                <a:path w="706754" h="476884">
                  <a:moveTo>
                    <a:pt x="672198" y="380127"/>
                  </a:moveTo>
                  <a:lnTo>
                    <a:pt x="398575" y="380127"/>
                  </a:lnTo>
                  <a:lnTo>
                    <a:pt x="418399" y="387248"/>
                  </a:lnTo>
                  <a:lnTo>
                    <a:pt x="437914" y="403156"/>
                  </a:lnTo>
                  <a:lnTo>
                    <a:pt x="454313" y="425111"/>
                  </a:lnTo>
                  <a:lnTo>
                    <a:pt x="465700" y="450065"/>
                  </a:lnTo>
                  <a:lnTo>
                    <a:pt x="470177" y="474967"/>
                  </a:lnTo>
                  <a:lnTo>
                    <a:pt x="481437" y="476637"/>
                  </a:lnTo>
                  <a:lnTo>
                    <a:pt x="523996" y="467056"/>
                  </a:lnTo>
                  <a:lnTo>
                    <a:pt x="585149" y="436424"/>
                  </a:lnTo>
                  <a:lnTo>
                    <a:pt x="640551" y="402635"/>
                  </a:lnTo>
                  <a:lnTo>
                    <a:pt x="667046" y="384113"/>
                  </a:lnTo>
                  <a:lnTo>
                    <a:pt x="672198" y="380127"/>
                  </a:lnTo>
                  <a:close/>
                </a:path>
                <a:path w="706754" h="476884">
                  <a:moveTo>
                    <a:pt x="607185" y="175882"/>
                  </a:moveTo>
                  <a:lnTo>
                    <a:pt x="49450" y="175882"/>
                  </a:lnTo>
                  <a:lnTo>
                    <a:pt x="69645" y="182422"/>
                  </a:lnTo>
                  <a:lnTo>
                    <a:pt x="89266" y="199654"/>
                  </a:lnTo>
                  <a:lnTo>
                    <a:pt x="106330" y="224599"/>
                  </a:lnTo>
                  <a:lnTo>
                    <a:pt x="119263" y="252592"/>
                  </a:lnTo>
                  <a:lnTo>
                    <a:pt x="126490" y="278968"/>
                  </a:lnTo>
                  <a:lnTo>
                    <a:pt x="373226" y="419442"/>
                  </a:lnTo>
                  <a:lnTo>
                    <a:pt x="372462" y="395631"/>
                  </a:lnTo>
                  <a:lnTo>
                    <a:pt x="382087" y="382724"/>
                  </a:lnTo>
                  <a:lnTo>
                    <a:pt x="398575" y="380127"/>
                  </a:lnTo>
                  <a:lnTo>
                    <a:pt x="672198" y="380127"/>
                  </a:lnTo>
                  <a:lnTo>
                    <a:pt x="688779" y="367298"/>
                  </a:lnTo>
                  <a:lnTo>
                    <a:pt x="700759" y="355320"/>
                  </a:lnTo>
                  <a:lnTo>
                    <a:pt x="704379" y="347055"/>
                  </a:lnTo>
                  <a:lnTo>
                    <a:pt x="705243" y="339777"/>
                  </a:lnTo>
                  <a:lnTo>
                    <a:pt x="704672" y="334244"/>
                  </a:lnTo>
                  <a:lnTo>
                    <a:pt x="703984" y="331216"/>
                  </a:lnTo>
                  <a:lnTo>
                    <a:pt x="703578" y="329184"/>
                  </a:lnTo>
                  <a:lnTo>
                    <a:pt x="706410" y="323926"/>
                  </a:lnTo>
                  <a:lnTo>
                    <a:pt x="703984" y="311353"/>
                  </a:lnTo>
                  <a:lnTo>
                    <a:pt x="702454" y="303782"/>
                  </a:lnTo>
                  <a:lnTo>
                    <a:pt x="700789" y="297841"/>
                  </a:lnTo>
                  <a:lnTo>
                    <a:pt x="697950" y="290455"/>
                  </a:lnTo>
                  <a:lnTo>
                    <a:pt x="692897" y="278549"/>
                  </a:lnTo>
                  <a:lnTo>
                    <a:pt x="691568" y="274456"/>
                  </a:lnTo>
                  <a:lnTo>
                    <a:pt x="673965" y="238269"/>
                  </a:lnTo>
                  <a:lnTo>
                    <a:pt x="655508" y="221919"/>
                  </a:lnTo>
                  <a:lnTo>
                    <a:pt x="642500" y="209012"/>
                  </a:lnTo>
                  <a:lnTo>
                    <a:pt x="634045" y="200748"/>
                  </a:lnTo>
                  <a:lnTo>
                    <a:pt x="620650" y="188023"/>
                  </a:lnTo>
                  <a:lnTo>
                    <a:pt x="607185" y="175882"/>
                  </a:lnTo>
                  <a:close/>
                </a:path>
                <a:path w="706754" h="476884">
                  <a:moveTo>
                    <a:pt x="234554" y="0"/>
                  </a:moveTo>
                  <a:lnTo>
                    <a:pt x="193648" y="5880"/>
                  </a:lnTo>
                  <a:lnTo>
                    <a:pt x="120754" y="34593"/>
                  </a:lnTo>
                  <a:lnTo>
                    <a:pt x="67664" y="65430"/>
                  </a:lnTo>
                  <a:lnTo>
                    <a:pt x="38238" y="92989"/>
                  </a:lnTo>
                  <a:lnTo>
                    <a:pt x="34065" y="97086"/>
                  </a:lnTo>
                  <a:lnTo>
                    <a:pt x="5180" y="127419"/>
                  </a:lnTo>
                  <a:lnTo>
                    <a:pt x="0" y="139779"/>
                  </a:lnTo>
                  <a:lnTo>
                    <a:pt x="1624" y="151182"/>
                  </a:lnTo>
                  <a:lnTo>
                    <a:pt x="6183" y="171589"/>
                  </a:lnTo>
                  <a:lnTo>
                    <a:pt x="2957" y="180289"/>
                  </a:lnTo>
                  <a:lnTo>
                    <a:pt x="24021" y="216572"/>
                  </a:lnTo>
                  <a:lnTo>
                    <a:pt x="28522" y="222516"/>
                  </a:lnTo>
                  <a:lnTo>
                    <a:pt x="24457" y="195724"/>
                  </a:lnTo>
                  <a:lnTo>
                    <a:pt x="32910" y="180247"/>
                  </a:lnTo>
                  <a:lnTo>
                    <a:pt x="49450" y="175882"/>
                  </a:lnTo>
                  <a:lnTo>
                    <a:pt x="607185" y="175882"/>
                  </a:lnTo>
                  <a:lnTo>
                    <a:pt x="600533" y="169884"/>
                  </a:lnTo>
                  <a:lnTo>
                    <a:pt x="551610" y="131876"/>
                  </a:lnTo>
                  <a:lnTo>
                    <a:pt x="493788" y="93310"/>
                  </a:lnTo>
                  <a:lnTo>
                    <a:pt x="443368" y="62191"/>
                  </a:lnTo>
                  <a:lnTo>
                    <a:pt x="407849" y="45908"/>
                  </a:lnTo>
                  <a:lnTo>
                    <a:pt x="360300" y="30842"/>
                  </a:lnTo>
                  <a:lnTo>
                    <a:pt x="321841" y="26733"/>
                  </a:lnTo>
                  <a:lnTo>
                    <a:pt x="266756" y="5122"/>
                  </a:lnTo>
                  <a:lnTo>
                    <a:pt x="259753" y="3035"/>
                  </a:lnTo>
                  <a:lnTo>
                    <a:pt x="248817" y="948"/>
                  </a:lnTo>
                  <a:lnTo>
                    <a:pt x="234554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7791399" y="7134809"/>
              <a:ext cx="656005" cy="32598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7895484" y="7286069"/>
              <a:ext cx="355127" cy="2370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7941879" y="7055090"/>
              <a:ext cx="124460" cy="17780"/>
            </a:xfrm>
            <a:custGeom>
              <a:avLst/>
              <a:gdLst/>
              <a:ahLst/>
              <a:cxnLst/>
              <a:rect l="l" t="t" r="r" b="b"/>
              <a:pathLst>
                <a:path w="124460" h="17779">
                  <a:moveTo>
                    <a:pt x="68032" y="1086"/>
                  </a:moveTo>
                  <a:lnTo>
                    <a:pt x="57932" y="1086"/>
                  </a:lnTo>
                  <a:lnTo>
                    <a:pt x="95992" y="6741"/>
                  </a:lnTo>
                  <a:lnTo>
                    <a:pt x="116918" y="13833"/>
                  </a:lnTo>
                  <a:lnTo>
                    <a:pt x="123443" y="17411"/>
                  </a:lnTo>
                  <a:lnTo>
                    <a:pt x="124231" y="16357"/>
                  </a:lnTo>
                  <a:lnTo>
                    <a:pt x="117933" y="12857"/>
                  </a:lnTo>
                  <a:lnTo>
                    <a:pt x="97788" y="5837"/>
                  </a:lnTo>
                  <a:lnTo>
                    <a:pt x="68032" y="1086"/>
                  </a:lnTo>
                  <a:close/>
                </a:path>
                <a:path w="124460" h="17779">
                  <a:moveTo>
                    <a:pt x="61228" y="0"/>
                  </a:moveTo>
                  <a:lnTo>
                    <a:pt x="5689" y="50"/>
                  </a:lnTo>
                  <a:lnTo>
                    <a:pt x="1904" y="1193"/>
                  </a:lnTo>
                  <a:lnTo>
                    <a:pt x="0" y="1815"/>
                  </a:lnTo>
                  <a:lnTo>
                    <a:pt x="57932" y="1086"/>
                  </a:lnTo>
                  <a:lnTo>
                    <a:pt x="68032" y="1086"/>
                  </a:lnTo>
                  <a:lnTo>
                    <a:pt x="61228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7770546" y="7207707"/>
              <a:ext cx="129349" cy="1221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7767622" y="7177646"/>
              <a:ext cx="15240" cy="40640"/>
            </a:xfrm>
            <a:custGeom>
              <a:avLst/>
              <a:gdLst/>
              <a:ahLst/>
              <a:cxnLst/>
              <a:rect l="l" t="t" r="r" b="b"/>
              <a:pathLst>
                <a:path w="15239" h="40640">
                  <a:moveTo>
                    <a:pt x="1056" y="0"/>
                  </a:moveTo>
                  <a:lnTo>
                    <a:pt x="0" y="11109"/>
                  </a:lnTo>
                  <a:lnTo>
                    <a:pt x="1026" y="23879"/>
                  </a:lnTo>
                  <a:lnTo>
                    <a:pt x="2768" y="34729"/>
                  </a:lnTo>
                  <a:lnTo>
                    <a:pt x="3862" y="40081"/>
                  </a:lnTo>
                  <a:lnTo>
                    <a:pt x="6974" y="36118"/>
                  </a:lnTo>
                  <a:lnTo>
                    <a:pt x="10339" y="33070"/>
                  </a:lnTo>
                  <a:lnTo>
                    <a:pt x="14848" y="31445"/>
                  </a:lnTo>
                  <a:lnTo>
                    <a:pt x="11587" y="25444"/>
                  </a:lnTo>
                  <a:lnTo>
                    <a:pt x="7661" y="17537"/>
                  </a:lnTo>
                  <a:lnTo>
                    <a:pt x="3881" y="8722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8209866" y="7328834"/>
              <a:ext cx="262255" cy="194945"/>
            </a:xfrm>
            <a:custGeom>
              <a:avLst/>
              <a:gdLst/>
              <a:ahLst/>
              <a:cxnLst/>
              <a:rect l="l" t="t" r="r" b="b"/>
              <a:pathLst>
                <a:path w="262254" h="194945">
                  <a:moveTo>
                    <a:pt x="39433" y="180517"/>
                  </a:moveTo>
                  <a:lnTo>
                    <a:pt x="40182" y="185127"/>
                  </a:lnTo>
                  <a:lnTo>
                    <a:pt x="40614" y="189725"/>
                  </a:lnTo>
                  <a:lnTo>
                    <a:pt x="40728" y="194233"/>
                  </a:lnTo>
                  <a:lnTo>
                    <a:pt x="50444" y="194462"/>
                  </a:lnTo>
                  <a:lnTo>
                    <a:pt x="59245" y="192976"/>
                  </a:lnTo>
                  <a:lnTo>
                    <a:pt x="64122" y="191249"/>
                  </a:lnTo>
                  <a:lnTo>
                    <a:pt x="78037" y="185102"/>
                  </a:lnTo>
                  <a:lnTo>
                    <a:pt x="50711" y="185102"/>
                  </a:lnTo>
                  <a:lnTo>
                    <a:pt x="43230" y="182410"/>
                  </a:lnTo>
                  <a:lnTo>
                    <a:pt x="39433" y="180517"/>
                  </a:lnTo>
                  <a:close/>
                </a:path>
                <a:path w="262254" h="194945">
                  <a:moveTo>
                    <a:pt x="137532" y="155435"/>
                  </a:moveTo>
                  <a:lnTo>
                    <a:pt x="125564" y="155435"/>
                  </a:lnTo>
                  <a:lnTo>
                    <a:pt x="117695" y="159677"/>
                  </a:lnTo>
                  <a:lnTo>
                    <a:pt x="99213" y="169129"/>
                  </a:lnTo>
                  <a:lnTo>
                    <a:pt x="77810" y="178881"/>
                  </a:lnTo>
                  <a:lnTo>
                    <a:pt x="61175" y="184023"/>
                  </a:lnTo>
                  <a:lnTo>
                    <a:pt x="50711" y="185102"/>
                  </a:lnTo>
                  <a:lnTo>
                    <a:pt x="78037" y="185102"/>
                  </a:lnTo>
                  <a:lnTo>
                    <a:pt x="79442" y="184481"/>
                  </a:lnTo>
                  <a:lnTo>
                    <a:pt x="107719" y="170819"/>
                  </a:lnTo>
                  <a:lnTo>
                    <a:pt x="137532" y="155435"/>
                  </a:lnTo>
                  <a:close/>
                </a:path>
                <a:path w="262254" h="194945">
                  <a:moveTo>
                    <a:pt x="18643" y="94564"/>
                  </a:moveTo>
                  <a:lnTo>
                    <a:pt x="18491" y="94945"/>
                  </a:lnTo>
                  <a:lnTo>
                    <a:pt x="0" y="113525"/>
                  </a:lnTo>
                  <a:lnTo>
                    <a:pt x="15327" y="128769"/>
                  </a:lnTo>
                  <a:lnTo>
                    <a:pt x="26798" y="145127"/>
                  </a:lnTo>
                  <a:lnTo>
                    <a:pt x="34681" y="162140"/>
                  </a:lnTo>
                  <a:lnTo>
                    <a:pt x="39243" y="179349"/>
                  </a:lnTo>
                  <a:lnTo>
                    <a:pt x="43967" y="179590"/>
                  </a:lnTo>
                  <a:lnTo>
                    <a:pt x="52755" y="178231"/>
                  </a:lnTo>
                  <a:lnTo>
                    <a:pt x="63347" y="176936"/>
                  </a:lnTo>
                  <a:lnTo>
                    <a:pt x="71670" y="175693"/>
                  </a:lnTo>
                  <a:lnTo>
                    <a:pt x="80925" y="173039"/>
                  </a:lnTo>
                  <a:lnTo>
                    <a:pt x="96946" y="166958"/>
                  </a:lnTo>
                  <a:lnTo>
                    <a:pt x="125564" y="155435"/>
                  </a:lnTo>
                  <a:lnTo>
                    <a:pt x="137532" y="155435"/>
                  </a:lnTo>
                  <a:lnTo>
                    <a:pt x="140605" y="153849"/>
                  </a:lnTo>
                  <a:lnTo>
                    <a:pt x="169748" y="137160"/>
                  </a:lnTo>
                  <a:lnTo>
                    <a:pt x="196012" y="120065"/>
                  </a:lnTo>
                  <a:lnTo>
                    <a:pt x="199014" y="117967"/>
                  </a:lnTo>
                  <a:lnTo>
                    <a:pt x="105222" y="117967"/>
                  </a:lnTo>
                  <a:lnTo>
                    <a:pt x="97412" y="117023"/>
                  </a:lnTo>
                  <a:lnTo>
                    <a:pt x="90093" y="112496"/>
                  </a:lnTo>
                  <a:lnTo>
                    <a:pt x="79616" y="111340"/>
                  </a:lnTo>
                  <a:lnTo>
                    <a:pt x="68929" y="104765"/>
                  </a:lnTo>
                  <a:lnTo>
                    <a:pt x="58506" y="98192"/>
                  </a:lnTo>
                  <a:lnTo>
                    <a:pt x="54322" y="95465"/>
                  </a:lnTo>
                  <a:lnTo>
                    <a:pt x="27203" y="95465"/>
                  </a:lnTo>
                  <a:lnTo>
                    <a:pt x="18643" y="94564"/>
                  </a:lnTo>
                  <a:close/>
                </a:path>
                <a:path w="262254" h="194945">
                  <a:moveTo>
                    <a:pt x="250012" y="0"/>
                  </a:moveTo>
                  <a:lnTo>
                    <a:pt x="230428" y="9448"/>
                  </a:lnTo>
                  <a:lnTo>
                    <a:pt x="228320" y="18542"/>
                  </a:lnTo>
                  <a:lnTo>
                    <a:pt x="226352" y="27330"/>
                  </a:lnTo>
                  <a:lnTo>
                    <a:pt x="225475" y="32334"/>
                  </a:lnTo>
                  <a:lnTo>
                    <a:pt x="225209" y="33223"/>
                  </a:lnTo>
                  <a:lnTo>
                    <a:pt x="225552" y="33566"/>
                  </a:lnTo>
                  <a:lnTo>
                    <a:pt x="226082" y="35556"/>
                  </a:lnTo>
                  <a:lnTo>
                    <a:pt x="225072" y="41484"/>
                  </a:lnTo>
                  <a:lnTo>
                    <a:pt x="178221" y="80988"/>
                  </a:lnTo>
                  <a:lnTo>
                    <a:pt x="129968" y="108499"/>
                  </a:lnTo>
                  <a:lnTo>
                    <a:pt x="105222" y="117967"/>
                  </a:lnTo>
                  <a:lnTo>
                    <a:pt x="199014" y="117967"/>
                  </a:lnTo>
                  <a:lnTo>
                    <a:pt x="222643" y="101434"/>
                  </a:lnTo>
                  <a:lnTo>
                    <a:pt x="215798" y="101434"/>
                  </a:lnTo>
                  <a:lnTo>
                    <a:pt x="243179" y="74930"/>
                  </a:lnTo>
                  <a:lnTo>
                    <a:pt x="259435" y="48641"/>
                  </a:lnTo>
                  <a:lnTo>
                    <a:pt x="259029" y="46621"/>
                  </a:lnTo>
                  <a:lnTo>
                    <a:pt x="261861" y="41351"/>
                  </a:lnTo>
                  <a:lnTo>
                    <a:pt x="259435" y="28790"/>
                  </a:lnTo>
                  <a:lnTo>
                    <a:pt x="257595" y="21377"/>
                  </a:lnTo>
                  <a:lnTo>
                    <a:pt x="255057" y="13442"/>
                  </a:lnTo>
                  <a:lnTo>
                    <a:pt x="252352" y="5984"/>
                  </a:lnTo>
                  <a:lnTo>
                    <a:pt x="250012" y="0"/>
                  </a:lnTo>
                  <a:close/>
                </a:path>
                <a:path w="262254" h="194945">
                  <a:moveTo>
                    <a:pt x="260057" y="63474"/>
                  </a:moveTo>
                  <a:lnTo>
                    <a:pt x="252365" y="75419"/>
                  </a:lnTo>
                  <a:lnTo>
                    <a:pt x="245190" y="83354"/>
                  </a:lnTo>
                  <a:lnTo>
                    <a:pt x="234291" y="90893"/>
                  </a:lnTo>
                  <a:lnTo>
                    <a:pt x="215798" y="101434"/>
                  </a:lnTo>
                  <a:lnTo>
                    <a:pt x="222643" y="101434"/>
                  </a:lnTo>
                  <a:lnTo>
                    <a:pt x="244232" y="84724"/>
                  </a:lnTo>
                  <a:lnTo>
                    <a:pt x="256209" y="72745"/>
                  </a:lnTo>
                  <a:lnTo>
                    <a:pt x="258267" y="69545"/>
                  </a:lnTo>
                  <a:lnTo>
                    <a:pt x="259422" y="66408"/>
                  </a:lnTo>
                  <a:lnTo>
                    <a:pt x="260057" y="63474"/>
                  </a:lnTo>
                  <a:close/>
                </a:path>
                <a:path w="262254" h="194945">
                  <a:moveTo>
                    <a:pt x="47307" y="90893"/>
                  </a:moveTo>
                  <a:lnTo>
                    <a:pt x="41948" y="91897"/>
                  </a:lnTo>
                  <a:lnTo>
                    <a:pt x="27203" y="95465"/>
                  </a:lnTo>
                  <a:lnTo>
                    <a:pt x="54322" y="95465"/>
                  </a:lnTo>
                  <a:lnTo>
                    <a:pt x="47307" y="90893"/>
                  </a:lnTo>
                  <a:close/>
                </a:path>
              </a:pathLst>
            </a:custGeom>
            <a:solidFill>
              <a:srgbClr val="000000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8321065" y="7355167"/>
              <a:ext cx="87756" cy="633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8332966" y="7361553"/>
              <a:ext cx="71120" cy="57150"/>
            </a:xfrm>
            <a:custGeom>
              <a:avLst/>
              <a:gdLst/>
              <a:ahLst/>
              <a:cxnLst/>
              <a:rect l="l" t="t" r="r" b="b"/>
              <a:pathLst>
                <a:path w="71120" h="57150">
                  <a:moveTo>
                    <a:pt x="65684" y="0"/>
                  </a:moveTo>
                  <a:lnTo>
                    <a:pt x="0" y="39700"/>
                  </a:lnTo>
                  <a:lnTo>
                    <a:pt x="4953" y="56540"/>
                  </a:lnTo>
                  <a:lnTo>
                    <a:pt x="70840" y="17525"/>
                  </a:lnTo>
                  <a:lnTo>
                    <a:pt x="65684" y="0"/>
                  </a:lnTo>
                  <a:close/>
                </a:path>
              </a:pathLst>
            </a:custGeom>
            <a:solidFill>
              <a:srgbClr val="939A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8334293" y="7363278"/>
              <a:ext cx="68580" cy="53340"/>
            </a:xfrm>
            <a:custGeom>
              <a:avLst/>
              <a:gdLst/>
              <a:ahLst/>
              <a:cxnLst/>
              <a:rect l="l" t="t" r="r" b="b"/>
              <a:pathLst>
                <a:path w="68579" h="53340">
                  <a:moveTo>
                    <a:pt x="63690" y="0"/>
                  </a:moveTo>
                  <a:lnTo>
                    <a:pt x="0" y="38493"/>
                  </a:lnTo>
                  <a:lnTo>
                    <a:pt x="4305" y="53098"/>
                  </a:lnTo>
                  <a:lnTo>
                    <a:pt x="68173" y="15278"/>
                  </a:lnTo>
                  <a:lnTo>
                    <a:pt x="63690" y="0"/>
                  </a:lnTo>
                  <a:close/>
                </a:path>
              </a:pathLst>
            </a:custGeom>
            <a:solidFill>
              <a:srgbClr val="DFE5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8017609" y="7092140"/>
              <a:ext cx="333824" cy="2030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7909115" y="7197555"/>
              <a:ext cx="276225" cy="133985"/>
            </a:xfrm>
            <a:custGeom>
              <a:avLst/>
              <a:gdLst/>
              <a:ahLst/>
              <a:cxnLst/>
              <a:rect l="l" t="t" r="r" b="b"/>
              <a:pathLst>
                <a:path w="276225" h="133984">
                  <a:moveTo>
                    <a:pt x="76497" y="0"/>
                  </a:moveTo>
                  <a:lnTo>
                    <a:pt x="22605" y="6368"/>
                  </a:lnTo>
                  <a:lnTo>
                    <a:pt x="0" y="21749"/>
                  </a:lnTo>
                  <a:lnTo>
                    <a:pt x="700" y="29808"/>
                  </a:lnTo>
                  <a:lnTo>
                    <a:pt x="4602" y="35596"/>
                  </a:lnTo>
                  <a:lnTo>
                    <a:pt x="15007" y="41902"/>
                  </a:lnTo>
                  <a:lnTo>
                    <a:pt x="35217" y="51518"/>
                  </a:lnTo>
                  <a:lnTo>
                    <a:pt x="128714" y="97111"/>
                  </a:lnTo>
                  <a:lnTo>
                    <a:pt x="165015" y="115080"/>
                  </a:lnTo>
                  <a:lnTo>
                    <a:pt x="202754" y="129073"/>
                  </a:lnTo>
                  <a:lnTo>
                    <a:pt x="237674" y="133939"/>
                  </a:lnTo>
                  <a:lnTo>
                    <a:pt x="251815" y="132112"/>
                  </a:lnTo>
                  <a:lnTo>
                    <a:pt x="262732" y="127806"/>
                  </a:lnTo>
                  <a:lnTo>
                    <a:pt x="270182" y="122246"/>
                  </a:lnTo>
                  <a:lnTo>
                    <a:pt x="274446" y="116555"/>
                  </a:lnTo>
                  <a:lnTo>
                    <a:pt x="275805" y="111856"/>
                  </a:lnTo>
                  <a:lnTo>
                    <a:pt x="271707" y="102975"/>
                  </a:lnTo>
                  <a:lnTo>
                    <a:pt x="243771" y="74408"/>
                  </a:lnTo>
                  <a:lnTo>
                    <a:pt x="199409" y="41760"/>
                  </a:lnTo>
                  <a:lnTo>
                    <a:pt x="150566" y="15456"/>
                  </a:lnTo>
                  <a:lnTo>
                    <a:pt x="114361" y="2928"/>
                  </a:lnTo>
                  <a:lnTo>
                    <a:pt x="95300" y="652"/>
                  </a:lnTo>
                  <a:lnTo>
                    <a:pt x="76497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8208227" y="7219167"/>
              <a:ext cx="223050" cy="1757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7877718" y="7071971"/>
              <a:ext cx="288925" cy="119380"/>
            </a:xfrm>
            <a:custGeom>
              <a:avLst/>
              <a:gdLst/>
              <a:ahLst/>
              <a:cxnLst/>
              <a:rect l="l" t="t" r="r" b="b"/>
              <a:pathLst>
                <a:path w="288925" h="119379">
                  <a:moveTo>
                    <a:pt x="185174" y="0"/>
                  </a:moveTo>
                  <a:lnTo>
                    <a:pt x="141585" y="5041"/>
                  </a:lnTo>
                  <a:lnTo>
                    <a:pt x="85939" y="24877"/>
                  </a:lnTo>
                  <a:lnTo>
                    <a:pt x="28851" y="60407"/>
                  </a:lnTo>
                  <a:lnTo>
                    <a:pt x="2556" y="98711"/>
                  </a:lnTo>
                  <a:lnTo>
                    <a:pt x="0" y="108745"/>
                  </a:lnTo>
                  <a:lnTo>
                    <a:pt x="406" y="115222"/>
                  </a:lnTo>
                  <a:lnTo>
                    <a:pt x="9169" y="118118"/>
                  </a:lnTo>
                  <a:lnTo>
                    <a:pt x="16916" y="119083"/>
                  </a:lnTo>
                  <a:lnTo>
                    <a:pt x="26485" y="118660"/>
                  </a:lnTo>
                  <a:lnTo>
                    <a:pt x="60171" y="114451"/>
                  </a:lnTo>
                  <a:lnTo>
                    <a:pt x="78955" y="113013"/>
                  </a:lnTo>
                  <a:lnTo>
                    <a:pt x="93497" y="112551"/>
                  </a:lnTo>
                  <a:lnTo>
                    <a:pt x="104798" y="112370"/>
                  </a:lnTo>
                  <a:lnTo>
                    <a:pt x="141305" y="112370"/>
                  </a:lnTo>
                  <a:lnTo>
                    <a:pt x="148129" y="105717"/>
                  </a:lnTo>
                  <a:lnTo>
                    <a:pt x="189273" y="72182"/>
                  </a:lnTo>
                  <a:lnTo>
                    <a:pt x="238820" y="43132"/>
                  </a:lnTo>
                  <a:lnTo>
                    <a:pt x="288836" y="21535"/>
                  </a:lnTo>
                  <a:lnTo>
                    <a:pt x="285796" y="20060"/>
                  </a:lnTo>
                  <a:lnTo>
                    <a:pt x="246786" y="6954"/>
                  </a:lnTo>
                  <a:lnTo>
                    <a:pt x="208368" y="1977"/>
                  </a:lnTo>
                  <a:lnTo>
                    <a:pt x="205966" y="1438"/>
                  </a:lnTo>
                  <a:lnTo>
                    <a:pt x="198410" y="460"/>
                  </a:lnTo>
                  <a:lnTo>
                    <a:pt x="185174" y="0"/>
                  </a:lnTo>
                  <a:close/>
                </a:path>
                <a:path w="288925" h="119379">
                  <a:moveTo>
                    <a:pt x="141305" y="112370"/>
                  </a:moveTo>
                  <a:lnTo>
                    <a:pt x="104798" y="112370"/>
                  </a:lnTo>
                  <a:lnTo>
                    <a:pt x="140919" y="112746"/>
                  </a:lnTo>
                  <a:lnTo>
                    <a:pt x="141305" y="11237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7880994" y="7074797"/>
              <a:ext cx="281305" cy="114935"/>
            </a:xfrm>
            <a:custGeom>
              <a:avLst/>
              <a:gdLst/>
              <a:ahLst/>
              <a:cxnLst/>
              <a:rect l="l" t="t" r="r" b="b"/>
              <a:pathLst>
                <a:path w="281304" h="114934">
                  <a:moveTo>
                    <a:pt x="199428" y="0"/>
                  </a:moveTo>
                  <a:lnTo>
                    <a:pt x="156381" y="7610"/>
                  </a:lnTo>
                  <a:lnTo>
                    <a:pt x="89979" y="30784"/>
                  </a:lnTo>
                  <a:lnTo>
                    <a:pt x="49409" y="52958"/>
                  </a:lnTo>
                  <a:lnTo>
                    <a:pt x="7108" y="95566"/>
                  </a:lnTo>
                  <a:lnTo>
                    <a:pt x="0" y="109016"/>
                  </a:lnTo>
                  <a:lnTo>
                    <a:pt x="3213" y="112737"/>
                  </a:lnTo>
                  <a:lnTo>
                    <a:pt x="11087" y="114045"/>
                  </a:lnTo>
                  <a:lnTo>
                    <a:pt x="14338" y="114452"/>
                  </a:lnTo>
                  <a:lnTo>
                    <a:pt x="19926" y="114465"/>
                  </a:lnTo>
                  <a:lnTo>
                    <a:pt x="45949" y="111023"/>
                  </a:lnTo>
                  <a:lnTo>
                    <a:pt x="55794" y="109850"/>
                  </a:lnTo>
                  <a:lnTo>
                    <a:pt x="100069" y="107887"/>
                  </a:lnTo>
                  <a:lnTo>
                    <a:pt x="137053" y="107861"/>
                  </a:lnTo>
                  <a:lnTo>
                    <a:pt x="147405" y="97963"/>
                  </a:lnTo>
                  <a:lnTo>
                    <a:pt x="187886" y="65745"/>
                  </a:lnTo>
                  <a:lnTo>
                    <a:pt x="235090" y="38886"/>
                  </a:lnTo>
                  <a:lnTo>
                    <a:pt x="269881" y="23141"/>
                  </a:lnTo>
                  <a:lnTo>
                    <a:pt x="280885" y="18567"/>
                  </a:lnTo>
                  <a:lnTo>
                    <a:pt x="275330" y="16068"/>
                  </a:lnTo>
                  <a:lnTo>
                    <a:pt x="238704" y="5500"/>
                  </a:lnTo>
                  <a:lnTo>
                    <a:pt x="204711" y="1003"/>
                  </a:lnTo>
                  <a:lnTo>
                    <a:pt x="202895" y="469"/>
                  </a:lnTo>
                  <a:lnTo>
                    <a:pt x="199428" y="0"/>
                  </a:lnTo>
                  <a:close/>
                </a:path>
                <a:path w="281304" h="114934">
                  <a:moveTo>
                    <a:pt x="137053" y="107861"/>
                  </a:moveTo>
                  <a:lnTo>
                    <a:pt x="110172" y="107861"/>
                  </a:lnTo>
                  <a:lnTo>
                    <a:pt x="136880" y="108026"/>
                  </a:lnTo>
                  <a:lnTo>
                    <a:pt x="137053" y="107861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8115387" y="7093890"/>
              <a:ext cx="40005" cy="13335"/>
            </a:xfrm>
            <a:custGeom>
              <a:avLst/>
              <a:gdLst/>
              <a:ahLst/>
              <a:cxnLst/>
              <a:rect l="l" t="t" r="r" b="b"/>
              <a:pathLst>
                <a:path w="40004" h="13334">
                  <a:moveTo>
                    <a:pt x="718" y="0"/>
                  </a:moveTo>
                  <a:lnTo>
                    <a:pt x="0" y="1255"/>
                  </a:lnTo>
                  <a:lnTo>
                    <a:pt x="3187" y="4435"/>
                  </a:lnTo>
                  <a:lnTo>
                    <a:pt x="8725" y="8658"/>
                  </a:lnTo>
                  <a:lnTo>
                    <a:pt x="15057" y="13042"/>
                  </a:lnTo>
                  <a:lnTo>
                    <a:pt x="21998" y="9909"/>
                  </a:lnTo>
                  <a:lnTo>
                    <a:pt x="34313" y="4543"/>
                  </a:lnTo>
                  <a:lnTo>
                    <a:pt x="39453" y="2374"/>
                  </a:lnTo>
                  <a:lnTo>
                    <a:pt x="7667" y="272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C6D1D3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8091236" y="7247556"/>
              <a:ext cx="92075" cy="82550"/>
            </a:xfrm>
            <a:custGeom>
              <a:avLst/>
              <a:gdLst/>
              <a:ahLst/>
              <a:cxnLst/>
              <a:rect l="l" t="t" r="r" b="b"/>
              <a:pathLst>
                <a:path w="92075" h="82550">
                  <a:moveTo>
                    <a:pt x="26657" y="0"/>
                  </a:moveTo>
                  <a:lnTo>
                    <a:pt x="18427" y="18162"/>
                  </a:lnTo>
                  <a:lnTo>
                    <a:pt x="10690" y="38374"/>
                  </a:lnTo>
                  <a:lnTo>
                    <a:pt x="4272" y="56941"/>
                  </a:lnTo>
                  <a:lnTo>
                    <a:pt x="0" y="70167"/>
                  </a:lnTo>
                  <a:lnTo>
                    <a:pt x="1689" y="70853"/>
                  </a:lnTo>
                  <a:lnTo>
                    <a:pt x="15715" y="75696"/>
                  </a:lnTo>
                  <a:lnTo>
                    <a:pt x="29156" y="79208"/>
                  </a:lnTo>
                  <a:lnTo>
                    <a:pt x="41829" y="81345"/>
                  </a:lnTo>
                  <a:lnTo>
                    <a:pt x="53555" y="82067"/>
                  </a:lnTo>
                  <a:lnTo>
                    <a:pt x="59372" y="82067"/>
                  </a:lnTo>
                  <a:lnTo>
                    <a:pt x="91808" y="61848"/>
                  </a:lnTo>
                  <a:lnTo>
                    <a:pt x="88208" y="54295"/>
                  </a:lnTo>
                  <a:lnTo>
                    <a:pt x="61552" y="26807"/>
                  </a:lnTo>
                  <a:lnTo>
                    <a:pt x="31241" y="3060"/>
                  </a:lnTo>
                  <a:lnTo>
                    <a:pt x="26657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7950237" y="7199451"/>
              <a:ext cx="153670" cy="109855"/>
            </a:xfrm>
            <a:custGeom>
              <a:avLst/>
              <a:gdLst/>
              <a:ahLst/>
              <a:cxnLst/>
              <a:rect l="l" t="t" r="r" b="b"/>
              <a:pathLst>
                <a:path w="153670" h="109854">
                  <a:moveTo>
                    <a:pt x="34823" y="0"/>
                  </a:moveTo>
                  <a:lnTo>
                    <a:pt x="30759" y="0"/>
                  </a:lnTo>
                  <a:lnTo>
                    <a:pt x="26631" y="101"/>
                  </a:lnTo>
                  <a:lnTo>
                    <a:pt x="22542" y="254"/>
                  </a:lnTo>
                  <a:lnTo>
                    <a:pt x="0" y="50393"/>
                  </a:lnTo>
                  <a:lnTo>
                    <a:pt x="91224" y="94894"/>
                  </a:lnTo>
                  <a:lnTo>
                    <a:pt x="102676" y="100847"/>
                  </a:lnTo>
                  <a:lnTo>
                    <a:pt x="108183" y="103647"/>
                  </a:lnTo>
                  <a:lnTo>
                    <a:pt x="114192" y="106604"/>
                  </a:lnTo>
                  <a:lnTo>
                    <a:pt x="120776" y="109702"/>
                  </a:lnTo>
                  <a:lnTo>
                    <a:pt x="128007" y="90680"/>
                  </a:lnTo>
                  <a:lnTo>
                    <a:pt x="137221" y="70521"/>
                  </a:lnTo>
                  <a:lnTo>
                    <a:pt x="146367" y="52293"/>
                  </a:lnTo>
                  <a:lnTo>
                    <a:pt x="153390" y="39065"/>
                  </a:lnTo>
                  <a:lnTo>
                    <a:pt x="135291" y="28708"/>
                  </a:lnTo>
                  <a:lnTo>
                    <a:pt x="89827" y="7302"/>
                  </a:lnTo>
                  <a:lnTo>
                    <a:pt x="47912" y="290"/>
                  </a:lnTo>
                  <a:lnTo>
                    <a:pt x="34823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7910986" y="7199920"/>
              <a:ext cx="57150" cy="48260"/>
            </a:xfrm>
            <a:custGeom>
              <a:avLst/>
              <a:gdLst/>
              <a:ahLst/>
              <a:cxnLst/>
              <a:rect l="l" t="t" r="r" b="b"/>
              <a:pathLst>
                <a:path w="57150" h="48259">
                  <a:moveTo>
                    <a:pt x="56781" y="0"/>
                  </a:moveTo>
                  <a:lnTo>
                    <a:pt x="37613" y="2222"/>
                  </a:lnTo>
                  <a:lnTo>
                    <a:pt x="19184" y="6451"/>
                  </a:lnTo>
                  <a:lnTo>
                    <a:pt x="5359" y="12290"/>
                  </a:lnTo>
                  <a:lnTo>
                    <a:pt x="0" y="19342"/>
                  </a:lnTo>
                  <a:lnTo>
                    <a:pt x="4089" y="27378"/>
                  </a:lnTo>
                  <a:lnTo>
                    <a:pt x="13606" y="35529"/>
                  </a:lnTo>
                  <a:lnTo>
                    <a:pt x="24854" y="42607"/>
                  </a:lnTo>
                  <a:lnTo>
                    <a:pt x="34137" y="47421"/>
                  </a:lnTo>
                  <a:lnTo>
                    <a:pt x="34759" y="47726"/>
                  </a:lnTo>
                  <a:lnTo>
                    <a:pt x="35725" y="48209"/>
                  </a:lnTo>
                  <a:lnTo>
                    <a:pt x="56781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8215208" y="7247560"/>
              <a:ext cx="213995" cy="146050"/>
            </a:xfrm>
            <a:custGeom>
              <a:avLst/>
              <a:gdLst/>
              <a:ahLst/>
              <a:cxnLst/>
              <a:rect l="l" t="t" r="r" b="b"/>
              <a:pathLst>
                <a:path w="213995" h="146050">
                  <a:moveTo>
                    <a:pt x="152704" y="0"/>
                  </a:moveTo>
                  <a:lnTo>
                    <a:pt x="130432" y="11575"/>
                  </a:lnTo>
                  <a:lnTo>
                    <a:pt x="85243" y="38333"/>
                  </a:lnTo>
                  <a:lnTo>
                    <a:pt x="0" y="90487"/>
                  </a:lnTo>
                  <a:lnTo>
                    <a:pt x="1727" y="96278"/>
                  </a:lnTo>
                  <a:lnTo>
                    <a:pt x="22628" y="136865"/>
                  </a:lnTo>
                  <a:lnTo>
                    <a:pt x="36842" y="145643"/>
                  </a:lnTo>
                  <a:lnTo>
                    <a:pt x="52336" y="145643"/>
                  </a:lnTo>
                  <a:lnTo>
                    <a:pt x="91408" y="130081"/>
                  </a:lnTo>
                  <a:lnTo>
                    <a:pt x="150888" y="97523"/>
                  </a:lnTo>
                  <a:lnTo>
                    <a:pt x="189088" y="71428"/>
                  </a:lnTo>
                  <a:lnTo>
                    <a:pt x="213550" y="38455"/>
                  </a:lnTo>
                  <a:lnTo>
                    <a:pt x="212813" y="36195"/>
                  </a:lnTo>
                  <a:lnTo>
                    <a:pt x="176969" y="11363"/>
                  </a:lnTo>
                  <a:lnTo>
                    <a:pt x="152704" y="0"/>
                  </a:lnTo>
                  <a:close/>
                </a:path>
              </a:pathLst>
            </a:custGeom>
            <a:solidFill>
              <a:srgbClr val="3947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8295791" y="7221543"/>
              <a:ext cx="133985" cy="93345"/>
            </a:xfrm>
            <a:custGeom>
              <a:avLst/>
              <a:gdLst/>
              <a:ahLst/>
              <a:cxnLst/>
              <a:rect l="l" t="t" r="r" b="b"/>
              <a:pathLst>
                <a:path w="133985" h="93345">
                  <a:moveTo>
                    <a:pt x="71361" y="0"/>
                  </a:moveTo>
                  <a:lnTo>
                    <a:pt x="0" y="44881"/>
                  </a:lnTo>
                  <a:lnTo>
                    <a:pt x="38717" y="55381"/>
                  </a:lnTo>
                  <a:lnTo>
                    <a:pt x="70351" y="67900"/>
                  </a:lnTo>
                  <a:lnTo>
                    <a:pt x="95194" y="80972"/>
                  </a:lnTo>
                  <a:lnTo>
                    <a:pt x="113537" y="93129"/>
                  </a:lnTo>
                  <a:lnTo>
                    <a:pt x="121572" y="85612"/>
                  </a:lnTo>
                  <a:lnTo>
                    <a:pt x="127871" y="78736"/>
                  </a:lnTo>
                  <a:lnTo>
                    <a:pt x="132020" y="72865"/>
                  </a:lnTo>
                  <a:lnTo>
                    <a:pt x="133603" y="68364"/>
                  </a:lnTo>
                  <a:lnTo>
                    <a:pt x="132867" y="64151"/>
                  </a:lnTo>
                  <a:lnTo>
                    <a:pt x="129690" y="58007"/>
                  </a:lnTo>
                  <a:lnTo>
                    <a:pt x="123054" y="49615"/>
                  </a:lnTo>
                  <a:lnTo>
                    <a:pt x="111937" y="38658"/>
                  </a:lnTo>
                  <a:lnTo>
                    <a:pt x="110883" y="37719"/>
                  </a:lnTo>
                  <a:lnTo>
                    <a:pt x="71361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7954594" y="7074796"/>
              <a:ext cx="207645" cy="38735"/>
            </a:xfrm>
            <a:custGeom>
              <a:avLst/>
              <a:gdLst/>
              <a:ahLst/>
              <a:cxnLst/>
              <a:rect l="l" t="t" r="r" b="b"/>
              <a:pathLst>
                <a:path w="207645" h="38734">
                  <a:moveTo>
                    <a:pt x="125831" y="0"/>
                  </a:moveTo>
                  <a:lnTo>
                    <a:pt x="82780" y="7610"/>
                  </a:lnTo>
                  <a:lnTo>
                    <a:pt x="16383" y="30784"/>
                  </a:lnTo>
                  <a:lnTo>
                    <a:pt x="0" y="38493"/>
                  </a:lnTo>
                  <a:lnTo>
                    <a:pt x="59067" y="31899"/>
                  </a:lnTo>
                  <a:lnTo>
                    <a:pt x="106840" y="30091"/>
                  </a:lnTo>
                  <a:lnTo>
                    <a:pt x="180410" y="30091"/>
                  </a:lnTo>
                  <a:lnTo>
                    <a:pt x="181938" y="29393"/>
                  </a:lnTo>
                  <a:lnTo>
                    <a:pt x="192339" y="24826"/>
                  </a:lnTo>
                  <a:lnTo>
                    <a:pt x="200967" y="21162"/>
                  </a:lnTo>
                  <a:lnTo>
                    <a:pt x="207289" y="18554"/>
                  </a:lnTo>
                  <a:lnTo>
                    <a:pt x="201735" y="16057"/>
                  </a:lnTo>
                  <a:lnTo>
                    <a:pt x="165103" y="5502"/>
                  </a:lnTo>
                  <a:lnTo>
                    <a:pt x="131102" y="1003"/>
                  </a:lnTo>
                  <a:lnTo>
                    <a:pt x="129286" y="482"/>
                  </a:lnTo>
                  <a:lnTo>
                    <a:pt x="125831" y="0"/>
                  </a:lnTo>
                  <a:close/>
                </a:path>
                <a:path w="207645" h="38734">
                  <a:moveTo>
                    <a:pt x="180410" y="30091"/>
                  </a:moveTo>
                  <a:lnTo>
                    <a:pt x="106840" y="30091"/>
                  </a:lnTo>
                  <a:lnTo>
                    <a:pt x="143766" y="31537"/>
                  </a:lnTo>
                  <a:lnTo>
                    <a:pt x="170294" y="34709"/>
                  </a:lnTo>
                  <a:lnTo>
                    <a:pt x="180410" y="30091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7916916" y="7230482"/>
              <a:ext cx="26670" cy="34290"/>
            </a:xfrm>
            <a:custGeom>
              <a:avLst/>
              <a:gdLst/>
              <a:ahLst/>
              <a:cxnLst/>
              <a:rect l="l" t="t" r="r" b="b"/>
              <a:pathLst>
                <a:path w="26670" h="34290">
                  <a:moveTo>
                    <a:pt x="10363" y="0"/>
                  </a:moveTo>
                  <a:lnTo>
                    <a:pt x="2908" y="2501"/>
                  </a:lnTo>
                  <a:lnTo>
                    <a:pt x="622" y="10756"/>
                  </a:lnTo>
                  <a:lnTo>
                    <a:pt x="0" y="21793"/>
                  </a:lnTo>
                  <a:lnTo>
                    <a:pt x="571" y="25704"/>
                  </a:lnTo>
                  <a:lnTo>
                    <a:pt x="10007" y="31864"/>
                  </a:lnTo>
                  <a:lnTo>
                    <a:pt x="13995" y="33896"/>
                  </a:lnTo>
                  <a:lnTo>
                    <a:pt x="20015" y="30353"/>
                  </a:lnTo>
                  <a:lnTo>
                    <a:pt x="25539" y="20701"/>
                  </a:lnTo>
                  <a:lnTo>
                    <a:pt x="26555" y="10960"/>
                  </a:lnTo>
                  <a:lnTo>
                    <a:pt x="26555" y="8242"/>
                  </a:lnTo>
                  <a:lnTo>
                    <a:pt x="26136" y="2197"/>
                  </a:lnTo>
                  <a:lnTo>
                    <a:pt x="20535" y="317"/>
                  </a:lnTo>
                  <a:lnTo>
                    <a:pt x="10363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7931231" y="7233544"/>
              <a:ext cx="12700" cy="29845"/>
            </a:xfrm>
            <a:custGeom>
              <a:avLst/>
              <a:gdLst/>
              <a:ahLst/>
              <a:cxnLst/>
              <a:rect l="l" t="t" r="r" b="b"/>
              <a:pathLst>
                <a:path w="12700" h="29845">
                  <a:moveTo>
                    <a:pt x="10883" y="0"/>
                  </a:moveTo>
                  <a:lnTo>
                    <a:pt x="6121" y="4089"/>
                  </a:lnTo>
                  <a:lnTo>
                    <a:pt x="0" y="16560"/>
                  </a:lnTo>
                  <a:lnTo>
                    <a:pt x="0" y="22567"/>
                  </a:lnTo>
                  <a:lnTo>
                    <a:pt x="378" y="27279"/>
                  </a:lnTo>
                  <a:lnTo>
                    <a:pt x="596" y="29692"/>
                  </a:lnTo>
                  <a:lnTo>
                    <a:pt x="1333" y="29641"/>
                  </a:lnTo>
                  <a:lnTo>
                    <a:pt x="2044" y="29438"/>
                  </a:lnTo>
                  <a:lnTo>
                    <a:pt x="5715" y="27279"/>
                  </a:lnTo>
                  <a:lnTo>
                    <a:pt x="11214" y="17640"/>
                  </a:lnTo>
                  <a:lnTo>
                    <a:pt x="12242" y="7886"/>
                  </a:lnTo>
                  <a:lnTo>
                    <a:pt x="12161" y="4089"/>
                  </a:lnTo>
                  <a:lnTo>
                    <a:pt x="12014" y="2108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7931226" y="7235101"/>
              <a:ext cx="9726" cy="2603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7917223" y="7250790"/>
              <a:ext cx="14604" cy="12700"/>
            </a:xfrm>
            <a:custGeom>
              <a:avLst/>
              <a:gdLst/>
              <a:ahLst/>
              <a:cxnLst/>
              <a:rect l="l" t="t" r="r" b="b"/>
              <a:pathLst>
                <a:path w="14604" h="12700">
                  <a:moveTo>
                    <a:pt x="0" y="0"/>
                  </a:moveTo>
                  <a:lnTo>
                    <a:pt x="279" y="3492"/>
                  </a:lnTo>
                  <a:lnTo>
                    <a:pt x="1511" y="6210"/>
                  </a:lnTo>
                  <a:lnTo>
                    <a:pt x="8674" y="10883"/>
                  </a:lnTo>
                  <a:lnTo>
                    <a:pt x="11925" y="12649"/>
                  </a:lnTo>
                  <a:lnTo>
                    <a:pt x="14604" y="12446"/>
                  </a:lnTo>
                  <a:lnTo>
                    <a:pt x="14452" y="10731"/>
                  </a:lnTo>
                  <a:lnTo>
                    <a:pt x="14173" y="7073"/>
                  </a:lnTo>
                  <a:lnTo>
                    <a:pt x="10515" y="6134"/>
                  </a:lnTo>
                  <a:lnTo>
                    <a:pt x="3759" y="3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8164517" y="7086540"/>
              <a:ext cx="29845" cy="15240"/>
            </a:xfrm>
            <a:custGeom>
              <a:avLst/>
              <a:gdLst/>
              <a:ahLst/>
              <a:cxnLst/>
              <a:rect l="l" t="t" r="r" b="b"/>
              <a:pathLst>
                <a:path w="29845" h="15240">
                  <a:moveTo>
                    <a:pt x="14541" y="0"/>
                  </a:moveTo>
                  <a:lnTo>
                    <a:pt x="5892" y="1206"/>
                  </a:lnTo>
                  <a:lnTo>
                    <a:pt x="0" y="2197"/>
                  </a:lnTo>
                  <a:lnTo>
                    <a:pt x="7390" y="5119"/>
                  </a:lnTo>
                  <a:lnTo>
                    <a:pt x="14825" y="8237"/>
                  </a:lnTo>
                  <a:lnTo>
                    <a:pt x="22258" y="11510"/>
                  </a:lnTo>
                  <a:lnTo>
                    <a:pt x="29641" y="14897"/>
                  </a:lnTo>
                  <a:lnTo>
                    <a:pt x="27762" y="9143"/>
                  </a:lnTo>
                  <a:lnTo>
                    <a:pt x="22034" y="1879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8177416" y="7093702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5" h="8254">
                  <a:moveTo>
                    <a:pt x="7861" y="0"/>
                  </a:moveTo>
                  <a:lnTo>
                    <a:pt x="3225" y="114"/>
                  </a:lnTo>
                  <a:lnTo>
                    <a:pt x="0" y="266"/>
                  </a:lnTo>
                  <a:lnTo>
                    <a:pt x="5600" y="2654"/>
                  </a:lnTo>
                  <a:lnTo>
                    <a:pt x="11214" y="5156"/>
                  </a:lnTo>
                  <a:lnTo>
                    <a:pt x="16751" y="7734"/>
                  </a:lnTo>
                  <a:lnTo>
                    <a:pt x="15963" y="5321"/>
                  </a:lnTo>
                  <a:lnTo>
                    <a:pt x="14490" y="2641"/>
                  </a:lnTo>
                  <a:lnTo>
                    <a:pt x="12738" y="253"/>
                  </a:lnTo>
                  <a:lnTo>
                    <a:pt x="7861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7967421" y="7046265"/>
              <a:ext cx="66522" cy="58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8208021" y="7392615"/>
              <a:ext cx="93345" cy="60325"/>
            </a:xfrm>
            <a:custGeom>
              <a:avLst/>
              <a:gdLst/>
              <a:ahLst/>
              <a:cxnLst/>
              <a:rect l="l" t="t" r="r" b="b"/>
              <a:pathLst>
                <a:path w="93345" h="60325">
                  <a:moveTo>
                    <a:pt x="11696" y="0"/>
                  </a:moveTo>
                  <a:lnTo>
                    <a:pt x="1803" y="0"/>
                  </a:lnTo>
                  <a:lnTo>
                    <a:pt x="469" y="1727"/>
                  </a:lnTo>
                  <a:lnTo>
                    <a:pt x="0" y="3175"/>
                  </a:lnTo>
                  <a:lnTo>
                    <a:pt x="715" y="11578"/>
                  </a:lnTo>
                  <a:lnTo>
                    <a:pt x="23025" y="45859"/>
                  </a:lnTo>
                  <a:lnTo>
                    <a:pt x="54673" y="59969"/>
                  </a:lnTo>
                  <a:lnTo>
                    <a:pt x="56781" y="59969"/>
                  </a:lnTo>
                  <a:lnTo>
                    <a:pt x="92913" y="48082"/>
                  </a:lnTo>
                  <a:lnTo>
                    <a:pt x="92265" y="47129"/>
                  </a:lnTo>
                  <a:lnTo>
                    <a:pt x="62776" y="17475"/>
                  </a:lnTo>
                  <a:lnTo>
                    <a:pt x="34658" y="10871"/>
                  </a:lnTo>
                  <a:lnTo>
                    <a:pt x="11696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8209092" y="7393742"/>
              <a:ext cx="90805" cy="57785"/>
            </a:xfrm>
            <a:custGeom>
              <a:avLst/>
              <a:gdLst/>
              <a:ahLst/>
              <a:cxnLst/>
              <a:rect l="l" t="t" r="r" b="b"/>
              <a:pathLst>
                <a:path w="90804" h="57784">
                  <a:moveTo>
                    <a:pt x="4416" y="0"/>
                  </a:moveTo>
                  <a:lnTo>
                    <a:pt x="0" y="2400"/>
                  </a:lnTo>
                  <a:lnTo>
                    <a:pt x="717" y="10147"/>
                  </a:lnTo>
                  <a:lnTo>
                    <a:pt x="5480" y="21324"/>
                  </a:lnTo>
                  <a:lnTo>
                    <a:pt x="32005" y="51152"/>
                  </a:lnTo>
                  <a:lnTo>
                    <a:pt x="49669" y="57546"/>
                  </a:lnTo>
                  <a:lnTo>
                    <a:pt x="60337" y="57340"/>
                  </a:lnTo>
                  <a:lnTo>
                    <a:pt x="71688" y="55014"/>
                  </a:lnTo>
                  <a:lnTo>
                    <a:pt x="81232" y="51406"/>
                  </a:lnTo>
                  <a:lnTo>
                    <a:pt x="87808" y="48089"/>
                  </a:lnTo>
                  <a:lnTo>
                    <a:pt x="90258" y="46634"/>
                  </a:lnTo>
                  <a:lnTo>
                    <a:pt x="80041" y="31697"/>
                  </a:lnTo>
                  <a:lnTo>
                    <a:pt x="43584" y="13119"/>
                  </a:lnTo>
                  <a:lnTo>
                    <a:pt x="35461" y="11122"/>
                  </a:lnTo>
                  <a:lnTo>
                    <a:pt x="28879" y="8801"/>
                  </a:lnTo>
                  <a:lnTo>
                    <a:pt x="21563" y="5372"/>
                  </a:lnTo>
                  <a:lnTo>
                    <a:pt x="12506" y="1714"/>
                  </a:lnTo>
                  <a:lnTo>
                    <a:pt x="4416" y="0"/>
                  </a:lnTo>
                  <a:close/>
                </a:path>
              </a:pathLst>
            </a:custGeom>
            <a:solidFill>
              <a:srgbClr val="981B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8261003" y="7429217"/>
              <a:ext cx="38735" cy="22225"/>
            </a:xfrm>
            <a:custGeom>
              <a:avLst/>
              <a:gdLst/>
              <a:ahLst/>
              <a:cxnLst/>
              <a:rect l="l" t="t" r="r" b="b"/>
              <a:pathLst>
                <a:path w="38735" h="22225">
                  <a:moveTo>
                    <a:pt x="29997" y="0"/>
                  </a:moveTo>
                  <a:lnTo>
                    <a:pt x="24008" y="1825"/>
                  </a:lnTo>
                  <a:lnTo>
                    <a:pt x="16546" y="3681"/>
                  </a:lnTo>
                  <a:lnTo>
                    <a:pt x="8310" y="5134"/>
                  </a:lnTo>
                  <a:lnTo>
                    <a:pt x="0" y="5753"/>
                  </a:lnTo>
                  <a:lnTo>
                    <a:pt x="7975" y="21907"/>
                  </a:lnTo>
                  <a:lnTo>
                    <a:pt x="8128" y="21907"/>
                  </a:lnTo>
                  <a:lnTo>
                    <a:pt x="17801" y="20830"/>
                  </a:lnTo>
                  <a:lnTo>
                    <a:pt x="24039" y="19369"/>
                  </a:lnTo>
                  <a:lnTo>
                    <a:pt x="29951" y="16481"/>
                  </a:lnTo>
                  <a:lnTo>
                    <a:pt x="38341" y="11163"/>
                  </a:lnTo>
                  <a:lnTo>
                    <a:pt x="34874" y="6007"/>
                  </a:lnTo>
                  <a:lnTo>
                    <a:pt x="29997" y="0"/>
                  </a:lnTo>
                  <a:close/>
                </a:path>
              </a:pathLst>
            </a:custGeom>
            <a:solidFill>
              <a:srgbClr val="7D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8215692" y="7417100"/>
              <a:ext cx="53340" cy="34290"/>
            </a:xfrm>
            <a:custGeom>
              <a:avLst/>
              <a:gdLst/>
              <a:ahLst/>
              <a:cxnLst/>
              <a:rect l="l" t="t" r="r" b="b"/>
              <a:pathLst>
                <a:path w="53339" h="34290">
                  <a:moveTo>
                    <a:pt x="0" y="0"/>
                  </a:moveTo>
                  <a:lnTo>
                    <a:pt x="33853" y="32178"/>
                  </a:lnTo>
                  <a:lnTo>
                    <a:pt x="42798" y="34165"/>
                  </a:lnTo>
                  <a:lnTo>
                    <a:pt x="53289" y="34036"/>
                  </a:lnTo>
                  <a:lnTo>
                    <a:pt x="45326" y="17907"/>
                  </a:lnTo>
                  <a:lnTo>
                    <a:pt x="41554" y="17907"/>
                  </a:lnTo>
                  <a:lnTo>
                    <a:pt x="37985" y="17526"/>
                  </a:lnTo>
                  <a:lnTo>
                    <a:pt x="34950" y="16548"/>
                  </a:lnTo>
                  <a:lnTo>
                    <a:pt x="26931" y="13453"/>
                  </a:lnTo>
                  <a:lnTo>
                    <a:pt x="17770" y="9221"/>
                  </a:lnTo>
                  <a:lnTo>
                    <a:pt x="8461" y="4516"/>
                  </a:lnTo>
                  <a:lnTo>
                    <a:pt x="0" y="0"/>
                  </a:lnTo>
                  <a:close/>
                </a:path>
                <a:path w="53339" h="34290">
                  <a:moveTo>
                    <a:pt x="45313" y="17881"/>
                  </a:moveTo>
                  <a:lnTo>
                    <a:pt x="41554" y="17907"/>
                  </a:lnTo>
                  <a:lnTo>
                    <a:pt x="45326" y="17907"/>
                  </a:lnTo>
                  <a:close/>
                </a:path>
              </a:pathLst>
            </a:custGeom>
            <a:solidFill>
              <a:srgbClr val="C5CB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8435421" y="7288763"/>
              <a:ext cx="24130" cy="71120"/>
            </a:xfrm>
            <a:custGeom>
              <a:avLst/>
              <a:gdLst/>
              <a:ahLst/>
              <a:cxnLst/>
              <a:rect l="l" t="t" r="r" b="b"/>
              <a:pathLst>
                <a:path w="24129" h="71120">
                  <a:moveTo>
                    <a:pt x="7188" y="0"/>
                  </a:moveTo>
                  <a:lnTo>
                    <a:pt x="7086" y="5473"/>
                  </a:lnTo>
                  <a:lnTo>
                    <a:pt x="6832" y="13563"/>
                  </a:lnTo>
                  <a:lnTo>
                    <a:pt x="4539" y="31949"/>
                  </a:lnTo>
                  <a:lnTo>
                    <a:pt x="49" y="67110"/>
                  </a:lnTo>
                  <a:lnTo>
                    <a:pt x="0" y="70738"/>
                  </a:lnTo>
                  <a:lnTo>
                    <a:pt x="23977" y="38887"/>
                  </a:lnTo>
                  <a:lnTo>
                    <a:pt x="23253" y="37109"/>
                  </a:lnTo>
                  <a:lnTo>
                    <a:pt x="22796" y="36042"/>
                  </a:lnTo>
                  <a:lnTo>
                    <a:pt x="21350" y="31608"/>
                  </a:lnTo>
                  <a:lnTo>
                    <a:pt x="8521" y="1485"/>
                  </a:lnTo>
                  <a:lnTo>
                    <a:pt x="7188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8436537" y="7290028"/>
              <a:ext cx="22225" cy="67310"/>
            </a:xfrm>
            <a:custGeom>
              <a:avLst/>
              <a:gdLst/>
              <a:ahLst/>
              <a:cxnLst/>
              <a:rect l="l" t="t" r="r" b="b"/>
              <a:pathLst>
                <a:path w="22225" h="67309">
                  <a:moveTo>
                    <a:pt x="7175" y="0"/>
                  </a:moveTo>
                  <a:lnTo>
                    <a:pt x="7086" y="4571"/>
                  </a:lnTo>
                  <a:lnTo>
                    <a:pt x="6819" y="12484"/>
                  </a:lnTo>
                  <a:lnTo>
                    <a:pt x="5247" y="25313"/>
                  </a:lnTo>
                  <a:lnTo>
                    <a:pt x="0" y="66382"/>
                  </a:lnTo>
                  <a:lnTo>
                    <a:pt x="0" y="67068"/>
                  </a:lnTo>
                  <a:lnTo>
                    <a:pt x="13754" y="55664"/>
                  </a:lnTo>
                  <a:lnTo>
                    <a:pt x="21844" y="45135"/>
                  </a:lnTo>
                  <a:lnTo>
                    <a:pt x="21869" y="38074"/>
                  </a:lnTo>
                  <a:lnTo>
                    <a:pt x="21666" y="34734"/>
                  </a:lnTo>
                  <a:lnTo>
                    <a:pt x="8001" y="952"/>
                  </a:lnTo>
                  <a:lnTo>
                    <a:pt x="7175" y="0"/>
                  </a:lnTo>
                  <a:close/>
                </a:path>
              </a:pathLst>
            </a:custGeom>
            <a:solidFill>
              <a:srgbClr val="981B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8436543" y="7316128"/>
              <a:ext cx="22225" cy="41275"/>
            </a:xfrm>
            <a:custGeom>
              <a:avLst/>
              <a:gdLst/>
              <a:ahLst/>
              <a:cxnLst/>
              <a:rect l="l" t="t" r="r" b="b"/>
              <a:pathLst>
                <a:path w="22225" h="41275">
                  <a:moveTo>
                    <a:pt x="18796" y="0"/>
                  </a:moveTo>
                  <a:lnTo>
                    <a:pt x="14693" y="5458"/>
                  </a:lnTo>
                  <a:lnTo>
                    <a:pt x="10448" y="10779"/>
                  </a:lnTo>
                  <a:lnTo>
                    <a:pt x="6323" y="15723"/>
                  </a:lnTo>
                  <a:lnTo>
                    <a:pt x="2578" y="20053"/>
                  </a:lnTo>
                  <a:lnTo>
                    <a:pt x="0" y="40284"/>
                  </a:lnTo>
                  <a:lnTo>
                    <a:pt x="0" y="40970"/>
                  </a:lnTo>
                  <a:lnTo>
                    <a:pt x="13754" y="29565"/>
                  </a:lnTo>
                  <a:lnTo>
                    <a:pt x="21844" y="19024"/>
                  </a:lnTo>
                  <a:lnTo>
                    <a:pt x="21797" y="10779"/>
                  </a:lnTo>
                  <a:lnTo>
                    <a:pt x="21666" y="8636"/>
                  </a:lnTo>
                  <a:lnTo>
                    <a:pt x="20408" y="4699"/>
                  </a:lnTo>
                  <a:lnTo>
                    <a:pt x="18796" y="0"/>
                  </a:lnTo>
                  <a:close/>
                </a:path>
              </a:pathLst>
            </a:custGeom>
            <a:solidFill>
              <a:srgbClr val="7D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8451145" y="7316124"/>
              <a:ext cx="7620" cy="25400"/>
            </a:xfrm>
            <a:custGeom>
              <a:avLst/>
              <a:gdLst/>
              <a:ahLst/>
              <a:cxnLst/>
              <a:rect l="l" t="t" r="r" b="b"/>
              <a:pathLst>
                <a:path w="7620" h="25400">
                  <a:moveTo>
                    <a:pt x="4203" y="0"/>
                  </a:moveTo>
                  <a:lnTo>
                    <a:pt x="2844" y="1866"/>
                  </a:lnTo>
                  <a:lnTo>
                    <a:pt x="0" y="5575"/>
                  </a:lnTo>
                  <a:lnTo>
                    <a:pt x="2514" y="25057"/>
                  </a:lnTo>
                  <a:lnTo>
                    <a:pt x="3429" y="24002"/>
                  </a:lnTo>
                  <a:lnTo>
                    <a:pt x="7226" y="19024"/>
                  </a:lnTo>
                  <a:lnTo>
                    <a:pt x="7277" y="11976"/>
                  </a:lnTo>
                  <a:lnTo>
                    <a:pt x="7061" y="8635"/>
                  </a:lnTo>
                  <a:lnTo>
                    <a:pt x="5803" y="4698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C5CB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7784561" y="7140433"/>
              <a:ext cx="50800" cy="52069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18338" y="0"/>
                  </a:moveTo>
                  <a:lnTo>
                    <a:pt x="0" y="35852"/>
                  </a:lnTo>
                  <a:lnTo>
                    <a:pt x="3290" y="43379"/>
                  </a:lnTo>
                  <a:lnTo>
                    <a:pt x="9904" y="48363"/>
                  </a:lnTo>
                  <a:lnTo>
                    <a:pt x="18554" y="51120"/>
                  </a:lnTo>
                  <a:lnTo>
                    <a:pt x="27952" y="51968"/>
                  </a:lnTo>
                  <a:lnTo>
                    <a:pt x="29184" y="51968"/>
                  </a:lnTo>
                  <a:lnTo>
                    <a:pt x="30416" y="51930"/>
                  </a:lnTo>
                  <a:lnTo>
                    <a:pt x="46609" y="50927"/>
                  </a:lnTo>
                  <a:lnTo>
                    <a:pt x="50495" y="40601"/>
                  </a:lnTo>
                  <a:lnTo>
                    <a:pt x="50723" y="39941"/>
                  </a:lnTo>
                  <a:lnTo>
                    <a:pt x="32037" y="19861"/>
                  </a:lnTo>
                  <a:lnTo>
                    <a:pt x="25565" y="12801"/>
                  </a:lnTo>
                  <a:lnTo>
                    <a:pt x="19608" y="6172"/>
                  </a:lnTo>
                  <a:lnTo>
                    <a:pt x="18596" y="1320"/>
                  </a:lnTo>
                  <a:lnTo>
                    <a:pt x="18338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7784677" y="7142595"/>
              <a:ext cx="49305" cy="486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8046897" y="7329678"/>
              <a:ext cx="16014" cy="110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8047152" y="7316769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5" h="15875">
                  <a:moveTo>
                    <a:pt x="1016" y="0"/>
                  </a:moveTo>
                  <a:lnTo>
                    <a:pt x="0" y="7099"/>
                  </a:lnTo>
                  <a:lnTo>
                    <a:pt x="12407" y="13500"/>
                  </a:lnTo>
                  <a:lnTo>
                    <a:pt x="15443" y="14846"/>
                  </a:lnTo>
                  <a:lnTo>
                    <a:pt x="16662" y="15455"/>
                  </a:lnTo>
                  <a:lnTo>
                    <a:pt x="16684" y="13500"/>
                  </a:lnTo>
                  <a:lnTo>
                    <a:pt x="17068" y="7899"/>
                  </a:lnTo>
                  <a:lnTo>
                    <a:pt x="6591" y="1600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8039336" y="7319679"/>
              <a:ext cx="31115" cy="20955"/>
            </a:xfrm>
            <a:custGeom>
              <a:avLst/>
              <a:gdLst/>
              <a:ahLst/>
              <a:cxnLst/>
              <a:rect l="l" t="t" r="r" b="b"/>
              <a:pathLst>
                <a:path w="31114" h="20954">
                  <a:moveTo>
                    <a:pt x="4517" y="2451"/>
                  </a:moveTo>
                  <a:lnTo>
                    <a:pt x="1447" y="2451"/>
                  </a:lnTo>
                  <a:lnTo>
                    <a:pt x="3200" y="3733"/>
                  </a:lnTo>
                  <a:lnTo>
                    <a:pt x="17716" y="11302"/>
                  </a:lnTo>
                  <a:lnTo>
                    <a:pt x="24701" y="14414"/>
                  </a:lnTo>
                  <a:lnTo>
                    <a:pt x="29552" y="17119"/>
                  </a:lnTo>
                  <a:lnTo>
                    <a:pt x="29171" y="20739"/>
                  </a:lnTo>
                  <a:lnTo>
                    <a:pt x="29895" y="20777"/>
                  </a:lnTo>
                  <a:lnTo>
                    <a:pt x="30543" y="20510"/>
                  </a:lnTo>
                  <a:lnTo>
                    <a:pt x="31038" y="15963"/>
                  </a:lnTo>
                  <a:lnTo>
                    <a:pt x="26174" y="13233"/>
                  </a:lnTo>
                  <a:lnTo>
                    <a:pt x="19202" y="10121"/>
                  </a:lnTo>
                  <a:lnTo>
                    <a:pt x="4673" y="2565"/>
                  </a:lnTo>
                  <a:lnTo>
                    <a:pt x="4517" y="2451"/>
                  </a:lnTo>
                  <a:close/>
                </a:path>
                <a:path w="31114" h="20954">
                  <a:moveTo>
                    <a:pt x="1168" y="0"/>
                  </a:moveTo>
                  <a:lnTo>
                    <a:pt x="0" y="2616"/>
                  </a:lnTo>
                  <a:lnTo>
                    <a:pt x="1447" y="2451"/>
                  </a:lnTo>
                  <a:lnTo>
                    <a:pt x="4517" y="2451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8258830" y="7367680"/>
              <a:ext cx="210820" cy="136525"/>
            </a:xfrm>
            <a:custGeom>
              <a:avLst/>
              <a:gdLst/>
              <a:ahLst/>
              <a:cxnLst/>
              <a:rect l="l" t="t" r="r" b="b"/>
              <a:pathLst>
                <a:path w="210820" h="136525">
                  <a:moveTo>
                    <a:pt x="208965" y="0"/>
                  </a:moveTo>
                  <a:lnTo>
                    <a:pt x="170107" y="33046"/>
                  </a:lnTo>
                  <a:lnTo>
                    <a:pt x="135522" y="56353"/>
                  </a:lnTo>
                  <a:lnTo>
                    <a:pt x="90948" y="82218"/>
                  </a:lnTo>
                  <a:lnTo>
                    <a:pt x="44638" y="105716"/>
                  </a:lnTo>
                  <a:lnTo>
                    <a:pt x="1155" y="118186"/>
                  </a:lnTo>
                  <a:lnTo>
                    <a:pt x="0" y="127406"/>
                  </a:lnTo>
                  <a:lnTo>
                    <a:pt x="3632" y="136042"/>
                  </a:lnTo>
                  <a:lnTo>
                    <a:pt x="13004" y="135864"/>
                  </a:lnTo>
                  <a:lnTo>
                    <a:pt x="22902" y="134184"/>
                  </a:lnTo>
                  <a:lnTo>
                    <a:pt x="67398" y="117703"/>
                  </a:lnTo>
                  <a:lnTo>
                    <a:pt x="111725" y="92527"/>
                  </a:lnTo>
                  <a:lnTo>
                    <a:pt x="127330" y="83464"/>
                  </a:lnTo>
                  <a:lnTo>
                    <a:pt x="164618" y="58527"/>
                  </a:lnTo>
                  <a:lnTo>
                    <a:pt x="198207" y="32128"/>
                  </a:lnTo>
                  <a:lnTo>
                    <a:pt x="210502" y="2120"/>
                  </a:lnTo>
                  <a:lnTo>
                    <a:pt x="208965" y="0"/>
                  </a:lnTo>
                  <a:close/>
                </a:path>
              </a:pathLst>
            </a:custGeom>
            <a:solidFill>
              <a:srgbClr val="404C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8205633" y="7212415"/>
              <a:ext cx="158750" cy="97155"/>
            </a:xfrm>
            <a:custGeom>
              <a:avLst/>
              <a:gdLst/>
              <a:ahLst/>
              <a:cxnLst/>
              <a:rect l="l" t="t" r="r" b="b"/>
              <a:pathLst>
                <a:path w="158750" h="97154">
                  <a:moveTo>
                    <a:pt x="150196" y="0"/>
                  </a:moveTo>
                  <a:lnTo>
                    <a:pt x="139506" y="3712"/>
                  </a:lnTo>
                  <a:lnTo>
                    <a:pt x="127068" y="10513"/>
                  </a:lnTo>
                  <a:lnTo>
                    <a:pt x="113563" y="18982"/>
                  </a:lnTo>
                  <a:lnTo>
                    <a:pt x="102171" y="26259"/>
                  </a:lnTo>
                  <a:lnTo>
                    <a:pt x="96748" y="29396"/>
                  </a:lnTo>
                  <a:lnTo>
                    <a:pt x="50563" y="56985"/>
                  </a:lnTo>
                  <a:lnTo>
                    <a:pt x="13208" y="81022"/>
                  </a:lnTo>
                  <a:lnTo>
                    <a:pt x="0" y="96668"/>
                  </a:lnTo>
                  <a:lnTo>
                    <a:pt x="635" y="96821"/>
                  </a:lnTo>
                  <a:lnTo>
                    <a:pt x="2413" y="90064"/>
                  </a:lnTo>
                  <a:lnTo>
                    <a:pt x="13601" y="81555"/>
                  </a:lnTo>
                  <a:lnTo>
                    <a:pt x="50923" y="57544"/>
                  </a:lnTo>
                  <a:lnTo>
                    <a:pt x="97066" y="29980"/>
                  </a:lnTo>
                  <a:lnTo>
                    <a:pt x="102514" y="26831"/>
                  </a:lnTo>
                  <a:lnTo>
                    <a:pt x="113919" y="19541"/>
                  </a:lnTo>
                  <a:lnTo>
                    <a:pt x="126961" y="11365"/>
                  </a:lnTo>
                  <a:lnTo>
                    <a:pt x="139298" y="4588"/>
                  </a:lnTo>
                  <a:lnTo>
                    <a:pt x="150003" y="748"/>
                  </a:lnTo>
                  <a:lnTo>
                    <a:pt x="157957" y="748"/>
                  </a:lnTo>
                  <a:lnTo>
                    <a:pt x="150196" y="0"/>
                  </a:lnTo>
                  <a:close/>
                </a:path>
                <a:path w="158750" h="97154">
                  <a:moveTo>
                    <a:pt x="157957" y="748"/>
                  </a:moveTo>
                  <a:lnTo>
                    <a:pt x="150003" y="748"/>
                  </a:lnTo>
                  <a:lnTo>
                    <a:pt x="158153" y="1380"/>
                  </a:lnTo>
                  <a:lnTo>
                    <a:pt x="158457" y="796"/>
                  </a:lnTo>
                  <a:lnTo>
                    <a:pt x="157957" y="748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7886580" y="7201416"/>
              <a:ext cx="203200" cy="210820"/>
            </a:xfrm>
            <a:custGeom>
              <a:avLst/>
              <a:gdLst/>
              <a:ahLst/>
              <a:cxnLst/>
              <a:rect l="l" t="t" r="r" b="b"/>
              <a:pathLst>
                <a:path w="203200" h="210820">
                  <a:moveTo>
                    <a:pt x="19862" y="0"/>
                  </a:moveTo>
                  <a:lnTo>
                    <a:pt x="10515" y="9343"/>
                  </a:lnTo>
                  <a:lnTo>
                    <a:pt x="3797" y="22542"/>
                  </a:lnTo>
                  <a:lnTo>
                    <a:pt x="146" y="38379"/>
                  </a:lnTo>
                  <a:lnTo>
                    <a:pt x="0" y="55638"/>
                  </a:lnTo>
                  <a:lnTo>
                    <a:pt x="3783" y="75597"/>
                  </a:lnTo>
                  <a:lnTo>
                    <a:pt x="15898" y="117539"/>
                  </a:lnTo>
                  <a:lnTo>
                    <a:pt x="52491" y="145435"/>
                  </a:lnTo>
                  <a:lnTo>
                    <a:pt x="127099" y="185864"/>
                  </a:lnTo>
                  <a:lnTo>
                    <a:pt x="166255" y="206654"/>
                  </a:lnTo>
                  <a:lnTo>
                    <a:pt x="177749" y="210299"/>
                  </a:lnTo>
                  <a:lnTo>
                    <a:pt x="180606" y="210299"/>
                  </a:lnTo>
                  <a:lnTo>
                    <a:pt x="181025" y="210248"/>
                  </a:lnTo>
                  <a:lnTo>
                    <a:pt x="181178" y="210210"/>
                  </a:lnTo>
                  <a:lnTo>
                    <a:pt x="181406" y="209981"/>
                  </a:lnTo>
                  <a:lnTo>
                    <a:pt x="174904" y="209981"/>
                  </a:lnTo>
                  <a:lnTo>
                    <a:pt x="166535" y="206057"/>
                  </a:lnTo>
                  <a:lnTo>
                    <a:pt x="128426" y="185826"/>
                  </a:lnTo>
                  <a:lnTo>
                    <a:pt x="65735" y="151980"/>
                  </a:lnTo>
                  <a:lnTo>
                    <a:pt x="25471" y="129036"/>
                  </a:lnTo>
                  <a:lnTo>
                    <a:pt x="4297" y="74938"/>
                  </a:lnTo>
                  <a:lnTo>
                    <a:pt x="660" y="55575"/>
                  </a:lnTo>
                  <a:lnTo>
                    <a:pt x="796" y="38490"/>
                  </a:lnTo>
                  <a:lnTo>
                    <a:pt x="4386" y="22823"/>
                  </a:lnTo>
                  <a:lnTo>
                    <a:pt x="11002" y="9778"/>
                  </a:lnTo>
                  <a:lnTo>
                    <a:pt x="20218" y="558"/>
                  </a:lnTo>
                  <a:lnTo>
                    <a:pt x="19862" y="0"/>
                  </a:lnTo>
                  <a:close/>
                </a:path>
                <a:path w="203200" h="210820">
                  <a:moveTo>
                    <a:pt x="202031" y="118783"/>
                  </a:moveTo>
                  <a:lnTo>
                    <a:pt x="190086" y="158425"/>
                  </a:lnTo>
                  <a:lnTo>
                    <a:pt x="188137" y="180136"/>
                  </a:lnTo>
                  <a:lnTo>
                    <a:pt x="186309" y="181990"/>
                  </a:lnTo>
                  <a:lnTo>
                    <a:pt x="174904" y="209981"/>
                  </a:lnTo>
                  <a:lnTo>
                    <a:pt x="181406" y="209981"/>
                  </a:lnTo>
                  <a:lnTo>
                    <a:pt x="183743" y="207644"/>
                  </a:lnTo>
                  <a:lnTo>
                    <a:pt x="186969" y="185864"/>
                  </a:lnTo>
                  <a:lnTo>
                    <a:pt x="186969" y="182257"/>
                  </a:lnTo>
                  <a:lnTo>
                    <a:pt x="188798" y="180428"/>
                  </a:lnTo>
                  <a:lnTo>
                    <a:pt x="195652" y="135346"/>
                  </a:lnTo>
                  <a:lnTo>
                    <a:pt x="202603" y="119138"/>
                  </a:lnTo>
                  <a:lnTo>
                    <a:pt x="202031" y="118783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7426614" y="6616359"/>
              <a:ext cx="18415" cy="48895"/>
            </a:xfrm>
            <a:custGeom>
              <a:avLst/>
              <a:gdLst/>
              <a:ahLst/>
              <a:cxnLst/>
              <a:rect l="l" t="t" r="r" b="b"/>
              <a:pathLst>
                <a:path w="18414" h="48895">
                  <a:moveTo>
                    <a:pt x="7759" y="0"/>
                  </a:moveTo>
                  <a:lnTo>
                    <a:pt x="0" y="23761"/>
                  </a:lnTo>
                  <a:lnTo>
                    <a:pt x="10363" y="48412"/>
                  </a:lnTo>
                  <a:lnTo>
                    <a:pt x="18135" y="24663"/>
                  </a:lnTo>
                  <a:lnTo>
                    <a:pt x="775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7198665" y="638700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3556" y="0"/>
                  </a:moveTo>
                  <a:lnTo>
                    <a:pt x="1016" y="1447"/>
                  </a:lnTo>
                  <a:lnTo>
                    <a:pt x="0" y="3225"/>
                  </a:lnTo>
                  <a:lnTo>
                    <a:pt x="0" y="6146"/>
                  </a:lnTo>
                  <a:lnTo>
                    <a:pt x="1016" y="6730"/>
                  </a:lnTo>
                  <a:lnTo>
                    <a:pt x="3556" y="5270"/>
                  </a:lnTo>
                  <a:lnTo>
                    <a:pt x="4572" y="3505"/>
                  </a:lnTo>
                  <a:lnTo>
                    <a:pt x="4572" y="584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CA63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7198665" y="638700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72" y="2044"/>
                  </a:moveTo>
                  <a:lnTo>
                    <a:pt x="4572" y="3505"/>
                  </a:lnTo>
                  <a:lnTo>
                    <a:pt x="3556" y="5270"/>
                  </a:lnTo>
                  <a:lnTo>
                    <a:pt x="2286" y="5994"/>
                  </a:lnTo>
                  <a:lnTo>
                    <a:pt x="1016" y="6730"/>
                  </a:lnTo>
                  <a:lnTo>
                    <a:pt x="0" y="6146"/>
                  </a:lnTo>
                  <a:lnTo>
                    <a:pt x="0" y="4686"/>
                  </a:lnTo>
                  <a:lnTo>
                    <a:pt x="0" y="3225"/>
                  </a:lnTo>
                  <a:lnTo>
                    <a:pt x="1016" y="1447"/>
                  </a:lnTo>
                  <a:lnTo>
                    <a:pt x="2286" y="723"/>
                  </a:lnTo>
                  <a:lnTo>
                    <a:pt x="3556" y="0"/>
                  </a:lnTo>
                  <a:lnTo>
                    <a:pt x="4572" y="584"/>
                  </a:lnTo>
                  <a:lnTo>
                    <a:pt x="4572" y="2044"/>
                  </a:lnTo>
                  <a:close/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7638664" y="6984675"/>
              <a:ext cx="192989" cy="11142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6862660" y="6977560"/>
              <a:ext cx="1184910" cy="670560"/>
            </a:xfrm>
            <a:custGeom>
              <a:avLst/>
              <a:gdLst/>
              <a:ahLst/>
              <a:cxnLst/>
              <a:rect l="l" t="t" r="r" b="b"/>
              <a:pathLst>
                <a:path w="1184910" h="670559">
                  <a:moveTo>
                    <a:pt x="113223" y="0"/>
                  </a:moveTo>
                  <a:lnTo>
                    <a:pt x="58826" y="9793"/>
                  </a:lnTo>
                  <a:lnTo>
                    <a:pt x="8822" y="43910"/>
                  </a:lnTo>
                  <a:lnTo>
                    <a:pt x="0" y="70488"/>
                  </a:lnTo>
                  <a:lnTo>
                    <a:pt x="8822" y="97065"/>
                  </a:lnTo>
                  <a:lnTo>
                    <a:pt x="937066" y="649398"/>
                  </a:lnTo>
                  <a:lnTo>
                    <a:pt x="973032" y="663940"/>
                  </a:lnTo>
                  <a:lnTo>
                    <a:pt x="1013952" y="669909"/>
                  </a:lnTo>
                  <a:lnTo>
                    <a:pt x="1064104" y="670074"/>
                  </a:lnTo>
                  <a:lnTo>
                    <a:pt x="1087185" y="668804"/>
                  </a:lnTo>
                  <a:lnTo>
                    <a:pt x="1130603" y="658469"/>
                  </a:lnTo>
                  <a:lnTo>
                    <a:pt x="1176037" y="626029"/>
                  </a:lnTo>
                  <a:lnTo>
                    <a:pt x="1184862" y="599443"/>
                  </a:lnTo>
                  <a:lnTo>
                    <a:pt x="1176037" y="572856"/>
                  </a:lnTo>
                  <a:lnTo>
                    <a:pt x="247799" y="20545"/>
                  </a:lnTo>
                  <a:lnTo>
                    <a:pt x="197864" y="2946"/>
                  </a:lnTo>
                  <a:lnTo>
                    <a:pt x="141538" y="949"/>
                  </a:lnTo>
                  <a:lnTo>
                    <a:pt x="113223" y="0"/>
                  </a:lnTo>
                  <a:close/>
                </a:path>
                <a:path w="1184910" h="670559">
                  <a:moveTo>
                    <a:pt x="169866" y="0"/>
                  </a:moveTo>
                  <a:lnTo>
                    <a:pt x="141538" y="949"/>
                  </a:lnTo>
                  <a:lnTo>
                    <a:pt x="178887" y="949"/>
                  </a:lnTo>
                  <a:lnTo>
                    <a:pt x="169866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6904732" y="6940122"/>
              <a:ext cx="1143000" cy="708025"/>
            </a:xfrm>
            <a:custGeom>
              <a:avLst/>
              <a:gdLst/>
              <a:ahLst/>
              <a:cxnLst/>
              <a:rect l="l" t="t" r="r" b="b"/>
              <a:pathLst>
                <a:path w="1143000" h="708025">
                  <a:moveTo>
                    <a:pt x="120513" y="0"/>
                  </a:moveTo>
                  <a:lnTo>
                    <a:pt x="75157" y="5172"/>
                  </a:lnTo>
                  <a:lnTo>
                    <a:pt x="35280" y="20688"/>
                  </a:lnTo>
                  <a:lnTo>
                    <a:pt x="1953" y="57969"/>
                  </a:lnTo>
                  <a:lnTo>
                    <a:pt x="0" y="109181"/>
                  </a:lnTo>
                  <a:lnTo>
                    <a:pt x="2505" y="122344"/>
                  </a:lnTo>
                  <a:lnTo>
                    <a:pt x="35280" y="157873"/>
                  </a:lnTo>
                  <a:lnTo>
                    <a:pt x="937044" y="686841"/>
                  </a:lnTo>
                  <a:lnTo>
                    <a:pt x="976913" y="702357"/>
                  </a:lnTo>
                  <a:lnTo>
                    <a:pt x="1022267" y="707529"/>
                  </a:lnTo>
                  <a:lnTo>
                    <a:pt x="1067621" y="702357"/>
                  </a:lnTo>
                  <a:lnTo>
                    <a:pt x="1107490" y="686841"/>
                  </a:lnTo>
                  <a:lnTo>
                    <a:pt x="1140428" y="650831"/>
                  </a:lnTo>
                  <a:lnTo>
                    <a:pt x="1142784" y="637501"/>
                  </a:lnTo>
                  <a:lnTo>
                    <a:pt x="1142733" y="601002"/>
                  </a:lnTo>
                  <a:lnTo>
                    <a:pt x="1123275" y="561022"/>
                  </a:lnTo>
                  <a:lnTo>
                    <a:pt x="205727" y="20688"/>
                  </a:lnTo>
                  <a:lnTo>
                    <a:pt x="165864" y="5172"/>
                  </a:lnTo>
                  <a:lnTo>
                    <a:pt x="120513" y="0"/>
                  </a:lnTo>
                  <a:close/>
                </a:path>
              </a:pathLst>
            </a:custGeom>
            <a:solidFill>
              <a:srgbClr val="EAA9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6904717" y="6940121"/>
              <a:ext cx="1143000" cy="670560"/>
            </a:xfrm>
            <a:custGeom>
              <a:avLst/>
              <a:gdLst/>
              <a:ahLst/>
              <a:cxnLst/>
              <a:rect l="l" t="t" r="r" b="b"/>
              <a:pathLst>
                <a:path w="1143000" h="670559">
                  <a:moveTo>
                    <a:pt x="120523" y="0"/>
                  </a:moveTo>
                  <a:lnTo>
                    <a:pt x="75169" y="5172"/>
                  </a:lnTo>
                  <a:lnTo>
                    <a:pt x="35299" y="20688"/>
                  </a:lnTo>
                  <a:lnTo>
                    <a:pt x="8824" y="44055"/>
                  </a:lnTo>
                  <a:lnTo>
                    <a:pt x="0" y="70637"/>
                  </a:lnTo>
                  <a:lnTo>
                    <a:pt x="8824" y="97219"/>
                  </a:lnTo>
                  <a:lnTo>
                    <a:pt x="35299" y="120586"/>
                  </a:lnTo>
                  <a:lnTo>
                    <a:pt x="937063" y="649554"/>
                  </a:lnTo>
                  <a:lnTo>
                    <a:pt x="976925" y="665070"/>
                  </a:lnTo>
                  <a:lnTo>
                    <a:pt x="1022276" y="670242"/>
                  </a:lnTo>
                  <a:lnTo>
                    <a:pt x="1067633" y="665070"/>
                  </a:lnTo>
                  <a:lnTo>
                    <a:pt x="1107509" y="649554"/>
                  </a:lnTo>
                  <a:lnTo>
                    <a:pt x="1133977" y="626179"/>
                  </a:lnTo>
                  <a:lnTo>
                    <a:pt x="1142799" y="599592"/>
                  </a:lnTo>
                  <a:lnTo>
                    <a:pt x="1133977" y="573005"/>
                  </a:lnTo>
                  <a:lnTo>
                    <a:pt x="1107509" y="549630"/>
                  </a:lnTo>
                  <a:lnTo>
                    <a:pt x="205746" y="20688"/>
                  </a:lnTo>
                  <a:lnTo>
                    <a:pt x="165876" y="5172"/>
                  </a:lnTo>
                  <a:lnTo>
                    <a:pt x="120523" y="0"/>
                  </a:lnTo>
                  <a:close/>
                </a:path>
              </a:pathLst>
            </a:custGeom>
            <a:solidFill>
              <a:srgbClr val="FFC9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7255265" y="7015637"/>
              <a:ext cx="327025" cy="180975"/>
            </a:xfrm>
            <a:custGeom>
              <a:avLst/>
              <a:gdLst/>
              <a:ahLst/>
              <a:cxnLst/>
              <a:rect l="l" t="t" r="r" b="b"/>
              <a:pathLst>
                <a:path w="327025" h="180975">
                  <a:moveTo>
                    <a:pt x="39560" y="141274"/>
                  </a:moveTo>
                  <a:lnTo>
                    <a:pt x="0" y="164109"/>
                  </a:lnTo>
                  <a:lnTo>
                    <a:pt x="28206" y="180390"/>
                  </a:lnTo>
                  <a:lnTo>
                    <a:pt x="67767" y="157556"/>
                  </a:lnTo>
                  <a:lnTo>
                    <a:pt x="59855" y="152996"/>
                  </a:lnTo>
                  <a:lnTo>
                    <a:pt x="70632" y="146773"/>
                  </a:lnTo>
                  <a:lnTo>
                    <a:pt x="49098" y="146773"/>
                  </a:lnTo>
                  <a:lnTo>
                    <a:pt x="39560" y="141274"/>
                  </a:lnTo>
                  <a:close/>
                </a:path>
                <a:path w="327025" h="180975">
                  <a:moveTo>
                    <a:pt x="99948" y="117411"/>
                  </a:moveTo>
                  <a:lnTo>
                    <a:pt x="49098" y="146773"/>
                  </a:lnTo>
                  <a:lnTo>
                    <a:pt x="70632" y="146773"/>
                  </a:lnTo>
                  <a:lnTo>
                    <a:pt x="110705" y="123634"/>
                  </a:lnTo>
                  <a:lnTo>
                    <a:pt x="121878" y="123634"/>
                  </a:lnTo>
                  <a:lnTo>
                    <a:pt x="127130" y="120624"/>
                  </a:lnTo>
                  <a:lnTo>
                    <a:pt x="105549" y="120624"/>
                  </a:lnTo>
                  <a:lnTo>
                    <a:pt x="99948" y="117411"/>
                  </a:lnTo>
                  <a:close/>
                </a:path>
                <a:path w="327025" h="180975">
                  <a:moveTo>
                    <a:pt x="121878" y="123634"/>
                  </a:moveTo>
                  <a:lnTo>
                    <a:pt x="110705" y="123634"/>
                  </a:lnTo>
                  <a:lnTo>
                    <a:pt x="116293" y="126834"/>
                  </a:lnTo>
                  <a:lnTo>
                    <a:pt x="121878" y="123634"/>
                  </a:lnTo>
                  <a:close/>
                </a:path>
                <a:path w="327025" h="180975">
                  <a:moveTo>
                    <a:pt x="316001" y="0"/>
                  </a:moveTo>
                  <a:lnTo>
                    <a:pt x="105549" y="120624"/>
                  </a:lnTo>
                  <a:lnTo>
                    <a:pt x="127130" y="120624"/>
                  </a:lnTo>
                  <a:lnTo>
                    <a:pt x="326478" y="6375"/>
                  </a:lnTo>
                  <a:lnTo>
                    <a:pt x="316001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7124804" y="6910673"/>
              <a:ext cx="196344" cy="28680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7286861" y="6606635"/>
              <a:ext cx="151130" cy="423545"/>
            </a:xfrm>
            <a:custGeom>
              <a:avLst/>
              <a:gdLst/>
              <a:ahLst/>
              <a:cxnLst/>
              <a:rect l="l" t="t" r="r" b="b"/>
              <a:pathLst>
                <a:path w="151129" h="423545">
                  <a:moveTo>
                    <a:pt x="150787" y="0"/>
                  </a:moveTo>
                  <a:lnTo>
                    <a:pt x="138734" y="2222"/>
                  </a:lnTo>
                  <a:lnTo>
                    <a:pt x="0" y="422973"/>
                  </a:lnTo>
                  <a:lnTo>
                    <a:pt x="12064" y="420751"/>
                  </a:lnTo>
                  <a:lnTo>
                    <a:pt x="150787" y="0"/>
                  </a:lnTo>
                  <a:close/>
                </a:path>
              </a:pathLst>
            </a:custGeom>
            <a:solidFill>
              <a:srgbClr val="DB3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7298921" y="6606631"/>
              <a:ext cx="152400" cy="436245"/>
            </a:xfrm>
            <a:custGeom>
              <a:avLst/>
              <a:gdLst/>
              <a:ahLst/>
              <a:cxnLst/>
              <a:rect l="l" t="t" r="r" b="b"/>
              <a:pathLst>
                <a:path w="152400" h="436245">
                  <a:moveTo>
                    <a:pt x="138722" y="0"/>
                  </a:moveTo>
                  <a:lnTo>
                    <a:pt x="0" y="420751"/>
                  </a:lnTo>
                  <a:lnTo>
                    <a:pt x="13512" y="435889"/>
                  </a:lnTo>
                  <a:lnTo>
                    <a:pt x="152234" y="15138"/>
                  </a:lnTo>
                  <a:lnTo>
                    <a:pt x="138722" y="0"/>
                  </a:lnTo>
                  <a:close/>
                </a:path>
              </a:pathLst>
            </a:custGeom>
            <a:solidFill>
              <a:srgbClr val="DFE5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7307345" y="6668032"/>
              <a:ext cx="120357" cy="35841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7255154" y="7015633"/>
              <a:ext cx="62623" cy="6775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7326232" y="7245781"/>
              <a:ext cx="179857" cy="7575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7382108" y="7030306"/>
              <a:ext cx="143510" cy="276225"/>
            </a:xfrm>
            <a:custGeom>
              <a:avLst/>
              <a:gdLst/>
              <a:ahLst/>
              <a:cxnLst/>
              <a:rect l="l" t="t" r="r" b="b"/>
              <a:pathLst>
                <a:path w="143510" h="276225">
                  <a:moveTo>
                    <a:pt x="67068" y="0"/>
                  </a:moveTo>
                  <a:lnTo>
                    <a:pt x="26790" y="11012"/>
                  </a:lnTo>
                  <a:lnTo>
                    <a:pt x="0" y="236613"/>
                  </a:lnTo>
                  <a:lnTo>
                    <a:pt x="68110" y="275869"/>
                  </a:lnTo>
                  <a:lnTo>
                    <a:pt x="114490" y="249097"/>
                  </a:lnTo>
                  <a:lnTo>
                    <a:pt x="128817" y="173281"/>
                  </a:lnTo>
                  <a:lnTo>
                    <a:pt x="138616" y="109451"/>
                  </a:lnTo>
                  <a:lnTo>
                    <a:pt x="142963" y="55841"/>
                  </a:lnTo>
                  <a:lnTo>
                    <a:pt x="142925" y="47790"/>
                  </a:lnTo>
                  <a:lnTo>
                    <a:pt x="141935" y="42379"/>
                  </a:lnTo>
                  <a:lnTo>
                    <a:pt x="138328" y="40322"/>
                  </a:lnTo>
                  <a:lnTo>
                    <a:pt x="69938" y="901"/>
                  </a:lnTo>
                  <a:lnTo>
                    <a:pt x="68656" y="253"/>
                  </a:lnTo>
                  <a:lnTo>
                    <a:pt x="67068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7382103" y="7052074"/>
              <a:ext cx="68580" cy="254635"/>
            </a:xfrm>
            <a:custGeom>
              <a:avLst/>
              <a:gdLst/>
              <a:ahLst/>
              <a:cxnLst/>
              <a:rect l="l" t="t" r="r" b="b"/>
              <a:pathLst>
                <a:path w="68579" h="254634">
                  <a:moveTo>
                    <a:pt x="0" y="0"/>
                  </a:moveTo>
                  <a:lnTo>
                    <a:pt x="0" y="214845"/>
                  </a:lnTo>
                  <a:lnTo>
                    <a:pt x="68122" y="254101"/>
                  </a:lnTo>
                  <a:lnTo>
                    <a:pt x="68110" y="39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7407679" y="7031910"/>
              <a:ext cx="117345" cy="27426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7529540" y="7363115"/>
              <a:ext cx="179857" cy="7575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7557905" y="7143650"/>
              <a:ext cx="143510" cy="281305"/>
            </a:xfrm>
            <a:custGeom>
              <a:avLst/>
              <a:gdLst/>
              <a:ahLst/>
              <a:cxnLst/>
              <a:rect l="l" t="t" r="r" b="b"/>
              <a:pathLst>
                <a:path w="143510" h="281304">
                  <a:moveTo>
                    <a:pt x="74853" y="0"/>
                  </a:moveTo>
                  <a:lnTo>
                    <a:pt x="28181" y="36384"/>
                  </a:lnTo>
                  <a:lnTo>
                    <a:pt x="1939" y="66409"/>
                  </a:lnTo>
                  <a:lnTo>
                    <a:pt x="0" y="81254"/>
                  </a:lnTo>
                  <a:lnTo>
                    <a:pt x="309" y="115128"/>
                  </a:lnTo>
                  <a:lnTo>
                    <a:pt x="3378" y="143124"/>
                  </a:lnTo>
                  <a:lnTo>
                    <a:pt x="11876" y="180275"/>
                  </a:lnTo>
                  <a:lnTo>
                    <a:pt x="28473" y="241617"/>
                  </a:lnTo>
                  <a:lnTo>
                    <a:pt x="96583" y="280860"/>
                  </a:lnTo>
                  <a:lnTo>
                    <a:pt x="142976" y="254101"/>
                  </a:lnTo>
                  <a:lnTo>
                    <a:pt x="142963" y="39255"/>
                  </a:lnTo>
                  <a:lnTo>
                    <a:pt x="74853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7626018" y="7182904"/>
              <a:ext cx="74930" cy="241935"/>
            </a:xfrm>
            <a:custGeom>
              <a:avLst/>
              <a:gdLst/>
              <a:ahLst/>
              <a:cxnLst/>
              <a:rect l="l" t="t" r="r" b="b"/>
              <a:pathLst>
                <a:path w="74929" h="241934">
                  <a:moveTo>
                    <a:pt x="74841" y="0"/>
                  </a:moveTo>
                  <a:lnTo>
                    <a:pt x="28185" y="36384"/>
                  </a:lnTo>
                  <a:lnTo>
                    <a:pt x="1939" y="66414"/>
                  </a:lnTo>
                  <a:lnTo>
                    <a:pt x="0" y="81254"/>
                  </a:lnTo>
                  <a:lnTo>
                    <a:pt x="309" y="115128"/>
                  </a:lnTo>
                  <a:lnTo>
                    <a:pt x="3378" y="143124"/>
                  </a:lnTo>
                  <a:lnTo>
                    <a:pt x="11876" y="180275"/>
                  </a:lnTo>
                  <a:lnTo>
                    <a:pt x="28473" y="241617"/>
                  </a:lnTo>
                  <a:lnTo>
                    <a:pt x="74853" y="214845"/>
                  </a:lnTo>
                  <a:lnTo>
                    <a:pt x="74841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7660033" y="7399494"/>
              <a:ext cx="38100" cy="32384"/>
            </a:xfrm>
            <a:custGeom>
              <a:avLst/>
              <a:gdLst/>
              <a:ahLst/>
              <a:cxnLst/>
              <a:rect l="l" t="t" r="r" b="b"/>
              <a:pathLst>
                <a:path w="38100" h="32384">
                  <a:moveTo>
                    <a:pt x="37807" y="0"/>
                  </a:moveTo>
                  <a:lnTo>
                    <a:pt x="0" y="21831"/>
                  </a:lnTo>
                  <a:lnTo>
                    <a:pt x="0" y="32016"/>
                  </a:lnTo>
                  <a:lnTo>
                    <a:pt x="37807" y="10172"/>
                  </a:lnTo>
                  <a:lnTo>
                    <a:pt x="37807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7561643" y="7164832"/>
              <a:ext cx="110362" cy="24843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7570307" y="7269751"/>
              <a:ext cx="55244" cy="64769"/>
            </a:xfrm>
            <a:custGeom>
              <a:avLst/>
              <a:gdLst/>
              <a:ahLst/>
              <a:cxnLst/>
              <a:rect l="l" t="t" r="r" b="b"/>
              <a:pathLst>
                <a:path w="55245" h="64770">
                  <a:moveTo>
                    <a:pt x="0" y="0"/>
                  </a:moveTo>
                  <a:lnTo>
                    <a:pt x="55219" y="64655"/>
                  </a:lnTo>
                  <a:lnTo>
                    <a:pt x="53604" y="55562"/>
                  </a:lnTo>
                  <a:lnTo>
                    <a:pt x="52108" y="46482"/>
                  </a:lnTo>
                  <a:lnTo>
                    <a:pt x="50754" y="37477"/>
                  </a:lnTo>
                  <a:lnTo>
                    <a:pt x="49568" y="28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7574694" y="7276200"/>
              <a:ext cx="20955" cy="37465"/>
            </a:xfrm>
            <a:custGeom>
              <a:avLst/>
              <a:gdLst/>
              <a:ahLst/>
              <a:cxnLst/>
              <a:rect l="l" t="t" r="r" b="b"/>
              <a:pathLst>
                <a:path w="20954" h="37465">
                  <a:moveTo>
                    <a:pt x="0" y="0"/>
                  </a:moveTo>
                  <a:lnTo>
                    <a:pt x="20815" y="36957"/>
                  </a:lnTo>
                  <a:lnTo>
                    <a:pt x="19484" y="29776"/>
                  </a:lnTo>
                  <a:lnTo>
                    <a:pt x="18234" y="22755"/>
                  </a:lnTo>
                  <a:lnTo>
                    <a:pt x="17064" y="15900"/>
                  </a:lnTo>
                  <a:lnTo>
                    <a:pt x="15976" y="9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2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7566694" y="7223604"/>
              <a:ext cx="51435" cy="53975"/>
            </a:xfrm>
            <a:custGeom>
              <a:avLst/>
              <a:gdLst/>
              <a:ahLst/>
              <a:cxnLst/>
              <a:rect l="l" t="t" r="r" b="b"/>
              <a:pathLst>
                <a:path w="51435" h="53975">
                  <a:moveTo>
                    <a:pt x="114" y="0"/>
                  </a:moveTo>
                  <a:lnTo>
                    <a:pt x="0" y="9982"/>
                  </a:lnTo>
                  <a:lnTo>
                    <a:pt x="393" y="17208"/>
                  </a:lnTo>
                  <a:lnTo>
                    <a:pt x="1104" y="24866"/>
                  </a:lnTo>
                  <a:lnTo>
                    <a:pt x="51130" y="53759"/>
                  </a:lnTo>
                  <a:lnTo>
                    <a:pt x="50774" y="48412"/>
                  </a:lnTo>
                  <a:lnTo>
                    <a:pt x="50584" y="43307"/>
                  </a:lnTo>
                  <a:lnTo>
                    <a:pt x="50622" y="35394"/>
                  </a:lnTo>
                  <a:lnTo>
                    <a:pt x="50774" y="32397"/>
                  </a:lnTo>
                  <a:lnTo>
                    <a:pt x="51168" y="29489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7570126" y="7229440"/>
              <a:ext cx="13335" cy="24130"/>
            </a:xfrm>
            <a:custGeom>
              <a:avLst/>
              <a:gdLst/>
              <a:ahLst/>
              <a:cxnLst/>
              <a:rect l="l" t="t" r="r" b="b"/>
              <a:pathLst>
                <a:path w="13335" h="24129">
                  <a:moveTo>
                    <a:pt x="0" y="0"/>
                  </a:moveTo>
                  <a:lnTo>
                    <a:pt x="50" y="5041"/>
                  </a:lnTo>
                  <a:lnTo>
                    <a:pt x="355" y="10731"/>
                  </a:lnTo>
                  <a:lnTo>
                    <a:pt x="889" y="16992"/>
                  </a:lnTo>
                  <a:lnTo>
                    <a:pt x="12763" y="23850"/>
                  </a:lnTo>
                  <a:lnTo>
                    <a:pt x="12306" y="17754"/>
                  </a:lnTo>
                  <a:lnTo>
                    <a:pt x="12001" y="12077"/>
                  </a:lnTo>
                  <a:lnTo>
                    <a:pt x="11874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7568101" y="7251838"/>
              <a:ext cx="51435" cy="43815"/>
            </a:xfrm>
            <a:custGeom>
              <a:avLst/>
              <a:gdLst/>
              <a:ahLst/>
              <a:cxnLst/>
              <a:rect l="l" t="t" r="r" b="b"/>
              <a:pathLst>
                <a:path w="51435" h="43815">
                  <a:moveTo>
                    <a:pt x="0" y="0"/>
                  </a:moveTo>
                  <a:lnTo>
                    <a:pt x="482" y="4724"/>
                  </a:lnTo>
                  <a:lnTo>
                    <a:pt x="1066" y="9588"/>
                  </a:lnTo>
                  <a:lnTo>
                    <a:pt x="1739" y="14554"/>
                  </a:lnTo>
                  <a:lnTo>
                    <a:pt x="51371" y="43205"/>
                  </a:lnTo>
                  <a:lnTo>
                    <a:pt x="50800" y="38277"/>
                  </a:lnTo>
                  <a:lnTo>
                    <a:pt x="50330" y="33489"/>
                  </a:lnTo>
                  <a:lnTo>
                    <a:pt x="49961" y="28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7603228" y="7276990"/>
              <a:ext cx="12065" cy="10160"/>
            </a:xfrm>
            <a:custGeom>
              <a:avLst/>
              <a:gdLst/>
              <a:ahLst/>
              <a:cxnLst/>
              <a:rect l="l" t="t" r="r" b="b"/>
              <a:pathLst>
                <a:path w="12064" h="10159">
                  <a:moveTo>
                    <a:pt x="0" y="0"/>
                  </a:moveTo>
                  <a:lnTo>
                    <a:pt x="304" y="3225"/>
                  </a:lnTo>
                  <a:lnTo>
                    <a:pt x="11976" y="9969"/>
                  </a:lnTo>
                  <a:lnTo>
                    <a:pt x="11684" y="67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7572333" y="7259163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5" h="10795">
                  <a:moveTo>
                    <a:pt x="0" y="0"/>
                  </a:moveTo>
                  <a:lnTo>
                    <a:pt x="419" y="3289"/>
                  </a:lnTo>
                  <a:lnTo>
                    <a:pt x="12890" y="10490"/>
                  </a:lnTo>
                  <a:lnTo>
                    <a:pt x="12573" y="7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7446312" y="6779553"/>
              <a:ext cx="150242" cy="16509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/>
            <p:cNvSpPr/>
            <p:nvPr/>
          </p:nvSpPr>
          <p:spPr>
            <a:xfrm>
              <a:off x="6948892" y="6299886"/>
              <a:ext cx="276377" cy="74783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/>
            <p:cNvSpPr/>
            <p:nvPr/>
          </p:nvSpPr>
          <p:spPr>
            <a:xfrm>
              <a:off x="4902431" y="5374715"/>
              <a:ext cx="591820" cy="270510"/>
            </a:xfrm>
            <a:custGeom>
              <a:avLst/>
              <a:gdLst/>
              <a:ahLst/>
              <a:cxnLst/>
              <a:rect l="l" t="t" r="r" b="b"/>
              <a:pathLst>
                <a:path w="591819" h="270509">
                  <a:moveTo>
                    <a:pt x="584517" y="0"/>
                  </a:moveTo>
                  <a:lnTo>
                    <a:pt x="7150" y="0"/>
                  </a:lnTo>
                  <a:lnTo>
                    <a:pt x="0" y="7137"/>
                  </a:lnTo>
                  <a:lnTo>
                    <a:pt x="0" y="262864"/>
                  </a:lnTo>
                  <a:lnTo>
                    <a:pt x="7150" y="270014"/>
                  </a:lnTo>
                  <a:lnTo>
                    <a:pt x="584517" y="270014"/>
                  </a:lnTo>
                  <a:lnTo>
                    <a:pt x="591667" y="262864"/>
                  </a:lnTo>
                  <a:lnTo>
                    <a:pt x="591667" y="7137"/>
                  </a:lnTo>
                  <a:lnTo>
                    <a:pt x="584517" y="0"/>
                  </a:lnTo>
                  <a:close/>
                </a:path>
              </a:pathLst>
            </a:custGeom>
            <a:solidFill>
              <a:srgbClr val="DBDC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4909375" y="5380671"/>
              <a:ext cx="577850" cy="258445"/>
            </a:xfrm>
            <a:custGeom>
              <a:avLst/>
              <a:gdLst/>
              <a:ahLst/>
              <a:cxnLst/>
              <a:rect l="l" t="t" r="r" b="b"/>
              <a:pathLst>
                <a:path w="577850" h="258445">
                  <a:moveTo>
                    <a:pt x="570623" y="0"/>
                  </a:moveTo>
                  <a:lnTo>
                    <a:pt x="7150" y="0"/>
                  </a:lnTo>
                  <a:lnTo>
                    <a:pt x="0" y="7137"/>
                  </a:lnTo>
                  <a:lnTo>
                    <a:pt x="0" y="250952"/>
                  </a:lnTo>
                  <a:lnTo>
                    <a:pt x="7150" y="258102"/>
                  </a:lnTo>
                  <a:lnTo>
                    <a:pt x="570623" y="258102"/>
                  </a:lnTo>
                  <a:lnTo>
                    <a:pt x="577773" y="250952"/>
                  </a:lnTo>
                  <a:lnTo>
                    <a:pt x="577773" y="7137"/>
                  </a:lnTo>
                  <a:lnTo>
                    <a:pt x="570623" y="0"/>
                  </a:lnTo>
                  <a:close/>
                </a:path>
              </a:pathLst>
            </a:custGeom>
            <a:solidFill>
              <a:srgbClr val="2F62A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14" name="object 514"/>
            <p:cNvSpPr/>
            <p:nvPr/>
          </p:nvSpPr>
          <p:spPr>
            <a:xfrm>
              <a:off x="4902428" y="5453177"/>
              <a:ext cx="591820" cy="8890"/>
            </a:xfrm>
            <a:custGeom>
              <a:avLst/>
              <a:gdLst/>
              <a:ahLst/>
              <a:cxnLst/>
              <a:rect l="l" t="t" r="r" b="b"/>
              <a:pathLst>
                <a:path w="591819" h="8890">
                  <a:moveTo>
                    <a:pt x="0" y="8851"/>
                  </a:moveTo>
                  <a:lnTo>
                    <a:pt x="591667" y="8851"/>
                  </a:lnTo>
                  <a:lnTo>
                    <a:pt x="591667" y="0"/>
                  </a:lnTo>
                  <a:lnTo>
                    <a:pt x="0" y="0"/>
                  </a:lnTo>
                  <a:lnTo>
                    <a:pt x="0" y="8851"/>
                  </a:lnTo>
                  <a:close/>
                </a:path>
              </a:pathLst>
            </a:custGeom>
            <a:solidFill>
              <a:srgbClr val="DBDC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/>
            <p:cNvSpPr/>
            <p:nvPr/>
          </p:nvSpPr>
          <p:spPr>
            <a:xfrm>
              <a:off x="4902428" y="5601157"/>
              <a:ext cx="591820" cy="8890"/>
            </a:xfrm>
            <a:custGeom>
              <a:avLst/>
              <a:gdLst/>
              <a:ahLst/>
              <a:cxnLst/>
              <a:rect l="l" t="t" r="r" b="b"/>
              <a:pathLst>
                <a:path w="591819" h="8890">
                  <a:moveTo>
                    <a:pt x="0" y="8864"/>
                  </a:moveTo>
                  <a:lnTo>
                    <a:pt x="591667" y="8864"/>
                  </a:lnTo>
                  <a:lnTo>
                    <a:pt x="591667" y="0"/>
                  </a:lnTo>
                  <a:lnTo>
                    <a:pt x="0" y="0"/>
                  </a:lnTo>
                  <a:lnTo>
                    <a:pt x="0" y="8864"/>
                  </a:lnTo>
                  <a:close/>
                </a:path>
              </a:pathLst>
            </a:custGeom>
            <a:solidFill>
              <a:srgbClr val="DBDC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/>
            <p:cNvSpPr/>
            <p:nvPr/>
          </p:nvSpPr>
          <p:spPr>
            <a:xfrm>
              <a:off x="5442729" y="5410784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5">
                  <a:moveTo>
                    <a:pt x="16878" y="8432"/>
                  </a:moveTo>
                  <a:lnTo>
                    <a:pt x="16878" y="13093"/>
                  </a:lnTo>
                  <a:lnTo>
                    <a:pt x="13106" y="16865"/>
                  </a:lnTo>
                  <a:lnTo>
                    <a:pt x="8445" y="16865"/>
                  </a:lnTo>
                  <a:lnTo>
                    <a:pt x="3784" y="16865"/>
                  </a:lnTo>
                  <a:lnTo>
                    <a:pt x="0" y="13093"/>
                  </a:lnTo>
                  <a:lnTo>
                    <a:pt x="0" y="8432"/>
                  </a:lnTo>
                  <a:lnTo>
                    <a:pt x="0" y="3771"/>
                  </a:lnTo>
                  <a:lnTo>
                    <a:pt x="3784" y="0"/>
                  </a:lnTo>
                  <a:lnTo>
                    <a:pt x="8445" y="0"/>
                  </a:lnTo>
                  <a:lnTo>
                    <a:pt x="13106" y="0"/>
                  </a:lnTo>
                  <a:lnTo>
                    <a:pt x="16878" y="3771"/>
                  </a:lnTo>
                  <a:lnTo>
                    <a:pt x="16878" y="8432"/>
                  </a:lnTo>
                  <a:close/>
                </a:path>
              </a:pathLst>
            </a:custGeom>
            <a:ln w="3975">
              <a:solidFill>
                <a:srgbClr val="DBDC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/>
            <p:cNvSpPr txBox="1"/>
            <p:nvPr/>
          </p:nvSpPr>
          <p:spPr>
            <a:xfrm>
              <a:off x="5030072" y="5368944"/>
              <a:ext cx="340995" cy="6689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sz="800" spc="65" dirty="0">
                  <a:solidFill>
                    <a:srgbClr val="F1F2F2"/>
                  </a:solidFill>
                  <a:latin typeface="Myriad Pro"/>
                  <a:cs typeface="Myriad Pro"/>
                </a:rPr>
                <a:t>NEW</a:t>
              </a:r>
              <a:r>
                <a:rPr sz="800" spc="-45" dirty="0">
                  <a:solidFill>
                    <a:srgbClr val="F1F2F2"/>
                  </a:solidFill>
                  <a:latin typeface="Myriad Pro"/>
                  <a:cs typeface="Myriad Pro"/>
                </a:rPr>
                <a:t> </a:t>
              </a:r>
              <a:r>
                <a:rPr sz="800" spc="50" dirty="0">
                  <a:solidFill>
                    <a:srgbClr val="F1F2F2"/>
                  </a:solidFill>
                  <a:latin typeface="Myriad Pro"/>
                  <a:cs typeface="Myriad Pro"/>
                </a:rPr>
                <a:t>YORK</a:t>
              </a:r>
              <a:endParaRPr sz="800" dirty="0">
                <a:latin typeface="Myriad Pro"/>
                <a:cs typeface="Myriad Pro"/>
              </a:endParaRPr>
            </a:p>
          </p:txBody>
        </p:sp>
        <p:sp>
          <p:nvSpPr>
            <p:cNvPr id="518" name="object 518"/>
            <p:cNvSpPr txBox="1"/>
            <p:nvPr/>
          </p:nvSpPr>
          <p:spPr>
            <a:xfrm>
              <a:off x="4902428" y="5462029"/>
              <a:ext cx="591820" cy="123959"/>
            </a:xfrm>
            <a:prstGeom prst="rect">
              <a:avLst/>
            </a:prstGeom>
            <a:solidFill>
              <a:srgbClr val="F6F7F9"/>
            </a:solidFill>
          </p:spPr>
          <p:txBody>
            <a:bodyPr vert="horz" wrap="square" lIns="0" tIns="4445" rIns="0" bIns="0" rtlCol="0">
              <a:spAutoFit/>
            </a:bodyPr>
            <a:lstStyle/>
            <a:p>
              <a:pPr marL="72390" algn="ctr">
                <a:lnSpc>
                  <a:spcPct val="100000"/>
                </a:lnSpc>
                <a:spcBef>
                  <a:spcPts val="35"/>
                </a:spcBef>
              </a:pPr>
              <a:r>
                <a:rPr sz="1600" b="1" spc="10" dirty="0">
                  <a:solidFill>
                    <a:srgbClr val="231F20"/>
                  </a:solidFill>
                  <a:latin typeface="Myriad Pro"/>
                  <a:cs typeface="Myriad Pro"/>
                </a:rPr>
                <a:t>DFG-7895</a:t>
              </a:r>
              <a:endParaRPr sz="1600" dirty="0">
                <a:latin typeface="Myriad Pro"/>
                <a:cs typeface="Myriad Pro"/>
              </a:endParaRPr>
            </a:p>
          </p:txBody>
        </p:sp>
        <p:sp>
          <p:nvSpPr>
            <p:cNvPr id="519" name="object 519"/>
            <p:cNvSpPr/>
            <p:nvPr/>
          </p:nvSpPr>
          <p:spPr>
            <a:xfrm>
              <a:off x="5442729" y="5614193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5">
                  <a:moveTo>
                    <a:pt x="13106" y="0"/>
                  </a:moveTo>
                  <a:lnTo>
                    <a:pt x="3784" y="0"/>
                  </a:lnTo>
                  <a:lnTo>
                    <a:pt x="0" y="3771"/>
                  </a:lnTo>
                  <a:lnTo>
                    <a:pt x="0" y="13093"/>
                  </a:lnTo>
                  <a:lnTo>
                    <a:pt x="3784" y="16865"/>
                  </a:lnTo>
                  <a:lnTo>
                    <a:pt x="13106" y="16865"/>
                  </a:lnTo>
                  <a:lnTo>
                    <a:pt x="16878" y="13093"/>
                  </a:lnTo>
                  <a:lnTo>
                    <a:pt x="16878" y="3771"/>
                  </a:lnTo>
                  <a:lnTo>
                    <a:pt x="13106" y="0"/>
                  </a:lnTo>
                  <a:close/>
                </a:path>
              </a:pathLst>
            </a:custGeom>
            <a:solidFill>
              <a:srgbClr val="F6F7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/>
            <p:cNvSpPr/>
            <p:nvPr/>
          </p:nvSpPr>
          <p:spPr>
            <a:xfrm>
              <a:off x="5651661" y="6980348"/>
              <a:ext cx="192989" cy="11142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/>
            <p:cNvSpPr/>
            <p:nvPr/>
          </p:nvSpPr>
          <p:spPr>
            <a:xfrm>
              <a:off x="4909941" y="6936469"/>
              <a:ext cx="1184910" cy="670560"/>
            </a:xfrm>
            <a:custGeom>
              <a:avLst/>
              <a:gdLst/>
              <a:ahLst/>
              <a:cxnLst/>
              <a:rect l="l" t="t" r="r" b="b"/>
              <a:pathLst>
                <a:path w="1184910" h="670559">
                  <a:moveTo>
                    <a:pt x="113223" y="0"/>
                  </a:moveTo>
                  <a:lnTo>
                    <a:pt x="58826" y="9793"/>
                  </a:lnTo>
                  <a:lnTo>
                    <a:pt x="8822" y="43910"/>
                  </a:lnTo>
                  <a:lnTo>
                    <a:pt x="0" y="70488"/>
                  </a:lnTo>
                  <a:lnTo>
                    <a:pt x="8822" y="97065"/>
                  </a:lnTo>
                  <a:lnTo>
                    <a:pt x="937066" y="649398"/>
                  </a:lnTo>
                  <a:lnTo>
                    <a:pt x="973032" y="663940"/>
                  </a:lnTo>
                  <a:lnTo>
                    <a:pt x="1013952" y="669909"/>
                  </a:lnTo>
                  <a:lnTo>
                    <a:pt x="1064104" y="670074"/>
                  </a:lnTo>
                  <a:lnTo>
                    <a:pt x="1087185" y="668804"/>
                  </a:lnTo>
                  <a:lnTo>
                    <a:pt x="1130603" y="658469"/>
                  </a:lnTo>
                  <a:lnTo>
                    <a:pt x="1176037" y="626029"/>
                  </a:lnTo>
                  <a:lnTo>
                    <a:pt x="1184862" y="599443"/>
                  </a:lnTo>
                  <a:lnTo>
                    <a:pt x="1176037" y="572856"/>
                  </a:lnTo>
                  <a:lnTo>
                    <a:pt x="247799" y="20545"/>
                  </a:lnTo>
                  <a:lnTo>
                    <a:pt x="197864" y="2946"/>
                  </a:lnTo>
                  <a:lnTo>
                    <a:pt x="141538" y="949"/>
                  </a:lnTo>
                  <a:lnTo>
                    <a:pt x="113223" y="0"/>
                  </a:lnTo>
                  <a:close/>
                </a:path>
                <a:path w="1184910" h="670559">
                  <a:moveTo>
                    <a:pt x="169866" y="0"/>
                  </a:moveTo>
                  <a:lnTo>
                    <a:pt x="141538" y="949"/>
                  </a:lnTo>
                  <a:lnTo>
                    <a:pt x="178887" y="949"/>
                  </a:lnTo>
                  <a:lnTo>
                    <a:pt x="169866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/>
            <p:cNvSpPr/>
            <p:nvPr/>
          </p:nvSpPr>
          <p:spPr>
            <a:xfrm>
              <a:off x="4952013" y="6899030"/>
              <a:ext cx="1143000" cy="708025"/>
            </a:xfrm>
            <a:custGeom>
              <a:avLst/>
              <a:gdLst/>
              <a:ahLst/>
              <a:cxnLst/>
              <a:rect l="l" t="t" r="r" b="b"/>
              <a:pathLst>
                <a:path w="1143000" h="708025">
                  <a:moveTo>
                    <a:pt x="120508" y="0"/>
                  </a:moveTo>
                  <a:lnTo>
                    <a:pt x="75155" y="5172"/>
                  </a:lnTo>
                  <a:lnTo>
                    <a:pt x="35280" y="20688"/>
                  </a:lnTo>
                  <a:lnTo>
                    <a:pt x="1955" y="57969"/>
                  </a:lnTo>
                  <a:lnTo>
                    <a:pt x="0" y="109181"/>
                  </a:lnTo>
                  <a:lnTo>
                    <a:pt x="2505" y="122344"/>
                  </a:lnTo>
                  <a:lnTo>
                    <a:pt x="35280" y="157873"/>
                  </a:lnTo>
                  <a:lnTo>
                    <a:pt x="937044" y="686841"/>
                  </a:lnTo>
                  <a:lnTo>
                    <a:pt x="976913" y="702357"/>
                  </a:lnTo>
                  <a:lnTo>
                    <a:pt x="1022267" y="707529"/>
                  </a:lnTo>
                  <a:lnTo>
                    <a:pt x="1067621" y="702357"/>
                  </a:lnTo>
                  <a:lnTo>
                    <a:pt x="1107490" y="686841"/>
                  </a:lnTo>
                  <a:lnTo>
                    <a:pt x="1140428" y="650831"/>
                  </a:lnTo>
                  <a:lnTo>
                    <a:pt x="1142784" y="637501"/>
                  </a:lnTo>
                  <a:lnTo>
                    <a:pt x="1142733" y="601002"/>
                  </a:lnTo>
                  <a:lnTo>
                    <a:pt x="1123277" y="561022"/>
                  </a:lnTo>
                  <a:lnTo>
                    <a:pt x="205727" y="20688"/>
                  </a:lnTo>
                  <a:lnTo>
                    <a:pt x="165859" y="5172"/>
                  </a:lnTo>
                  <a:lnTo>
                    <a:pt x="120508" y="0"/>
                  </a:lnTo>
                  <a:close/>
                </a:path>
              </a:pathLst>
            </a:custGeom>
            <a:solidFill>
              <a:srgbClr val="EAA9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4951998" y="6899030"/>
              <a:ext cx="1143000" cy="670560"/>
            </a:xfrm>
            <a:custGeom>
              <a:avLst/>
              <a:gdLst/>
              <a:ahLst/>
              <a:cxnLst/>
              <a:rect l="l" t="t" r="r" b="b"/>
              <a:pathLst>
                <a:path w="1143000" h="670559">
                  <a:moveTo>
                    <a:pt x="120522" y="0"/>
                  </a:moveTo>
                  <a:lnTo>
                    <a:pt x="75169" y="5172"/>
                  </a:lnTo>
                  <a:lnTo>
                    <a:pt x="35299" y="20688"/>
                  </a:lnTo>
                  <a:lnTo>
                    <a:pt x="8824" y="44055"/>
                  </a:lnTo>
                  <a:lnTo>
                    <a:pt x="0" y="70637"/>
                  </a:lnTo>
                  <a:lnTo>
                    <a:pt x="8824" y="97219"/>
                  </a:lnTo>
                  <a:lnTo>
                    <a:pt x="35299" y="120586"/>
                  </a:lnTo>
                  <a:lnTo>
                    <a:pt x="937063" y="649554"/>
                  </a:lnTo>
                  <a:lnTo>
                    <a:pt x="976925" y="665070"/>
                  </a:lnTo>
                  <a:lnTo>
                    <a:pt x="1022276" y="670242"/>
                  </a:lnTo>
                  <a:lnTo>
                    <a:pt x="1067633" y="665070"/>
                  </a:lnTo>
                  <a:lnTo>
                    <a:pt x="1107509" y="649554"/>
                  </a:lnTo>
                  <a:lnTo>
                    <a:pt x="1133977" y="626179"/>
                  </a:lnTo>
                  <a:lnTo>
                    <a:pt x="1142799" y="599592"/>
                  </a:lnTo>
                  <a:lnTo>
                    <a:pt x="1133977" y="573005"/>
                  </a:lnTo>
                  <a:lnTo>
                    <a:pt x="1107509" y="549630"/>
                  </a:lnTo>
                  <a:lnTo>
                    <a:pt x="205746" y="20688"/>
                  </a:lnTo>
                  <a:lnTo>
                    <a:pt x="165876" y="5172"/>
                  </a:lnTo>
                  <a:lnTo>
                    <a:pt x="120522" y="0"/>
                  </a:lnTo>
                  <a:close/>
                </a:path>
              </a:pathLst>
            </a:custGeom>
            <a:solidFill>
              <a:srgbClr val="FFC9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/>
            <p:cNvSpPr/>
            <p:nvPr/>
          </p:nvSpPr>
          <p:spPr>
            <a:xfrm>
              <a:off x="5302553" y="6900989"/>
              <a:ext cx="450850" cy="254000"/>
            </a:xfrm>
            <a:custGeom>
              <a:avLst/>
              <a:gdLst/>
              <a:ahLst/>
              <a:cxnLst/>
              <a:rect l="l" t="t" r="r" b="b"/>
              <a:pathLst>
                <a:path w="450850" h="254000">
                  <a:moveTo>
                    <a:pt x="54597" y="198881"/>
                  </a:moveTo>
                  <a:lnTo>
                    <a:pt x="0" y="231025"/>
                  </a:lnTo>
                  <a:lnTo>
                    <a:pt x="38912" y="253961"/>
                  </a:lnTo>
                  <a:lnTo>
                    <a:pt x="93535" y="221805"/>
                  </a:lnTo>
                  <a:lnTo>
                    <a:pt x="82613" y="215379"/>
                  </a:lnTo>
                  <a:lnTo>
                    <a:pt x="97468" y="206628"/>
                  </a:lnTo>
                  <a:lnTo>
                    <a:pt x="67767" y="206628"/>
                  </a:lnTo>
                  <a:lnTo>
                    <a:pt x="54597" y="198881"/>
                  </a:lnTo>
                  <a:close/>
                </a:path>
                <a:path w="450850" h="254000">
                  <a:moveTo>
                    <a:pt x="137960" y="165303"/>
                  </a:moveTo>
                  <a:lnTo>
                    <a:pt x="67767" y="206628"/>
                  </a:lnTo>
                  <a:lnTo>
                    <a:pt x="97468" y="206628"/>
                  </a:lnTo>
                  <a:lnTo>
                    <a:pt x="152793" y="174040"/>
                  </a:lnTo>
                  <a:lnTo>
                    <a:pt x="168241" y="174040"/>
                  </a:lnTo>
                  <a:lnTo>
                    <a:pt x="175498" y="169798"/>
                  </a:lnTo>
                  <a:lnTo>
                    <a:pt x="145694" y="169798"/>
                  </a:lnTo>
                  <a:lnTo>
                    <a:pt x="137960" y="165303"/>
                  </a:lnTo>
                  <a:close/>
                </a:path>
                <a:path w="450850" h="254000">
                  <a:moveTo>
                    <a:pt x="168241" y="174040"/>
                  </a:moveTo>
                  <a:lnTo>
                    <a:pt x="152793" y="174040"/>
                  </a:lnTo>
                  <a:lnTo>
                    <a:pt x="160528" y="178549"/>
                  </a:lnTo>
                  <a:lnTo>
                    <a:pt x="168241" y="174040"/>
                  </a:lnTo>
                  <a:close/>
                </a:path>
                <a:path w="450850" h="254000">
                  <a:moveTo>
                    <a:pt x="436194" y="0"/>
                  </a:moveTo>
                  <a:lnTo>
                    <a:pt x="145694" y="169798"/>
                  </a:lnTo>
                  <a:lnTo>
                    <a:pt x="175498" y="169798"/>
                  </a:lnTo>
                  <a:lnTo>
                    <a:pt x="450646" y="8978"/>
                  </a:lnTo>
                  <a:lnTo>
                    <a:pt x="436194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/>
            <p:cNvSpPr/>
            <p:nvPr/>
          </p:nvSpPr>
          <p:spPr>
            <a:xfrm>
              <a:off x="5172072" y="6869583"/>
              <a:ext cx="196357" cy="28680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/>
            <p:cNvSpPr/>
            <p:nvPr/>
          </p:nvSpPr>
          <p:spPr>
            <a:xfrm>
              <a:off x="5329611" y="6764313"/>
              <a:ext cx="396240" cy="225425"/>
            </a:xfrm>
            <a:custGeom>
              <a:avLst/>
              <a:gdLst/>
              <a:ahLst/>
              <a:cxnLst/>
              <a:rect l="l" t="t" r="r" b="b"/>
              <a:pathLst>
                <a:path w="396239" h="225425">
                  <a:moveTo>
                    <a:pt x="385292" y="0"/>
                  </a:moveTo>
                  <a:lnTo>
                    <a:pt x="0" y="218706"/>
                  </a:lnTo>
                  <a:lnTo>
                    <a:pt x="10414" y="225158"/>
                  </a:lnTo>
                  <a:lnTo>
                    <a:pt x="395706" y="6451"/>
                  </a:lnTo>
                  <a:lnTo>
                    <a:pt x="385292" y="0"/>
                  </a:lnTo>
                  <a:close/>
                </a:path>
              </a:pathLst>
            </a:custGeom>
            <a:solidFill>
              <a:srgbClr val="DB3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/>
            <p:cNvSpPr/>
            <p:nvPr/>
          </p:nvSpPr>
          <p:spPr>
            <a:xfrm>
              <a:off x="5339877" y="6770755"/>
              <a:ext cx="385445" cy="239395"/>
            </a:xfrm>
            <a:custGeom>
              <a:avLst/>
              <a:gdLst/>
              <a:ahLst/>
              <a:cxnLst/>
              <a:rect l="l" t="t" r="r" b="b"/>
              <a:pathLst>
                <a:path w="385444" h="239395">
                  <a:moveTo>
                    <a:pt x="385432" y="0"/>
                  </a:moveTo>
                  <a:lnTo>
                    <a:pt x="165" y="218719"/>
                  </a:lnTo>
                  <a:lnTo>
                    <a:pt x="0" y="239001"/>
                  </a:lnTo>
                  <a:lnTo>
                    <a:pt x="385292" y="20294"/>
                  </a:lnTo>
                  <a:lnTo>
                    <a:pt x="385432" y="0"/>
                  </a:lnTo>
                  <a:close/>
                </a:path>
              </a:pathLst>
            </a:custGeom>
            <a:solidFill>
              <a:srgbClr val="DFE5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5354589" y="6775785"/>
              <a:ext cx="361772" cy="22559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/>
            <p:cNvSpPr/>
            <p:nvPr/>
          </p:nvSpPr>
          <p:spPr>
            <a:xfrm>
              <a:off x="5302440" y="6974548"/>
              <a:ext cx="62623" cy="67741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/>
            <p:cNvSpPr/>
            <p:nvPr/>
          </p:nvSpPr>
          <p:spPr>
            <a:xfrm>
              <a:off x="5373513" y="7204689"/>
              <a:ext cx="179857" cy="7575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/>
            <p:cNvSpPr/>
            <p:nvPr/>
          </p:nvSpPr>
          <p:spPr>
            <a:xfrm>
              <a:off x="5429389" y="6989215"/>
              <a:ext cx="143510" cy="276225"/>
            </a:xfrm>
            <a:custGeom>
              <a:avLst/>
              <a:gdLst/>
              <a:ahLst/>
              <a:cxnLst/>
              <a:rect l="l" t="t" r="r" b="b"/>
              <a:pathLst>
                <a:path w="143510" h="276225">
                  <a:moveTo>
                    <a:pt x="67068" y="0"/>
                  </a:moveTo>
                  <a:lnTo>
                    <a:pt x="26785" y="11012"/>
                  </a:lnTo>
                  <a:lnTo>
                    <a:pt x="0" y="236613"/>
                  </a:lnTo>
                  <a:lnTo>
                    <a:pt x="68110" y="275869"/>
                  </a:lnTo>
                  <a:lnTo>
                    <a:pt x="114490" y="249097"/>
                  </a:lnTo>
                  <a:lnTo>
                    <a:pt x="128817" y="173281"/>
                  </a:lnTo>
                  <a:lnTo>
                    <a:pt x="138616" y="109451"/>
                  </a:lnTo>
                  <a:lnTo>
                    <a:pt x="142963" y="55841"/>
                  </a:lnTo>
                  <a:lnTo>
                    <a:pt x="142925" y="47790"/>
                  </a:lnTo>
                  <a:lnTo>
                    <a:pt x="141935" y="42379"/>
                  </a:lnTo>
                  <a:lnTo>
                    <a:pt x="138328" y="40322"/>
                  </a:lnTo>
                  <a:lnTo>
                    <a:pt x="69938" y="901"/>
                  </a:lnTo>
                  <a:lnTo>
                    <a:pt x="68656" y="253"/>
                  </a:lnTo>
                  <a:lnTo>
                    <a:pt x="67068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/>
            <p:cNvSpPr/>
            <p:nvPr/>
          </p:nvSpPr>
          <p:spPr>
            <a:xfrm>
              <a:off x="5429386" y="7010983"/>
              <a:ext cx="68580" cy="254635"/>
            </a:xfrm>
            <a:custGeom>
              <a:avLst/>
              <a:gdLst/>
              <a:ahLst/>
              <a:cxnLst/>
              <a:rect l="l" t="t" r="r" b="b"/>
              <a:pathLst>
                <a:path w="68580" h="254634">
                  <a:moveTo>
                    <a:pt x="0" y="0"/>
                  </a:moveTo>
                  <a:lnTo>
                    <a:pt x="0" y="214845"/>
                  </a:lnTo>
                  <a:lnTo>
                    <a:pt x="68122" y="254101"/>
                  </a:lnTo>
                  <a:lnTo>
                    <a:pt x="68110" y="39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5454960" y="6990820"/>
              <a:ext cx="117344" cy="27426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5576823" y="7322024"/>
              <a:ext cx="179857" cy="7575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/>
            <p:cNvSpPr/>
            <p:nvPr/>
          </p:nvSpPr>
          <p:spPr>
            <a:xfrm>
              <a:off x="5605187" y="7102559"/>
              <a:ext cx="143510" cy="281305"/>
            </a:xfrm>
            <a:custGeom>
              <a:avLst/>
              <a:gdLst/>
              <a:ahLst/>
              <a:cxnLst/>
              <a:rect l="l" t="t" r="r" b="b"/>
              <a:pathLst>
                <a:path w="143510" h="281304">
                  <a:moveTo>
                    <a:pt x="74853" y="0"/>
                  </a:moveTo>
                  <a:lnTo>
                    <a:pt x="28181" y="36384"/>
                  </a:lnTo>
                  <a:lnTo>
                    <a:pt x="1939" y="66409"/>
                  </a:lnTo>
                  <a:lnTo>
                    <a:pt x="0" y="81254"/>
                  </a:lnTo>
                  <a:lnTo>
                    <a:pt x="309" y="115128"/>
                  </a:lnTo>
                  <a:lnTo>
                    <a:pt x="3378" y="143124"/>
                  </a:lnTo>
                  <a:lnTo>
                    <a:pt x="11876" y="180275"/>
                  </a:lnTo>
                  <a:lnTo>
                    <a:pt x="28473" y="241617"/>
                  </a:lnTo>
                  <a:lnTo>
                    <a:pt x="96583" y="280860"/>
                  </a:lnTo>
                  <a:lnTo>
                    <a:pt x="142976" y="254101"/>
                  </a:lnTo>
                  <a:lnTo>
                    <a:pt x="142963" y="39255"/>
                  </a:lnTo>
                  <a:lnTo>
                    <a:pt x="74853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/>
            <p:cNvSpPr/>
            <p:nvPr/>
          </p:nvSpPr>
          <p:spPr>
            <a:xfrm>
              <a:off x="5673301" y="7141812"/>
              <a:ext cx="74930" cy="241935"/>
            </a:xfrm>
            <a:custGeom>
              <a:avLst/>
              <a:gdLst/>
              <a:ahLst/>
              <a:cxnLst/>
              <a:rect l="l" t="t" r="r" b="b"/>
              <a:pathLst>
                <a:path w="74930" h="241934">
                  <a:moveTo>
                    <a:pt x="74853" y="0"/>
                  </a:moveTo>
                  <a:lnTo>
                    <a:pt x="28187" y="36384"/>
                  </a:lnTo>
                  <a:lnTo>
                    <a:pt x="1939" y="66414"/>
                  </a:lnTo>
                  <a:lnTo>
                    <a:pt x="0" y="81254"/>
                  </a:lnTo>
                  <a:lnTo>
                    <a:pt x="309" y="115128"/>
                  </a:lnTo>
                  <a:lnTo>
                    <a:pt x="3378" y="143124"/>
                  </a:lnTo>
                  <a:lnTo>
                    <a:pt x="11876" y="180275"/>
                  </a:lnTo>
                  <a:lnTo>
                    <a:pt x="28473" y="241617"/>
                  </a:lnTo>
                  <a:lnTo>
                    <a:pt x="74853" y="214845"/>
                  </a:lnTo>
                  <a:lnTo>
                    <a:pt x="74853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5707314" y="7358404"/>
              <a:ext cx="38100" cy="32384"/>
            </a:xfrm>
            <a:custGeom>
              <a:avLst/>
              <a:gdLst/>
              <a:ahLst/>
              <a:cxnLst/>
              <a:rect l="l" t="t" r="r" b="b"/>
              <a:pathLst>
                <a:path w="38100" h="32384">
                  <a:moveTo>
                    <a:pt x="37807" y="0"/>
                  </a:moveTo>
                  <a:lnTo>
                    <a:pt x="0" y="21831"/>
                  </a:lnTo>
                  <a:lnTo>
                    <a:pt x="0" y="32016"/>
                  </a:lnTo>
                  <a:lnTo>
                    <a:pt x="37807" y="10172"/>
                  </a:lnTo>
                  <a:lnTo>
                    <a:pt x="37807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5277955" y="6387795"/>
              <a:ext cx="744893" cy="98437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5617589" y="7228658"/>
              <a:ext cx="55244" cy="64769"/>
            </a:xfrm>
            <a:custGeom>
              <a:avLst/>
              <a:gdLst/>
              <a:ahLst/>
              <a:cxnLst/>
              <a:rect l="l" t="t" r="r" b="b"/>
              <a:pathLst>
                <a:path w="55244" h="64770">
                  <a:moveTo>
                    <a:pt x="0" y="0"/>
                  </a:moveTo>
                  <a:lnTo>
                    <a:pt x="55219" y="64655"/>
                  </a:lnTo>
                  <a:lnTo>
                    <a:pt x="53604" y="55562"/>
                  </a:lnTo>
                  <a:lnTo>
                    <a:pt x="52108" y="46482"/>
                  </a:lnTo>
                  <a:lnTo>
                    <a:pt x="50754" y="37477"/>
                  </a:lnTo>
                  <a:lnTo>
                    <a:pt x="49568" y="28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5621975" y="7235108"/>
              <a:ext cx="20955" cy="37465"/>
            </a:xfrm>
            <a:custGeom>
              <a:avLst/>
              <a:gdLst/>
              <a:ahLst/>
              <a:cxnLst/>
              <a:rect l="l" t="t" r="r" b="b"/>
              <a:pathLst>
                <a:path w="20955" h="37465">
                  <a:moveTo>
                    <a:pt x="0" y="0"/>
                  </a:moveTo>
                  <a:lnTo>
                    <a:pt x="20815" y="36957"/>
                  </a:lnTo>
                  <a:lnTo>
                    <a:pt x="19484" y="29776"/>
                  </a:lnTo>
                  <a:lnTo>
                    <a:pt x="18234" y="22755"/>
                  </a:lnTo>
                  <a:lnTo>
                    <a:pt x="17064" y="15900"/>
                  </a:lnTo>
                  <a:lnTo>
                    <a:pt x="15976" y="9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2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5613975" y="7182513"/>
              <a:ext cx="51435" cy="53975"/>
            </a:xfrm>
            <a:custGeom>
              <a:avLst/>
              <a:gdLst/>
              <a:ahLst/>
              <a:cxnLst/>
              <a:rect l="l" t="t" r="r" b="b"/>
              <a:pathLst>
                <a:path w="51435" h="53975">
                  <a:moveTo>
                    <a:pt x="114" y="0"/>
                  </a:moveTo>
                  <a:lnTo>
                    <a:pt x="0" y="9982"/>
                  </a:lnTo>
                  <a:lnTo>
                    <a:pt x="393" y="17208"/>
                  </a:lnTo>
                  <a:lnTo>
                    <a:pt x="1104" y="24866"/>
                  </a:lnTo>
                  <a:lnTo>
                    <a:pt x="51130" y="53759"/>
                  </a:lnTo>
                  <a:lnTo>
                    <a:pt x="50774" y="48412"/>
                  </a:lnTo>
                  <a:lnTo>
                    <a:pt x="50584" y="43307"/>
                  </a:lnTo>
                  <a:lnTo>
                    <a:pt x="50622" y="35394"/>
                  </a:lnTo>
                  <a:lnTo>
                    <a:pt x="50774" y="32397"/>
                  </a:lnTo>
                  <a:lnTo>
                    <a:pt x="51168" y="29489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5617406" y="7188349"/>
              <a:ext cx="13335" cy="24130"/>
            </a:xfrm>
            <a:custGeom>
              <a:avLst/>
              <a:gdLst/>
              <a:ahLst/>
              <a:cxnLst/>
              <a:rect l="l" t="t" r="r" b="b"/>
              <a:pathLst>
                <a:path w="13335" h="24129">
                  <a:moveTo>
                    <a:pt x="0" y="0"/>
                  </a:moveTo>
                  <a:lnTo>
                    <a:pt x="50" y="5041"/>
                  </a:lnTo>
                  <a:lnTo>
                    <a:pt x="355" y="10731"/>
                  </a:lnTo>
                  <a:lnTo>
                    <a:pt x="889" y="16992"/>
                  </a:lnTo>
                  <a:lnTo>
                    <a:pt x="12763" y="23850"/>
                  </a:lnTo>
                  <a:lnTo>
                    <a:pt x="12306" y="17754"/>
                  </a:lnTo>
                  <a:lnTo>
                    <a:pt x="12001" y="12077"/>
                  </a:lnTo>
                  <a:lnTo>
                    <a:pt x="11874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5615382" y="7210748"/>
              <a:ext cx="51435" cy="43815"/>
            </a:xfrm>
            <a:custGeom>
              <a:avLst/>
              <a:gdLst/>
              <a:ahLst/>
              <a:cxnLst/>
              <a:rect l="l" t="t" r="r" b="b"/>
              <a:pathLst>
                <a:path w="51435" h="43815">
                  <a:moveTo>
                    <a:pt x="0" y="0"/>
                  </a:moveTo>
                  <a:lnTo>
                    <a:pt x="482" y="4724"/>
                  </a:lnTo>
                  <a:lnTo>
                    <a:pt x="1066" y="9588"/>
                  </a:lnTo>
                  <a:lnTo>
                    <a:pt x="1739" y="14554"/>
                  </a:lnTo>
                  <a:lnTo>
                    <a:pt x="51371" y="43205"/>
                  </a:lnTo>
                  <a:lnTo>
                    <a:pt x="50799" y="38277"/>
                  </a:lnTo>
                  <a:lnTo>
                    <a:pt x="50330" y="33489"/>
                  </a:lnTo>
                  <a:lnTo>
                    <a:pt x="49961" y="28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5650510" y="7235899"/>
              <a:ext cx="12065" cy="10160"/>
            </a:xfrm>
            <a:custGeom>
              <a:avLst/>
              <a:gdLst/>
              <a:ahLst/>
              <a:cxnLst/>
              <a:rect l="l" t="t" r="r" b="b"/>
              <a:pathLst>
                <a:path w="12064" h="10159">
                  <a:moveTo>
                    <a:pt x="0" y="0"/>
                  </a:moveTo>
                  <a:lnTo>
                    <a:pt x="304" y="3225"/>
                  </a:lnTo>
                  <a:lnTo>
                    <a:pt x="11976" y="9969"/>
                  </a:lnTo>
                  <a:lnTo>
                    <a:pt x="11684" y="67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5619614" y="7218072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5" h="10795">
                  <a:moveTo>
                    <a:pt x="0" y="0"/>
                  </a:moveTo>
                  <a:lnTo>
                    <a:pt x="419" y="3289"/>
                  </a:lnTo>
                  <a:lnTo>
                    <a:pt x="12890" y="10490"/>
                  </a:lnTo>
                  <a:lnTo>
                    <a:pt x="12573" y="7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5073467" y="6282577"/>
              <a:ext cx="61594" cy="731520"/>
            </a:xfrm>
            <a:custGeom>
              <a:avLst/>
              <a:gdLst/>
              <a:ahLst/>
              <a:cxnLst/>
              <a:rect l="l" t="t" r="r" b="b"/>
              <a:pathLst>
                <a:path w="61594" h="731520">
                  <a:moveTo>
                    <a:pt x="61112" y="0"/>
                  </a:moveTo>
                  <a:lnTo>
                    <a:pt x="0" y="0"/>
                  </a:lnTo>
                  <a:lnTo>
                    <a:pt x="0" y="713943"/>
                  </a:lnTo>
                  <a:lnTo>
                    <a:pt x="2400" y="720541"/>
                  </a:lnTo>
                  <a:lnTo>
                    <a:pt x="8948" y="725930"/>
                  </a:lnTo>
                  <a:lnTo>
                    <a:pt x="18661" y="729564"/>
                  </a:lnTo>
                  <a:lnTo>
                    <a:pt x="30556" y="730897"/>
                  </a:lnTo>
                  <a:lnTo>
                    <a:pt x="42445" y="729564"/>
                  </a:lnTo>
                  <a:lnTo>
                    <a:pt x="52158" y="725930"/>
                  </a:lnTo>
                  <a:lnTo>
                    <a:pt x="58709" y="720541"/>
                  </a:lnTo>
                  <a:lnTo>
                    <a:pt x="61112" y="713943"/>
                  </a:lnTo>
                  <a:lnTo>
                    <a:pt x="61112" y="0"/>
                  </a:lnTo>
                  <a:close/>
                </a:path>
              </a:pathLst>
            </a:custGeom>
            <a:solidFill>
              <a:srgbClr val="ECE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5104028" y="6466751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5" h="45720">
                  <a:moveTo>
                    <a:pt x="30556" y="45275"/>
                  </a:moveTo>
                  <a:lnTo>
                    <a:pt x="0" y="45275"/>
                  </a:lnTo>
                  <a:lnTo>
                    <a:pt x="0" y="0"/>
                  </a:lnTo>
                  <a:lnTo>
                    <a:pt x="30556" y="0"/>
                  </a:lnTo>
                  <a:lnTo>
                    <a:pt x="30556" y="45275"/>
                  </a:lnTo>
                  <a:close/>
                </a:path>
              </a:pathLst>
            </a:custGeom>
            <a:solidFill>
              <a:srgbClr val="ECE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/>
            <p:cNvSpPr/>
            <p:nvPr/>
          </p:nvSpPr>
          <p:spPr>
            <a:xfrm>
              <a:off x="5019992" y="6369949"/>
              <a:ext cx="121920" cy="76835"/>
            </a:xfrm>
            <a:custGeom>
              <a:avLst/>
              <a:gdLst/>
              <a:ahLst/>
              <a:cxnLst/>
              <a:rect l="l" t="t" r="r" b="b"/>
              <a:pathLst>
                <a:path w="121919" h="76834">
                  <a:moveTo>
                    <a:pt x="5918" y="0"/>
                  </a:moveTo>
                  <a:lnTo>
                    <a:pt x="0" y="3454"/>
                  </a:lnTo>
                  <a:lnTo>
                    <a:pt x="115443" y="76695"/>
                  </a:lnTo>
                  <a:lnTo>
                    <a:pt x="121704" y="73063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/>
            <p:cNvSpPr/>
            <p:nvPr/>
          </p:nvSpPr>
          <p:spPr>
            <a:xfrm>
              <a:off x="5019992" y="6369949"/>
              <a:ext cx="121920" cy="76835"/>
            </a:xfrm>
            <a:custGeom>
              <a:avLst/>
              <a:gdLst/>
              <a:ahLst/>
              <a:cxnLst/>
              <a:rect l="l" t="t" r="r" b="b"/>
              <a:pathLst>
                <a:path w="121919" h="76834">
                  <a:moveTo>
                    <a:pt x="115443" y="76695"/>
                  </a:moveTo>
                  <a:lnTo>
                    <a:pt x="121704" y="73063"/>
                  </a:lnTo>
                  <a:lnTo>
                    <a:pt x="5918" y="0"/>
                  </a:lnTo>
                  <a:lnTo>
                    <a:pt x="0" y="3454"/>
                  </a:lnTo>
                  <a:lnTo>
                    <a:pt x="115443" y="76695"/>
                  </a:lnTo>
                  <a:close/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/>
            <p:cNvSpPr/>
            <p:nvPr/>
          </p:nvSpPr>
          <p:spPr>
            <a:xfrm>
              <a:off x="5016421" y="6369731"/>
              <a:ext cx="148590" cy="79375"/>
            </a:xfrm>
            <a:custGeom>
              <a:avLst/>
              <a:gdLst/>
              <a:ahLst/>
              <a:cxnLst/>
              <a:rect l="l" t="t" r="r" b="b"/>
              <a:pathLst>
                <a:path w="148590" h="79375">
                  <a:moveTo>
                    <a:pt x="7162" y="0"/>
                  </a:moveTo>
                  <a:lnTo>
                    <a:pt x="0" y="2781"/>
                  </a:lnTo>
                  <a:lnTo>
                    <a:pt x="0" y="11442"/>
                  </a:lnTo>
                  <a:lnTo>
                    <a:pt x="117233" y="79120"/>
                  </a:lnTo>
                  <a:lnTo>
                    <a:pt x="121945" y="77127"/>
                  </a:lnTo>
                  <a:lnTo>
                    <a:pt x="121970" y="71323"/>
                  </a:lnTo>
                  <a:lnTo>
                    <a:pt x="127805" y="57251"/>
                  </a:lnTo>
                  <a:lnTo>
                    <a:pt x="99390" y="57251"/>
                  </a:lnTo>
                  <a:lnTo>
                    <a:pt x="15798" y="5257"/>
                  </a:lnTo>
                  <a:lnTo>
                    <a:pt x="7162" y="0"/>
                  </a:lnTo>
                  <a:close/>
                </a:path>
                <a:path w="148590" h="79375">
                  <a:moveTo>
                    <a:pt x="133807" y="152"/>
                  </a:moveTo>
                  <a:lnTo>
                    <a:pt x="113423" y="13131"/>
                  </a:lnTo>
                  <a:lnTo>
                    <a:pt x="108902" y="52641"/>
                  </a:lnTo>
                  <a:lnTo>
                    <a:pt x="99390" y="57251"/>
                  </a:lnTo>
                  <a:lnTo>
                    <a:pt x="127805" y="57251"/>
                  </a:lnTo>
                  <a:lnTo>
                    <a:pt x="148069" y="8381"/>
                  </a:lnTo>
                  <a:lnTo>
                    <a:pt x="133807" y="152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/>
            <p:cNvSpPr/>
            <p:nvPr/>
          </p:nvSpPr>
          <p:spPr>
            <a:xfrm>
              <a:off x="5016421" y="6369731"/>
              <a:ext cx="148590" cy="79375"/>
            </a:xfrm>
            <a:custGeom>
              <a:avLst/>
              <a:gdLst/>
              <a:ahLst/>
              <a:cxnLst/>
              <a:rect l="l" t="t" r="r" b="b"/>
              <a:pathLst>
                <a:path w="148590" h="79375">
                  <a:moveTo>
                    <a:pt x="133807" y="152"/>
                  </a:moveTo>
                  <a:lnTo>
                    <a:pt x="113423" y="13131"/>
                  </a:lnTo>
                  <a:lnTo>
                    <a:pt x="109880" y="44119"/>
                  </a:lnTo>
                  <a:lnTo>
                    <a:pt x="108902" y="52641"/>
                  </a:lnTo>
                  <a:lnTo>
                    <a:pt x="99390" y="57251"/>
                  </a:lnTo>
                  <a:lnTo>
                    <a:pt x="92113" y="52717"/>
                  </a:lnTo>
                  <a:lnTo>
                    <a:pt x="15798" y="5257"/>
                  </a:lnTo>
                  <a:lnTo>
                    <a:pt x="7162" y="0"/>
                  </a:lnTo>
                  <a:lnTo>
                    <a:pt x="0" y="2781"/>
                  </a:lnTo>
                  <a:lnTo>
                    <a:pt x="0" y="11442"/>
                  </a:lnTo>
                  <a:lnTo>
                    <a:pt x="111404" y="75755"/>
                  </a:lnTo>
                  <a:lnTo>
                    <a:pt x="117233" y="79120"/>
                  </a:lnTo>
                  <a:lnTo>
                    <a:pt x="121945" y="77127"/>
                  </a:lnTo>
                  <a:lnTo>
                    <a:pt x="121970" y="71323"/>
                  </a:lnTo>
                  <a:lnTo>
                    <a:pt x="148069" y="8381"/>
                  </a:lnTo>
                  <a:lnTo>
                    <a:pt x="133807" y="152"/>
                  </a:lnTo>
                  <a:close/>
                </a:path>
              </a:pathLst>
            </a:custGeom>
            <a:ln w="31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/>
            <p:cNvSpPr/>
            <p:nvPr/>
          </p:nvSpPr>
          <p:spPr>
            <a:xfrm>
              <a:off x="5017567" y="6265635"/>
              <a:ext cx="262484" cy="18040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/>
            <p:cNvSpPr/>
            <p:nvPr/>
          </p:nvSpPr>
          <p:spPr>
            <a:xfrm>
              <a:off x="5872812" y="7225076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914" y="0"/>
                  </a:moveTo>
                  <a:lnTo>
                    <a:pt x="558" y="1130"/>
                  </a:lnTo>
                  <a:lnTo>
                    <a:pt x="253" y="2336"/>
                  </a:lnTo>
                  <a:lnTo>
                    <a:pt x="0" y="3581"/>
                  </a:lnTo>
                  <a:lnTo>
                    <a:pt x="5206" y="9613"/>
                  </a:lnTo>
                  <a:lnTo>
                    <a:pt x="5410" y="8597"/>
                  </a:lnTo>
                  <a:lnTo>
                    <a:pt x="5714" y="7670"/>
                  </a:lnTo>
                  <a:lnTo>
                    <a:pt x="6108" y="6819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/>
            <p:cNvSpPr/>
            <p:nvPr/>
          </p:nvSpPr>
          <p:spPr>
            <a:xfrm>
              <a:off x="5872358" y="7233292"/>
              <a:ext cx="6350" cy="9525"/>
            </a:xfrm>
            <a:custGeom>
              <a:avLst/>
              <a:gdLst/>
              <a:ahLst/>
              <a:cxnLst/>
              <a:rect l="l" t="t" r="r" b="b"/>
              <a:pathLst>
                <a:path w="6350" h="9525">
                  <a:moveTo>
                    <a:pt x="0" y="0"/>
                  </a:moveTo>
                  <a:lnTo>
                    <a:pt x="203" y="2425"/>
                  </a:lnTo>
                  <a:lnTo>
                    <a:pt x="596" y="4864"/>
                  </a:lnTo>
                  <a:lnTo>
                    <a:pt x="1181" y="7289"/>
                  </a:lnTo>
                  <a:lnTo>
                    <a:pt x="5842" y="9131"/>
                  </a:lnTo>
                  <a:lnTo>
                    <a:pt x="5588" y="7683"/>
                  </a:lnTo>
                  <a:lnTo>
                    <a:pt x="5422" y="6210"/>
                  </a:lnTo>
                  <a:lnTo>
                    <a:pt x="5397" y="4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/>
            <p:cNvSpPr/>
            <p:nvPr/>
          </p:nvSpPr>
          <p:spPr>
            <a:xfrm>
              <a:off x="6212814" y="7411187"/>
              <a:ext cx="56768" cy="7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/>
            <p:cNvSpPr/>
            <p:nvPr/>
          </p:nvSpPr>
          <p:spPr>
            <a:xfrm>
              <a:off x="6213987" y="7413542"/>
              <a:ext cx="54610" cy="69850"/>
            </a:xfrm>
            <a:custGeom>
              <a:avLst/>
              <a:gdLst/>
              <a:ahLst/>
              <a:cxnLst/>
              <a:rect l="l" t="t" r="r" b="b"/>
              <a:pathLst>
                <a:path w="54610" h="69850">
                  <a:moveTo>
                    <a:pt x="16962" y="0"/>
                  </a:moveTo>
                  <a:lnTo>
                    <a:pt x="8248" y="2086"/>
                  </a:lnTo>
                  <a:lnTo>
                    <a:pt x="2163" y="8730"/>
                  </a:lnTo>
                  <a:lnTo>
                    <a:pt x="0" y="19120"/>
                  </a:lnTo>
                  <a:lnTo>
                    <a:pt x="2190" y="32801"/>
                  </a:lnTo>
                  <a:lnTo>
                    <a:pt x="7843" y="45982"/>
                  </a:lnTo>
                  <a:lnTo>
                    <a:pt x="16328" y="57526"/>
                  </a:lnTo>
                  <a:lnTo>
                    <a:pt x="27012" y="66300"/>
                  </a:lnTo>
                  <a:lnTo>
                    <a:pt x="37068" y="69587"/>
                  </a:lnTo>
                  <a:lnTo>
                    <a:pt x="45781" y="67508"/>
                  </a:lnTo>
                  <a:lnTo>
                    <a:pt x="51864" y="60869"/>
                  </a:lnTo>
                  <a:lnTo>
                    <a:pt x="54025" y="50476"/>
                  </a:lnTo>
                  <a:lnTo>
                    <a:pt x="51835" y="36782"/>
                  </a:lnTo>
                  <a:lnTo>
                    <a:pt x="46181" y="23598"/>
                  </a:lnTo>
                  <a:lnTo>
                    <a:pt x="37696" y="12055"/>
                  </a:lnTo>
                  <a:lnTo>
                    <a:pt x="27012" y="3283"/>
                  </a:lnTo>
                  <a:lnTo>
                    <a:pt x="16962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/>
            <p:cNvSpPr/>
            <p:nvPr/>
          </p:nvSpPr>
          <p:spPr>
            <a:xfrm>
              <a:off x="6213766" y="7413539"/>
              <a:ext cx="46355" cy="71120"/>
            </a:xfrm>
            <a:custGeom>
              <a:avLst/>
              <a:gdLst/>
              <a:ahLst/>
              <a:cxnLst/>
              <a:rect l="l" t="t" r="r" b="b"/>
              <a:pathLst>
                <a:path w="46355" h="71120">
                  <a:moveTo>
                    <a:pt x="15709" y="0"/>
                  </a:moveTo>
                  <a:lnTo>
                    <a:pt x="6819" y="330"/>
                  </a:lnTo>
                  <a:lnTo>
                    <a:pt x="0" y="7747"/>
                  </a:lnTo>
                  <a:lnTo>
                    <a:pt x="215" y="19126"/>
                  </a:lnTo>
                  <a:lnTo>
                    <a:pt x="16551" y="57532"/>
                  </a:lnTo>
                  <a:lnTo>
                    <a:pt x="34201" y="70523"/>
                  </a:lnTo>
                  <a:lnTo>
                    <a:pt x="41122" y="70497"/>
                  </a:lnTo>
                  <a:lnTo>
                    <a:pt x="43213" y="69215"/>
                  </a:lnTo>
                  <a:lnTo>
                    <a:pt x="41503" y="69215"/>
                  </a:lnTo>
                  <a:lnTo>
                    <a:pt x="35674" y="68707"/>
                  </a:lnTo>
                  <a:lnTo>
                    <a:pt x="5302" y="32054"/>
                  </a:lnTo>
                  <a:lnTo>
                    <a:pt x="2933" y="8509"/>
                  </a:lnTo>
                  <a:lnTo>
                    <a:pt x="8293" y="1587"/>
                  </a:lnTo>
                  <a:lnTo>
                    <a:pt x="15709" y="0"/>
                  </a:lnTo>
                  <a:close/>
                </a:path>
                <a:path w="46355" h="71120">
                  <a:moveTo>
                    <a:pt x="46215" y="67373"/>
                  </a:moveTo>
                  <a:lnTo>
                    <a:pt x="41503" y="69215"/>
                  </a:lnTo>
                  <a:lnTo>
                    <a:pt x="43213" y="69215"/>
                  </a:lnTo>
                  <a:lnTo>
                    <a:pt x="46215" y="6737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/>
            <p:cNvSpPr/>
            <p:nvPr/>
          </p:nvSpPr>
          <p:spPr>
            <a:xfrm>
              <a:off x="6224935" y="7427835"/>
              <a:ext cx="29209" cy="42545"/>
            </a:xfrm>
            <a:custGeom>
              <a:avLst/>
              <a:gdLst/>
              <a:ahLst/>
              <a:cxnLst/>
              <a:rect l="l" t="t" r="r" b="b"/>
              <a:pathLst>
                <a:path w="29210" h="42545">
                  <a:moveTo>
                    <a:pt x="7239" y="0"/>
                  </a:moveTo>
                  <a:lnTo>
                    <a:pt x="0" y="4356"/>
                  </a:lnTo>
                  <a:lnTo>
                    <a:pt x="165" y="12865"/>
                  </a:lnTo>
                  <a:lnTo>
                    <a:pt x="1332" y="20145"/>
                  </a:lnTo>
                  <a:lnTo>
                    <a:pt x="4343" y="27163"/>
                  </a:lnTo>
                  <a:lnTo>
                    <a:pt x="8859" y="33312"/>
                  </a:lnTo>
                  <a:lnTo>
                    <a:pt x="14541" y="37985"/>
                  </a:lnTo>
                  <a:lnTo>
                    <a:pt x="21856" y="42417"/>
                  </a:lnTo>
                  <a:lnTo>
                    <a:pt x="29095" y="38074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/>
            <p:cNvSpPr/>
            <p:nvPr/>
          </p:nvSpPr>
          <p:spPr>
            <a:xfrm>
              <a:off x="6249901" y="7432389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6553" y="0"/>
                  </a:moveTo>
                  <a:lnTo>
                    <a:pt x="0" y="6515"/>
                  </a:lnTo>
                  <a:lnTo>
                    <a:pt x="1130" y="8204"/>
                  </a:lnTo>
                  <a:lnTo>
                    <a:pt x="1638" y="9080"/>
                  </a:lnTo>
                  <a:lnTo>
                    <a:pt x="9893" y="5245"/>
                  </a:lnTo>
                  <a:lnTo>
                    <a:pt x="8864" y="3441"/>
                  </a:lnTo>
                  <a:lnTo>
                    <a:pt x="7747" y="1689"/>
                  </a:lnTo>
                  <a:lnTo>
                    <a:pt x="655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/>
            <p:cNvSpPr/>
            <p:nvPr/>
          </p:nvSpPr>
          <p:spPr>
            <a:xfrm>
              <a:off x="6238824" y="7417219"/>
              <a:ext cx="6985" cy="13335"/>
            </a:xfrm>
            <a:custGeom>
              <a:avLst/>
              <a:gdLst/>
              <a:ahLst/>
              <a:cxnLst/>
              <a:rect l="l" t="t" r="r" b="b"/>
              <a:pathLst>
                <a:path w="6985" h="13334">
                  <a:moveTo>
                    <a:pt x="1689" y="0"/>
                  </a:moveTo>
                  <a:lnTo>
                    <a:pt x="0" y="11468"/>
                  </a:lnTo>
                  <a:lnTo>
                    <a:pt x="825" y="11874"/>
                  </a:lnTo>
                  <a:lnTo>
                    <a:pt x="1803" y="12471"/>
                  </a:lnTo>
                  <a:lnTo>
                    <a:pt x="2908" y="13233"/>
                  </a:lnTo>
                  <a:lnTo>
                    <a:pt x="6934" y="3657"/>
                  </a:lnTo>
                  <a:lnTo>
                    <a:pt x="5435" y="2438"/>
                  </a:lnTo>
                  <a:lnTo>
                    <a:pt x="3886" y="1308"/>
                  </a:lnTo>
                  <a:lnTo>
                    <a:pt x="2082" y="190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/>
            <p:cNvSpPr/>
            <p:nvPr/>
          </p:nvSpPr>
          <p:spPr>
            <a:xfrm>
              <a:off x="6253433" y="7441933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4">
                  <a:moveTo>
                    <a:pt x="8521" y="0"/>
                  </a:moveTo>
                  <a:lnTo>
                    <a:pt x="0" y="3314"/>
                  </a:lnTo>
                  <a:lnTo>
                    <a:pt x="520" y="4521"/>
                  </a:lnTo>
                  <a:lnTo>
                    <a:pt x="977" y="5753"/>
                  </a:lnTo>
                  <a:lnTo>
                    <a:pt x="1358" y="6984"/>
                  </a:lnTo>
                  <a:lnTo>
                    <a:pt x="11036" y="6299"/>
                  </a:lnTo>
                  <a:lnTo>
                    <a:pt x="10325" y="4165"/>
                  </a:lnTo>
                  <a:lnTo>
                    <a:pt x="9486" y="2070"/>
                  </a:lnTo>
                  <a:lnTo>
                    <a:pt x="852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/>
            <p:cNvSpPr/>
            <p:nvPr/>
          </p:nvSpPr>
          <p:spPr>
            <a:xfrm>
              <a:off x="6245140" y="7423691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3873" y="0"/>
                  </a:moveTo>
                  <a:lnTo>
                    <a:pt x="0" y="9575"/>
                  </a:lnTo>
                  <a:lnTo>
                    <a:pt x="876" y="10414"/>
                  </a:lnTo>
                  <a:lnTo>
                    <a:pt x="1714" y="11315"/>
                  </a:lnTo>
                  <a:lnTo>
                    <a:pt x="2514" y="12242"/>
                  </a:lnTo>
                  <a:lnTo>
                    <a:pt x="8331" y="4787"/>
                  </a:lnTo>
                  <a:lnTo>
                    <a:pt x="6934" y="3098"/>
                  </a:lnTo>
                  <a:lnTo>
                    <a:pt x="5448" y="148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/>
            <p:cNvSpPr/>
            <p:nvPr/>
          </p:nvSpPr>
          <p:spPr>
            <a:xfrm>
              <a:off x="6221279" y="7419052"/>
              <a:ext cx="6350" cy="12065"/>
            </a:xfrm>
            <a:custGeom>
              <a:avLst/>
              <a:gdLst/>
              <a:ahLst/>
              <a:cxnLst/>
              <a:rect l="l" t="t" r="r" b="b"/>
              <a:pathLst>
                <a:path w="6350" h="12065">
                  <a:moveTo>
                    <a:pt x="2400" y="0"/>
                  </a:moveTo>
                  <a:lnTo>
                    <a:pt x="0" y="3568"/>
                  </a:lnTo>
                  <a:lnTo>
                    <a:pt x="4940" y="11887"/>
                  </a:lnTo>
                  <a:lnTo>
                    <a:pt x="5346" y="11366"/>
                  </a:lnTo>
                  <a:lnTo>
                    <a:pt x="5791" y="10883"/>
                  </a:lnTo>
                  <a:lnTo>
                    <a:pt x="6286" y="10464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/>
            <p:cNvSpPr/>
            <p:nvPr/>
          </p:nvSpPr>
          <p:spPr>
            <a:xfrm>
              <a:off x="6218895" y="7426081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927" y="0"/>
                  </a:moveTo>
                  <a:lnTo>
                    <a:pt x="558" y="1130"/>
                  </a:lnTo>
                  <a:lnTo>
                    <a:pt x="254" y="2336"/>
                  </a:lnTo>
                  <a:lnTo>
                    <a:pt x="0" y="3581"/>
                  </a:lnTo>
                  <a:lnTo>
                    <a:pt x="5219" y="9613"/>
                  </a:lnTo>
                  <a:lnTo>
                    <a:pt x="5410" y="8597"/>
                  </a:lnTo>
                  <a:lnTo>
                    <a:pt x="5727" y="7670"/>
                  </a:lnTo>
                  <a:lnTo>
                    <a:pt x="6121" y="681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/>
            <p:cNvSpPr/>
            <p:nvPr/>
          </p:nvSpPr>
          <p:spPr>
            <a:xfrm>
              <a:off x="6226167" y="7415072"/>
              <a:ext cx="5715" cy="13335"/>
            </a:xfrm>
            <a:custGeom>
              <a:avLst/>
              <a:gdLst/>
              <a:ahLst/>
              <a:cxnLst/>
              <a:rect l="l" t="t" r="r" b="b"/>
              <a:pathLst>
                <a:path w="5714" h="13334">
                  <a:moveTo>
                    <a:pt x="3873" y="0"/>
                  </a:moveTo>
                  <a:lnTo>
                    <a:pt x="2489" y="317"/>
                  </a:lnTo>
                  <a:lnTo>
                    <a:pt x="1193" y="901"/>
                  </a:lnTo>
                  <a:lnTo>
                    <a:pt x="0" y="1727"/>
                  </a:lnTo>
                  <a:lnTo>
                    <a:pt x="3276" y="13233"/>
                  </a:lnTo>
                  <a:lnTo>
                    <a:pt x="3975" y="12903"/>
                  </a:lnTo>
                  <a:lnTo>
                    <a:pt x="4699" y="12649"/>
                  </a:lnTo>
                  <a:lnTo>
                    <a:pt x="5473" y="12496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/>
            <p:cNvSpPr/>
            <p:nvPr/>
          </p:nvSpPr>
          <p:spPr>
            <a:xfrm>
              <a:off x="6232516" y="7414768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80" h="13334">
                  <a:moveTo>
                    <a:pt x="1549" y="0"/>
                  </a:moveTo>
                  <a:lnTo>
                    <a:pt x="0" y="0"/>
                  </a:lnTo>
                  <a:lnTo>
                    <a:pt x="49" y="914"/>
                  </a:lnTo>
                  <a:lnTo>
                    <a:pt x="1346" y="12611"/>
                  </a:lnTo>
                  <a:lnTo>
                    <a:pt x="2070" y="12636"/>
                  </a:lnTo>
                  <a:lnTo>
                    <a:pt x="2819" y="12750"/>
                  </a:lnTo>
                  <a:lnTo>
                    <a:pt x="3581" y="12928"/>
                  </a:lnTo>
                  <a:lnTo>
                    <a:pt x="4749" y="914"/>
                  </a:lnTo>
                  <a:lnTo>
                    <a:pt x="3136" y="330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/>
            <p:cNvSpPr/>
            <p:nvPr/>
          </p:nvSpPr>
          <p:spPr>
            <a:xfrm>
              <a:off x="6255819" y="7453011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0007" y="0"/>
                  </a:moveTo>
                  <a:lnTo>
                    <a:pt x="0" y="0"/>
                  </a:lnTo>
                  <a:lnTo>
                    <a:pt x="215" y="1219"/>
                  </a:lnTo>
                  <a:lnTo>
                    <a:pt x="317" y="2095"/>
                  </a:lnTo>
                  <a:lnTo>
                    <a:pt x="431" y="3619"/>
                  </a:lnTo>
                  <a:lnTo>
                    <a:pt x="11074" y="6261"/>
                  </a:lnTo>
                  <a:lnTo>
                    <a:pt x="10858" y="4178"/>
                  </a:lnTo>
                  <a:lnTo>
                    <a:pt x="10502" y="2095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/>
            <p:cNvSpPr/>
            <p:nvPr/>
          </p:nvSpPr>
          <p:spPr>
            <a:xfrm>
              <a:off x="6233101" y="7462257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10" h="8254">
                  <a:moveTo>
                    <a:pt x="850" y="0"/>
                  </a:moveTo>
                  <a:lnTo>
                    <a:pt x="0" y="4775"/>
                  </a:lnTo>
                  <a:lnTo>
                    <a:pt x="1054" y="5930"/>
                  </a:lnTo>
                  <a:lnTo>
                    <a:pt x="2133" y="7035"/>
                  </a:lnTo>
                  <a:lnTo>
                    <a:pt x="3251" y="8077"/>
                  </a:lnTo>
                  <a:lnTo>
                    <a:pt x="2933" y="1981"/>
                  </a:lnTo>
                  <a:lnTo>
                    <a:pt x="2209" y="1358"/>
                  </a:lnTo>
                  <a:lnTo>
                    <a:pt x="1523" y="698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/>
            <p:cNvSpPr/>
            <p:nvPr/>
          </p:nvSpPr>
          <p:spPr>
            <a:xfrm>
              <a:off x="6225615" y="74559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505" y="0"/>
                  </a:moveTo>
                  <a:lnTo>
                    <a:pt x="0" y="736"/>
                  </a:lnTo>
                  <a:lnTo>
                    <a:pt x="1104" y="2679"/>
                  </a:lnTo>
                  <a:lnTo>
                    <a:pt x="2311" y="4559"/>
                  </a:lnTo>
                  <a:lnTo>
                    <a:pt x="3619" y="6350"/>
                  </a:lnTo>
                  <a:lnTo>
                    <a:pt x="5092" y="2400"/>
                  </a:lnTo>
                  <a:lnTo>
                    <a:pt x="4533" y="1625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/>
            <p:cNvSpPr/>
            <p:nvPr/>
          </p:nvSpPr>
          <p:spPr>
            <a:xfrm>
              <a:off x="6220834" y="7445846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4">
                  <a:moveTo>
                    <a:pt x="0" y="0"/>
                  </a:moveTo>
                  <a:lnTo>
                    <a:pt x="736" y="2235"/>
                  </a:lnTo>
                  <a:lnTo>
                    <a:pt x="1625" y="4470"/>
                  </a:lnTo>
                  <a:lnTo>
                    <a:pt x="2628" y="6629"/>
                  </a:lnTo>
                  <a:lnTo>
                    <a:pt x="6007" y="5778"/>
                  </a:lnTo>
                  <a:lnTo>
                    <a:pt x="5384" y="4368"/>
                  </a:lnTo>
                  <a:lnTo>
                    <a:pt x="4826" y="2920"/>
                  </a:lnTo>
                  <a:lnTo>
                    <a:pt x="4381" y="1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/>
            <p:cNvSpPr/>
            <p:nvPr/>
          </p:nvSpPr>
          <p:spPr>
            <a:xfrm>
              <a:off x="6255420" y="7460364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4" h="8254">
                  <a:moveTo>
                    <a:pt x="685" y="0"/>
                  </a:moveTo>
                  <a:lnTo>
                    <a:pt x="546" y="927"/>
                  </a:lnTo>
                  <a:lnTo>
                    <a:pt x="304" y="1803"/>
                  </a:lnTo>
                  <a:lnTo>
                    <a:pt x="0" y="2603"/>
                  </a:lnTo>
                  <a:lnTo>
                    <a:pt x="11125" y="7937"/>
                  </a:lnTo>
                  <a:lnTo>
                    <a:pt x="11557" y="6616"/>
                  </a:lnTo>
                  <a:lnTo>
                    <a:pt x="11772" y="5194"/>
                  </a:lnTo>
                  <a:lnTo>
                    <a:pt x="11734" y="2844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/>
            <p:cNvSpPr/>
            <p:nvPr/>
          </p:nvSpPr>
          <p:spPr>
            <a:xfrm>
              <a:off x="6218448" y="7434309"/>
              <a:ext cx="6350" cy="9525"/>
            </a:xfrm>
            <a:custGeom>
              <a:avLst/>
              <a:gdLst/>
              <a:ahLst/>
              <a:cxnLst/>
              <a:rect l="l" t="t" r="r" b="b"/>
              <a:pathLst>
                <a:path w="6350" h="9525">
                  <a:moveTo>
                    <a:pt x="0" y="0"/>
                  </a:moveTo>
                  <a:lnTo>
                    <a:pt x="203" y="2413"/>
                  </a:lnTo>
                  <a:lnTo>
                    <a:pt x="596" y="4851"/>
                  </a:lnTo>
                  <a:lnTo>
                    <a:pt x="1181" y="7277"/>
                  </a:lnTo>
                  <a:lnTo>
                    <a:pt x="5842" y="9118"/>
                  </a:lnTo>
                  <a:lnTo>
                    <a:pt x="5588" y="7670"/>
                  </a:lnTo>
                  <a:lnTo>
                    <a:pt x="5422" y="6197"/>
                  </a:lnTo>
                  <a:lnTo>
                    <a:pt x="5397" y="4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/>
            <p:cNvSpPr/>
            <p:nvPr/>
          </p:nvSpPr>
          <p:spPr>
            <a:xfrm>
              <a:off x="6238697" y="7466326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0" y="0"/>
                  </a:moveTo>
                  <a:lnTo>
                    <a:pt x="5702" y="9880"/>
                  </a:lnTo>
                  <a:lnTo>
                    <a:pt x="5969" y="9994"/>
                  </a:lnTo>
                  <a:lnTo>
                    <a:pt x="6248" y="10071"/>
                  </a:lnTo>
                  <a:lnTo>
                    <a:pt x="2870" y="1701"/>
                  </a:lnTo>
                  <a:lnTo>
                    <a:pt x="2374" y="1473"/>
                  </a:lnTo>
                  <a:lnTo>
                    <a:pt x="1866" y="1206"/>
                  </a:lnTo>
                  <a:lnTo>
                    <a:pt x="901" y="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/>
            <p:cNvSpPr/>
            <p:nvPr/>
          </p:nvSpPr>
          <p:spPr>
            <a:xfrm>
              <a:off x="6253076" y="7464960"/>
              <a:ext cx="12065" cy="10160"/>
            </a:xfrm>
            <a:custGeom>
              <a:avLst/>
              <a:gdLst/>
              <a:ahLst/>
              <a:cxnLst/>
              <a:rect l="l" t="t" r="r" b="b"/>
              <a:pathLst>
                <a:path w="12064" h="10159">
                  <a:moveTo>
                    <a:pt x="1346" y="0"/>
                  </a:moveTo>
                  <a:lnTo>
                    <a:pt x="952" y="609"/>
                  </a:lnTo>
                  <a:lnTo>
                    <a:pt x="495" y="1155"/>
                  </a:lnTo>
                  <a:lnTo>
                    <a:pt x="0" y="1651"/>
                  </a:lnTo>
                  <a:lnTo>
                    <a:pt x="8458" y="9867"/>
                  </a:lnTo>
                  <a:lnTo>
                    <a:pt x="11988" y="6426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/>
            <p:cNvSpPr/>
            <p:nvPr/>
          </p:nvSpPr>
          <p:spPr>
            <a:xfrm>
              <a:off x="6249812" y="746807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1308" y="0"/>
                  </a:moveTo>
                  <a:lnTo>
                    <a:pt x="889" y="228"/>
                  </a:lnTo>
                  <a:lnTo>
                    <a:pt x="457" y="419"/>
                  </a:lnTo>
                  <a:lnTo>
                    <a:pt x="0" y="584"/>
                  </a:lnTo>
                  <a:lnTo>
                    <a:pt x="5461" y="9080"/>
                  </a:lnTo>
                  <a:lnTo>
                    <a:pt x="6781" y="8864"/>
                  </a:lnTo>
                  <a:lnTo>
                    <a:pt x="8026" y="8508"/>
                  </a:lnTo>
                  <a:lnTo>
                    <a:pt x="9182" y="8051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/>
            <p:cNvSpPr/>
            <p:nvPr/>
          </p:nvSpPr>
          <p:spPr>
            <a:xfrm>
              <a:off x="6244944" y="7469067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0" y="0"/>
                  </a:moveTo>
                  <a:lnTo>
                    <a:pt x="3771" y="8140"/>
                  </a:lnTo>
                  <a:lnTo>
                    <a:pt x="4825" y="8280"/>
                  </a:lnTo>
                  <a:lnTo>
                    <a:pt x="5880" y="8356"/>
                  </a:lnTo>
                  <a:lnTo>
                    <a:pt x="7111" y="8356"/>
                  </a:lnTo>
                  <a:lnTo>
                    <a:pt x="2752" y="177"/>
                  </a:lnTo>
                  <a:lnTo>
                    <a:pt x="1828" y="177"/>
                  </a:lnTo>
                  <a:lnTo>
                    <a:pt x="927" y="152"/>
                  </a:lnTo>
                  <a:lnTo>
                    <a:pt x="0" y="0"/>
                  </a:lnTo>
                  <a:close/>
                </a:path>
                <a:path w="7619" h="8890">
                  <a:moveTo>
                    <a:pt x="2705" y="88"/>
                  </a:moveTo>
                  <a:lnTo>
                    <a:pt x="1828" y="177"/>
                  </a:lnTo>
                  <a:lnTo>
                    <a:pt x="2752" y="177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/>
            <p:cNvSpPr/>
            <p:nvPr/>
          </p:nvSpPr>
          <p:spPr>
            <a:xfrm>
              <a:off x="6000492" y="7013999"/>
              <a:ext cx="124460" cy="17780"/>
            </a:xfrm>
            <a:custGeom>
              <a:avLst/>
              <a:gdLst/>
              <a:ahLst/>
              <a:cxnLst/>
              <a:rect l="l" t="t" r="r" b="b"/>
              <a:pathLst>
                <a:path w="124460" h="17779">
                  <a:moveTo>
                    <a:pt x="68032" y="1086"/>
                  </a:moveTo>
                  <a:lnTo>
                    <a:pt x="57932" y="1086"/>
                  </a:lnTo>
                  <a:lnTo>
                    <a:pt x="95992" y="6741"/>
                  </a:lnTo>
                  <a:lnTo>
                    <a:pt x="116918" y="13833"/>
                  </a:lnTo>
                  <a:lnTo>
                    <a:pt x="123444" y="17411"/>
                  </a:lnTo>
                  <a:lnTo>
                    <a:pt x="124231" y="16357"/>
                  </a:lnTo>
                  <a:lnTo>
                    <a:pt x="117933" y="12857"/>
                  </a:lnTo>
                  <a:lnTo>
                    <a:pt x="97788" y="5837"/>
                  </a:lnTo>
                  <a:lnTo>
                    <a:pt x="68032" y="1086"/>
                  </a:lnTo>
                  <a:close/>
                </a:path>
                <a:path w="124460" h="17779">
                  <a:moveTo>
                    <a:pt x="61228" y="0"/>
                  </a:moveTo>
                  <a:lnTo>
                    <a:pt x="5689" y="50"/>
                  </a:lnTo>
                  <a:lnTo>
                    <a:pt x="1905" y="1193"/>
                  </a:lnTo>
                  <a:lnTo>
                    <a:pt x="0" y="1815"/>
                  </a:lnTo>
                  <a:lnTo>
                    <a:pt x="57932" y="1086"/>
                  </a:lnTo>
                  <a:lnTo>
                    <a:pt x="68032" y="1086"/>
                  </a:lnTo>
                  <a:lnTo>
                    <a:pt x="61228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/>
            <p:cNvSpPr/>
            <p:nvPr/>
          </p:nvSpPr>
          <p:spPr>
            <a:xfrm>
              <a:off x="5826237" y="7136556"/>
              <a:ext cx="15240" cy="40640"/>
            </a:xfrm>
            <a:custGeom>
              <a:avLst/>
              <a:gdLst/>
              <a:ahLst/>
              <a:cxnLst/>
              <a:rect l="l" t="t" r="r" b="b"/>
              <a:pathLst>
                <a:path w="15239" h="40640">
                  <a:moveTo>
                    <a:pt x="1056" y="0"/>
                  </a:moveTo>
                  <a:lnTo>
                    <a:pt x="0" y="11109"/>
                  </a:lnTo>
                  <a:lnTo>
                    <a:pt x="1026" y="23879"/>
                  </a:lnTo>
                  <a:lnTo>
                    <a:pt x="2768" y="34729"/>
                  </a:lnTo>
                  <a:lnTo>
                    <a:pt x="3862" y="40081"/>
                  </a:lnTo>
                  <a:lnTo>
                    <a:pt x="6974" y="36118"/>
                  </a:lnTo>
                  <a:lnTo>
                    <a:pt x="10339" y="33070"/>
                  </a:lnTo>
                  <a:lnTo>
                    <a:pt x="14848" y="31445"/>
                  </a:lnTo>
                  <a:lnTo>
                    <a:pt x="11587" y="25444"/>
                  </a:lnTo>
                  <a:lnTo>
                    <a:pt x="7661" y="17537"/>
                  </a:lnTo>
                  <a:lnTo>
                    <a:pt x="3881" y="8722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/>
            <p:cNvSpPr/>
            <p:nvPr/>
          </p:nvSpPr>
          <p:spPr>
            <a:xfrm>
              <a:off x="6174002" y="7052799"/>
              <a:ext cx="40005" cy="13335"/>
            </a:xfrm>
            <a:custGeom>
              <a:avLst/>
              <a:gdLst/>
              <a:ahLst/>
              <a:cxnLst/>
              <a:rect l="l" t="t" r="r" b="b"/>
              <a:pathLst>
                <a:path w="40005" h="13334">
                  <a:moveTo>
                    <a:pt x="718" y="0"/>
                  </a:moveTo>
                  <a:lnTo>
                    <a:pt x="0" y="1255"/>
                  </a:lnTo>
                  <a:lnTo>
                    <a:pt x="3187" y="4435"/>
                  </a:lnTo>
                  <a:lnTo>
                    <a:pt x="8725" y="8658"/>
                  </a:lnTo>
                  <a:lnTo>
                    <a:pt x="15057" y="13042"/>
                  </a:lnTo>
                  <a:lnTo>
                    <a:pt x="21998" y="9909"/>
                  </a:lnTo>
                  <a:lnTo>
                    <a:pt x="34313" y="4543"/>
                  </a:lnTo>
                  <a:lnTo>
                    <a:pt x="39453" y="2374"/>
                  </a:lnTo>
                  <a:lnTo>
                    <a:pt x="7667" y="272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C6D1D3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/>
            <p:cNvSpPr/>
            <p:nvPr/>
          </p:nvSpPr>
          <p:spPr>
            <a:xfrm>
              <a:off x="6013207" y="7033703"/>
              <a:ext cx="207645" cy="38735"/>
            </a:xfrm>
            <a:custGeom>
              <a:avLst/>
              <a:gdLst/>
              <a:ahLst/>
              <a:cxnLst/>
              <a:rect l="l" t="t" r="r" b="b"/>
              <a:pathLst>
                <a:path w="207644" h="38734">
                  <a:moveTo>
                    <a:pt x="125831" y="0"/>
                  </a:moveTo>
                  <a:lnTo>
                    <a:pt x="82784" y="7610"/>
                  </a:lnTo>
                  <a:lnTo>
                    <a:pt x="16383" y="30784"/>
                  </a:lnTo>
                  <a:lnTo>
                    <a:pt x="0" y="38493"/>
                  </a:lnTo>
                  <a:lnTo>
                    <a:pt x="59067" y="31899"/>
                  </a:lnTo>
                  <a:lnTo>
                    <a:pt x="106840" y="30091"/>
                  </a:lnTo>
                  <a:lnTo>
                    <a:pt x="180410" y="30091"/>
                  </a:lnTo>
                  <a:lnTo>
                    <a:pt x="181938" y="29393"/>
                  </a:lnTo>
                  <a:lnTo>
                    <a:pt x="192339" y="24826"/>
                  </a:lnTo>
                  <a:lnTo>
                    <a:pt x="200967" y="21162"/>
                  </a:lnTo>
                  <a:lnTo>
                    <a:pt x="207289" y="18554"/>
                  </a:lnTo>
                  <a:lnTo>
                    <a:pt x="201735" y="16057"/>
                  </a:lnTo>
                  <a:lnTo>
                    <a:pt x="165103" y="5502"/>
                  </a:lnTo>
                  <a:lnTo>
                    <a:pt x="131102" y="1003"/>
                  </a:lnTo>
                  <a:lnTo>
                    <a:pt x="129286" y="482"/>
                  </a:lnTo>
                  <a:lnTo>
                    <a:pt x="125831" y="0"/>
                  </a:lnTo>
                  <a:close/>
                </a:path>
                <a:path w="207644" h="38734">
                  <a:moveTo>
                    <a:pt x="180410" y="30091"/>
                  </a:moveTo>
                  <a:lnTo>
                    <a:pt x="106840" y="30091"/>
                  </a:lnTo>
                  <a:lnTo>
                    <a:pt x="143766" y="31537"/>
                  </a:lnTo>
                  <a:lnTo>
                    <a:pt x="170294" y="34709"/>
                  </a:lnTo>
                  <a:lnTo>
                    <a:pt x="180410" y="30091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/>
            <p:cNvSpPr/>
            <p:nvPr/>
          </p:nvSpPr>
          <p:spPr>
            <a:xfrm>
              <a:off x="6223132" y="7045450"/>
              <a:ext cx="29845" cy="15240"/>
            </a:xfrm>
            <a:custGeom>
              <a:avLst/>
              <a:gdLst/>
              <a:ahLst/>
              <a:cxnLst/>
              <a:rect l="l" t="t" r="r" b="b"/>
              <a:pathLst>
                <a:path w="29844" h="15240">
                  <a:moveTo>
                    <a:pt x="14541" y="0"/>
                  </a:moveTo>
                  <a:lnTo>
                    <a:pt x="5892" y="1206"/>
                  </a:lnTo>
                  <a:lnTo>
                    <a:pt x="0" y="2197"/>
                  </a:lnTo>
                  <a:lnTo>
                    <a:pt x="7390" y="5119"/>
                  </a:lnTo>
                  <a:lnTo>
                    <a:pt x="14825" y="8237"/>
                  </a:lnTo>
                  <a:lnTo>
                    <a:pt x="22258" y="11510"/>
                  </a:lnTo>
                  <a:lnTo>
                    <a:pt x="29641" y="14897"/>
                  </a:lnTo>
                  <a:lnTo>
                    <a:pt x="27762" y="9143"/>
                  </a:lnTo>
                  <a:lnTo>
                    <a:pt x="22034" y="1879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/>
            <p:cNvSpPr/>
            <p:nvPr/>
          </p:nvSpPr>
          <p:spPr>
            <a:xfrm>
              <a:off x="6236031" y="7052611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4" h="8254">
                  <a:moveTo>
                    <a:pt x="7861" y="0"/>
                  </a:moveTo>
                  <a:lnTo>
                    <a:pt x="3225" y="114"/>
                  </a:lnTo>
                  <a:lnTo>
                    <a:pt x="0" y="266"/>
                  </a:lnTo>
                  <a:lnTo>
                    <a:pt x="5600" y="2654"/>
                  </a:lnTo>
                  <a:lnTo>
                    <a:pt x="11214" y="5156"/>
                  </a:lnTo>
                  <a:lnTo>
                    <a:pt x="16751" y="7734"/>
                  </a:lnTo>
                  <a:lnTo>
                    <a:pt x="15963" y="5321"/>
                  </a:lnTo>
                  <a:lnTo>
                    <a:pt x="14490" y="2641"/>
                  </a:lnTo>
                  <a:lnTo>
                    <a:pt x="12738" y="253"/>
                  </a:lnTo>
                  <a:lnTo>
                    <a:pt x="7861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/>
            <p:cNvSpPr/>
            <p:nvPr/>
          </p:nvSpPr>
          <p:spPr>
            <a:xfrm>
              <a:off x="6026035" y="7005181"/>
              <a:ext cx="66522" cy="5829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/>
            <p:cNvSpPr/>
            <p:nvPr/>
          </p:nvSpPr>
          <p:spPr>
            <a:xfrm>
              <a:off x="6183503" y="7378962"/>
              <a:ext cx="58419" cy="45720"/>
            </a:xfrm>
            <a:custGeom>
              <a:avLst/>
              <a:gdLst/>
              <a:ahLst/>
              <a:cxnLst/>
              <a:rect l="l" t="t" r="r" b="b"/>
              <a:pathLst>
                <a:path w="58419" h="45720">
                  <a:moveTo>
                    <a:pt x="58318" y="0"/>
                  </a:moveTo>
                  <a:lnTo>
                    <a:pt x="11341" y="0"/>
                  </a:lnTo>
                  <a:lnTo>
                    <a:pt x="0" y="27368"/>
                  </a:lnTo>
                  <a:lnTo>
                    <a:pt x="13652" y="45656"/>
                  </a:lnTo>
                  <a:lnTo>
                    <a:pt x="45389" y="38252"/>
                  </a:lnTo>
                  <a:lnTo>
                    <a:pt x="58318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/>
            <p:cNvSpPr/>
            <p:nvPr/>
          </p:nvSpPr>
          <p:spPr>
            <a:xfrm>
              <a:off x="5855394" y="7172970"/>
              <a:ext cx="116839" cy="128270"/>
            </a:xfrm>
            <a:custGeom>
              <a:avLst/>
              <a:gdLst/>
              <a:ahLst/>
              <a:cxnLst/>
              <a:rect l="l" t="t" r="r" b="b"/>
              <a:pathLst>
                <a:path w="116839" h="128270">
                  <a:moveTo>
                    <a:pt x="57802" y="0"/>
                  </a:moveTo>
                  <a:lnTo>
                    <a:pt x="12496" y="21039"/>
                  </a:lnTo>
                  <a:lnTo>
                    <a:pt x="0" y="48610"/>
                  </a:lnTo>
                  <a:lnTo>
                    <a:pt x="3323" y="69647"/>
                  </a:lnTo>
                  <a:lnTo>
                    <a:pt x="25835" y="108830"/>
                  </a:lnTo>
                  <a:lnTo>
                    <a:pt x="58661" y="127928"/>
                  </a:lnTo>
                  <a:lnTo>
                    <a:pt x="65810" y="127606"/>
                  </a:lnTo>
                  <a:lnTo>
                    <a:pt x="103949" y="106903"/>
                  </a:lnTo>
                  <a:lnTo>
                    <a:pt x="116471" y="79306"/>
                  </a:lnTo>
                  <a:lnTo>
                    <a:pt x="113149" y="58275"/>
                  </a:lnTo>
                  <a:lnTo>
                    <a:pt x="90647" y="19093"/>
                  </a:lnTo>
                  <a:lnTo>
                    <a:pt x="57802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/>
            <p:cNvSpPr/>
            <p:nvPr/>
          </p:nvSpPr>
          <p:spPr>
            <a:xfrm>
              <a:off x="5855402" y="7191358"/>
              <a:ext cx="85090" cy="109855"/>
            </a:xfrm>
            <a:custGeom>
              <a:avLst/>
              <a:gdLst/>
              <a:ahLst/>
              <a:cxnLst/>
              <a:rect l="l" t="t" r="r" b="b"/>
              <a:pathLst>
                <a:path w="85089" h="109854">
                  <a:moveTo>
                    <a:pt x="25898" y="0"/>
                  </a:moveTo>
                  <a:lnTo>
                    <a:pt x="0" y="30232"/>
                  </a:lnTo>
                  <a:lnTo>
                    <a:pt x="3323" y="51263"/>
                  </a:lnTo>
                  <a:lnTo>
                    <a:pt x="25830" y="90445"/>
                  </a:lnTo>
                  <a:lnTo>
                    <a:pt x="58650" y="109537"/>
                  </a:lnTo>
                  <a:lnTo>
                    <a:pt x="65802" y="109215"/>
                  </a:lnTo>
                  <a:lnTo>
                    <a:pt x="84582" y="79317"/>
                  </a:lnTo>
                  <a:lnTo>
                    <a:pt x="81258" y="58279"/>
                  </a:lnTo>
                  <a:lnTo>
                    <a:pt x="58751" y="19092"/>
                  </a:lnTo>
                  <a:lnTo>
                    <a:pt x="25898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/>
            <p:cNvSpPr/>
            <p:nvPr/>
          </p:nvSpPr>
          <p:spPr>
            <a:xfrm>
              <a:off x="5856930" y="7195664"/>
              <a:ext cx="78740" cy="101600"/>
            </a:xfrm>
            <a:custGeom>
              <a:avLst/>
              <a:gdLst/>
              <a:ahLst/>
              <a:cxnLst/>
              <a:rect l="l" t="t" r="r" b="b"/>
              <a:pathLst>
                <a:path w="78739" h="101600">
                  <a:moveTo>
                    <a:pt x="23987" y="0"/>
                  </a:moveTo>
                  <a:lnTo>
                    <a:pt x="0" y="27998"/>
                  </a:lnTo>
                  <a:lnTo>
                    <a:pt x="3078" y="47480"/>
                  </a:lnTo>
                  <a:lnTo>
                    <a:pt x="23922" y="83773"/>
                  </a:lnTo>
                  <a:lnTo>
                    <a:pt x="54324" y="101455"/>
                  </a:lnTo>
                  <a:lnTo>
                    <a:pt x="60951" y="101155"/>
                  </a:lnTo>
                  <a:lnTo>
                    <a:pt x="78346" y="73452"/>
                  </a:lnTo>
                  <a:lnTo>
                    <a:pt x="75267" y="53970"/>
                  </a:lnTo>
                  <a:lnTo>
                    <a:pt x="54418" y="17682"/>
                  </a:lnTo>
                  <a:lnTo>
                    <a:pt x="23987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/>
            <p:cNvSpPr/>
            <p:nvPr/>
          </p:nvSpPr>
          <p:spPr>
            <a:xfrm>
              <a:off x="6201487" y="7373974"/>
              <a:ext cx="116839" cy="128270"/>
            </a:xfrm>
            <a:custGeom>
              <a:avLst/>
              <a:gdLst/>
              <a:ahLst/>
              <a:cxnLst/>
              <a:rect l="l" t="t" r="r" b="b"/>
              <a:pathLst>
                <a:path w="116839" h="128270">
                  <a:moveTo>
                    <a:pt x="57792" y="0"/>
                  </a:moveTo>
                  <a:lnTo>
                    <a:pt x="12496" y="21042"/>
                  </a:lnTo>
                  <a:lnTo>
                    <a:pt x="0" y="48614"/>
                  </a:lnTo>
                  <a:lnTo>
                    <a:pt x="3323" y="69650"/>
                  </a:lnTo>
                  <a:lnTo>
                    <a:pt x="25830" y="108834"/>
                  </a:lnTo>
                  <a:lnTo>
                    <a:pt x="58659" y="127931"/>
                  </a:lnTo>
                  <a:lnTo>
                    <a:pt x="65810" y="127609"/>
                  </a:lnTo>
                  <a:lnTo>
                    <a:pt x="103949" y="106907"/>
                  </a:lnTo>
                  <a:lnTo>
                    <a:pt x="116471" y="79309"/>
                  </a:lnTo>
                  <a:lnTo>
                    <a:pt x="113149" y="58278"/>
                  </a:lnTo>
                  <a:lnTo>
                    <a:pt x="90647" y="19097"/>
                  </a:lnTo>
                  <a:lnTo>
                    <a:pt x="57792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/>
            <p:cNvSpPr/>
            <p:nvPr/>
          </p:nvSpPr>
          <p:spPr>
            <a:xfrm>
              <a:off x="6201487" y="7392368"/>
              <a:ext cx="85090" cy="109855"/>
            </a:xfrm>
            <a:custGeom>
              <a:avLst/>
              <a:gdLst/>
              <a:ahLst/>
              <a:cxnLst/>
              <a:rect l="l" t="t" r="r" b="b"/>
              <a:pathLst>
                <a:path w="85089" h="109854">
                  <a:moveTo>
                    <a:pt x="25898" y="0"/>
                  </a:moveTo>
                  <a:lnTo>
                    <a:pt x="0" y="30227"/>
                  </a:lnTo>
                  <a:lnTo>
                    <a:pt x="3325" y="51257"/>
                  </a:lnTo>
                  <a:lnTo>
                    <a:pt x="25835" y="90435"/>
                  </a:lnTo>
                  <a:lnTo>
                    <a:pt x="58661" y="109537"/>
                  </a:lnTo>
                  <a:lnTo>
                    <a:pt x="65815" y="109216"/>
                  </a:lnTo>
                  <a:lnTo>
                    <a:pt x="84582" y="79313"/>
                  </a:lnTo>
                  <a:lnTo>
                    <a:pt x="81260" y="58274"/>
                  </a:lnTo>
                  <a:lnTo>
                    <a:pt x="58757" y="19087"/>
                  </a:lnTo>
                  <a:lnTo>
                    <a:pt x="25898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/>
            <p:cNvSpPr/>
            <p:nvPr/>
          </p:nvSpPr>
          <p:spPr>
            <a:xfrm>
              <a:off x="6203021" y="7396667"/>
              <a:ext cx="78740" cy="101600"/>
            </a:xfrm>
            <a:custGeom>
              <a:avLst/>
              <a:gdLst/>
              <a:ahLst/>
              <a:cxnLst/>
              <a:rect l="l" t="t" r="r" b="b"/>
              <a:pathLst>
                <a:path w="78739" h="101600">
                  <a:moveTo>
                    <a:pt x="23987" y="0"/>
                  </a:moveTo>
                  <a:lnTo>
                    <a:pt x="0" y="27997"/>
                  </a:lnTo>
                  <a:lnTo>
                    <a:pt x="3076" y="47480"/>
                  </a:lnTo>
                  <a:lnTo>
                    <a:pt x="23917" y="83771"/>
                  </a:lnTo>
                  <a:lnTo>
                    <a:pt x="54329" y="101453"/>
                  </a:lnTo>
                  <a:lnTo>
                    <a:pt x="60953" y="101159"/>
                  </a:lnTo>
                  <a:lnTo>
                    <a:pt x="78346" y="73450"/>
                  </a:lnTo>
                  <a:lnTo>
                    <a:pt x="75267" y="53970"/>
                  </a:lnTo>
                  <a:lnTo>
                    <a:pt x="54418" y="17691"/>
                  </a:lnTo>
                  <a:lnTo>
                    <a:pt x="23987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/>
            <p:cNvSpPr/>
            <p:nvPr/>
          </p:nvSpPr>
          <p:spPr>
            <a:xfrm>
              <a:off x="5823934" y="7005174"/>
              <a:ext cx="706755" cy="476884"/>
            </a:xfrm>
            <a:custGeom>
              <a:avLst/>
              <a:gdLst/>
              <a:ahLst/>
              <a:cxnLst/>
              <a:rect l="l" t="t" r="r" b="b"/>
              <a:pathLst>
                <a:path w="706755" h="476884">
                  <a:moveTo>
                    <a:pt x="672199" y="380127"/>
                  </a:moveTo>
                  <a:lnTo>
                    <a:pt x="398575" y="380127"/>
                  </a:lnTo>
                  <a:lnTo>
                    <a:pt x="418399" y="387248"/>
                  </a:lnTo>
                  <a:lnTo>
                    <a:pt x="437914" y="403156"/>
                  </a:lnTo>
                  <a:lnTo>
                    <a:pt x="454313" y="425111"/>
                  </a:lnTo>
                  <a:lnTo>
                    <a:pt x="465700" y="450065"/>
                  </a:lnTo>
                  <a:lnTo>
                    <a:pt x="470177" y="474967"/>
                  </a:lnTo>
                  <a:lnTo>
                    <a:pt x="481437" y="476637"/>
                  </a:lnTo>
                  <a:lnTo>
                    <a:pt x="523996" y="467056"/>
                  </a:lnTo>
                  <a:lnTo>
                    <a:pt x="585154" y="436424"/>
                  </a:lnTo>
                  <a:lnTo>
                    <a:pt x="640556" y="402635"/>
                  </a:lnTo>
                  <a:lnTo>
                    <a:pt x="667048" y="384113"/>
                  </a:lnTo>
                  <a:lnTo>
                    <a:pt x="672199" y="380127"/>
                  </a:lnTo>
                  <a:close/>
                </a:path>
                <a:path w="706755" h="476884">
                  <a:moveTo>
                    <a:pt x="607185" y="175882"/>
                  </a:moveTo>
                  <a:lnTo>
                    <a:pt x="49450" y="175882"/>
                  </a:lnTo>
                  <a:lnTo>
                    <a:pt x="69645" y="182422"/>
                  </a:lnTo>
                  <a:lnTo>
                    <a:pt x="89266" y="199654"/>
                  </a:lnTo>
                  <a:lnTo>
                    <a:pt x="106330" y="224599"/>
                  </a:lnTo>
                  <a:lnTo>
                    <a:pt x="119263" y="252592"/>
                  </a:lnTo>
                  <a:lnTo>
                    <a:pt x="126490" y="278968"/>
                  </a:lnTo>
                  <a:lnTo>
                    <a:pt x="373226" y="419442"/>
                  </a:lnTo>
                  <a:lnTo>
                    <a:pt x="372462" y="395631"/>
                  </a:lnTo>
                  <a:lnTo>
                    <a:pt x="382087" y="382724"/>
                  </a:lnTo>
                  <a:lnTo>
                    <a:pt x="398575" y="380127"/>
                  </a:lnTo>
                  <a:lnTo>
                    <a:pt x="672199" y="380127"/>
                  </a:lnTo>
                  <a:lnTo>
                    <a:pt x="688779" y="367298"/>
                  </a:lnTo>
                  <a:lnTo>
                    <a:pt x="700759" y="355320"/>
                  </a:lnTo>
                  <a:lnTo>
                    <a:pt x="704379" y="347055"/>
                  </a:lnTo>
                  <a:lnTo>
                    <a:pt x="705243" y="339777"/>
                  </a:lnTo>
                  <a:lnTo>
                    <a:pt x="704672" y="334244"/>
                  </a:lnTo>
                  <a:lnTo>
                    <a:pt x="703984" y="331216"/>
                  </a:lnTo>
                  <a:lnTo>
                    <a:pt x="703578" y="329184"/>
                  </a:lnTo>
                  <a:lnTo>
                    <a:pt x="706410" y="323926"/>
                  </a:lnTo>
                  <a:lnTo>
                    <a:pt x="703984" y="311353"/>
                  </a:lnTo>
                  <a:lnTo>
                    <a:pt x="702454" y="303782"/>
                  </a:lnTo>
                  <a:lnTo>
                    <a:pt x="700789" y="297841"/>
                  </a:lnTo>
                  <a:lnTo>
                    <a:pt x="697950" y="290455"/>
                  </a:lnTo>
                  <a:lnTo>
                    <a:pt x="692897" y="278549"/>
                  </a:lnTo>
                  <a:lnTo>
                    <a:pt x="691568" y="274456"/>
                  </a:lnTo>
                  <a:lnTo>
                    <a:pt x="673965" y="238269"/>
                  </a:lnTo>
                  <a:lnTo>
                    <a:pt x="655508" y="221919"/>
                  </a:lnTo>
                  <a:lnTo>
                    <a:pt x="642500" y="209012"/>
                  </a:lnTo>
                  <a:lnTo>
                    <a:pt x="634045" y="200748"/>
                  </a:lnTo>
                  <a:lnTo>
                    <a:pt x="620650" y="188023"/>
                  </a:lnTo>
                  <a:lnTo>
                    <a:pt x="607185" y="175882"/>
                  </a:lnTo>
                  <a:close/>
                </a:path>
                <a:path w="706755" h="476884">
                  <a:moveTo>
                    <a:pt x="234554" y="0"/>
                  </a:moveTo>
                  <a:lnTo>
                    <a:pt x="193648" y="5880"/>
                  </a:lnTo>
                  <a:lnTo>
                    <a:pt x="120754" y="34593"/>
                  </a:lnTo>
                  <a:lnTo>
                    <a:pt x="67664" y="65430"/>
                  </a:lnTo>
                  <a:lnTo>
                    <a:pt x="38238" y="92989"/>
                  </a:lnTo>
                  <a:lnTo>
                    <a:pt x="34065" y="97086"/>
                  </a:lnTo>
                  <a:lnTo>
                    <a:pt x="5180" y="127419"/>
                  </a:lnTo>
                  <a:lnTo>
                    <a:pt x="0" y="139779"/>
                  </a:lnTo>
                  <a:lnTo>
                    <a:pt x="1624" y="151182"/>
                  </a:lnTo>
                  <a:lnTo>
                    <a:pt x="6183" y="171589"/>
                  </a:lnTo>
                  <a:lnTo>
                    <a:pt x="2957" y="180289"/>
                  </a:lnTo>
                  <a:lnTo>
                    <a:pt x="24021" y="216572"/>
                  </a:lnTo>
                  <a:lnTo>
                    <a:pt x="28522" y="222516"/>
                  </a:lnTo>
                  <a:lnTo>
                    <a:pt x="24457" y="195724"/>
                  </a:lnTo>
                  <a:lnTo>
                    <a:pt x="32910" y="180247"/>
                  </a:lnTo>
                  <a:lnTo>
                    <a:pt x="49450" y="175882"/>
                  </a:lnTo>
                  <a:lnTo>
                    <a:pt x="607185" y="175882"/>
                  </a:lnTo>
                  <a:lnTo>
                    <a:pt x="600533" y="169884"/>
                  </a:lnTo>
                  <a:lnTo>
                    <a:pt x="551610" y="131876"/>
                  </a:lnTo>
                  <a:lnTo>
                    <a:pt x="493788" y="93310"/>
                  </a:lnTo>
                  <a:lnTo>
                    <a:pt x="443368" y="62191"/>
                  </a:lnTo>
                  <a:lnTo>
                    <a:pt x="407849" y="45908"/>
                  </a:lnTo>
                  <a:lnTo>
                    <a:pt x="360300" y="30842"/>
                  </a:lnTo>
                  <a:lnTo>
                    <a:pt x="321841" y="26733"/>
                  </a:lnTo>
                  <a:lnTo>
                    <a:pt x="266756" y="5122"/>
                  </a:lnTo>
                  <a:lnTo>
                    <a:pt x="259753" y="3035"/>
                  </a:lnTo>
                  <a:lnTo>
                    <a:pt x="248817" y="948"/>
                  </a:lnTo>
                  <a:lnTo>
                    <a:pt x="234554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/>
            <p:cNvSpPr/>
            <p:nvPr/>
          </p:nvSpPr>
          <p:spPr>
            <a:xfrm>
              <a:off x="5850001" y="7093712"/>
              <a:ext cx="656018" cy="325983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/>
            <p:cNvSpPr/>
            <p:nvPr/>
          </p:nvSpPr>
          <p:spPr>
            <a:xfrm>
              <a:off x="5954098" y="7244977"/>
              <a:ext cx="355127" cy="23700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/>
            <p:cNvSpPr/>
            <p:nvPr/>
          </p:nvSpPr>
          <p:spPr>
            <a:xfrm>
              <a:off x="5826899" y="7166623"/>
              <a:ext cx="131610" cy="122123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/>
            <p:cNvSpPr/>
            <p:nvPr/>
          </p:nvSpPr>
          <p:spPr>
            <a:xfrm>
              <a:off x="6268467" y="7287742"/>
              <a:ext cx="262255" cy="194945"/>
            </a:xfrm>
            <a:custGeom>
              <a:avLst/>
              <a:gdLst/>
              <a:ahLst/>
              <a:cxnLst/>
              <a:rect l="l" t="t" r="r" b="b"/>
              <a:pathLst>
                <a:path w="262255" h="194945">
                  <a:moveTo>
                    <a:pt x="39446" y="180517"/>
                  </a:moveTo>
                  <a:lnTo>
                    <a:pt x="40195" y="185127"/>
                  </a:lnTo>
                  <a:lnTo>
                    <a:pt x="40627" y="189725"/>
                  </a:lnTo>
                  <a:lnTo>
                    <a:pt x="40741" y="194233"/>
                  </a:lnTo>
                  <a:lnTo>
                    <a:pt x="50457" y="194462"/>
                  </a:lnTo>
                  <a:lnTo>
                    <a:pt x="59258" y="192976"/>
                  </a:lnTo>
                  <a:lnTo>
                    <a:pt x="64134" y="191249"/>
                  </a:lnTo>
                  <a:lnTo>
                    <a:pt x="78050" y="185102"/>
                  </a:lnTo>
                  <a:lnTo>
                    <a:pt x="50723" y="185102"/>
                  </a:lnTo>
                  <a:lnTo>
                    <a:pt x="43243" y="182410"/>
                  </a:lnTo>
                  <a:lnTo>
                    <a:pt x="39446" y="180517"/>
                  </a:lnTo>
                  <a:close/>
                </a:path>
                <a:path w="262255" h="194945">
                  <a:moveTo>
                    <a:pt x="137555" y="155435"/>
                  </a:moveTo>
                  <a:lnTo>
                    <a:pt x="125577" y="155435"/>
                  </a:lnTo>
                  <a:lnTo>
                    <a:pt x="117708" y="159677"/>
                  </a:lnTo>
                  <a:lnTo>
                    <a:pt x="99226" y="169129"/>
                  </a:lnTo>
                  <a:lnTo>
                    <a:pt x="77823" y="178881"/>
                  </a:lnTo>
                  <a:lnTo>
                    <a:pt x="61188" y="184023"/>
                  </a:lnTo>
                  <a:lnTo>
                    <a:pt x="50723" y="185102"/>
                  </a:lnTo>
                  <a:lnTo>
                    <a:pt x="78050" y="185102"/>
                  </a:lnTo>
                  <a:lnTo>
                    <a:pt x="79454" y="184482"/>
                  </a:lnTo>
                  <a:lnTo>
                    <a:pt x="107732" y="170821"/>
                  </a:lnTo>
                  <a:lnTo>
                    <a:pt x="137555" y="155435"/>
                  </a:lnTo>
                  <a:close/>
                </a:path>
                <a:path w="262255" h="194945">
                  <a:moveTo>
                    <a:pt x="18656" y="94564"/>
                  </a:moveTo>
                  <a:lnTo>
                    <a:pt x="18503" y="94945"/>
                  </a:lnTo>
                  <a:lnTo>
                    <a:pt x="0" y="113525"/>
                  </a:lnTo>
                  <a:lnTo>
                    <a:pt x="15334" y="128769"/>
                  </a:lnTo>
                  <a:lnTo>
                    <a:pt x="26809" y="145127"/>
                  </a:lnTo>
                  <a:lnTo>
                    <a:pt x="34693" y="162140"/>
                  </a:lnTo>
                  <a:lnTo>
                    <a:pt x="39255" y="179349"/>
                  </a:lnTo>
                  <a:lnTo>
                    <a:pt x="43980" y="179590"/>
                  </a:lnTo>
                  <a:lnTo>
                    <a:pt x="52768" y="178231"/>
                  </a:lnTo>
                  <a:lnTo>
                    <a:pt x="63360" y="176936"/>
                  </a:lnTo>
                  <a:lnTo>
                    <a:pt x="71683" y="175693"/>
                  </a:lnTo>
                  <a:lnTo>
                    <a:pt x="80938" y="173039"/>
                  </a:lnTo>
                  <a:lnTo>
                    <a:pt x="96959" y="166958"/>
                  </a:lnTo>
                  <a:lnTo>
                    <a:pt x="125577" y="155435"/>
                  </a:lnTo>
                  <a:lnTo>
                    <a:pt x="137555" y="155435"/>
                  </a:lnTo>
                  <a:lnTo>
                    <a:pt x="140617" y="153855"/>
                  </a:lnTo>
                  <a:lnTo>
                    <a:pt x="169760" y="137172"/>
                  </a:lnTo>
                  <a:lnTo>
                    <a:pt x="196025" y="120071"/>
                  </a:lnTo>
                  <a:lnTo>
                    <a:pt x="199034" y="117967"/>
                  </a:lnTo>
                  <a:lnTo>
                    <a:pt x="105235" y="117967"/>
                  </a:lnTo>
                  <a:lnTo>
                    <a:pt x="97425" y="117023"/>
                  </a:lnTo>
                  <a:lnTo>
                    <a:pt x="90106" y="112496"/>
                  </a:lnTo>
                  <a:lnTo>
                    <a:pt x="79628" y="111340"/>
                  </a:lnTo>
                  <a:lnTo>
                    <a:pt x="68941" y="104765"/>
                  </a:lnTo>
                  <a:lnTo>
                    <a:pt x="58519" y="98192"/>
                  </a:lnTo>
                  <a:lnTo>
                    <a:pt x="54335" y="95465"/>
                  </a:lnTo>
                  <a:lnTo>
                    <a:pt x="27216" y="95465"/>
                  </a:lnTo>
                  <a:lnTo>
                    <a:pt x="18656" y="94564"/>
                  </a:lnTo>
                  <a:close/>
                </a:path>
                <a:path w="262255" h="194945">
                  <a:moveTo>
                    <a:pt x="250024" y="0"/>
                  </a:moveTo>
                  <a:lnTo>
                    <a:pt x="230441" y="9448"/>
                  </a:lnTo>
                  <a:lnTo>
                    <a:pt x="228333" y="18542"/>
                  </a:lnTo>
                  <a:lnTo>
                    <a:pt x="226364" y="27330"/>
                  </a:lnTo>
                  <a:lnTo>
                    <a:pt x="225488" y="32334"/>
                  </a:lnTo>
                  <a:lnTo>
                    <a:pt x="225221" y="33223"/>
                  </a:lnTo>
                  <a:lnTo>
                    <a:pt x="225564" y="33566"/>
                  </a:lnTo>
                  <a:lnTo>
                    <a:pt x="226095" y="35556"/>
                  </a:lnTo>
                  <a:lnTo>
                    <a:pt x="225085" y="41484"/>
                  </a:lnTo>
                  <a:lnTo>
                    <a:pt x="178233" y="80988"/>
                  </a:lnTo>
                  <a:lnTo>
                    <a:pt x="129981" y="108499"/>
                  </a:lnTo>
                  <a:lnTo>
                    <a:pt x="105235" y="117967"/>
                  </a:lnTo>
                  <a:lnTo>
                    <a:pt x="199034" y="117967"/>
                  </a:lnTo>
                  <a:lnTo>
                    <a:pt x="222658" y="101434"/>
                  </a:lnTo>
                  <a:lnTo>
                    <a:pt x="215811" y="101434"/>
                  </a:lnTo>
                  <a:lnTo>
                    <a:pt x="243192" y="74930"/>
                  </a:lnTo>
                  <a:lnTo>
                    <a:pt x="259448" y="48641"/>
                  </a:lnTo>
                  <a:lnTo>
                    <a:pt x="259041" y="46621"/>
                  </a:lnTo>
                  <a:lnTo>
                    <a:pt x="261873" y="41351"/>
                  </a:lnTo>
                  <a:lnTo>
                    <a:pt x="259448" y="28790"/>
                  </a:lnTo>
                  <a:lnTo>
                    <a:pt x="257607" y="21377"/>
                  </a:lnTo>
                  <a:lnTo>
                    <a:pt x="255069" y="13442"/>
                  </a:lnTo>
                  <a:lnTo>
                    <a:pt x="252365" y="5984"/>
                  </a:lnTo>
                  <a:lnTo>
                    <a:pt x="250024" y="0"/>
                  </a:lnTo>
                  <a:close/>
                </a:path>
                <a:path w="262255" h="194945">
                  <a:moveTo>
                    <a:pt x="260070" y="63474"/>
                  </a:moveTo>
                  <a:lnTo>
                    <a:pt x="252378" y="75419"/>
                  </a:lnTo>
                  <a:lnTo>
                    <a:pt x="245203" y="83354"/>
                  </a:lnTo>
                  <a:lnTo>
                    <a:pt x="234304" y="90893"/>
                  </a:lnTo>
                  <a:lnTo>
                    <a:pt x="215811" y="101434"/>
                  </a:lnTo>
                  <a:lnTo>
                    <a:pt x="222658" y="101434"/>
                  </a:lnTo>
                  <a:lnTo>
                    <a:pt x="244245" y="84725"/>
                  </a:lnTo>
                  <a:lnTo>
                    <a:pt x="256222" y="72745"/>
                  </a:lnTo>
                  <a:lnTo>
                    <a:pt x="258279" y="69545"/>
                  </a:lnTo>
                  <a:lnTo>
                    <a:pt x="259435" y="66408"/>
                  </a:lnTo>
                  <a:lnTo>
                    <a:pt x="260070" y="63474"/>
                  </a:lnTo>
                  <a:close/>
                </a:path>
                <a:path w="262255" h="194945">
                  <a:moveTo>
                    <a:pt x="47320" y="90893"/>
                  </a:moveTo>
                  <a:lnTo>
                    <a:pt x="41960" y="91897"/>
                  </a:lnTo>
                  <a:lnTo>
                    <a:pt x="27216" y="95465"/>
                  </a:lnTo>
                  <a:lnTo>
                    <a:pt x="54335" y="95465"/>
                  </a:lnTo>
                  <a:lnTo>
                    <a:pt x="47320" y="90893"/>
                  </a:lnTo>
                  <a:close/>
                </a:path>
              </a:pathLst>
            </a:custGeom>
            <a:solidFill>
              <a:srgbClr val="000000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/>
            <p:cNvSpPr/>
            <p:nvPr/>
          </p:nvSpPr>
          <p:spPr>
            <a:xfrm>
              <a:off x="6379667" y="7314083"/>
              <a:ext cx="87782" cy="63373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/>
            <p:cNvSpPr/>
            <p:nvPr/>
          </p:nvSpPr>
          <p:spPr>
            <a:xfrm>
              <a:off x="6391580" y="7320461"/>
              <a:ext cx="71120" cy="57150"/>
            </a:xfrm>
            <a:custGeom>
              <a:avLst/>
              <a:gdLst/>
              <a:ahLst/>
              <a:cxnLst/>
              <a:rect l="l" t="t" r="r" b="b"/>
              <a:pathLst>
                <a:path w="71119" h="57150">
                  <a:moveTo>
                    <a:pt x="65684" y="0"/>
                  </a:moveTo>
                  <a:lnTo>
                    <a:pt x="0" y="39700"/>
                  </a:lnTo>
                  <a:lnTo>
                    <a:pt x="4952" y="56540"/>
                  </a:lnTo>
                  <a:lnTo>
                    <a:pt x="70840" y="17525"/>
                  </a:lnTo>
                  <a:lnTo>
                    <a:pt x="65684" y="0"/>
                  </a:lnTo>
                  <a:close/>
                </a:path>
              </a:pathLst>
            </a:custGeom>
            <a:solidFill>
              <a:srgbClr val="939A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/>
            <p:cNvSpPr/>
            <p:nvPr/>
          </p:nvSpPr>
          <p:spPr>
            <a:xfrm>
              <a:off x="6392908" y="7322188"/>
              <a:ext cx="68580" cy="53340"/>
            </a:xfrm>
            <a:custGeom>
              <a:avLst/>
              <a:gdLst/>
              <a:ahLst/>
              <a:cxnLst/>
              <a:rect l="l" t="t" r="r" b="b"/>
              <a:pathLst>
                <a:path w="68580" h="53340">
                  <a:moveTo>
                    <a:pt x="63690" y="0"/>
                  </a:moveTo>
                  <a:lnTo>
                    <a:pt x="0" y="38493"/>
                  </a:lnTo>
                  <a:lnTo>
                    <a:pt x="4305" y="53098"/>
                  </a:lnTo>
                  <a:lnTo>
                    <a:pt x="68173" y="15278"/>
                  </a:lnTo>
                  <a:lnTo>
                    <a:pt x="63690" y="0"/>
                  </a:lnTo>
                  <a:close/>
                </a:path>
              </a:pathLst>
            </a:custGeom>
            <a:solidFill>
              <a:srgbClr val="DFE5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/>
            <p:cNvSpPr/>
            <p:nvPr/>
          </p:nvSpPr>
          <p:spPr>
            <a:xfrm>
              <a:off x="6076225" y="7051049"/>
              <a:ext cx="333822" cy="203039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/>
            <p:cNvSpPr/>
            <p:nvPr/>
          </p:nvSpPr>
          <p:spPr>
            <a:xfrm>
              <a:off x="5967730" y="7156464"/>
              <a:ext cx="276225" cy="133985"/>
            </a:xfrm>
            <a:custGeom>
              <a:avLst/>
              <a:gdLst/>
              <a:ahLst/>
              <a:cxnLst/>
              <a:rect l="l" t="t" r="r" b="b"/>
              <a:pathLst>
                <a:path w="276225" h="133984">
                  <a:moveTo>
                    <a:pt x="76497" y="0"/>
                  </a:moveTo>
                  <a:lnTo>
                    <a:pt x="22610" y="6368"/>
                  </a:lnTo>
                  <a:lnTo>
                    <a:pt x="0" y="21749"/>
                  </a:lnTo>
                  <a:lnTo>
                    <a:pt x="700" y="29808"/>
                  </a:lnTo>
                  <a:lnTo>
                    <a:pt x="4602" y="35594"/>
                  </a:lnTo>
                  <a:lnTo>
                    <a:pt x="15007" y="41897"/>
                  </a:lnTo>
                  <a:lnTo>
                    <a:pt x="35217" y="51506"/>
                  </a:lnTo>
                  <a:lnTo>
                    <a:pt x="128714" y="97111"/>
                  </a:lnTo>
                  <a:lnTo>
                    <a:pt x="165015" y="115080"/>
                  </a:lnTo>
                  <a:lnTo>
                    <a:pt x="202754" y="129073"/>
                  </a:lnTo>
                  <a:lnTo>
                    <a:pt x="237674" y="133939"/>
                  </a:lnTo>
                  <a:lnTo>
                    <a:pt x="251815" y="132112"/>
                  </a:lnTo>
                  <a:lnTo>
                    <a:pt x="262732" y="127801"/>
                  </a:lnTo>
                  <a:lnTo>
                    <a:pt x="270182" y="122241"/>
                  </a:lnTo>
                  <a:lnTo>
                    <a:pt x="274447" y="116553"/>
                  </a:lnTo>
                  <a:lnTo>
                    <a:pt x="275805" y="111856"/>
                  </a:lnTo>
                  <a:lnTo>
                    <a:pt x="271707" y="102975"/>
                  </a:lnTo>
                  <a:lnTo>
                    <a:pt x="243771" y="74408"/>
                  </a:lnTo>
                  <a:lnTo>
                    <a:pt x="199411" y="41760"/>
                  </a:lnTo>
                  <a:lnTo>
                    <a:pt x="150571" y="15456"/>
                  </a:lnTo>
                  <a:lnTo>
                    <a:pt x="114361" y="2928"/>
                  </a:lnTo>
                  <a:lnTo>
                    <a:pt x="95300" y="652"/>
                  </a:lnTo>
                  <a:lnTo>
                    <a:pt x="76497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/>
            <p:cNvSpPr/>
            <p:nvPr/>
          </p:nvSpPr>
          <p:spPr>
            <a:xfrm>
              <a:off x="6266840" y="7178077"/>
              <a:ext cx="223050" cy="17579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5936332" y="7030881"/>
              <a:ext cx="288925" cy="119380"/>
            </a:xfrm>
            <a:custGeom>
              <a:avLst/>
              <a:gdLst/>
              <a:ahLst/>
              <a:cxnLst/>
              <a:rect l="l" t="t" r="r" b="b"/>
              <a:pathLst>
                <a:path w="288925" h="119379">
                  <a:moveTo>
                    <a:pt x="185174" y="0"/>
                  </a:moveTo>
                  <a:lnTo>
                    <a:pt x="141585" y="5041"/>
                  </a:lnTo>
                  <a:lnTo>
                    <a:pt x="85939" y="24877"/>
                  </a:lnTo>
                  <a:lnTo>
                    <a:pt x="28851" y="60407"/>
                  </a:lnTo>
                  <a:lnTo>
                    <a:pt x="2556" y="98711"/>
                  </a:lnTo>
                  <a:lnTo>
                    <a:pt x="0" y="108745"/>
                  </a:lnTo>
                  <a:lnTo>
                    <a:pt x="406" y="115222"/>
                  </a:lnTo>
                  <a:lnTo>
                    <a:pt x="9182" y="118118"/>
                  </a:lnTo>
                  <a:lnTo>
                    <a:pt x="16916" y="119083"/>
                  </a:lnTo>
                  <a:lnTo>
                    <a:pt x="26485" y="118660"/>
                  </a:lnTo>
                  <a:lnTo>
                    <a:pt x="60171" y="114451"/>
                  </a:lnTo>
                  <a:lnTo>
                    <a:pt x="78955" y="113013"/>
                  </a:lnTo>
                  <a:lnTo>
                    <a:pt x="93497" y="112551"/>
                  </a:lnTo>
                  <a:lnTo>
                    <a:pt x="104798" y="112370"/>
                  </a:lnTo>
                  <a:lnTo>
                    <a:pt x="141305" y="112370"/>
                  </a:lnTo>
                  <a:lnTo>
                    <a:pt x="148129" y="105717"/>
                  </a:lnTo>
                  <a:lnTo>
                    <a:pt x="189273" y="72182"/>
                  </a:lnTo>
                  <a:lnTo>
                    <a:pt x="238820" y="43132"/>
                  </a:lnTo>
                  <a:lnTo>
                    <a:pt x="288836" y="21535"/>
                  </a:lnTo>
                  <a:lnTo>
                    <a:pt x="285796" y="20060"/>
                  </a:lnTo>
                  <a:lnTo>
                    <a:pt x="246786" y="6954"/>
                  </a:lnTo>
                  <a:lnTo>
                    <a:pt x="208368" y="1977"/>
                  </a:lnTo>
                  <a:lnTo>
                    <a:pt x="205966" y="1438"/>
                  </a:lnTo>
                  <a:lnTo>
                    <a:pt x="198410" y="460"/>
                  </a:lnTo>
                  <a:lnTo>
                    <a:pt x="185174" y="0"/>
                  </a:lnTo>
                  <a:close/>
                </a:path>
                <a:path w="288925" h="119379">
                  <a:moveTo>
                    <a:pt x="141305" y="112370"/>
                  </a:moveTo>
                  <a:lnTo>
                    <a:pt x="104798" y="112370"/>
                  </a:lnTo>
                  <a:lnTo>
                    <a:pt x="140919" y="112746"/>
                  </a:lnTo>
                  <a:lnTo>
                    <a:pt x="141305" y="11237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5939607" y="7033706"/>
              <a:ext cx="281305" cy="114935"/>
            </a:xfrm>
            <a:custGeom>
              <a:avLst/>
              <a:gdLst/>
              <a:ahLst/>
              <a:cxnLst/>
              <a:rect l="l" t="t" r="r" b="b"/>
              <a:pathLst>
                <a:path w="281305" h="114934">
                  <a:moveTo>
                    <a:pt x="199428" y="0"/>
                  </a:moveTo>
                  <a:lnTo>
                    <a:pt x="156381" y="7610"/>
                  </a:lnTo>
                  <a:lnTo>
                    <a:pt x="89979" y="30784"/>
                  </a:lnTo>
                  <a:lnTo>
                    <a:pt x="49409" y="52958"/>
                  </a:lnTo>
                  <a:lnTo>
                    <a:pt x="7108" y="95571"/>
                  </a:lnTo>
                  <a:lnTo>
                    <a:pt x="0" y="109029"/>
                  </a:lnTo>
                  <a:lnTo>
                    <a:pt x="3213" y="112737"/>
                  </a:lnTo>
                  <a:lnTo>
                    <a:pt x="11087" y="114045"/>
                  </a:lnTo>
                  <a:lnTo>
                    <a:pt x="14338" y="114452"/>
                  </a:lnTo>
                  <a:lnTo>
                    <a:pt x="19926" y="114465"/>
                  </a:lnTo>
                  <a:lnTo>
                    <a:pt x="45949" y="111023"/>
                  </a:lnTo>
                  <a:lnTo>
                    <a:pt x="55794" y="109850"/>
                  </a:lnTo>
                  <a:lnTo>
                    <a:pt x="100069" y="107887"/>
                  </a:lnTo>
                  <a:lnTo>
                    <a:pt x="137053" y="107861"/>
                  </a:lnTo>
                  <a:lnTo>
                    <a:pt x="147405" y="97963"/>
                  </a:lnTo>
                  <a:lnTo>
                    <a:pt x="187886" y="65745"/>
                  </a:lnTo>
                  <a:lnTo>
                    <a:pt x="235090" y="38886"/>
                  </a:lnTo>
                  <a:lnTo>
                    <a:pt x="269881" y="23141"/>
                  </a:lnTo>
                  <a:lnTo>
                    <a:pt x="280885" y="18567"/>
                  </a:lnTo>
                  <a:lnTo>
                    <a:pt x="275330" y="16068"/>
                  </a:lnTo>
                  <a:lnTo>
                    <a:pt x="238705" y="5500"/>
                  </a:lnTo>
                  <a:lnTo>
                    <a:pt x="204711" y="1003"/>
                  </a:lnTo>
                  <a:lnTo>
                    <a:pt x="202895" y="469"/>
                  </a:lnTo>
                  <a:lnTo>
                    <a:pt x="199428" y="0"/>
                  </a:lnTo>
                  <a:close/>
                </a:path>
                <a:path w="281305" h="114934">
                  <a:moveTo>
                    <a:pt x="137053" y="107861"/>
                  </a:moveTo>
                  <a:lnTo>
                    <a:pt x="110172" y="107861"/>
                  </a:lnTo>
                  <a:lnTo>
                    <a:pt x="136880" y="108026"/>
                  </a:lnTo>
                  <a:lnTo>
                    <a:pt x="137053" y="107861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6149850" y="7206465"/>
              <a:ext cx="92075" cy="82550"/>
            </a:xfrm>
            <a:custGeom>
              <a:avLst/>
              <a:gdLst/>
              <a:ahLst/>
              <a:cxnLst/>
              <a:rect l="l" t="t" r="r" b="b"/>
              <a:pathLst>
                <a:path w="92075" h="82550">
                  <a:moveTo>
                    <a:pt x="26657" y="0"/>
                  </a:moveTo>
                  <a:lnTo>
                    <a:pt x="18427" y="18162"/>
                  </a:lnTo>
                  <a:lnTo>
                    <a:pt x="10690" y="38374"/>
                  </a:lnTo>
                  <a:lnTo>
                    <a:pt x="4272" y="56941"/>
                  </a:lnTo>
                  <a:lnTo>
                    <a:pt x="0" y="70167"/>
                  </a:lnTo>
                  <a:lnTo>
                    <a:pt x="1689" y="70840"/>
                  </a:lnTo>
                  <a:lnTo>
                    <a:pt x="15715" y="75691"/>
                  </a:lnTo>
                  <a:lnTo>
                    <a:pt x="29156" y="79206"/>
                  </a:lnTo>
                  <a:lnTo>
                    <a:pt x="41829" y="81345"/>
                  </a:lnTo>
                  <a:lnTo>
                    <a:pt x="53555" y="82067"/>
                  </a:lnTo>
                  <a:lnTo>
                    <a:pt x="59372" y="82067"/>
                  </a:lnTo>
                  <a:lnTo>
                    <a:pt x="91808" y="61848"/>
                  </a:lnTo>
                  <a:lnTo>
                    <a:pt x="88208" y="54295"/>
                  </a:lnTo>
                  <a:lnTo>
                    <a:pt x="61552" y="26807"/>
                  </a:lnTo>
                  <a:lnTo>
                    <a:pt x="31241" y="3060"/>
                  </a:lnTo>
                  <a:lnTo>
                    <a:pt x="26657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/>
            <p:cNvSpPr/>
            <p:nvPr/>
          </p:nvSpPr>
          <p:spPr>
            <a:xfrm>
              <a:off x="6008850" y="7158359"/>
              <a:ext cx="153670" cy="109855"/>
            </a:xfrm>
            <a:custGeom>
              <a:avLst/>
              <a:gdLst/>
              <a:ahLst/>
              <a:cxnLst/>
              <a:rect l="l" t="t" r="r" b="b"/>
              <a:pathLst>
                <a:path w="153669" h="109854">
                  <a:moveTo>
                    <a:pt x="34823" y="0"/>
                  </a:moveTo>
                  <a:lnTo>
                    <a:pt x="30759" y="0"/>
                  </a:lnTo>
                  <a:lnTo>
                    <a:pt x="26631" y="101"/>
                  </a:lnTo>
                  <a:lnTo>
                    <a:pt x="22542" y="253"/>
                  </a:lnTo>
                  <a:lnTo>
                    <a:pt x="0" y="50393"/>
                  </a:lnTo>
                  <a:lnTo>
                    <a:pt x="91224" y="94894"/>
                  </a:lnTo>
                  <a:lnTo>
                    <a:pt x="102676" y="100847"/>
                  </a:lnTo>
                  <a:lnTo>
                    <a:pt x="108183" y="103647"/>
                  </a:lnTo>
                  <a:lnTo>
                    <a:pt x="114192" y="106604"/>
                  </a:lnTo>
                  <a:lnTo>
                    <a:pt x="120777" y="109702"/>
                  </a:lnTo>
                  <a:lnTo>
                    <a:pt x="128007" y="90680"/>
                  </a:lnTo>
                  <a:lnTo>
                    <a:pt x="137221" y="70521"/>
                  </a:lnTo>
                  <a:lnTo>
                    <a:pt x="146367" y="52293"/>
                  </a:lnTo>
                  <a:lnTo>
                    <a:pt x="153390" y="39065"/>
                  </a:lnTo>
                  <a:lnTo>
                    <a:pt x="135297" y="28708"/>
                  </a:lnTo>
                  <a:lnTo>
                    <a:pt x="89827" y="7302"/>
                  </a:lnTo>
                  <a:lnTo>
                    <a:pt x="47912" y="290"/>
                  </a:lnTo>
                  <a:lnTo>
                    <a:pt x="34823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/>
            <p:cNvSpPr/>
            <p:nvPr/>
          </p:nvSpPr>
          <p:spPr>
            <a:xfrm>
              <a:off x="5969600" y="7158828"/>
              <a:ext cx="57150" cy="48260"/>
            </a:xfrm>
            <a:custGeom>
              <a:avLst/>
              <a:gdLst/>
              <a:ahLst/>
              <a:cxnLst/>
              <a:rect l="l" t="t" r="r" b="b"/>
              <a:pathLst>
                <a:path w="57150" h="48259">
                  <a:moveTo>
                    <a:pt x="56781" y="0"/>
                  </a:moveTo>
                  <a:lnTo>
                    <a:pt x="37613" y="2222"/>
                  </a:lnTo>
                  <a:lnTo>
                    <a:pt x="19184" y="6451"/>
                  </a:lnTo>
                  <a:lnTo>
                    <a:pt x="5359" y="12290"/>
                  </a:lnTo>
                  <a:lnTo>
                    <a:pt x="0" y="19342"/>
                  </a:lnTo>
                  <a:lnTo>
                    <a:pt x="4089" y="27378"/>
                  </a:lnTo>
                  <a:lnTo>
                    <a:pt x="13606" y="35529"/>
                  </a:lnTo>
                  <a:lnTo>
                    <a:pt x="24854" y="42607"/>
                  </a:lnTo>
                  <a:lnTo>
                    <a:pt x="34137" y="47421"/>
                  </a:lnTo>
                  <a:lnTo>
                    <a:pt x="34759" y="47726"/>
                  </a:lnTo>
                  <a:lnTo>
                    <a:pt x="35725" y="48209"/>
                  </a:lnTo>
                  <a:lnTo>
                    <a:pt x="56781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/>
            <p:cNvSpPr/>
            <p:nvPr/>
          </p:nvSpPr>
          <p:spPr>
            <a:xfrm>
              <a:off x="6273821" y="7206469"/>
              <a:ext cx="213995" cy="146050"/>
            </a:xfrm>
            <a:custGeom>
              <a:avLst/>
              <a:gdLst/>
              <a:ahLst/>
              <a:cxnLst/>
              <a:rect l="l" t="t" r="r" b="b"/>
              <a:pathLst>
                <a:path w="213994" h="146050">
                  <a:moveTo>
                    <a:pt x="152704" y="0"/>
                  </a:moveTo>
                  <a:lnTo>
                    <a:pt x="130432" y="11575"/>
                  </a:lnTo>
                  <a:lnTo>
                    <a:pt x="85243" y="38333"/>
                  </a:lnTo>
                  <a:lnTo>
                    <a:pt x="0" y="90487"/>
                  </a:lnTo>
                  <a:lnTo>
                    <a:pt x="1727" y="96278"/>
                  </a:lnTo>
                  <a:lnTo>
                    <a:pt x="22628" y="136865"/>
                  </a:lnTo>
                  <a:lnTo>
                    <a:pt x="36842" y="145643"/>
                  </a:lnTo>
                  <a:lnTo>
                    <a:pt x="52336" y="145643"/>
                  </a:lnTo>
                  <a:lnTo>
                    <a:pt x="91403" y="130081"/>
                  </a:lnTo>
                  <a:lnTo>
                    <a:pt x="150888" y="97523"/>
                  </a:lnTo>
                  <a:lnTo>
                    <a:pt x="189088" y="71428"/>
                  </a:lnTo>
                  <a:lnTo>
                    <a:pt x="213550" y="38455"/>
                  </a:lnTo>
                  <a:lnTo>
                    <a:pt x="212813" y="36195"/>
                  </a:lnTo>
                  <a:lnTo>
                    <a:pt x="176969" y="11363"/>
                  </a:lnTo>
                  <a:lnTo>
                    <a:pt x="152704" y="0"/>
                  </a:lnTo>
                  <a:close/>
                </a:path>
              </a:pathLst>
            </a:custGeom>
            <a:solidFill>
              <a:srgbClr val="3947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6354404" y="7180451"/>
              <a:ext cx="133985" cy="93345"/>
            </a:xfrm>
            <a:custGeom>
              <a:avLst/>
              <a:gdLst/>
              <a:ahLst/>
              <a:cxnLst/>
              <a:rect l="l" t="t" r="r" b="b"/>
              <a:pathLst>
                <a:path w="133985" h="93345">
                  <a:moveTo>
                    <a:pt x="71361" y="0"/>
                  </a:moveTo>
                  <a:lnTo>
                    <a:pt x="0" y="44881"/>
                  </a:lnTo>
                  <a:lnTo>
                    <a:pt x="38717" y="55381"/>
                  </a:lnTo>
                  <a:lnTo>
                    <a:pt x="70351" y="67900"/>
                  </a:lnTo>
                  <a:lnTo>
                    <a:pt x="95194" y="80972"/>
                  </a:lnTo>
                  <a:lnTo>
                    <a:pt x="113538" y="93129"/>
                  </a:lnTo>
                  <a:lnTo>
                    <a:pt x="121572" y="85612"/>
                  </a:lnTo>
                  <a:lnTo>
                    <a:pt x="127871" y="78736"/>
                  </a:lnTo>
                  <a:lnTo>
                    <a:pt x="132020" y="72865"/>
                  </a:lnTo>
                  <a:lnTo>
                    <a:pt x="133604" y="68364"/>
                  </a:lnTo>
                  <a:lnTo>
                    <a:pt x="132867" y="64151"/>
                  </a:lnTo>
                  <a:lnTo>
                    <a:pt x="129690" y="58007"/>
                  </a:lnTo>
                  <a:lnTo>
                    <a:pt x="123054" y="49615"/>
                  </a:lnTo>
                  <a:lnTo>
                    <a:pt x="111937" y="38658"/>
                  </a:lnTo>
                  <a:lnTo>
                    <a:pt x="110883" y="37718"/>
                  </a:lnTo>
                  <a:lnTo>
                    <a:pt x="71361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5975530" y="7189391"/>
              <a:ext cx="26670" cy="34290"/>
            </a:xfrm>
            <a:custGeom>
              <a:avLst/>
              <a:gdLst/>
              <a:ahLst/>
              <a:cxnLst/>
              <a:rect l="l" t="t" r="r" b="b"/>
              <a:pathLst>
                <a:path w="26669" h="34290">
                  <a:moveTo>
                    <a:pt x="10363" y="0"/>
                  </a:moveTo>
                  <a:lnTo>
                    <a:pt x="2908" y="2501"/>
                  </a:lnTo>
                  <a:lnTo>
                    <a:pt x="622" y="10756"/>
                  </a:lnTo>
                  <a:lnTo>
                    <a:pt x="0" y="21793"/>
                  </a:lnTo>
                  <a:lnTo>
                    <a:pt x="571" y="25704"/>
                  </a:lnTo>
                  <a:lnTo>
                    <a:pt x="10007" y="31864"/>
                  </a:lnTo>
                  <a:lnTo>
                    <a:pt x="13995" y="33896"/>
                  </a:lnTo>
                  <a:lnTo>
                    <a:pt x="20015" y="30353"/>
                  </a:lnTo>
                  <a:lnTo>
                    <a:pt x="25539" y="20701"/>
                  </a:lnTo>
                  <a:lnTo>
                    <a:pt x="26555" y="10947"/>
                  </a:lnTo>
                  <a:lnTo>
                    <a:pt x="26555" y="8242"/>
                  </a:lnTo>
                  <a:lnTo>
                    <a:pt x="26136" y="2197"/>
                  </a:lnTo>
                  <a:lnTo>
                    <a:pt x="20535" y="317"/>
                  </a:lnTo>
                  <a:lnTo>
                    <a:pt x="10363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5989846" y="7192453"/>
              <a:ext cx="12700" cy="29845"/>
            </a:xfrm>
            <a:custGeom>
              <a:avLst/>
              <a:gdLst/>
              <a:ahLst/>
              <a:cxnLst/>
              <a:rect l="l" t="t" r="r" b="b"/>
              <a:pathLst>
                <a:path w="12700" h="29845">
                  <a:moveTo>
                    <a:pt x="10883" y="0"/>
                  </a:moveTo>
                  <a:lnTo>
                    <a:pt x="6121" y="4089"/>
                  </a:lnTo>
                  <a:lnTo>
                    <a:pt x="0" y="16560"/>
                  </a:lnTo>
                  <a:lnTo>
                    <a:pt x="0" y="22567"/>
                  </a:lnTo>
                  <a:lnTo>
                    <a:pt x="378" y="27279"/>
                  </a:lnTo>
                  <a:lnTo>
                    <a:pt x="596" y="29692"/>
                  </a:lnTo>
                  <a:lnTo>
                    <a:pt x="1333" y="29641"/>
                  </a:lnTo>
                  <a:lnTo>
                    <a:pt x="2044" y="29438"/>
                  </a:lnTo>
                  <a:lnTo>
                    <a:pt x="5714" y="27279"/>
                  </a:lnTo>
                  <a:lnTo>
                    <a:pt x="11214" y="17640"/>
                  </a:lnTo>
                  <a:lnTo>
                    <a:pt x="12242" y="7886"/>
                  </a:lnTo>
                  <a:lnTo>
                    <a:pt x="12161" y="4089"/>
                  </a:lnTo>
                  <a:lnTo>
                    <a:pt x="12014" y="2108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5989853" y="7194004"/>
              <a:ext cx="9714" cy="26047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/>
            <p:cNvSpPr/>
            <p:nvPr/>
          </p:nvSpPr>
          <p:spPr>
            <a:xfrm>
              <a:off x="5975836" y="7209700"/>
              <a:ext cx="14604" cy="12700"/>
            </a:xfrm>
            <a:custGeom>
              <a:avLst/>
              <a:gdLst/>
              <a:ahLst/>
              <a:cxnLst/>
              <a:rect l="l" t="t" r="r" b="b"/>
              <a:pathLst>
                <a:path w="14605" h="12700">
                  <a:moveTo>
                    <a:pt x="0" y="0"/>
                  </a:moveTo>
                  <a:lnTo>
                    <a:pt x="279" y="3492"/>
                  </a:lnTo>
                  <a:lnTo>
                    <a:pt x="1498" y="6210"/>
                  </a:lnTo>
                  <a:lnTo>
                    <a:pt x="8674" y="10883"/>
                  </a:lnTo>
                  <a:lnTo>
                    <a:pt x="11925" y="12649"/>
                  </a:lnTo>
                  <a:lnTo>
                    <a:pt x="14605" y="12446"/>
                  </a:lnTo>
                  <a:lnTo>
                    <a:pt x="14452" y="10731"/>
                  </a:lnTo>
                  <a:lnTo>
                    <a:pt x="14173" y="7073"/>
                  </a:lnTo>
                  <a:lnTo>
                    <a:pt x="10515" y="6134"/>
                  </a:lnTo>
                  <a:lnTo>
                    <a:pt x="3759" y="3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/>
            <p:cNvSpPr/>
            <p:nvPr/>
          </p:nvSpPr>
          <p:spPr>
            <a:xfrm>
              <a:off x="6266634" y="7351526"/>
              <a:ext cx="93345" cy="60325"/>
            </a:xfrm>
            <a:custGeom>
              <a:avLst/>
              <a:gdLst/>
              <a:ahLst/>
              <a:cxnLst/>
              <a:rect l="l" t="t" r="r" b="b"/>
              <a:pathLst>
                <a:path w="93344" h="60325">
                  <a:moveTo>
                    <a:pt x="11696" y="0"/>
                  </a:moveTo>
                  <a:lnTo>
                    <a:pt x="1803" y="0"/>
                  </a:lnTo>
                  <a:lnTo>
                    <a:pt x="482" y="1727"/>
                  </a:lnTo>
                  <a:lnTo>
                    <a:pt x="0" y="3174"/>
                  </a:lnTo>
                  <a:lnTo>
                    <a:pt x="715" y="11578"/>
                  </a:lnTo>
                  <a:lnTo>
                    <a:pt x="23025" y="45859"/>
                  </a:lnTo>
                  <a:lnTo>
                    <a:pt x="54673" y="59969"/>
                  </a:lnTo>
                  <a:lnTo>
                    <a:pt x="56781" y="59969"/>
                  </a:lnTo>
                  <a:lnTo>
                    <a:pt x="92913" y="48082"/>
                  </a:lnTo>
                  <a:lnTo>
                    <a:pt x="92265" y="47129"/>
                  </a:lnTo>
                  <a:lnTo>
                    <a:pt x="62776" y="17475"/>
                  </a:lnTo>
                  <a:lnTo>
                    <a:pt x="34658" y="10871"/>
                  </a:lnTo>
                  <a:lnTo>
                    <a:pt x="11696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/>
            <p:cNvSpPr/>
            <p:nvPr/>
          </p:nvSpPr>
          <p:spPr>
            <a:xfrm>
              <a:off x="6267705" y="7352650"/>
              <a:ext cx="90805" cy="57785"/>
            </a:xfrm>
            <a:custGeom>
              <a:avLst/>
              <a:gdLst/>
              <a:ahLst/>
              <a:cxnLst/>
              <a:rect l="l" t="t" r="r" b="b"/>
              <a:pathLst>
                <a:path w="90805" h="57784">
                  <a:moveTo>
                    <a:pt x="4416" y="0"/>
                  </a:moveTo>
                  <a:lnTo>
                    <a:pt x="0" y="2400"/>
                  </a:lnTo>
                  <a:lnTo>
                    <a:pt x="717" y="10147"/>
                  </a:lnTo>
                  <a:lnTo>
                    <a:pt x="5480" y="21324"/>
                  </a:lnTo>
                  <a:lnTo>
                    <a:pt x="32010" y="51152"/>
                  </a:lnTo>
                  <a:lnTo>
                    <a:pt x="49671" y="57546"/>
                  </a:lnTo>
                  <a:lnTo>
                    <a:pt x="60337" y="57340"/>
                  </a:lnTo>
                  <a:lnTo>
                    <a:pt x="71688" y="55014"/>
                  </a:lnTo>
                  <a:lnTo>
                    <a:pt x="81232" y="51406"/>
                  </a:lnTo>
                  <a:lnTo>
                    <a:pt x="87808" y="48089"/>
                  </a:lnTo>
                  <a:lnTo>
                    <a:pt x="90258" y="46634"/>
                  </a:lnTo>
                  <a:lnTo>
                    <a:pt x="80041" y="31697"/>
                  </a:lnTo>
                  <a:lnTo>
                    <a:pt x="43584" y="13119"/>
                  </a:lnTo>
                  <a:lnTo>
                    <a:pt x="35461" y="11122"/>
                  </a:lnTo>
                  <a:lnTo>
                    <a:pt x="28879" y="8801"/>
                  </a:lnTo>
                  <a:lnTo>
                    <a:pt x="21563" y="5372"/>
                  </a:lnTo>
                  <a:lnTo>
                    <a:pt x="12506" y="1714"/>
                  </a:lnTo>
                  <a:lnTo>
                    <a:pt x="4416" y="0"/>
                  </a:lnTo>
                  <a:close/>
                </a:path>
              </a:pathLst>
            </a:custGeom>
            <a:solidFill>
              <a:srgbClr val="981B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/>
            <p:cNvSpPr/>
            <p:nvPr/>
          </p:nvSpPr>
          <p:spPr>
            <a:xfrm>
              <a:off x="6319617" y="7388126"/>
              <a:ext cx="38735" cy="22225"/>
            </a:xfrm>
            <a:custGeom>
              <a:avLst/>
              <a:gdLst/>
              <a:ahLst/>
              <a:cxnLst/>
              <a:rect l="l" t="t" r="r" b="b"/>
              <a:pathLst>
                <a:path w="38735" h="22225">
                  <a:moveTo>
                    <a:pt x="29997" y="0"/>
                  </a:moveTo>
                  <a:lnTo>
                    <a:pt x="24008" y="1825"/>
                  </a:lnTo>
                  <a:lnTo>
                    <a:pt x="16546" y="3681"/>
                  </a:lnTo>
                  <a:lnTo>
                    <a:pt x="8310" y="5134"/>
                  </a:lnTo>
                  <a:lnTo>
                    <a:pt x="0" y="5753"/>
                  </a:lnTo>
                  <a:lnTo>
                    <a:pt x="7975" y="21907"/>
                  </a:lnTo>
                  <a:lnTo>
                    <a:pt x="8127" y="21907"/>
                  </a:lnTo>
                  <a:lnTo>
                    <a:pt x="17801" y="20830"/>
                  </a:lnTo>
                  <a:lnTo>
                    <a:pt x="24039" y="19369"/>
                  </a:lnTo>
                  <a:lnTo>
                    <a:pt x="29951" y="16481"/>
                  </a:lnTo>
                  <a:lnTo>
                    <a:pt x="38341" y="11163"/>
                  </a:lnTo>
                  <a:lnTo>
                    <a:pt x="34874" y="6007"/>
                  </a:lnTo>
                  <a:lnTo>
                    <a:pt x="29997" y="0"/>
                  </a:lnTo>
                  <a:close/>
                </a:path>
              </a:pathLst>
            </a:custGeom>
            <a:solidFill>
              <a:srgbClr val="7D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/>
            <p:cNvSpPr/>
            <p:nvPr/>
          </p:nvSpPr>
          <p:spPr>
            <a:xfrm>
              <a:off x="6274305" y="7376009"/>
              <a:ext cx="53340" cy="34290"/>
            </a:xfrm>
            <a:custGeom>
              <a:avLst/>
              <a:gdLst/>
              <a:ahLst/>
              <a:cxnLst/>
              <a:rect l="l" t="t" r="r" b="b"/>
              <a:pathLst>
                <a:path w="53339" h="34290">
                  <a:moveTo>
                    <a:pt x="0" y="0"/>
                  </a:moveTo>
                  <a:lnTo>
                    <a:pt x="33853" y="32178"/>
                  </a:lnTo>
                  <a:lnTo>
                    <a:pt x="42798" y="34165"/>
                  </a:lnTo>
                  <a:lnTo>
                    <a:pt x="53289" y="34036"/>
                  </a:lnTo>
                  <a:lnTo>
                    <a:pt x="45326" y="17907"/>
                  </a:lnTo>
                  <a:lnTo>
                    <a:pt x="41554" y="17907"/>
                  </a:lnTo>
                  <a:lnTo>
                    <a:pt x="37985" y="17526"/>
                  </a:lnTo>
                  <a:lnTo>
                    <a:pt x="34950" y="16548"/>
                  </a:lnTo>
                  <a:lnTo>
                    <a:pt x="26931" y="13453"/>
                  </a:lnTo>
                  <a:lnTo>
                    <a:pt x="17770" y="9221"/>
                  </a:lnTo>
                  <a:lnTo>
                    <a:pt x="8461" y="4516"/>
                  </a:lnTo>
                  <a:lnTo>
                    <a:pt x="0" y="0"/>
                  </a:lnTo>
                  <a:close/>
                </a:path>
                <a:path w="53339" h="34290">
                  <a:moveTo>
                    <a:pt x="45313" y="17881"/>
                  </a:moveTo>
                  <a:lnTo>
                    <a:pt x="41554" y="17907"/>
                  </a:lnTo>
                  <a:lnTo>
                    <a:pt x="45326" y="17907"/>
                  </a:lnTo>
                  <a:close/>
                </a:path>
              </a:pathLst>
            </a:custGeom>
            <a:solidFill>
              <a:srgbClr val="C5CB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6494036" y="7247671"/>
              <a:ext cx="24130" cy="71120"/>
            </a:xfrm>
            <a:custGeom>
              <a:avLst/>
              <a:gdLst/>
              <a:ahLst/>
              <a:cxnLst/>
              <a:rect l="l" t="t" r="r" b="b"/>
              <a:pathLst>
                <a:path w="24130" h="71120">
                  <a:moveTo>
                    <a:pt x="7188" y="0"/>
                  </a:moveTo>
                  <a:lnTo>
                    <a:pt x="7086" y="5473"/>
                  </a:lnTo>
                  <a:lnTo>
                    <a:pt x="6832" y="13563"/>
                  </a:lnTo>
                  <a:lnTo>
                    <a:pt x="4537" y="31949"/>
                  </a:lnTo>
                  <a:lnTo>
                    <a:pt x="49" y="67110"/>
                  </a:lnTo>
                  <a:lnTo>
                    <a:pt x="0" y="70738"/>
                  </a:lnTo>
                  <a:lnTo>
                    <a:pt x="23977" y="38887"/>
                  </a:lnTo>
                  <a:lnTo>
                    <a:pt x="23253" y="37109"/>
                  </a:lnTo>
                  <a:lnTo>
                    <a:pt x="22796" y="36042"/>
                  </a:lnTo>
                  <a:lnTo>
                    <a:pt x="21350" y="31608"/>
                  </a:lnTo>
                  <a:lnTo>
                    <a:pt x="8521" y="1485"/>
                  </a:lnTo>
                  <a:lnTo>
                    <a:pt x="7188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6495151" y="7248936"/>
              <a:ext cx="22225" cy="67310"/>
            </a:xfrm>
            <a:custGeom>
              <a:avLst/>
              <a:gdLst/>
              <a:ahLst/>
              <a:cxnLst/>
              <a:rect l="l" t="t" r="r" b="b"/>
              <a:pathLst>
                <a:path w="22225" h="67309">
                  <a:moveTo>
                    <a:pt x="7175" y="0"/>
                  </a:moveTo>
                  <a:lnTo>
                    <a:pt x="7086" y="4571"/>
                  </a:lnTo>
                  <a:lnTo>
                    <a:pt x="6819" y="12484"/>
                  </a:lnTo>
                  <a:lnTo>
                    <a:pt x="5247" y="25313"/>
                  </a:lnTo>
                  <a:lnTo>
                    <a:pt x="0" y="66382"/>
                  </a:lnTo>
                  <a:lnTo>
                    <a:pt x="0" y="67068"/>
                  </a:lnTo>
                  <a:lnTo>
                    <a:pt x="13754" y="55664"/>
                  </a:lnTo>
                  <a:lnTo>
                    <a:pt x="21843" y="45123"/>
                  </a:lnTo>
                  <a:lnTo>
                    <a:pt x="21869" y="38074"/>
                  </a:lnTo>
                  <a:lnTo>
                    <a:pt x="21666" y="34734"/>
                  </a:lnTo>
                  <a:lnTo>
                    <a:pt x="8000" y="952"/>
                  </a:lnTo>
                  <a:lnTo>
                    <a:pt x="7175" y="0"/>
                  </a:lnTo>
                  <a:close/>
                </a:path>
              </a:pathLst>
            </a:custGeom>
            <a:solidFill>
              <a:srgbClr val="981B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/>
            <p:cNvSpPr/>
            <p:nvPr/>
          </p:nvSpPr>
          <p:spPr>
            <a:xfrm>
              <a:off x="6495158" y="7275036"/>
              <a:ext cx="22225" cy="41275"/>
            </a:xfrm>
            <a:custGeom>
              <a:avLst/>
              <a:gdLst/>
              <a:ahLst/>
              <a:cxnLst/>
              <a:rect l="l" t="t" r="r" b="b"/>
              <a:pathLst>
                <a:path w="22225" h="41275">
                  <a:moveTo>
                    <a:pt x="18796" y="0"/>
                  </a:moveTo>
                  <a:lnTo>
                    <a:pt x="14693" y="5458"/>
                  </a:lnTo>
                  <a:lnTo>
                    <a:pt x="10448" y="10779"/>
                  </a:lnTo>
                  <a:lnTo>
                    <a:pt x="6323" y="15723"/>
                  </a:lnTo>
                  <a:lnTo>
                    <a:pt x="2578" y="20053"/>
                  </a:lnTo>
                  <a:lnTo>
                    <a:pt x="0" y="40284"/>
                  </a:lnTo>
                  <a:lnTo>
                    <a:pt x="0" y="40970"/>
                  </a:lnTo>
                  <a:lnTo>
                    <a:pt x="13754" y="29565"/>
                  </a:lnTo>
                  <a:lnTo>
                    <a:pt x="18376" y="23507"/>
                  </a:lnTo>
                  <a:lnTo>
                    <a:pt x="21844" y="19024"/>
                  </a:lnTo>
                  <a:lnTo>
                    <a:pt x="21797" y="10779"/>
                  </a:lnTo>
                  <a:lnTo>
                    <a:pt x="21666" y="8636"/>
                  </a:lnTo>
                  <a:lnTo>
                    <a:pt x="20408" y="4699"/>
                  </a:lnTo>
                  <a:lnTo>
                    <a:pt x="18796" y="0"/>
                  </a:lnTo>
                  <a:close/>
                </a:path>
              </a:pathLst>
            </a:custGeom>
            <a:solidFill>
              <a:srgbClr val="7D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/>
            <p:cNvSpPr/>
            <p:nvPr/>
          </p:nvSpPr>
          <p:spPr>
            <a:xfrm>
              <a:off x="6509758" y="7275034"/>
              <a:ext cx="7620" cy="25400"/>
            </a:xfrm>
            <a:custGeom>
              <a:avLst/>
              <a:gdLst/>
              <a:ahLst/>
              <a:cxnLst/>
              <a:rect l="l" t="t" r="r" b="b"/>
              <a:pathLst>
                <a:path w="7619" h="25400">
                  <a:moveTo>
                    <a:pt x="4203" y="0"/>
                  </a:moveTo>
                  <a:lnTo>
                    <a:pt x="2844" y="1866"/>
                  </a:lnTo>
                  <a:lnTo>
                    <a:pt x="0" y="5575"/>
                  </a:lnTo>
                  <a:lnTo>
                    <a:pt x="2514" y="25057"/>
                  </a:lnTo>
                  <a:lnTo>
                    <a:pt x="3428" y="24002"/>
                  </a:lnTo>
                  <a:lnTo>
                    <a:pt x="7238" y="19024"/>
                  </a:lnTo>
                  <a:lnTo>
                    <a:pt x="7277" y="11976"/>
                  </a:lnTo>
                  <a:lnTo>
                    <a:pt x="7061" y="8635"/>
                  </a:lnTo>
                  <a:lnTo>
                    <a:pt x="5803" y="4698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C5CB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/>
            <p:cNvSpPr/>
            <p:nvPr/>
          </p:nvSpPr>
          <p:spPr>
            <a:xfrm>
              <a:off x="6105512" y="7288568"/>
              <a:ext cx="16001" cy="1049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/>
            <p:cNvSpPr/>
            <p:nvPr/>
          </p:nvSpPr>
          <p:spPr>
            <a:xfrm>
              <a:off x="6105765" y="7275677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1016" y="0"/>
                  </a:moveTo>
                  <a:lnTo>
                    <a:pt x="0" y="7099"/>
                  </a:lnTo>
                  <a:lnTo>
                    <a:pt x="12407" y="13500"/>
                  </a:lnTo>
                  <a:lnTo>
                    <a:pt x="15443" y="14846"/>
                  </a:lnTo>
                  <a:lnTo>
                    <a:pt x="16662" y="15455"/>
                  </a:lnTo>
                  <a:lnTo>
                    <a:pt x="16684" y="13500"/>
                  </a:lnTo>
                  <a:lnTo>
                    <a:pt x="17068" y="7899"/>
                  </a:lnTo>
                  <a:lnTo>
                    <a:pt x="6591" y="1600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6097952" y="7278589"/>
              <a:ext cx="31115" cy="20955"/>
            </a:xfrm>
            <a:custGeom>
              <a:avLst/>
              <a:gdLst/>
              <a:ahLst/>
              <a:cxnLst/>
              <a:rect l="l" t="t" r="r" b="b"/>
              <a:pathLst>
                <a:path w="31114" h="20954">
                  <a:moveTo>
                    <a:pt x="4517" y="2451"/>
                  </a:moveTo>
                  <a:lnTo>
                    <a:pt x="1447" y="2451"/>
                  </a:lnTo>
                  <a:lnTo>
                    <a:pt x="3200" y="3733"/>
                  </a:lnTo>
                  <a:lnTo>
                    <a:pt x="17716" y="11302"/>
                  </a:lnTo>
                  <a:lnTo>
                    <a:pt x="24701" y="14414"/>
                  </a:lnTo>
                  <a:lnTo>
                    <a:pt x="29552" y="17119"/>
                  </a:lnTo>
                  <a:lnTo>
                    <a:pt x="29171" y="20739"/>
                  </a:lnTo>
                  <a:lnTo>
                    <a:pt x="29895" y="20777"/>
                  </a:lnTo>
                  <a:lnTo>
                    <a:pt x="30543" y="20510"/>
                  </a:lnTo>
                  <a:lnTo>
                    <a:pt x="31038" y="15963"/>
                  </a:lnTo>
                  <a:lnTo>
                    <a:pt x="26174" y="13233"/>
                  </a:lnTo>
                  <a:lnTo>
                    <a:pt x="19202" y="10121"/>
                  </a:lnTo>
                  <a:lnTo>
                    <a:pt x="4673" y="2565"/>
                  </a:lnTo>
                  <a:lnTo>
                    <a:pt x="4517" y="2451"/>
                  </a:lnTo>
                  <a:close/>
                </a:path>
                <a:path w="31114" h="20954">
                  <a:moveTo>
                    <a:pt x="1168" y="0"/>
                  </a:moveTo>
                  <a:lnTo>
                    <a:pt x="0" y="2616"/>
                  </a:lnTo>
                  <a:lnTo>
                    <a:pt x="1447" y="2451"/>
                  </a:lnTo>
                  <a:lnTo>
                    <a:pt x="4517" y="2451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6317445" y="7326590"/>
              <a:ext cx="210820" cy="136525"/>
            </a:xfrm>
            <a:custGeom>
              <a:avLst/>
              <a:gdLst/>
              <a:ahLst/>
              <a:cxnLst/>
              <a:rect l="l" t="t" r="r" b="b"/>
              <a:pathLst>
                <a:path w="210819" h="136525">
                  <a:moveTo>
                    <a:pt x="208965" y="0"/>
                  </a:moveTo>
                  <a:lnTo>
                    <a:pt x="170107" y="33046"/>
                  </a:lnTo>
                  <a:lnTo>
                    <a:pt x="135522" y="56353"/>
                  </a:lnTo>
                  <a:lnTo>
                    <a:pt x="90948" y="82218"/>
                  </a:lnTo>
                  <a:lnTo>
                    <a:pt x="44638" y="105716"/>
                  </a:lnTo>
                  <a:lnTo>
                    <a:pt x="1155" y="118186"/>
                  </a:lnTo>
                  <a:lnTo>
                    <a:pt x="0" y="127406"/>
                  </a:lnTo>
                  <a:lnTo>
                    <a:pt x="3632" y="136042"/>
                  </a:lnTo>
                  <a:lnTo>
                    <a:pt x="13004" y="135864"/>
                  </a:lnTo>
                  <a:lnTo>
                    <a:pt x="22904" y="134184"/>
                  </a:lnTo>
                  <a:lnTo>
                    <a:pt x="67398" y="117703"/>
                  </a:lnTo>
                  <a:lnTo>
                    <a:pt x="111725" y="92527"/>
                  </a:lnTo>
                  <a:lnTo>
                    <a:pt x="127330" y="83464"/>
                  </a:lnTo>
                  <a:lnTo>
                    <a:pt x="164618" y="58527"/>
                  </a:lnTo>
                  <a:lnTo>
                    <a:pt x="198207" y="32128"/>
                  </a:lnTo>
                  <a:lnTo>
                    <a:pt x="210502" y="2120"/>
                  </a:lnTo>
                  <a:lnTo>
                    <a:pt x="208965" y="0"/>
                  </a:lnTo>
                  <a:close/>
                </a:path>
              </a:pathLst>
            </a:custGeom>
            <a:solidFill>
              <a:srgbClr val="404C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6264248" y="7171324"/>
              <a:ext cx="158750" cy="97155"/>
            </a:xfrm>
            <a:custGeom>
              <a:avLst/>
              <a:gdLst/>
              <a:ahLst/>
              <a:cxnLst/>
              <a:rect l="l" t="t" r="r" b="b"/>
              <a:pathLst>
                <a:path w="158750" h="97154">
                  <a:moveTo>
                    <a:pt x="150196" y="0"/>
                  </a:moveTo>
                  <a:lnTo>
                    <a:pt x="139506" y="3712"/>
                  </a:lnTo>
                  <a:lnTo>
                    <a:pt x="127068" y="10513"/>
                  </a:lnTo>
                  <a:lnTo>
                    <a:pt x="113563" y="18982"/>
                  </a:lnTo>
                  <a:lnTo>
                    <a:pt x="102184" y="26259"/>
                  </a:lnTo>
                  <a:lnTo>
                    <a:pt x="96748" y="29396"/>
                  </a:lnTo>
                  <a:lnTo>
                    <a:pt x="50563" y="56985"/>
                  </a:lnTo>
                  <a:lnTo>
                    <a:pt x="13208" y="81022"/>
                  </a:lnTo>
                  <a:lnTo>
                    <a:pt x="0" y="96668"/>
                  </a:lnTo>
                  <a:lnTo>
                    <a:pt x="635" y="96821"/>
                  </a:lnTo>
                  <a:lnTo>
                    <a:pt x="2413" y="90064"/>
                  </a:lnTo>
                  <a:lnTo>
                    <a:pt x="13601" y="81555"/>
                  </a:lnTo>
                  <a:lnTo>
                    <a:pt x="50923" y="57544"/>
                  </a:lnTo>
                  <a:lnTo>
                    <a:pt x="97066" y="29980"/>
                  </a:lnTo>
                  <a:lnTo>
                    <a:pt x="102514" y="26831"/>
                  </a:lnTo>
                  <a:lnTo>
                    <a:pt x="113919" y="19541"/>
                  </a:lnTo>
                  <a:lnTo>
                    <a:pt x="126961" y="11365"/>
                  </a:lnTo>
                  <a:lnTo>
                    <a:pt x="139298" y="4588"/>
                  </a:lnTo>
                  <a:lnTo>
                    <a:pt x="150003" y="748"/>
                  </a:lnTo>
                  <a:lnTo>
                    <a:pt x="157957" y="748"/>
                  </a:lnTo>
                  <a:lnTo>
                    <a:pt x="150196" y="0"/>
                  </a:lnTo>
                  <a:close/>
                </a:path>
                <a:path w="158750" h="97154">
                  <a:moveTo>
                    <a:pt x="157957" y="748"/>
                  </a:moveTo>
                  <a:lnTo>
                    <a:pt x="150003" y="748"/>
                  </a:lnTo>
                  <a:lnTo>
                    <a:pt x="158153" y="1380"/>
                  </a:lnTo>
                  <a:lnTo>
                    <a:pt x="158457" y="796"/>
                  </a:lnTo>
                  <a:lnTo>
                    <a:pt x="157957" y="748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5945195" y="7160326"/>
              <a:ext cx="203200" cy="210820"/>
            </a:xfrm>
            <a:custGeom>
              <a:avLst/>
              <a:gdLst/>
              <a:ahLst/>
              <a:cxnLst/>
              <a:rect l="l" t="t" r="r" b="b"/>
              <a:pathLst>
                <a:path w="203200" h="210820">
                  <a:moveTo>
                    <a:pt x="19862" y="0"/>
                  </a:moveTo>
                  <a:lnTo>
                    <a:pt x="10515" y="9343"/>
                  </a:lnTo>
                  <a:lnTo>
                    <a:pt x="3797" y="22542"/>
                  </a:lnTo>
                  <a:lnTo>
                    <a:pt x="146" y="38379"/>
                  </a:lnTo>
                  <a:lnTo>
                    <a:pt x="0" y="55638"/>
                  </a:lnTo>
                  <a:lnTo>
                    <a:pt x="3783" y="75597"/>
                  </a:lnTo>
                  <a:lnTo>
                    <a:pt x="15898" y="117539"/>
                  </a:lnTo>
                  <a:lnTo>
                    <a:pt x="52491" y="145435"/>
                  </a:lnTo>
                  <a:lnTo>
                    <a:pt x="127099" y="185864"/>
                  </a:lnTo>
                  <a:lnTo>
                    <a:pt x="166255" y="206654"/>
                  </a:lnTo>
                  <a:lnTo>
                    <a:pt x="177749" y="210299"/>
                  </a:lnTo>
                  <a:lnTo>
                    <a:pt x="180606" y="210299"/>
                  </a:lnTo>
                  <a:lnTo>
                    <a:pt x="181025" y="210248"/>
                  </a:lnTo>
                  <a:lnTo>
                    <a:pt x="181178" y="210210"/>
                  </a:lnTo>
                  <a:lnTo>
                    <a:pt x="181406" y="209981"/>
                  </a:lnTo>
                  <a:lnTo>
                    <a:pt x="174904" y="209981"/>
                  </a:lnTo>
                  <a:lnTo>
                    <a:pt x="166535" y="206057"/>
                  </a:lnTo>
                  <a:lnTo>
                    <a:pt x="128426" y="185826"/>
                  </a:lnTo>
                  <a:lnTo>
                    <a:pt x="65735" y="151980"/>
                  </a:lnTo>
                  <a:lnTo>
                    <a:pt x="25471" y="129036"/>
                  </a:lnTo>
                  <a:lnTo>
                    <a:pt x="4297" y="74938"/>
                  </a:lnTo>
                  <a:lnTo>
                    <a:pt x="660" y="55575"/>
                  </a:lnTo>
                  <a:lnTo>
                    <a:pt x="796" y="38490"/>
                  </a:lnTo>
                  <a:lnTo>
                    <a:pt x="4386" y="22823"/>
                  </a:lnTo>
                  <a:lnTo>
                    <a:pt x="11002" y="9778"/>
                  </a:lnTo>
                  <a:lnTo>
                    <a:pt x="20218" y="558"/>
                  </a:lnTo>
                  <a:lnTo>
                    <a:pt x="19862" y="0"/>
                  </a:lnTo>
                  <a:close/>
                </a:path>
                <a:path w="203200" h="210820">
                  <a:moveTo>
                    <a:pt x="202031" y="118783"/>
                  </a:moveTo>
                  <a:lnTo>
                    <a:pt x="190086" y="158425"/>
                  </a:lnTo>
                  <a:lnTo>
                    <a:pt x="188137" y="180136"/>
                  </a:lnTo>
                  <a:lnTo>
                    <a:pt x="186309" y="181990"/>
                  </a:lnTo>
                  <a:lnTo>
                    <a:pt x="174904" y="209981"/>
                  </a:lnTo>
                  <a:lnTo>
                    <a:pt x="181406" y="209981"/>
                  </a:lnTo>
                  <a:lnTo>
                    <a:pt x="183743" y="207644"/>
                  </a:lnTo>
                  <a:lnTo>
                    <a:pt x="186969" y="185864"/>
                  </a:lnTo>
                  <a:lnTo>
                    <a:pt x="186969" y="182257"/>
                  </a:lnTo>
                  <a:lnTo>
                    <a:pt x="188798" y="180428"/>
                  </a:lnTo>
                  <a:lnTo>
                    <a:pt x="195652" y="135346"/>
                  </a:lnTo>
                  <a:lnTo>
                    <a:pt x="202603" y="119138"/>
                  </a:lnTo>
                  <a:lnTo>
                    <a:pt x="202031" y="118783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/>
            <p:cNvSpPr/>
            <p:nvPr/>
          </p:nvSpPr>
          <p:spPr>
            <a:xfrm>
              <a:off x="5803443" y="7067157"/>
              <a:ext cx="740410" cy="455295"/>
            </a:xfrm>
            <a:custGeom>
              <a:avLst/>
              <a:gdLst/>
              <a:ahLst/>
              <a:cxnLst/>
              <a:rect l="l" t="t" r="r" b="b"/>
              <a:pathLst>
                <a:path w="740410" h="455295">
                  <a:moveTo>
                    <a:pt x="244308" y="0"/>
                  </a:moveTo>
                  <a:lnTo>
                    <a:pt x="145870" y="52022"/>
                  </a:lnTo>
                  <a:lnTo>
                    <a:pt x="69654" y="93665"/>
                  </a:lnTo>
                  <a:lnTo>
                    <a:pt x="17067" y="124942"/>
                  </a:lnTo>
                  <a:lnTo>
                    <a:pt x="0" y="137515"/>
                  </a:lnTo>
                  <a:lnTo>
                    <a:pt x="0" y="173281"/>
                  </a:lnTo>
                  <a:lnTo>
                    <a:pt x="447330" y="437172"/>
                  </a:lnTo>
                  <a:lnTo>
                    <a:pt x="485559" y="449030"/>
                  </a:lnTo>
                  <a:lnTo>
                    <a:pt x="516087" y="454745"/>
                  </a:lnTo>
                  <a:lnTo>
                    <a:pt x="538885" y="452221"/>
                  </a:lnTo>
                  <a:lnTo>
                    <a:pt x="725575" y="341414"/>
                  </a:lnTo>
                  <a:lnTo>
                    <a:pt x="740168" y="332236"/>
                  </a:lnTo>
                  <a:lnTo>
                    <a:pt x="740168" y="309707"/>
                  </a:lnTo>
                  <a:lnTo>
                    <a:pt x="723809" y="298856"/>
                  </a:lnTo>
                  <a:lnTo>
                    <a:pt x="244308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/>
            <p:cNvSpPr/>
            <p:nvPr/>
          </p:nvSpPr>
          <p:spPr>
            <a:xfrm>
              <a:off x="5841085" y="7175618"/>
              <a:ext cx="55244" cy="55880"/>
            </a:xfrm>
            <a:custGeom>
              <a:avLst/>
              <a:gdLst/>
              <a:ahLst/>
              <a:cxnLst/>
              <a:rect l="l" t="t" r="r" b="b"/>
              <a:pathLst>
                <a:path w="55244" h="55879">
                  <a:moveTo>
                    <a:pt x="19088" y="0"/>
                  </a:moveTo>
                  <a:lnTo>
                    <a:pt x="0" y="15087"/>
                  </a:lnTo>
                  <a:lnTo>
                    <a:pt x="3403" y="32207"/>
                  </a:lnTo>
                  <a:lnTo>
                    <a:pt x="11366" y="52082"/>
                  </a:lnTo>
                  <a:lnTo>
                    <a:pt x="19088" y="55752"/>
                  </a:lnTo>
                  <a:lnTo>
                    <a:pt x="54635" y="4571"/>
                  </a:lnTo>
                  <a:lnTo>
                    <a:pt x="19088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/>
            <p:cNvSpPr/>
            <p:nvPr/>
          </p:nvSpPr>
          <p:spPr>
            <a:xfrm>
              <a:off x="5866727" y="7210184"/>
              <a:ext cx="56768" cy="7313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/>
            <p:cNvSpPr/>
            <p:nvPr/>
          </p:nvSpPr>
          <p:spPr>
            <a:xfrm>
              <a:off x="5867891" y="7212535"/>
              <a:ext cx="54610" cy="69850"/>
            </a:xfrm>
            <a:custGeom>
              <a:avLst/>
              <a:gdLst/>
              <a:ahLst/>
              <a:cxnLst/>
              <a:rect l="l" t="t" r="r" b="b"/>
              <a:pathLst>
                <a:path w="54610" h="69850">
                  <a:moveTo>
                    <a:pt x="16962" y="0"/>
                  </a:moveTo>
                  <a:lnTo>
                    <a:pt x="8248" y="2086"/>
                  </a:lnTo>
                  <a:lnTo>
                    <a:pt x="2163" y="8730"/>
                  </a:lnTo>
                  <a:lnTo>
                    <a:pt x="0" y="19120"/>
                  </a:lnTo>
                  <a:lnTo>
                    <a:pt x="2197" y="32801"/>
                  </a:lnTo>
                  <a:lnTo>
                    <a:pt x="7853" y="45982"/>
                  </a:lnTo>
                  <a:lnTo>
                    <a:pt x="16335" y="57526"/>
                  </a:lnTo>
                  <a:lnTo>
                    <a:pt x="27012" y="66300"/>
                  </a:lnTo>
                  <a:lnTo>
                    <a:pt x="37075" y="69593"/>
                  </a:lnTo>
                  <a:lnTo>
                    <a:pt x="45793" y="67513"/>
                  </a:lnTo>
                  <a:lnTo>
                    <a:pt x="51876" y="60871"/>
                  </a:lnTo>
                  <a:lnTo>
                    <a:pt x="54038" y="50476"/>
                  </a:lnTo>
                  <a:lnTo>
                    <a:pt x="51841" y="36782"/>
                  </a:lnTo>
                  <a:lnTo>
                    <a:pt x="46183" y="23598"/>
                  </a:lnTo>
                  <a:lnTo>
                    <a:pt x="37697" y="12055"/>
                  </a:lnTo>
                  <a:lnTo>
                    <a:pt x="27012" y="3283"/>
                  </a:lnTo>
                  <a:lnTo>
                    <a:pt x="16962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/>
            <p:cNvSpPr/>
            <p:nvPr/>
          </p:nvSpPr>
          <p:spPr>
            <a:xfrm>
              <a:off x="5867674" y="7212533"/>
              <a:ext cx="46355" cy="71120"/>
            </a:xfrm>
            <a:custGeom>
              <a:avLst/>
              <a:gdLst/>
              <a:ahLst/>
              <a:cxnLst/>
              <a:rect l="l" t="t" r="r" b="b"/>
              <a:pathLst>
                <a:path w="46355" h="71120">
                  <a:moveTo>
                    <a:pt x="15709" y="0"/>
                  </a:moveTo>
                  <a:lnTo>
                    <a:pt x="6819" y="342"/>
                  </a:lnTo>
                  <a:lnTo>
                    <a:pt x="0" y="7759"/>
                  </a:lnTo>
                  <a:lnTo>
                    <a:pt x="215" y="19126"/>
                  </a:lnTo>
                  <a:lnTo>
                    <a:pt x="16551" y="57532"/>
                  </a:lnTo>
                  <a:lnTo>
                    <a:pt x="34201" y="70535"/>
                  </a:lnTo>
                  <a:lnTo>
                    <a:pt x="41122" y="70497"/>
                  </a:lnTo>
                  <a:lnTo>
                    <a:pt x="43201" y="69227"/>
                  </a:lnTo>
                  <a:lnTo>
                    <a:pt x="41503" y="69227"/>
                  </a:lnTo>
                  <a:lnTo>
                    <a:pt x="35674" y="68706"/>
                  </a:lnTo>
                  <a:lnTo>
                    <a:pt x="5302" y="32059"/>
                  </a:lnTo>
                  <a:lnTo>
                    <a:pt x="2933" y="8508"/>
                  </a:lnTo>
                  <a:lnTo>
                    <a:pt x="8293" y="1587"/>
                  </a:lnTo>
                  <a:lnTo>
                    <a:pt x="15709" y="0"/>
                  </a:lnTo>
                  <a:close/>
                </a:path>
                <a:path w="46355" h="71120">
                  <a:moveTo>
                    <a:pt x="46215" y="67386"/>
                  </a:moveTo>
                  <a:lnTo>
                    <a:pt x="41503" y="69227"/>
                  </a:lnTo>
                  <a:lnTo>
                    <a:pt x="43201" y="69227"/>
                  </a:lnTo>
                  <a:lnTo>
                    <a:pt x="46215" y="6738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/>
            <p:cNvSpPr/>
            <p:nvPr/>
          </p:nvSpPr>
          <p:spPr>
            <a:xfrm>
              <a:off x="5878845" y="7226842"/>
              <a:ext cx="29209" cy="42545"/>
            </a:xfrm>
            <a:custGeom>
              <a:avLst/>
              <a:gdLst/>
              <a:ahLst/>
              <a:cxnLst/>
              <a:rect l="l" t="t" r="r" b="b"/>
              <a:pathLst>
                <a:path w="29210" h="42545">
                  <a:moveTo>
                    <a:pt x="7239" y="0"/>
                  </a:moveTo>
                  <a:lnTo>
                    <a:pt x="0" y="4343"/>
                  </a:lnTo>
                  <a:lnTo>
                    <a:pt x="165" y="12852"/>
                  </a:lnTo>
                  <a:lnTo>
                    <a:pt x="1332" y="20135"/>
                  </a:lnTo>
                  <a:lnTo>
                    <a:pt x="4344" y="27157"/>
                  </a:lnTo>
                  <a:lnTo>
                    <a:pt x="8864" y="33310"/>
                  </a:lnTo>
                  <a:lnTo>
                    <a:pt x="14554" y="37985"/>
                  </a:lnTo>
                  <a:lnTo>
                    <a:pt x="21856" y="42405"/>
                  </a:lnTo>
                  <a:lnTo>
                    <a:pt x="29083" y="38061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/>
            <p:cNvSpPr/>
            <p:nvPr/>
          </p:nvSpPr>
          <p:spPr>
            <a:xfrm>
              <a:off x="5903807" y="7231370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6553" y="0"/>
                  </a:moveTo>
                  <a:lnTo>
                    <a:pt x="0" y="6527"/>
                  </a:lnTo>
                  <a:lnTo>
                    <a:pt x="1130" y="8216"/>
                  </a:lnTo>
                  <a:lnTo>
                    <a:pt x="1638" y="9093"/>
                  </a:lnTo>
                  <a:lnTo>
                    <a:pt x="9893" y="5270"/>
                  </a:lnTo>
                  <a:lnTo>
                    <a:pt x="8864" y="3454"/>
                  </a:lnTo>
                  <a:lnTo>
                    <a:pt x="7747" y="1701"/>
                  </a:lnTo>
                  <a:lnTo>
                    <a:pt x="655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/>
            <p:cNvSpPr/>
            <p:nvPr/>
          </p:nvSpPr>
          <p:spPr>
            <a:xfrm>
              <a:off x="5892736" y="7216205"/>
              <a:ext cx="6985" cy="13335"/>
            </a:xfrm>
            <a:custGeom>
              <a:avLst/>
              <a:gdLst/>
              <a:ahLst/>
              <a:cxnLst/>
              <a:rect l="l" t="t" r="r" b="b"/>
              <a:pathLst>
                <a:path w="6985" h="13334">
                  <a:moveTo>
                    <a:pt x="1689" y="0"/>
                  </a:moveTo>
                  <a:lnTo>
                    <a:pt x="0" y="11480"/>
                  </a:lnTo>
                  <a:lnTo>
                    <a:pt x="825" y="11887"/>
                  </a:lnTo>
                  <a:lnTo>
                    <a:pt x="2362" y="12852"/>
                  </a:lnTo>
                  <a:lnTo>
                    <a:pt x="2908" y="13246"/>
                  </a:lnTo>
                  <a:lnTo>
                    <a:pt x="6934" y="3657"/>
                  </a:lnTo>
                  <a:lnTo>
                    <a:pt x="5435" y="2451"/>
                  </a:lnTo>
                  <a:lnTo>
                    <a:pt x="3898" y="1320"/>
                  </a:lnTo>
                  <a:lnTo>
                    <a:pt x="2082" y="203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/>
            <p:cNvSpPr/>
            <p:nvPr/>
          </p:nvSpPr>
          <p:spPr>
            <a:xfrm>
              <a:off x="5907340" y="7240921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4">
                  <a:moveTo>
                    <a:pt x="8521" y="0"/>
                  </a:moveTo>
                  <a:lnTo>
                    <a:pt x="0" y="3314"/>
                  </a:lnTo>
                  <a:lnTo>
                    <a:pt x="520" y="4521"/>
                  </a:lnTo>
                  <a:lnTo>
                    <a:pt x="977" y="5753"/>
                  </a:lnTo>
                  <a:lnTo>
                    <a:pt x="1358" y="6985"/>
                  </a:lnTo>
                  <a:lnTo>
                    <a:pt x="11036" y="6299"/>
                  </a:lnTo>
                  <a:lnTo>
                    <a:pt x="10325" y="4165"/>
                  </a:lnTo>
                  <a:lnTo>
                    <a:pt x="9499" y="2070"/>
                  </a:lnTo>
                  <a:lnTo>
                    <a:pt x="852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/>
            <p:cNvSpPr/>
            <p:nvPr/>
          </p:nvSpPr>
          <p:spPr>
            <a:xfrm>
              <a:off x="5899049" y="7222690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3873" y="0"/>
                  </a:moveTo>
                  <a:lnTo>
                    <a:pt x="0" y="9575"/>
                  </a:lnTo>
                  <a:lnTo>
                    <a:pt x="876" y="10414"/>
                  </a:lnTo>
                  <a:lnTo>
                    <a:pt x="1714" y="11303"/>
                  </a:lnTo>
                  <a:lnTo>
                    <a:pt x="2514" y="12242"/>
                  </a:lnTo>
                  <a:lnTo>
                    <a:pt x="8343" y="4787"/>
                  </a:lnTo>
                  <a:lnTo>
                    <a:pt x="6934" y="3098"/>
                  </a:lnTo>
                  <a:lnTo>
                    <a:pt x="5448" y="148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/>
            <p:cNvSpPr/>
            <p:nvPr/>
          </p:nvSpPr>
          <p:spPr>
            <a:xfrm>
              <a:off x="5875185" y="7218039"/>
              <a:ext cx="6350" cy="12065"/>
            </a:xfrm>
            <a:custGeom>
              <a:avLst/>
              <a:gdLst/>
              <a:ahLst/>
              <a:cxnLst/>
              <a:rect l="l" t="t" r="r" b="b"/>
              <a:pathLst>
                <a:path w="6350" h="12065">
                  <a:moveTo>
                    <a:pt x="2413" y="0"/>
                  </a:moveTo>
                  <a:lnTo>
                    <a:pt x="1905" y="571"/>
                  </a:lnTo>
                  <a:lnTo>
                    <a:pt x="1447" y="1181"/>
                  </a:lnTo>
                  <a:lnTo>
                    <a:pt x="635" y="2400"/>
                  </a:lnTo>
                  <a:lnTo>
                    <a:pt x="0" y="3568"/>
                  </a:lnTo>
                  <a:lnTo>
                    <a:pt x="4940" y="11899"/>
                  </a:lnTo>
                  <a:lnTo>
                    <a:pt x="5359" y="11366"/>
                  </a:lnTo>
                  <a:lnTo>
                    <a:pt x="5791" y="10896"/>
                  </a:lnTo>
                  <a:lnTo>
                    <a:pt x="6286" y="10477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/>
            <p:cNvSpPr/>
            <p:nvPr/>
          </p:nvSpPr>
          <p:spPr>
            <a:xfrm>
              <a:off x="5880068" y="7214066"/>
              <a:ext cx="5715" cy="13335"/>
            </a:xfrm>
            <a:custGeom>
              <a:avLst/>
              <a:gdLst/>
              <a:ahLst/>
              <a:cxnLst/>
              <a:rect l="l" t="t" r="r" b="b"/>
              <a:pathLst>
                <a:path w="5714" h="13334">
                  <a:moveTo>
                    <a:pt x="3898" y="0"/>
                  </a:moveTo>
                  <a:lnTo>
                    <a:pt x="2514" y="317"/>
                  </a:lnTo>
                  <a:lnTo>
                    <a:pt x="1206" y="901"/>
                  </a:lnTo>
                  <a:lnTo>
                    <a:pt x="0" y="1727"/>
                  </a:lnTo>
                  <a:lnTo>
                    <a:pt x="3289" y="13233"/>
                  </a:lnTo>
                  <a:lnTo>
                    <a:pt x="3975" y="12903"/>
                  </a:lnTo>
                  <a:lnTo>
                    <a:pt x="4698" y="12649"/>
                  </a:lnTo>
                  <a:lnTo>
                    <a:pt x="5473" y="12496"/>
                  </a:lnTo>
                  <a:lnTo>
                    <a:pt x="389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/>
            <p:cNvSpPr/>
            <p:nvPr/>
          </p:nvSpPr>
          <p:spPr>
            <a:xfrm>
              <a:off x="5886455" y="7213762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80" h="13334">
                  <a:moveTo>
                    <a:pt x="1524" y="0"/>
                  </a:moveTo>
                  <a:lnTo>
                    <a:pt x="0" y="0"/>
                  </a:lnTo>
                  <a:lnTo>
                    <a:pt x="11" y="914"/>
                  </a:lnTo>
                  <a:lnTo>
                    <a:pt x="1320" y="12611"/>
                  </a:lnTo>
                  <a:lnTo>
                    <a:pt x="2044" y="12636"/>
                  </a:lnTo>
                  <a:lnTo>
                    <a:pt x="2794" y="12750"/>
                  </a:lnTo>
                  <a:lnTo>
                    <a:pt x="3556" y="12928"/>
                  </a:lnTo>
                  <a:lnTo>
                    <a:pt x="4724" y="914"/>
                  </a:lnTo>
                  <a:lnTo>
                    <a:pt x="3111" y="330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/>
            <p:cNvSpPr/>
            <p:nvPr/>
          </p:nvSpPr>
          <p:spPr>
            <a:xfrm>
              <a:off x="5909725" y="7252014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0007" y="0"/>
                  </a:moveTo>
                  <a:lnTo>
                    <a:pt x="0" y="0"/>
                  </a:lnTo>
                  <a:lnTo>
                    <a:pt x="215" y="1206"/>
                  </a:lnTo>
                  <a:lnTo>
                    <a:pt x="317" y="2082"/>
                  </a:lnTo>
                  <a:lnTo>
                    <a:pt x="431" y="3619"/>
                  </a:lnTo>
                  <a:lnTo>
                    <a:pt x="11087" y="6261"/>
                  </a:lnTo>
                  <a:lnTo>
                    <a:pt x="10871" y="4178"/>
                  </a:lnTo>
                  <a:lnTo>
                    <a:pt x="10502" y="2082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/>
            <p:cNvSpPr/>
            <p:nvPr/>
          </p:nvSpPr>
          <p:spPr>
            <a:xfrm>
              <a:off x="5887014" y="7261252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10" h="8254">
                  <a:moveTo>
                    <a:pt x="850" y="0"/>
                  </a:moveTo>
                  <a:lnTo>
                    <a:pt x="0" y="4775"/>
                  </a:lnTo>
                  <a:lnTo>
                    <a:pt x="1041" y="5930"/>
                  </a:lnTo>
                  <a:lnTo>
                    <a:pt x="2120" y="7023"/>
                  </a:lnTo>
                  <a:lnTo>
                    <a:pt x="3251" y="8064"/>
                  </a:lnTo>
                  <a:lnTo>
                    <a:pt x="2933" y="1981"/>
                  </a:lnTo>
                  <a:lnTo>
                    <a:pt x="2209" y="1358"/>
                  </a:lnTo>
                  <a:lnTo>
                    <a:pt x="1523" y="698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/>
            <p:cNvSpPr/>
            <p:nvPr/>
          </p:nvSpPr>
          <p:spPr>
            <a:xfrm>
              <a:off x="5879515" y="725494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517" y="0"/>
                  </a:moveTo>
                  <a:lnTo>
                    <a:pt x="0" y="736"/>
                  </a:lnTo>
                  <a:lnTo>
                    <a:pt x="1104" y="2666"/>
                  </a:lnTo>
                  <a:lnTo>
                    <a:pt x="2324" y="4546"/>
                  </a:lnTo>
                  <a:lnTo>
                    <a:pt x="3632" y="6349"/>
                  </a:lnTo>
                  <a:lnTo>
                    <a:pt x="5105" y="2400"/>
                  </a:lnTo>
                  <a:lnTo>
                    <a:pt x="4546" y="1625"/>
                  </a:lnTo>
                  <a:lnTo>
                    <a:pt x="3966" y="736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/>
            <p:cNvSpPr/>
            <p:nvPr/>
          </p:nvSpPr>
          <p:spPr>
            <a:xfrm>
              <a:off x="5874745" y="7244828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4">
                  <a:moveTo>
                    <a:pt x="0" y="0"/>
                  </a:moveTo>
                  <a:lnTo>
                    <a:pt x="723" y="2260"/>
                  </a:lnTo>
                  <a:lnTo>
                    <a:pt x="1612" y="4495"/>
                  </a:lnTo>
                  <a:lnTo>
                    <a:pt x="2628" y="6654"/>
                  </a:lnTo>
                  <a:lnTo>
                    <a:pt x="6007" y="5791"/>
                  </a:lnTo>
                  <a:lnTo>
                    <a:pt x="5384" y="4381"/>
                  </a:lnTo>
                  <a:lnTo>
                    <a:pt x="4826" y="2933"/>
                  </a:lnTo>
                  <a:lnTo>
                    <a:pt x="4381" y="1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/>
            <p:cNvSpPr/>
            <p:nvPr/>
          </p:nvSpPr>
          <p:spPr>
            <a:xfrm>
              <a:off x="5909331" y="7259358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4" h="8254">
                  <a:moveTo>
                    <a:pt x="685" y="0"/>
                  </a:moveTo>
                  <a:lnTo>
                    <a:pt x="533" y="939"/>
                  </a:lnTo>
                  <a:lnTo>
                    <a:pt x="304" y="1816"/>
                  </a:lnTo>
                  <a:lnTo>
                    <a:pt x="0" y="2616"/>
                  </a:lnTo>
                  <a:lnTo>
                    <a:pt x="11125" y="7937"/>
                  </a:lnTo>
                  <a:lnTo>
                    <a:pt x="11557" y="6616"/>
                  </a:lnTo>
                  <a:lnTo>
                    <a:pt x="11760" y="5181"/>
                  </a:lnTo>
                  <a:lnTo>
                    <a:pt x="11734" y="2857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/>
            <p:cNvSpPr/>
            <p:nvPr/>
          </p:nvSpPr>
          <p:spPr>
            <a:xfrm>
              <a:off x="5892609" y="7265321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0" y="0"/>
                  </a:moveTo>
                  <a:lnTo>
                    <a:pt x="5702" y="9893"/>
                  </a:lnTo>
                  <a:lnTo>
                    <a:pt x="5956" y="10007"/>
                  </a:lnTo>
                  <a:lnTo>
                    <a:pt x="6248" y="10083"/>
                  </a:lnTo>
                  <a:lnTo>
                    <a:pt x="2870" y="1701"/>
                  </a:lnTo>
                  <a:lnTo>
                    <a:pt x="2374" y="1473"/>
                  </a:lnTo>
                  <a:lnTo>
                    <a:pt x="1866" y="1206"/>
                  </a:lnTo>
                  <a:lnTo>
                    <a:pt x="901" y="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/>
            <p:cNvSpPr/>
            <p:nvPr/>
          </p:nvSpPr>
          <p:spPr>
            <a:xfrm>
              <a:off x="5906974" y="7263954"/>
              <a:ext cx="12065" cy="10160"/>
            </a:xfrm>
            <a:custGeom>
              <a:avLst/>
              <a:gdLst/>
              <a:ahLst/>
              <a:cxnLst/>
              <a:rect l="l" t="t" r="r" b="b"/>
              <a:pathLst>
                <a:path w="12064" h="10159">
                  <a:moveTo>
                    <a:pt x="1358" y="0"/>
                  </a:moveTo>
                  <a:lnTo>
                    <a:pt x="952" y="609"/>
                  </a:lnTo>
                  <a:lnTo>
                    <a:pt x="520" y="1155"/>
                  </a:lnTo>
                  <a:lnTo>
                    <a:pt x="0" y="1650"/>
                  </a:lnTo>
                  <a:lnTo>
                    <a:pt x="8470" y="9867"/>
                  </a:lnTo>
                  <a:lnTo>
                    <a:pt x="11988" y="6426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/>
            <p:cNvSpPr/>
            <p:nvPr/>
          </p:nvSpPr>
          <p:spPr>
            <a:xfrm>
              <a:off x="5903733" y="726706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1295" y="0"/>
                  </a:moveTo>
                  <a:lnTo>
                    <a:pt x="876" y="228"/>
                  </a:lnTo>
                  <a:lnTo>
                    <a:pt x="444" y="419"/>
                  </a:lnTo>
                  <a:lnTo>
                    <a:pt x="0" y="584"/>
                  </a:lnTo>
                  <a:lnTo>
                    <a:pt x="5448" y="9080"/>
                  </a:lnTo>
                  <a:lnTo>
                    <a:pt x="6769" y="8864"/>
                  </a:lnTo>
                  <a:lnTo>
                    <a:pt x="8013" y="8509"/>
                  </a:lnTo>
                  <a:lnTo>
                    <a:pt x="9169" y="8051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/>
            <p:cNvSpPr/>
            <p:nvPr/>
          </p:nvSpPr>
          <p:spPr>
            <a:xfrm>
              <a:off x="5898854" y="7268067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0" y="0"/>
                  </a:moveTo>
                  <a:lnTo>
                    <a:pt x="3771" y="8140"/>
                  </a:lnTo>
                  <a:lnTo>
                    <a:pt x="4825" y="8280"/>
                  </a:lnTo>
                  <a:lnTo>
                    <a:pt x="5892" y="8356"/>
                  </a:lnTo>
                  <a:lnTo>
                    <a:pt x="7111" y="8356"/>
                  </a:lnTo>
                  <a:lnTo>
                    <a:pt x="2752" y="177"/>
                  </a:lnTo>
                  <a:lnTo>
                    <a:pt x="1828" y="177"/>
                  </a:lnTo>
                  <a:lnTo>
                    <a:pt x="927" y="152"/>
                  </a:lnTo>
                  <a:lnTo>
                    <a:pt x="0" y="0"/>
                  </a:lnTo>
                  <a:close/>
                </a:path>
                <a:path w="7619" h="8890">
                  <a:moveTo>
                    <a:pt x="2705" y="88"/>
                  </a:moveTo>
                  <a:lnTo>
                    <a:pt x="1828" y="177"/>
                  </a:lnTo>
                  <a:lnTo>
                    <a:pt x="2752" y="177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/>
            <p:cNvSpPr/>
            <p:nvPr/>
          </p:nvSpPr>
          <p:spPr>
            <a:xfrm>
              <a:off x="5843188" y="7099343"/>
              <a:ext cx="50800" cy="52069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18326" y="0"/>
                  </a:moveTo>
                  <a:lnTo>
                    <a:pt x="0" y="35852"/>
                  </a:lnTo>
                  <a:lnTo>
                    <a:pt x="3283" y="43379"/>
                  </a:lnTo>
                  <a:lnTo>
                    <a:pt x="9893" y="48363"/>
                  </a:lnTo>
                  <a:lnTo>
                    <a:pt x="18541" y="51120"/>
                  </a:lnTo>
                  <a:lnTo>
                    <a:pt x="27939" y="51968"/>
                  </a:lnTo>
                  <a:lnTo>
                    <a:pt x="29171" y="51968"/>
                  </a:lnTo>
                  <a:lnTo>
                    <a:pt x="30403" y="51930"/>
                  </a:lnTo>
                  <a:lnTo>
                    <a:pt x="46596" y="50926"/>
                  </a:lnTo>
                  <a:lnTo>
                    <a:pt x="50482" y="40601"/>
                  </a:lnTo>
                  <a:lnTo>
                    <a:pt x="50711" y="39941"/>
                  </a:lnTo>
                  <a:lnTo>
                    <a:pt x="32024" y="19861"/>
                  </a:lnTo>
                  <a:lnTo>
                    <a:pt x="25552" y="12801"/>
                  </a:lnTo>
                  <a:lnTo>
                    <a:pt x="19596" y="6172"/>
                  </a:lnTo>
                  <a:lnTo>
                    <a:pt x="18583" y="1320"/>
                  </a:lnTo>
                  <a:lnTo>
                    <a:pt x="18326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/>
            <p:cNvSpPr/>
            <p:nvPr/>
          </p:nvSpPr>
          <p:spPr>
            <a:xfrm>
              <a:off x="5843284" y="7101510"/>
              <a:ext cx="49324" cy="48666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/>
            <p:cNvSpPr/>
            <p:nvPr/>
          </p:nvSpPr>
          <p:spPr>
            <a:xfrm>
              <a:off x="9510971" y="5758165"/>
              <a:ext cx="1266475" cy="1152241"/>
            </a:xfrm>
            <a:custGeom>
              <a:avLst/>
              <a:gdLst/>
              <a:ahLst/>
              <a:cxnLst/>
              <a:rect l="l" t="t" r="r" b="b"/>
              <a:pathLst>
                <a:path w="1056004" h="960754">
                  <a:moveTo>
                    <a:pt x="261772" y="455942"/>
                  </a:moveTo>
                  <a:lnTo>
                    <a:pt x="235031" y="481945"/>
                  </a:lnTo>
                  <a:lnTo>
                    <a:pt x="186775" y="505866"/>
                  </a:lnTo>
                  <a:lnTo>
                    <a:pt x="140553" y="523386"/>
                  </a:lnTo>
                  <a:lnTo>
                    <a:pt x="119913" y="530186"/>
                  </a:lnTo>
                  <a:lnTo>
                    <a:pt x="94744" y="542230"/>
                  </a:lnTo>
                  <a:lnTo>
                    <a:pt x="64414" y="567283"/>
                  </a:lnTo>
                  <a:lnTo>
                    <a:pt x="30084" y="646533"/>
                  </a:lnTo>
                  <a:lnTo>
                    <a:pt x="10637" y="737265"/>
                  </a:lnTo>
                  <a:lnTo>
                    <a:pt x="1976" y="811915"/>
                  </a:lnTo>
                  <a:lnTo>
                    <a:pt x="0" y="842924"/>
                  </a:lnTo>
                  <a:lnTo>
                    <a:pt x="3306" y="868828"/>
                  </a:lnTo>
                  <a:lnTo>
                    <a:pt x="128533" y="926675"/>
                  </a:lnTo>
                  <a:lnTo>
                    <a:pt x="239294" y="947840"/>
                  </a:lnTo>
                  <a:lnTo>
                    <a:pt x="325160" y="957921"/>
                  </a:lnTo>
                  <a:lnTo>
                    <a:pt x="367932" y="960563"/>
                  </a:lnTo>
                  <a:lnTo>
                    <a:pt x="376013" y="960356"/>
                  </a:lnTo>
                  <a:lnTo>
                    <a:pt x="383968" y="959961"/>
                  </a:lnTo>
                  <a:lnTo>
                    <a:pt x="391858" y="959472"/>
                  </a:lnTo>
                  <a:lnTo>
                    <a:pt x="411152" y="959472"/>
                  </a:lnTo>
                  <a:lnTo>
                    <a:pt x="452538" y="957253"/>
                  </a:lnTo>
                  <a:lnTo>
                    <a:pt x="494277" y="953231"/>
                  </a:lnTo>
                  <a:lnTo>
                    <a:pt x="536883" y="945773"/>
                  </a:lnTo>
                  <a:lnTo>
                    <a:pt x="599820" y="932230"/>
                  </a:lnTo>
                  <a:lnTo>
                    <a:pt x="586955" y="915161"/>
                  </a:lnTo>
                  <a:lnTo>
                    <a:pt x="544361" y="879409"/>
                  </a:lnTo>
                  <a:lnTo>
                    <a:pt x="500435" y="854749"/>
                  </a:lnTo>
                  <a:lnTo>
                    <a:pt x="462827" y="837714"/>
                  </a:lnTo>
                  <a:lnTo>
                    <a:pt x="443407" y="830059"/>
                  </a:lnTo>
                  <a:lnTo>
                    <a:pt x="435927" y="826782"/>
                  </a:lnTo>
                  <a:lnTo>
                    <a:pt x="430288" y="825525"/>
                  </a:lnTo>
                  <a:lnTo>
                    <a:pt x="350494" y="803821"/>
                  </a:lnTo>
                  <a:lnTo>
                    <a:pt x="455173" y="590994"/>
                  </a:lnTo>
                  <a:lnTo>
                    <a:pt x="388924" y="590994"/>
                  </a:lnTo>
                  <a:lnTo>
                    <a:pt x="372859" y="589978"/>
                  </a:lnTo>
                  <a:lnTo>
                    <a:pt x="311546" y="565134"/>
                  </a:lnTo>
                  <a:lnTo>
                    <a:pt x="278244" y="519493"/>
                  </a:lnTo>
                  <a:lnTo>
                    <a:pt x="264477" y="475585"/>
                  </a:lnTo>
                  <a:lnTo>
                    <a:pt x="261772" y="455942"/>
                  </a:lnTo>
                  <a:close/>
                </a:path>
                <a:path w="1056004" h="960754">
                  <a:moveTo>
                    <a:pt x="411152" y="959472"/>
                  </a:moveTo>
                  <a:lnTo>
                    <a:pt x="391858" y="959472"/>
                  </a:lnTo>
                  <a:lnTo>
                    <a:pt x="392201" y="960488"/>
                  </a:lnTo>
                  <a:lnTo>
                    <a:pt x="411152" y="959472"/>
                  </a:lnTo>
                  <a:close/>
                </a:path>
                <a:path w="1056004" h="960754">
                  <a:moveTo>
                    <a:pt x="527507" y="589648"/>
                  </a:moveTo>
                  <a:lnTo>
                    <a:pt x="448030" y="751268"/>
                  </a:lnTo>
                  <a:lnTo>
                    <a:pt x="454001" y="753106"/>
                  </a:lnTo>
                  <a:lnTo>
                    <a:pt x="460767" y="755513"/>
                  </a:lnTo>
                  <a:lnTo>
                    <a:pt x="516798" y="778885"/>
                  </a:lnTo>
                  <a:lnTo>
                    <a:pt x="556767" y="799198"/>
                  </a:lnTo>
                  <a:lnTo>
                    <a:pt x="604878" y="830670"/>
                  </a:lnTo>
                  <a:lnTo>
                    <a:pt x="641197" y="865543"/>
                  </a:lnTo>
                  <a:lnTo>
                    <a:pt x="702322" y="945680"/>
                  </a:lnTo>
                  <a:lnTo>
                    <a:pt x="737476" y="869492"/>
                  </a:lnTo>
                  <a:lnTo>
                    <a:pt x="766154" y="811222"/>
                  </a:lnTo>
                  <a:lnTo>
                    <a:pt x="797906" y="753106"/>
                  </a:lnTo>
                  <a:lnTo>
                    <a:pt x="803015" y="744372"/>
                  </a:lnTo>
                  <a:lnTo>
                    <a:pt x="698042" y="744372"/>
                  </a:lnTo>
                  <a:lnTo>
                    <a:pt x="697699" y="744042"/>
                  </a:lnTo>
                  <a:lnTo>
                    <a:pt x="697699" y="743699"/>
                  </a:lnTo>
                  <a:lnTo>
                    <a:pt x="685361" y="728086"/>
                  </a:lnTo>
                  <a:lnTo>
                    <a:pt x="659387" y="698974"/>
                  </a:lnTo>
                  <a:lnTo>
                    <a:pt x="632133" y="671984"/>
                  </a:lnTo>
                  <a:lnTo>
                    <a:pt x="589648" y="634974"/>
                  </a:lnTo>
                  <a:lnTo>
                    <a:pt x="544656" y="600954"/>
                  </a:lnTo>
                  <a:lnTo>
                    <a:pt x="536539" y="595410"/>
                  </a:lnTo>
                  <a:lnTo>
                    <a:pt x="527507" y="589648"/>
                  </a:lnTo>
                  <a:close/>
                </a:path>
                <a:path w="1056004" h="960754">
                  <a:moveTo>
                    <a:pt x="1055763" y="454342"/>
                  </a:moveTo>
                  <a:lnTo>
                    <a:pt x="992587" y="480458"/>
                  </a:lnTo>
                  <a:lnTo>
                    <a:pt x="933830" y="516737"/>
                  </a:lnTo>
                  <a:lnTo>
                    <a:pt x="879033" y="559096"/>
                  </a:lnTo>
                  <a:lnTo>
                    <a:pt x="827455" y="605370"/>
                  </a:lnTo>
                  <a:lnTo>
                    <a:pt x="778348" y="654338"/>
                  </a:lnTo>
                  <a:lnTo>
                    <a:pt x="731507" y="705269"/>
                  </a:lnTo>
                  <a:lnTo>
                    <a:pt x="698042" y="744372"/>
                  </a:lnTo>
                  <a:lnTo>
                    <a:pt x="803015" y="744372"/>
                  </a:lnTo>
                  <a:lnTo>
                    <a:pt x="814630" y="724516"/>
                  </a:lnTo>
                  <a:lnTo>
                    <a:pt x="831984" y="696174"/>
                  </a:lnTo>
                  <a:lnTo>
                    <a:pt x="868832" y="640854"/>
                  </a:lnTo>
                  <a:lnTo>
                    <a:pt x="908373" y="587692"/>
                  </a:lnTo>
                  <a:lnTo>
                    <a:pt x="951673" y="537324"/>
                  </a:lnTo>
                  <a:lnTo>
                    <a:pt x="1000101" y="491688"/>
                  </a:lnTo>
                  <a:lnTo>
                    <a:pt x="1026862" y="471662"/>
                  </a:lnTo>
                  <a:lnTo>
                    <a:pt x="1055763" y="454342"/>
                  </a:lnTo>
                  <a:close/>
                </a:path>
                <a:path w="1056004" h="960754">
                  <a:moveTo>
                    <a:pt x="553672" y="500011"/>
                  </a:moveTo>
                  <a:lnTo>
                    <a:pt x="499922" y="500011"/>
                  </a:lnTo>
                  <a:lnTo>
                    <a:pt x="573343" y="546568"/>
                  </a:lnTo>
                  <a:lnTo>
                    <a:pt x="582002" y="552435"/>
                  </a:lnTo>
                  <a:lnTo>
                    <a:pt x="590110" y="558176"/>
                  </a:lnTo>
                  <a:lnTo>
                    <a:pt x="598131" y="563994"/>
                  </a:lnTo>
                  <a:lnTo>
                    <a:pt x="600494" y="565683"/>
                  </a:lnTo>
                  <a:lnTo>
                    <a:pt x="632358" y="590321"/>
                  </a:lnTo>
                  <a:lnTo>
                    <a:pt x="664584" y="617643"/>
                  </a:lnTo>
                  <a:lnTo>
                    <a:pt x="693750" y="645147"/>
                  </a:lnTo>
                  <a:lnTo>
                    <a:pt x="696353" y="647750"/>
                  </a:lnTo>
                  <a:lnTo>
                    <a:pt x="698042" y="649096"/>
                  </a:lnTo>
                  <a:lnTo>
                    <a:pt x="702657" y="644035"/>
                  </a:lnTo>
                  <a:lnTo>
                    <a:pt x="707216" y="639132"/>
                  </a:lnTo>
                  <a:lnTo>
                    <a:pt x="711792" y="634293"/>
                  </a:lnTo>
                  <a:lnTo>
                    <a:pt x="716457" y="629424"/>
                  </a:lnTo>
                  <a:lnTo>
                    <a:pt x="710208" y="612303"/>
                  </a:lnTo>
                  <a:lnTo>
                    <a:pt x="687527" y="567613"/>
                  </a:lnTo>
                  <a:lnTo>
                    <a:pt x="654980" y="539101"/>
                  </a:lnTo>
                  <a:lnTo>
                    <a:pt x="628751" y="529183"/>
                  </a:lnTo>
                  <a:lnTo>
                    <a:pt x="623785" y="527583"/>
                  </a:lnTo>
                  <a:lnTo>
                    <a:pt x="598662" y="516463"/>
                  </a:lnTo>
                  <a:lnTo>
                    <a:pt x="577010" y="508073"/>
                  </a:lnTo>
                  <a:lnTo>
                    <a:pt x="561822" y="502773"/>
                  </a:lnTo>
                  <a:lnTo>
                    <a:pt x="556094" y="500926"/>
                  </a:lnTo>
                  <a:lnTo>
                    <a:pt x="553672" y="500011"/>
                  </a:lnTo>
                  <a:close/>
                </a:path>
                <a:path w="1056004" h="960754">
                  <a:moveTo>
                    <a:pt x="457733" y="585789"/>
                  </a:moveTo>
                  <a:lnTo>
                    <a:pt x="455168" y="586996"/>
                  </a:lnTo>
                  <a:lnTo>
                    <a:pt x="388924" y="590994"/>
                  </a:lnTo>
                  <a:lnTo>
                    <a:pt x="455173" y="590994"/>
                  </a:lnTo>
                  <a:lnTo>
                    <a:pt x="457733" y="585789"/>
                  </a:lnTo>
                  <a:close/>
                </a:path>
                <a:path w="1056004" h="960754">
                  <a:moveTo>
                    <a:pt x="494700" y="510630"/>
                  </a:moveTo>
                  <a:lnTo>
                    <a:pt x="457733" y="585789"/>
                  </a:lnTo>
                  <a:lnTo>
                    <a:pt x="487822" y="571630"/>
                  </a:lnTo>
                  <a:lnTo>
                    <a:pt x="496402" y="532265"/>
                  </a:lnTo>
                  <a:lnTo>
                    <a:pt x="494700" y="510630"/>
                  </a:lnTo>
                  <a:close/>
                </a:path>
                <a:path w="1056004" h="960754">
                  <a:moveTo>
                    <a:pt x="490423" y="456272"/>
                  </a:moveTo>
                  <a:lnTo>
                    <a:pt x="494700" y="510630"/>
                  </a:lnTo>
                  <a:lnTo>
                    <a:pt x="499922" y="500011"/>
                  </a:lnTo>
                  <a:lnTo>
                    <a:pt x="553672" y="500011"/>
                  </a:lnTo>
                  <a:lnTo>
                    <a:pt x="506514" y="475195"/>
                  </a:lnTo>
                  <a:lnTo>
                    <a:pt x="496099" y="465710"/>
                  </a:lnTo>
                  <a:lnTo>
                    <a:pt x="490423" y="456272"/>
                  </a:lnTo>
                  <a:close/>
                </a:path>
                <a:path w="1056004" h="960754">
                  <a:moveTo>
                    <a:pt x="341579" y="1689"/>
                  </a:moveTo>
                  <a:lnTo>
                    <a:pt x="299140" y="13538"/>
                  </a:lnTo>
                  <a:lnTo>
                    <a:pt x="232470" y="66626"/>
                  </a:lnTo>
                  <a:lnTo>
                    <a:pt x="205600" y="114947"/>
                  </a:lnTo>
                  <a:lnTo>
                    <a:pt x="200459" y="146173"/>
                  </a:lnTo>
                  <a:lnTo>
                    <a:pt x="200742" y="181013"/>
                  </a:lnTo>
                  <a:lnTo>
                    <a:pt x="206616" y="231254"/>
                  </a:lnTo>
                  <a:lnTo>
                    <a:pt x="204673" y="232600"/>
                  </a:lnTo>
                  <a:lnTo>
                    <a:pt x="202996" y="234187"/>
                  </a:lnTo>
                  <a:lnTo>
                    <a:pt x="201396" y="236207"/>
                  </a:lnTo>
                  <a:lnTo>
                    <a:pt x="196319" y="249021"/>
                  </a:lnTo>
                  <a:lnTo>
                    <a:pt x="195756" y="265045"/>
                  </a:lnTo>
                  <a:lnTo>
                    <a:pt x="198076" y="281684"/>
                  </a:lnTo>
                  <a:lnTo>
                    <a:pt x="201650" y="296341"/>
                  </a:lnTo>
                  <a:lnTo>
                    <a:pt x="204035" y="306632"/>
                  </a:lnTo>
                  <a:lnTo>
                    <a:pt x="207346" y="314910"/>
                  </a:lnTo>
                  <a:lnTo>
                    <a:pt x="211276" y="321582"/>
                  </a:lnTo>
                  <a:lnTo>
                    <a:pt x="215442" y="326859"/>
                  </a:lnTo>
                  <a:lnTo>
                    <a:pt x="230618" y="379677"/>
                  </a:lnTo>
                  <a:lnTo>
                    <a:pt x="257331" y="427265"/>
                  </a:lnTo>
                  <a:lnTo>
                    <a:pt x="292323" y="465886"/>
                  </a:lnTo>
                  <a:lnTo>
                    <a:pt x="332338" y="491800"/>
                  </a:lnTo>
                  <a:lnTo>
                    <a:pt x="374116" y="501268"/>
                  </a:lnTo>
                  <a:lnTo>
                    <a:pt x="413538" y="494143"/>
                  </a:lnTo>
                  <a:lnTo>
                    <a:pt x="450350" y="474591"/>
                  </a:lnTo>
                  <a:lnTo>
                    <a:pt x="483093" y="445349"/>
                  </a:lnTo>
                  <a:lnTo>
                    <a:pt x="510306" y="409155"/>
                  </a:lnTo>
                  <a:lnTo>
                    <a:pt x="530529" y="368746"/>
                  </a:lnTo>
                  <a:lnTo>
                    <a:pt x="542302" y="326859"/>
                  </a:lnTo>
                  <a:lnTo>
                    <a:pt x="546709" y="321727"/>
                  </a:lnTo>
                  <a:lnTo>
                    <a:pt x="550754" y="315039"/>
                  </a:lnTo>
                  <a:lnTo>
                    <a:pt x="554115" y="306584"/>
                  </a:lnTo>
                  <a:lnTo>
                    <a:pt x="556425" y="296341"/>
                  </a:lnTo>
                  <a:lnTo>
                    <a:pt x="559864" y="281679"/>
                  </a:lnTo>
                  <a:lnTo>
                    <a:pt x="562149" y="265004"/>
                  </a:lnTo>
                  <a:lnTo>
                    <a:pt x="561657" y="248882"/>
                  </a:lnTo>
                  <a:lnTo>
                    <a:pt x="556767" y="235877"/>
                  </a:lnTo>
                  <a:lnTo>
                    <a:pt x="555421" y="234530"/>
                  </a:lnTo>
                  <a:lnTo>
                    <a:pt x="555167" y="233857"/>
                  </a:lnTo>
                  <a:lnTo>
                    <a:pt x="561917" y="201106"/>
                  </a:lnTo>
                  <a:lnTo>
                    <a:pt x="564205" y="159804"/>
                  </a:lnTo>
                  <a:lnTo>
                    <a:pt x="556466" y="115710"/>
                  </a:lnTo>
                  <a:lnTo>
                    <a:pt x="533133" y="74587"/>
                  </a:lnTo>
                  <a:lnTo>
                    <a:pt x="485997" y="38271"/>
                  </a:lnTo>
                  <a:lnTo>
                    <a:pt x="426338" y="15811"/>
                  </a:lnTo>
                  <a:lnTo>
                    <a:pt x="376729" y="3209"/>
                  </a:lnTo>
                  <a:lnTo>
                    <a:pt x="371840" y="2362"/>
                  </a:lnTo>
                  <a:lnTo>
                    <a:pt x="345528" y="2362"/>
                  </a:lnTo>
                  <a:lnTo>
                    <a:pt x="341579" y="1689"/>
                  </a:lnTo>
                  <a:close/>
                </a:path>
                <a:path w="1056004" h="960754">
                  <a:moveTo>
                    <a:pt x="357390" y="0"/>
                  </a:moveTo>
                  <a:lnTo>
                    <a:pt x="353771" y="0"/>
                  </a:lnTo>
                  <a:lnTo>
                    <a:pt x="351840" y="673"/>
                  </a:lnTo>
                  <a:lnTo>
                    <a:pt x="350494" y="1015"/>
                  </a:lnTo>
                  <a:lnTo>
                    <a:pt x="345528" y="2362"/>
                  </a:lnTo>
                  <a:lnTo>
                    <a:pt x="371840" y="2362"/>
                  </a:lnTo>
                  <a:lnTo>
                    <a:pt x="362866" y="806"/>
                  </a:lnTo>
                  <a:lnTo>
                    <a:pt x="357390" y="0"/>
                  </a:lnTo>
                  <a:close/>
                </a:path>
              </a:pathLst>
            </a:custGeom>
            <a:solidFill>
              <a:srgbClr val="5151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/>
            <p:cNvSpPr txBox="1"/>
            <p:nvPr/>
          </p:nvSpPr>
          <p:spPr>
            <a:xfrm>
              <a:off x="9544828" y="7045063"/>
              <a:ext cx="988694" cy="126214"/>
            </a:xfrm>
            <a:prstGeom prst="rect">
              <a:avLst/>
            </a:prstGeom>
          </p:spPr>
          <p:txBody>
            <a:bodyPr vert="horz" wrap="square" lIns="0" tIns="37465" rIns="0" bIns="0" rtlCol="0">
              <a:spAutoFit/>
            </a:bodyPr>
            <a:lstStyle/>
            <a:p>
              <a:pPr marL="99695" marR="5080" indent="-87630" algn="ctr">
                <a:lnSpc>
                  <a:spcPts val="1700"/>
                </a:lnSpc>
                <a:spcBef>
                  <a:spcPts val="295"/>
                </a:spcBef>
              </a:pPr>
              <a:r>
                <a:rPr dirty="0">
                  <a:latin typeface="Myriad Pro"/>
                  <a:cs typeface="Myriad Pro"/>
                </a:rPr>
                <a:t>Записан</a:t>
              </a:r>
              <a:endParaRPr dirty="0">
                <a:latin typeface="Myriad Pro"/>
                <a:cs typeface="Myriad Pro"/>
              </a:endParaRPr>
            </a:p>
          </p:txBody>
        </p:sp>
      </p:grpSp>
      <p:grpSp>
        <p:nvGrpSpPr>
          <p:cNvPr id="656" name="Group 655"/>
          <p:cNvGrpSpPr/>
          <p:nvPr/>
        </p:nvGrpSpPr>
        <p:grpSpPr>
          <a:xfrm>
            <a:off x="0" y="823829"/>
            <a:ext cx="15125700" cy="663118"/>
            <a:chOff x="0" y="823829"/>
            <a:chExt cx="15125700" cy="663118"/>
          </a:xfrm>
        </p:grpSpPr>
        <p:grpSp>
          <p:nvGrpSpPr>
            <p:cNvPr id="657" name="Group 656"/>
            <p:cNvGrpSpPr/>
            <p:nvPr/>
          </p:nvGrpSpPr>
          <p:grpSpPr>
            <a:xfrm rot="5400000" flipV="1">
              <a:off x="7231291" y="-6407462"/>
              <a:ext cx="663118" cy="15125700"/>
              <a:chOff x="1414" y="746754"/>
              <a:chExt cx="440093" cy="9945248"/>
            </a:xfrm>
          </p:grpSpPr>
          <p:sp>
            <p:nvSpPr>
              <p:cNvPr id="667" name="object 1948"/>
              <p:cNvSpPr/>
              <p:nvPr/>
            </p:nvSpPr>
            <p:spPr>
              <a:xfrm>
                <a:off x="1414" y="4058985"/>
                <a:ext cx="440093" cy="1193733"/>
              </a:xfrm>
              <a:prstGeom prst="rect">
                <a:avLst/>
              </a:prstGeom>
              <a:blipFill>
                <a:blip r:embed="rId4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68" name="object 1949"/>
              <p:cNvSpPr/>
              <p:nvPr/>
            </p:nvSpPr>
            <p:spPr>
              <a:xfrm>
                <a:off x="1422" y="394995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69" name="object 1950"/>
              <p:cNvSpPr/>
              <p:nvPr/>
            </p:nvSpPr>
            <p:spPr>
              <a:xfrm>
                <a:off x="1414" y="5166764"/>
                <a:ext cx="440093" cy="1193733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0" name="object 1951"/>
              <p:cNvSpPr/>
              <p:nvPr/>
            </p:nvSpPr>
            <p:spPr>
              <a:xfrm>
                <a:off x="1422" y="505772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1" name="object 1952"/>
              <p:cNvSpPr/>
              <p:nvPr/>
            </p:nvSpPr>
            <p:spPr>
              <a:xfrm>
                <a:off x="1414" y="6262797"/>
                <a:ext cx="440093" cy="1193733"/>
              </a:xfrm>
              <a:prstGeom prst="rect">
                <a:avLst/>
              </a:prstGeom>
              <a:blipFill>
                <a:blip r:embed="rId4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2" name="object 1953"/>
              <p:cNvSpPr/>
              <p:nvPr/>
            </p:nvSpPr>
            <p:spPr>
              <a:xfrm>
                <a:off x="1422" y="6153759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3" name="object 1954"/>
              <p:cNvSpPr/>
              <p:nvPr/>
            </p:nvSpPr>
            <p:spPr>
              <a:xfrm>
                <a:off x="1414" y="7357924"/>
                <a:ext cx="440093" cy="1193733"/>
              </a:xfrm>
              <a:prstGeom prst="rect">
                <a:avLst/>
              </a:prstGeom>
              <a:blipFill>
                <a:blip r:embed="rId4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4" name="object 1955"/>
              <p:cNvSpPr/>
              <p:nvPr/>
            </p:nvSpPr>
            <p:spPr>
              <a:xfrm>
                <a:off x="1422" y="7248893"/>
                <a:ext cx="44107" cy="141932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5" name="object 1956"/>
              <p:cNvSpPr/>
              <p:nvPr/>
            </p:nvSpPr>
            <p:spPr>
              <a:xfrm>
                <a:off x="1414" y="8460030"/>
                <a:ext cx="440093" cy="1193733"/>
              </a:xfrm>
              <a:prstGeom prst="rect">
                <a:avLst/>
              </a:prstGeom>
              <a:blipFill>
                <a:blip r:embed="rId4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6" name="object 1957"/>
              <p:cNvSpPr/>
              <p:nvPr/>
            </p:nvSpPr>
            <p:spPr>
              <a:xfrm>
                <a:off x="1422" y="8350999"/>
                <a:ext cx="44107" cy="1419326"/>
              </a:xfrm>
              <a:prstGeom prst="rect">
                <a:avLst/>
              </a:prstGeom>
              <a:blipFill>
                <a:blip r:embed="rId4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7" name="object 1958"/>
              <p:cNvSpPr/>
              <p:nvPr/>
            </p:nvSpPr>
            <p:spPr>
              <a:xfrm>
                <a:off x="1420" y="9555150"/>
                <a:ext cx="440087" cy="1136851"/>
              </a:xfrm>
              <a:prstGeom prst="rect">
                <a:avLst/>
              </a:prstGeom>
              <a:blipFill>
                <a:blip r:embed="rId4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8" name="object 1959"/>
              <p:cNvSpPr/>
              <p:nvPr/>
            </p:nvSpPr>
            <p:spPr>
              <a:xfrm>
                <a:off x="1422" y="9446120"/>
                <a:ext cx="44107" cy="1245882"/>
              </a:xfrm>
              <a:prstGeom prst="rect">
                <a:avLst/>
              </a:prstGeom>
              <a:blipFill>
                <a:blip r:embed="rId4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9" name="object 1960"/>
              <p:cNvSpPr/>
              <p:nvPr/>
            </p:nvSpPr>
            <p:spPr>
              <a:xfrm>
                <a:off x="1414" y="746754"/>
                <a:ext cx="440093" cy="1193733"/>
              </a:xfrm>
              <a:prstGeom prst="rect">
                <a:avLst/>
              </a:prstGeom>
              <a:blipFill>
                <a:blip r:embed="rId5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0" name="object 1962"/>
              <p:cNvSpPr/>
              <p:nvPr/>
            </p:nvSpPr>
            <p:spPr>
              <a:xfrm>
                <a:off x="1414" y="1844898"/>
                <a:ext cx="440093" cy="1193733"/>
              </a:xfrm>
              <a:prstGeom prst="rect">
                <a:avLst/>
              </a:prstGeom>
              <a:blipFill>
                <a:blip r:embed="rId5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1" name="object 1963"/>
              <p:cNvSpPr/>
              <p:nvPr/>
            </p:nvSpPr>
            <p:spPr>
              <a:xfrm>
                <a:off x="1422" y="1735861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2" name="object 1964"/>
              <p:cNvSpPr/>
              <p:nvPr/>
            </p:nvSpPr>
            <p:spPr>
              <a:xfrm>
                <a:off x="1414" y="2966590"/>
                <a:ext cx="440093" cy="1193733"/>
              </a:xfrm>
              <a:prstGeom prst="rect">
                <a:avLst/>
              </a:prstGeom>
              <a:blipFill>
                <a:blip r:embed="rId5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683" name="object 1965"/>
              <p:cNvSpPr/>
              <p:nvPr/>
            </p:nvSpPr>
            <p:spPr>
              <a:xfrm>
                <a:off x="1422" y="2857551"/>
                <a:ext cx="44107" cy="1419338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658" name="object 1966"/>
            <p:cNvSpPr txBox="1"/>
            <p:nvPr/>
          </p:nvSpPr>
          <p:spPr>
            <a:xfrm rot="16200000">
              <a:off x="14127480" y="610708"/>
              <a:ext cx="307340" cy="89090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59" name="object 1967"/>
            <p:cNvSpPr txBox="1"/>
            <p:nvPr/>
          </p:nvSpPr>
          <p:spPr>
            <a:xfrm rot="16200000">
              <a:off x="12712700" y="371314"/>
              <a:ext cx="307340" cy="136906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0" name="object 1968"/>
            <p:cNvSpPr txBox="1"/>
            <p:nvPr/>
          </p:nvSpPr>
          <p:spPr>
            <a:xfrm rot="16200000">
              <a:off x="11000105" y="324322"/>
              <a:ext cx="307340" cy="14636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1" name="object 1969"/>
            <p:cNvSpPr txBox="1"/>
            <p:nvPr/>
          </p:nvSpPr>
          <p:spPr>
            <a:xfrm rot="16200000">
              <a:off x="9088755" y="328451"/>
              <a:ext cx="245745" cy="151701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 dirty="0">
                  <a:latin typeface="Myriad Pro"/>
                  <a:cs typeface="Myriad Pro"/>
                </a:rPr>
                <a:t>Посетитель</a:t>
              </a:r>
              <a:endParaRPr lang="ru-RU" sz="1600" dirty="0">
                <a:latin typeface="Myriad Pro"/>
                <a:cs typeface="Myriad Pro"/>
              </a:endParaRPr>
            </a:p>
          </p:txBody>
        </p:sp>
        <p:sp>
          <p:nvSpPr>
            <p:cNvPr id="662" name="object 1970"/>
            <p:cNvSpPr txBox="1"/>
            <p:nvPr/>
          </p:nvSpPr>
          <p:spPr>
            <a:xfrm rot="16200000">
              <a:off x="7679055" y="463387"/>
              <a:ext cx="307340" cy="11855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3" name="object 1971"/>
            <p:cNvSpPr txBox="1"/>
            <p:nvPr/>
          </p:nvSpPr>
          <p:spPr>
            <a:xfrm rot="16200000">
              <a:off x="5741269" y="581109"/>
              <a:ext cx="307340" cy="9501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4" name="object 1972"/>
            <p:cNvSpPr txBox="1"/>
            <p:nvPr/>
          </p:nvSpPr>
          <p:spPr>
            <a:xfrm rot="16200000">
              <a:off x="4095548" y="382575"/>
              <a:ext cx="307340" cy="134717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5" name="object 1973"/>
            <p:cNvSpPr txBox="1"/>
            <p:nvPr/>
          </p:nvSpPr>
          <p:spPr>
            <a:xfrm rot="16200000">
              <a:off x="2691130" y="377029"/>
              <a:ext cx="307340" cy="135763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6" name="object 1974"/>
            <p:cNvSpPr txBox="1"/>
            <p:nvPr/>
          </p:nvSpPr>
          <p:spPr>
            <a:xfrm rot="16200000">
              <a:off x="855345" y="376393"/>
              <a:ext cx="307340" cy="135953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298" y="792226"/>
                </a:lnTo>
                <a:lnTo>
                  <a:pt x="7495298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670164" y="3263960"/>
            <a:ext cx="11379086" cy="17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Самостоятельный вход сотрудников - это самая современная функция для того, чтобы сотрудник мог заходить на сервер для выполнения функций, связанных с работой, где угодно и в любое время, например, обновлять информацию о персонале, оставлять заявку, исключительное приложение (в том числе, OT, ручной удар, регулировку сдвига), самостоятельно запрос отчета и т. д.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99565" y="2527300"/>
            <a:ext cx="543052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Вход для сотрудников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37302" y="4965700"/>
            <a:ext cx="12653565" cy="4350726"/>
            <a:chOff x="5021815" y="4945209"/>
            <a:chExt cx="4309809" cy="1481859"/>
          </a:xfrm>
        </p:grpSpPr>
        <p:sp>
          <p:nvSpPr>
            <p:cNvPr id="268" name="object 268"/>
            <p:cNvSpPr/>
            <p:nvPr/>
          </p:nvSpPr>
          <p:spPr>
            <a:xfrm>
              <a:off x="5021815" y="5157350"/>
              <a:ext cx="1639570" cy="1014730"/>
            </a:xfrm>
            <a:custGeom>
              <a:avLst/>
              <a:gdLst/>
              <a:ahLst/>
              <a:cxnLst/>
              <a:rect l="l" t="t" r="r" b="b"/>
              <a:pathLst>
                <a:path w="1639570" h="1014729">
                  <a:moveTo>
                    <a:pt x="1544916" y="0"/>
                  </a:moveTo>
                  <a:lnTo>
                    <a:pt x="94411" y="0"/>
                  </a:lnTo>
                  <a:lnTo>
                    <a:pt x="57757" y="7449"/>
                  </a:lnTo>
                  <a:lnTo>
                    <a:pt x="27736" y="27732"/>
                  </a:lnTo>
                  <a:lnTo>
                    <a:pt x="7450" y="57751"/>
                  </a:lnTo>
                  <a:lnTo>
                    <a:pt x="0" y="94411"/>
                  </a:lnTo>
                  <a:lnTo>
                    <a:pt x="0" y="920140"/>
                  </a:lnTo>
                  <a:lnTo>
                    <a:pt x="7450" y="956800"/>
                  </a:lnTo>
                  <a:lnTo>
                    <a:pt x="27736" y="986820"/>
                  </a:lnTo>
                  <a:lnTo>
                    <a:pt x="57757" y="1007103"/>
                  </a:lnTo>
                  <a:lnTo>
                    <a:pt x="94411" y="1014552"/>
                  </a:lnTo>
                  <a:lnTo>
                    <a:pt x="1544916" y="1014552"/>
                  </a:lnTo>
                  <a:lnTo>
                    <a:pt x="1581576" y="1007103"/>
                  </a:lnTo>
                  <a:lnTo>
                    <a:pt x="1611596" y="986820"/>
                  </a:lnTo>
                  <a:lnTo>
                    <a:pt x="1631879" y="956800"/>
                  </a:lnTo>
                  <a:lnTo>
                    <a:pt x="1639328" y="920140"/>
                  </a:lnTo>
                  <a:lnTo>
                    <a:pt x="1639328" y="94411"/>
                  </a:lnTo>
                  <a:lnTo>
                    <a:pt x="1631879" y="57751"/>
                  </a:lnTo>
                  <a:lnTo>
                    <a:pt x="1611596" y="27732"/>
                  </a:lnTo>
                  <a:lnTo>
                    <a:pt x="1581576" y="7449"/>
                  </a:lnTo>
                  <a:lnTo>
                    <a:pt x="1544916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8896416" y="4945209"/>
              <a:ext cx="431248" cy="42885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8709038" y="5102835"/>
              <a:ext cx="105498" cy="1195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8709038" y="5647919"/>
              <a:ext cx="105498" cy="11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8893676" y="5492077"/>
              <a:ext cx="437948" cy="44096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8896885" y="5995523"/>
              <a:ext cx="429698" cy="4315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8709038" y="6171896"/>
              <a:ext cx="105498" cy="1195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 txBox="1"/>
            <p:nvPr/>
          </p:nvSpPr>
          <p:spPr>
            <a:xfrm>
              <a:off x="5150804" y="5262142"/>
              <a:ext cx="1091565" cy="864692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000" dirty="0">
                  <a:latin typeface="MyriadPro-Light"/>
                  <a:cs typeface="MyriadPro-Light"/>
                </a:rPr>
                <a:t>Сотрудники могут:</a:t>
              </a:r>
              <a:endParaRPr sz="2000" dirty="0">
                <a:latin typeface="MyriadPro-Light"/>
                <a:cs typeface="MyriadPro-Light"/>
              </a:endParaRPr>
            </a:p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000" dirty="0">
                  <a:latin typeface="MyriadPro-Light"/>
                  <a:cs typeface="MyriadPro-Light"/>
                </a:rPr>
                <a:t>Подать заявку</a:t>
              </a:r>
              <a:endParaRPr sz="2000" dirty="0">
                <a:latin typeface="MyriadPro-Light"/>
                <a:cs typeface="MyriadPro-Light"/>
              </a:endParaRPr>
            </a:p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000" dirty="0">
                  <a:latin typeface="MyriadPro-Light"/>
                  <a:cs typeface="MyriadPro-Light"/>
                </a:rPr>
                <a:t>Применить ручной удар</a:t>
              </a:r>
              <a:endParaRPr sz="2000" dirty="0">
                <a:latin typeface="MyriadPro-Light"/>
                <a:cs typeface="MyriadPro-Light"/>
              </a:endParaRPr>
            </a:p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000" dirty="0">
                  <a:latin typeface="MyriadPro-Light"/>
                  <a:cs typeface="MyriadPro-Light"/>
                </a:rPr>
                <a:t>Подать сверхурочную работу</a:t>
              </a:r>
              <a:endParaRPr sz="2000" dirty="0">
                <a:latin typeface="MyriadPro-Light"/>
                <a:cs typeface="MyriadPro-Light"/>
              </a:endParaRPr>
            </a:p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000" dirty="0">
                  <a:latin typeface="MyriadPro-Light"/>
                  <a:cs typeface="MyriadPro-Light"/>
                </a:rPr>
                <a:t>Самостоятельный отчет</a:t>
              </a:r>
              <a:endParaRPr sz="2000" dirty="0">
                <a:latin typeface="MyriadPro-Light"/>
                <a:cs typeface="MyriadPro-Light"/>
              </a:endParaRPr>
            </a:p>
          </p:txBody>
        </p:sp>
        <p:sp>
          <p:nvSpPr>
            <p:cNvPr id="276" name="object 276"/>
            <p:cNvSpPr/>
            <p:nvPr/>
          </p:nvSpPr>
          <p:spPr>
            <a:xfrm>
              <a:off x="6020496" y="6282183"/>
              <a:ext cx="2461895" cy="112395"/>
            </a:xfrm>
            <a:custGeom>
              <a:avLst/>
              <a:gdLst/>
              <a:ahLst/>
              <a:cxnLst/>
              <a:rect l="l" t="t" r="r" b="b"/>
              <a:pathLst>
                <a:path w="2461895" h="112395">
                  <a:moveTo>
                    <a:pt x="2461856" y="0"/>
                  </a:moveTo>
                  <a:lnTo>
                    <a:pt x="0" y="0"/>
                  </a:lnTo>
                  <a:lnTo>
                    <a:pt x="0" y="7556"/>
                  </a:lnTo>
                  <a:lnTo>
                    <a:pt x="8234" y="48345"/>
                  </a:lnTo>
                  <a:lnTo>
                    <a:pt x="30692" y="81653"/>
                  </a:lnTo>
                  <a:lnTo>
                    <a:pt x="64004" y="104109"/>
                  </a:lnTo>
                  <a:lnTo>
                    <a:pt x="104800" y="112344"/>
                  </a:lnTo>
                  <a:lnTo>
                    <a:pt x="2357056" y="112344"/>
                  </a:lnTo>
                  <a:lnTo>
                    <a:pt x="2397852" y="104109"/>
                  </a:lnTo>
                  <a:lnTo>
                    <a:pt x="2431164" y="81653"/>
                  </a:lnTo>
                  <a:lnTo>
                    <a:pt x="2453622" y="48345"/>
                  </a:lnTo>
                  <a:lnTo>
                    <a:pt x="2461856" y="7556"/>
                  </a:lnTo>
                  <a:lnTo>
                    <a:pt x="2461856" y="0"/>
                  </a:lnTo>
                  <a:close/>
                </a:path>
              </a:pathLst>
            </a:custGeom>
            <a:solidFill>
              <a:srgbClr val="74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6318194" y="5126952"/>
              <a:ext cx="1864995" cy="1155700"/>
            </a:xfrm>
            <a:custGeom>
              <a:avLst/>
              <a:gdLst/>
              <a:ahLst/>
              <a:cxnLst/>
              <a:rect l="l" t="t" r="r" b="b"/>
              <a:pathLst>
                <a:path w="1864995" h="1155700">
                  <a:moveTo>
                    <a:pt x="1804962" y="0"/>
                  </a:moveTo>
                  <a:lnTo>
                    <a:pt x="59880" y="0"/>
                  </a:lnTo>
                  <a:lnTo>
                    <a:pt x="36572" y="4707"/>
                  </a:lnTo>
                  <a:lnTo>
                    <a:pt x="17538" y="17545"/>
                  </a:lnTo>
                  <a:lnTo>
                    <a:pt x="4705" y="36583"/>
                  </a:lnTo>
                  <a:lnTo>
                    <a:pt x="0" y="59893"/>
                  </a:lnTo>
                  <a:lnTo>
                    <a:pt x="0" y="1155509"/>
                  </a:lnTo>
                  <a:lnTo>
                    <a:pt x="1864855" y="1155509"/>
                  </a:lnTo>
                  <a:lnTo>
                    <a:pt x="1864855" y="59893"/>
                  </a:lnTo>
                  <a:lnTo>
                    <a:pt x="1860149" y="36583"/>
                  </a:lnTo>
                  <a:lnTo>
                    <a:pt x="1847315" y="17545"/>
                  </a:lnTo>
                  <a:lnTo>
                    <a:pt x="1828277" y="4707"/>
                  </a:lnTo>
                  <a:lnTo>
                    <a:pt x="1804962" y="0"/>
                  </a:lnTo>
                  <a:close/>
                </a:path>
              </a:pathLst>
            </a:custGeom>
            <a:solidFill>
              <a:srgbClr val="5C5C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6374904" y="5197564"/>
              <a:ext cx="1753870" cy="901065"/>
            </a:xfrm>
            <a:custGeom>
              <a:avLst/>
              <a:gdLst/>
              <a:ahLst/>
              <a:cxnLst/>
              <a:rect l="l" t="t" r="r" b="b"/>
              <a:pathLst>
                <a:path w="1753870" h="901064">
                  <a:moveTo>
                    <a:pt x="0" y="900772"/>
                  </a:moveTo>
                  <a:lnTo>
                    <a:pt x="1753577" y="900772"/>
                  </a:lnTo>
                  <a:lnTo>
                    <a:pt x="1753577" y="0"/>
                  </a:lnTo>
                  <a:lnTo>
                    <a:pt x="0" y="0"/>
                  </a:lnTo>
                  <a:lnTo>
                    <a:pt x="0" y="9007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7234978" y="514648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485" y="0"/>
                  </a:moveTo>
                  <a:lnTo>
                    <a:pt x="7061" y="0"/>
                  </a:lnTo>
                  <a:lnTo>
                    <a:pt x="0" y="7061"/>
                  </a:lnTo>
                  <a:lnTo>
                    <a:pt x="0" y="24485"/>
                  </a:lnTo>
                  <a:lnTo>
                    <a:pt x="7061" y="31546"/>
                  </a:lnTo>
                  <a:lnTo>
                    <a:pt x="24485" y="31546"/>
                  </a:lnTo>
                  <a:lnTo>
                    <a:pt x="31559" y="24485"/>
                  </a:lnTo>
                  <a:lnTo>
                    <a:pt x="31559" y="7061"/>
                  </a:lnTo>
                  <a:lnTo>
                    <a:pt x="24485" y="0"/>
                  </a:lnTo>
                  <a:close/>
                </a:path>
              </a:pathLst>
            </a:custGeom>
            <a:solidFill>
              <a:srgbClr val="8589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7235779" y="514722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23139" y="0"/>
                  </a:moveTo>
                  <a:lnTo>
                    <a:pt x="6667" y="0"/>
                  </a:lnTo>
                  <a:lnTo>
                    <a:pt x="0" y="6680"/>
                  </a:lnTo>
                  <a:lnTo>
                    <a:pt x="0" y="23139"/>
                  </a:lnTo>
                  <a:lnTo>
                    <a:pt x="6667" y="29819"/>
                  </a:lnTo>
                  <a:lnTo>
                    <a:pt x="23139" y="29819"/>
                  </a:lnTo>
                  <a:lnTo>
                    <a:pt x="29819" y="23139"/>
                  </a:lnTo>
                  <a:lnTo>
                    <a:pt x="29819" y="6680"/>
                  </a:lnTo>
                  <a:lnTo>
                    <a:pt x="23139" y="0"/>
                  </a:lnTo>
                  <a:close/>
                </a:path>
              </a:pathLst>
            </a:custGeom>
            <a:solidFill>
              <a:srgbClr val="6667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7245908" y="5157348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7467" y="0"/>
                  </a:moveTo>
                  <a:lnTo>
                    <a:pt x="2159" y="0"/>
                  </a:lnTo>
                  <a:lnTo>
                    <a:pt x="0" y="2159"/>
                  </a:lnTo>
                  <a:lnTo>
                    <a:pt x="0" y="7467"/>
                  </a:lnTo>
                  <a:lnTo>
                    <a:pt x="2159" y="9626"/>
                  </a:lnTo>
                  <a:lnTo>
                    <a:pt x="7467" y="9626"/>
                  </a:lnTo>
                  <a:lnTo>
                    <a:pt x="9626" y="7467"/>
                  </a:lnTo>
                  <a:lnTo>
                    <a:pt x="9626" y="2159"/>
                  </a:lnTo>
                  <a:lnTo>
                    <a:pt x="7467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7104168" y="6282587"/>
              <a:ext cx="296545" cy="38735"/>
            </a:xfrm>
            <a:custGeom>
              <a:avLst/>
              <a:gdLst/>
              <a:ahLst/>
              <a:cxnLst/>
              <a:rect l="l" t="t" r="r" b="b"/>
              <a:pathLst>
                <a:path w="296545" h="38735">
                  <a:moveTo>
                    <a:pt x="296379" y="0"/>
                  </a:moveTo>
                  <a:lnTo>
                    <a:pt x="0" y="0"/>
                  </a:lnTo>
                  <a:lnTo>
                    <a:pt x="0" y="8585"/>
                  </a:lnTo>
                  <a:lnTo>
                    <a:pt x="2353" y="20238"/>
                  </a:lnTo>
                  <a:lnTo>
                    <a:pt x="8772" y="29752"/>
                  </a:lnTo>
                  <a:lnTo>
                    <a:pt x="18291" y="36167"/>
                  </a:lnTo>
                  <a:lnTo>
                    <a:pt x="29946" y="38519"/>
                  </a:lnTo>
                  <a:lnTo>
                    <a:pt x="266433" y="38519"/>
                  </a:lnTo>
                  <a:lnTo>
                    <a:pt x="278088" y="36167"/>
                  </a:lnTo>
                  <a:lnTo>
                    <a:pt x="287607" y="29752"/>
                  </a:lnTo>
                  <a:lnTo>
                    <a:pt x="294026" y="20238"/>
                  </a:lnTo>
                  <a:lnTo>
                    <a:pt x="296379" y="8585"/>
                  </a:lnTo>
                  <a:lnTo>
                    <a:pt x="296379" y="0"/>
                  </a:lnTo>
                  <a:close/>
                </a:path>
              </a:pathLst>
            </a:custGeom>
            <a:solidFill>
              <a:srgbClr val="9CA8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6363083" y="5197570"/>
              <a:ext cx="1765398" cy="9346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6363081" y="6098337"/>
              <a:ext cx="1765935" cy="155575"/>
            </a:xfrm>
            <a:custGeom>
              <a:avLst/>
              <a:gdLst/>
              <a:ahLst/>
              <a:cxnLst/>
              <a:rect l="l" t="t" r="r" b="b"/>
              <a:pathLst>
                <a:path w="1765934" h="155575">
                  <a:moveTo>
                    <a:pt x="1765401" y="155232"/>
                  </a:moveTo>
                  <a:lnTo>
                    <a:pt x="0" y="155232"/>
                  </a:lnTo>
                  <a:lnTo>
                    <a:pt x="0" y="0"/>
                  </a:lnTo>
                  <a:lnTo>
                    <a:pt x="1765401" y="0"/>
                  </a:lnTo>
                  <a:lnTo>
                    <a:pt x="1765401" y="155232"/>
                  </a:lnTo>
                  <a:close/>
                </a:path>
              </a:pathLst>
            </a:custGeom>
            <a:solidFill>
              <a:srgbClr val="E9EEF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4" name="object 354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56" name="Group 655"/>
          <p:cNvGrpSpPr/>
          <p:nvPr/>
        </p:nvGrpSpPr>
        <p:grpSpPr>
          <a:xfrm>
            <a:off x="0" y="823829"/>
            <a:ext cx="15125700" cy="663118"/>
            <a:chOff x="0" y="823829"/>
            <a:chExt cx="15125700" cy="663118"/>
          </a:xfrm>
        </p:grpSpPr>
        <p:grpSp>
          <p:nvGrpSpPr>
            <p:cNvPr id="657" name="Group 656"/>
            <p:cNvGrpSpPr/>
            <p:nvPr/>
          </p:nvGrpSpPr>
          <p:grpSpPr>
            <a:xfrm rot="5400000" flipV="1">
              <a:off x="7231291" y="-6407462"/>
              <a:ext cx="663118" cy="15125700"/>
              <a:chOff x="1414" y="746754"/>
              <a:chExt cx="440093" cy="9945248"/>
            </a:xfrm>
          </p:grpSpPr>
          <p:sp>
            <p:nvSpPr>
              <p:cNvPr id="667" name="object 1948"/>
              <p:cNvSpPr/>
              <p:nvPr/>
            </p:nvSpPr>
            <p:spPr>
              <a:xfrm>
                <a:off x="1414" y="4058985"/>
                <a:ext cx="440093" cy="119373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68" name="object 1949"/>
              <p:cNvSpPr/>
              <p:nvPr/>
            </p:nvSpPr>
            <p:spPr>
              <a:xfrm>
                <a:off x="1422" y="3949954"/>
                <a:ext cx="44107" cy="14193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69" name="object 1950"/>
              <p:cNvSpPr/>
              <p:nvPr/>
            </p:nvSpPr>
            <p:spPr>
              <a:xfrm>
                <a:off x="1414" y="5166764"/>
                <a:ext cx="440093" cy="1193733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0" name="object 1951"/>
              <p:cNvSpPr/>
              <p:nvPr/>
            </p:nvSpPr>
            <p:spPr>
              <a:xfrm>
                <a:off x="1422" y="5057724"/>
                <a:ext cx="44107" cy="14193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1" name="object 1952"/>
              <p:cNvSpPr/>
              <p:nvPr/>
            </p:nvSpPr>
            <p:spPr>
              <a:xfrm>
                <a:off x="1414" y="6262797"/>
                <a:ext cx="440093" cy="1193733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2" name="object 1953"/>
              <p:cNvSpPr/>
              <p:nvPr/>
            </p:nvSpPr>
            <p:spPr>
              <a:xfrm>
                <a:off x="1422" y="6153759"/>
                <a:ext cx="44107" cy="14193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3" name="object 1954"/>
              <p:cNvSpPr/>
              <p:nvPr/>
            </p:nvSpPr>
            <p:spPr>
              <a:xfrm>
                <a:off x="1414" y="7357924"/>
                <a:ext cx="440093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4" name="object 1955"/>
              <p:cNvSpPr/>
              <p:nvPr/>
            </p:nvSpPr>
            <p:spPr>
              <a:xfrm>
                <a:off x="1422" y="7248893"/>
                <a:ext cx="44107" cy="1419326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5" name="object 1956"/>
              <p:cNvSpPr/>
              <p:nvPr/>
            </p:nvSpPr>
            <p:spPr>
              <a:xfrm>
                <a:off x="1414" y="8460030"/>
                <a:ext cx="440093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6" name="object 1957"/>
              <p:cNvSpPr/>
              <p:nvPr/>
            </p:nvSpPr>
            <p:spPr>
              <a:xfrm>
                <a:off x="1422" y="8350999"/>
                <a:ext cx="44107" cy="1419326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7" name="object 1958"/>
              <p:cNvSpPr/>
              <p:nvPr/>
            </p:nvSpPr>
            <p:spPr>
              <a:xfrm>
                <a:off x="1420" y="9555150"/>
                <a:ext cx="440087" cy="1136851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8" name="object 1959"/>
              <p:cNvSpPr/>
              <p:nvPr/>
            </p:nvSpPr>
            <p:spPr>
              <a:xfrm>
                <a:off x="1422" y="9446120"/>
                <a:ext cx="44107" cy="1245882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9" name="object 1960"/>
              <p:cNvSpPr/>
              <p:nvPr/>
            </p:nvSpPr>
            <p:spPr>
              <a:xfrm>
                <a:off x="1414" y="746754"/>
                <a:ext cx="440093" cy="1193733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0" name="object 1962"/>
              <p:cNvSpPr/>
              <p:nvPr/>
            </p:nvSpPr>
            <p:spPr>
              <a:xfrm>
                <a:off x="1414" y="1844898"/>
                <a:ext cx="440093" cy="1193733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1" name="object 1963"/>
              <p:cNvSpPr/>
              <p:nvPr/>
            </p:nvSpPr>
            <p:spPr>
              <a:xfrm>
                <a:off x="1422" y="1735861"/>
                <a:ext cx="44107" cy="14193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2" name="object 1964"/>
              <p:cNvSpPr/>
              <p:nvPr/>
            </p:nvSpPr>
            <p:spPr>
              <a:xfrm>
                <a:off x="1414" y="2966590"/>
                <a:ext cx="440093" cy="1193733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683" name="object 1965"/>
              <p:cNvSpPr/>
              <p:nvPr/>
            </p:nvSpPr>
            <p:spPr>
              <a:xfrm>
                <a:off x="1422" y="2857551"/>
                <a:ext cx="44107" cy="141933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658" name="object 1966"/>
            <p:cNvSpPr txBox="1"/>
            <p:nvPr/>
          </p:nvSpPr>
          <p:spPr>
            <a:xfrm rot="16200000">
              <a:off x="14256385" y="481168"/>
              <a:ext cx="307340" cy="114935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59" name="object 1967"/>
            <p:cNvSpPr txBox="1"/>
            <p:nvPr/>
          </p:nvSpPr>
          <p:spPr>
            <a:xfrm rot="16200000">
              <a:off x="12712700" y="371314"/>
              <a:ext cx="307340" cy="136906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0" name="object 1968"/>
            <p:cNvSpPr txBox="1"/>
            <p:nvPr/>
          </p:nvSpPr>
          <p:spPr>
            <a:xfrm rot="16200000">
              <a:off x="10999470" y="324957"/>
              <a:ext cx="307340" cy="146240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1" name="object 1969"/>
            <p:cNvSpPr txBox="1"/>
            <p:nvPr/>
          </p:nvSpPr>
          <p:spPr>
            <a:xfrm rot="16200000">
              <a:off x="9084310" y="239869"/>
              <a:ext cx="276860" cy="166433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dirty="0">
                  <a:latin typeface="Myriad Pro"/>
                  <a:cs typeface="Myriad Pro"/>
                </a:rPr>
                <a:t>Посетитель</a:t>
              </a:r>
              <a:endParaRPr lang="ru-RU" dirty="0">
                <a:latin typeface="Myriad Pro"/>
                <a:cs typeface="Myriad Pro"/>
              </a:endParaRPr>
            </a:p>
          </p:txBody>
        </p:sp>
        <p:sp>
          <p:nvSpPr>
            <p:cNvPr id="662" name="object 1970"/>
            <p:cNvSpPr txBox="1"/>
            <p:nvPr/>
          </p:nvSpPr>
          <p:spPr>
            <a:xfrm rot="16200000">
              <a:off x="7738745" y="403697"/>
              <a:ext cx="307340" cy="13042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3" name="object 1971"/>
            <p:cNvSpPr txBox="1"/>
            <p:nvPr/>
          </p:nvSpPr>
          <p:spPr>
            <a:xfrm rot="16200000">
              <a:off x="5741269" y="581109"/>
              <a:ext cx="307340" cy="9501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4" name="object 1972"/>
            <p:cNvSpPr txBox="1"/>
            <p:nvPr/>
          </p:nvSpPr>
          <p:spPr>
            <a:xfrm rot="16200000">
              <a:off x="4095548" y="382575"/>
              <a:ext cx="307340" cy="134717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5" name="object 1973"/>
            <p:cNvSpPr txBox="1"/>
            <p:nvPr/>
          </p:nvSpPr>
          <p:spPr>
            <a:xfrm rot="16200000">
              <a:off x="2540000" y="361154"/>
              <a:ext cx="307340" cy="136525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6" name="object 1974"/>
            <p:cNvSpPr txBox="1"/>
            <p:nvPr/>
          </p:nvSpPr>
          <p:spPr>
            <a:xfrm rot="16200000">
              <a:off x="996315" y="236058"/>
              <a:ext cx="307340" cy="164084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298" y="792226"/>
                </a:lnTo>
                <a:lnTo>
                  <a:pt x="7495298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356995" y="2237740"/>
            <a:ext cx="3371215" cy="21971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1400" dirty="0">
                <a:latin typeface="Myriad Pro"/>
                <a:cs typeface="Myriad Pro"/>
              </a:rPr>
              <a:t>Multi-Место</a:t>
            </a:r>
            <a:endParaRPr sz="1400" dirty="0">
              <a:latin typeface="Myriad Pro"/>
              <a:cs typeface="Myriad Pro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1431161" y="2817893"/>
            <a:ext cx="12115485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Пользователи могут получить доступ к централизованной системе в любом месте своего веб-браузера, чтобы удаленно управлять тысячами автономных терминалов и контроллеров в глобальной сети (WAN).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56" name="Group 655"/>
          <p:cNvGrpSpPr/>
          <p:nvPr/>
        </p:nvGrpSpPr>
        <p:grpSpPr>
          <a:xfrm>
            <a:off x="0" y="823829"/>
            <a:ext cx="15155863" cy="663118"/>
            <a:chOff x="0" y="823829"/>
            <a:chExt cx="15155863" cy="663118"/>
          </a:xfrm>
        </p:grpSpPr>
        <p:grpSp>
          <p:nvGrpSpPr>
            <p:cNvPr id="657" name="Group 656"/>
            <p:cNvGrpSpPr/>
            <p:nvPr/>
          </p:nvGrpSpPr>
          <p:grpSpPr>
            <a:xfrm rot="5400000" flipV="1">
              <a:off x="7231291" y="-6407462"/>
              <a:ext cx="663118" cy="15125700"/>
              <a:chOff x="1414" y="746754"/>
              <a:chExt cx="440093" cy="9945248"/>
            </a:xfrm>
          </p:grpSpPr>
          <p:sp>
            <p:nvSpPr>
              <p:cNvPr id="667" name="object 1948"/>
              <p:cNvSpPr/>
              <p:nvPr/>
            </p:nvSpPr>
            <p:spPr>
              <a:xfrm>
                <a:off x="1414" y="4058985"/>
                <a:ext cx="440093" cy="1193733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68" name="object 1949"/>
              <p:cNvSpPr/>
              <p:nvPr/>
            </p:nvSpPr>
            <p:spPr>
              <a:xfrm>
                <a:off x="1422" y="394995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69" name="object 1950"/>
              <p:cNvSpPr/>
              <p:nvPr/>
            </p:nvSpPr>
            <p:spPr>
              <a:xfrm>
                <a:off x="1414" y="5166764"/>
                <a:ext cx="440093" cy="119373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0" name="object 1951"/>
              <p:cNvSpPr/>
              <p:nvPr/>
            </p:nvSpPr>
            <p:spPr>
              <a:xfrm>
                <a:off x="1422" y="505772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1" name="object 1952"/>
              <p:cNvSpPr/>
              <p:nvPr/>
            </p:nvSpPr>
            <p:spPr>
              <a:xfrm>
                <a:off x="1414" y="6262797"/>
                <a:ext cx="440093" cy="119373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2" name="object 1953"/>
              <p:cNvSpPr/>
              <p:nvPr/>
            </p:nvSpPr>
            <p:spPr>
              <a:xfrm>
                <a:off x="1422" y="6153759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3" name="object 1954"/>
              <p:cNvSpPr/>
              <p:nvPr/>
            </p:nvSpPr>
            <p:spPr>
              <a:xfrm>
                <a:off x="1414" y="7357924"/>
                <a:ext cx="440093" cy="119373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4" name="object 1955"/>
              <p:cNvSpPr/>
              <p:nvPr/>
            </p:nvSpPr>
            <p:spPr>
              <a:xfrm>
                <a:off x="1422" y="7248893"/>
                <a:ext cx="44107" cy="141932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5" name="object 1956"/>
              <p:cNvSpPr/>
              <p:nvPr/>
            </p:nvSpPr>
            <p:spPr>
              <a:xfrm>
                <a:off x="1414" y="8460030"/>
                <a:ext cx="440093" cy="119373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6" name="object 1957"/>
              <p:cNvSpPr/>
              <p:nvPr/>
            </p:nvSpPr>
            <p:spPr>
              <a:xfrm>
                <a:off x="1422" y="8350999"/>
                <a:ext cx="44107" cy="141932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7" name="object 1958"/>
              <p:cNvSpPr/>
              <p:nvPr/>
            </p:nvSpPr>
            <p:spPr>
              <a:xfrm>
                <a:off x="1420" y="9555150"/>
                <a:ext cx="440087" cy="113685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8" name="object 1959"/>
              <p:cNvSpPr/>
              <p:nvPr/>
            </p:nvSpPr>
            <p:spPr>
              <a:xfrm>
                <a:off x="1422" y="9446120"/>
                <a:ext cx="44107" cy="124588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9" name="object 1960"/>
              <p:cNvSpPr/>
              <p:nvPr/>
            </p:nvSpPr>
            <p:spPr>
              <a:xfrm>
                <a:off x="1414" y="746754"/>
                <a:ext cx="440093" cy="1193733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0" name="object 1962"/>
              <p:cNvSpPr/>
              <p:nvPr/>
            </p:nvSpPr>
            <p:spPr>
              <a:xfrm>
                <a:off x="1414" y="1844898"/>
                <a:ext cx="440093" cy="1193733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1" name="object 1963"/>
              <p:cNvSpPr/>
              <p:nvPr/>
            </p:nvSpPr>
            <p:spPr>
              <a:xfrm>
                <a:off x="1422" y="1735861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2" name="object 1964"/>
              <p:cNvSpPr/>
              <p:nvPr/>
            </p:nvSpPr>
            <p:spPr>
              <a:xfrm>
                <a:off x="1414" y="2966590"/>
                <a:ext cx="440093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683" name="object 1965"/>
              <p:cNvSpPr/>
              <p:nvPr/>
            </p:nvSpPr>
            <p:spPr>
              <a:xfrm>
                <a:off x="1422" y="2857551"/>
                <a:ext cx="44107" cy="1419338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658" name="object 1966"/>
            <p:cNvSpPr txBox="1"/>
            <p:nvPr/>
          </p:nvSpPr>
          <p:spPr>
            <a:xfrm rot="16200000">
              <a:off x="14342110" y="396078"/>
              <a:ext cx="307340" cy="132016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59" name="object 1967"/>
            <p:cNvSpPr txBox="1"/>
            <p:nvPr/>
          </p:nvSpPr>
          <p:spPr>
            <a:xfrm rot="16200000">
              <a:off x="12712700" y="371314"/>
              <a:ext cx="307340" cy="136969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0" name="object 1968"/>
            <p:cNvSpPr txBox="1"/>
            <p:nvPr/>
          </p:nvSpPr>
          <p:spPr>
            <a:xfrm rot="16200000">
              <a:off x="10916285" y="407507"/>
              <a:ext cx="307340" cy="12966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1" name="object 1969"/>
            <p:cNvSpPr txBox="1"/>
            <p:nvPr/>
          </p:nvSpPr>
          <p:spPr>
            <a:xfrm rot="16200000">
              <a:off x="9237980" y="232566"/>
              <a:ext cx="245745" cy="16471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 dirty="0">
                  <a:latin typeface="Myriad Pro"/>
                  <a:cs typeface="Myriad Pro"/>
                </a:rPr>
                <a:t>Посетитель</a:t>
              </a:r>
              <a:endParaRPr lang="ru-RU" sz="1600" dirty="0">
                <a:latin typeface="Myriad Pro"/>
                <a:cs typeface="Myriad Pro"/>
              </a:endParaRPr>
            </a:p>
          </p:txBody>
        </p:sp>
        <p:sp>
          <p:nvSpPr>
            <p:cNvPr id="662" name="object 1970"/>
            <p:cNvSpPr txBox="1"/>
            <p:nvPr/>
          </p:nvSpPr>
          <p:spPr>
            <a:xfrm rot="16200000">
              <a:off x="7655560" y="486882"/>
              <a:ext cx="307340" cy="113792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3" name="object 1971"/>
            <p:cNvSpPr txBox="1"/>
            <p:nvPr/>
          </p:nvSpPr>
          <p:spPr>
            <a:xfrm rot="16200000">
              <a:off x="5741269" y="581109"/>
              <a:ext cx="307340" cy="9501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4" name="object 1972"/>
            <p:cNvSpPr txBox="1"/>
            <p:nvPr/>
          </p:nvSpPr>
          <p:spPr>
            <a:xfrm rot="16200000">
              <a:off x="4095548" y="382575"/>
              <a:ext cx="307340" cy="134717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5" name="object 1973"/>
            <p:cNvSpPr txBox="1"/>
            <p:nvPr/>
          </p:nvSpPr>
          <p:spPr>
            <a:xfrm rot="16200000">
              <a:off x="2694940" y="373219"/>
              <a:ext cx="307340" cy="136525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6" name="object 1974"/>
            <p:cNvSpPr txBox="1"/>
            <p:nvPr/>
          </p:nvSpPr>
          <p:spPr>
            <a:xfrm rot="16200000">
              <a:off x="942975" y="288763"/>
              <a:ext cx="307340" cy="153479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019816" y="4432301"/>
            <a:ext cx="10851430" cy="5378994"/>
            <a:chOff x="5263918" y="4531426"/>
            <a:chExt cx="5585651" cy="2784210"/>
          </a:xfrm>
        </p:grpSpPr>
        <p:sp>
          <p:nvSpPr>
            <p:cNvPr id="285" name="object 285"/>
            <p:cNvSpPr/>
            <p:nvPr/>
          </p:nvSpPr>
          <p:spPr>
            <a:xfrm>
              <a:off x="5762569" y="4963349"/>
              <a:ext cx="1026160" cy="597535"/>
            </a:xfrm>
            <a:custGeom>
              <a:avLst/>
              <a:gdLst/>
              <a:ahLst/>
              <a:cxnLst/>
              <a:rect l="l" t="t" r="r" b="b"/>
              <a:pathLst>
                <a:path w="1026159" h="597535">
                  <a:moveTo>
                    <a:pt x="1020140" y="0"/>
                  </a:moveTo>
                  <a:lnTo>
                    <a:pt x="5486" y="0"/>
                  </a:lnTo>
                  <a:lnTo>
                    <a:pt x="0" y="5346"/>
                  </a:lnTo>
                  <a:lnTo>
                    <a:pt x="0" y="592175"/>
                  </a:lnTo>
                  <a:lnTo>
                    <a:pt x="5486" y="597535"/>
                  </a:lnTo>
                  <a:lnTo>
                    <a:pt x="1020140" y="597535"/>
                  </a:lnTo>
                  <a:lnTo>
                    <a:pt x="1025626" y="592175"/>
                  </a:lnTo>
                  <a:lnTo>
                    <a:pt x="1025626" y="5346"/>
                  </a:lnTo>
                  <a:lnTo>
                    <a:pt x="1020140" y="0"/>
                  </a:lnTo>
                  <a:close/>
                </a:path>
              </a:pathLst>
            </a:custGeom>
            <a:solidFill>
              <a:srgbClr val="1716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5784468" y="4984290"/>
              <a:ext cx="981836" cy="51035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5784456" y="5499100"/>
              <a:ext cx="982344" cy="0"/>
            </a:xfrm>
            <a:custGeom>
              <a:avLst/>
              <a:gdLst/>
              <a:ahLst/>
              <a:cxnLst/>
              <a:rect l="l" t="t" r="r" b="b"/>
              <a:pathLst>
                <a:path w="982345">
                  <a:moveTo>
                    <a:pt x="0" y="0"/>
                  </a:moveTo>
                  <a:lnTo>
                    <a:pt x="981849" y="0"/>
                  </a:lnTo>
                </a:path>
              </a:pathLst>
            </a:custGeom>
            <a:ln w="81673">
              <a:solidFill>
                <a:srgbClr val="E9EEF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7028559" y="4963349"/>
              <a:ext cx="1026160" cy="597535"/>
            </a:xfrm>
            <a:custGeom>
              <a:avLst/>
              <a:gdLst/>
              <a:ahLst/>
              <a:cxnLst/>
              <a:rect l="l" t="t" r="r" b="b"/>
              <a:pathLst>
                <a:path w="1026159" h="597535">
                  <a:moveTo>
                    <a:pt x="1020140" y="0"/>
                  </a:moveTo>
                  <a:lnTo>
                    <a:pt x="5486" y="0"/>
                  </a:lnTo>
                  <a:lnTo>
                    <a:pt x="0" y="5346"/>
                  </a:lnTo>
                  <a:lnTo>
                    <a:pt x="0" y="592175"/>
                  </a:lnTo>
                  <a:lnTo>
                    <a:pt x="5486" y="597535"/>
                  </a:lnTo>
                  <a:lnTo>
                    <a:pt x="1020140" y="597535"/>
                  </a:lnTo>
                  <a:lnTo>
                    <a:pt x="1025626" y="592175"/>
                  </a:lnTo>
                  <a:lnTo>
                    <a:pt x="1025626" y="5346"/>
                  </a:lnTo>
                  <a:lnTo>
                    <a:pt x="1020140" y="0"/>
                  </a:lnTo>
                  <a:close/>
                </a:path>
              </a:pathLst>
            </a:custGeom>
            <a:solidFill>
              <a:srgbClr val="1716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7050451" y="4984290"/>
              <a:ext cx="981845" cy="51036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7050443" y="5499100"/>
              <a:ext cx="982344" cy="0"/>
            </a:xfrm>
            <a:custGeom>
              <a:avLst/>
              <a:gdLst/>
              <a:ahLst/>
              <a:cxnLst/>
              <a:rect l="l" t="t" r="r" b="b"/>
              <a:pathLst>
                <a:path w="982345">
                  <a:moveTo>
                    <a:pt x="0" y="0"/>
                  </a:moveTo>
                  <a:lnTo>
                    <a:pt x="981849" y="0"/>
                  </a:lnTo>
                </a:path>
              </a:pathLst>
            </a:custGeom>
            <a:ln w="81673">
              <a:solidFill>
                <a:srgbClr val="E9EEF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8226759" y="4963349"/>
              <a:ext cx="1026160" cy="597535"/>
            </a:xfrm>
            <a:custGeom>
              <a:avLst/>
              <a:gdLst/>
              <a:ahLst/>
              <a:cxnLst/>
              <a:rect l="l" t="t" r="r" b="b"/>
              <a:pathLst>
                <a:path w="1026159" h="597535">
                  <a:moveTo>
                    <a:pt x="1020140" y="0"/>
                  </a:moveTo>
                  <a:lnTo>
                    <a:pt x="5486" y="0"/>
                  </a:lnTo>
                  <a:lnTo>
                    <a:pt x="0" y="5346"/>
                  </a:lnTo>
                  <a:lnTo>
                    <a:pt x="0" y="592175"/>
                  </a:lnTo>
                  <a:lnTo>
                    <a:pt x="5486" y="597535"/>
                  </a:lnTo>
                  <a:lnTo>
                    <a:pt x="1020140" y="597535"/>
                  </a:lnTo>
                  <a:lnTo>
                    <a:pt x="1025626" y="592175"/>
                  </a:lnTo>
                  <a:lnTo>
                    <a:pt x="1025626" y="5346"/>
                  </a:lnTo>
                  <a:lnTo>
                    <a:pt x="1020140" y="0"/>
                  </a:lnTo>
                  <a:close/>
                </a:path>
              </a:pathLst>
            </a:custGeom>
            <a:solidFill>
              <a:srgbClr val="1716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8248650" y="4984290"/>
              <a:ext cx="981845" cy="51036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8248650" y="5499100"/>
              <a:ext cx="982344" cy="0"/>
            </a:xfrm>
            <a:custGeom>
              <a:avLst/>
              <a:gdLst/>
              <a:ahLst/>
              <a:cxnLst/>
              <a:rect l="l" t="t" r="r" b="b"/>
              <a:pathLst>
                <a:path w="982345">
                  <a:moveTo>
                    <a:pt x="0" y="0"/>
                  </a:moveTo>
                  <a:lnTo>
                    <a:pt x="981849" y="0"/>
                  </a:lnTo>
                </a:path>
              </a:pathLst>
            </a:custGeom>
            <a:ln w="81673">
              <a:solidFill>
                <a:srgbClr val="E9EEF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9466840" y="4963349"/>
              <a:ext cx="1026160" cy="597535"/>
            </a:xfrm>
            <a:custGeom>
              <a:avLst/>
              <a:gdLst/>
              <a:ahLst/>
              <a:cxnLst/>
              <a:rect l="l" t="t" r="r" b="b"/>
              <a:pathLst>
                <a:path w="1026159" h="597535">
                  <a:moveTo>
                    <a:pt x="1020140" y="0"/>
                  </a:moveTo>
                  <a:lnTo>
                    <a:pt x="5486" y="0"/>
                  </a:lnTo>
                  <a:lnTo>
                    <a:pt x="0" y="5346"/>
                  </a:lnTo>
                  <a:lnTo>
                    <a:pt x="0" y="592175"/>
                  </a:lnTo>
                  <a:lnTo>
                    <a:pt x="5486" y="597535"/>
                  </a:lnTo>
                  <a:lnTo>
                    <a:pt x="1020140" y="597535"/>
                  </a:lnTo>
                  <a:lnTo>
                    <a:pt x="1025626" y="592175"/>
                  </a:lnTo>
                  <a:lnTo>
                    <a:pt x="1025626" y="5346"/>
                  </a:lnTo>
                  <a:lnTo>
                    <a:pt x="1020140" y="0"/>
                  </a:lnTo>
                  <a:close/>
                </a:path>
              </a:pathLst>
            </a:custGeom>
            <a:solidFill>
              <a:srgbClr val="1716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9488733" y="4984290"/>
              <a:ext cx="981845" cy="51036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9488728" y="5499100"/>
              <a:ext cx="982344" cy="0"/>
            </a:xfrm>
            <a:custGeom>
              <a:avLst/>
              <a:gdLst/>
              <a:ahLst/>
              <a:cxnLst/>
              <a:rect l="l" t="t" r="r" b="b"/>
              <a:pathLst>
                <a:path w="982344">
                  <a:moveTo>
                    <a:pt x="0" y="0"/>
                  </a:moveTo>
                  <a:lnTo>
                    <a:pt x="981849" y="0"/>
                  </a:lnTo>
                </a:path>
              </a:pathLst>
            </a:custGeom>
            <a:ln w="81673">
              <a:solidFill>
                <a:srgbClr val="E9EEF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7465996" y="5747439"/>
              <a:ext cx="65405" cy="38735"/>
            </a:xfrm>
            <a:custGeom>
              <a:avLst/>
              <a:gdLst/>
              <a:ahLst/>
              <a:cxnLst/>
              <a:rect l="l" t="t" r="r" b="b"/>
              <a:pathLst>
                <a:path w="65404" h="38735">
                  <a:moveTo>
                    <a:pt x="32186" y="0"/>
                  </a:moveTo>
                  <a:lnTo>
                    <a:pt x="11549" y="4798"/>
                  </a:lnTo>
                  <a:lnTo>
                    <a:pt x="1064" y="15773"/>
                  </a:lnTo>
                  <a:lnTo>
                    <a:pt x="0" y="27796"/>
                  </a:lnTo>
                  <a:lnTo>
                    <a:pt x="7624" y="35737"/>
                  </a:lnTo>
                  <a:lnTo>
                    <a:pt x="9020" y="36401"/>
                  </a:lnTo>
                  <a:lnTo>
                    <a:pt x="14606" y="37693"/>
                  </a:lnTo>
                  <a:lnTo>
                    <a:pt x="26473" y="38566"/>
                  </a:lnTo>
                  <a:lnTo>
                    <a:pt x="46714" y="37973"/>
                  </a:lnTo>
                  <a:lnTo>
                    <a:pt x="63447" y="31096"/>
                  </a:lnTo>
                  <a:lnTo>
                    <a:pt x="64996" y="18148"/>
                  </a:lnTo>
                  <a:lnTo>
                    <a:pt x="53772" y="5618"/>
                  </a:lnTo>
                  <a:lnTo>
                    <a:pt x="32186" y="0"/>
                  </a:lnTo>
                  <a:close/>
                </a:path>
              </a:pathLst>
            </a:custGeom>
            <a:solidFill>
              <a:srgbClr val="F166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5598604" y="6887598"/>
              <a:ext cx="5071110" cy="27305"/>
            </a:xfrm>
            <a:custGeom>
              <a:avLst/>
              <a:gdLst/>
              <a:ahLst/>
              <a:cxnLst/>
              <a:rect l="l" t="t" r="r" b="b"/>
              <a:pathLst>
                <a:path w="5071109" h="27304">
                  <a:moveTo>
                    <a:pt x="0" y="26822"/>
                  </a:moveTo>
                  <a:lnTo>
                    <a:pt x="5070690" y="26822"/>
                  </a:lnTo>
                  <a:lnTo>
                    <a:pt x="5070690" y="0"/>
                  </a:lnTo>
                  <a:lnTo>
                    <a:pt x="0" y="0"/>
                  </a:lnTo>
                  <a:lnTo>
                    <a:pt x="0" y="26822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5598604" y="6833991"/>
              <a:ext cx="5071110" cy="53975"/>
            </a:xfrm>
            <a:custGeom>
              <a:avLst/>
              <a:gdLst/>
              <a:ahLst/>
              <a:cxnLst/>
              <a:rect l="l" t="t" r="r" b="b"/>
              <a:pathLst>
                <a:path w="5071109" h="53975">
                  <a:moveTo>
                    <a:pt x="0" y="53606"/>
                  </a:moveTo>
                  <a:lnTo>
                    <a:pt x="5070690" y="53606"/>
                  </a:lnTo>
                  <a:lnTo>
                    <a:pt x="5070690" y="0"/>
                  </a:lnTo>
                  <a:lnTo>
                    <a:pt x="0" y="0"/>
                  </a:lnTo>
                  <a:lnTo>
                    <a:pt x="0" y="53606"/>
                  </a:lnTo>
                  <a:close/>
                </a:path>
              </a:pathLst>
            </a:custGeom>
            <a:solidFill>
              <a:srgbClr val="4A60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5598604" y="6481134"/>
              <a:ext cx="5071110" cy="353060"/>
            </a:xfrm>
            <a:custGeom>
              <a:avLst/>
              <a:gdLst/>
              <a:ahLst/>
              <a:cxnLst/>
              <a:rect l="l" t="t" r="r" b="b"/>
              <a:pathLst>
                <a:path w="5071109" h="353059">
                  <a:moveTo>
                    <a:pt x="5070690" y="0"/>
                  </a:moveTo>
                  <a:lnTo>
                    <a:pt x="0" y="0"/>
                  </a:lnTo>
                  <a:lnTo>
                    <a:pt x="0" y="352869"/>
                  </a:lnTo>
                  <a:lnTo>
                    <a:pt x="5070690" y="352869"/>
                  </a:lnTo>
                  <a:lnTo>
                    <a:pt x="5070690" y="0"/>
                  </a:lnTo>
                  <a:close/>
                </a:path>
              </a:pathLst>
            </a:custGeom>
            <a:solidFill>
              <a:srgbClr val="7187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6958214" y="5454525"/>
              <a:ext cx="1037617" cy="145989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8123464" y="5397170"/>
              <a:ext cx="1094471" cy="151725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5753599" y="5413849"/>
              <a:ext cx="1094238" cy="150057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9421840" y="5413849"/>
              <a:ext cx="1094239" cy="150057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 txBox="1"/>
            <p:nvPr/>
          </p:nvSpPr>
          <p:spPr>
            <a:xfrm>
              <a:off x="5891073" y="6939686"/>
              <a:ext cx="675867" cy="344786"/>
            </a:xfrm>
            <a:prstGeom prst="rect">
              <a:avLst/>
            </a:prstGeom>
          </p:spPr>
          <p:txBody>
            <a:bodyPr vert="horz" wrap="square" lIns="0" tIns="50800" rIns="0" bIns="0" rtlCol="0" anchor="ctr">
              <a:spAutoFit/>
            </a:bodyPr>
            <a:lstStyle/>
            <a:p>
              <a:pPr marL="180975" algn="just">
                <a:lnSpc>
                  <a:spcPct val="100000"/>
                </a:lnSpc>
                <a:spcBef>
                  <a:spcPts val="400"/>
                </a:spcBef>
              </a:pPr>
              <a:r>
                <a:rPr lang="ru-RU" sz="2000" dirty="0">
                  <a:latin typeface="Myriad Pro"/>
                  <a:cs typeface="Myriad Pro"/>
                </a:rPr>
                <a:t>Офис в США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312" name="object 312"/>
            <p:cNvSpPr txBox="1"/>
            <p:nvPr/>
          </p:nvSpPr>
          <p:spPr>
            <a:xfrm>
              <a:off x="6910131" y="6913407"/>
              <a:ext cx="953851" cy="388501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/>
            <a:p>
              <a:pPr marL="12700" marR="5080" indent="109855" algn="just">
                <a:lnSpc>
                  <a:spcPct val="120000"/>
                </a:lnSpc>
                <a:spcBef>
                  <a:spcPts val="95"/>
                </a:spcBef>
              </a:pPr>
              <a:r>
                <a:rPr lang="ru-RU" sz="2000" dirty="0">
                  <a:latin typeface="Myriad Pro"/>
                  <a:cs typeface="Myriad Pro"/>
                </a:rPr>
                <a:t>Офис в Австралии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313" name="object 313"/>
            <p:cNvSpPr txBox="1"/>
            <p:nvPr/>
          </p:nvSpPr>
          <p:spPr>
            <a:xfrm>
              <a:off x="8220728" y="6927135"/>
              <a:ext cx="856486" cy="388501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/>
            <a:p>
              <a:pPr marL="12700" marR="5080" indent="125095" algn="just">
                <a:lnSpc>
                  <a:spcPct val="120000"/>
                </a:lnSpc>
                <a:spcBef>
                  <a:spcPts val="95"/>
                </a:spcBef>
              </a:pPr>
              <a:r>
                <a:rPr lang="ru-RU" sz="2000" spc="-40" dirty="0">
                  <a:solidFill>
                    <a:srgbClr val="231F20"/>
                  </a:solidFill>
                  <a:latin typeface="Myriad Pro"/>
                </a:rPr>
                <a:t>Офис во Франции</a:t>
              </a:r>
              <a:endParaRPr lang="ru-RU" sz="2000" spc="-40" dirty="0">
                <a:solidFill>
                  <a:srgbClr val="231F20"/>
                </a:solidFill>
                <a:latin typeface="Myriad Pro"/>
              </a:endParaRPr>
            </a:p>
          </p:txBody>
        </p:sp>
        <p:sp>
          <p:nvSpPr>
            <p:cNvPr id="314" name="object 314"/>
            <p:cNvSpPr txBox="1"/>
            <p:nvPr/>
          </p:nvSpPr>
          <p:spPr>
            <a:xfrm>
              <a:off x="9490463" y="6916742"/>
              <a:ext cx="1017377" cy="388501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/>
            <a:p>
              <a:pPr marL="12700" marR="5080" indent="125095" algn="just">
                <a:lnSpc>
                  <a:spcPct val="120000"/>
                </a:lnSpc>
                <a:spcBef>
                  <a:spcPts val="95"/>
                </a:spcBef>
              </a:pPr>
              <a:r>
                <a:rPr lang="ru-RU" sz="2000" spc="-40" dirty="0">
                  <a:solidFill>
                    <a:srgbClr val="231F20"/>
                  </a:solidFill>
                  <a:latin typeface="Myriad Pro"/>
                </a:rPr>
                <a:t>Офис в Индонезии</a:t>
              </a:r>
              <a:endParaRPr lang="ru-RU" sz="2000" spc="-40" dirty="0">
                <a:solidFill>
                  <a:srgbClr val="231F20"/>
                </a:solidFill>
                <a:latin typeface="Myriad Pro"/>
              </a:endParaRPr>
            </a:p>
          </p:txBody>
        </p:sp>
        <p:sp>
          <p:nvSpPr>
            <p:cNvPr id="70" name="object 305"/>
            <p:cNvSpPr txBox="1"/>
            <p:nvPr/>
          </p:nvSpPr>
          <p:spPr>
            <a:xfrm>
              <a:off x="5263918" y="4531426"/>
              <a:ext cx="5585651" cy="32345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26795">
                <a:lnSpc>
                  <a:spcPct val="100000"/>
                </a:lnSpc>
                <a:spcBef>
                  <a:spcPts val="1085"/>
                </a:spcBef>
                <a:tabLst>
                  <a:tab pos="2238375" algn="l"/>
                  <a:tab pos="3414395" algn="l"/>
                  <a:tab pos="4647565" algn="l"/>
                </a:tabLst>
              </a:pPr>
              <a:r>
                <a:rPr sz="4000" b="1" spc="-65" dirty="0">
                  <a:solidFill>
                    <a:srgbClr val="231F20"/>
                  </a:solidFill>
                  <a:latin typeface="Myriad Pro"/>
                  <a:cs typeface="Myriad Pro"/>
                </a:rPr>
                <a:t>Admin</a:t>
              </a:r>
              <a:r>
                <a:rPr sz="4000" b="1" spc="-25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4000" b="1" spc="-65" dirty="0">
                  <a:solidFill>
                    <a:srgbClr val="231F20"/>
                  </a:solidFill>
                  <a:latin typeface="Myriad Pro"/>
                  <a:cs typeface="Myriad Pro"/>
                </a:rPr>
                <a:t>1	</a:t>
              </a:r>
              <a:r>
                <a:rPr lang="en-US" sz="4000" b="1" spc="-65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4000" b="1" spc="-65" dirty="0">
                  <a:solidFill>
                    <a:srgbClr val="231F20"/>
                  </a:solidFill>
                  <a:latin typeface="Myriad Pro"/>
                  <a:cs typeface="Myriad Pro"/>
                </a:rPr>
                <a:t>Admin</a:t>
              </a:r>
              <a:r>
                <a:rPr sz="4000" b="1" spc="-25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4000" b="1" spc="-65" dirty="0">
                  <a:solidFill>
                    <a:srgbClr val="231F20"/>
                  </a:solidFill>
                  <a:latin typeface="Myriad Pro"/>
                  <a:cs typeface="Myriad Pro"/>
                </a:rPr>
                <a:t>2	</a:t>
              </a:r>
              <a:r>
                <a:rPr lang="en-US" sz="4000" b="1" spc="-65" dirty="0">
                  <a:solidFill>
                    <a:srgbClr val="231F20"/>
                  </a:solidFill>
                  <a:latin typeface="Myriad Pro"/>
                  <a:cs typeface="Myriad Pro"/>
                </a:rPr>
                <a:t>   </a:t>
              </a:r>
              <a:r>
                <a:rPr sz="4000" b="1" spc="-65" dirty="0">
                  <a:solidFill>
                    <a:srgbClr val="231F20"/>
                  </a:solidFill>
                  <a:latin typeface="Myriad Pro"/>
                  <a:cs typeface="Myriad Pro"/>
                </a:rPr>
                <a:t>Admin</a:t>
              </a:r>
              <a:r>
                <a:rPr sz="4000" b="1" spc="-25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4000" b="1" spc="-65" dirty="0">
                  <a:solidFill>
                    <a:srgbClr val="231F20"/>
                  </a:solidFill>
                  <a:latin typeface="Myriad Pro"/>
                  <a:cs typeface="Myriad Pro"/>
                </a:rPr>
                <a:t>3	Admin</a:t>
              </a:r>
              <a:r>
                <a:rPr sz="4000" b="1" spc="-30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4000" b="1" spc="-65" dirty="0">
                  <a:solidFill>
                    <a:srgbClr val="231F20"/>
                  </a:solidFill>
                  <a:latin typeface="Myriad Pro"/>
                  <a:cs typeface="Myriad Pro"/>
                </a:rPr>
                <a:t>4</a:t>
              </a:r>
              <a:endParaRPr sz="4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298" y="792226"/>
                </a:lnTo>
                <a:lnTo>
                  <a:pt x="7495298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748307" y="3788022"/>
            <a:ext cx="11300943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Чтобы расширить функциональность ZKBioSecurity, интеграция ERP и HR возможна путем создания автоматических данных с настраиваемыми атрибутами, такими как имя персонала, отдел, область, идентификатор персонала и т. </a:t>
            </a:r>
            <a:r>
              <a:rPr lang="ru-RU" sz="2000" dirty="0">
                <a:latin typeface="Myriad Pro"/>
                <a:cs typeface="Myriad Pro"/>
              </a:rPr>
              <a:t>д</a:t>
            </a:r>
            <a:r>
              <a:rPr sz="2000" dirty="0">
                <a:latin typeface="Myriad Pro"/>
                <a:cs typeface="Myriad Pro"/>
              </a:rPr>
              <a:t>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671955" y="3060700"/>
            <a:ext cx="1001268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Слияние с третьим лицом Управление персоналом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27242" y="5727700"/>
            <a:ext cx="12282191" cy="2971800"/>
            <a:chOff x="5490299" y="4719024"/>
            <a:chExt cx="5740083" cy="1388871"/>
          </a:xfrm>
        </p:grpSpPr>
        <p:sp>
          <p:nvSpPr>
            <p:cNvPr id="46" name="object 46"/>
            <p:cNvSpPr/>
            <p:nvPr/>
          </p:nvSpPr>
          <p:spPr>
            <a:xfrm>
              <a:off x="9815091" y="5931048"/>
              <a:ext cx="444404" cy="17684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7294220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7294220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294220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348284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348284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7348284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7348284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348284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7402170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402170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402170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456119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7456119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456119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456119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510057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510057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510057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510057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564057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564057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7564057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7564057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7564057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7618007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7618007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7618007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7618007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7672007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7672007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7672007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7672007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7725957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7725957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7725957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7725957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7779894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7779894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7779894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7779894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7833894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7833894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7833894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7833894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7887830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7887830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7887830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7887830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7941793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7941793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7941793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7941793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7995730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7995730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7995730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8049731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8049731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8103680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8103680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8103680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8103680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8103680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8157681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8157681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8157681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7294220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7294220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0330739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10384804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15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15" y="35979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10384804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15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15" y="35991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10384804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15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15" y="35915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10438689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10438689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10492626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10492626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10546575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10546575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10546575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10600576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10600576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10600576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10654513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10654513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10708526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10708526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10708526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10708526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10762463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10762463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10762463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10762463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10816413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10816413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10816413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10816413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10870425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15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15" y="35979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10870425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15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15" y="35991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10870425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15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15" y="35915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10870425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15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15" y="35915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10924363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0924363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10924363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10924363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10978311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10978311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10978311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10978311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11032249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11032249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11032249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1086249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1086249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1140199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1140199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11140199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11140199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11140199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1194187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1194187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11194187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10330739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10330739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6353645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6353645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6353645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6299759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15" y="35915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6299759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15" y="35991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6299759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15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15" y="35915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6245695" y="5548130"/>
              <a:ext cx="15875" cy="36195"/>
            </a:xfrm>
            <a:custGeom>
              <a:avLst/>
              <a:gdLst/>
              <a:ahLst/>
              <a:cxnLst/>
              <a:rect l="l" t="t" r="r" b="b"/>
              <a:pathLst>
                <a:path w="15875" h="36195">
                  <a:moveTo>
                    <a:pt x="0" y="35979"/>
                  </a:moveTo>
                  <a:lnTo>
                    <a:pt x="15354" y="35979"/>
                  </a:lnTo>
                  <a:lnTo>
                    <a:pt x="15354" y="0"/>
                  </a:lnTo>
                  <a:lnTo>
                    <a:pt x="0" y="0"/>
                  </a:lnTo>
                  <a:lnTo>
                    <a:pt x="0" y="35979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6245695" y="5602067"/>
              <a:ext cx="15875" cy="36195"/>
            </a:xfrm>
            <a:custGeom>
              <a:avLst/>
              <a:gdLst/>
              <a:ahLst/>
              <a:cxnLst/>
              <a:rect l="l" t="t" r="r" b="b"/>
              <a:pathLst>
                <a:path w="15875" h="36195">
                  <a:moveTo>
                    <a:pt x="0" y="35991"/>
                  </a:moveTo>
                  <a:lnTo>
                    <a:pt x="15354" y="35991"/>
                  </a:lnTo>
                  <a:lnTo>
                    <a:pt x="15354" y="0"/>
                  </a:lnTo>
                  <a:lnTo>
                    <a:pt x="0" y="0"/>
                  </a:lnTo>
                  <a:lnTo>
                    <a:pt x="0" y="35991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6245695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6191745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6042" y="35979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6191745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6191745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6042" y="35915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6191745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6042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6042" y="35991"/>
                  </a:lnTo>
                  <a:lnTo>
                    <a:pt x="36042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6137860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6137860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6137860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6137860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6083923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6083923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6083923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6083923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6083923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6029922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6029922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6029922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6029922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5975973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5975973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5975973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5975973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5921972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5921972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5921972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5921972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5868023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5868023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5868023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5868023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5814086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5814086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5814086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5814086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5760136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5760136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5760136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5760136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5706136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91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91" y="35979"/>
                  </a:lnTo>
                  <a:lnTo>
                    <a:pt x="35991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5706136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91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91" y="35991"/>
                  </a:lnTo>
                  <a:lnTo>
                    <a:pt x="35991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5706136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91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91" y="35915"/>
                  </a:lnTo>
                  <a:lnTo>
                    <a:pt x="35991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5706136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91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91" y="35991"/>
                  </a:lnTo>
                  <a:lnTo>
                    <a:pt x="35991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5652199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5652199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5652199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5598249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5598249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5544249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79" y="35979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5544249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5544249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5544249" y="571001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79" y="3599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5544249" y="57640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79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79" y="35915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5490299" y="554813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79"/>
                  </a:lnTo>
                  <a:lnTo>
                    <a:pt x="35928" y="35979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5490299" y="56020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91"/>
                  </a:lnTo>
                  <a:lnTo>
                    <a:pt x="35928" y="35991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5490299" y="565608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35928" y="0"/>
                  </a:moveTo>
                  <a:lnTo>
                    <a:pt x="0" y="0"/>
                  </a:lnTo>
                  <a:lnTo>
                    <a:pt x="0" y="35915"/>
                  </a:lnTo>
                  <a:lnTo>
                    <a:pt x="35928" y="35915"/>
                  </a:lnTo>
                  <a:lnTo>
                    <a:pt x="35928" y="0"/>
                  </a:lnTo>
                  <a:close/>
                </a:path>
              </a:pathLst>
            </a:custGeom>
            <a:solidFill>
              <a:srgbClr val="F5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5889548" y="5793121"/>
              <a:ext cx="1706880" cy="245745"/>
            </a:xfrm>
            <a:custGeom>
              <a:avLst/>
              <a:gdLst/>
              <a:ahLst/>
              <a:cxnLst/>
              <a:rect l="l" t="t" r="r" b="b"/>
              <a:pathLst>
                <a:path w="1706879" h="245745">
                  <a:moveTo>
                    <a:pt x="1488287" y="0"/>
                  </a:moveTo>
                  <a:lnTo>
                    <a:pt x="218236" y="0"/>
                  </a:lnTo>
                  <a:lnTo>
                    <a:pt x="210515" y="4063"/>
                  </a:lnTo>
                  <a:lnTo>
                    <a:pt x="8623" y="229603"/>
                  </a:lnTo>
                  <a:lnTo>
                    <a:pt x="901" y="238290"/>
                  </a:lnTo>
                  <a:lnTo>
                    <a:pt x="0" y="245402"/>
                  </a:lnTo>
                  <a:lnTo>
                    <a:pt x="1706333" y="245402"/>
                  </a:lnTo>
                  <a:lnTo>
                    <a:pt x="1586477" y="104711"/>
                  </a:lnTo>
                  <a:lnTo>
                    <a:pt x="1500911" y="9156"/>
                  </a:lnTo>
                  <a:lnTo>
                    <a:pt x="1488287" y="0"/>
                  </a:lnTo>
                  <a:close/>
                </a:path>
              </a:pathLst>
            </a:custGeom>
            <a:solidFill>
              <a:srgbClr val="D95F26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5934570" y="5765815"/>
              <a:ext cx="1617345" cy="193040"/>
            </a:xfrm>
            <a:custGeom>
              <a:avLst/>
              <a:gdLst/>
              <a:ahLst/>
              <a:cxnLst/>
              <a:rect l="l" t="t" r="r" b="b"/>
              <a:pathLst>
                <a:path w="1617345" h="193040">
                  <a:moveTo>
                    <a:pt x="1444040" y="0"/>
                  </a:moveTo>
                  <a:lnTo>
                    <a:pt x="172732" y="0"/>
                  </a:lnTo>
                  <a:lnTo>
                    <a:pt x="0" y="193027"/>
                  </a:lnTo>
                  <a:lnTo>
                    <a:pt x="1616824" y="193027"/>
                  </a:lnTo>
                  <a:lnTo>
                    <a:pt x="1444040" y="0"/>
                  </a:lnTo>
                  <a:close/>
                </a:path>
              </a:pathLst>
            </a:custGeom>
            <a:solidFill>
              <a:srgbClr val="BEBD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6107299" y="4943611"/>
              <a:ext cx="1271905" cy="826769"/>
            </a:xfrm>
            <a:custGeom>
              <a:avLst/>
              <a:gdLst/>
              <a:ahLst/>
              <a:cxnLst/>
              <a:rect l="l" t="t" r="r" b="b"/>
              <a:pathLst>
                <a:path w="1271904" h="826770">
                  <a:moveTo>
                    <a:pt x="1152461" y="822198"/>
                  </a:moveTo>
                  <a:lnTo>
                    <a:pt x="118910" y="822198"/>
                  </a:lnTo>
                  <a:lnTo>
                    <a:pt x="118910" y="826643"/>
                  </a:lnTo>
                  <a:lnTo>
                    <a:pt x="1152461" y="826643"/>
                  </a:lnTo>
                  <a:lnTo>
                    <a:pt x="1152461" y="822198"/>
                  </a:lnTo>
                  <a:close/>
                </a:path>
                <a:path w="1271904" h="826770">
                  <a:moveTo>
                    <a:pt x="1246517" y="0"/>
                  </a:moveTo>
                  <a:lnTo>
                    <a:pt x="24853" y="0"/>
                  </a:lnTo>
                  <a:lnTo>
                    <a:pt x="15210" y="1961"/>
                  </a:lnTo>
                  <a:lnTo>
                    <a:pt x="7307" y="7300"/>
                  </a:lnTo>
                  <a:lnTo>
                    <a:pt x="1963" y="15200"/>
                  </a:lnTo>
                  <a:lnTo>
                    <a:pt x="0" y="24841"/>
                  </a:lnTo>
                  <a:lnTo>
                    <a:pt x="0" y="822198"/>
                  </a:lnTo>
                  <a:lnTo>
                    <a:pt x="1271308" y="822198"/>
                  </a:lnTo>
                  <a:lnTo>
                    <a:pt x="1271308" y="24841"/>
                  </a:lnTo>
                  <a:lnTo>
                    <a:pt x="1269356" y="15200"/>
                  </a:lnTo>
                  <a:lnTo>
                    <a:pt x="1264037" y="7300"/>
                  </a:lnTo>
                  <a:lnTo>
                    <a:pt x="1256156" y="1961"/>
                  </a:lnTo>
                  <a:lnTo>
                    <a:pt x="1246517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5934570" y="5958835"/>
              <a:ext cx="1617345" cy="27940"/>
            </a:xfrm>
            <a:custGeom>
              <a:avLst/>
              <a:gdLst/>
              <a:ahLst/>
              <a:cxnLst/>
              <a:rect l="l" t="t" r="r" b="b"/>
              <a:pathLst>
                <a:path w="1617345" h="27940">
                  <a:moveTo>
                    <a:pt x="0" y="27597"/>
                  </a:moveTo>
                  <a:lnTo>
                    <a:pt x="1616824" y="27597"/>
                  </a:lnTo>
                  <a:lnTo>
                    <a:pt x="1616824" y="0"/>
                  </a:lnTo>
                  <a:lnTo>
                    <a:pt x="0" y="0"/>
                  </a:lnTo>
                  <a:lnTo>
                    <a:pt x="0" y="27597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5934570" y="5986437"/>
              <a:ext cx="1617345" cy="12700"/>
            </a:xfrm>
            <a:custGeom>
              <a:avLst/>
              <a:gdLst/>
              <a:ahLst/>
              <a:cxnLst/>
              <a:rect l="l" t="t" r="r" b="b"/>
              <a:pathLst>
                <a:path w="1617345" h="12700">
                  <a:moveTo>
                    <a:pt x="0" y="12636"/>
                  </a:moveTo>
                  <a:lnTo>
                    <a:pt x="1616824" y="12636"/>
                  </a:lnTo>
                  <a:lnTo>
                    <a:pt x="1616824" y="0"/>
                  </a:lnTo>
                  <a:lnTo>
                    <a:pt x="0" y="0"/>
                  </a:lnTo>
                  <a:lnTo>
                    <a:pt x="0" y="12636"/>
                  </a:lnTo>
                  <a:close/>
                </a:path>
              </a:pathLst>
            </a:custGeom>
            <a:solidFill>
              <a:srgbClr val="3E39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6146870" y="5000599"/>
              <a:ext cx="1192530" cy="711835"/>
            </a:xfrm>
            <a:custGeom>
              <a:avLst/>
              <a:gdLst/>
              <a:ahLst/>
              <a:cxnLst/>
              <a:rect l="l" t="t" r="r" b="b"/>
              <a:pathLst>
                <a:path w="1192529" h="711834">
                  <a:moveTo>
                    <a:pt x="1189050" y="0"/>
                  </a:moveTo>
                  <a:lnTo>
                    <a:pt x="3175" y="0"/>
                  </a:lnTo>
                  <a:lnTo>
                    <a:pt x="0" y="3238"/>
                  </a:lnTo>
                  <a:lnTo>
                    <a:pt x="0" y="708520"/>
                  </a:lnTo>
                  <a:lnTo>
                    <a:pt x="3175" y="711695"/>
                  </a:lnTo>
                  <a:lnTo>
                    <a:pt x="1189050" y="711695"/>
                  </a:lnTo>
                  <a:lnTo>
                    <a:pt x="1192225" y="708520"/>
                  </a:lnTo>
                  <a:lnTo>
                    <a:pt x="1192225" y="3238"/>
                  </a:lnTo>
                  <a:lnTo>
                    <a:pt x="1189050" y="0"/>
                  </a:lnTo>
                  <a:close/>
                </a:path>
              </a:pathLst>
            </a:custGeom>
            <a:solidFill>
              <a:srgbClr val="CFD0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6146881" y="5000599"/>
              <a:ext cx="1192530" cy="249554"/>
            </a:xfrm>
            <a:custGeom>
              <a:avLst/>
              <a:gdLst/>
              <a:ahLst/>
              <a:cxnLst/>
              <a:rect l="l" t="t" r="r" b="b"/>
              <a:pathLst>
                <a:path w="1192529" h="249554">
                  <a:moveTo>
                    <a:pt x="1187780" y="0"/>
                  </a:moveTo>
                  <a:lnTo>
                    <a:pt x="4368" y="0"/>
                  </a:lnTo>
                  <a:lnTo>
                    <a:pt x="0" y="4445"/>
                  </a:lnTo>
                  <a:lnTo>
                    <a:pt x="0" y="248958"/>
                  </a:lnTo>
                  <a:lnTo>
                    <a:pt x="1192212" y="248958"/>
                  </a:lnTo>
                  <a:lnTo>
                    <a:pt x="1192212" y="4445"/>
                  </a:lnTo>
                  <a:lnTo>
                    <a:pt x="1187780" y="0"/>
                  </a:lnTo>
                  <a:close/>
                </a:path>
              </a:pathLst>
            </a:custGeom>
            <a:solidFill>
              <a:srgbClr val="4E9D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7224916" y="5249553"/>
              <a:ext cx="114300" cy="170180"/>
            </a:xfrm>
            <a:custGeom>
              <a:avLst/>
              <a:gdLst/>
              <a:ahLst/>
              <a:cxnLst/>
              <a:rect l="l" t="t" r="r" b="b"/>
              <a:pathLst>
                <a:path w="114300" h="170179">
                  <a:moveTo>
                    <a:pt x="0" y="169722"/>
                  </a:moveTo>
                  <a:lnTo>
                    <a:pt x="114173" y="169722"/>
                  </a:lnTo>
                  <a:lnTo>
                    <a:pt x="114173" y="0"/>
                  </a:lnTo>
                  <a:lnTo>
                    <a:pt x="0" y="0"/>
                  </a:lnTo>
                  <a:lnTo>
                    <a:pt x="0" y="169722"/>
                  </a:lnTo>
                  <a:close/>
                </a:path>
              </a:pathLst>
            </a:custGeom>
            <a:solidFill>
              <a:srgbClr val="51AE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6146864" y="5249553"/>
              <a:ext cx="114300" cy="170180"/>
            </a:xfrm>
            <a:custGeom>
              <a:avLst/>
              <a:gdLst/>
              <a:ahLst/>
              <a:cxnLst/>
              <a:rect l="l" t="t" r="r" b="b"/>
              <a:pathLst>
                <a:path w="114300" h="170179">
                  <a:moveTo>
                    <a:pt x="0" y="169722"/>
                  </a:moveTo>
                  <a:lnTo>
                    <a:pt x="114185" y="169722"/>
                  </a:lnTo>
                  <a:lnTo>
                    <a:pt x="114185" y="0"/>
                  </a:lnTo>
                  <a:lnTo>
                    <a:pt x="0" y="0"/>
                  </a:lnTo>
                  <a:lnTo>
                    <a:pt x="0" y="169722"/>
                  </a:lnTo>
                  <a:close/>
                </a:path>
              </a:pathLst>
            </a:custGeom>
            <a:solidFill>
              <a:srgbClr val="51AE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7224916" y="5419276"/>
              <a:ext cx="114300" cy="128905"/>
            </a:xfrm>
            <a:custGeom>
              <a:avLst/>
              <a:gdLst/>
              <a:ahLst/>
              <a:cxnLst/>
              <a:rect l="l" t="t" r="r" b="b"/>
              <a:pathLst>
                <a:path w="114300" h="128904">
                  <a:moveTo>
                    <a:pt x="0" y="128320"/>
                  </a:moveTo>
                  <a:lnTo>
                    <a:pt x="114173" y="128320"/>
                  </a:lnTo>
                  <a:lnTo>
                    <a:pt x="114173" y="0"/>
                  </a:lnTo>
                  <a:lnTo>
                    <a:pt x="0" y="0"/>
                  </a:lnTo>
                  <a:lnTo>
                    <a:pt x="0" y="128320"/>
                  </a:lnTo>
                  <a:close/>
                </a:path>
              </a:pathLst>
            </a:custGeom>
            <a:solidFill>
              <a:srgbClr val="5DC3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6146864" y="5419276"/>
              <a:ext cx="114300" cy="128905"/>
            </a:xfrm>
            <a:custGeom>
              <a:avLst/>
              <a:gdLst/>
              <a:ahLst/>
              <a:cxnLst/>
              <a:rect l="l" t="t" r="r" b="b"/>
              <a:pathLst>
                <a:path w="114300" h="128904">
                  <a:moveTo>
                    <a:pt x="0" y="128320"/>
                  </a:moveTo>
                  <a:lnTo>
                    <a:pt x="114185" y="128320"/>
                  </a:lnTo>
                  <a:lnTo>
                    <a:pt x="114185" y="0"/>
                  </a:lnTo>
                  <a:lnTo>
                    <a:pt x="0" y="0"/>
                  </a:lnTo>
                  <a:lnTo>
                    <a:pt x="0" y="128320"/>
                  </a:lnTo>
                  <a:close/>
                </a:path>
              </a:pathLst>
            </a:custGeom>
            <a:solidFill>
              <a:srgbClr val="5DC3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6146869" y="5386303"/>
              <a:ext cx="1192530" cy="326390"/>
            </a:xfrm>
            <a:custGeom>
              <a:avLst/>
              <a:gdLst/>
              <a:ahLst/>
              <a:cxnLst/>
              <a:rect l="l" t="t" r="r" b="b"/>
              <a:pathLst>
                <a:path w="1192529" h="326390">
                  <a:moveTo>
                    <a:pt x="7251" y="50520"/>
                  </a:moveTo>
                  <a:lnTo>
                    <a:pt x="4737" y="50520"/>
                  </a:lnTo>
                  <a:lnTo>
                    <a:pt x="2349" y="50825"/>
                  </a:lnTo>
                  <a:lnTo>
                    <a:pt x="0" y="51358"/>
                  </a:lnTo>
                  <a:lnTo>
                    <a:pt x="0" y="321551"/>
                  </a:lnTo>
                  <a:lnTo>
                    <a:pt x="4381" y="325996"/>
                  </a:lnTo>
                  <a:lnTo>
                    <a:pt x="1187792" y="325996"/>
                  </a:lnTo>
                  <a:lnTo>
                    <a:pt x="1192225" y="321551"/>
                  </a:lnTo>
                  <a:lnTo>
                    <a:pt x="1192225" y="151460"/>
                  </a:lnTo>
                  <a:lnTo>
                    <a:pt x="146088" y="151460"/>
                  </a:lnTo>
                  <a:lnTo>
                    <a:pt x="121958" y="138531"/>
                  </a:lnTo>
                  <a:lnTo>
                    <a:pt x="122681" y="135585"/>
                  </a:lnTo>
                  <a:lnTo>
                    <a:pt x="123101" y="132600"/>
                  </a:lnTo>
                  <a:lnTo>
                    <a:pt x="123101" y="129425"/>
                  </a:lnTo>
                  <a:lnTo>
                    <a:pt x="120221" y="115202"/>
                  </a:lnTo>
                  <a:lnTo>
                    <a:pt x="112368" y="103574"/>
                  </a:lnTo>
                  <a:lnTo>
                    <a:pt x="107834" y="100520"/>
                  </a:lnTo>
                  <a:lnTo>
                    <a:pt x="64071" y="100520"/>
                  </a:lnTo>
                  <a:lnTo>
                    <a:pt x="61188" y="94001"/>
                  </a:lnTo>
                  <a:lnTo>
                    <a:pt x="56426" y="88823"/>
                  </a:lnTo>
                  <a:lnTo>
                    <a:pt x="50216" y="85407"/>
                  </a:lnTo>
                  <a:lnTo>
                    <a:pt x="46489" y="84772"/>
                  </a:lnTo>
                  <a:lnTo>
                    <a:pt x="38023" y="84772"/>
                  </a:lnTo>
                  <a:lnTo>
                    <a:pt x="38119" y="83328"/>
                  </a:lnTo>
                  <a:lnTo>
                    <a:pt x="38201" y="81419"/>
                  </a:lnTo>
                  <a:lnTo>
                    <a:pt x="35764" y="69390"/>
                  </a:lnTo>
                  <a:lnTo>
                    <a:pt x="29122" y="59569"/>
                  </a:lnTo>
                  <a:lnTo>
                    <a:pt x="19283" y="52948"/>
                  </a:lnTo>
                  <a:lnTo>
                    <a:pt x="7251" y="50520"/>
                  </a:lnTo>
                  <a:close/>
                </a:path>
                <a:path w="1192529" h="326390">
                  <a:moveTo>
                    <a:pt x="1107516" y="58902"/>
                  </a:moveTo>
                  <a:lnTo>
                    <a:pt x="1100556" y="58902"/>
                  </a:lnTo>
                  <a:lnTo>
                    <a:pt x="1084985" y="62045"/>
                  </a:lnTo>
                  <a:lnTo>
                    <a:pt x="1072273" y="70616"/>
                  </a:lnTo>
                  <a:lnTo>
                    <a:pt x="1063705" y="83328"/>
                  </a:lnTo>
                  <a:lnTo>
                    <a:pt x="1060564" y="98894"/>
                  </a:lnTo>
                  <a:lnTo>
                    <a:pt x="1061217" y="106091"/>
                  </a:lnTo>
                  <a:lnTo>
                    <a:pt x="1063094" y="112874"/>
                  </a:lnTo>
                  <a:lnTo>
                    <a:pt x="1066072" y="119118"/>
                  </a:lnTo>
                  <a:lnTo>
                    <a:pt x="1070025" y="124701"/>
                  </a:lnTo>
                  <a:lnTo>
                    <a:pt x="1053553" y="138887"/>
                  </a:lnTo>
                  <a:lnTo>
                    <a:pt x="146088" y="151460"/>
                  </a:lnTo>
                  <a:lnTo>
                    <a:pt x="1192225" y="151460"/>
                  </a:lnTo>
                  <a:lnTo>
                    <a:pt x="1192225" y="63754"/>
                  </a:lnTo>
                  <a:lnTo>
                    <a:pt x="1119657" y="63754"/>
                  </a:lnTo>
                  <a:lnTo>
                    <a:pt x="1114031" y="60693"/>
                  </a:lnTo>
                  <a:lnTo>
                    <a:pt x="1107516" y="58902"/>
                  </a:lnTo>
                  <a:close/>
                </a:path>
                <a:path w="1192529" h="326390">
                  <a:moveTo>
                    <a:pt x="86461" y="92849"/>
                  </a:moveTo>
                  <a:lnTo>
                    <a:pt x="78016" y="92849"/>
                  </a:lnTo>
                  <a:lnTo>
                    <a:pt x="70232" y="95728"/>
                  </a:lnTo>
                  <a:lnTo>
                    <a:pt x="64071" y="100520"/>
                  </a:lnTo>
                  <a:lnTo>
                    <a:pt x="107834" y="100520"/>
                  </a:lnTo>
                  <a:lnTo>
                    <a:pt x="100721" y="95728"/>
                  </a:lnTo>
                  <a:lnTo>
                    <a:pt x="86461" y="92849"/>
                  </a:lnTo>
                  <a:close/>
                </a:path>
                <a:path w="1192529" h="326390">
                  <a:moveTo>
                    <a:pt x="42989" y="84175"/>
                  </a:moveTo>
                  <a:lnTo>
                    <a:pt x="41249" y="84175"/>
                  </a:lnTo>
                  <a:lnTo>
                    <a:pt x="39585" y="84340"/>
                  </a:lnTo>
                  <a:lnTo>
                    <a:pt x="38023" y="84772"/>
                  </a:lnTo>
                  <a:lnTo>
                    <a:pt x="46489" y="84772"/>
                  </a:lnTo>
                  <a:lnTo>
                    <a:pt x="42989" y="84175"/>
                  </a:lnTo>
                  <a:close/>
                </a:path>
                <a:path w="1192529" h="326390">
                  <a:moveTo>
                    <a:pt x="1184147" y="0"/>
                  </a:moveTo>
                  <a:lnTo>
                    <a:pt x="1142309" y="24844"/>
                  </a:lnTo>
                  <a:lnTo>
                    <a:pt x="1139113" y="40703"/>
                  </a:lnTo>
                  <a:lnTo>
                    <a:pt x="1139113" y="42557"/>
                  </a:lnTo>
                  <a:lnTo>
                    <a:pt x="1139240" y="44475"/>
                  </a:lnTo>
                  <a:lnTo>
                    <a:pt x="1139532" y="46266"/>
                  </a:lnTo>
                  <a:lnTo>
                    <a:pt x="1132328" y="47680"/>
                  </a:lnTo>
                  <a:lnTo>
                    <a:pt x="1126294" y="51400"/>
                  </a:lnTo>
                  <a:lnTo>
                    <a:pt x="1121911" y="56924"/>
                  </a:lnTo>
                  <a:lnTo>
                    <a:pt x="1119657" y="63754"/>
                  </a:lnTo>
                  <a:lnTo>
                    <a:pt x="1192225" y="63754"/>
                  </a:lnTo>
                  <a:lnTo>
                    <a:pt x="1192225" y="1968"/>
                  </a:lnTo>
                  <a:lnTo>
                    <a:pt x="1188326" y="698"/>
                  </a:lnTo>
                  <a:lnTo>
                    <a:pt x="1184147" y="0"/>
                  </a:lnTo>
                  <a:close/>
                </a:path>
              </a:pathLst>
            </a:custGeom>
            <a:solidFill>
              <a:srgbClr val="89D6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6146869" y="5452202"/>
              <a:ext cx="1192530" cy="260350"/>
            </a:xfrm>
            <a:custGeom>
              <a:avLst/>
              <a:gdLst/>
              <a:ahLst/>
              <a:cxnLst/>
              <a:rect l="l" t="t" r="r" b="b"/>
              <a:pathLst>
                <a:path w="1192529" h="260350">
                  <a:moveTo>
                    <a:pt x="11201" y="40716"/>
                  </a:moveTo>
                  <a:lnTo>
                    <a:pt x="7315" y="40716"/>
                  </a:lnTo>
                  <a:lnTo>
                    <a:pt x="3543" y="41262"/>
                  </a:lnTo>
                  <a:lnTo>
                    <a:pt x="0" y="42329"/>
                  </a:lnTo>
                  <a:lnTo>
                    <a:pt x="0" y="255651"/>
                  </a:lnTo>
                  <a:lnTo>
                    <a:pt x="4381" y="260096"/>
                  </a:lnTo>
                  <a:lnTo>
                    <a:pt x="503643" y="260096"/>
                  </a:lnTo>
                  <a:lnTo>
                    <a:pt x="1009967" y="251053"/>
                  </a:lnTo>
                  <a:lnTo>
                    <a:pt x="1082264" y="251053"/>
                  </a:lnTo>
                  <a:lnTo>
                    <a:pt x="1096962" y="246075"/>
                  </a:lnTo>
                  <a:lnTo>
                    <a:pt x="1192225" y="172085"/>
                  </a:lnTo>
                  <a:lnTo>
                    <a:pt x="1192225" y="133273"/>
                  </a:lnTo>
                  <a:lnTo>
                    <a:pt x="125018" y="133273"/>
                  </a:lnTo>
                  <a:lnTo>
                    <a:pt x="113461" y="127419"/>
                  </a:lnTo>
                  <a:lnTo>
                    <a:pt x="113944" y="124790"/>
                  </a:lnTo>
                  <a:lnTo>
                    <a:pt x="114185" y="122097"/>
                  </a:lnTo>
                  <a:lnTo>
                    <a:pt x="114185" y="119392"/>
                  </a:lnTo>
                  <a:lnTo>
                    <a:pt x="110622" y="101718"/>
                  </a:lnTo>
                  <a:lnTo>
                    <a:pt x="100903" y="87291"/>
                  </a:lnTo>
                  <a:lnTo>
                    <a:pt x="87164" y="78028"/>
                  </a:lnTo>
                  <a:lnTo>
                    <a:pt x="50177" y="78028"/>
                  </a:lnTo>
                  <a:lnTo>
                    <a:pt x="46654" y="63427"/>
                  </a:lnTo>
                  <a:lnTo>
                    <a:pt x="38209" y="51576"/>
                  </a:lnTo>
                  <a:lnTo>
                    <a:pt x="26005" y="43622"/>
                  </a:lnTo>
                  <a:lnTo>
                    <a:pt x="11201" y="40716"/>
                  </a:lnTo>
                  <a:close/>
                </a:path>
                <a:path w="1192529" h="260350">
                  <a:moveTo>
                    <a:pt x="1082264" y="251053"/>
                  </a:moveTo>
                  <a:lnTo>
                    <a:pt x="1009967" y="251053"/>
                  </a:lnTo>
                  <a:lnTo>
                    <a:pt x="1054593" y="252988"/>
                  </a:lnTo>
                  <a:lnTo>
                    <a:pt x="1079970" y="251830"/>
                  </a:lnTo>
                  <a:lnTo>
                    <a:pt x="1082264" y="251053"/>
                  </a:lnTo>
                  <a:close/>
                </a:path>
                <a:path w="1192529" h="260350">
                  <a:moveTo>
                    <a:pt x="1129233" y="32943"/>
                  </a:moveTo>
                  <a:lnTo>
                    <a:pt x="1122057" y="32943"/>
                  </a:lnTo>
                  <a:lnTo>
                    <a:pt x="1101421" y="37103"/>
                  </a:lnTo>
                  <a:lnTo>
                    <a:pt x="1084576" y="48445"/>
                  </a:lnTo>
                  <a:lnTo>
                    <a:pt x="1073223" y="65267"/>
                  </a:lnTo>
                  <a:lnTo>
                    <a:pt x="1069060" y="85864"/>
                  </a:lnTo>
                  <a:lnTo>
                    <a:pt x="1069060" y="93472"/>
                  </a:lnTo>
                  <a:lnTo>
                    <a:pt x="1070686" y="100711"/>
                  </a:lnTo>
                  <a:lnTo>
                    <a:pt x="1073556" y="107238"/>
                  </a:lnTo>
                  <a:lnTo>
                    <a:pt x="125018" y="133273"/>
                  </a:lnTo>
                  <a:lnTo>
                    <a:pt x="1192225" y="133273"/>
                  </a:lnTo>
                  <a:lnTo>
                    <a:pt x="1192225" y="36957"/>
                  </a:lnTo>
                  <a:lnTo>
                    <a:pt x="1142352" y="36957"/>
                  </a:lnTo>
                  <a:lnTo>
                    <a:pt x="1136065" y="34366"/>
                  </a:lnTo>
                  <a:lnTo>
                    <a:pt x="1129233" y="32943"/>
                  </a:lnTo>
                  <a:close/>
                </a:path>
                <a:path w="1192529" h="260350">
                  <a:moveTo>
                    <a:pt x="68808" y="74002"/>
                  </a:moveTo>
                  <a:lnTo>
                    <a:pt x="62153" y="74002"/>
                  </a:lnTo>
                  <a:lnTo>
                    <a:pt x="55867" y="75450"/>
                  </a:lnTo>
                  <a:lnTo>
                    <a:pt x="50177" y="78028"/>
                  </a:lnTo>
                  <a:lnTo>
                    <a:pt x="87164" y="78028"/>
                  </a:lnTo>
                  <a:lnTo>
                    <a:pt x="86480" y="77567"/>
                  </a:lnTo>
                  <a:lnTo>
                    <a:pt x="68808" y="74002"/>
                  </a:lnTo>
                  <a:close/>
                </a:path>
                <a:path w="1192529" h="260350">
                  <a:moveTo>
                    <a:pt x="1181328" y="0"/>
                  </a:moveTo>
                  <a:lnTo>
                    <a:pt x="1174978" y="0"/>
                  </a:lnTo>
                  <a:lnTo>
                    <a:pt x="1162186" y="2586"/>
                  </a:lnTo>
                  <a:lnTo>
                    <a:pt x="1151739" y="9642"/>
                  </a:lnTo>
                  <a:lnTo>
                    <a:pt x="1144694" y="20113"/>
                  </a:lnTo>
                  <a:lnTo>
                    <a:pt x="1142110" y="32943"/>
                  </a:lnTo>
                  <a:lnTo>
                    <a:pt x="1142174" y="35636"/>
                  </a:lnTo>
                  <a:lnTo>
                    <a:pt x="1142352" y="36957"/>
                  </a:lnTo>
                  <a:lnTo>
                    <a:pt x="1192225" y="36957"/>
                  </a:lnTo>
                  <a:lnTo>
                    <a:pt x="1192225" y="4914"/>
                  </a:lnTo>
                  <a:lnTo>
                    <a:pt x="1187195" y="1803"/>
                  </a:lnTo>
                  <a:lnTo>
                    <a:pt x="1181328" y="0"/>
                  </a:lnTo>
                  <a:close/>
                </a:path>
              </a:pathLst>
            </a:custGeom>
            <a:solidFill>
              <a:srgbClr val="C4E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6146869" y="5518119"/>
              <a:ext cx="1192530" cy="194310"/>
            </a:xfrm>
            <a:custGeom>
              <a:avLst/>
              <a:gdLst/>
              <a:ahLst/>
              <a:cxnLst/>
              <a:rect l="l" t="t" r="r" b="b"/>
              <a:pathLst>
                <a:path w="1192529" h="194309">
                  <a:moveTo>
                    <a:pt x="0" y="18034"/>
                  </a:moveTo>
                  <a:lnTo>
                    <a:pt x="0" y="189738"/>
                  </a:lnTo>
                  <a:lnTo>
                    <a:pt x="4381" y="194170"/>
                  </a:lnTo>
                  <a:lnTo>
                    <a:pt x="1187792" y="194170"/>
                  </a:lnTo>
                  <a:lnTo>
                    <a:pt x="1192225" y="189738"/>
                  </a:lnTo>
                  <a:lnTo>
                    <a:pt x="1192225" y="103822"/>
                  </a:lnTo>
                  <a:lnTo>
                    <a:pt x="133464" y="103822"/>
                  </a:lnTo>
                  <a:lnTo>
                    <a:pt x="103758" y="103530"/>
                  </a:lnTo>
                  <a:lnTo>
                    <a:pt x="82380" y="70113"/>
                  </a:lnTo>
                  <a:lnTo>
                    <a:pt x="79438" y="69519"/>
                  </a:lnTo>
                  <a:lnTo>
                    <a:pt x="56527" y="69519"/>
                  </a:lnTo>
                  <a:lnTo>
                    <a:pt x="47002" y="52229"/>
                  </a:lnTo>
                  <a:lnTo>
                    <a:pt x="34055" y="37533"/>
                  </a:lnTo>
                  <a:lnTo>
                    <a:pt x="18212" y="25958"/>
                  </a:lnTo>
                  <a:lnTo>
                    <a:pt x="0" y="18034"/>
                  </a:lnTo>
                  <a:close/>
                </a:path>
                <a:path w="1192529" h="194309">
                  <a:moveTo>
                    <a:pt x="1101585" y="54737"/>
                  </a:moveTo>
                  <a:lnTo>
                    <a:pt x="1096378" y="54737"/>
                  </a:lnTo>
                  <a:lnTo>
                    <a:pt x="1081348" y="57771"/>
                  </a:lnTo>
                  <a:lnTo>
                    <a:pt x="1069071" y="66041"/>
                  </a:lnTo>
                  <a:lnTo>
                    <a:pt x="1060793" y="78295"/>
                  </a:lnTo>
                  <a:lnTo>
                    <a:pt x="1057757" y="93281"/>
                  </a:lnTo>
                  <a:lnTo>
                    <a:pt x="1057871" y="95504"/>
                  </a:lnTo>
                  <a:lnTo>
                    <a:pt x="133464" y="103822"/>
                  </a:lnTo>
                  <a:lnTo>
                    <a:pt x="1192225" y="103822"/>
                  </a:lnTo>
                  <a:lnTo>
                    <a:pt x="1192225" y="57658"/>
                  </a:lnTo>
                  <a:lnTo>
                    <a:pt x="1111097" y="57658"/>
                  </a:lnTo>
                  <a:lnTo>
                    <a:pt x="1106550" y="55753"/>
                  </a:lnTo>
                  <a:lnTo>
                    <a:pt x="1101585" y="54737"/>
                  </a:lnTo>
                  <a:close/>
                </a:path>
                <a:path w="1192529" h="194309">
                  <a:moveTo>
                    <a:pt x="68745" y="67360"/>
                  </a:moveTo>
                  <a:lnTo>
                    <a:pt x="64427" y="67360"/>
                  </a:lnTo>
                  <a:lnTo>
                    <a:pt x="60350" y="68148"/>
                  </a:lnTo>
                  <a:lnTo>
                    <a:pt x="56527" y="69519"/>
                  </a:lnTo>
                  <a:lnTo>
                    <a:pt x="79438" y="69519"/>
                  </a:lnTo>
                  <a:lnTo>
                    <a:pt x="68745" y="67360"/>
                  </a:lnTo>
                  <a:close/>
                </a:path>
                <a:path w="1192529" h="194309">
                  <a:moveTo>
                    <a:pt x="1176591" y="0"/>
                  </a:moveTo>
                  <a:lnTo>
                    <a:pt x="1167853" y="0"/>
                  </a:lnTo>
                  <a:lnTo>
                    <a:pt x="1145751" y="4467"/>
                  </a:lnTo>
                  <a:lnTo>
                    <a:pt x="1127712" y="16648"/>
                  </a:lnTo>
                  <a:lnTo>
                    <a:pt x="1115554" y="34713"/>
                  </a:lnTo>
                  <a:lnTo>
                    <a:pt x="1111097" y="56832"/>
                  </a:lnTo>
                  <a:lnTo>
                    <a:pt x="1111097" y="57658"/>
                  </a:lnTo>
                  <a:lnTo>
                    <a:pt x="1192225" y="57658"/>
                  </a:lnTo>
                  <a:lnTo>
                    <a:pt x="1192225" y="5524"/>
                  </a:lnTo>
                  <a:lnTo>
                    <a:pt x="1184859" y="1993"/>
                  </a:lnTo>
                  <a:lnTo>
                    <a:pt x="1176591" y="0"/>
                  </a:lnTo>
                  <a:close/>
                </a:path>
              </a:pathLst>
            </a:custGeom>
            <a:solidFill>
              <a:srgbClr val="F5FB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6561659" y="5963935"/>
              <a:ext cx="362585" cy="0"/>
            </a:xfrm>
            <a:custGeom>
              <a:avLst/>
              <a:gdLst/>
              <a:ahLst/>
              <a:cxnLst/>
              <a:rect l="l" t="t" r="r" b="b"/>
              <a:pathLst>
                <a:path w="362584">
                  <a:moveTo>
                    <a:pt x="0" y="0"/>
                  </a:moveTo>
                  <a:lnTo>
                    <a:pt x="362584" y="0"/>
                  </a:lnTo>
                </a:path>
              </a:pathLst>
            </a:custGeom>
            <a:ln w="10185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6250698" y="5043839"/>
              <a:ext cx="984885" cy="632460"/>
            </a:xfrm>
            <a:custGeom>
              <a:avLst/>
              <a:gdLst/>
              <a:ahLst/>
              <a:cxnLst/>
              <a:rect l="l" t="t" r="r" b="b"/>
              <a:pathLst>
                <a:path w="984884" h="632459">
                  <a:moveTo>
                    <a:pt x="981163" y="0"/>
                  </a:moveTo>
                  <a:lnTo>
                    <a:pt x="3403" y="0"/>
                  </a:lnTo>
                  <a:lnTo>
                    <a:pt x="0" y="3403"/>
                  </a:lnTo>
                  <a:lnTo>
                    <a:pt x="0" y="628751"/>
                  </a:lnTo>
                  <a:lnTo>
                    <a:pt x="3403" y="632167"/>
                  </a:lnTo>
                  <a:lnTo>
                    <a:pt x="981163" y="632167"/>
                  </a:lnTo>
                  <a:lnTo>
                    <a:pt x="984580" y="628751"/>
                  </a:lnTo>
                  <a:lnTo>
                    <a:pt x="984580" y="3403"/>
                  </a:lnTo>
                  <a:lnTo>
                    <a:pt x="981163" y="0"/>
                  </a:lnTo>
                  <a:close/>
                </a:path>
              </a:pathLst>
            </a:custGeom>
            <a:solidFill>
              <a:srgbClr val="3E39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6481191" y="5126389"/>
              <a:ext cx="744220" cy="520700"/>
            </a:xfrm>
            <a:custGeom>
              <a:avLst/>
              <a:gdLst/>
              <a:ahLst/>
              <a:cxnLst/>
              <a:rect l="l" t="t" r="r" b="b"/>
              <a:pathLst>
                <a:path w="744220" h="520700">
                  <a:moveTo>
                    <a:pt x="0" y="520344"/>
                  </a:moveTo>
                  <a:lnTo>
                    <a:pt x="743724" y="520344"/>
                  </a:lnTo>
                  <a:lnTo>
                    <a:pt x="743724" y="0"/>
                  </a:lnTo>
                  <a:lnTo>
                    <a:pt x="0" y="0"/>
                  </a:lnTo>
                  <a:lnTo>
                    <a:pt x="0" y="5203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6044384" y="5782762"/>
              <a:ext cx="1402715" cy="153035"/>
            </a:xfrm>
            <a:custGeom>
              <a:avLst/>
              <a:gdLst/>
              <a:ahLst/>
              <a:cxnLst/>
              <a:rect l="l" t="t" r="r" b="b"/>
              <a:pathLst>
                <a:path w="1402715" h="153034">
                  <a:moveTo>
                    <a:pt x="87223" y="9156"/>
                  </a:moveTo>
                  <a:lnTo>
                    <a:pt x="81534" y="9156"/>
                  </a:lnTo>
                  <a:lnTo>
                    <a:pt x="76504" y="10109"/>
                  </a:lnTo>
                  <a:lnTo>
                    <a:pt x="75488" y="11252"/>
                  </a:lnTo>
                  <a:lnTo>
                    <a:pt x="69202" y="18491"/>
                  </a:lnTo>
                  <a:lnTo>
                    <a:pt x="65011" y="23406"/>
                  </a:lnTo>
                  <a:lnTo>
                    <a:pt x="68478" y="24358"/>
                  </a:lnTo>
                  <a:lnTo>
                    <a:pt x="139255" y="24358"/>
                  </a:lnTo>
                  <a:lnTo>
                    <a:pt x="144640" y="23406"/>
                  </a:lnTo>
                  <a:lnTo>
                    <a:pt x="151104" y="14846"/>
                  </a:lnTo>
                  <a:lnTo>
                    <a:pt x="153860" y="11252"/>
                  </a:lnTo>
                  <a:lnTo>
                    <a:pt x="154698" y="10109"/>
                  </a:lnTo>
                  <a:lnTo>
                    <a:pt x="150812" y="9220"/>
                  </a:lnTo>
                  <a:lnTo>
                    <a:pt x="87223" y="9156"/>
                  </a:lnTo>
                  <a:close/>
                </a:path>
                <a:path w="1402715" h="153034">
                  <a:moveTo>
                    <a:pt x="237985" y="9220"/>
                  </a:moveTo>
                  <a:lnTo>
                    <a:pt x="168592" y="9220"/>
                  </a:lnTo>
                  <a:lnTo>
                    <a:pt x="163322" y="10109"/>
                  </a:lnTo>
                  <a:lnTo>
                    <a:pt x="162483" y="11252"/>
                  </a:lnTo>
                  <a:lnTo>
                    <a:pt x="157035" y="18491"/>
                  </a:lnTo>
                  <a:lnTo>
                    <a:pt x="154279" y="22212"/>
                  </a:lnTo>
                  <a:lnTo>
                    <a:pt x="153441" y="23406"/>
                  </a:lnTo>
                  <a:lnTo>
                    <a:pt x="157391" y="24358"/>
                  </a:lnTo>
                  <a:lnTo>
                    <a:pt x="228282" y="24358"/>
                  </a:lnTo>
                  <a:lnTo>
                    <a:pt x="233603" y="23406"/>
                  </a:lnTo>
                  <a:lnTo>
                    <a:pt x="234327" y="22212"/>
                  </a:lnTo>
                  <a:lnTo>
                    <a:pt x="242049" y="10109"/>
                  </a:lnTo>
                  <a:lnTo>
                    <a:pt x="237985" y="9220"/>
                  </a:lnTo>
                  <a:close/>
                </a:path>
                <a:path w="1402715" h="153034">
                  <a:moveTo>
                    <a:pt x="173494" y="26403"/>
                  </a:moveTo>
                  <a:lnTo>
                    <a:pt x="69024" y="26403"/>
                  </a:lnTo>
                  <a:lnTo>
                    <a:pt x="63512" y="27368"/>
                  </a:lnTo>
                  <a:lnTo>
                    <a:pt x="59207" y="32321"/>
                  </a:lnTo>
                  <a:lnTo>
                    <a:pt x="51485" y="41300"/>
                  </a:lnTo>
                  <a:lnTo>
                    <a:pt x="55372" y="42329"/>
                  </a:lnTo>
                  <a:lnTo>
                    <a:pt x="162242" y="42329"/>
                  </a:lnTo>
                  <a:lnTo>
                    <a:pt x="167817" y="41300"/>
                  </a:lnTo>
                  <a:lnTo>
                    <a:pt x="174155" y="32321"/>
                  </a:lnTo>
                  <a:lnTo>
                    <a:pt x="176860" y="28549"/>
                  </a:lnTo>
                  <a:lnTo>
                    <a:pt x="177685" y="27368"/>
                  </a:lnTo>
                  <a:lnTo>
                    <a:pt x="173494" y="26403"/>
                  </a:lnTo>
                  <a:close/>
                </a:path>
                <a:path w="1402715" h="153034">
                  <a:moveTo>
                    <a:pt x="263067" y="26403"/>
                  </a:moveTo>
                  <a:lnTo>
                    <a:pt x="191998" y="26403"/>
                  </a:lnTo>
                  <a:lnTo>
                    <a:pt x="186613" y="27368"/>
                  </a:lnTo>
                  <a:lnTo>
                    <a:pt x="185775" y="28549"/>
                  </a:lnTo>
                  <a:lnTo>
                    <a:pt x="177749" y="40119"/>
                  </a:lnTo>
                  <a:lnTo>
                    <a:pt x="176911" y="41300"/>
                  </a:lnTo>
                  <a:lnTo>
                    <a:pt x="181051" y="42329"/>
                  </a:lnTo>
                  <a:lnTo>
                    <a:pt x="253606" y="42329"/>
                  </a:lnTo>
                  <a:lnTo>
                    <a:pt x="259054" y="41300"/>
                  </a:lnTo>
                  <a:lnTo>
                    <a:pt x="259778" y="40119"/>
                  </a:lnTo>
                  <a:lnTo>
                    <a:pt x="262051" y="36220"/>
                  </a:lnTo>
                  <a:lnTo>
                    <a:pt x="264261" y="32321"/>
                  </a:lnTo>
                  <a:lnTo>
                    <a:pt x="266534" y="28549"/>
                  </a:lnTo>
                  <a:lnTo>
                    <a:pt x="267195" y="27368"/>
                  </a:lnTo>
                  <a:lnTo>
                    <a:pt x="263067" y="26403"/>
                  </a:lnTo>
                  <a:close/>
                </a:path>
                <a:path w="1402715" h="153034">
                  <a:moveTo>
                    <a:pt x="188099" y="45389"/>
                  </a:moveTo>
                  <a:lnTo>
                    <a:pt x="54000" y="45389"/>
                  </a:lnTo>
                  <a:lnTo>
                    <a:pt x="48310" y="46342"/>
                  </a:lnTo>
                  <a:lnTo>
                    <a:pt x="47231" y="47586"/>
                  </a:lnTo>
                  <a:lnTo>
                    <a:pt x="43764" y="51676"/>
                  </a:lnTo>
                  <a:lnTo>
                    <a:pt x="40233" y="55676"/>
                  </a:lnTo>
                  <a:lnTo>
                    <a:pt x="35623" y="61061"/>
                  </a:lnTo>
                  <a:lnTo>
                    <a:pt x="39687" y="62141"/>
                  </a:lnTo>
                  <a:lnTo>
                    <a:pt x="176733" y="62090"/>
                  </a:lnTo>
                  <a:lnTo>
                    <a:pt x="182422" y="61061"/>
                  </a:lnTo>
                  <a:lnTo>
                    <a:pt x="183261" y="59740"/>
                  </a:lnTo>
                  <a:lnTo>
                    <a:pt x="191465" y="47586"/>
                  </a:lnTo>
                  <a:lnTo>
                    <a:pt x="192239" y="46342"/>
                  </a:lnTo>
                  <a:lnTo>
                    <a:pt x="188099" y="45389"/>
                  </a:lnTo>
                  <a:close/>
                </a:path>
                <a:path w="1402715" h="153034">
                  <a:moveTo>
                    <a:pt x="279704" y="45389"/>
                  </a:moveTo>
                  <a:lnTo>
                    <a:pt x="206794" y="45389"/>
                  </a:lnTo>
                  <a:lnTo>
                    <a:pt x="201282" y="46342"/>
                  </a:lnTo>
                  <a:lnTo>
                    <a:pt x="200507" y="47586"/>
                  </a:lnTo>
                  <a:lnTo>
                    <a:pt x="192481" y="59740"/>
                  </a:lnTo>
                  <a:lnTo>
                    <a:pt x="191643" y="61061"/>
                  </a:lnTo>
                  <a:lnTo>
                    <a:pt x="195897" y="62090"/>
                  </a:lnTo>
                  <a:lnTo>
                    <a:pt x="270370" y="62090"/>
                  </a:lnTo>
                  <a:lnTo>
                    <a:pt x="275882" y="61061"/>
                  </a:lnTo>
                  <a:lnTo>
                    <a:pt x="276593" y="59740"/>
                  </a:lnTo>
                  <a:lnTo>
                    <a:pt x="278879" y="55676"/>
                  </a:lnTo>
                  <a:lnTo>
                    <a:pt x="281089" y="51676"/>
                  </a:lnTo>
                  <a:lnTo>
                    <a:pt x="283298" y="47586"/>
                  </a:lnTo>
                  <a:lnTo>
                    <a:pt x="283959" y="46405"/>
                  </a:lnTo>
                  <a:lnTo>
                    <a:pt x="279704" y="45389"/>
                  </a:lnTo>
                  <a:close/>
                </a:path>
                <a:path w="1402715" h="153034">
                  <a:moveTo>
                    <a:pt x="43459" y="64909"/>
                  </a:moveTo>
                  <a:lnTo>
                    <a:pt x="37414" y="64909"/>
                  </a:lnTo>
                  <a:lnTo>
                    <a:pt x="31483" y="66039"/>
                  </a:lnTo>
                  <a:lnTo>
                    <a:pt x="26758" y="71539"/>
                  </a:lnTo>
                  <a:lnTo>
                    <a:pt x="23037" y="75793"/>
                  </a:lnTo>
                  <a:lnTo>
                    <a:pt x="19329" y="80111"/>
                  </a:lnTo>
                  <a:lnTo>
                    <a:pt x="18186" y="81483"/>
                  </a:lnTo>
                  <a:lnTo>
                    <a:pt x="22326" y="82562"/>
                  </a:lnTo>
                  <a:lnTo>
                    <a:pt x="208762" y="82562"/>
                  </a:lnTo>
                  <a:lnTo>
                    <a:pt x="214630" y="81483"/>
                  </a:lnTo>
                  <a:lnTo>
                    <a:pt x="218109" y="75793"/>
                  </a:lnTo>
                  <a:lnTo>
                    <a:pt x="220675" y="71539"/>
                  </a:lnTo>
                  <a:lnTo>
                    <a:pt x="223189" y="67297"/>
                  </a:lnTo>
                  <a:lnTo>
                    <a:pt x="223977" y="66039"/>
                  </a:lnTo>
                  <a:lnTo>
                    <a:pt x="219659" y="64960"/>
                  </a:lnTo>
                  <a:lnTo>
                    <a:pt x="43459" y="64909"/>
                  </a:lnTo>
                  <a:close/>
                </a:path>
                <a:path w="1402715" h="153034">
                  <a:moveTo>
                    <a:pt x="90271" y="85255"/>
                  </a:moveTo>
                  <a:lnTo>
                    <a:pt x="20053" y="85255"/>
                  </a:lnTo>
                  <a:lnTo>
                    <a:pt x="13995" y="86385"/>
                  </a:lnTo>
                  <a:lnTo>
                    <a:pt x="5025" y="96761"/>
                  </a:lnTo>
                  <a:lnTo>
                    <a:pt x="0" y="102615"/>
                  </a:lnTo>
                  <a:lnTo>
                    <a:pt x="4241" y="103746"/>
                  </a:lnTo>
                  <a:lnTo>
                    <a:pt x="76085" y="103746"/>
                  </a:lnTo>
                  <a:lnTo>
                    <a:pt x="82194" y="102615"/>
                  </a:lnTo>
                  <a:lnTo>
                    <a:pt x="90106" y="92201"/>
                  </a:lnTo>
                  <a:lnTo>
                    <a:pt x="93510" y="87769"/>
                  </a:lnTo>
                  <a:lnTo>
                    <a:pt x="94526" y="86385"/>
                  </a:lnTo>
                  <a:lnTo>
                    <a:pt x="90271" y="85255"/>
                  </a:lnTo>
                  <a:close/>
                </a:path>
                <a:path w="1402715" h="153034">
                  <a:moveTo>
                    <a:pt x="183019" y="85255"/>
                  </a:moveTo>
                  <a:lnTo>
                    <a:pt x="109562" y="85255"/>
                  </a:lnTo>
                  <a:lnTo>
                    <a:pt x="103632" y="86385"/>
                  </a:lnTo>
                  <a:lnTo>
                    <a:pt x="102616" y="87769"/>
                  </a:lnTo>
                  <a:lnTo>
                    <a:pt x="99263" y="92201"/>
                  </a:lnTo>
                  <a:lnTo>
                    <a:pt x="95735" y="96761"/>
                  </a:lnTo>
                  <a:lnTo>
                    <a:pt x="92367" y="101180"/>
                  </a:lnTo>
                  <a:lnTo>
                    <a:pt x="91351" y="102615"/>
                  </a:lnTo>
                  <a:lnTo>
                    <a:pt x="95669" y="103746"/>
                  </a:lnTo>
                  <a:lnTo>
                    <a:pt x="170802" y="103746"/>
                  </a:lnTo>
                  <a:lnTo>
                    <a:pt x="176860" y="102679"/>
                  </a:lnTo>
                  <a:lnTo>
                    <a:pt x="177812" y="101180"/>
                  </a:lnTo>
                  <a:lnTo>
                    <a:pt x="180850" y="96697"/>
                  </a:lnTo>
                  <a:lnTo>
                    <a:pt x="187502" y="86385"/>
                  </a:lnTo>
                  <a:lnTo>
                    <a:pt x="183019" y="85255"/>
                  </a:lnTo>
                  <a:close/>
                </a:path>
                <a:path w="1402715" h="153034">
                  <a:moveTo>
                    <a:pt x="275818" y="85255"/>
                  </a:moveTo>
                  <a:lnTo>
                    <a:pt x="202412" y="85255"/>
                  </a:lnTo>
                  <a:lnTo>
                    <a:pt x="196608" y="86385"/>
                  </a:lnTo>
                  <a:lnTo>
                    <a:pt x="195770" y="87769"/>
                  </a:lnTo>
                  <a:lnTo>
                    <a:pt x="192963" y="92201"/>
                  </a:lnTo>
                  <a:lnTo>
                    <a:pt x="187210" y="101180"/>
                  </a:lnTo>
                  <a:lnTo>
                    <a:pt x="186309" y="102615"/>
                  </a:lnTo>
                  <a:lnTo>
                    <a:pt x="190804" y="103746"/>
                  </a:lnTo>
                  <a:lnTo>
                    <a:pt x="265938" y="103746"/>
                  </a:lnTo>
                  <a:lnTo>
                    <a:pt x="271741" y="102615"/>
                  </a:lnTo>
                  <a:lnTo>
                    <a:pt x="272529" y="101180"/>
                  </a:lnTo>
                  <a:lnTo>
                    <a:pt x="274916" y="96697"/>
                  </a:lnTo>
                  <a:lnTo>
                    <a:pt x="277253" y="92201"/>
                  </a:lnTo>
                  <a:lnTo>
                    <a:pt x="279590" y="87769"/>
                  </a:lnTo>
                  <a:lnTo>
                    <a:pt x="280365" y="86385"/>
                  </a:lnTo>
                  <a:lnTo>
                    <a:pt x="275818" y="85255"/>
                  </a:lnTo>
                  <a:close/>
                </a:path>
                <a:path w="1402715" h="153034">
                  <a:moveTo>
                    <a:pt x="248348" y="0"/>
                  </a:moveTo>
                  <a:lnTo>
                    <a:pt x="177749" y="0"/>
                  </a:lnTo>
                  <a:lnTo>
                    <a:pt x="172478" y="901"/>
                  </a:lnTo>
                  <a:lnTo>
                    <a:pt x="171704" y="1981"/>
                  </a:lnTo>
                  <a:lnTo>
                    <a:pt x="169011" y="5562"/>
                  </a:lnTo>
                  <a:lnTo>
                    <a:pt x="168236" y="6705"/>
                  </a:lnTo>
                  <a:lnTo>
                    <a:pt x="172123" y="7607"/>
                  </a:lnTo>
                  <a:lnTo>
                    <a:pt x="243497" y="7607"/>
                  </a:lnTo>
                  <a:lnTo>
                    <a:pt x="248640" y="6705"/>
                  </a:lnTo>
                  <a:lnTo>
                    <a:pt x="250139" y="4368"/>
                  </a:lnTo>
                  <a:lnTo>
                    <a:pt x="250850" y="3162"/>
                  </a:lnTo>
                  <a:lnTo>
                    <a:pt x="251625" y="1981"/>
                  </a:lnTo>
                  <a:lnTo>
                    <a:pt x="252298" y="901"/>
                  </a:lnTo>
                  <a:lnTo>
                    <a:pt x="248348" y="0"/>
                  </a:lnTo>
                  <a:close/>
                </a:path>
                <a:path w="1402715" h="153034">
                  <a:moveTo>
                    <a:pt x="313905" y="64960"/>
                  </a:moveTo>
                  <a:lnTo>
                    <a:pt x="238874" y="64960"/>
                  </a:lnTo>
                  <a:lnTo>
                    <a:pt x="233248" y="66039"/>
                  </a:lnTo>
                  <a:lnTo>
                    <a:pt x="232473" y="67297"/>
                  </a:lnTo>
                  <a:lnTo>
                    <a:pt x="230022" y="71539"/>
                  </a:lnTo>
                  <a:lnTo>
                    <a:pt x="227507" y="75793"/>
                  </a:lnTo>
                  <a:lnTo>
                    <a:pt x="224091" y="81483"/>
                  </a:lnTo>
                  <a:lnTo>
                    <a:pt x="228523" y="82562"/>
                  </a:lnTo>
                  <a:lnTo>
                    <a:pt x="305269" y="82562"/>
                  </a:lnTo>
                  <a:lnTo>
                    <a:pt x="310896" y="81483"/>
                  </a:lnTo>
                  <a:lnTo>
                    <a:pt x="313664" y="75793"/>
                  </a:lnTo>
                  <a:lnTo>
                    <a:pt x="315760" y="71539"/>
                  </a:lnTo>
                  <a:lnTo>
                    <a:pt x="318325" y="65976"/>
                  </a:lnTo>
                  <a:lnTo>
                    <a:pt x="313905" y="64960"/>
                  </a:lnTo>
                  <a:close/>
                </a:path>
                <a:path w="1402715" h="153034">
                  <a:moveTo>
                    <a:pt x="336765" y="0"/>
                  </a:moveTo>
                  <a:lnTo>
                    <a:pt x="266179" y="0"/>
                  </a:lnTo>
                  <a:lnTo>
                    <a:pt x="261035" y="901"/>
                  </a:lnTo>
                  <a:lnTo>
                    <a:pt x="258927" y="4368"/>
                  </a:lnTo>
                  <a:lnTo>
                    <a:pt x="258152" y="5562"/>
                  </a:lnTo>
                  <a:lnTo>
                    <a:pt x="257492" y="6705"/>
                  </a:lnTo>
                  <a:lnTo>
                    <a:pt x="261518" y="7607"/>
                  </a:lnTo>
                  <a:lnTo>
                    <a:pt x="332879" y="7607"/>
                  </a:lnTo>
                  <a:lnTo>
                    <a:pt x="337908" y="6705"/>
                  </a:lnTo>
                  <a:lnTo>
                    <a:pt x="338505" y="5562"/>
                  </a:lnTo>
                  <a:lnTo>
                    <a:pt x="340842" y="901"/>
                  </a:lnTo>
                  <a:lnTo>
                    <a:pt x="336765" y="0"/>
                  </a:lnTo>
                  <a:close/>
                </a:path>
                <a:path w="1402715" h="153034">
                  <a:moveTo>
                    <a:pt x="325335" y="9220"/>
                  </a:moveTo>
                  <a:lnTo>
                    <a:pt x="255943" y="9220"/>
                  </a:lnTo>
                  <a:lnTo>
                    <a:pt x="250736" y="10109"/>
                  </a:lnTo>
                  <a:lnTo>
                    <a:pt x="250075" y="11252"/>
                  </a:lnTo>
                  <a:lnTo>
                    <a:pt x="242481" y="23406"/>
                  </a:lnTo>
                  <a:lnTo>
                    <a:pt x="246608" y="24358"/>
                  </a:lnTo>
                  <a:lnTo>
                    <a:pt x="317423" y="24358"/>
                  </a:lnTo>
                  <a:lnTo>
                    <a:pt x="322643" y="23406"/>
                  </a:lnTo>
                  <a:lnTo>
                    <a:pt x="327012" y="14909"/>
                  </a:lnTo>
                  <a:lnTo>
                    <a:pt x="328930" y="11252"/>
                  </a:lnTo>
                  <a:lnTo>
                    <a:pt x="329463" y="10109"/>
                  </a:lnTo>
                  <a:lnTo>
                    <a:pt x="325335" y="9220"/>
                  </a:lnTo>
                  <a:close/>
                </a:path>
                <a:path w="1402715" h="153034">
                  <a:moveTo>
                    <a:pt x="352513" y="26403"/>
                  </a:moveTo>
                  <a:lnTo>
                    <a:pt x="281330" y="26403"/>
                  </a:lnTo>
                  <a:lnTo>
                    <a:pt x="276059" y="27368"/>
                  </a:lnTo>
                  <a:lnTo>
                    <a:pt x="275348" y="28549"/>
                  </a:lnTo>
                  <a:lnTo>
                    <a:pt x="270967" y="36220"/>
                  </a:lnTo>
                  <a:lnTo>
                    <a:pt x="268693" y="40119"/>
                  </a:lnTo>
                  <a:lnTo>
                    <a:pt x="268033" y="41300"/>
                  </a:lnTo>
                  <a:lnTo>
                    <a:pt x="272288" y="42329"/>
                  </a:lnTo>
                  <a:lnTo>
                    <a:pt x="344970" y="42329"/>
                  </a:lnTo>
                  <a:lnTo>
                    <a:pt x="350418" y="41363"/>
                  </a:lnTo>
                  <a:lnTo>
                    <a:pt x="354431" y="32321"/>
                  </a:lnTo>
                  <a:lnTo>
                    <a:pt x="356235" y="28549"/>
                  </a:lnTo>
                  <a:lnTo>
                    <a:pt x="356768" y="27368"/>
                  </a:lnTo>
                  <a:lnTo>
                    <a:pt x="352513" y="26403"/>
                  </a:lnTo>
                  <a:close/>
                </a:path>
                <a:path w="1402715" h="153034">
                  <a:moveTo>
                    <a:pt x="371665" y="45389"/>
                  </a:moveTo>
                  <a:lnTo>
                    <a:pt x="298513" y="45389"/>
                  </a:lnTo>
                  <a:lnTo>
                    <a:pt x="293179" y="46405"/>
                  </a:lnTo>
                  <a:lnTo>
                    <a:pt x="292468" y="47586"/>
                  </a:lnTo>
                  <a:lnTo>
                    <a:pt x="290309" y="51676"/>
                  </a:lnTo>
                  <a:lnTo>
                    <a:pt x="285940" y="59740"/>
                  </a:lnTo>
                  <a:lnTo>
                    <a:pt x="285280" y="61061"/>
                  </a:lnTo>
                  <a:lnTo>
                    <a:pt x="289648" y="62090"/>
                  </a:lnTo>
                  <a:lnTo>
                    <a:pt x="364426" y="62090"/>
                  </a:lnTo>
                  <a:lnTo>
                    <a:pt x="369811" y="61061"/>
                  </a:lnTo>
                  <a:lnTo>
                    <a:pt x="370357" y="59740"/>
                  </a:lnTo>
                  <a:lnTo>
                    <a:pt x="375564" y="47586"/>
                  </a:lnTo>
                  <a:lnTo>
                    <a:pt x="376110" y="46405"/>
                  </a:lnTo>
                  <a:lnTo>
                    <a:pt x="371665" y="45389"/>
                  </a:lnTo>
                  <a:close/>
                </a:path>
                <a:path w="1402715" h="153034">
                  <a:moveTo>
                    <a:pt x="407898" y="64960"/>
                  </a:moveTo>
                  <a:lnTo>
                    <a:pt x="333235" y="64960"/>
                  </a:lnTo>
                  <a:lnTo>
                    <a:pt x="327787" y="66039"/>
                  </a:lnTo>
                  <a:lnTo>
                    <a:pt x="327139" y="67297"/>
                  </a:lnTo>
                  <a:lnTo>
                    <a:pt x="323049" y="75793"/>
                  </a:lnTo>
                  <a:lnTo>
                    <a:pt x="320357" y="81483"/>
                  </a:lnTo>
                  <a:lnTo>
                    <a:pt x="324916" y="82562"/>
                  </a:lnTo>
                  <a:lnTo>
                    <a:pt x="401370" y="82562"/>
                  </a:lnTo>
                  <a:lnTo>
                    <a:pt x="406882" y="81419"/>
                  </a:lnTo>
                  <a:lnTo>
                    <a:pt x="407352" y="80111"/>
                  </a:lnTo>
                  <a:lnTo>
                    <a:pt x="408978" y="75793"/>
                  </a:lnTo>
                  <a:lnTo>
                    <a:pt x="410527" y="71539"/>
                  </a:lnTo>
                  <a:lnTo>
                    <a:pt x="411962" y="67297"/>
                  </a:lnTo>
                  <a:lnTo>
                    <a:pt x="412445" y="65976"/>
                  </a:lnTo>
                  <a:lnTo>
                    <a:pt x="407898" y="64960"/>
                  </a:lnTo>
                  <a:close/>
                </a:path>
                <a:path w="1402715" h="153034">
                  <a:moveTo>
                    <a:pt x="425323" y="0"/>
                  </a:moveTo>
                  <a:lnTo>
                    <a:pt x="354723" y="0"/>
                  </a:lnTo>
                  <a:lnTo>
                    <a:pt x="349694" y="901"/>
                  </a:lnTo>
                  <a:lnTo>
                    <a:pt x="349161" y="1981"/>
                  </a:lnTo>
                  <a:lnTo>
                    <a:pt x="348627" y="3162"/>
                  </a:lnTo>
                  <a:lnTo>
                    <a:pt x="347421" y="5562"/>
                  </a:lnTo>
                  <a:lnTo>
                    <a:pt x="346887" y="6705"/>
                  </a:lnTo>
                  <a:lnTo>
                    <a:pt x="351015" y="7607"/>
                  </a:lnTo>
                  <a:lnTo>
                    <a:pt x="422389" y="7607"/>
                  </a:lnTo>
                  <a:lnTo>
                    <a:pt x="427291" y="6705"/>
                  </a:lnTo>
                  <a:lnTo>
                    <a:pt x="427774" y="5562"/>
                  </a:lnTo>
                  <a:lnTo>
                    <a:pt x="428193" y="4368"/>
                  </a:lnTo>
                  <a:lnTo>
                    <a:pt x="428675" y="3162"/>
                  </a:lnTo>
                  <a:lnTo>
                    <a:pt x="429094" y="1981"/>
                  </a:lnTo>
                  <a:lnTo>
                    <a:pt x="429514" y="901"/>
                  </a:lnTo>
                  <a:lnTo>
                    <a:pt x="425323" y="0"/>
                  </a:lnTo>
                  <a:close/>
                </a:path>
                <a:path w="1402715" h="153034">
                  <a:moveTo>
                    <a:pt x="412686" y="9220"/>
                  </a:moveTo>
                  <a:lnTo>
                    <a:pt x="343293" y="9220"/>
                  </a:lnTo>
                  <a:lnTo>
                    <a:pt x="338213" y="10109"/>
                  </a:lnTo>
                  <a:lnTo>
                    <a:pt x="337667" y="11252"/>
                  </a:lnTo>
                  <a:lnTo>
                    <a:pt x="332092" y="22263"/>
                  </a:lnTo>
                  <a:lnTo>
                    <a:pt x="331558" y="23406"/>
                  </a:lnTo>
                  <a:lnTo>
                    <a:pt x="335749" y="24358"/>
                  </a:lnTo>
                  <a:lnTo>
                    <a:pt x="406628" y="24358"/>
                  </a:lnTo>
                  <a:lnTo>
                    <a:pt x="411734" y="23406"/>
                  </a:lnTo>
                  <a:lnTo>
                    <a:pt x="412140" y="22263"/>
                  </a:lnTo>
                  <a:lnTo>
                    <a:pt x="413639" y="18554"/>
                  </a:lnTo>
                  <a:lnTo>
                    <a:pt x="415074" y="14909"/>
                  </a:lnTo>
                  <a:lnTo>
                    <a:pt x="416458" y="11252"/>
                  </a:lnTo>
                  <a:lnTo>
                    <a:pt x="416941" y="10109"/>
                  </a:lnTo>
                  <a:lnTo>
                    <a:pt x="412686" y="9220"/>
                  </a:lnTo>
                  <a:close/>
                </a:path>
                <a:path w="1402715" h="153034">
                  <a:moveTo>
                    <a:pt x="441782" y="26403"/>
                  </a:moveTo>
                  <a:lnTo>
                    <a:pt x="371017" y="26403"/>
                  </a:lnTo>
                  <a:lnTo>
                    <a:pt x="365810" y="27406"/>
                  </a:lnTo>
                  <a:lnTo>
                    <a:pt x="365277" y="28549"/>
                  </a:lnTo>
                  <a:lnTo>
                    <a:pt x="361848" y="36220"/>
                  </a:lnTo>
                  <a:lnTo>
                    <a:pt x="360057" y="40119"/>
                  </a:lnTo>
                  <a:lnTo>
                    <a:pt x="359511" y="41363"/>
                  </a:lnTo>
                  <a:lnTo>
                    <a:pt x="363893" y="42329"/>
                  </a:lnTo>
                  <a:lnTo>
                    <a:pt x="436206" y="42329"/>
                  </a:lnTo>
                  <a:lnTo>
                    <a:pt x="441363" y="41363"/>
                  </a:lnTo>
                  <a:lnTo>
                    <a:pt x="441782" y="40119"/>
                  </a:lnTo>
                  <a:lnTo>
                    <a:pt x="443153" y="36220"/>
                  </a:lnTo>
                  <a:lnTo>
                    <a:pt x="445795" y="28549"/>
                  </a:lnTo>
                  <a:lnTo>
                    <a:pt x="446151" y="27368"/>
                  </a:lnTo>
                  <a:lnTo>
                    <a:pt x="441782" y="26403"/>
                  </a:lnTo>
                  <a:close/>
                </a:path>
                <a:path w="1402715" h="153034">
                  <a:moveTo>
                    <a:pt x="463156" y="45389"/>
                  </a:moveTo>
                  <a:lnTo>
                    <a:pt x="390537" y="45389"/>
                  </a:lnTo>
                  <a:lnTo>
                    <a:pt x="385267" y="46405"/>
                  </a:lnTo>
                  <a:lnTo>
                    <a:pt x="384733" y="47586"/>
                  </a:lnTo>
                  <a:lnTo>
                    <a:pt x="381368" y="55676"/>
                  </a:lnTo>
                  <a:lnTo>
                    <a:pt x="379158" y="61061"/>
                  </a:lnTo>
                  <a:lnTo>
                    <a:pt x="383527" y="62090"/>
                  </a:lnTo>
                  <a:lnTo>
                    <a:pt x="457898" y="62141"/>
                  </a:lnTo>
                  <a:lnTo>
                    <a:pt x="463156" y="61061"/>
                  </a:lnTo>
                  <a:lnTo>
                    <a:pt x="464832" y="55676"/>
                  </a:lnTo>
                  <a:lnTo>
                    <a:pt x="466026" y="51676"/>
                  </a:lnTo>
                  <a:lnTo>
                    <a:pt x="467283" y="47586"/>
                  </a:lnTo>
                  <a:lnTo>
                    <a:pt x="467702" y="46405"/>
                  </a:lnTo>
                  <a:lnTo>
                    <a:pt x="463156" y="45389"/>
                  </a:lnTo>
                  <a:close/>
                </a:path>
                <a:path w="1402715" h="153034">
                  <a:moveTo>
                    <a:pt x="501954" y="64960"/>
                  </a:moveTo>
                  <a:lnTo>
                    <a:pt x="427177" y="64960"/>
                  </a:lnTo>
                  <a:lnTo>
                    <a:pt x="421843" y="65976"/>
                  </a:lnTo>
                  <a:lnTo>
                    <a:pt x="421373" y="67297"/>
                  </a:lnTo>
                  <a:lnTo>
                    <a:pt x="419989" y="71539"/>
                  </a:lnTo>
                  <a:lnTo>
                    <a:pt x="418490" y="75793"/>
                  </a:lnTo>
                  <a:lnTo>
                    <a:pt x="416458" y="81419"/>
                  </a:lnTo>
                  <a:lnTo>
                    <a:pt x="421132" y="82562"/>
                  </a:lnTo>
                  <a:lnTo>
                    <a:pt x="497586" y="82562"/>
                  </a:lnTo>
                  <a:lnTo>
                    <a:pt x="502970" y="81419"/>
                  </a:lnTo>
                  <a:lnTo>
                    <a:pt x="503275" y="80111"/>
                  </a:lnTo>
                  <a:lnTo>
                    <a:pt x="505434" y="71539"/>
                  </a:lnTo>
                  <a:lnTo>
                    <a:pt x="506615" y="65976"/>
                  </a:lnTo>
                  <a:lnTo>
                    <a:pt x="501954" y="64960"/>
                  </a:lnTo>
                  <a:close/>
                </a:path>
                <a:path w="1402715" h="153034">
                  <a:moveTo>
                    <a:pt x="396227" y="85255"/>
                  </a:moveTo>
                  <a:lnTo>
                    <a:pt x="296481" y="85255"/>
                  </a:lnTo>
                  <a:lnTo>
                    <a:pt x="290842" y="86385"/>
                  </a:lnTo>
                  <a:lnTo>
                    <a:pt x="287858" y="92201"/>
                  </a:lnTo>
                  <a:lnTo>
                    <a:pt x="283184" y="101180"/>
                  </a:lnTo>
                  <a:lnTo>
                    <a:pt x="282460" y="102615"/>
                  </a:lnTo>
                  <a:lnTo>
                    <a:pt x="287070" y="103746"/>
                  </a:lnTo>
                  <a:lnTo>
                    <a:pt x="389280" y="103746"/>
                  </a:lnTo>
                  <a:lnTo>
                    <a:pt x="394906" y="102615"/>
                  </a:lnTo>
                  <a:lnTo>
                    <a:pt x="397179" y="96697"/>
                  </a:lnTo>
                  <a:lnTo>
                    <a:pt x="400532" y="87769"/>
                  </a:lnTo>
                  <a:lnTo>
                    <a:pt x="401015" y="86334"/>
                  </a:lnTo>
                  <a:lnTo>
                    <a:pt x="396227" y="85255"/>
                  </a:lnTo>
                  <a:close/>
                </a:path>
                <a:path w="1402715" h="153034">
                  <a:moveTo>
                    <a:pt x="513740" y="0"/>
                  </a:moveTo>
                  <a:lnTo>
                    <a:pt x="443153" y="0"/>
                  </a:lnTo>
                  <a:lnTo>
                    <a:pt x="438251" y="901"/>
                  </a:lnTo>
                  <a:lnTo>
                    <a:pt x="437883" y="1981"/>
                  </a:lnTo>
                  <a:lnTo>
                    <a:pt x="437413" y="3162"/>
                  </a:lnTo>
                  <a:lnTo>
                    <a:pt x="436156" y="6705"/>
                  </a:lnTo>
                  <a:lnTo>
                    <a:pt x="440410" y="7607"/>
                  </a:lnTo>
                  <a:lnTo>
                    <a:pt x="511771" y="7607"/>
                  </a:lnTo>
                  <a:lnTo>
                    <a:pt x="516623" y="6705"/>
                  </a:lnTo>
                  <a:lnTo>
                    <a:pt x="517156" y="4368"/>
                  </a:lnTo>
                  <a:lnTo>
                    <a:pt x="517525" y="3162"/>
                  </a:lnTo>
                  <a:lnTo>
                    <a:pt x="517817" y="1981"/>
                  </a:lnTo>
                  <a:lnTo>
                    <a:pt x="518058" y="901"/>
                  </a:lnTo>
                  <a:lnTo>
                    <a:pt x="513740" y="0"/>
                  </a:lnTo>
                  <a:close/>
                </a:path>
                <a:path w="1402715" h="153034">
                  <a:moveTo>
                    <a:pt x="499859" y="9220"/>
                  </a:moveTo>
                  <a:lnTo>
                    <a:pt x="430466" y="9220"/>
                  </a:lnTo>
                  <a:lnTo>
                    <a:pt x="425500" y="10109"/>
                  </a:lnTo>
                  <a:lnTo>
                    <a:pt x="422325" y="18554"/>
                  </a:lnTo>
                  <a:lnTo>
                    <a:pt x="420878" y="22263"/>
                  </a:lnTo>
                  <a:lnTo>
                    <a:pt x="420471" y="23406"/>
                  </a:lnTo>
                  <a:lnTo>
                    <a:pt x="424840" y="24358"/>
                  </a:lnTo>
                  <a:lnTo>
                    <a:pt x="495668" y="24358"/>
                  </a:lnTo>
                  <a:lnTo>
                    <a:pt x="500634" y="23406"/>
                  </a:lnTo>
                  <a:lnTo>
                    <a:pt x="502970" y="14909"/>
                  </a:lnTo>
                  <a:lnTo>
                    <a:pt x="504228" y="10172"/>
                  </a:lnTo>
                  <a:lnTo>
                    <a:pt x="499859" y="9220"/>
                  </a:lnTo>
                  <a:close/>
                </a:path>
                <a:path w="1402715" h="153034">
                  <a:moveTo>
                    <a:pt x="465912" y="26403"/>
                  </a:moveTo>
                  <a:lnTo>
                    <a:pt x="460159" y="26403"/>
                  </a:lnTo>
                  <a:lnTo>
                    <a:pt x="455129" y="27406"/>
                  </a:lnTo>
                  <a:lnTo>
                    <a:pt x="454723" y="28549"/>
                  </a:lnTo>
                  <a:lnTo>
                    <a:pt x="452196" y="36220"/>
                  </a:lnTo>
                  <a:lnTo>
                    <a:pt x="450469" y="41363"/>
                  </a:lnTo>
                  <a:lnTo>
                    <a:pt x="454952" y="42329"/>
                  </a:lnTo>
                  <a:lnTo>
                    <a:pt x="527583" y="42329"/>
                  </a:lnTo>
                  <a:lnTo>
                    <a:pt x="532599" y="41363"/>
                  </a:lnTo>
                  <a:lnTo>
                    <a:pt x="532904" y="40119"/>
                  </a:lnTo>
                  <a:lnTo>
                    <a:pt x="534581" y="32384"/>
                  </a:lnTo>
                  <a:lnTo>
                    <a:pt x="535482" y="28549"/>
                  </a:lnTo>
                  <a:lnTo>
                    <a:pt x="535711" y="27368"/>
                  </a:lnTo>
                  <a:lnTo>
                    <a:pt x="531228" y="26454"/>
                  </a:lnTo>
                  <a:lnTo>
                    <a:pt x="465912" y="26403"/>
                  </a:lnTo>
                  <a:close/>
                </a:path>
                <a:path w="1402715" h="153034">
                  <a:moveTo>
                    <a:pt x="554875" y="45389"/>
                  </a:moveTo>
                  <a:lnTo>
                    <a:pt x="481838" y="45389"/>
                  </a:lnTo>
                  <a:lnTo>
                    <a:pt x="476694" y="46405"/>
                  </a:lnTo>
                  <a:lnTo>
                    <a:pt x="476326" y="47586"/>
                  </a:lnTo>
                  <a:lnTo>
                    <a:pt x="473989" y="55676"/>
                  </a:lnTo>
                  <a:lnTo>
                    <a:pt x="472732" y="59740"/>
                  </a:lnTo>
                  <a:lnTo>
                    <a:pt x="472376" y="61061"/>
                  </a:lnTo>
                  <a:lnTo>
                    <a:pt x="476986" y="62141"/>
                  </a:lnTo>
                  <a:lnTo>
                    <a:pt x="551637" y="62090"/>
                  </a:lnTo>
                  <a:lnTo>
                    <a:pt x="556793" y="61061"/>
                  </a:lnTo>
                  <a:lnTo>
                    <a:pt x="557809" y="55676"/>
                  </a:lnTo>
                  <a:lnTo>
                    <a:pt x="558533" y="51676"/>
                  </a:lnTo>
                  <a:lnTo>
                    <a:pt x="559308" y="47586"/>
                  </a:lnTo>
                  <a:lnTo>
                    <a:pt x="559498" y="46405"/>
                  </a:lnTo>
                  <a:lnTo>
                    <a:pt x="554875" y="45389"/>
                  </a:lnTo>
                  <a:close/>
                </a:path>
                <a:path w="1402715" h="153034">
                  <a:moveTo>
                    <a:pt x="596061" y="64909"/>
                  </a:moveTo>
                  <a:lnTo>
                    <a:pt x="527342" y="64960"/>
                  </a:lnTo>
                  <a:lnTo>
                    <a:pt x="521169" y="64960"/>
                  </a:lnTo>
                  <a:lnTo>
                    <a:pt x="515899" y="65976"/>
                  </a:lnTo>
                  <a:lnTo>
                    <a:pt x="515658" y="67297"/>
                  </a:lnTo>
                  <a:lnTo>
                    <a:pt x="514769" y="71539"/>
                  </a:lnTo>
                  <a:lnTo>
                    <a:pt x="513740" y="75793"/>
                  </a:lnTo>
                  <a:lnTo>
                    <a:pt x="512432" y="81419"/>
                  </a:lnTo>
                  <a:lnTo>
                    <a:pt x="517220" y="82562"/>
                  </a:lnTo>
                  <a:lnTo>
                    <a:pt x="593674" y="82562"/>
                  </a:lnTo>
                  <a:lnTo>
                    <a:pt x="598881" y="81419"/>
                  </a:lnTo>
                  <a:lnTo>
                    <a:pt x="599668" y="75793"/>
                  </a:lnTo>
                  <a:lnTo>
                    <a:pt x="600913" y="65976"/>
                  </a:lnTo>
                  <a:lnTo>
                    <a:pt x="596061" y="64909"/>
                  </a:lnTo>
                  <a:close/>
                </a:path>
                <a:path w="1402715" h="153034">
                  <a:moveTo>
                    <a:pt x="880211" y="85191"/>
                  </a:moveTo>
                  <a:lnTo>
                    <a:pt x="648817" y="85191"/>
                  </a:lnTo>
                  <a:lnTo>
                    <a:pt x="423633" y="85255"/>
                  </a:lnTo>
                  <a:lnTo>
                    <a:pt x="417410" y="85255"/>
                  </a:lnTo>
                  <a:lnTo>
                    <a:pt x="411899" y="86334"/>
                  </a:lnTo>
                  <a:lnTo>
                    <a:pt x="411429" y="87769"/>
                  </a:lnTo>
                  <a:lnTo>
                    <a:pt x="409803" y="92201"/>
                  </a:lnTo>
                  <a:lnTo>
                    <a:pt x="406577" y="101180"/>
                  </a:lnTo>
                  <a:lnTo>
                    <a:pt x="406031" y="102615"/>
                  </a:lnTo>
                  <a:lnTo>
                    <a:pt x="410819" y="103746"/>
                  </a:lnTo>
                  <a:lnTo>
                    <a:pt x="884402" y="103746"/>
                  </a:lnTo>
                  <a:lnTo>
                    <a:pt x="889381" y="102615"/>
                  </a:lnTo>
                  <a:lnTo>
                    <a:pt x="889025" y="101180"/>
                  </a:lnTo>
                  <a:lnTo>
                    <a:pt x="888009" y="96634"/>
                  </a:lnTo>
                  <a:lnTo>
                    <a:pt x="886929" y="92138"/>
                  </a:lnTo>
                  <a:lnTo>
                    <a:pt x="885609" y="86334"/>
                  </a:lnTo>
                  <a:lnTo>
                    <a:pt x="880211" y="85191"/>
                  </a:lnTo>
                  <a:close/>
                </a:path>
                <a:path w="1402715" h="153034">
                  <a:moveTo>
                    <a:pt x="602183" y="0"/>
                  </a:moveTo>
                  <a:lnTo>
                    <a:pt x="531583" y="0"/>
                  </a:lnTo>
                  <a:lnTo>
                    <a:pt x="526796" y="901"/>
                  </a:lnTo>
                  <a:lnTo>
                    <a:pt x="526554" y="2031"/>
                  </a:lnTo>
                  <a:lnTo>
                    <a:pt x="525653" y="5626"/>
                  </a:lnTo>
                  <a:lnTo>
                    <a:pt x="525424" y="6705"/>
                  </a:lnTo>
                  <a:lnTo>
                    <a:pt x="529793" y="7607"/>
                  </a:lnTo>
                  <a:lnTo>
                    <a:pt x="601040" y="7607"/>
                  </a:lnTo>
                  <a:lnTo>
                    <a:pt x="605891" y="6705"/>
                  </a:lnTo>
                  <a:lnTo>
                    <a:pt x="606183" y="4432"/>
                  </a:lnTo>
                  <a:lnTo>
                    <a:pt x="606310" y="3225"/>
                  </a:lnTo>
                  <a:lnTo>
                    <a:pt x="606488" y="2031"/>
                  </a:lnTo>
                  <a:lnTo>
                    <a:pt x="606602" y="901"/>
                  </a:lnTo>
                  <a:lnTo>
                    <a:pt x="602183" y="0"/>
                  </a:lnTo>
                  <a:close/>
                </a:path>
                <a:path w="1402715" h="153034">
                  <a:moveTo>
                    <a:pt x="587209" y="9220"/>
                  </a:moveTo>
                  <a:lnTo>
                    <a:pt x="517817" y="9220"/>
                  </a:lnTo>
                  <a:lnTo>
                    <a:pt x="512965" y="10172"/>
                  </a:lnTo>
                  <a:lnTo>
                    <a:pt x="512673" y="11252"/>
                  </a:lnTo>
                  <a:lnTo>
                    <a:pt x="511771" y="14909"/>
                  </a:lnTo>
                  <a:lnTo>
                    <a:pt x="510806" y="18554"/>
                  </a:lnTo>
                  <a:lnTo>
                    <a:pt x="509562" y="23406"/>
                  </a:lnTo>
                  <a:lnTo>
                    <a:pt x="513981" y="24358"/>
                  </a:lnTo>
                  <a:lnTo>
                    <a:pt x="584873" y="24358"/>
                  </a:lnTo>
                  <a:lnTo>
                    <a:pt x="589724" y="23406"/>
                  </a:lnTo>
                  <a:lnTo>
                    <a:pt x="591515" y="11252"/>
                  </a:lnTo>
                  <a:lnTo>
                    <a:pt x="591705" y="10172"/>
                  </a:lnTo>
                  <a:lnTo>
                    <a:pt x="587209" y="9220"/>
                  </a:lnTo>
                  <a:close/>
                </a:path>
                <a:path w="1402715" h="153034">
                  <a:moveTo>
                    <a:pt x="620610" y="26454"/>
                  </a:moveTo>
                  <a:lnTo>
                    <a:pt x="549440" y="26454"/>
                  </a:lnTo>
                  <a:lnTo>
                    <a:pt x="544639" y="27406"/>
                  </a:lnTo>
                  <a:lnTo>
                    <a:pt x="543623" y="32384"/>
                  </a:lnTo>
                  <a:lnTo>
                    <a:pt x="541947" y="40119"/>
                  </a:lnTo>
                  <a:lnTo>
                    <a:pt x="541705" y="41363"/>
                  </a:lnTo>
                  <a:lnTo>
                    <a:pt x="546201" y="42329"/>
                  </a:lnTo>
                  <a:lnTo>
                    <a:pt x="618947" y="42329"/>
                  </a:lnTo>
                  <a:lnTo>
                    <a:pt x="623849" y="41363"/>
                  </a:lnTo>
                  <a:lnTo>
                    <a:pt x="624395" y="36220"/>
                  </a:lnTo>
                  <a:lnTo>
                    <a:pt x="624751" y="32384"/>
                  </a:lnTo>
                  <a:lnTo>
                    <a:pt x="625157" y="28549"/>
                  </a:lnTo>
                  <a:lnTo>
                    <a:pt x="625221" y="27406"/>
                  </a:lnTo>
                  <a:lnTo>
                    <a:pt x="620610" y="26454"/>
                  </a:lnTo>
                  <a:close/>
                </a:path>
                <a:path w="1402715" h="153034">
                  <a:moveTo>
                    <a:pt x="646480" y="45389"/>
                  </a:moveTo>
                  <a:lnTo>
                    <a:pt x="573557" y="45389"/>
                  </a:lnTo>
                  <a:lnTo>
                    <a:pt x="568528" y="46405"/>
                  </a:lnTo>
                  <a:lnTo>
                    <a:pt x="568350" y="47586"/>
                  </a:lnTo>
                  <a:lnTo>
                    <a:pt x="566902" y="55676"/>
                  </a:lnTo>
                  <a:lnTo>
                    <a:pt x="566254" y="59740"/>
                  </a:lnTo>
                  <a:lnTo>
                    <a:pt x="566013" y="61061"/>
                  </a:lnTo>
                  <a:lnTo>
                    <a:pt x="570738" y="62090"/>
                  </a:lnTo>
                  <a:lnTo>
                    <a:pt x="645287" y="62090"/>
                  </a:lnTo>
                  <a:lnTo>
                    <a:pt x="650252" y="61061"/>
                  </a:lnTo>
                  <a:lnTo>
                    <a:pt x="650379" y="59740"/>
                  </a:lnTo>
                  <a:lnTo>
                    <a:pt x="650608" y="55676"/>
                  </a:lnTo>
                  <a:lnTo>
                    <a:pt x="650913" y="51676"/>
                  </a:lnTo>
                  <a:lnTo>
                    <a:pt x="651205" y="46405"/>
                  </a:lnTo>
                  <a:lnTo>
                    <a:pt x="646480" y="45389"/>
                  </a:lnTo>
                  <a:close/>
                </a:path>
                <a:path w="1402715" h="153034">
                  <a:moveTo>
                    <a:pt x="690003" y="64909"/>
                  </a:moveTo>
                  <a:lnTo>
                    <a:pt x="615289" y="64909"/>
                  </a:lnTo>
                  <a:lnTo>
                    <a:pt x="610146" y="65976"/>
                  </a:lnTo>
                  <a:lnTo>
                    <a:pt x="610019" y="67297"/>
                  </a:lnTo>
                  <a:lnTo>
                    <a:pt x="609549" y="71488"/>
                  </a:lnTo>
                  <a:lnTo>
                    <a:pt x="609003" y="75793"/>
                  </a:lnTo>
                  <a:lnTo>
                    <a:pt x="608520" y="80111"/>
                  </a:lnTo>
                  <a:lnTo>
                    <a:pt x="608342" y="81419"/>
                  </a:lnTo>
                  <a:lnTo>
                    <a:pt x="613321" y="82562"/>
                  </a:lnTo>
                  <a:lnTo>
                    <a:pt x="689889" y="82562"/>
                  </a:lnTo>
                  <a:lnTo>
                    <a:pt x="694969" y="81419"/>
                  </a:lnTo>
                  <a:lnTo>
                    <a:pt x="694969" y="65976"/>
                  </a:lnTo>
                  <a:lnTo>
                    <a:pt x="690003" y="64909"/>
                  </a:lnTo>
                  <a:close/>
                </a:path>
                <a:path w="1402715" h="153034">
                  <a:moveTo>
                    <a:pt x="690727" y="0"/>
                  </a:moveTo>
                  <a:lnTo>
                    <a:pt x="620141" y="0"/>
                  </a:lnTo>
                  <a:lnTo>
                    <a:pt x="615467" y="901"/>
                  </a:lnTo>
                  <a:lnTo>
                    <a:pt x="615111" y="4432"/>
                  </a:lnTo>
                  <a:lnTo>
                    <a:pt x="614934" y="5626"/>
                  </a:lnTo>
                  <a:lnTo>
                    <a:pt x="614807" y="6705"/>
                  </a:lnTo>
                  <a:lnTo>
                    <a:pt x="619302" y="7607"/>
                  </a:lnTo>
                  <a:lnTo>
                    <a:pt x="690676" y="7607"/>
                  </a:lnTo>
                  <a:lnTo>
                    <a:pt x="695274" y="6705"/>
                  </a:lnTo>
                  <a:lnTo>
                    <a:pt x="695274" y="901"/>
                  </a:lnTo>
                  <a:lnTo>
                    <a:pt x="690727" y="0"/>
                  </a:lnTo>
                  <a:close/>
                </a:path>
                <a:path w="1402715" h="153034">
                  <a:moveTo>
                    <a:pt x="610806" y="9220"/>
                  </a:moveTo>
                  <a:lnTo>
                    <a:pt x="605167" y="9220"/>
                  </a:lnTo>
                  <a:lnTo>
                    <a:pt x="600443" y="10172"/>
                  </a:lnTo>
                  <a:lnTo>
                    <a:pt x="600244" y="11315"/>
                  </a:lnTo>
                  <a:lnTo>
                    <a:pt x="599782" y="14909"/>
                  </a:lnTo>
                  <a:lnTo>
                    <a:pt x="599236" y="18554"/>
                  </a:lnTo>
                  <a:lnTo>
                    <a:pt x="598589" y="23406"/>
                  </a:lnTo>
                  <a:lnTo>
                    <a:pt x="603199" y="24358"/>
                  </a:lnTo>
                  <a:lnTo>
                    <a:pt x="674027" y="24358"/>
                  </a:lnTo>
                  <a:lnTo>
                    <a:pt x="678751" y="23469"/>
                  </a:lnTo>
                  <a:lnTo>
                    <a:pt x="678815" y="22263"/>
                  </a:lnTo>
                  <a:lnTo>
                    <a:pt x="678929" y="18554"/>
                  </a:lnTo>
                  <a:lnTo>
                    <a:pt x="678992" y="14909"/>
                  </a:lnTo>
                  <a:lnTo>
                    <a:pt x="679110" y="11252"/>
                  </a:lnTo>
                  <a:lnTo>
                    <a:pt x="679170" y="10172"/>
                  </a:lnTo>
                  <a:lnTo>
                    <a:pt x="674560" y="9283"/>
                  </a:lnTo>
                  <a:lnTo>
                    <a:pt x="610806" y="9220"/>
                  </a:lnTo>
                  <a:close/>
                </a:path>
                <a:path w="1402715" h="153034">
                  <a:moveTo>
                    <a:pt x="709942" y="26454"/>
                  </a:moveTo>
                  <a:lnTo>
                    <a:pt x="638886" y="26454"/>
                  </a:lnTo>
                  <a:lnTo>
                    <a:pt x="634098" y="27406"/>
                  </a:lnTo>
                  <a:lnTo>
                    <a:pt x="633971" y="28549"/>
                  </a:lnTo>
                  <a:lnTo>
                    <a:pt x="633247" y="36220"/>
                  </a:lnTo>
                  <a:lnTo>
                    <a:pt x="632955" y="40119"/>
                  </a:lnTo>
                  <a:lnTo>
                    <a:pt x="632828" y="41363"/>
                  </a:lnTo>
                  <a:lnTo>
                    <a:pt x="637565" y="42329"/>
                  </a:lnTo>
                  <a:lnTo>
                    <a:pt x="710120" y="42329"/>
                  </a:lnTo>
                  <a:lnTo>
                    <a:pt x="714921" y="41363"/>
                  </a:lnTo>
                  <a:lnTo>
                    <a:pt x="714794" y="32384"/>
                  </a:lnTo>
                  <a:lnTo>
                    <a:pt x="714679" y="27406"/>
                  </a:lnTo>
                  <a:lnTo>
                    <a:pt x="709942" y="26454"/>
                  </a:lnTo>
                  <a:close/>
                </a:path>
                <a:path w="1402715" h="153034">
                  <a:moveTo>
                    <a:pt x="738212" y="45389"/>
                  </a:moveTo>
                  <a:lnTo>
                    <a:pt x="665289" y="45389"/>
                  </a:lnTo>
                  <a:lnTo>
                    <a:pt x="660438" y="46405"/>
                  </a:lnTo>
                  <a:lnTo>
                    <a:pt x="660308" y="47650"/>
                  </a:lnTo>
                  <a:lnTo>
                    <a:pt x="660133" y="51676"/>
                  </a:lnTo>
                  <a:lnTo>
                    <a:pt x="659892" y="55676"/>
                  </a:lnTo>
                  <a:lnTo>
                    <a:pt x="659650" y="61061"/>
                  </a:lnTo>
                  <a:lnTo>
                    <a:pt x="664502" y="62090"/>
                  </a:lnTo>
                  <a:lnTo>
                    <a:pt x="738974" y="62090"/>
                  </a:lnTo>
                  <a:lnTo>
                    <a:pt x="743889" y="61061"/>
                  </a:lnTo>
                  <a:lnTo>
                    <a:pt x="743839" y="59740"/>
                  </a:lnTo>
                  <a:lnTo>
                    <a:pt x="743356" y="51676"/>
                  </a:lnTo>
                  <a:lnTo>
                    <a:pt x="743165" y="47650"/>
                  </a:lnTo>
                  <a:lnTo>
                    <a:pt x="743064" y="46405"/>
                  </a:lnTo>
                  <a:lnTo>
                    <a:pt x="738212" y="45389"/>
                  </a:lnTo>
                  <a:close/>
                </a:path>
                <a:path w="1402715" h="153034">
                  <a:moveTo>
                    <a:pt x="784123" y="64909"/>
                  </a:moveTo>
                  <a:lnTo>
                    <a:pt x="709345" y="64909"/>
                  </a:lnTo>
                  <a:lnTo>
                    <a:pt x="704380" y="65976"/>
                  </a:lnTo>
                  <a:lnTo>
                    <a:pt x="704494" y="71488"/>
                  </a:lnTo>
                  <a:lnTo>
                    <a:pt x="704621" y="81419"/>
                  </a:lnTo>
                  <a:lnTo>
                    <a:pt x="709714" y="82562"/>
                  </a:lnTo>
                  <a:lnTo>
                    <a:pt x="785977" y="82562"/>
                  </a:lnTo>
                  <a:lnTo>
                    <a:pt x="790956" y="81419"/>
                  </a:lnTo>
                  <a:lnTo>
                    <a:pt x="790829" y="80111"/>
                  </a:lnTo>
                  <a:lnTo>
                    <a:pt x="790295" y="75793"/>
                  </a:lnTo>
                  <a:lnTo>
                    <a:pt x="789330" y="67297"/>
                  </a:lnTo>
                  <a:lnTo>
                    <a:pt x="789216" y="65976"/>
                  </a:lnTo>
                  <a:lnTo>
                    <a:pt x="784123" y="64909"/>
                  </a:lnTo>
                  <a:close/>
                </a:path>
                <a:path w="1402715" h="153034">
                  <a:moveTo>
                    <a:pt x="779157" y="0"/>
                  </a:moveTo>
                  <a:lnTo>
                    <a:pt x="708571" y="0"/>
                  </a:lnTo>
                  <a:lnTo>
                    <a:pt x="704011" y="901"/>
                  </a:lnTo>
                  <a:lnTo>
                    <a:pt x="704075" y="6705"/>
                  </a:lnTo>
                  <a:lnTo>
                    <a:pt x="708698" y="7607"/>
                  </a:lnTo>
                  <a:lnTo>
                    <a:pt x="780059" y="7607"/>
                  </a:lnTo>
                  <a:lnTo>
                    <a:pt x="784542" y="6705"/>
                  </a:lnTo>
                  <a:lnTo>
                    <a:pt x="784428" y="5626"/>
                  </a:lnTo>
                  <a:lnTo>
                    <a:pt x="784250" y="4432"/>
                  </a:lnTo>
                  <a:lnTo>
                    <a:pt x="784123" y="3225"/>
                  </a:lnTo>
                  <a:lnTo>
                    <a:pt x="783945" y="2031"/>
                  </a:lnTo>
                  <a:lnTo>
                    <a:pt x="783831" y="901"/>
                  </a:lnTo>
                  <a:lnTo>
                    <a:pt x="779157" y="0"/>
                  </a:lnTo>
                  <a:close/>
                </a:path>
                <a:path w="1402715" h="153034">
                  <a:moveTo>
                    <a:pt x="761911" y="9283"/>
                  </a:moveTo>
                  <a:lnTo>
                    <a:pt x="692404" y="9283"/>
                  </a:lnTo>
                  <a:lnTo>
                    <a:pt x="687730" y="10172"/>
                  </a:lnTo>
                  <a:lnTo>
                    <a:pt x="687552" y="23469"/>
                  </a:lnTo>
                  <a:lnTo>
                    <a:pt x="692226" y="24358"/>
                  </a:lnTo>
                  <a:lnTo>
                    <a:pt x="763231" y="24422"/>
                  </a:lnTo>
                  <a:lnTo>
                    <a:pt x="767842" y="23469"/>
                  </a:lnTo>
                  <a:lnTo>
                    <a:pt x="767359" y="18554"/>
                  </a:lnTo>
                  <a:lnTo>
                    <a:pt x="767067" y="14909"/>
                  </a:lnTo>
                  <a:lnTo>
                    <a:pt x="766584" y="10172"/>
                  </a:lnTo>
                  <a:lnTo>
                    <a:pt x="761911" y="9283"/>
                  </a:lnTo>
                  <a:close/>
                </a:path>
                <a:path w="1402715" h="153034">
                  <a:moveTo>
                    <a:pt x="799388" y="26454"/>
                  </a:moveTo>
                  <a:lnTo>
                    <a:pt x="728319" y="26454"/>
                  </a:lnTo>
                  <a:lnTo>
                    <a:pt x="723595" y="27406"/>
                  </a:lnTo>
                  <a:lnTo>
                    <a:pt x="723658" y="28549"/>
                  </a:lnTo>
                  <a:lnTo>
                    <a:pt x="724065" y="41363"/>
                  </a:lnTo>
                  <a:lnTo>
                    <a:pt x="728916" y="42329"/>
                  </a:lnTo>
                  <a:lnTo>
                    <a:pt x="801484" y="42329"/>
                  </a:lnTo>
                  <a:lnTo>
                    <a:pt x="806157" y="41363"/>
                  </a:lnTo>
                  <a:lnTo>
                    <a:pt x="804367" y="28549"/>
                  </a:lnTo>
                  <a:lnTo>
                    <a:pt x="804240" y="27406"/>
                  </a:lnTo>
                  <a:lnTo>
                    <a:pt x="799388" y="26454"/>
                  </a:lnTo>
                  <a:close/>
                </a:path>
                <a:path w="1402715" h="153034">
                  <a:moveTo>
                    <a:pt x="829919" y="45389"/>
                  </a:moveTo>
                  <a:lnTo>
                    <a:pt x="756881" y="45389"/>
                  </a:lnTo>
                  <a:lnTo>
                    <a:pt x="752094" y="46405"/>
                  </a:lnTo>
                  <a:lnTo>
                    <a:pt x="752208" y="47650"/>
                  </a:lnTo>
                  <a:lnTo>
                    <a:pt x="752449" y="51676"/>
                  </a:lnTo>
                  <a:lnTo>
                    <a:pt x="753059" y="59740"/>
                  </a:lnTo>
                  <a:lnTo>
                    <a:pt x="753110" y="61061"/>
                  </a:lnTo>
                  <a:lnTo>
                    <a:pt x="758139" y="62090"/>
                  </a:lnTo>
                  <a:lnTo>
                    <a:pt x="832739" y="62090"/>
                  </a:lnTo>
                  <a:lnTo>
                    <a:pt x="837526" y="61061"/>
                  </a:lnTo>
                  <a:lnTo>
                    <a:pt x="835139" y="47650"/>
                  </a:lnTo>
                  <a:lnTo>
                    <a:pt x="834898" y="46405"/>
                  </a:lnTo>
                  <a:lnTo>
                    <a:pt x="829919" y="45389"/>
                  </a:lnTo>
                  <a:close/>
                </a:path>
                <a:path w="1402715" h="153034">
                  <a:moveTo>
                    <a:pt x="809510" y="64909"/>
                  </a:moveTo>
                  <a:lnTo>
                    <a:pt x="803465" y="64909"/>
                  </a:lnTo>
                  <a:lnTo>
                    <a:pt x="798614" y="65976"/>
                  </a:lnTo>
                  <a:lnTo>
                    <a:pt x="799338" y="71488"/>
                  </a:lnTo>
                  <a:lnTo>
                    <a:pt x="800404" y="80111"/>
                  </a:lnTo>
                  <a:lnTo>
                    <a:pt x="800531" y="81419"/>
                  </a:lnTo>
                  <a:lnTo>
                    <a:pt x="805802" y="82562"/>
                  </a:lnTo>
                  <a:lnTo>
                    <a:pt x="882256" y="82562"/>
                  </a:lnTo>
                  <a:lnTo>
                    <a:pt x="887044" y="81419"/>
                  </a:lnTo>
                  <a:lnTo>
                    <a:pt x="884707" y="71488"/>
                  </a:lnTo>
                  <a:lnTo>
                    <a:pt x="883577" y="67297"/>
                  </a:lnTo>
                  <a:lnTo>
                    <a:pt x="883272" y="65976"/>
                  </a:lnTo>
                  <a:lnTo>
                    <a:pt x="878251" y="64947"/>
                  </a:lnTo>
                  <a:lnTo>
                    <a:pt x="840765" y="64947"/>
                  </a:lnTo>
                  <a:lnTo>
                    <a:pt x="809510" y="64909"/>
                  </a:lnTo>
                  <a:close/>
                </a:path>
                <a:path w="1402715" h="153034">
                  <a:moveTo>
                    <a:pt x="878065" y="64909"/>
                  </a:moveTo>
                  <a:lnTo>
                    <a:pt x="840765" y="64947"/>
                  </a:lnTo>
                  <a:lnTo>
                    <a:pt x="878251" y="64947"/>
                  </a:lnTo>
                  <a:lnTo>
                    <a:pt x="878065" y="64909"/>
                  </a:lnTo>
                  <a:close/>
                </a:path>
                <a:path w="1402715" h="153034">
                  <a:moveTo>
                    <a:pt x="867587" y="0"/>
                  </a:moveTo>
                  <a:lnTo>
                    <a:pt x="797115" y="0"/>
                  </a:lnTo>
                  <a:lnTo>
                    <a:pt x="792683" y="901"/>
                  </a:lnTo>
                  <a:lnTo>
                    <a:pt x="792873" y="2031"/>
                  </a:lnTo>
                  <a:lnTo>
                    <a:pt x="792988" y="3225"/>
                  </a:lnTo>
                  <a:lnTo>
                    <a:pt x="793343" y="5626"/>
                  </a:lnTo>
                  <a:lnTo>
                    <a:pt x="793457" y="6705"/>
                  </a:lnTo>
                  <a:lnTo>
                    <a:pt x="798195" y="7607"/>
                  </a:lnTo>
                  <a:lnTo>
                    <a:pt x="869442" y="7658"/>
                  </a:lnTo>
                  <a:lnTo>
                    <a:pt x="873823" y="6769"/>
                  </a:lnTo>
                  <a:lnTo>
                    <a:pt x="873518" y="5626"/>
                  </a:lnTo>
                  <a:lnTo>
                    <a:pt x="873277" y="4432"/>
                  </a:lnTo>
                  <a:lnTo>
                    <a:pt x="872680" y="2031"/>
                  </a:lnTo>
                  <a:lnTo>
                    <a:pt x="872375" y="901"/>
                  </a:lnTo>
                  <a:lnTo>
                    <a:pt x="867587" y="0"/>
                  </a:lnTo>
                  <a:close/>
                </a:path>
                <a:path w="1402715" h="153034">
                  <a:moveTo>
                    <a:pt x="779754" y="9220"/>
                  </a:moveTo>
                  <a:lnTo>
                    <a:pt x="775208" y="10172"/>
                  </a:lnTo>
                  <a:lnTo>
                    <a:pt x="775690" y="14909"/>
                  </a:lnTo>
                  <a:lnTo>
                    <a:pt x="776109" y="18554"/>
                  </a:lnTo>
                  <a:lnTo>
                    <a:pt x="776579" y="23469"/>
                  </a:lnTo>
                  <a:lnTo>
                    <a:pt x="781431" y="24422"/>
                  </a:lnTo>
                  <a:lnTo>
                    <a:pt x="852131" y="24422"/>
                  </a:lnTo>
                  <a:lnTo>
                    <a:pt x="856627" y="23469"/>
                  </a:lnTo>
                  <a:lnTo>
                    <a:pt x="854837" y="14909"/>
                  </a:lnTo>
                  <a:lnTo>
                    <a:pt x="853808" y="10172"/>
                  </a:lnTo>
                  <a:lnTo>
                    <a:pt x="849020" y="9283"/>
                  </a:lnTo>
                  <a:lnTo>
                    <a:pt x="785329" y="9283"/>
                  </a:lnTo>
                  <a:lnTo>
                    <a:pt x="779754" y="9220"/>
                  </a:lnTo>
                  <a:close/>
                </a:path>
                <a:path w="1402715" h="153034">
                  <a:moveTo>
                    <a:pt x="888657" y="26454"/>
                  </a:moveTo>
                  <a:lnTo>
                    <a:pt x="817714" y="26454"/>
                  </a:lnTo>
                  <a:lnTo>
                    <a:pt x="813168" y="27406"/>
                  </a:lnTo>
                  <a:lnTo>
                    <a:pt x="814539" y="36283"/>
                  </a:lnTo>
                  <a:lnTo>
                    <a:pt x="815263" y="41363"/>
                  </a:lnTo>
                  <a:lnTo>
                    <a:pt x="820293" y="42329"/>
                  </a:lnTo>
                  <a:lnTo>
                    <a:pt x="892733" y="42379"/>
                  </a:lnTo>
                  <a:lnTo>
                    <a:pt x="897280" y="41363"/>
                  </a:lnTo>
                  <a:lnTo>
                    <a:pt x="896988" y="40119"/>
                  </a:lnTo>
                  <a:lnTo>
                    <a:pt x="894956" y="32384"/>
                  </a:lnTo>
                  <a:lnTo>
                    <a:pt x="893927" y="28613"/>
                  </a:lnTo>
                  <a:lnTo>
                    <a:pt x="893635" y="27406"/>
                  </a:lnTo>
                  <a:lnTo>
                    <a:pt x="888657" y="26454"/>
                  </a:lnTo>
                  <a:close/>
                </a:path>
                <a:path w="1402715" h="153034">
                  <a:moveTo>
                    <a:pt x="921359" y="45389"/>
                  </a:moveTo>
                  <a:lnTo>
                    <a:pt x="848601" y="45389"/>
                  </a:lnTo>
                  <a:lnTo>
                    <a:pt x="843940" y="46405"/>
                  </a:lnTo>
                  <a:lnTo>
                    <a:pt x="845743" y="55676"/>
                  </a:lnTo>
                  <a:lnTo>
                    <a:pt x="846759" y="61061"/>
                  </a:lnTo>
                  <a:lnTo>
                    <a:pt x="851903" y="62090"/>
                  </a:lnTo>
                  <a:lnTo>
                    <a:pt x="926261" y="62090"/>
                  </a:lnTo>
                  <a:lnTo>
                    <a:pt x="930871" y="61061"/>
                  </a:lnTo>
                  <a:lnTo>
                    <a:pt x="928052" y="51676"/>
                  </a:lnTo>
                  <a:lnTo>
                    <a:pt x="926503" y="46405"/>
                  </a:lnTo>
                  <a:lnTo>
                    <a:pt x="921359" y="45389"/>
                  </a:lnTo>
                  <a:close/>
                </a:path>
                <a:path w="1402715" h="153034">
                  <a:moveTo>
                    <a:pt x="971994" y="64909"/>
                  </a:moveTo>
                  <a:lnTo>
                    <a:pt x="897280" y="64909"/>
                  </a:lnTo>
                  <a:lnTo>
                    <a:pt x="892556" y="65976"/>
                  </a:lnTo>
                  <a:lnTo>
                    <a:pt x="894054" y="71488"/>
                  </a:lnTo>
                  <a:lnTo>
                    <a:pt x="896200" y="80111"/>
                  </a:lnTo>
                  <a:lnTo>
                    <a:pt x="896505" y="81419"/>
                  </a:lnTo>
                  <a:lnTo>
                    <a:pt x="901890" y="82562"/>
                  </a:lnTo>
                  <a:lnTo>
                    <a:pt x="978344" y="82562"/>
                  </a:lnTo>
                  <a:lnTo>
                    <a:pt x="983018" y="81419"/>
                  </a:lnTo>
                  <a:lnTo>
                    <a:pt x="979424" y="71488"/>
                  </a:lnTo>
                  <a:lnTo>
                    <a:pt x="977874" y="67297"/>
                  </a:lnTo>
                  <a:lnTo>
                    <a:pt x="977328" y="66039"/>
                  </a:lnTo>
                  <a:lnTo>
                    <a:pt x="971994" y="64909"/>
                  </a:lnTo>
                  <a:close/>
                </a:path>
                <a:path w="1402715" h="153034">
                  <a:moveTo>
                    <a:pt x="956017" y="0"/>
                  </a:moveTo>
                  <a:lnTo>
                    <a:pt x="885431" y="0"/>
                  </a:lnTo>
                  <a:lnTo>
                    <a:pt x="881126" y="901"/>
                  </a:lnTo>
                  <a:lnTo>
                    <a:pt x="882611" y="6769"/>
                  </a:lnTo>
                  <a:lnTo>
                    <a:pt x="887463" y="7658"/>
                  </a:lnTo>
                  <a:lnTo>
                    <a:pt x="958824" y="7658"/>
                  </a:lnTo>
                  <a:lnTo>
                    <a:pt x="963079" y="6769"/>
                  </a:lnTo>
                  <a:lnTo>
                    <a:pt x="962240" y="4432"/>
                  </a:lnTo>
                  <a:lnTo>
                    <a:pt x="961758" y="3225"/>
                  </a:lnTo>
                  <a:lnTo>
                    <a:pt x="961351" y="2031"/>
                  </a:lnTo>
                  <a:lnTo>
                    <a:pt x="960920" y="901"/>
                  </a:lnTo>
                  <a:lnTo>
                    <a:pt x="956017" y="0"/>
                  </a:lnTo>
                  <a:close/>
                </a:path>
                <a:path w="1402715" h="153034">
                  <a:moveTo>
                    <a:pt x="936320" y="9283"/>
                  </a:moveTo>
                  <a:lnTo>
                    <a:pt x="866927" y="9283"/>
                  </a:lnTo>
                  <a:lnTo>
                    <a:pt x="862558" y="10172"/>
                  </a:lnTo>
                  <a:lnTo>
                    <a:pt x="862799" y="11315"/>
                  </a:lnTo>
                  <a:lnTo>
                    <a:pt x="864476" y="18618"/>
                  </a:lnTo>
                  <a:lnTo>
                    <a:pt x="865251" y="22263"/>
                  </a:lnTo>
                  <a:lnTo>
                    <a:pt x="865555" y="23469"/>
                  </a:lnTo>
                  <a:lnTo>
                    <a:pt x="870458" y="24422"/>
                  </a:lnTo>
                  <a:lnTo>
                    <a:pt x="941285" y="24422"/>
                  </a:lnTo>
                  <a:lnTo>
                    <a:pt x="945718" y="23469"/>
                  </a:lnTo>
                  <a:lnTo>
                    <a:pt x="945299" y="22263"/>
                  </a:lnTo>
                  <a:lnTo>
                    <a:pt x="944105" y="18618"/>
                  </a:lnTo>
                  <a:lnTo>
                    <a:pt x="942827" y="14909"/>
                  </a:lnTo>
                  <a:lnTo>
                    <a:pt x="941641" y="11315"/>
                  </a:lnTo>
                  <a:lnTo>
                    <a:pt x="941222" y="10172"/>
                  </a:lnTo>
                  <a:lnTo>
                    <a:pt x="936320" y="9283"/>
                  </a:lnTo>
                  <a:close/>
                </a:path>
                <a:path w="1402715" h="153034">
                  <a:moveTo>
                    <a:pt x="977988" y="26454"/>
                  </a:moveTo>
                  <a:lnTo>
                    <a:pt x="906919" y="26454"/>
                  </a:lnTo>
                  <a:lnTo>
                    <a:pt x="902423" y="27406"/>
                  </a:lnTo>
                  <a:lnTo>
                    <a:pt x="902792" y="28613"/>
                  </a:lnTo>
                  <a:lnTo>
                    <a:pt x="903808" y="32384"/>
                  </a:lnTo>
                  <a:lnTo>
                    <a:pt x="904887" y="36283"/>
                  </a:lnTo>
                  <a:lnTo>
                    <a:pt x="905903" y="40119"/>
                  </a:lnTo>
                  <a:lnTo>
                    <a:pt x="906259" y="41363"/>
                  </a:lnTo>
                  <a:lnTo>
                    <a:pt x="911352" y="42379"/>
                  </a:lnTo>
                  <a:lnTo>
                    <a:pt x="983970" y="42379"/>
                  </a:lnTo>
                  <a:lnTo>
                    <a:pt x="988402" y="41363"/>
                  </a:lnTo>
                  <a:lnTo>
                    <a:pt x="986434" y="36283"/>
                  </a:lnTo>
                  <a:lnTo>
                    <a:pt x="984986" y="32384"/>
                  </a:lnTo>
                  <a:lnTo>
                    <a:pt x="983500" y="28613"/>
                  </a:lnTo>
                  <a:lnTo>
                    <a:pt x="983081" y="27406"/>
                  </a:lnTo>
                  <a:lnTo>
                    <a:pt x="977988" y="26454"/>
                  </a:lnTo>
                  <a:close/>
                </a:path>
                <a:path w="1402715" h="153034">
                  <a:moveTo>
                    <a:pt x="1013371" y="45389"/>
                  </a:moveTo>
                  <a:lnTo>
                    <a:pt x="940206" y="45389"/>
                  </a:lnTo>
                  <a:lnTo>
                    <a:pt x="935659" y="46405"/>
                  </a:lnTo>
                  <a:lnTo>
                    <a:pt x="936078" y="47650"/>
                  </a:lnTo>
                  <a:lnTo>
                    <a:pt x="937336" y="51676"/>
                  </a:lnTo>
                  <a:lnTo>
                    <a:pt x="938530" y="55676"/>
                  </a:lnTo>
                  <a:lnTo>
                    <a:pt x="939850" y="59804"/>
                  </a:lnTo>
                  <a:lnTo>
                    <a:pt x="940206" y="61061"/>
                  </a:lnTo>
                  <a:lnTo>
                    <a:pt x="945476" y="62090"/>
                  </a:lnTo>
                  <a:lnTo>
                    <a:pt x="1020254" y="62090"/>
                  </a:lnTo>
                  <a:lnTo>
                    <a:pt x="1024737" y="61061"/>
                  </a:lnTo>
                  <a:lnTo>
                    <a:pt x="1022527" y="55676"/>
                  </a:lnTo>
                  <a:lnTo>
                    <a:pt x="1020800" y="51676"/>
                  </a:lnTo>
                  <a:lnTo>
                    <a:pt x="1019124" y="47650"/>
                  </a:lnTo>
                  <a:lnTo>
                    <a:pt x="1018641" y="46405"/>
                  </a:lnTo>
                  <a:lnTo>
                    <a:pt x="1013371" y="45389"/>
                  </a:lnTo>
                  <a:close/>
                </a:path>
                <a:path w="1402715" h="153034">
                  <a:moveTo>
                    <a:pt x="1066241" y="64909"/>
                  </a:moveTo>
                  <a:lnTo>
                    <a:pt x="991336" y="64909"/>
                  </a:lnTo>
                  <a:lnTo>
                    <a:pt x="986790" y="66039"/>
                  </a:lnTo>
                  <a:lnTo>
                    <a:pt x="987272" y="67297"/>
                  </a:lnTo>
                  <a:lnTo>
                    <a:pt x="988949" y="71488"/>
                  </a:lnTo>
                  <a:lnTo>
                    <a:pt x="990498" y="75793"/>
                  </a:lnTo>
                  <a:lnTo>
                    <a:pt x="992124" y="80111"/>
                  </a:lnTo>
                  <a:lnTo>
                    <a:pt x="992593" y="81419"/>
                  </a:lnTo>
                  <a:lnTo>
                    <a:pt x="998105" y="82562"/>
                  </a:lnTo>
                  <a:lnTo>
                    <a:pt x="1004265" y="82499"/>
                  </a:lnTo>
                  <a:lnTo>
                    <a:pt x="1074559" y="82499"/>
                  </a:lnTo>
                  <a:lnTo>
                    <a:pt x="1079119" y="81419"/>
                  </a:lnTo>
                  <a:lnTo>
                    <a:pt x="1076413" y="75730"/>
                  </a:lnTo>
                  <a:lnTo>
                    <a:pt x="1071740" y="66039"/>
                  </a:lnTo>
                  <a:lnTo>
                    <a:pt x="1066241" y="64909"/>
                  </a:lnTo>
                  <a:close/>
                </a:path>
                <a:path w="1402715" h="153034">
                  <a:moveTo>
                    <a:pt x="1007198" y="85191"/>
                  </a:moveTo>
                  <a:lnTo>
                    <a:pt x="902258" y="85191"/>
                  </a:lnTo>
                  <a:lnTo>
                    <a:pt x="897458" y="86334"/>
                  </a:lnTo>
                  <a:lnTo>
                    <a:pt x="897763" y="87718"/>
                  </a:lnTo>
                  <a:lnTo>
                    <a:pt x="898906" y="92138"/>
                  </a:lnTo>
                  <a:lnTo>
                    <a:pt x="899972" y="96634"/>
                  </a:lnTo>
                  <a:lnTo>
                    <a:pt x="901471" y="102615"/>
                  </a:lnTo>
                  <a:lnTo>
                    <a:pt x="906983" y="103746"/>
                  </a:lnTo>
                  <a:lnTo>
                    <a:pt x="1014387" y="103746"/>
                  </a:lnTo>
                  <a:lnTo>
                    <a:pt x="1019124" y="102615"/>
                  </a:lnTo>
                  <a:lnTo>
                    <a:pt x="1018578" y="101180"/>
                  </a:lnTo>
                  <a:lnTo>
                    <a:pt x="1016774" y="96634"/>
                  </a:lnTo>
                  <a:lnTo>
                    <a:pt x="1015060" y="92138"/>
                  </a:lnTo>
                  <a:lnTo>
                    <a:pt x="1012774" y="86334"/>
                  </a:lnTo>
                  <a:lnTo>
                    <a:pt x="1007198" y="85191"/>
                  </a:lnTo>
                  <a:close/>
                </a:path>
                <a:path w="1402715" h="153034">
                  <a:moveTo>
                    <a:pt x="1044498" y="0"/>
                  </a:moveTo>
                  <a:lnTo>
                    <a:pt x="973848" y="0"/>
                  </a:lnTo>
                  <a:lnTo>
                    <a:pt x="969657" y="901"/>
                  </a:lnTo>
                  <a:lnTo>
                    <a:pt x="971042" y="4432"/>
                  </a:lnTo>
                  <a:lnTo>
                    <a:pt x="971880" y="6769"/>
                  </a:lnTo>
                  <a:lnTo>
                    <a:pt x="976858" y="7658"/>
                  </a:lnTo>
                  <a:lnTo>
                    <a:pt x="1048219" y="7658"/>
                  </a:lnTo>
                  <a:lnTo>
                    <a:pt x="1052347" y="6769"/>
                  </a:lnTo>
                  <a:lnTo>
                    <a:pt x="1051814" y="5626"/>
                  </a:lnTo>
                  <a:lnTo>
                    <a:pt x="1051204" y="4432"/>
                  </a:lnTo>
                  <a:lnTo>
                    <a:pt x="1049477" y="901"/>
                  </a:lnTo>
                  <a:lnTo>
                    <a:pt x="1044498" y="0"/>
                  </a:lnTo>
                  <a:close/>
                </a:path>
                <a:path w="1402715" h="153034">
                  <a:moveTo>
                    <a:pt x="1023670" y="9283"/>
                  </a:moveTo>
                  <a:lnTo>
                    <a:pt x="954163" y="9283"/>
                  </a:lnTo>
                  <a:lnTo>
                    <a:pt x="949845" y="10172"/>
                  </a:lnTo>
                  <a:lnTo>
                    <a:pt x="950264" y="11315"/>
                  </a:lnTo>
                  <a:lnTo>
                    <a:pt x="952779" y="18618"/>
                  </a:lnTo>
                  <a:lnTo>
                    <a:pt x="954100" y="22326"/>
                  </a:lnTo>
                  <a:lnTo>
                    <a:pt x="954455" y="23469"/>
                  </a:lnTo>
                  <a:lnTo>
                    <a:pt x="959497" y="24422"/>
                  </a:lnTo>
                  <a:lnTo>
                    <a:pt x="1030732" y="24422"/>
                  </a:lnTo>
                  <a:lnTo>
                    <a:pt x="1034808" y="23469"/>
                  </a:lnTo>
                  <a:lnTo>
                    <a:pt x="1034262" y="22326"/>
                  </a:lnTo>
                  <a:lnTo>
                    <a:pt x="1029246" y="11315"/>
                  </a:lnTo>
                  <a:lnTo>
                    <a:pt x="1028700" y="10172"/>
                  </a:lnTo>
                  <a:lnTo>
                    <a:pt x="1023670" y="9283"/>
                  </a:lnTo>
                  <a:close/>
                </a:path>
                <a:path w="1402715" h="153034">
                  <a:moveTo>
                    <a:pt x="1067384" y="26454"/>
                  </a:moveTo>
                  <a:lnTo>
                    <a:pt x="996492" y="26454"/>
                  </a:lnTo>
                  <a:lnTo>
                    <a:pt x="991997" y="27406"/>
                  </a:lnTo>
                  <a:lnTo>
                    <a:pt x="995476" y="36283"/>
                  </a:lnTo>
                  <a:lnTo>
                    <a:pt x="997026" y="40119"/>
                  </a:lnTo>
                  <a:lnTo>
                    <a:pt x="997508" y="41363"/>
                  </a:lnTo>
                  <a:lnTo>
                    <a:pt x="1002842" y="42379"/>
                  </a:lnTo>
                  <a:lnTo>
                    <a:pt x="1075283" y="42379"/>
                  </a:lnTo>
                  <a:lnTo>
                    <a:pt x="1079588" y="41363"/>
                  </a:lnTo>
                  <a:lnTo>
                    <a:pt x="1077074" y="36283"/>
                  </a:lnTo>
                  <a:lnTo>
                    <a:pt x="1072591" y="27406"/>
                  </a:lnTo>
                  <a:lnTo>
                    <a:pt x="1067384" y="26454"/>
                  </a:lnTo>
                  <a:close/>
                </a:path>
                <a:path w="1402715" h="153034">
                  <a:moveTo>
                    <a:pt x="1104798" y="45389"/>
                  </a:moveTo>
                  <a:lnTo>
                    <a:pt x="1032052" y="45389"/>
                  </a:lnTo>
                  <a:lnTo>
                    <a:pt x="1027811" y="46405"/>
                  </a:lnTo>
                  <a:lnTo>
                    <a:pt x="1028331" y="47650"/>
                  </a:lnTo>
                  <a:lnTo>
                    <a:pt x="1033551" y="59740"/>
                  </a:lnTo>
                  <a:lnTo>
                    <a:pt x="1034084" y="61061"/>
                  </a:lnTo>
                  <a:lnTo>
                    <a:pt x="1039418" y="62141"/>
                  </a:lnTo>
                  <a:lnTo>
                    <a:pt x="1113713" y="62141"/>
                  </a:lnTo>
                  <a:lnTo>
                    <a:pt x="1118146" y="61061"/>
                  </a:lnTo>
                  <a:lnTo>
                    <a:pt x="1115212" y="55676"/>
                  </a:lnTo>
                  <a:lnTo>
                    <a:pt x="1110894" y="47650"/>
                  </a:lnTo>
                  <a:lnTo>
                    <a:pt x="1110183" y="46405"/>
                  </a:lnTo>
                  <a:lnTo>
                    <a:pt x="1104798" y="45389"/>
                  </a:lnTo>
                  <a:close/>
                </a:path>
                <a:path w="1402715" h="153034">
                  <a:moveTo>
                    <a:pt x="1160233" y="64909"/>
                  </a:moveTo>
                  <a:lnTo>
                    <a:pt x="1085456" y="64909"/>
                  </a:lnTo>
                  <a:lnTo>
                    <a:pt x="1080973" y="66039"/>
                  </a:lnTo>
                  <a:lnTo>
                    <a:pt x="1083868" y="71539"/>
                  </a:lnTo>
                  <a:lnTo>
                    <a:pt x="1085938" y="75730"/>
                  </a:lnTo>
                  <a:lnTo>
                    <a:pt x="1088682" y="81419"/>
                  </a:lnTo>
                  <a:lnTo>
                    <a:pt x="1094320" y="82499"/>
                  </a:lnTo>
                  <a:lnTo>
                    <a:pt x="1170774" y="82499"/>
                  </a:lnTo>
                  <a:lnTo>
                    <a:pt x="1175207" y="81419"/>
                  </a:lnTo>
                  <a:lnTo>
                    <a:pt x="1171790" y="75730"/>
                  </a:lnTo>
                  <a:lnTo>
                    <a:pt x="1166583" y="67297"/>
                  </a:lnTo>
                  <a:lnTo>
                    <a:pt x="1165809" y="65976"/>
                  </a:lnTo>
                  <a:lnTo>
                    <a:pt x="1160233" y="64909"/>
                  </a:lnTo>
                  <a:close/>
                </a:path>
                <a:path w="1402715" h="153034">
                  <a:moveTo>
                    <a:pt x="1364640" y="64909"/>
                  </a:moveTo>
                  <a:lnTo>
                    <a:pt x="1179512" y="64909"/>
                  </a:lnTo>
                  <a:lnTo>
                    <a:pt x="1175080" y="65976"/>
                  </a:lnTo>
                  <a:lnTo>
                    <a:pt x="1175867" y="67297"/>
                  </a:lnTo>
                  <a:lnTo>
                    <a:pt x="1178560" y="71539"/>
                  </a:lnTo>
                  <a:lnTo>
                    <a:pt x="1181188" y="75730"/>
                  </a:lnTo>
                  <a:lnTo>
                    <a:pt x="1184668" y="81419"/>
                  </a:lnTo>
                  <a:lnTo>
                    <a:pt x="1190536" y="82499"/>
                  </a:lnTo>
                  <a:lnTo>
                    <a:pt x="1379664" y="82499"/>
                  </a:lnTo>
                  <a:lnTo>
                    <a:pt x="1383855" y="81419"/>
                  </a:lnTo>
                  <a:lnTo>
                    <a:pt x="1378940" y="75730"/>
                  </a:lnTo>
                  <a:lnTo>
                    <a:pt x="1375232" y="71488"/>
                  </a:lnTo>
                  <a:lnTo>
                    <a:pt x="1370507" y="65976"/>
                  </a:lnTo>
                  <a:lnTo>
                    <a:pt x="1364640" y="64909"/>
                  </a:lnTo>
                  <a:close/>
                </a:path>
                <a:path w="1402715" h="153034">
                  <a:moveTo>
                    <a:pt x="1103782" y="85191"/>
                  </a:moveTo>
                  <a:lnTo>
                    <a:pt x="1027315" y="85191"/>
                  </a:lnTo>
                  <a:lnTo>
                    <a:pt x="1022527" y="86334"/>
                  </a:lnTo>
                  <a:lnTo>
                    <a:pt x="1024928" y="92138"/>
                  </a:lnTo>
                  <a:lnTo>
                    <a:pt x="1026731" y="96634"/>
                  </a:lnTo>
                  <a:lnTo>
                    <a:pt x="1028522" y="101180"/>
                  </a:lnTo>
                  <a:lnTo>
                    <a:pt x="1029119" y="102615"/>
                  </a:lnTo>
                  <a:lnTo>
                    <a:pt x="1034808" y="103746"/>
                  </a:lnTo>
                  <a:lnTo>
                    <a:pt x="1113180" y="103746"/>
                  </a:lnTo>
                  <a:lnTo>
                    <a:pt x="1117777" y="102615"/>
                  </a:lnTo>
                  <a:lnTo>
                    <a:pt x="1117066" y="101180"/>
                  </a:lnTo>
                  <a:lnTo>
                    <a:pt x="1112405" y="92138"/>
                  </a:lnTo>
                  <a:lnTo>
                    <a:pt x="1109459" y="86334"/>
                  </a:lnTo>
                  <a:lnTo>
                    <a:pt x="1103782" y="85191"/>
                  </a:lnTo>
                  <a:close/>
                </a:path>
                <a:path w="1402715" h="153034">
                  <a:moveTo>
                    <a:pt x="1203109" y="95440"/>
                  </a:moveTo>
                  <a:lnTo>
                    <a:pt x="1128915" y="95440"/>
                  </a:lnTo>
                  <a:lnTo>
                    <a:pt x="1124318" y="96570"/>
                  </a:lnTo>
                  <a:lnTo>
                    <a:pt x="1125093" y="98005"/>
                  </a:lnTo>
                  <a:lnTo>
                    <a:pt x="1125639" y="99085"/>
                  </a:lnTo>
                  <a:lnTo>
                    <a:pt x="1126756" y="101180"/>
                  </a:lnTo>
                  <a:lnTo>
                    <a:pt x="1127493" y="102615"/>
                  </a:lnTo>
                  <a:lnTo>
                    <a:pt x="1133297" y="103746"/>
                  </a:lnTo>
                  <a:lnTo>
                    <a:pt x="1208303" y="103746"/>
                  </a:lnTo>
                  <a:lnTo>
                    <a:pt x="1212799" y="102615"/>
                  </a:lnTo>
                  <a:lnTo>
                    <a:pt x="1211249" y="100101"/>
                  </a:lnTo>
                  <a:lnTo>
                    <a:pt x="1209865" y="98005"/>
                  </a:lnTo>
                  <a:lnTo>
                    <a:pt x="1208976" y="96570"/>
                  </a:lnTo>
                  <a:lnTo>
                    <a:pt x="1203109" y="95440"/>
                  </a:lnTo>
                  <a:close/>
                </a:path>
                <a:path w="1402715" h="153034">
                  <a:moveTo>
                    <a:pt x="1296733" y="95440"/>
                  </a:moveTo>
                  <a:lnTo>
                    <a:pt x="1222616" y="95440"/>
                  </a:lnTo>
                  <a:lnTo>
                    <a:pt x="1218196" y="96570"/>
                  </a:lnTo>
                  <a:lnTo>
                    <a:pt x="1219098" y="98005"/>
                  </a:lnTo>
                  <a:lnTo>
                    <a:pt x="1219809" y="99021"/>
                  </a:lnTo>
                  <a:lnTo>
                    <a:pt x="1221130" y="101180"/>
                  </a:lnTo>
                  <a:lnTo>
                    <a:pt x="1222082" y="102615"/>
                  </a:lnTo>
                  <a:lnTo>
                    <a:pt x="1228013" y="103746"/>
                  </a:lnTo>
                  <a:lnTo>
                    <a:pt x="1302854" y="103746"/>
                  </a:lnTo>
                  <a:lnTo>
                    <a:pt x="1307223" y="102615"/>
                  </a:lnTo>
                  <a:lnTo>
                    <a:pt x="1306144" y="101180"/>
                  </a:lnTo>
                  <a:lnTo>
                    <a:pt x="1304582" y="99021"/>
                  </a:lnTo>
                  <a:lnTo>
                    <a:pt x="1302727" y="96570"/>
                  </a:lnTo>
                  <a:lnTo>
                    <a:pt x="1296733" y="95440"/>
                  </a:lnTo>
                  <a:close/>
                </a:path>
                <a:path w="1402715" h="153034">
                  <a:moveTo>
                    <a:pt x="1289316" y="85432"/>
                  </a:moveTo>
                  <a:lnTo>
                    <a:pt x="1216215" y="85432"/>
                  </a:lnTo>
                  <a:lnTo>
                    <a:pt x="1211783" y="86575"/>
                  </a:lnTo>
                  <a:lnTo>
                    <a:pt x="1214005" y="89979"/>
                  </a:lnTo>
                  <a:lnTo>
                    <a:pt x="1214653" y="91058"/>
                  </a:lnTo>
                  <a:lnTo>
                    <a:pt x="1215555" y="92443"/>
                  </a:lnTo>
                  <a:lnTo>
                    <a:pt x="1221435" y="93586"/>
                  </a:lnTo>
                  <a:lnTo>
                    <a:pt x="1295361" y="93586"/>
                  </a:lnTo>
                  <a:lnTo>
                    <a:pt x="1299616" y="92443"/>
                  </a:lnTo>
                  <a:lnTo>
                    <a:pt x="1298600" y="90995"/>
                  </a:lnTo>
                  <a:lnTo>
                    <a:pt x="1297051" y="88963"/>
                  </a:lnTo>
                  <a:lnTo>
                    <a:pt x="1296327" y="87947"/>
                  </a:lnTo>
                  <a:lnTo>
                    <a:pt x="1295247" y="86575"/>
                  </a:lnTo>
                  <a:lnTo>
                    <a:pt x="1289316" y="85432"/>
                  </a:lnTo>
                  <a:close/>
                </a:path>
                <a:path w="1402715" h="153034">
                  <a:moveTo>
                    <a:pt x="1390738" y="95376"/>
                  </a:moveTo>
                  <a:lnTo>
                    <a:pt x="1322666" y="95440"/>
                  </a:lnTo>
                  <a:lnTo>
                    <a:pt x="1316380" y="95440"/>
                  </a:lnTo>
                  <a:lnTo>
                    <a:pt x="1312062" y="96570"/>
                  </a:lnTo>
                  <a:lnTo>
                    <a:pt x="1313141" y="98005"/>
                  </a:lnTo>
                  <a:lnTo>
                    <a:pt x="1313992" y="99021"/>
                  </a:lnTo>
                  <a:lnTo>
                    <a:pt x="1315542" y="101180"/>
                  </a:lnTo>
                  <a:lnTo>
                    <a:pt x="1316685" y="102615"/>
                  </a:lnTo>
                  <a:lnTo>
                    <a:pt x="1322730" y="103746"/>
                  </a:lnTo>
                  <a:lnTo>
                    <a:pt x="1397863" y="103746"/>
                  </a:lnTo>
                  <a:lnTo>
                    <a:pt x="1402118" y="102615"/>
                  </a:lnTo>
                  <a:lnTo>
                    <a:pt x="1400860" y="101117"/>
                  </a:lnTo>
                  <a:lnTo>
                    <a:pt x="1398104" y="98005"/>
                  </a:lnTo>
                  <a:lnTo>
                    <a:pt x="1396911" y="96570"/>
                  </a:lnTo>
                  <a:lnTo>
                    <a:pt x="1390738" y="95376"/>
                  </a:lnTo>
                  <a:close/>
                </a:path>
                <a:path w="1402715" h="153034">
                  <a:moveTo>
                    <a:pt x="1132928" y="0"/>
                  </a:moveTo>
                  <a:lnTo>
                    <a:pt x="1062405" y="0"/>
                  </a:lnTo>
                  <a:lnTo>
                    <a:pt x="1058341" y="901"/>
                  </a:lnTo>
                  <a:lnTo>
                    <a:pt x="1058938" y="2031"/>
                  </a:lnTo>
                  <a:lnTo>
                    <a:pt x="1060729" y="5626"/>
                  </a:lnTo>
                  <a:lnTo>
                    <a:pt x="1061262" y="6769"/>
                  </a:lnTo>
                  <a:lnTo>
                    <a:pt x="1066355" y="7658"/>
                  </a:lnTo>
                  <a:lnTo>
                    <a:pt x="1137602" y="7658"/>
                  </a:lnTo>
                  <a:lnTo>
                    <a:pt x="1141615" y="6769"/>
                  </a:lnTo>
                  <a:lnTo>
                    <a:pt x="1140955" y="5626"/>
                  </a:lnTo>
                  <a:lnTo>
                    <a:pt x="1140180" y="4432"/>
                  </a:lnTo>
                  <a:lnTo>
                    <a:pt x="1139456" y="3225"/>
                  </a:lnTo>
                  <a:lnTo>
                    <a:pt x="1138682" y="2031"/>
                  </a:lnTo>
                  <a:lnTo>
                    <a:pt x="1138021" y="901"/>
                  </a:lnTo>
                  <a:lnTo>
                    <a:pt x="1132928" y="0"/>
                  </a:lnTo>
                  <a:close/>
                </a:path>
                <a:path w="1402715" h="153034">
                  <a:moveTo>
                    <a:pt x="1110780" y="9283"/>
                  </a:moveTo>
                  <a:lnTo>
                    <a:pt x="1041514" y="9283"/>
                  </a:lnTo>
                  <a:lnTo>
                    <a:pt x="1037323" y="10172"/>
                  </a:lnTo>
                  <a:lnTo>
                    <a:pt x="1039533" y="14973"/>
                  </a:lnTo>
                  <a:lnTo>
                    <a:pt x="1041273" y="18618"/>
                  </a:lnTo>
                  <a:lnTo>
                    <a:pt x="1043546" y="23469"/>
                  </a:lnTo>
                  <a:lnTo>
                    <a:pt x="1048702" y="24422"/>
                  </a:lnTo>
                  <a:lnTo>
                    <a:pt x="1119403" y="24422"/>
                  </a:lnTo>
                  <a:lnTo>
                    <a:pt x="1123594" y="23469"/>
                  </a:lnTo>
                  <a:lnTo>
                    <a:pt x="1115936" y="10172"/>
                  </a:lnTo>
                  <a:lnTo>
                    <a:pt x="1110780" y="9283"/>
                  </a:lnTo>
                  <a:close/>
                </a:path>
                <a:path w="1402715" h="153034">
                  <a:moveTo>
                    <a:pt x="1156830" y="26454"/>
                  </a:moveTo>
                  <a:lnTo>
                    <a:pt x="1085761" y="26454"/>
                  </a:lnTo>
                  <a:lnTo>
                    <a:pt x="1081570" y="27406"/>
                  </a:lnTo>
                  <a:lnTo>
                    <a:pt x="1082167" y="28613"/>
                  </a:lnTo>
                  <a:lnTo>
                    <a:pt x="1084148" y="32384"/>
                  </a:lnTo>
                  <a:lnTo>
                    <a:pt x="1088097" y="40170"/>
                  </a:lnTo>
                  <a:lnTo>
                    <a:pt x="1088745" y="41363"/>
                  </a:lnTo>
                  <a:lnTo>
                    <a:pt x="1094079" y="42379"/>
                  </a:lnTo>
                  <a:lnTo>
                    <a:pt x="1166647" y="42379"/>
                  </a:lnTo>
                  <a:lnTo>
                    <a:pt x="1170838" y="41363"/>
                  </a:lnTo>
                  <a:lnTo>
                    <a:pt x="1170114" y="40170"/>
                  </a:lnTo>
                  <a:lnTo>
                    <a:pt x="1162151" y="27470"/>
                  </a:lnTo>
                  <a:lnTo>
                    <a:pt x="1156830" y="26454"/>
                  </a:lnTo>
                  <a:close/>
                </a:path>
                <a:path w="1402715" h="153034">
                  <a:moveTo>
                    <a:pt x="1196403" y="45389"/>
                  </a:moveTo>
                  <a:lnTo>
                    <a:pt x="1123543" y="45389"/>
                  </a:lnTo>
                  <a:lnTo>
                    <a:pt x="1119225" y="46405"/>
                  </a:lnTo>
                  <a:lnTo>
                    <a:pt x="1119936" y="47650"/>
                  </a:lnTo>
                  <a:lnTo>
                    <a:pt x="1122159" y="51676"/>
                  </a:lnTo>
                  <a:lnTo>
                    <a:pt x="1126655" y="59740"/>
                  </a:lnTo>
                  <a:lnTo>
                    <a:pt x="1127366" y="61061"/>
                  </a:lnTo>
                  <a:lnTo>
                    <a:pt x="1132878" y="62141"/>
                  </a:lnTo>
                  <a:lnTo>
                    <a:pt x="1207350" y="62141"/>
                  </a:lnTo>
                  <a:lnTo>
                    <a:pt x="1211605" y="61061"/>
                  </a:lnTo>
                  <a:lnTo>
                    <a:pt x="1210767" y="59740"/>
                  </a:lnTo>
                  <a:lnTo>
                    <a:pt x="1208074" y="55676"/>
                  </a:lnTo>
                  <a:lnTo>
                    <a:pt x="1205382" y="51676"/>
                  </a:lnTo>
                  <a:lnTo>
                    <a:pt x="1202740" y="47650"/>
                  </a:lnTo>
                  <a:lnTo>
                    <a:pt x="1201902" y="46405"/>
                  </a:lnTo>
                  <a:lnTo>
                    <a:pt x="1196403" y="45389"/>
                  </a:lnTo>
                  <a:close/>
                </a:path>
                <a:path w="1402715" h="153034">
                  <a:moveTo>
                    <a:pt x="1347939" y="45389"/>
                  </a:moveTo>
                  <a:lnTo>
                    <a:pt x="1215263" y="45389"/>
                  </a:lnTo>
                  <a:lnTo>
                    <a:pt x="1211059" y="46405"/>
                  </a:lnTo>
                  <a:lnTo>
                    <a:pt x="1214602" y="51676"/>
                  </a:lnTo>
                  <a:lnTo>
                    <a:pt x="1220114" y="59740"/>
                  </a:lnTo>
                  <a:lnTo>
                    <a:pt x="1220952" y="61061"/>
                  </a:lnTo>
                  <a:lnTo>
                    <a:pt x="1226629" y="62141"/>
                  </a:lnTo>
                  <a:lnTo>
                    <a:pt x="1362240" y="62090"/>
                  </a:lnTo>
                  <a:lnTo>
                    <a:pt x="1366253" y="61061"/>
                  </a:lnTo>
                  <a:lnTo>
                    <a:pt x="1365173" y="59740"/>
                  </a:lnTo>
                  <a:lnTo>
                    <a:pt x="1353616" y="46405"/>
                  </a:lnTo>
                  <a:lnTo>
                    <a:pt x="1347939" y="45389"/>
                  </a:lnTo>
                  <a:close/>
                </a:path>
                <a:path w="1402715" h="153034">
                  <a:moveTo>
                    <a:pt x="1221371" y="0"/>
                  </a:moveTo>
                  <a:lnTo>
                    <a:pt x="1150721" y="0"/>
                  </a:lnTo>
                  <a:lnTo>
                    <a:pt x="1146771" y="901"/>
                  </a:lnTo>
                  <a:lnTo>
                    <a:pt x="1148207" y="3225"/>
                  </a:lnTo>
                  <a:lnTo>
                    <a:pt x="1150480" y="6769"/>
                  </a:lnTo>
                  <a:lnTo>
                    <a:pt x="1155623" y="7658"/>
                  </a:lnTo>
                  <a:lnTo>
                    <a:pt x="1226997" y="7658"/>
                  </a:lnTo>
                  <a:lnTo>
                    <a:pt x="1230884" y="6769"/>
                  </a:lnTo>
                  <a:lnTo>
                    <a:pt x="1230109" y="5626"/>
                  </a:lnTo>
                  <a:lnTo>
                    <a:pt x="1227404" y="2031"/>
                  </a:lnTo>
                  <a:lnTo>
                    <a:pt x="1226578" y="901"/>
                  </a:lnTo>
                  <a:lnTo>
                    <a:pt x="1221371" y="0"/>
                  </a:lnTo>
                  <a:close/>
                </a:path>
                <a:path w="1402715" h="153034">
                  <a:moveTo>
                    <a:pt x="1198143" y="9283"/>
                  </a:moveTo>
                  <a:lnTo>
                    <a:pt x="1128750" y="9283"/>
                  </a:lnTo>
                  <a:lnTo>
                    <a:pt x="1124673" y="10172"/>
                  </a:lnTo>
                  <a:lnTo>
                    <a:pt x="1129639" y="18618"/>
                  </a:lnTo>
                  <a:lnTo>
                    <a:pt x="1132459" y="23469"/>
                  </a:lnTo>
                  <a:lnTo>
                    <a:pt x="1137729" y="24422"/>
                  </a:lnTo>
                  <a:lnTo>
                    <a:pt x="1208608" y="24422"/>
                  </a:lnTo>
                  <a:lnTo>
                    <a:pt x="1212684" y="23469"/>
                  </a:lnTo>
                  <a:lnTo>
                    <a:pt x="1211846" y="22326"/>
                  </a:lnTo>
                  <a:lnTo>
                    <a:pt x="1209281" y="18618"/>
                  </a:lnTo>
                  <a:lnTo>
                    <a:pt x="1206690" y="14973"/>
                  </a:lnTo>
                  <a:lnTo>
                    <a:pt x="1204175" y="11315"/>
                  </a:lnTo>
                  <a:lnTo>
                    <a:pt x="1203401" y="10236"/>
                  </a:lnTo>
                  <a:lnTo>
                    <a:pt x="1198143" y="9283"/>
                  </a:lnTo>
                  <a:close/>
                </a:path>
                <a:path w="1402715" h="153034">
                  <a:moveTo>
                    <a:pt x="1316977" y="9283"/>
                  </a:moveTo>
                  <a:lnTo>
                    <a:pt x="1216101" y="9283"/>
                  </a:lnTo>
                  <a:lnTo>
                    <a:pt x="1212151" y="10236"/>
                  </a:lnTo>
                  <a:lnTo>
                    <a:pt x="1215504" y="14973"/>
                  </a:lnTo>
                  <a:lnTo>
                    <a:pt x="1218133" y="18618"/>
                  </a:lnTo>
                  <a:lnTo>
                    <a:pt x="1221536" y="23533"/>
                  </a:lnTo>
                  <a:lnTo>
                    <a:pt x="1226934" y="24422"/>
                  </a:lnTo>
                  <a:lnTo>
                    <a:pt x="1329969" y="24422"/>
                  </a:lnTo>
                  <a:lnTo>
                    <a:pt x="1333868" y="23533"/>
                  </a:lnTo>
                  <a:lnTo>
                    <a:pt x="1329677" y="18618"/>
                  </a:lnTo>
                  <a:lnTo>
                    <a:pt x="1326502" y="14973"/>
                  </a:lnTo>
                  <a:lnTo>
                    <a:pt x="1323378" y="11315"/>
                  </a:lnTo>
                  <a:lnTo>
                    <a:pt x="1322425" y="10236"/>
                  </a:lnTo>
                  <a:lnTo>
                    <a:pt x="1316977" y="9283"/>
                  </a:lnTo>
                  <a:close/>
                </a:path>
                <a:path w="1402715" h="153034">
                  <a:moveTo>
                    <a:pt x="1180947" y="26454"/>
                  </a:moveTo>
                  <a:lnTo>
                    <a:pt x="1175080" y="26454"/>
                  </a:lnTo>
                  <a:lnTo>
                    <a:pt x="1170952" y="27470"/>
                  </a:lnTo>
                  <a:lnTo>
                    <a:pt x="1171740" y="28613"/>
                  </a:lnTo>
                  <a:lnTo>
                    <a:pt x="1174127" y="32448"/>
                  </a:lnTo>
                  <a:lnTo>
                    <a:pt x="1179817" y="41363"/>
                  </a:lnTo>
                  <a:lnTo>
                    <a:pt x="1185329" y="42379"/>
                  </a:lnTo>
                  <a:lnTo>
                    <a:pt x="1258011" y="42379"/>
                  </a:lnTo>
                  <a:lnTo>
                    <a:pt x="1262075" y="41363"/>
                  </a:lnTo>
                  <a:lnTo>
                    <a:pt x="1251712" y="27470"/>
                  </a:lnTo>
                  <a:lnTo>
                    <a:pt x="1246276" y="26517"/>
                  </a:lnTo>
                  <a:lnTo>
                    <a:pt x="1180947" y="26454"/>
                  </a:lnTo>
                  <a:close/>
                </a:path>
                <a:path w="1402715" h="153034">
                  <a:moveTo>
                    <a:pt x="1331772" y="26517"/>
                  </a:moveTo>
                  <a:lnTo>
                    <a:pt x="1264526" y="26517"/>
                  </a:lnTo>
                  <a:lnTo>
                    <a:pt x="1260525" y="27470"/>
                  </a:lnTo>
                  <a:lnTo>
                    <a:pt x="1261414" y="28613"/>
                  </a:lnTo>
                  <a:lnTo>
                    <a:pt x="1264297" y="32448"/>
                  </a:lnTo>
                  <a:lnTo>
                    <a:pt x="1267231" y="36283"/>
                  </a:lnTo>
                  <a:lnTo>
                    <a:pt x="1271054" y="41363"/>
                  </a:lnTo>
                  <a:lnTo>
                    <a:pt x="1276680" y="42379"/>
                  </a:lnTo>
                  <a:lnTo>
                    <a:pt x="1345361" y="42379"/>
                  </a:lnTo>
                  <a:lnTo>
                    <a:pt x="1349311" y="41363"/>
                  </a:lnTo>
                  <a:lnTo>
                    <a:pt x="1348232" y="40170"/>
                  </a:lnTo>
                  <a:lnTo>
                    <a:pt x="1338300" y="28613"/>
                  </a:lnTo>
                  <a:lnTo>
                    <a:pt x="1337284" y="27470"/>
                  </a:lnTo>
                  <a:lnTo>
                    <a:pt x="1331772" y="26517"/>
                  </a:lnTo>
                  <a:close/>
                </a:path>
                <a:path w="1402715" h="153034">
                  <a:moveTo>
                    <a:pt x="1310271" y="0"/>
                  </a:moveTo>
                  <a:lnTo>
                    <a:pt x="1239329" y="0"/>
                  </a:lnTo>
                  <a:lnTo>
                    <a:pt x="1235316" y="901"/>
                  </a:lnTo>
                  <a:lnTo>
                    <a:pt x="1237056" y="3225"/>
                  </a:lnTo>
                  <a:lnTo>
                    <a:pt x="1238072" y="4432"/>
                  </a:lnTo>
                  <a:lnTo>
                    <a:pt x="1239071" y="5689"/>
                  </a:lnTo>
                  <a:lnTo>
                    <a:pt x="1239862" y="6769"/>
                  </a:lnTo>
                  <a:lnTo>
                    <a:pt x="1245133" y="7658"/>
                  </a:lnTo>
                  <a:lnTo>
                    <a:pt x="1316863" y="7658"/>
                  </a:lnTo>
                  <a:lnTo>
                    <a:pt x="1321041" y="6769"/>
                  </a:lnTo>
                  <a:lnTo>
                    <a:pt x="1320034" y="5626"/>
                  </a:lnTo>
                  <a:lnTo>
                    <a:pt x="1317993" y="3225"/>
                  </a:lnTo>
                  <a:lnTo>
                    <a:pt x="1316926" y="2031"/>
                  </a:lnTo>
                  <a:lnTo>
                    <a:pt x="1315961" y="901"/>
                  </a:lnTo>
                  <a:lnTo>
                    <a:pt x="1310271" y="0"/>
                  </a:lnTo>
                  <a:close/>
                </a:path>
                <a:path w="1402715" h="153034">
                  <a:moveTo>
                    <a:pt x="897699" y="114528"/>
                  </a:moveTo>
                  <a:lnTo>
                    <a:pt x="502259" y="114528"/>
                  </a:lnTo>
                  <a:lnTo>
                    <a:pt x="496265" y="119202"/>
                  </a:lnTo>
                  <a:lnTo>
                    <a:pt x="494830" y="125006"/>
                  </a:lnTo>
                  <a:lnTo>
                    <a:pt x="493509" y="130517"/>
                  </a:lnTo>
                  <a:lnTo>
                    <a:pt x="492137" y="136029"/>
                  </a:lnTo>
                  <a:lnTo>
                    <a:pt x="490753" y="141719"/>
                  </a:lnTo>
                  <a:lnTo>
                    <a:pt x="489254" y="147764"/>
                  </a:lnTo>
                  <a:lnTo>
                    <a:pt x="493090" y="152793"/>
                  </a:lnTo>
                  <a:lnTo>
                    <a:pt x="906868" y="152793"/>
                  </a:lnTo>
                  <a:lnTo>
                    <a:pt x="910691" y="147764"/>
                  </a:lnTo>
                  <a:lnTo>
                    <a:pt x="906437" y="130454"/>
                  </a:lnTo>
                  <a:lnTo>
                    <a:pt x="905129" y="125006"/>
                  </a:lnTo>
                  <a:lnTo>
                    <a:pt x="903693" y="119202"/>
                  </a:lnTo>
                  <a:lnTo>
                    <a:pt x="897699" y="114528"/>
                  </a:lnTo>
                  <a:close/>
                </a:path>
                <a:path w="1402715" h="153034">
                  <a:moveTo>
                    <a:pt x="159905" y="0"/>
                  </a:moveTo>
                  <a:lnTo>
                    <a:pt x="89446" y="0"/>
                  </a:lnTo>
                  <a:lnTo>
                    <a:pt x="84467" y="901"/>
                  </a:lnTo>
                  <a:lnTo>
                    <a:pt x="83515" y="1981"/>
                  </a:lnTo>
                  <a:lnTo>
                    <a:pt x="81483" y="4368"/>
                  </a:lnTo>
                  <a:lnTo>
                    <a:pt x="79438" y="6642"/>
                  </a:lnTo>
                  <a:lnTo>
                    <a:pt x="82918" y="7607"/>
                  </a:lnTo>
                  <a:lnTo>
                    <a:pt x="154260" y="7580"/>
                  </a:lnTo>
                  <a:lnTo>
                    <a:pt x="159435" y="6705"/>
                  </a:lnTo>
                  <a:lnTo>
                    <a:pt x="160210" y="5562"/>
                  </a:lnTo>
                  <a:lnTo>
                    <a:pt x="161163" y="4368"/>
                  </a:lnTo>
                  <a:lnTo>
                    <a:pt x="162966" y="1981"/>
                  </a:lnTo>
                  <a:lnTo>
                    <a:pt x="163741" y="901"/>
                  </a:lnTo>
                  <a:lnTo>
                    <a:pt x="159905" y="0"/>
                  </a:lnTo>
                  <a:close/>
                </a:path>
                <a:path w="1402715" h="153034">
                  <a:moveTo>
                    <a:pt x="154260" y="7580"/>
                  </a:moveTo>
                  <a:lnTo>
                    <a:pt x="133411" y="7580"/>
                  </a:lnTo>
                  <a:lnTo>
                    <a:pt x="154101" y="7607"/>
                  </a:lnTo>
                  <a:lnTo>
                    <a:pt x="154260" y="7580"/>
                  </a:lnTo>
                  <a:close/>
                </a:path>
              </a:pathLst>
            </a:custGeom>
            <a:solidFill>
              <a:srgbClr val="7E7D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6541486" y="5359470"/>
              <a:ext cx="403225" cy="186055"/>
            </a:xfrm>
            <a:custGeom>
              <a:avLst/>
              <a:gdLst/>
              <a:ahLst/>
              <a:cxnLst/>
              <a:rect l="l" t="t" r="r" b="b"/>
              <a:pathLst>
                <a:path w="403225" h="186054">
                  <a:moveTo>
                    <a:pt x="316001" y="150583"/>
                  </a:moveTo>
                  <a:lnTo>
                    <a:pt x="344752" y="185313"/>
                  </a:lnTo>
                  <a:lnTo>
                    <a:pt x="355993" y="185902"/>
                  </a:lnTo>
                  <a:lnTo>
                    <a:pt x="378570" y="183261"/>
                  </a:lnTo>
                  <a:lnTo>
                    <a:pt x="393034" y="175506"/>
                  </a:lnTo>
                  <a:lnTo>
                    <a:pt x="400729" y="162890"/>
                  </a:lnTo>
                  <a:lnTo>
                    <a:pt x="401602" y="156260"/>
                  </a:lnTo>
                  <a:lnTo>
                    <a:pt x="354139" y="156260"/>
                  </a:lnTo>
                  <a:lnTo>
                    <a:pt x="343728" y="155811"/>
                  </a:lnTo>
                  <a:lnTo>
                    <a:pt x="333703" y="154589"/>
                  </a:lnTo>
                  <a:lnTo>
                    <a:pt x="324362" y="152783"/>
                  </a:lnTo>
                  <a:lnTo>
                    <a:pt x="316001" y="150583"/>
                  </a:lnTo>
                  <a:close/>
                </a:path>
                <a:path w="403225" h="186054">
                  <a:moveTo>
                    <a:pt x="361454" y="54241"/>
                  </a:moveTo>
                  <a:lnTo>
                    <a:pt x="337911" y="56409"/>
                  </a:lnTo>
                  <a:lnTo>
                    <a:pt x="323076" y="63179"/>
                  </a:lnTo>
                  <a:lnTo>
                    <a:pt x="315350" y="74955"/>
                  </a:lnTo>
                  <a:lnTo>
                    <a:pt x="313131" y="92138"/>
                  </a:lnTo>
                  <a:lnTo>
                    <a:pt x="314058" y="107228"/>
                  </a:lnTo>
                  <a:lnTo>
                    <a:pt x="318398" y="117930"/>
                  </a:lnTo>
                  <a:lnTo>
                    <a:pt x="328486" y="125601"/>
                  </a:lnTo>
                  <a:lnTo>
                    <a:pt x="346659" y="131597"/>
                  </a:lnTo>
                  <a:lnTo>
                    <a:pt x="366890" y="136563"/>
                  </a:lnTo>
                  <a:lnTo>
                    <a:pt x="367131" y="137579"/>
                  </a:lnTo>
                  <a:lnTo>
                    <a:pt x="367131" y="153149"/>
                  </a:lnTo>
                  <a:lnTo>
                    <a:pt x="365340" y="156260"/>
                  </a:lnTo>
                  <a:lnTo>
                    <a:pt x="401602" y="156260"/>
                  </a:lnTo>
                  <a:lnTo>
                    <a:pt x="402996" y="145668"/>
                  </a:lnTo>
                  <a:lnTo>
                    <a:pt x="402021" y="129757"/>
                  </a:lnTo>
                  <a:lnTo>
                    <a:pt x="397168" y="118713"/>
                  </a:lnTo>
                  <a:lnTo>
                    <a:pt x="385546" y="110878"/>
                  </a:lnTo>
                  <a:lnTo>
                    <a:pt x="364261" y="104597"/>
                  </a:lnTo>
                  <a:lnTo>
                    <a:pt x="349237" y="101244"/>
                  </a:lnTo>
                  <a:lnTo>
                    <a:pt x="348221" y="100228"/>
                  </a:lnTo>
                  <a:lnTo>
                    <a:pt x="348221" y="86690"/>
                  </a:lnTo>
                  <a:lnTo>
                    <a:pt x="350786" y="83819"/>
                  </a:lnTo>
                  <a:lnTo>
                    <a:pt x="396898" y="83819"/>
                  </a:lnTo>
                  <a:lnTo>
                    <a:pt x="399884" y="58381"/>
                  </a:lnTo>
                  <a:lnTo>
                    <a:pt x="390499" y="56545"/>
                  </a:lnTo>
                  <a:lnTo>
                    <a:pt x="380055" y="55254"/>
                  </a:lnTo>
                  <a:lnTo>
                    <a:pt x="369918" y="54492"/>
                  </a:lnTo>
                  <a:lnTo>
                    <a:pt x="361454" y="54241"/>
                  </a:lnTo>
                  <a:close/>
                </a:path>
                <a:path w="403225" h="186054">
                  <a:moveTo>
                    <a:pt x="396898" y="83819"/>
                  </a:moveTo>
                  <a:lnTo>
                    <a:pt x="361683" y="83819"/>
                  </a:lnTo>
                  <a:lnTo>
                    <a:pt x="369720" y="84096"/>
                  </a:lnTo>
                  <a:lnTo>
                    <a:pt x="378604" y="84862"/>
                  </a:lnTo>
                  <a:lnTo>
                    <a:pt x="387724" y="86022"/>
                  </a:lnTo>
                  <a:lnTo>
                    <a:pt x="396468" y="87477"/>
                  </a:lnTo>
                  <a:lnTo>
                    <a:pt x="396898" y="83819"/>
                  </a:lnTo>
                  <a:close/>
                </a:path>
                <a:path w="403225" h="186054">
                  <a:moveTo>
                    <a:pt x="213144" y="54241"/>
                  </a:moveTo>
                  <a:lnTo>
                    <a:pt x="194014" y="57347"/>
                  </a:lnTo>
                  <a:lnTo>
                    <a:pt x="180767" y="66420"/>
                  </a:lnTo>
                  <a:lnTo>
                    <a:pt x="173065" y="81095"/>
                  </a:lnTo>
                  <a:lnTo>
                    <a:pt x="170573" y="101003"/>
                  </a:lnTo>
                  <a:lnTo>
                    <a:pt x="170573" y="139141"/>
                  </a:lnTo>
                  <a:lnTo>
                    <a:pt x="173211" y="159483"/>
                  </a:lnTo>
                  <a:lnTo>
                    <a:pt x="180940" y="174109"/>
                  </a:lnTo>
                  <a:lnTo>
                    <a:pt x="193483" y="182941"/>
                  </a:lnTo>
                  <a:lnTo>
                    <a:pt x="210565" y="185902"/>
                  </a:lnTo>
                  <a:lnTo>
                    <a:pt x="221224" y="184717"/>
                  </a:lnTo>
                  <a:lnTo>
                    <a:pt x="231901" y="181679"/>
                  </a:lnTo>
                  <a:lnTo>
                    <a:pt x="241655" y="177565"/>
                  </a:lnTo>
                  <a:lnTo>
                    <a:pt x="249542" y="173151"/>
                  </a:lnTo>
                  <a:lnTo>
                    <a:pt x="282778" y="173151"/>
                  </a:lnTo>
                  <a:lnTo>
                    <a:pt x="282778" y="153441"/>
                  </a:lnTo>
                  <a:lnTo>
                    <a:pt x="211594" y="153441"/>
                  </a:lnTo>
                  <a:lnTo>
                    <a:pt x="208000" y="148005"/>
                  </a:lnTo>
                  <a:lnTo>
                    <a:pt x="208000" y="92684"/>
                  </a:lnTo>
                  <a:lnTo>
                    <a:pt x="211594" y="86690"/>
                  </a:lnTo>
                  <a:lnTo>
                    <a:pt x="282778" y="86690"/>
                  </a:lnTo>
                  <a:lnTo>
                    <a:pt x="282778" y="57899"/>
                  </a:lnTo>
                  <a:lnTo>
                    <a:pt x="245351" y="57899"/>
                  </a:lnTo>
                  <a:lnTo>
                    <a:pt x="238172" y="56443"/>
                  </a:lnTo>
                  <a:lnTo>
                    <a:pt x="229943" y="55284"/>
                  </a:lnTo>
                  <a:lnTo>
                    <a:pt x="221366" y="54518"/>
                  </a:lnTo>
                  <a:lnTo>
                    <a:pt x="213144" y="54241"/>
                  </a:lnTo>
                  <a:close/>
                </a:path>
                <a:path w="403225" h="186054">
                  <a:moveTo>
                    <a:pt x="282778" y="173151"/>
                  </a:moveTo>
                  <a:lnTo>
                    <a:pt x="249542" y="173151"/>
                  </a:lnTo>
                  <a:lnTo>
                    <a:pt x="253441" y="183324"/>
                  </a:lnTo>
                  <a:lnTo>
                    <a:pt x="282778" y="183324"/>
                  </a:lnTo>
                  <a:lnTo>
                    <a:pt x="282778" y="173151"/>
                  </a:lnTo>
                  <a:close/>
                </a:path>
                <a:path w="403225" h="186054">
                  <a:moveTo>
                    <a:pt x="282778" y="86690"/>
                  </a:moveTo>
                  <a:lnTo>
                    <a:pt x="229247" y="86690"/>
                  </a:lnTo>
                  <a:lnTo>
                    <a:pt x="238886" y="88252"/>
                  </a:lnTo>
                  <a:lnTo>
                    <a:pt x="245351" y="89814"/>
                  </a:lnTo>
                  <a:lnTo>
                    <a:pt x="245351" y="143573"/>
                  </a:lnTo>
                  <a:lnTo>
                    <a:pt x="240523" y="147081"/>
                  </a:lnTo>
                  <a:lnTo>
                    <a:pt x="234573" y="150255"/>
                  </a:lnTo>
                  <a:lnTo>
                    <a:pt x="228040" y="152554"/>
                  </a:lnTo>
                  <a:lnTo>
                    <a:pt x="221462" y="153441"/>
                  </a:lnTo>
                  <a:lnTo>
                    <a:pt x="282778" y="153441"/>
                  </a:lnTo>
                  <a:lnTo>
                    <a:pt x="282778" y="86690"/>
                  </a:lnTo>
                  <a:close/>
                </a:path>
                <a:path w="403225" h="186054">
                  <a:moveTo>
                    <a:pt x="282778" y="0"/>
                  </a:moveTo>
                  <a:lnTo>
                    <a:pt x="245351" y="5156"/>
                  </a:lnTo>
                  <a:lnTo>
                    <a:pt x="245351" y="57899"/>
                  </a:lnTo>
                  <a:lnTo>
                    <a:pt x="282778" y="57899"/>
                  </a:lnTo>
                  <a:lnTo>
                    <a:pt x="282778" y="0"/>
                  </a:lnTo>
                  <a:close/>
                </a:path>
                <a:path w="403225" h="186054">
                  <a:moveTo>
                    <a:pt x="104660" y="10363"/>
                  </a:moveTo>
                  <a:lnTo>
                    <a:pt x="52692" y="10363"/>
                  </a:lnTo>
                  <a:lnTo>
                    <a:pt x="0" y="183324"/>
                  </a:lnTo>
                  <a:lnTo>
                    <a:pt x="40474" y="183324"/>
                  </a:lnTo>
                  <a:lnTo>
                    <a:pt x="49809" y="149567"/>
                  </a:lnTo>
                  <a:lnTo>
                    <a:pt x="147253" y="149567"/>
                  </a:lnTo>
                  <a:lnTo>
                    <a:pt x="137320" y="117106"/>
                  </a:lnTo>
                  <a:lnTo>
                    <a:pt x="58673" y="117106"/>
                  </a:lnTo>
                  <a:lnTo>
                    <a:pt x="78676" y="44665"/>
                  </a:lnTo>
                  <a:lnTo>
                    <a:pt x="115156" y="44665"/>
                  </a:lnTo>
                  <a:lnTo>
                    <a:pt x="104660" y="10363"/>
                  </a:lnTo>
                  <a:close/>
                </a:path>
                <a:path w="403225" h="186054">
                  <a:moveTo>
                    <a:pt x="147253" y="149567"/>
                  </a:moveTo>
                  <a:lnTo>
                    <a:pt x="107772" y="149567"/>
                  </a:lnTo>
                  <a:lnTo>
                    <a:pt x="117106" y="183324"/>
                  </a:lnTo>
                  <a:lnTo>
                    <a:pt x="157581" y="183324"/>
                  </a:lnTo>
                  <a:lnTo>
                    <a:pt x="147253" y="149567"/>
                  </a:lnTo>
                  <a:close/>
                </a:path>
                <a:path w="403225" h="186054">
                  <a:moveTo>
                    <a:pt x="115156" y="44665"/>
                  </a:moveTo>
                  <a:lnTo>
                    <a:pt x="78676" y="44665"/>
                  </a:lnTo>
                  <a:lnTo>
                    <a:pt x="98374" y="117106"/>
                  </a:lnTo>
                  <a:lnTo>
                    <a:pt x="137320" y="117106"/>
                  </a:lnTo>
                  <a:lnTo>
                    <a:pt x="115156" y="446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6261050" y="5126389"/>
              <a:ext cx="220345" cy="520700"/>
            </a:xfrm>
            <a:custGeom>
              <a:avLst/>
              <a:gdLst/>
              <a:ahLst/>
              <a:cxnLst/>
              <a:rect l="l" t="t" r="r" b="b"/>
              <a:pathLst>
                <a:path w="220345" h="520700">
                  <a:moveTo>
                    <a:pt x="0" y="520344"/>
                  </a:moveTo>
                  <a:lnTo>
                    <a:pt x="220141" y="520344"/>
                  </a:lnTo>
                  <a:lnTo>
                    <a:pt x="220141" y="0"/>
                  </a:lnTo>
                  <a:lnTo>
                    <a:pt x="0" y="0"/>
                  </a:lnTo>
                  <a:lnTo>
                    <a:pt x="0" y="520344"/>
                  </a:lnTo>
                  <a:close/>
                </a:path>
              </a:pathLst>
            </a:custGeom>
            <a:solidFill>
              <a:srgbClr val="ACDA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6534779" y="5270753"/>
              <a:ext cx="581660" cy="231775"/>
            </a:xfrm>
            <a:custGeom>
              <a:avLst/>
              <a:gdLst/>
              <a:ahLst/>
              <a:cxnLst/>
              <a:rect l="l" t="t" r="r" b="b"/>
              <a:pathLst>
                <a:path w="581659" h="231775">
                  <a:moveTo>
                    <a:pt x="504062" y="0"/>
                  </a:moveTo>
                  <a:lnTo>
                    <a:pt x="409460" y="0"/>
                  </a:lnTo>
                  <a:lnTo>
                    <a:pt x="409460" y="231635"/>
                  </a:lnTo>
                  <a:lnTo>
                    <a:pt x="461619" y="231635"/>
                  </a:lnTo>
                  <a:lnTo>
                    <a:pt x="461619" y="161391"/>
                  </a:lnTo>
                  <a:lnTo>
                    <a:pt x="501243" y="161391"/>
                  </a:lnTo>
                  <a:lnTo>
                    <a:pt x="537545" y="157289"/>
                  </a:lnTo>
                  <a:lnTo>
                    <a:pt x="562417" y="145005"/>
                  </a:lnTo>
                  <a:lnTo>
                    <a:pt x="576715" y="124572"/>
                  </a:lnTo>
                  <a:lnTo>
                    <a:pt x="578056" y="116204"/>
                  </a:lnTo>
                  <a:lnTo>
                    <a:pt x="461619" y="116204"/>
                  </a:lnTo>
                  <a:lnTo>
                    <a:pt x="461619" y="46266"/>
                  </a:lnTo>
                  <a:lnTo>
                    <a:pt x="578473" y="46266"/>
                  </a:lnTo>
                  <a:lnTo>
                    <a:pt x="577147" y="37113"/>
                  </a:lnTo>
                  <a:lnTo>
                    <a:pt x="563803" y="16559"/>
                  </a:lnTo>
                  <a:lnTo>
                    <a:pt x="539897" y="4155"/>
                  </a:lnTo>
                  <a:lnTo>
                    <a:pt x="504062" y="0"/>
                  </a:lnTo>
                  <a:close/>
                </a:path>
                <a:path w="581659" h="231775">
                  <a:moveTo>
                    <a:pt x="578473" y="46266"/>
                  </a:moveTo>
                  <a:lnTo>
                    <a:pt x="501243" y="46266"/>
                  </a:lnTo>
                  <a:lnTo>
                    <a:pt x="514862" y="47724"/>
                  </a:lnTo>
                  <a:lnTo>
                    <a:pt x="523401" y="52181"/>
                  </a:lnTo>
                  <a:lnTo>
                    <a:pt x="527821" y="59757"/>
                  </a:lnTo>
                  <a:lnTo>
                    <a:pt x="529081" y="70573"/>
                  </a:lnTo>
                  <a:lnTo>
                    <a:pt x="529081" y="90754"/>
                  </a:lnTo>
                  <a:lnTo>
                    <a:pt x="527966" y="101776"/>
                  </a:lnTo>
                  <a:lnTo>
                    <a:pt x="523787" y="109742"/>
                  </a:lnTo>
                  <a:lnTo>
                    <a:pt x="515296" y="114576"/>
                  </a:lnTo>
                  <a:lnTo>
                    <a:pt x="501243" y="116204"/>
                  </a:lnTo>
                  <a:lnTo>
                    <a:pt x="578056" y="116204"/>
                  </a:lnTo>
                  <a:lnTo>
                    <a:pt x="581291" y="96024"/>
                  </a:lnTo>
                  <a:lnTo>
                    <a:pt x="581291" y="65722"/>
                  </a:lnTo>
                  <a:lnTo>
                    <a:pt x="578473" y="46266"/>
                  </a:lnTo>
                  <a:close/>
                </a:path>
                <a:path w="581659" h="231775">
                  <a:moveTo>
                    <a:pt x="282117" y="0"/>
                  </a:moveTo>
                  <a:lnTo>
                    <a:pt x="185775" y="0"/>
                  </a:lnTo>
                  <a:lnTo>
                    <a:pt x="185775" y="231635"/>
                  </a:lnTo>
                  <a:lnTo>
                    <a:pt x="237934" y="231635"/>
                  </a:lnTo>
                  <a:lnTo>
                    <a:pt x="237934" y="159664"/>
                  </a:lnTo>
                  <a:lnTo>
                    <a:pt x="330739" y="159664"/>
                  </a:lnTo>
                  <a:lnTo>
                    <a:pt x="325577" y="152361"/>
                  </a:lnTo>
                  <a:lnTo>
                    <a:pt x="340706" y="143230"/>
                  </a:lnTo>
                  <a:lnTo>
                    <a:pt x="351220" y="130482"/>
                  </a:lnTo>
                  <a:lnTo>
                    <a:pt x="357255" y="114401"/>
                  </a:lnTo>
                  <a:lnTo>
                    <a:pt x="237934" y="114401"/>
                  </a:lnTo>
                  <a:lnTo>
                    <a:pt x="237934" y="46266"/>
                  </a:lnTo>
                  <a:lnTo>
                    <a:pt x="356527" y="46266"/>
                  </a:lnTo>
                  <a:lnTo>
                    <a:pt x="355201" y="37113"/>
                  </a:lnTo>
                  <a:lnTo>
                    <a:pt x="341858" y="16559"/>
                  </a:lnTo>
                  <a:lnTo>
                    <a:pt x="317952" y="4155"/>
                  </a:lnTo>
                  <a:lnTo>
                    <a:pt x="282117" y="0"/>
                  </a:lnTo>
                  <a:close/>
                </a:path>
                <a:path w="581659" h="231775">
                  <a:moveTo>
                    <a:pt x="330739" y="159664"/>
                  </a:moveTo>
                  <a:lnTo>
                    <a:pt x="268592" y="159664"/>
                  </a:lnTo>
                  <a:lnTo>
                    <a:pt x="319709" y="231635"/>
                  </a:lnTo>
                  <a:lnTo>
                    <a:pt x="381622" y="231635"/>
                  </a:lnTo>
                  <a:lnTo>
                    <a:pt x="330739" y="159664"/>
                  </a:lnTo>
                  <a:close/>
                </a:path>
                <a:path w="581659" h="231775">
                  <a:moveTo>
                    <a:pt x="356527" y="46266"/>
                  </a:moveTo>
                  <a:lnTo>
                    <a:pt x="279361" y="46266"/>
                  </a:lnTo>
                  <a:lnTo>
                    <a:pt x="292643" y="47622"/>
                  </a:lnTo>
                  <a:lnTo>
                    <a:pt x="301197" y="51909"/>
                  </a:lnTo>
                  <a:lnTo>
                    <a:pt x="305777" y="59451"/>
                  </a:lnTo>
                  <a:lnTo>
                    <a:pt x="307136" y="70573"/>
                  </a:lnTo>
                  <a:lnTo>
                    <a:pt x="307136" y="89014"/>
                  </a:lnTo>
                  <a:lnTo>
                    <a:pt x="305929" y="100331"/>
                  </a:lnTo>
                  <a:lnTo>
                    <a:pt x="301602" y="108242"/>
                  </a:lnTo>
                  <a:lnTo>
                    <a:pt x="293099" y="112885"/>
                  </a:lnTo>
                  <a:lnTo>
                    <a:pt x="279361" y="114401"/>
                  </a:lnTo>
                  <a:lnTo>
                    <a:pt x="357255" y="114401"/>
                  </a:lnTo>
                  <a:lnTo>
                    <a:pt x="357354" y="114139"/>
                  </a:lnTo>
                  <a:lnTo>
                    <a:pt x="359346" y="94221"/>
                  </a:lnTo>
                  <a:lnTo>
                    <a:pt x="359346" y="65722"/>
                  </a:lnTo>
                  <a:lnTo>
                    <a:pt x="356527" y="46266"/>
                  </a:lnTo>
                  <a:close/>
                </a:path>
                <a:path w="581659" h="231775">
                  <a:moveTo>
                    <a:pt x="145795" y="0"/>
                  </a:moveTo>
                  <a:lnTo>
                    <a:pt x="0" y="0"/>
                  </a:lnTo>
                  <a:lnTo>
                    <a:pt x="0" y="231635"/>
                  </a:lnTo>
                  <a:lnTo>
                    <a:pt x="145795" y="231635"/>
                  </a:lnTo>
                  <a:lnTo>
                    <a:pt x="145795" y="185407"/>
                  </a:lnTo>
                  <a:lnTo>
                    <a:pt x="52209" y="185407"/>
                  </a:lnTo>
                  <a:lnTo>
                    <a:pt x="52209" y="134937"/>
                  </a:lnTo>
                  <a:lnTo>
                    <a:pt x="138493" y="134937"/>
                  </a:lnTo>
                  <a:lnTo>
                    <a:pt x="138493" y="88722"/>
                  </a:lnTo>
                  <a:lnTo>
                    <a:pt x="52209" y="88722"/>
                  </a:lnTo>
                  <a:lnTo>
                    <a:pt x="52209" y="46266"/>
                  </a:lnTo>
                  <a:lnTo>
                    <a:pt x="145795" y="46266"/>
                  </a:lnTo>
                  <a:lnTo>
                    <a:pt x="145795" y="0"/>
                  </a:lnTo>
                  <a:close/>
                </a:path>
              </a:pathLst>
            </a:custGeom>
            <a:solidFill>
              <a:srgbClr val="0496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6343739" y="5299865"/>
              <a:ext cx="116205" cy="0"/>
            </a:xfrm>
            <a:custGeom>
              <a:avLst/>
              <a:gdLst/>
              <a:ahLst/>
              <a:cxnLst/>
              <a:rect l="l" t="t" r="r" b="b"/>
              <a:pathLst>
                <a:path w="116204">
                  <a:moveTo>
                    <a:pt x="0" y="0"/>
                  </a:moveTo>
                  <a:lnTo>
                    <a:pt x="116204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6324220" y="5328795"/>
              <a:ext cx="135890" cy="0"/>
            </a:xfrm>
            <a:custGeom>
              <a:avLst/>
              <a:gdLst/>
              <a:ahLst/>
              <a:cxnLst/>
              <a:rect l="l" t="t" r="r" b="b"/>
              <a:pathLst>
                <a:path w="135890">
                  <a:moveTo>
                    <a:pt x="0" y="0"/>
                  </a:moveTo>
                  <a:lnTo>
                    <a:pt x="135737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6315952" y="5357700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992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6285065" y="5386567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59">
                  <a:moveTo>
                    <a:pt x="0" y="0"/>
                  </a:moveTo>
                  <a:lnTo>
                    <a:pt x="174891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6344984" y="5415486"/>
              <a:ext cx="115570" cy="0"/>
            </a:xfrm>
            <a:custGeom>
              <a:avLst/>
              <a:gdLst/>
              <a:ahLst/>
              <a:cxnLst/>
              <a:rect l="l" t="t" r="r" b="b"/>
              <a:pathLst>
                <a:path w="115570">
                  <a:moveTo>
                    <a:pt x="0" y="0"/>
                  </a:moveTo>
                  <a:lnTo>
                    <a:pt x="114960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6308408" y="5444340"/>
              <a:ext cx="151765" cy="0"/>
            </a:xfrm>
            <a:custGeom>
              <a:avLst/>
              <a:gdLst/>
              <a:ahLst/>
              <a:cxnLst/>
              <a:rect l="l" t="t" r="r" b="b"/>
              <a:pathLst>
                <a:path w="151765">
                  <a:moveTo>
                    <a:pt x="0" y="0"/>
                  </a:moveTo>
                  <a:lnTo>
                    <a:pt x="151536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6374143" y="5473257"/>
              <a:ext cx="86360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0" y="0"/>
                  </a:moveTo>
                  <a:lnTo>
                    <a:pt x="85801" y="0"/>
                  </a:lnTo>
                </a:path>
              </a:pathLst>
            </a:custGeom>
            <a:ln w="141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8048841" y="5056247"/>
              <a:ext cx="1396885" cy="7948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8084742" y="5090442"/>
              <a:ext cx="1292443" cy="6917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8621942" y="5004139"/>
              <a:ext cx="1598743" cy="9056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8655689" y="5038594"/>
              <a:ext cx="1499244" cy="8024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9318005" y="4955715"/>
              <a:ext cx="1450480" cy="8699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9310688" y="4948576"/>
              <a:ext cx="1436471" cy="9899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7471646" y="5254713"/>
              <a:ext cx="542290" cy="140335"/>
            </a:xfrm>
            <a:custGeom>
              <a:avLst/>
              <a:gdLst/>
              <a:ahLst/>
              <a:cxnLst/>
              <a:rect l="l" t="t" r="r" b="b"/>
              <a:pathLst>
                <a:path w="542290" h="140334">
                  <a:moveTo>
                    <a:pt x="541756" y="0"/>
                  </a:moveTo>
                  <a:lnTo>
                    <a:pt x="0" y="0"/>
                  </a:lnTo>
                  <a:lnTo>
                    <a:pt x="242341" y="139903"/>
                  </a:lnTo>
                  <a:lnTo>
                    <a:pt x="242341" y="81368"/>
                  </a:lnTo>
                  <a:lnTo>
                    <a:pt x="541756" y="81368"/>
                  </a:lnTo>
                  <a:lnTo>
                    <a:pt x="541756" y="0"/>
                  </a:lnTo>
                  <a:close/>
                </a:path>
              </a:pathLst>
            </a:custGeom>
            <a:solidFill>
              <a:srgbClr val="7AC1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7471646" y="5055236"/>
              <a:ext cx="542290" cy="140335"/>
            </a:xfrm>
            <a:custGeom>
              <a:avLst/>
              <a:gdLst/>
              <a:ahLst/>
              <a:cxnLst/>
              <a:rect l="l" t="t" r="r" b="b"/>
              <a:pathLst>
                <a:path w="542290" h="140334">
                  <a:moveTo>
                    <a:pt x="299415" y="0"/>
                  </a:moveTo>
                  <a:lnTo>
                    <a:pt x="299415" y="58547"/>
                  </a:lnTo>
                  <a:lnTo>
                    <a:pt x="0" y="58547"/>
                  </a:lnTo>
                  <a:lnTo>
                    <a:pt x="0" y="139915"/>
                  </a:lnTo>
                  <a:lnTo>
                    <a:pt x="541756" y="139915"/>
                  </a:lnTo>
                  <a:lnTo>
                    <a:pt x="299415" y="0"/>
                  </a:lnTo>
                  <a:close/>
                </a:path>
              </a:pathLst>
            </a:custGeom>
            <a:solidFill>
              <a:srgbClr val="7AC1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9363073" y="4999046"/>
              <a:ext cx="1344790" cy="6998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9363075" y="5649006"/>
              <a:ext cx="1344930" cy="112395"/>
            </a:xfrm>
            <a:custGeom>
              <a:avLst/>
              <a:gdLst/>
              <a:ahLst/>
              <a:cxnLst/>
              <a:rect l="l" t="t" r="r" b="b"/>
              <a:pathLst>
                <a:path w="1344930" h="112395">
                  <a:moveTo>
                    <a:pt x="1344790" y="112001"/>
                  </a:moveTo>
                  <a:lnTo>
                    <a:pt x="0" y="112001"/>
                  </a:lnTo>
                  <a:lnTo>
                    <a:pt x="0" y="0"/>
                  </a:lnTo>
                  <a:lnTo>
                    <a:pt x="1344790" y="0"/>
                  </a:lnTo>
                  <a:lnTo>
                    <a:pt x="1344790" y="112001"/>
                  </a:lnTo>
                  <a:close/>
                </a:path>
              </a:pathLst>
            </a:custGeom>
            <a:solidFill>
              <a:srgbClr val="E9EE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8564817" y="4719024"/>
              <a:ext cx="412622" cy="4554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8617557" y="4771754"/>
              <a:ext cx="266158" cy="3243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8634524" y="4781264"/>
              <a:ext cx="267970" cy="318135"/>
            </a:xfrm>
            <a:custGeom>
              <a:avLst/>
              <a:gdLst/>
              <a:ahLst/>
              <a:cxnLst/>
              <a:rect l="l" t="t" r="r" b="b"/>
              <a:pathLst>
                <a:path w="267970" h="318134">
                  <a:moveTo>
                    <a:pt x="237947" y="0"/>
                  </a:moveTo>
                  <a:lnTo>
                    <a:pt x="30175" y="29197"/>
                  </a:lnTo>
                  <a:lnTo>
                    <a:pt x="419" y="65417"/>
                  </a:lnTo>
                  <a:lnTo>
                    <a:pt x="0" y="289699"/>
                  </a:lnTo>
                  <a:lnTo>
                    <a:pt x="2309" y="301842"/>
                  </a:lnTo>
                  <a:lnTo>
                    <a:pt x="8656" y="311134"/>
                  </a:lnTo>
                  <a:lnTo>
                    <a:pt x="18082" y="316678"/>
                  </a:lnTo>
                  <a:lnTo>
                    <a:pt x="29629" y="317576"/>
                  </a:lnTo>
                  <a:lnTo>
                    <a:pt x="237413" y="288366"/>
                  </a:lnTo>
                  <a:lnTo>
                    <a:pt x="267157" y="252145"/>
                  </a:lnTo>
                  <a:lnTo>
                    <a:pt x="267576" y="27863"/>
                  </a:lnTo>
                  <a:lnTo>
                    <a:pt x="265257" y="15719"/>
                  </a:lnTo>
                  <a:lnTo>
                    <a:pt x="258914" y="6426"/>
                  </a:lnTo>
                  <a:lnTo>
                    <a:pt x="249495" y="885"/>
                  </a:lnTo>
                  <a:lnTo>
                    <a:pt x="237947" y="0"/>
                  </a:lnTo>
                  <a:close/>
                </a:path>
              </a:pathLst>
            </a:custGeom>
            <a:solidFill>
              <a:srgbClr val="6CAC3B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8673465" y="5092416"/>
              <a:ext cx="384044" cy="4215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8726209" y="5145160"/>
              <a:ext cx="241923" cy="29049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8743163" y="5154623"/>
              <a:ext cx="239395" cy="283845"/>
            </a:xfrm>
            <a:custGeom>
              <a:avLst/>
              <a:gdLst/>
              <a:ahLst/>
              <a:cxnLst/>
              <a:rect l="l" t="t" r="r" b="b"/>
              <a:pathLst>
                <a:path w="239395" h="283845">
                  <a:moveTo>
                    <a:pt x="212445" y="0"/>
                  </a:moveTo>
                  <a:lnTo>
                    <a:pt x="26974" y="26085"/>
                  </a:lnTo>
                  <a:lnTo>
                    <a:pt x="380" y="58458"/>
                  </a:lnTo>
                  <a:lnTo>
                    <a:pt x="0" y="258648"/>
                  </a:lnTo>
                  <a:lnTo>
                    <a:pt x="2065" y="269468"/>
                  </a:lnTo>
                  <a:lnTo>
                    <a:pt x="7735" y="277750"/>
                  </a:lnTo>
                  <a:lnTo>
                    <a:pt x="16160" y="282692"/>
                  </a:lnTo>
                  <a:lnTo>
                    <a:pt x="26492" y="283489"/>
                  </a:lnTo>
                  <a:lnTo>
                    <a:pt x="211962" y="257428"/>
                  </a:lnTo>
                  <a:lnTo>
                    <a:pt x="238480" y="225132"/>
                  </a:lnTo>
                  <a:lnTo>
                    <a:pt x="238848" y="24930"/>
                  </a:lnTo>
                  <a:lnTo>
                    <a:pt x="236793" y="14066"/>
                  </a:lnTo>
                  <a:lnTo>
                    <a:pt x="231138" y="5759"/>
                  </a:lnTo>
                  <a:lnTo>
                    <a:pt x="222737" y="805"/>
                  </a:lnTo>
                  <a:lnTo>
                    <a:pt x="212445" y="0"/>
                  </a:lnTo>
                  <a:close/>
                </a:path>
              </a:pathLst>
            </a:custGeom>
            <a:solidFill>
              <a:srgbClr val="6CAC3B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9076919" y="5048362"/>
              <a:ext cx="332244" cy="3608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9129650" y="5101116"/>
              <a:ext cx="205328" cy="2328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8074156" y="4788277"/>
              <a:ext cx="453716" cy="50551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8126908" y="4841007"/>
              <a:ext cx="326563" cy="37707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8214314" y="5223125"/>
              <a:ext cx="480512" cy="53588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8267058" y="5275868"/>
              <a:ext cx="353320" cy="40877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8999811" y="4729603"/>
              <a:ext cx="369754" cy="40548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9052545" y="4782346"/>
              <a:ext cx="242568" cy="27720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8668118" y="4845808"/>
              <a:ext cx="205794" cy="18963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8786176" y="5200432"/>
              <a:ext cx="147104" cy="19994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9179665" y="5181215"/>
              <a:ext cx="126204" cy="851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9363640" y="4881810"/>
              <a:ext cx="326891" cy="35367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9416364" y="4934555"/>
              <a:ext cx="200006" cy="22669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4" name="object 354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56" name="Group 655"/>
          <p:cNvGrpSpPr/>
          <p:nvPr/>
        </p:nvGrpSpPr>
        <p:grpSpPr>
          <a:xfrm>
            <a:off x="0" y="823829"/>
            <a:ext cx="15125700" cy="663118"/>
            <a:chOff x="0" y="823829"/>
            <a:chExt cx="15125700" cy="663118"/>
          </a:xfrm>
        </p:grpSpPr>
        <p:grpSp>
          <p:nvGrpSpPr>
            <p:cNvPr id="657" name="Group 656"/>
            <p:cNvGrpSpPr/>
            <p:nvPr/>
          </p:nvGrpSpPr>
          <p:grpSpPr>
            <a:xfrm rot="5400000" flipV="1">
              <a:off x="7231291" y="-6407462"/>
              <a:ext cx="663118" cy="15125700"/>
              <a:chOff x="1414" y="746754"/>
              <a:chExt cx="440093" cy="9945248"/>
            </a:xfrm>
          </p:grpSpPr>
          <p:sp>
            <p:nvSpPr>
              <p:cNvPr id="667" name="object 1948"/>
              <p:cNvSpPr/>
              <p:nvPr/>
            </p:nvSpPr>
            <p:spPr>
              <a:xfrm>
                <a:off x="1414" y="4058985"/>
                <a:ext cx="440093" cy="1193733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68" name="object 1949"/>
              <p:cNvSpPr/>
              <p:nvPr/>
            </p:nvSpPr>
            <p:spPr>
              <a:xfrm>
                <a:off x="1422" y="3949954"/>
                <a:ext cx="44107" cy="1419339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69" name="object 1950"/>
              <p:cNvSpPr/>
              <p:nvPr/>
            </p:nvSpPr>
            <p:spPr>
              <a:xfrm>
                <a:off x="1414" y="5176972"/>
                <a:ext cx="440093" cy="1143632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0" name="object 1951"/>
              <p:cNvSpPr/>
              <p:nvPr/>
            </p:nvSpPr>
            <p:spPr>
              <a:xfrm>
                <a:off x="1422" y="5057724"/>
                <a:ext cx="44107" cy="1419339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1" name="object 1952"/>
              <p:cNvSpPr/>
              <p:nvPr/>
            </p:nvSpPr>
            <p:spPr>
              <a:xfrm>
                <a:off x="1414" y="6262797"/>
                <a:ext cx="440093" cy="1193733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2" name="object 1953"/>
              <p:cNvSpPr/>
              <p:nvPr/>
            </p:nvSpPr>
            <p:spPr>
              <a:xfrm>
                <a:off x="1422" y="6153759"/>
                <a:ext cx="44107" cy="1419339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3" name="object 1954"/>
              <p:cNvSpPr/>
              <p:nvPr/>
            </p:nvSpPr>
            <p:spPr>
              <a:xfrm>
                <a:off x="1414" y="7357924"/>
                <a:ext cx="440093" cy="1193733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4" name="object 1955"/>
              <p:cNvSpPr/>
              <p:nvPr/>
            </p:nvSpPr>
            <p:spPr>
              <a:xfrm>
                <a:off x="1422" y="7248893"/>
                <a:ext cx="44107" cy="1419326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5" name="object 1956"/>
              <p:cNvSpPr/>
              <p:nvPr/>
            </p:nvSpPr>
            <p:spPr>
              <a:xfrm>
                <a:off x="1414" y="8460030"/>
                <a:ext cx="440093" cy="1193733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6" name="object 1957"/>
              <p:cNvSpPr/>
              <p:nvPr/>
            </p:nvSpPr>
            <p:spPr>
              <a:xfrm>
                <a:off x="1422" y="8350999"/>
                <a:ext cx="44107" cy="1419326"/>
              </a:xfrm>
              <a:prstGeom prst="rect">
                <a:avLst/>
              </a:prstGeom>
              <a:blipFill>
                <a:blip r:embed="rId3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7" name="object 1958"/>
              <p:cNvSpPr/>
              <p:nvPr/>
            </p:nvSpPr>
            <p:spPr>
              <a:xfrm>
                <a:off x="1420" y="9555150"/>
                <a:ext cx="440087" cy="1136851"/>
              </a:xfrm>
              <a:prstGeom prst="rect">
                <a:avLst/>
              </a:prstGeom>
              <a:blipFill>
                <a:blip r:embed="rId3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8" name="object 1959"/>
              <p:cNvSpPr/>
              <p:nvPr/>
            </p:nvSpPr>
            <p:spPr>
              <a:xfrm>
                <a:off x="1422" y="9446120"/>
                <a:ext cx="44107" cy="1245882"/>
              </a:xfrm>
              <a:prstGeom prst="rect">
                <a:avLst/>
              </a:prstGeom>
              <a:blipFill>
                <a:blip r:embed="rId3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79" name="object 1960"/>
              <p:cNvSpPr/>
              <p:nvPr/>
            </p:nvSpPr>
            <p:spPr>
              <a:xfrm>
                <a:off x="1414" y="746754"/>
                <a:ext cx="440093" cy="1193733"/>
              </a:xfrm>
              <a:prstGeom prst="rect">
                <a:avLst/>
              </a:prstGeom>
              <a:blipFill>
                <a:blip r:embed="rId3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0" name="object 1962"/>
              <p:cNvSpPr/>
              <p:nvPr/>
            </p:nvSpPr>
            <p:spPr>
              <a:xfrm>
                <a:off x="1414" y="1844898"/>
                <a:ext cx="440093" cy="1193733"/>
              </a:xfrm>
              <a:prstGeom prst="rect">
                <a:avLst/>
              </a:prstGeom>
              <a:blipFill>
                <a:blip r:embed="rId3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1" name="object 1963"/>
              <p:cNvSpPr/>
              <p:nvPr/>
            </p:nvSpPr>
            <p:spPr>
              <a:xfrm>
                <a:off x="1422" y="1735861"/>
                <a:ext cx="44107" cy="1419339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82" name="object 1964"/>
              <p:cNvSpPr/>
              <p:nvPr/>
            </p:nvSpPr>
            <p:spPr>
              <a:xfrm>
                <a:off x="1414" y="2966590"/>
                <a:ext cx="440093" cy="1193733"/>
              </a:xfrm>
              <a:prstGeom prst="rect">
                <a:avLst/>
              </a:prstGeom>
              <a:blipFill>
                <a:blip r:embed="rId3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683" name="object 1965"/>
              <p:cNvSpPr/>
              <p:nvPr/>
            </p:nvSpPr>
            <p:spPr>
              <a:xfrm>
                <a:off x="1422" y="2857551"/>
                <a:ext cx="44107" cy="1419338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658" name="object 1966"/>
            <p:cNvSpPr txBox="1"/>
            <p:nvPr/>
          </p:nvSpPr>
          <p:spPr>
            <a:xfrm rot="16200000">
              <a:off x="14280515" y="457673"/>
              <a:ext cx="307340" cy="119761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59" name="object 1967"/>
            <p:cNvSpPr txBox="1"/>
            <p:nvPr/>
          </p:nvSpPr>
          <p:spPr>
            <a:xfrm rot="16200000">
              <a:off x="12636500" y="374489"/>
              <a:ext cx="307340" cy="13639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0" name="object 1968"/>
            <p:cNvSpPr txBox="1"/>
            <p:nvPr/>
          </p:nvSpPr>
          <p:spPr>
            <a:xfrm rot="16200000">
              <a:off x="11142980" y="283047"/>
              <a:ext cx="307340" cy="154622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1" name="object 1969"/>
            <p:cNvSpPr txBox="1"/>
            <p:nvPr/>
          </p:nvSpPr>
          <p:spPr>
            <a:xfrm rot="16200000">
              <a:off x="9350375" y="96041"/>
              <a:ext cx="307340" cy="191960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Посетители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62" name="object 1970"/>
            <p:cNvSpPr txBox="1"/>
            <p:nvPr/>
          </p:nvSpPr>
          <p:spPr>
            <a:xfrm rot="16200000">
              <a:off x="7660005" y="576417"/>
              <a:ext cx="307340" cy="95885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Отель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63" name="object 1971"/>
            <p:cNvSpPr txBox="1"/>
            <p:nvPr/>
          </p:nvSpPr>
          <p:spPr>
            <a:xfrm rot="16200000">
              <a:off x="5843074" y="581109"/>
              <a:ext cx="307340" cy="9501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Лифт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64" name="object 1972"/>
            <p:cNvSpPr txBox="1"/>
            <p:nvPr/>
          </p:nvSpPr>
          <p:spPr>
            <a:xfrm rot="16200000">
              <a:off x="4145013" y="382575"/>
              <a:ext cx="307340" cy="134717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65" name="object 1973"/>
            <p:cNvSpPr txBox="1"/>
            <p:nvPr/>
          </p:nvSpPr>
          <p:spPr>
            <a:xfrm rot="16200000">
              <a:off x="2707640" y="360519"/>
              <a:ext cx="307340" cy="139128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66" name="object 1974"/>
            <p:cNvSpPr txBox="1"/>
            <p:nvPr/>
          </p:nvSpPr>
          <p:spPr>
            <a:xfrm rot="16200000">
              <a:off x="867410" y="364963"/>
              <a:ext cx="307340" cy="138303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1" name="object 1961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75" name="object 1975"/>
          <p:cNvSpPr txBox="1"/>
          <p:nvPr/>
        </p:nvSpPr>
        <p:spPr>
          <a:xfrm>
            <a:off x="889655" y="2811148"/>
            <a:ext cx="12945616" cy="934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dirty="0">
                <a:latin typeface="Myriad Pro"/>
                <a:cs typeface="Myriad Pro"/>
              </a:rPr>
              <a:t>В разных отраслях существуют разные требования к смещению </a:t>
            </a:r>
            <a:r>
              <a:rPr lang="ru-RU" dirty="0">
                <a:latin typeface="Myriad Pro"/>
                <a:cs typeface="Myriad Pro"/>
              </a:rPr>
              <a:t>УРВ</a:t>
            </a:r>
            <a:r>
              <a:rPr dirty="0">
                <a:latin typeface="Myriad Pro"/>
                <a:cs typeface="Myriad Pro"/>
              </a:rPr>
              <a:t>, некоторые из которых подвержены хаотической ситуации, такие как розничная торговля, F &amp; B и сторожевая охрана, управление сменой с гибкостью имеет важное значение для управления их операциями.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1998" name="object 1998"/>
          <p:cNvSpPr/>
          <p:nvPr/>
        </p:nvSpPr>
        <p:spPr>
          <a:xfrm>
            <a:off x="1001080" y="3838379"/>
            <a:ext cx="7388254" cy="3698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99" name="object 1999"/>
          <p:cNvSpPr/>
          <p:nvPr/>
        </p:nvSpPr>
        <p:spPr>
          <a:xfrm>
            <a:off x="5449284" y="6184900"/>
            <a:ext cx="8385987" cy="3233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31" name="object 2031"/>
          <p:cNvSpPr txBox="1"/>
          <p:nvPr/>
        </p:nvSpPr>
        <p:spPr>
          <a:xfrm>
            <a:off x="818515" y="2076450"/>
            <a:ext cx="6211570" cy="43751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6985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55"/>
              </a:spcBef>
            </a:pPr>
            <a:r>
              <a:rPr sz="2800" dirty="0">
                <a:latin typeface="Myriad Pro"/>
                <a:cs typeface="Myriad Pro"/>
              </a:rPr>
              <a:t>Планирование гибкого сдвига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034" name="Group 2033"/>
          <p:cNvGrpSpPr/>
          <p:nvPr/>
        </p:nvGrpSpPr>
        <p:grpSpPr>
          <a:xfrm>
            <a:off x="0" y="823829"/>
            <a:ext cx="15125700" cy="663118"/>
            <a:chOff x="0" y="823829"/>
            <a:chExt cx="15125700" cy="663118"/>
          </a:xfrm>
        </p:grpSpPr>
        <p:grpSp>
          <p:nvGrpSpPr>
            <p:cNvPr id="2035" name="Group 2034"/>
            <p:cNvGrpSpPr/>
            <p:nvPr/>
          </p:nvGrpSpPr>
          <p:grpSpPr>
            <a:xfrm rot="5400000" flipV="1">
              <a:off x="7231291" y="-6407462"/>
              <a:ext cx="663118" cy="15125700"/>
              <a:chOff x="1414" y="746754"/>
              <a:chExt cx="440093" cy="9945248"/>
            </a:xfrm>
          </p:grpSpPr>
          <p:sp>
            <p:nvSpPr>
              <p:cNvPr id="2045" name="object 1948"/>
              <p:cNvSpPr/>
              <p:nvPr/>
            </p:nvSpPr>
            <p:spPr>
              <a:xfrm>
                <a:off x="1414" y="4058985"/>
                <a:ext cx="440093" cy="119373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46" name="object 1949"/>
              <p:cNvSpPr/>
              <p:nvPr/>
            </p:nvSpPr>
            <p:spPr>
              <a:xfrm>
                <a:off x="1422" y="394995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47" name="object 1950"/>
              <p:cNvSpPr/>
              <p:nvPr/>
            </p:nvSpPr>
            <p:spPr>
              <a:xfrm>
                <a:off x="1414" y="5166764"/>
                <a:ext cx="440093" cy="119373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48" name="object 1951"/>
              <p:cNvSpPr/>
              <p:nvPr/>
            </p:nvSpPr>
            <p:spPr>
              <a:xfrm>
                <a:off x="1422" y="505772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49" name="object 1952"/>
              <p:cNvSpPr/>
              <p:nvPr/>
            </p:nvSpPr>
            <p:spPr>
              <a:xfrm>
                <a:off x="1414" y="6262797"/>
                <a:ext cx="440093" cy="119373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0" name="object 1953"/>
              <p:cNvSpPr/>
              <p:nvPr/>
            </p:nvSpPr>
            <p:spPr>
              <a:xfrm>
                <a:off x="1422" y="6153759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1" name="object 1954"/>
              <p:cNvSpPr/>
              <p:nvPr/>
            </p:nvSpPr>
            <p:spPr>
              <a:xfrm>
                <a:off x="1414" y="7357924"/>
                <a:ext cx="440093" cy="119373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2" name="object 1955"/>
              <p:cNvSpPr/>
              <p:nvPr/>
            </p:nvSpPr>
            <p:spPr>
              <a:xfrm>
                <a:off x="1422" y="7248893"/>
                <a:ext cx="44107" cy="141932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3" name="object 1956"/>
              <p:cNvSpPr/>
              <p:nvPr/>
            </p:nvSpPr>
            <p:spPr>
              <a:xfrm>
                <a:off x="1414" y="8460030"/>
                <a:ext cx="440093" cy="119373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4" name="object 1957"/>
              <p:cNvSpPr/>
              <p:nvPr/>
            </p:nvSpPr>
            <p:spPr>
              <a:xfrm>
                <a:off x="1422" y="8350999"/>
                <a:ext cx="44107" cy="141932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5" name="object 1958"/>
              <p:cNvSpPr/>
              <p:nvPr/>
            </p:nvSpPr>
            <p:spPr>
              <a:xfrm>
                <a:off x="1420" y="9555150"/>
                <a:ext cx="440087" cy="1136851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6" name="object 1959"/>
              <p:cNvSpPr/>
              <p:nvPr/>
            </p:nvSpPr>
            <p:spPr>
              <a:xfrm>
                <a:off x="1422" y="9446120"/>
                <a:ext cx="44107" cy="1245882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7" name="object 1960"/>
              <p:cNvSpPr/>
              <p:nvPr/>
            </p:nvSpPr>
            <p:spPr>
              <a:xfrm>
                <a:off x="1414" y="746754"/>
                <a:ext cx="440093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8" name="object 1962"/>
              <p:cNvSpPr/>
              <p:nvPr/>
            </p:nvSpPr>
            <p:spPr>
              <a:xfrm>
                <a:off x="1414" y="1844898"/>
                <a:ext cx="440093" cy="1193733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9" name="object 1963"/>
              <p:cNvSpPr/>
              <p:nvPr/>
            </p:nvSpPr>
            <p:spPr>
              <a:xfrm>
                <a:off x="1422" y="1735861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60" name="object 1964"/>
              <p:cNvSpPr/>
              <p:nvPr/>
            </p:nvSpPr>
            <p:spPr>
              <a:xfrm>
                <a:off x="1414" y="2966590"/>
                <a:ext cx="440093" cy="1193733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061" name="object 1965"/>
              <p:cNvSpPr/>
              <p:nvPr/>
            </p:nvSpPr>
            <p:spPr>
              <a:xfrm>
                <a:off x="1422" y="2857551"/>
                <a:ext cx="44107" cy="1419338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2036" name="object 1966"/>
            <p:cNvSpPr txBox="1"/>
            <p:nvPr/>
          </p:nvSpPr>
          <p:spPr>
            <a:xfrm rot="16200000">
              <a:off x="14262100" y="476088"/>
              <a:ext cx="307340" cy="11607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2037" name="object 1967"/>
            <p:cNvSpPr txBox="1"/>
            <p:nvPr/>
          </p:nvSpPr>
          <p:spPr>
            <a:xfrm rot="16200000">
              <a:off x="12712700" y="371314"/>
              <a:ext cx="307340" cy="136906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38" name="object 1968"/>
            <p:cNvSpPr txBox="1"/>
            <p:nvPr/>
          </p:nvSpPr>
          <p:spPr>
            <a:xfrm rot="16200000">
              <a:off x="11000105" y="324322"/>
              <a:ext cx="307340" cy="14636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39" name="object 1969"/>
            <p:cNvSpPr txBox="1"/>
            <p:nvPr/>
          </p:nvSpPr>
          <p:spPr>
            <a:xfrm rot="16200000">
              <a:off x="9234805" y="220184"/>
              <a:ext cx="276860" cy="16719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dirty="0">
                  <a:latin typeface="Myriad Pro"/>
                  <a:cs typeface="Myriad Pro"/>
                </a:rPr>
                <a:t>Посетитель</a:t>
              </a:r>
              <a:endParaRPr lang="ru-RU" dirty="0">
                <a:latin typeface="Myriad Pro"/>
                <a:cs typeface="Myriad Pro"/>
              </a:endParaRPr>
            </a:p>
          </p:txBody>
        </p:sp>
        <p:sp>
          <p:nvSpPr>
            <p:cNvPr id="2040" name="object 1970"/>
            <p:cNvSpPr txBox="1"/>
            <p:nvPr/>
          </p:nvSpPr>
          <p:spPr>
            <a:xfrm rot="16200000">
              <a:off x="7626985" y="515457"/>
              <a:ext cx="307340" cy="10807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1" name="object 1971"/>
            <p:cNvSpPr txBox="1"/>
            <p:nvPr/>
          </p:nvSpPr>
          <p:spPr>
            <a:xfrm rot="16200000">
              <a:off x="5741269" y="581109"/>
              <a:ext cx="307340" cy="9501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2" name="object 1972"/>
            <p:cNvSpPr txBox="1"/>
            <p:nvPr/>
          </p:nvSpPr>
          <p:spPr>
            <a:xfrm rot="16200000">
              <a:off x="4095548" y="382575"/>
              <a:ext cx="307340" cy="134717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3" name="object 1973"/>
            <p:cNvSpPr txBox="1"/>
            <p:nvPr/>
          </p:nvSpPr>
          <p:spPr>
            <a:xfrm rot="16200000">
              <a:off x="2694305" y="373854"/>
              <a:ext cx="307340" cy="13639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4" name="object 1974"/>
            <p:cNvSpPr txBox="1"/>
            <p:nvPr/>
          </p:nvSpPr>
          <p:spPr>
            <a:xfrm rot="16200000">
              <a:off x="923290" y="309083"/>
              <a:ext cx="307340" cy="14947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1" name="object 1961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76" name="object 1976"/>
          <p:cNvSpPr txBox="1"/>
          <p:nvPr/>
        </p:nvSpPr>
        <p:spPr>
          <a:xfrm>
            <a:off x="1577645" y="1486664"/>
            <a:ext cx="8248947" cy="129667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Многоуровневые утверждения и автоматические оповещения по электронной почте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1985" name="object 1985"/>
          <p:cNvSpPr txBox="1"/>
          <p:nvPr/>
        </p:nvSpPr>
        <p:spPr>
          <a:xfrm>
            <a:off x="1719714" y="3074190"/>
            <a:ext cx="8843763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Уведомления по электронной почте для исключений посещаемости и многоуровневых утверждений.</a:t>
            </a:r>
            <a:endParaRPr sz="2000" dirty="0">
              <a:latin typeface="Myriad Pro"/>
              <a:cs typeface="Myriad Pro"/>
            </a:endParaRPr>
          </a:p>
        </p:txBody>
      </p:sp>
      <p:grpSp>
        <p:nvGrpSpPr>
          <p:cNvPr id="2034" name="Group 2033"/>
          <p:cNvGrpSpPr/>
          <p:nvPr/>
        </p:nvGrpSpPr>
        <p:grpSpPr>
          <a:xfrm>
            <a:off x="0" y="823829"/>
            <a:ext cx="15193963" cy="663118"/>
            <a:chOff x="0" y="823829"/>
            <a:chExt cx="15193963" cy="663118"/>
          </a:xfrm>
        </p:grpSpPr>
        <p:grpSp>
          <p:nvGrpSpPr>
            <p:cNvPr id="2035" name="Group 2034"/>
            <p:cNvGrpSpPr/>
            <p:nvPr/>
          </p:nvGrpSpPr>
          <p:grpSpPr>
            <a:xfrm rot="5400000" flipV="1">
              <a:off x="7231291" y="-6407462"/>
              <a:ext cx="663118" cy="15125700"/>
              <a:chOff x="1414" y="746754"/>
              <a:chExt cx="440093" cy="9945248"/>
            </a:xfrm>
          </p:grpSpPr>
          <p:sp>
            <p:nvSpPr>
              <p:cNvPr id="2045" name="object 1948"/>
              <p:cNvSpPr/>
              <p:nvPr/>
            </p:nvSpPr>
            <p:spPr>
              <a:xfrm>
                <a:off x="1414" y="4058985"/>
                <a:ext cx="440093" cy="1193733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46" name="object 1949"/>
              <p:cNvSpPr/>
              <p:nvPr/>
            </p:nvSpPr>
            <p:spPr>
              <a:xfrm>
                <a:off x="1422" y="394995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47" name="object 1950"/>
              <p:cNvSpPr/>
              <p:nvPr/>
            </p:nvSpPr>
            <p:spPr>
              <a:xfrm>
                <a:off x="1414" y="5166764"/>
                <a:ext cx="440093" cy="119373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48" name="object 1951"/>
              <p:cNvSpPr/>
              <p:nvPr/>
            </p:nvSpPr>
            <p:spPr>
              <a:xfrm>
                <a:off x="1422" y="505772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49" name="object 1952"/>
              <p:cNvSpPr/>
              <p:nvPr/>
            </p:nvSpPr>
            <p:spPr>
              <a:xfrm>
                <a:off x="1414" y="6262797"/>
                <a:ext cx="440093" cy="119373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0" name="object 1953"/>
              <p:cNvSpPr/>
              <p:nvPr/>
            </p:nvSpPr>
            <p:spPr>
              <a:xfrm>
                <a:off x="1422" y="6153759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1" name="object 1954"/>
              <p:cNvSpPr/>
              <p:nvPr/>
            </p:nvSpPr>
            <p:spPr>
              <a:xfrm>
                <a:off x="1414" y="7357924"/>
                <a:ext cx="440093" cy="119373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2" name="object 1955"/>
              <p:cNvSpPr/>
              <p:nvPr/>
            </p:nvSpPr>
            <p:spPr>
              <a:xfrm>
                <a:off x="1422" y="7248893"/>
                <a:ext cx="44107" cy="141932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3" name="object 1956"/>
              <p:cNvSpPr/>
              <p:nvPr/>
            </p:nvSpPr>
            <p:spPr>
              <a:xfrm>
                <a:off x="1414" y="8460030"/>
                <a:ext cx="440093" cy="119373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4" name="object 1957"/>
              <p:cNvSpPr/>
              <p:nvPr/>
            </p:nvSpPr>
            <p:spPr>
              <a:xfrm>
                <a:off x="1422" y="8350999"/>
                <a:ext cx="44107" cy="141932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5" name="object 1958"/>
              <p:cNvSpPr/>
              <p:nvPr/>
            </p:nvSpPr>
            <p:spPr>
              <a:xfrm>
                <a:off x="1420" y="9555150"/>
                <a:ext cx="440087" cy="113685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6" name="object 1959"/>
              <p:cNvSpPr/>
              <p:nvPr/>
            </p:nvSpPr>
            <p:spPr>
              <a:xfrm>
                <a:off x="1422" y="9446120"/>
                <a:ext cx="44107" cy="124588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7" name="object 1960"/>
              <p:cNvSpPr/>
              <p:nvPr/>
            </p:nvSpPr>
            <p:spPr>
              <a:xfrm>
                <a:off x="1414" y="746754"/>
                <a:ext cx="440093" cy="1193733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8" name="object 1962"/>
              <p:cNvSpPr/>
              <p:nvPr/>
            </p:nvSpPr>
            <p:spPr>
              <a:xfrm>
                <a:off x="1414" y="1844898"/>
                <a:ext cx="440093" cy="1193733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59" name="object 1963"/>
              <p:cNvSpPr/>
              <p:nvPr/>
            </p:nvSpPr>
            <p:spPr>
              <a:xfrm>
                <a:off x="1422" y="1735861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060" name="object 1964"/>
              <p:cNvSpPr/>
              <p:nvPr/>
            </p:nvSpPr>
            <p:spPr>
              <a:xfrm>
                <a:off x="1414" y="2966590"/>
                <a:ext cx="440093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061" name="object 1965"/>
              <p:cNvSpPr/>
              <p:nvPr/>
            </p:nvSpPr>
            <p:spPr>
              <a:xfrm>
                <a:off x="1422" y="2857551"/>
                <a:ext cx="44107" cy="1419338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2036" name="object 1966"/>
            <p:cNvSpPr txBox="1"/>
            <p:nvPr/>
          </p:nvSpPr>
          <p:spPr>
            <a:xfrm rot="16200000">
              <a:off x="14361160" y="377028"/>
              <a:ext cx="307340" cy="135826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2037" name="object 1967"/>
            <p:cNvSpPr txBox="1"/>
            <p:nvPr/>
          </p:nvSpPr>
          <p:spPr>
            <a:xfrm rot="16200000">
              <a:off x="12712700" y="371314"/>
              <a:ext cx="307340" cy="136906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38" name="object 1968"/>
            <p:cNvSpPr txBox="1"/>
            <p:nvPr/>
          </p:nvSpPr>
          <p:spPr>
            <a:xfrm rot="16200000">
              <a:off x="11000105" y="324322"/>
              <a:ext cx="307340" cy="14636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39" name="object 1969"/>
            <p:cNvSpPr txBox="1"/>
            <p:nvPr/>
          </p:nvSpPr>
          <p:spPr>
            <a:xfrm rot="16200000">
              <a:off x="9300210" y="305274"/>
              <a:ext cx="245745" cy="15633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 dirty="0">
                  <a:latin typeface="Myriad Pro"/>
                  <a:cs typeface="Myriad Pro"/>
                </a:rPr>
                <a:t>Посетитель</a:t>
              </a:r>
              <a:endParaRPr lang="ru-RU" sz="1600" dirty="0">
                <a:latin typeface="Myriad Pro"/>
                <a:cs typeface="Myriad Pro"/>
              </a:endParaRPr>
            </a:p>
          </p:txBody>
        </p:sp>
        <p:sp>
          <p:nvSpPr>
            <p:cNvPr id="2040" name="object 1970"/>
            <p:cNvSpPr txBox="1"/>
            <p:nvPr/>
          </p:nvSpPr>
          <p:spPr>
            <a:xfrm rot="16200000">
              <a:off x="7738745" y="403697"/>
              <a:ext cx="307340" cy="13042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1" name="object 1971"/>
            <p:cNvSpPr txBox="1"/>
            <p:nvPr/>
          </p:nvSpPr>
          <p:spPr>
            <a:xfrm rot="16200000">
              <a:off x="5741269" y="581109"/>
              <a:ext cx="307340" cy="9501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2" name="object 1972"/>
            <p:cNvSpPr txBox="1"/>
            <p:nvPr/>
          </p:nvSpPr>
          <p:spPr>
            <a:xfrm rot="16200000">
              <a:off x="4095548" y="382575"/>
              <a:ext cx="307340" cy="134717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3" name="object 1973"/>
            <p:cNvSpPr txBox="1"/>
            <p:nvPr/>
          </p:nvSpPr>
          <p:spPr>
            <a:xfrm rot="16200000">
              <a:off x="2591435" y="476724"/>
              <a:ext cx="307340" cy="115824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4" name="object 1974"/>
            <p:cNvSpPr txBox="1"/>
            <p:nvPr/>
          </p:nvSpPr>
          <p:spPr>
            <a:xfrm rot="16200000">
              <a:off x="948055" y="283683"/>
              <a:ext cx="307340" cy="15449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19704" y="4044944"/>
            <a:ext cx="11924847" cy="5749245"/>
            <a:chOff x="5183251" y="4718857"/>
            <a:chExt cx="5454521" cy="2629751"/>
          </a:xfrm>
        </p:grpSpPr>
        <p:sp>
          <p:nvSpPr>
            <p:cNvPr id="1980" name="object 1980"/>
            <p:cNvSpPr/>
            <p:nvPr/>
          </p:nvSpPr>
          <p:spPr>
            <a:xfrm>
              <a:off x="7329032" y="4755322"/>
              <a:ext cx="1143025" cy="150636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81" name="object 1981"/>
            <p:cNvSpPr/>
            <p:nvPr/>
          </p:nvSpPr>
          <p:spPr>
            <a:xfrm>
              <a:off x="8771508" y="5116066"/>
              <a:ext cx="1866264" cy="1774189"/>
            </a:xfrm>
            <a:custGeom>
              <a:avLst/>
              <a:gdLst/>
              <a:ahLst/>
              <a:cxnLst/>
              <a:rect l="l" t="t" r="r" b="b"/>
              <a:pathLst>
                <a:path w="1866265" h="1774190">
                  <a:moveTo>
                    <a:pt x="1733003" y="0"/>
                  </a:moveTo>
                  <a:lnTo>
                    <a:pt x="133210" y="0"/>
                  </a:lnTo>
                  <a:lnTo>
                    <a:pt x="91222" y="6820"/>
                  </a:lnTo>
                  <a:lnTo>
                    <a:pt x="54669" y="25789"/>
                  </a:lnTo>
                  <a:lnTo>
                    <a:pt x="25789" y="54669"/>
                  </a:lnTo>
                  <a:lnTo>
                    <a:pt x="6820" y="91222"/>
                  </a:lnTo>
                  <a:lnTo>
                    <a:pt x="0" y="133210"/>
                  </a:lnTo>
                  <a:lnTo>
                    <a:pt x="0" y="1640890"/>
                  </a:lnTo>
                  <a:lnTo>
                    <a:pt x="6820" y="1682878"/>
                  </a:lnTo>
                  <a:lnTo>
                    <a:pt x="25789" y="1719431"/>
                  </a:lnTo>
                  <a:lnTo>
                    <a:pt x="54669" y="1748311"/>
                  </a:lnTo>
                  <a:lnTo>
                    <a:pt x="91222" y="1767280"/>
                  </a:lnTo>
                  <a:lnTo>
                    <a:pt x="133210" y="1774101"/>
                  </a:lnTo>
                  <a:lnTo>
                    <a:pt x="1733003" y="1774101"/>
                  </a:lnTo>
                  <a:lnTo>
                    <a:pt x="1774990" y="1767280"/>
                  </a:lnTo>
                  <a:lnTo>
                    <a:pt x="1811540" y="1748311"/>
                  </a:lnTo>
                  <a:lnTo>
                    <a:pt x="1840416" y="1719431"/>
                  </a:lnTo>
                  <a:lnTo>
                    <a:pt x="1859382" y="1682878"/>
                  </a:lnTo>
                  <a:lnTo>
                    <a:pt x="1866201" y="1640890"/>
                  </a:lnTo>
                  <a:lnTo>
                    <a:pt x="1866201" y="133210"/>
                  </a:lnTo>
                  <a:lnTo>
                    <a:pt x="1859382" y="91222"/>
                  </a:lnTo>
                  <a:lnTo>
                    <a:pt x="1840416" y="54669"/>
                  </a:lnTo>
                  <a:lnTo>
                    <a:pt x="1811540" y="25789"/>
                  </a:lnTo>
                  <a:lnTo>
                    <a:pt x="1774990" y="6820"/>
                  </a:lnTo>
                  <a:lnTo>
                    <a:pt x="1733003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2" name="object 1982"/>
            <p:cNvSpPr/>
            <p:nvPr/>
          </p:nvSpPr>
          <p:spPr>
            <a:xfrm>
              <a:off x="5183251" y="6373947"/>
              <a:ext cx="3397885" cy="499745"/>
            </a:xfrm>
            <a:custGeom>
              <a:avLst/>
              <a:gdLst/>
              <a:ahLst/>
              <a:cxnLst/>
              <a:rect l="l" t="t" r="r" b="b"/>
              <a:pathLst>
                <a:path w="3397885" h="499745">
                  <a:moveTo>
                    <a:pt x="3302317" y="0"/>
                  </a:moveTo>
                  <a:lnTo>
                    <a:pt x="95376" y="0"/>
                  </a:lnTo>
                  <a:lnTo>
                    <a:pt x="58341" y="7526"/>
                  </a:lnTo>
                  <a:lnTo>
                    <a:pt x="28014" y="28019"/>
                  </a:lnTo>
                  <a:lnTo>
                    <a:pt x="7524" y="58346"/>
                  </a:lnTo>
                  <a:lnTo>
                    <a:pt x="0" y="95376"/>
                  </a:lnTo>
                  <a:lnTo>
                    <a:pt x="0" y="404139"/>
                  </a:lnTo>
                  <a:lnTo>
                    <a:pt x="7524" y="441169"/>
                  </a:lnTo>
                  <a:lnTo>
                    <a:pt x="28014" y="471497"/>
                  </a:lnTo>
                  <a:lnTo>
                    <a:pt x="58341" y="491989"/>
                  </a:lnTo>
                  <a:lnTo>
                    <a:pt x="95376" y="499516"/>
                  </a:lnTo>
                  <a:lnTo>
                    <a:pt x="3302317" y="499516"/>
                  </a:lnTo>
                  <a:lnTo>
                    <a:pt x="3339347" y="491989"/>
                  </a:lnTo>
                  <a:lnTo>
                    <a:pt x="3369675" y="471497"/>
                  </a:lnTo>
                  <a:lnTo>
                    <a:pt x="3390167" y="441169"/>
                  </a:lnTo>
                  <a:lnTo>
                    <a:pt x="3397694" y="404139"/>
                  </a:lnTo>
                  <a:lnTo>
                    <a:pt x="3397694" y="95376"/>
                  </a:lnTo>
                  <a:lnTo>
                    <a:pt x="3390167" y="58346"/>
                  </a:lnTo>
                  <a:lnTo>
                    <a:pt x="3369675" y="28019"/>
                  </a:lnTo>
                  <a:lnTo>
                    <a:pt x="3339347" y="7526"/>
                  </a:lnTo>
                  <a:lnTo>
                    <a:pt x="3302317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3" name="object 1983"/>
            <p:cNvSpPr txBox="1"/>
            <p:nvPr/>
          </p:nvSpPr>
          <p:spPr>
            <a:xfrm>
              <a:off x="5307275" y="4763424"/>
              <a:ext cx="483897" cy="20593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7145" marR="5080" indent="-5080">
                <a:lnSpc>
                  <a:spcPct val="102000"/>
                </a:lnSpc>
                <a:spcBef>
                  <a:spcPts val="95"/>
                </a:spcBef>
              </a:pPr>
              <a:r>
                <a:rPr lang="ru-RU" sz="1400" dirty="0">
                  <a:latin typeface="Myriad Pro"/>
                  <a:cs typeface="Myriad Pro"/>
                </a:rPr>
                <a:t>Помощник менеджера</a:t>
              </a:r>
              <a:endParaRPr lang="ru-RU" sz="1400" dirty="0">
                <a:latin typeface="Myriad Pro"/>
                <a:cs typeface="Myriad Pro"/>
              </a:endParaRPr>
            </a:p>
          </p:txBody>
        </p:sp>
        <p:sp>
          <p:nvSpPr>
            <p:cNvPr id="1984" name="object 1984"/>
            <p:cNvSpPr txBox="1"/>
            <p:nvPr/>
          </p:nvSpPr>
          <p:spPr>
            <a:xfrm>
              <a:off x="6803263" y="4757247"/>
              <a:ext cx="466734" cy="20593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52705">
                <a:lnSpc>
                  <a:spcPct val="102000"/>
                </a:lnSpc>
                <a:spcBef>
                  <a:spcPts val="95"/>
                </a:spcBef>
              </a:pPr>
              <a:r>
                <a:rPr lang="ru-RU" sz="1400" dirty="0">
                  <a:latin typeface="Myriad Pro"/>
                  <a:cs typeface="Myriad Pro"/>
                </a:rPr>
                <a:t>Старший менеджер</a:t>
              </a:r>
              <a:endParaRPr lang="ru-RU" sz="1400" dirty="0">
                <a:latin typeface="Myriad Pro"/>
                <a:cs typeface="Myriad Pro"/>
              </a:endParaRPr>
            </a:p>
          </p:txBody>
        </p:sp>
        <p:sp>
          <p:nvSpPr>
            <p:cNvPr id="1986" name="object 1986"/>
            <p:cNvSpPr txBox="1"/>
            <p:nvPr/>
          </p:nvSpPr>
          <p:spPr>
            <a:xfrm>
              <a:off x="7850321" y="4718857"/>
              <a:ext cx="553200" cy="118796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5"/>
                </a:spcBef>
              </a:pPr>
              <a:endParaRPr sz="1600" dirty="0">
                <a:latin typeface="Myriad Pro"/>
                <a:cs typeface="Myriad Pro"/>
              </a:endParaRPr>
            </a:p>
          </p:txBody>
        </p:sp>
        <p:sp>
          <p:nvSpPr>
            <p:cNvPr id="1987" name="object 1987"/>
            <p:cNvSpPr txBox="1"/>
            <p:nvPr/>
          </p:nvSpPr>
          <p:spPr>
            <a:xfrm>
              <a:off x="6066157" y="4823641"/>
              <a:ext cx="485285" cy="104854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5"/>
                </a:spcBef>
              </a:pPr>
              <a:r>
                <a:rPr lang="ru-RU" sz="1400" dirty="0">
                  <a:latin typeface="Myriad Pro"/>
                  <a:cs typeface="Myriad Pro"/>
                </a:rPr>
                <a:t>Менеджер</a:t>
              </a:r>
              <a:endParaRPr lang="ru-RU" sz="1400" dirty="0">
                <a:latin typeface="Myriad Pro"/>
                <a:cs typeface="Myriad Pro"/>
              </a:endParaRPr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5224839" y="5103267"/>
              <a:ext cx="621525" cy="10039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89" name="object 1989"/>
            <p:cNvSpPr/>
            <p:nvPr/>
          </p:nvSpPr>
          <p:spPr>
            <a:xfrm>
              <a:off x="6661934" y="5072588"/>
              <a:ext cx="685142" cy="10345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90" name="object 1990"/>
            <p:cNvSpPr/>
            <p:nvPr/>
          </p:nvSpPr>
          <p:spPr>
            <a:xfrm>
              <a:off x="5932010" y="5126594"/>
              <a:ext cx="633743" cy="98059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91" name="object 1991"/>
            <p:cNvSpPr txBox="1"/>
            <p:nvPr/>
          </p:nvSpPr>
          <p:spPr>
            <a:xfrm>
              <a:off x="8916400" y="6216708"/>
              <a:ext cx="1606550" cy="11319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2000" spc="5" dirty="0">
                  <a:solidFill>
                    <a:srgbClr val="231F20"/>
                  </a:solidFill>
                  <a:latin typeface="Myriad Pro"/>
                  <a:cs typeface="Myriad Pro"/>
                </a:rPr>
                <a:t>Уведомления по электронной почте отправляются сотрудникам для предупреждения о посещаемости в случае позднего, раннего </a:t>
              </a:r>
              <a:r>
                <a:rPr lang="ru-RU" sz="2000" spc="5" dirty="0">
                  <a:solidFill>
                    <a:srgbClr val="231F20"/>
                  </a:solidFill>
                  <a:latin typeface="Myriad Pro"/>
                  <a:cs typeface="Myriad Pro"/>
                </a:rPr>
                <a:t>ухода</a:t>
              </a:r>
              <a:r>
                <a:rPr sz="2000" spc="5" dirty="0">
                  <a:solidFill>
                    <a:srgbClr val="231F20"/>
                  </a:solidFill>
                  <a:latin typeface="Myriad Pro"/>
                  <a:cs typeface="Myriad Pro"/>
                </a:rPr>
                <a:t> и отсутствия.</a:t>
              </a:r>
              <a:endParaRPr sz="2000" dirty="0">
                <a:latin typeface="Myriad Pro"/>
                <a:cs typeface="Myriad Pro"/>
              </a:endParaRPr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9666558" y="5231344"/>
              <a:ext cx="201855" cy="13665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93" name="object 1993"/>
            <p:cNvSpPr txBox="1"/>
            <p:nvPr/>
          </p:nvSpPr>
          <p:spPr>
            <a:xfrm>
              <a:off x="5270996" y="6419685"/>
              <a:ext cx="3167380" cy="4281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2000" spc="-25" dirty="0">
                  <a:solidFill>
                    <a:srgbClr val="FF0000"/>
                  </a:solidFill>
                  <a:latin typeface="Myriad Pro"/>
                  <a:cs typeface="Myriad Pro"/>
                </a:rPr>
                <a:t>Leave or manual punches can be applied through ZKBioSecurity, which  can be approved by multi-level approvers who are set by hierarchical  level</a:t>
              </a:r>
              <a:endParaRPr sz="2000" spc="-25" dirty="0">
                <a:solidFill>
                  <a:srgbClr val="FF000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5791367" y="4806110"/>
              <a:ext cx="248617" cy="18712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95" name="object 1995"/>
            <p:cNvSpPr/>
            <p:nvPr/>
          </p:nvSpPr>
          <p:spPr>
            <a:xfrm>
              <a:off x="6524017" y="4806110"/>
              <a:ext cx="248607" cy="18712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00" name="object 2000"/>
            <p:cNvSpPr/>
            <p:nvPr/>
          </p:nvSpPr>
          <p:spPr>
            <a:xfrm>
              <a:off x="8867153" y="5209733"/>
              <a:ext cx="1324263" cy="1059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01" name="object 2001"/>
            <p:cNvSpPr/>
            <p:nvPr/>
          </p:nvSpPr>
          <p:spPr>
            <a:xfrm>
              <a:off x="9010650" y="5346700"/>
              <a:ext cx="1041617" cy="6005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02" name="object 2002"/>
            <p:cNvSpPr/>
            <p:nvPr/>
          </p:nvSpPr>
          <p:spPr>
            <a:xfrm>
              <a:off x="9664930" y="5406226"/>
              <a:ext cx="150495" cy="272415"/>
            </a:xfrm>
            <a:custGeom>
              <a:avLst/>
              <a:gdLst/>
              <a:ahLst/>
              <a:cxnLst/>
              <a:rect l="l" t="t" r="r" b="b"/>
              <a:pathLst>
                <a:path w="150495" h="272414">
                  <a:moveTo>
                    <a:pt x="0" y="0"/>
                  </a:moveTo>
                  <a:lnTo>
                    <a:pt x="0" y="272122"/>
                  </a:lnTo>
                  <a:lnTo>
                    <a:pt x="63030" y="219278"/>
                  </a:lnTo>
                  <a:lnTo>
                    <a:pt x="38608" y="219278"/>
                  </a:lnTo>
                  <a:lnTo>
                    <a:pt x="150456" y="126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1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3" name="object 2003"/>
            <p:cNvSpPr/>
            <p:nvPr/>
          </p:nvSpPr>
          <p:spPr>
            <a:xfrm>
              <a:off x="9703532" y="5344306"/>
              <a:ext cx="168910" cy="281305"/>
            </a:xfrm>
            <a:custGeom>
              <a:avLst/>
              <a:gdLst/>
              <a:ahLst/>
              <a:cxnLst/>
              <a:rect l="l" t="t" r="r" b="b"/>
              <a:pathLst>
                <a:path w="168910" h="281304">
                  <a:moveTo>
                    <a:pt x="0" y="0"/>
                  </a:moveTo>
                  <a:lnTo>
                    <a:pt x="0" y="281203"/>
                  </a:lnTo>
                  <a:lnTo>
                    <a:pt x="168478" y="141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C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4" name="object 2004"/>
            <p:cNvSpPr/>
            <p:nvPr/>
          </p:nvSpPr>
          <p:spPr>
            <a:xfrm>
              <a:off x="9664935" y="5625508"/>
              <a:ext cx="421005" cy="53340"/>
            </a:xfrm>
            <a:custGeom>
              <a:avLst/>
              <a:gdLst/>
              <a:ahLst/>
              <a:cxnLst/>
              <a:rect l="l" t="t" r="r" b="b"/>
              <a:pathLst>
                <a:path w="421004" h="53339">
                  <a:moveTo>
                    <a:pt x="357428" y="0"/>
                  </a:moveTo>
                  <a:lnTo>
                    <a:pt x="63017" y="0"/>
                  </a:lnTo>
                  <a:lnTo>
                    <a:pt x="0" y="52844"/>
                  </a:lnTo>
                  <a:lnTo>
                    <a:pt x="420446" y="52844"/>
                  </a:lnTo>
                  <a:lnTo>
                    <a:pt x="357428" y="0"/>
                  </a:lnTo>
                  <a:close/>
                </a:path>
              </a:pathLst>
            </a:custGeom>
            <a:solidFill>
              <a:srgbClr val="E0E1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5" name="object 2005"/>
            <p:cNvSpPr/>
            <p:nvPr/>
          </p:nvSpPr>
          <p:spPr>
            <a:xfrm>
              <a:off x="10022363" y="5625508"/>
              <a:ext cx="63500" cy="53340"/>
            </a:xfrm>
            <a:custGeom>
              <a:avLst/>
              <a:gdLst/>
              <a:ahLst/>
              <a:cxnLst/>
              <a:rect l="l" t="t" r="r" b="b"/>
              <a:pathLst>
                <a:path w="63500" h="53339">
                  <a:moveTo>
                    <a:pt x="63017" y="0"/>
                  </a:moveTo>
                  <a:lnTo>
                    <a:pt x="0" y="0"/>
                  </a:lnTo>
                  <a:lnTo>
                    <a:pt x="63017" y="52844"/>
                  </a:lnTo>
                  <a:lnTo>
                    <a:pt x="63017" y="0"/>
                  </a:lnTo>
                  <a:close/>
                </a:path>
              </a:pathLst>
            </a:custGeom>
            <a:solidFill>
              <a:srgbClr val="E0E1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6" name="object 2006"/>
            <p:cNvSpPr/>
            <p:nvPr/>
          </p:nvSpPr>
          <p:spPr>
            <a:xfrm>
              <a:off x="9703534" y="5486193"/>
              <a:ext cx="421005" cy="139700"/>
            </a:xfrm>
            <a:custGeom>
              <a:avLst/>
              <a:gdLst/>
              <a:ahLst/>
              <a:cxnLst/>
              <a:rect l="l" t="t" r="r" b="b"/>
              <a:pathLst>
                <a:path w="421004" h="139700">
                  <a:moveTo>
                    <a:pt x="168478" y="0"/>
                  </a:moveTo>
                  <a:lnTo>
                    <a:pt x="0" y="139319"/>
                  </a:lnTo>
                  <a:lnTo>
                    <a:pt x="420433" y="139319"/>
                  </a:lnTo>
                  <a:lnTo>
                    <a:pt x="293093" y="34798"/>
                  </a:lnTo>
                  <a:lnTo>
                    <a:pt x="209537" y="34798"/>
                  </a:lnTo>
                  <a:lnTo>
                    <a:pt x="168478" y="0"/>
                  </a:lnTo>
                  <a:close/>
                </a:path>
                <a:path w="421004" h="139700">
                  <a:moveTo>
                    <a:pt x="250698" y="0"/>
                  </a:moveTo>
                  <a:lnTo>
                    <a:pt x="209537" y="34798"/>
                  </a:lnTo>
                  <a:lnTo>
                    <a:pt x="293093" y="34798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7BC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7" name="object 2007"/>
            <p:cNvSpPr/>
            <p:nvPr/>
          </p:nvSpPr>
          <p:spPr>
            <a:xfrm>
              <a:off x="9954228" y="5344305"/>
              <a:ext cx="170180" cy="281305"/>
            </a:xfrm>
            <a:custGeom>
              <a:avLst/>
              <a:gdLst/>
              <a:ahLst/>
              <a:cxnLst/>
              <a:rect l="l" t="t" r="r" b="b"/>
              <a:pathLst>
                <a:path w="170179" h="281304">
                  <a:moveTo>
                    <a:pt x="169735" y="0"/>
                  </a:moveTo>
                  <a:lnTo>
                    <a:pt x="0" y="141884"/>
                  </a:lnTo>
                  <a:lnTo>
                    <a:pt x="169735" y="281203"/>
                  </a:lnTo>
                  <a:lnTo>
                    <a:pt x="169735" y="0"/>
                  </a:lnTo>
                  <a:close/>
                </a:path>
              </a:pathLst>
            </a:custGeom>
            <a:solidFill>
              <a:srgbClr val="7BC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8" name="object 2008"/>
            <p:cNvSpPr/>
            <p:nvPr/>
          </p:nvSpPr>
          <p:spPr>
            <a:xfrm>
              <a:off x="9703534" y="5344304"/>
              <a:ext cx="421005" cy="186055"/>
            </a:xfrm>
            <a:custGeom>
              <a:avLst/>
              <a:gdLst/>
              <a:ahLst/>
              <a:cxnLst/>
              <a:rect l="l" t="t" r="r" b="b"/>
              <a:pathLst>
                <a:path w="421004" h="186054">
                  <a:moveTo>
                    <a:pt x="420433" y="0"/>
                  </a:moveTo>
                  <a:lnTo>
                    <a:pt x="0" y="0"/>
                  </a:lnTo>
                  <a:lnTo>
                    <a:pt x="0" y="10363"/>
                  </a:lnTo>
                  <a:lnTo>
                    <a:pt x="168478" y="152247"/>
                  </a:lnTo>
                  <a:lnTo>
                    <a:pt x="209537" y="185762"/>
                  </a:lnTo>
                  <a:lnTo>
                    <a:pt x="250698" y="152247"/>
                  </a:lnTo>
                  <a:lnTo>
                    <a:pt x="420433" y="10363"/>
                  </a:lnTo>
                  <a:lnTo>
                    <a:pt x="420433" y="0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9" name="object 2009"/>
            <p:cNvSpPr/>
            <p:nvPr/>
          </p:nvSpPr>
          <p:spPr>
            <a:xfrm>
              <a:off x="9703534" y="5344309"/>
              <a:ext cx="421005" cy="177165"/>
            </a:xfrm>
            <a:custGeom>
              <a:avLst/>
              <a:gdLst/>
              <a:ahLst/>
              <a:cxnLst/>
              <a:rect l="l" t="t" r="r" b="b"/>
              <a:pathLst>
                <a:path w="421004" h="177164">
                  <a:moveTo>
                    <a:pt x="420433" y="0"/>
                  </a:moveTo>
                  <a:lnTo>
                    <a:pt x="0" y="0"/>
                  </a:lnTo>
                  <a:lnTo>
                    <a:pt x="209537" y="176682"/>
                  </a:lnTo>
                  <a:lnTo>
                    <a:pt x="420433" y="0"/>
                  </a:lnTo>
                  <a:close/>
                </a:path>
              </a:pathLst>
            </a:custGeom>
            <a:solidFill>
              <a:srgbClr val="7BC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0" name="object 2010"/>
            <p:cNvSpPr/>
            <p:nvPr/>
          </p:nvSpPr>
          <p:spPr>
            <a:xfrm>
              <a:off x="10007005" y="5344306"/>
              <a:ext cx="116959" cy="21928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11" name="object 2011"/>
            <p:cNvSpPr/>
            <p:nvPr/>
          </p:nvSpPr>
          <p:spPr>
            <a:xfrm>
              <a:off x="10007010" y="5150878"/>
              <a:ext cx="420370" cy="143510"/>
            </a:xfrm>
            <a:custGeom>
              <a:avLst/>
              <a:gdLst/>
              <a:ahLst/>
              <a:cxnLst/>
              <a:rect l="l" t="t" r="r" b="b"/>
              <a:pathLst>
                <a:path w="420370" h="143510">
                  <a:moveTo>
                    <a:pt x="14071" y="122542"/>
                  </a:moveTo>
                  <a:lnTo>
                    <a:pt x="0" y="131508"/>
                  </a:lnTo>
                  <a:lnTo>
                    <a:pt x="11518" y="140589"/>
                  </a:lnTo>
                  <a:lnTo>
                    <a:pt x="11518" y="138023"/>
                  </a:lnTo>
                  <a:lnTo>
                    <a:pt x="14071" y="138023"/>
                  </a:lnTo>
                  <a:lnTo>
                    <a:pt x="14071" y="122542"/>
                  </a:lnTo>
                  <a:close/>
                </a:path>
                <a:path w="420370" h="143510">
                  <a:moveTo>
                    <a:pt x="14071" y="138023"/>
                  </a:moveTo>
                  <a:lnTo>
                    <a:pt x="11518" y="138023"/>
                  </a:lnTo>
                  <a:lnTo>
                    <a:pt x="14071" y="139306"/>
                  </a:lnTo>
                  <a:lnTo>
                    <a:pt x="14071" y="138023"/>
                  </a:lnTo>
                  <a:close/>
                </a:path>
                <a:path w="420370" h="143510">
                  <a:moveTo>
                    <a:pt x="412456" y="138023"/>
                  </a:moveTo>
                  <a:lnTo>
                    <a:pt x="406260" y="138023"/>
                  </a:lnTo>
                  <a:lnTo>
                    <a:pt x="406260" y="143141"/>
                  </a:lnTo>
                  <a:lnTo>
                    <a:pt x="412456" y="138023"/>
                  </a:lnTo>
                  <a:close/>
                </a:path>
                <a:path w="420370" h="143510">
                  <a:moveTo>
                    <a:pt x="403707" y="119976"/>
                  </a:moveTo>
                  <a:lnTo>
                    <a:pt x="403707" y="140589"/>
                  </a:lnTo>
                  <a:lnTo>
                    <a:pt x="406260" y="138023"/>
                  </a:lnTo>
                  <a:lnTo>
                    <a:pt x="412456" y="138023"/>
                  </a:lnTo>
                  <a:lnTo>
                    <a:pt x="420344" y="131508"/>
                  </a:lnTo>
                  <a:lnTo>
                    <a:pt x="403707" y="119976"/>
                  </a:lnTo>
                  <a:close/>
                </a:path>
                <a:path w="420370" h="143510">
                  <a:moveTo>
                    <a:pt x="209524" y="0"/>
                  </a:moveTo>
                  <a:lnTo>
                    <a:pt x="120815" y="55499"/>
                  </a:lnTo>
                  <a:lnTo>
                    <a:pt x="299529" y="55499"/>
                  </a:lnTo>
                  <a:lnTo>
                    <a:pt x="209524" y="0"/>
                  </a:lnTo>
                  <a:close/>
                </a:path>
              </a:pathLst>
            </a:custGeom>
            <a:solidFill>
              <a:srgbClr val="E0E1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2" name="object 2012"/>
            <p:cNvSpPr/>
            <p:nvPr/>
          </p:nvSpPr>
          <p:spPr>
            <a:xfrm>
              <a:off x="10021076" y="5206377"/>
              <a:ext cx="389890" cy="238760"/>
            </a:xfrm>
            <a:custGeom>
              <a:avLst/>
              <a:gdLst/>
              <a:ahLst/>
              <a:cxnLst/>
              <a:rect l="l" t="t" r="r" b="b"/>
              <a:pathLst>
                <a:path w="389889" h="238760">
                  <a:moveTo>
                    <a:pt x="360335" y="108254"/>
                  </a:moveTo>
                  <a:lnTo>
                    <a:pt x="309905" y="108254"/>
                  </a:lnTo>
                  <a:lnTo>
                    <a:pt x="309905" y="127673"/>
                  </a:lnTo>
                  <a:lnTo>
                    <a:pt x="55346" y="127673"/>
                  </a:lnTo>
                  <a:lnTo>
                    <a:pt x="68148" y="137934"/>
                  </a:lnTo>
                  <a:lnTo>
                    <a:pt x="102882" y="137934"/>
                  </a:lnTo>
                  <a:lnTo>
                    <a:pt x="102882" y="150850"/>
                  </a:lnTo>
                  <a:lnTo>
                    <a:pt x="257213" y="150850"/>
                  </a:lnTo>
                  <a:lnTo>
                    <a:pt x="257213" y="170167"/>
                  </a:lnTo>
                  <a:lnTo>
                    <a:pt x="109308" y="170167"/>
                  </a:lnTo>
                  <a:lnTo>
                    <a:pt x="195453" y="238607"/>
                  </a:lnTo>
                  <a:lnTo>
                    <a:pt x="360335" y="108254"/>
                  </a:lnTo>
                  <a:close/>
                </a:path>
                <a:path w="389889" h="238760">
                  <a:moveTo>
                    <a:pt x="389636" y="0"/>
                  </a:moveTo>
                  <a:lnTo>
                    <a:pt x="0" y="0"/>
                  </a:lnTo>
                  <a:lnTo>
                    <a:pt x="0" y="83807"/>
                  </a:lnTo>
                  <a:lnTo>
                    <a:pt x="33489" y="110921"/>
                  </a:lnTo>
                  <a:lnTo>
                    <a:pt x="33489" y="108254"/>
                  </a:lnTo>
                  <a:lnTo>
                    <a:pt x="360335" y="108254"/>
                  </a:lnTo>
                  <a:lnTo>
                    <a:pt x="388029" y="86359"/>
                  </a:lnTo>
                  <a:lnTo>
                    <a:pt x="33489" y="86359"/>
                  </a:lnTo>
                  <a:lnTo>
                    <a:pt x="33489" y="67043"/>
                  </a:lnTo>
                  <a:lnTo>
                    <a:pt x="389636" y="67043"/>
                  </a:lnTo>
                  <a:lnTo>
                    <a:pt x="389636" y="41211"/>
                  </a:lnTo>
                  <a:lnTo>
                    <a:pt x="33489" y="41211"/>
                  </a:lnTo>
                  <a:lnTo>
                    <a:pt x="33489" y="21907"/>
                  </a:lnTo>
                  <a:lnTo>
                    <a:pt x="389636" y="21907"/>
                  </a:lnTo>
                  <a:lnTo>
                    <a:pt x="389636" y="0"/>
                  </a:lnTo>
                  <a:close/>
                </a:path>
                <a:path w="389889" h="238760">
                  <a:moveTo>
                    <a:pt x="389636" y="67043"/>
                  </a:moveTo>
                  <a:lnTo>
                    <a:pt x="309905" y="67043"/>
                  </a:lnTo>
                  <a:lnTo>
                    <a:pt x="309905" y="86359"/>
                  </a:lnTo>
                  <a:lnTo>
                    <a:pt x="388029" y="86359"/>
                  </a:lnTo>
                  <a:lnTo>
                    <a:pt x="389636" y="85089"/>
                  </a:lnTo>
                  <a:lnTo>
                    <a:pt x="389636" y="67043"/>
                  </a:lnTo>
                  <a:close/>
                </a:path>
                <a:path w="389889" h="238760">
                  <a:moveTo>
                    <a:pt x="389636" y="21907"/>
                  </a:moveTo>
                  <a:lnTo>
                    <a:pt x="257213" y="21907"/>
                  </a:lnTo>
                  <a:lnTo>
                    <a:pt x="257213" y="41211"/>
                  </a:lnTo>
                  <a:lnTo>
                    <a:pt x="389636" y="41211"/>
                  </a:lnTo>
                  <a:lnTo>
                    <a:pt x="389636" y="21907"/>
                  </a:lnTo>
                  <a:close/>
                </a:path>
              </a:pathLst>
            </a:custGeom>
            <a:solidFill>
              <a:srgbClr val="E0E1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3" name="object 2013"/>
            <p:cNvSpPr/>
            <p:nvPr/>
          </p:nvSpPr>
          <p:spPr>
            <a:xfrm>
              <a:off x="10057125" y="5228260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316"/>
                  </a:lnTo>
                </a:path>
              </a:pathLst>
            </a:custGeom>
            <a:ln w="5118">
              <a:solidFill>
                <a:srgbClr val="E0E1E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4" name="object 2014"/>
            <p:cNvSpPr/>
            <p:nvPr/>
          </p:nvSpPr>
          <p:spPr>
            <a:xfrm>
              <a:off x="10057125" y="52734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329"/>
                  </a:lnTo>
                </a:path>
              </a:pathLst>
            </a:custGeom>
            <a:ln w="5118">
              <a:solidFill>
                <a:srgbClr val="E0E1E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5" name="object 2015"/>
            <p:cNvSpPr/>
            <p:nvPr/>
          </p:nvSpPr>
          <p:spPr>
            <a:xfrm>
              <a:off x="10057124" y="5314630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8"/>
                  </a:lnTo>
                </a:path>
              </a:pathLst>
            </a:custGeom>
            <a:ln w="5120">
              <a:solidFill>
                <a:srgbClr val="E0E1E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6" name="object 2016"/>
            <p:cNvSpPr/>
            <p:nvPr/>
          </p:nvSpPr>
          <p:spPr>
            <a:xfrm>
              <a:off x="10123968" y="5357227"/>
              <a:ext cx="154940" cy="19685"/>
            </a:xfrm>
            <a:custGeom>
              <a:avLst/>
              <a:gdLst/>
              <a:ahLst/>
              <a:cxnLst/>
              <a:rect l="l" t="t" r="r" b="b"/>
              <a:pathLst>
                <a:path w="154939" h="19685">
                  <a:moveTo>
                    <a:pt x="154317" y="0"/>
                  </a:moveTo>
                  <a:lnTo>
                    <a:pt x="0" y="0"/>
                  </a:lnTo>
                  <a:lnTo>
                    <a:pt x="0" y="14198"/>
                  </a:lnTo>
                  <a:lnTo>
                    <a:pt x="6413" y="19316"/>
                  </a:lnTo>
                  <a:lnTo>
                    <a:pt x="154317" y="19316"/>
                  </a:lnTo>
                  <a:lnTo>
                    <a:pt x="154317" y="0"/>
                  </a:lnTo>
                  <a:close/>
                </a:path>
              </a:pathLst>
            </a:custGeom>
            <a:solidFill>
              <a:srgbClr val="E0E1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7" name="object 2017"/>
            <p:cNvSpPr/>
            <p:nvPr/>
          </p:nvSpPr>
          <p:spPr>
            <a:xfrm>
              <a:off x="10018527" y="5288896"/>
              <a:ext cx="394970" cy="169545"/>
            </a:xfrm>
            <a:custGeom>
              <a:avLst/>
              <a:gdLst/>
              <a:ahLst/>
              <a:cxnLst/>
              <a:rect l="l" t="t" r="r" b="b"/>
              <a:pathLst>
                <a:path w="394970" h="169545">
                  <a:moveTo>
                    <a:pt x="0" y="0"/>
                  </a:moveTo>
                  <a:lnTo>
                    <a:pt x="0" y="2565"/>
                  </a:lnTo>
                  <a:lnTo>
                    <a:pt x="63017" y="55410"/>
                  </a:lnTo>
                  <a:lnTo>
                    <a:pt x="70700" y="55410"/>
                  </a:lnTo>
                  <a:lnTo>
                    <a:pt x="57899" y="45161"/>
                  </a:lnTo>
                  <a:lnTo>
                    <a:pt x="36042" y="28397"/>
                  </a:lnTo>
                  <a:lnTo>
                    <a:pt x="2552" y="1282"/>
                  </a:lnTo>
                  <a:lnTo>
                    <a:pt x="0" y="0"/>
                  </a:lnTo>
                  <a:close/>
                </a:path>
                <a:path w="394970" h="169545">
                  <a:moveTo>
                    <a:pt x="105435" y="82524"/>
                  </a:moveTo>
                  <a:lnTo>
                    <a:pt x="105435" y="91605"/>
                  </a:lnTo>
                  <a:lnTo>
                    <a:pt x="156870" y="135369"/>
                  </a:lnTo>
                  <a:lnTo>
                    <a:pt x="198005" y="168998"/>
                  </a:lnTo>
                  <a:lnTo>
                    <a:pt x="213814" y="156083"/>
                  </a:lnTo>
                  <a:lnTo>
                    <a:pt x="198005" y="156083"/>
                  </a:lnTo>
                  <a:lnTo>
                    <a:pt x="105435" y="82524"/>
                  </a:lnTo>
                  <a:close/>
                </a:path>
                <a:path w="394970" h="169545">
                  <a:moveTo>
                    <a:pt x="394741" y="0"/>
                  </a:moveTo>
                  <a:lnTo>
                    <a:pt x="392188" y="2565"/>
                  </a:lnTo>
                  <a:lnTo>
                    <a:pt x="198005" y="156083"/>
                  </a:lnTo>
                  <a:lnTo>
                    <a:pt x="213814" y="156083"/>
                  </a:lnTo>
                  <a:lnTo>
                    <a:pt x="239166" y="135369"/>
                  </a:lnTo>
                  <a:lnTo>
                    <a:pt x="394741" y="5130"/>
                  </a:lnTo>
                  <a:lnTo>
                    <a:pt x="394741" y="0"/>
                  </a:lnTo>
                  <a:close/>
                </a:path>
              </a:pathLst>
            </a:custGeom>
            <a:solidFill>
              <a:srgbClr val="E0E1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8" name="object 2018"/>
            <p:cNvSpPr/>
            <p:nvPr/>
          </p:nvSpPr>
          <p:spPr>
            <a:xfrm>
              <a:off x="10007010" y="5282390"/>
              <a:ext cx="168389" cy="18446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19" name="object 2019"/>
            <p:cNvSpPr/>
            <p:nvPr/>
          </p:nvSpPr>
          <p:spPr>
            <a:xfrm>
              <a:off x="10123969" y="5424267"/>
              <a:ext cx="303530" cy="139700"/>
            </a:xfrm>
            <a:custGeom>
              <a:avLst/>
              <a:gdLst/>
              <a:ahLst/>
              <a:cxnLst/>
              <a:rect l="l" t="t" r="r" b="b"/>
              <a:pathLst>
                <a:path w="303529" h="139700">
                  <a:moveTo>
                    <a:pt x="51435" y="0"/>
                  </a:moveTo>
                  <a:lnTo>
                    <a:pt x="0" y="42595"/>
                  </a:lnTo>
                  <a:lnTo>
                    <a:pt x="0" y="139319"/>
                  </a:lnTo>
                  <a:lnTo>
                    <a:pt x="303377" y="139319"/>
                  </a:lnTo>
                  <a:lnTo>
                    <a:pt x="174536" y="33629"/>
                  </a:lnTo>
                  <a:lnTo>
                    <a:pt x="92557" y="33629"/>
                  </a:lnTo>
                  <a:lnTo>
                    <a:pt x="51435" y="0"/>
                  </a:lnTo>
                  <a:close/>
                </a:path>
                <a:path w="303529" h="139700">
                  <a:moveTo>
                    <a:pt x="133731" y="0"/>
                  </a:moveTo>
                  <a:lnTo>
                    <a:pt x="92557" y="33629"/>
                  </a:lnTo>
                  <a:lnTo>
                    <a:pt x="174536" y="33629"/>
                  </a:lnTo>
                  <a:lnTo>
                    <a:pt x="133731" y="0"/>
                  </a:lnTo>
                  <a:close/>
                </a:path>
              </a:pathLst>
            </a:custGeom>
            <a:solidFill>
              <a:srgbClr val="E0E1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0" name="object 2020"/>
            <p:cNvSpPr/>
            <p:nvPr/>
          </p:nvSpPr>
          <p:spPr>
            <a:xfrm>
              <a:off x="10257692" y="5282387"/>
              <a:ext cx="170180" cy="281305"/>
            </a:xfrm>
            <a:custGeom>
              <a:avLst/>
              <a:gdLst/>
              <a:ahLst/>
              <a:cxnLst/>
              <a:rect l="l" t="t" r="r" b="b"/>
              <a:pathLst>
                <a:path w="170179" h="281304">
                  <a:moveTo>
                    <a:pt x="169659" y="0"/>
                  </a:moveTo>
                  <a:lnTo>
                    <a:pt x="155574" y="11633"/>
                  </a:lnTo>
                  <a:lnTo>
                    <a:pt x="0" y="141884"/>
                  </a:lnTo>
                  <a:lnTo>
                    <a:pt x="169659" y="281203"/>
                  </a:lnTo>
                  <a:lnTo>
                    <a:pt x="169659" y="0"/>
                  </a:lnTo>
                  <a:close/>
                </a:path>
              </a:pathLst>
            </a:custGeom>
            <a:solidFill>
              <a:srgbClr val="E0E1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1" name="object 2021"/>
            <p:cNvSpPr/>
            <p:nvPr/>
          </p:nvSpPr>
          <p:spPr>
            <a:xfrm>
              <a:off x="10045505" y="5098031"/>
              <a:ext cx="421005" cy="318770"/>
            </a:xfrm>
            <a:custGeom>
              <a:avLst/>
              <a:gdLst/>
              <a:ahLst/>
              <a:cxnLst/>
              <a:rect l="l" t="t" r="r" b="b"/>
              <a:pathLst>
                <a:path w="421004" h="318770">
                  <a:moveTo>
                    <a:pt x="209638" y="0"/>
                  </a:moveTo>
                  <a:lnTo>
                    <a:pt x="0" y="131508"/>
                  </a:lnTo>
                  <a:lnTo>
                    <a:pt x="0" y="141884"/>
                  </a:lnTo>
                  <a:lnTo>
                    <a:pt x="169760" y="283743"/>
                  </a:lnTo>
                  <a:lnTo>
                    <a:pt x="209638" y="318554"/>
                  </a:lnTo>
                  <a:lnTo>
                    <a:pt x="250672" y="283743"/>
                  </a:lnTo>
                  <a:lnTo>
                    <a:pt x="420458" y="141884"/>
                  </a:lnTo>
                  <a:lnTo>
                    <a:pt x="420458" y="131508"/>
                  </a:lnTo>
                  <a:lnTo>
                    <a:pt x="209638" y="0"/>
                  </a:lnTo>
                  <a:close/>
                </a:path>
              </a:pathLst>
            </a:custGeom>
            <a:solidFill>
              <a:srgbClr val="7BC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2" name="object 2022"/>
            <p:cNvSpPr/>
            <p:nvPr/>
          </p:nvSpPr>
          <p:spPr>
            <a:xfrm>
              <a:off x="10059684" y="5154702"/>
              <a:ext cx="389890" cy="313690"/>
            </a:xfrm>
            <a:custGeom>
              <a:avLst/>
              <a:gdLst/>
              <a:ahLst/>
              <a:cxnLst/>
              <a:rect l="l" t="t" r="r" b="b"/>
              <a:pathLst>
                <a:path w="389889" h="313689">
                  <a:moveTo>
                    <a:pt x="0" y="313448"/>
                  </a:moveTo>
                  <a:lnTo>
                    <a:pt x="389534" y="313448"/>
                  </a:lnTo>
                  <a:lnTo>
                    <a:pt x="389534" y="0"/>
                  </a:lnTo>
                  <a:lnTo>
                    <a:pt x="0" y="0"/>
                  </a:lnTo>
                  <a:lnTo>
                    <a:pt x="0" y="313448"/>
                  </a:lnTo>
                  <a:close/>
                </a:path>
              </a:pathLst>
            </a:custGeom>
            <a:solidFill>
              <a:srgbClr val="484C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3" name="object 2023"/>
            <p:cNvSpPr/>
            <p:nvPr/>
          </p:nvSpPr>
          <p:spPr>
            <a:xfrm>
              <a:off x="10093060" y="5186338"/>
              <a:ext cx="225425" cy="0"/>
            </a:xfrm>
            <a:custGeom>
              <a:avLst/>
              <a:gdLst/>
              <a:ahLst/>
              <a:cxnLst/>
              <a:rect l="l" t="t" r="r" b="b"/>
              <a:pathLst>
                <a:path w="225425">
                  <a:moveTo>
                    <a:pt x="0" y="0"/>
                  </a:moveTo>
                  <a:lnTo>
                    <a:pt x="224993" y="0"/>
                  </a:lnTo>
                </a:path>
              </a:pathLst>
            </a:custGeom>
            <a:ln w="19329">
              <a:solidFill>
                <a:srgbClr val="7BC14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4" name="object 2024"/>
            <p:cNvSpPr/>
            <p:nvPr/>
          </p:nvSpPr>
          <p:spPr>
            <a:xfrm>
              <a:off x="10093060" y="5230857"/>
              <a:ext cx="276860" cy="0"/>
            </a:xfrm>
            <a:custGeom>
              <a:avLst/>
              <a:gdLst/>
              <a:ahLst/>
              <a:cxnLst/>
              <a:rect l="l" t="t" r="r" b="b"/>
              <a:pathLst>
                <a:path w="276860">
                  <a:moveTo>
                    <a:pt x="0" y="0"/>
                  </a:moveTo>
                  <a:lnTo>
                    <a:pt x="276504" y="0"/>
                  </a:lnTo>
                </a:path>
              </a:pathLst>
            </a:custGeom>
            <a:ln w="20612">
              <a:solidFill>
                <a:srgbClr val="D8D7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5" name="object 2025"/>
            <p:cNvSpPr/>
            <p:nvPr/>
          </p:nvSpPr>
          <p:spPr>
            <a:xfrm>
              <a:off x="10093060" y="5272729"/>
              <a:ext cx="276860" cy="0"/>
            </a:xfrm>
            <a:custGeom>
              <a:avLst/>
              <a:gdLst/>
              <a:ahLst/>
              <a:cxnLst/>
              <a:rect l="l" t="t" r="r" b="b"/>
              <a:pathLst>
                <a:path w="276860">
                  <a:moveTo>
                    <a:pt x="0" y="0"/>
                  </a:moveTo>
                  <a:lnTo>
                    <a:pt x="276504" y="0"/>
                  </a:lnTo>
                </a:path>
              </a:pathLst>
            </a:custGeom>
            <a:ln w="19316">
              <a:solidFill>
                <a:srgbClr val="D8D7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6" name="object 2026"/>
            <p:cNvSpPr/>
            <p:nvPr/>
          </p:nvSpPr>
          <p:spPr>
            <a:xfrm>
              <a:off x="10093060" y="5314036"/>
              <a:ext cx="225425" cy="0"/>
            </a:xfrm>
            <a:custGeom>
              <a:avLst/>
              <a:gdLst/>
              <a:ahLst/>
              <a:cxnLst/>
              <a:rect l="l" t="t" r="r" b="b"/>
              <a:pathLst>
                <a:path w="225425">
                  <a:moveTo>
                    <a:pt x="0" y="0"/>
                  </a:moveTo>
                  <a:lnTo>
                    <a:pt x="224993" y="0"/>
                  </a:lnTo>
                </a:path>
              </a:pathLst>
            </a:custGeom>
            <a:ln w="19329">
              <a:solidFill>
                <a:srgbClr val="D8D7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7" name="object 2027"/>
            <p:cNvSpPr/>
            <p:nvPr/>
          </p:nvSpPr>
          <p:spPr>
            <a:xfrm>
              <a:off x="10053282" y="5236045"/>
              <a:ext cx="400050" cy="224790"/>
            </a:xfrm>
            <a:custGeom>
              <a:avLst/>
              <a:gdLst/>
              <a:ahLst/>
              <a:cxnLst/>
              <a:rect l="l" t="t" r="r" b="b"/>
              <a:pathLst>
                <a:path w="400050" h="224789">
                  <a:moveTo>
                    <a:pt x="3848" y="0"/>
                  </a:moveTo>
                  <a:lnTo>
                    <a:pt x="0" y="224409"/>
                  </a:lnTo>
                  <a:lnTo>
                    <a:pt x="399859" y="224409"/>
                  </a:lnTo>
                  <a:lnTo>
                    <a:pt x="399859" y="155981"/>
                  </a:lnTo>
                  <a:lnTo>
                    <a:pt x="201866" y="155981"/>
                  </a:lnTo>
                  <a:lnTo>
                    <a:pt x="3848" y="0"/>
                  </a:lnTo>
                  <a:close/>
                </a:path>
                <a:path w="400050" h="224789">
                  <a:moveTo>
                    <a:pt x="399859" y="0"/>
                  </a:moveTo>
                  <a:lnTo>
                    <a:pt x="201866" y="155981"/>
                  </a:lnTo>
                  <a:lnTo>
                    <a:pt x="399859" y="155981"/>
                  </a:lnTo>
                  <a:lnTo>
                    <a:pt x="399859" y="0"/>
                  </a:lnTo>
                  <a:close/>
                </a:path>
              </a:pathLst>
            </a:custGeom>
            <a:solidFill>
              <a:srgbClr val="FBF9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8" name="object 2028"/>
            <p:cNvSpPr/>
            <p:nvPr/>
          </p:nvSpPr>
          <p:spPr>
            <a:xfrm>
              <a:off x="10045506" y="5229538"/>
              <a:ext cx="170180" cy="282575"/>
            </a:xfrm>
            <a:custGeom>
              <a:avLst/>
              <a:gdLst/>
              <a:ahLst/>
              <a:cxnLst/>
              <a:rect l="l" t="t" r="r" b="b"/>
              <a:pathLst>
                <a:path w="170179" h="282575">
                  <a:moveTo>
                    <a:pt x="0" y="0"/>
                  </a:moveTo>
                  <a:lnTo>
                    <a:pt x="0" y="282486"/>
                  </a:lnTo>
                  <a:lnTo>
                    <a:pt x="169760" y="141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C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9" name="object 2029"/>
            <p:cNvSpPr/>
            <p:nvPr/>
          </p:nvSpPr>
          <p:spPr>
            <a:xfrm>
              <a:off x="10045505" y="5371417"/>
              <a:ext cx="421005" cy="140970"/>
            </a:xfrm>
            <a:custGeom>
              <a:avLst/>
              <a:gdLst/>
              <a:ahLst/>
              <a:cxnLst/>
              <a:rect l="l" t="t" r="r" b="b"/>
              <a:pathLst>
                <a:path w="421004" h="140970">
                  <a:moveTo>
                    <a:pt x="169760" y="0"/>
                  </a:moveTo>
                  <a:lnTo>
                    <a:pt x="0" y="140601"/>
                  </a:lnTo>
                  <a:lnTo>
                    <a:pt x="420458" y="140601"/>
                  </a:lnTo>
                  <a:lnTo>
                    <a:pt x="291532" y="34810"/>
                  </a:lnTo>
                  <a:lnTo>
                    <a:pt x="209638" y="34810"/>
                  </a:lnTo>
                  <a:lnTo>
                    <a:pt x="169760" y="0"/>
                  </a:lnTo>
                  <a:close/>
                </a:path>
                <a:path w="421004" h="140970">
                  <a:moveTo>
                    <a:pt x="250672" y="1282"/>
                  </a:moveTo>
                  <a:lnTo>
                    <a:pt x="209638" y="34810"/>
                  </a:lnTo>
                  <a:lnTo>
                    <a:pt x="291532" y="34810"/>
                  </a:lnTo>
                  <a:lnTo>
                    <a:pt x="250672" y="1282"/>
                  </a:lnTo>
                  <a:close/>
                </a:path>
              </a:pathLst>
            </a:custGeom>
            <a:solidFill>
              <a:srgbClr val="7BC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0" name="object 2030"/>
            <p:cNvSpPr/>
            <p:nvPr/>
          </p:nvSpPr>
          <p:spPr>
            <a:xfrm>
              <a:off x="10296181" y="5229536"/>
              <a:ext cx="170180" cy="282575"/>
            </a:xfrm>
            <a:custGeom>
              <a:avLst/>
              <a:gdLst/>
              <a:ahLst/>
              <a:cxnLst/>
              <a:rect l="l" t="t" r="r" b="b"/>
              <a:pathLst>
                <a:path w="170179" h="282575">
                  <a:moveTo>
                    <a:pt x="169786" y="0"/>
                  </a:moveTo>
                  <a:lnTo>
                    <a:pt x="0" y="143167"/>
                  </a:lnTo>
                  <a:lnTo>
                    <a:pt x="169786" y="282486"/>
                  </a:lnTo>
                  <a:lnTo>
                    <a:pt x="169786" y="0"/>
                  </a:lnTo>
                  <a:close/>
                </a:path>
              </a:pathLst>
            </a:custGeom>
            <a:solidFill>
              <a:srgbClr val="7BC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" name="Rectangle 1"/>
            <p:cNvSpPr/>
            <p:nvPr/>
          </p:nvSpPr>
          <p:spPr>
            <a:xfrm>
              <a:off x="7674611" y="4763424"/>
              <a:ext cx="975926" cy="1542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lang="ru-RU" altLang="en-US" sz="1600" b="1" spc="-25" dirty="0">
                  <a:solidFill>
                    <a:srgbClr val="231F20"/>
                  </a:solidFill>
                  <a:latin typeface="Myriad Pro"/>
                </a:rPr>
                <a:t>Главный менеджер</a:t>
              </a:r>
              <a:endParaRPr lang="ru-RU" altLang="en-US" sz="1600" b="1" spc="-25" dirty="0">
                <a:solidFill>
                  <a:srgbClr val="231F20"/>
                </a:solidFill>
                <a:latin typeface="Myriad Pro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1" name="object 1961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77" name="object 1977"/>
          <p:cNvSpPr txBox="1"/>
          <p:nvPr/>
        </p:nvSpPr>
        <p:spPr>
          <a:xfrm>
            <a:off x="1996789" y="2747149"/>
            <a:ext cx="10442861" cy="934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dirty="0">
                <a:latin typeface="Myriad Pro"/>
                <a:cs typeface="Myriad Pro"/>
              </a:rPr>
              <a:t>Модуль посещаемости поддерживает создание отчетов для администраторов, таких как «Ежедневный отчет», «Оставить резюме», «Месячная статистика», «Месячная статистика», «Отчет отдела» и т. </a:t>
            </a:r>
            <a:r>
              <a:rPr lang="ru-RU" dirty="0">
                <a:latin typeface="Myriad Pro"/>
                <a:cs typeface="Myriad Pro"/>
              </a:rPr>
              <a:t>д</a:t>
            </a:r>
            <a:r>
              <a:rPr dirty="0">
                <a:latin typeface="Myriad Pro"/>
                <a:cs typeface="Myriad Pro"/>
              </a:rPr>
              <a:t>.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1978" name="object 1978"/>
          <p:cNvSpPr txBox="1"/>
          <p:nvPr/>
        </p:nvSpPr>
        <p:spPr>
          <a:xfrm>
            <a:off x="1996788" y="3757628"/>
            <a:ext cx="10442861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Myriad Pro"/>
              </a:rPr>
              <a:t>Чтобы максимизировать эффективность работы, ZKBioSecurity поддерживает автоматическое создание отчета с использованием настраиваемых форматов и полей.</a:t>
            </a:r>
            <a:endParaRPr sz="2000" spc="-5" dirty="0">
              <a:solidFill>
                <a:srgbClr val="231F20"/>
              </a:solidFill>
              <a:latin typeface="Myriad Pro"/>
            </a:endParaRPr>
          </a:p>
        </p:txBody>
      </p:sp>
      <p:sp>
        <p:nvSpPr>
          <p:cNvPr id="1979" name="object 1979"/>
          <p:cNvSpPr txBox="1"/>
          <p:nvPr/>
        </p:nvSpPr>
        <p:spPr>
          <a:xfrm>
            <a:off x="1940560" y="2036445"/>
            <a:ext cx="195072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Отчёт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00222" y="5118100"/>
            <a:ext cx="9036415" cy="4436195"/>
            <a:chOff x="2555323" y="4780807"/>
            <a:chExt cx="9036415" cy="4436195"/>
          </a:xfrm>
        </p:grpSpPr>
        <p:sp>
          <p:nvSpPr>
            <p:cNvPr id="1996" name="object 1996"/>
            <p:cNvSpPr/>
            <p:nvPr/>
          </p:nvSpPr>
          <p:spPr>
            <a:xfrm>
              <a:off x="2555323" y="4780807"/>
              <a:ext cx="9036415" cy="44361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97" name="object 1997"/>
            <p:cNvSpPr/>
            <p:nvPr/>
          </p:nvSpPr>
          <p:spPr>
            <a:xfrm>
              <a:off x="2951987" y="5178403"/>
              <a:ext cx="8271837" cy="36700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53" name="Group 2052"/>
          <p:cNvGrpSpPr/>
          <p:nvPr/>
        </p:nvGrpSpPr>
        <p:grpSpPr>
          <a:xfrm>
            <a:off x="0" y="823829"/>
            <a:ext cx="15125700" cy="663118"/>
            <a:chOff x="0" y="823829"/>
            <a:chExt cx="15125700" cy="663118"/>
          </a:xfrm>
        </p:grpSpPr>
        <p:grpSp>
          <p:nvGrpSpPr>
            <p:cNvPr id="2034" name="Group 2033"/>
            <p:cNvGrpSpPr/>
            <p:nvPr/>
          </p:nvGrpSpPr>
          <p:grpSpPr>
            <a:xfrm rot="5400000" flipV="1">
              <a:off x="7231291" y="-6407462"/>
              <a:ext cx="663118" cy="15125700"/>
              <a:chOff x="1414" y="746754"/>
              <a:chExt cx="440093" cy="9945248"/>
            </a:xfrm>
          </p:grpSpPr>
          <p:sp>
            <p:nvSpPr>
              <p:cNvPr id="1948" name="object 1948"/>
              <p:cNvSpPr/>
              <p:nvPr/>
            </p:nvSpPr>
            <p:spPr>
              <a:xfrm>
                <a:off x="1414" y="4058985"/>
                <a:ext cx="440093" cy="119373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49" name="object 1949"/>
              <p:cNvSpPr/>
              <p:nvPr/>
            </p:nvSpPr>
            <p:spPr>
              <a:xfrm>
                <a:off x="1422" y="394995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50" name="object 1950"/>
              <p:cNvSpPr/>
              <p:nvPr/>
            </p:nvSpPr>
            <p:spPr>
              <a:xfrm>
                <a:off x="1414" y="5166764"/>
                <a:ext cx="440093" cy="119373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51" name="object 1951"/>
              <p:cNvSpPr/>
              <p:nvPr/>
            </p:nvSpPr>
            <p:spPr>
              <a:xfrm>
                <a:off x="1422" y="5057724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52" name="object 1952"/>
              <p:cNvSpPr/>
              <p:nvPr/>
            </p:nvSpPr>
            <p:spPr>
              <a:xfrm>
                <a:off x="1414" y="6262797"/>
                <a:ext cx="440093" cy="119373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53" name="object 1953"/>
              <p:cNvSpPr/>
              <p:nvPr/>
            </p:nvSpPr>
            <p:spPr>
              <a:xfrm>
                <a:off x="1422" y="6153759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54" name="object 1954"/>
              <p:cNvSpPr/>
              <p:nvPr/>
            </p:nvSpPr>
            <p:spPr>
              <a:xfrm>
                <a:off x="1414" y="7357924"/>
                <a:ext cx="440093" cy="119373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55" name="object 1955"/>
              <p:cNvSpPr/>
              <p:nvPr/>
            </p:nvSpPr>
            <p:spPr>
              <a:xfrm>
                <a:off x="1422" y="7248893"/>
                <a:ext cx="44107" cy="141932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56" name="object 1956"/>
              <p:cNvSpPr/>
              <p:nvPr/>
            </p:nvSpPr>
            <p:spPr>
              <a:xfrm>
                <a:off x="1414" y="8460030"/>
                <a:ext cx="440093" cy="119373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57" name="object 1957"/>
              <p:cNvSpPr/>
              <p:nvPr/>
            </p:nvSpPr>
            <p:spPr>
              <a:xfrm>
                <a:off x="1422" y="8350999"/>
                <a:ext cx="44107" cy="141932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58" name="object 1958"/>
              <p:cNvSpPr/>
              <p:nvPr/>
            </p:nvSpPr>
            <p:spPr>
              <a:xfrm>
                <a:off x="1420" y="9555150"/>
                <a:ext cx="440087" cy="1136851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59" name="object 1959"/>
              <p:cNvSpPr/>
              <p:nvPr/>
            </p:nvSpPr>
            <p:spPr>
              <a:xfrm>
                <a:off x="1422" y="9446120"/>
                <a:ext cx="44107" cy="1245882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60" name="object 1960"/>
              <p:cNvSpPr/>
              <p:nvPr/>
            </p:nvSpPr>
            <p:spPr>
              <a:xfrm>
                <a:off x="1414" y="746754"/>
                <a:ext cx="440093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62" name="object 1962"/>
              <p:cNvSpPr/>
              <p:nvPr/>
            </p:nvSpPr>
            <p:spPr>
              <a:xfrm>
                <a:off x="1414" y="1844898"/>
                <a:ext cx="440093" cy="1193733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63" name="object 1963"/>
              <p:cNvSpPr/>
              <p:nvPr/>
            </p:nvSpPr>
            <p:spPr>
              <a:xfrm>
                <a:off x="1422" y="1735861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64" name="object 1964"/>
              <p:cNvSpPr/>
              <p:nvPr/>
            </p:nvSpPr>
            <p:spPr>
              <a:xfrm>
                <a:off x="1414" y="2966590"/>
                <a:ext cx="440093" cy="1193733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965" name="object 1965"/>
              <p:cNvSpPr/>
              <p:nvPr/>
            </p:nvSpPr>
            <p:spPr>
              <a:xfrm>
                <a:off x="1422" y="2857551"/>
                <a:ext cx="44107" cy="1419338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2044" name="object 1966"/>
            <p:cNvSpPr txBox="1"/>
            <p:nvPr/>
          </p:nvSpPr>
          <p:spPr>
            <a:xfrm rot="16200000">
              <a:off x="14274800" y="463388"/>
              <a:ext cx="307340" cy="11861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2045" name="object 1967"/>
            <p:cNvSpPr txBox="1"/>
            <p:nvPr/>
          </p:nvSpPr>
          <p:spPr>
            <a:xfrm rot="16200000">
              <a:off x="12712700" y="371948"/>
              <a:ext cx="307340" cy="136906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6" name="object 1968"/>
            <p:cNvSpPr txBox="1"/>
            <p:nvPr/>
          </p:nvSpPr>
          <p:spPr>
            <a:xfrm rot="16200000">
              <a:off x="10923270" y="401158"/>
              <a:ext cx="307340" cy="13093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7" name="object 1969"/>
            <p:cNvSpPr txBox="1"/>
            <p:nvPr/>
          </p:nvSpPr>
          <p:spPr>
            <a:xfrm rot="16200000">
              <a:off x="9235440" y="219548"/>
              <a:ext cx="276860" cy="167322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dirty="0">
                  <a:latin typeface="Myriad Pro"/>
                  <a:cs typeface="Myriad Pro"/>
                </a:rPr>
                <a:t>Посетители</a:t>
              </a:r>
              <a:endParaRPr lang="ru-RU" dirty="0">
                <a:latin typeface="Myriad Pro"/>
                <a:cs typeface="Myriad Pro"/>
              </a:endParaRPr>
            </a:p>
          </p:txBody>
        </p:sp>
        <p:sp>
          <p:nvSpPr>
            <p:cNvPr id="2048" name="object 1970"/>
            <p:cNvSpPr txBox="1"/>
            <p:nvPr/>
          </p:nvSpPr>
          <p:spPr>
            <a:xfrm rot="16200000">
              <a:off x="7654925" y="487835"/>
              <a:ext cx="307340" cy="113601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49" name="object 1971"/>
            <p:cNvSpPr txBox="1"/>
            <p:nvPr/>
          </p:nvSpPr>
          <p:spPr>
            <a:xfrm rot="16200000">
              <a:off x="5741269" y="581109"/>
              <a:ext cx="307340" cy="9501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50" name="object 1972"/>
            <p:cNvSpPr txBox="1"/>
            <p:nvPr/>
          </p:nvSpPr>
          <p:spPr>
            <a:xfrm rot="16200000">
              <a:off x="4095548" y="382575"/>
              <a:ext cx="307340" cy="134717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51" name="object 1973"/>
            <p:cNvSpPr txBox="1"/>
            <p:nvPr/>
          </p:nvSpPr>
          <p:spPr>
            <a:xfrm rot="16200000">
              <a:off x="2504440" y="457038"/>
              <a:ext cx="307340" cy="11988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052" name="object 1974"/>
            <p:cNvSpPr txBox="1"/>
            <p:nvPr/>
          </p:nvSpPr>
          <p:spPr>
            <a:xfrm rot="16200000">
              <a:off x="781117" y="481125"/>
              <a:ext cx="276860" cy="115007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dirty="0">
                  <a:latin typeface="Myriad Pro"/>
                  <a:cs typeface="Myriad Pro"/>
                </a:rPr>
                <a:t>Персонал</a:t>
              </a:r>
              <a:endParaRPr lang="ru-RU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2"/>
          <p:cNvSpPr txBox="1"/>
          <p:nvPr/>
        </p:nvSpPr>
        <p:spPr>
          <a:xfrm>
            <a:off x="1315584" y="4289680"/>
            <a:ext cx="6568518" cy="64935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ru-RU" altLang="en-US" sz="2800" b="1" spc="-5" dirty="0">
                <a:solidFill>
                  <a:srgbClr val="8AC354"/>
                </a:solidFill>
                <a:latin typeface="Myriad Pro"/>
                <a:cs typeface="Myriad Pro"/>
              </a:rPr>
              <a:t>Лифт</a:t>
            </a:r>
            <a:endParaRPr lang="en-US" sz="2800" b="1" spc="-5" dirty="0">
              <a:solidFill>
                <a:srgbClr val="8AC354"/>
              </a:solidFill>
              <a:latin typeface="Myriad Pro"/>
              <a:cs typeface="Myriad Pro"/>
            </a:endParaRPr>
          </a:p>
          <a:p>
            <a:pPr marL="12700">
              <a:lnSpc>
                <a:spcPct val="150000"/>
              </a:lnSpc>
            </a:pPr>
            <a:r>
              <a:rPr lang="en-US" spc="-5" dirty="0">
                <a:solidFill>
                  <a:srgbClr val="231F20"/>
                </a:solidFill>
                <a:latin typeface="Myriad Pro"/>
                <a:cs typeface="Myriad Pro"/>
              </a:rPr>
              <a:t>Управление лифтом в основном контролирует аутентификацию доступа к лифту, чтобы управлять правами доступа персонала (с использованием RFID-карты, отпечатка пальца и других биометрических технологий) на разные этажи и контролировать мероприятия лифта. Пользователи могут устанавливать зарегистрированных пользователей на </a:t>
            </a:r>
            <a:r>
              <a:rPr lang="ru-RU" altLang="en-US" spc="-5" dirty="0">
                <a:solidFill>
                  <a:srgbClr val="231F20"/>
                </a:solidFill>
                <a:latin typeface="Myriad Pro"/>
                <a:cs typeface="Myriad Pro"/>
              </a:rPr>
              <a:t>определенный этаж</a:t>
            </a:r>
            <a:r>
              <a:rPr lang="en-US" spc="-5" dirty="0">
                <a:solidFill>
                  <a:srgbClr val="231F20"/>
                </a:solidFill>
                <a:latin typeface="Myriad Pro"/>
                <a:cs typeface="Myriad Pro"/>
              </a:rPr>
              <a:t> и взаимодействовать с модулем управления доступом для </a:t>
            </a:r>
            <a:r>
              <a:rPr lang="ru-RU" altLang="en-US" spc="-5" dirty="0">
                <a:solidFill>
                  <a:srgbClr val="231F20"/>
                </a:solidFill>
                <a:latin typeface="Myriad Pro"/>
                <a:cs typeface="Myriad Pro"/>
              </a:rPr>
              <a:t>контроля</a:t>
            </a:r>
            <a:r>
              <a:rPr lang="en-US" spc="-5" dirty="0">
                <a:solidFill>
                  <a:srgbClr val="231F20"/>
                </a:solidFill>
                <a:latin typeface="Myriad Pro"/>
                <a:cs typeface="Myriad Pro"/>
              </a:rPr>
              <a:t>.Только авторизованные пользователи могут получить доступ к определенным </a:t>
            </a:r>
            <a:r>
              <a:rPr lang="ru-RU" altLang="en-US" spc="-5" dirty="0">
                <a:solidFill>
                  <a:srgbClr val="231F20"/>
                </a:solidFill>
                <a:latin typeface="Myriad Pro"/>
                <a:cs typeface="Myriad Pro"/>
              </a:rPr>
              <a:t>этажам</a:t>
            </a:r>
            <a:r>
              <a:rPr lang="en-US" spc="-5" dirty="0">
                <a:solidFill>
                  <a:srgbClr val="231F20"/>
                </a:solidFill>
                <a:latin typeface="Myriad Pro"/>
                <a:cs typeface="Myriad Pro"/>
              </a:rPr>
              <a:t> и дверям в течение определенного периода времени после проверки подлинности.</a:t>
            </a:r>
            <a:endParaRPr lang="en-US" spc="-5" dirty="0">
              <a:solidFill>
                <a:srgbClr val="231F20"/>
              </a:solidFill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176476" y="1513932"/>
            <a:ext cx="1336680" cy="1902295"/>
            <a:chOff x="5422888" y="7472004"/>
            <a:chExt cx="1336680" cy="1902295"/>
          </a:xfrm>
        </p:grpSpPr>
        <p:sp>
          <p:nvSpPr>
            <p:cNvPr id="39" name="object 30"/>
            <p:cNvSpPr/>
            <p:nvPr/>
          </p:nvSpPr>
          <p:spPr>
            <a:xfrm>
              <a:off x="5422888" y="7472004"/>
              <a:ext cx="1336680" cy="1335369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31"/>
            <p:cNvSpPr/>
            <p:nvPr/>
          </p:nvSpPr>
          <p:spPr>
            <a:xfrm>
              <a:off x="5693386" y="7744925"/>
              <a:ext cx="794924" cy="789678"/>
            </a:xfrm>
            <a:custGeom>
              <a:avLst/>
              <a:gdLst/>
              <a:ahLst/>
              <a:cxnLst/>
              <a:rect l="l" t="t" r="r" b="b"/>
              <a:pathLst>
                <a:path w="384810" h="382270">
                  <a:moveTo>
                    <a:pt x="336969" y="382058"/>
                  </a:moveTo>
                  <a:lnTo>
                    <a:pt x="224489" y="382058"/>
                  </a:lnTo>
                  <a:lnTo>
                    <a:pt x="336092" y="382193"/>
                  </a:lnTo>
                  <a:lnTo>
                    <a:pt x="336969" y="382058"/>
                  </a:lnTo>
                  <a:close/>
                </a:path>
                <a:path w="384810" h="382270">
                  <a:moveTo>
                    <a:pt x="48514" y="0"/>
                  </a:moveTo>
                  <a:lnTo>
                    <a:pt x="5115" y="26174"/>
                  </a:lnTo>
                  <a:lnTo>
                    <a:pt x="558" y="42506"/>
                  </a:lnTo>
                  <a:lnTo>
                    <a:pt x="215" y="43052"/>
                  </a:lnTo>
                  <a:lnTo>
                    <a:pt x="0" y="43599"/>
                  </a:lnTo>
                  <a:lnTo>
                    <a:pt x="0" y="338340"/>
                  </a:lnTo>
                  <a:lnTo>
                    <a:pt x="368" y="340220"/>
                  </a:lnTo>
                  <a:lnTo>
                    <a:pt x="698" y="342112"/>
                  </a:lnTo>
                  <a:lnTo>
                    <a:pt x="31319" y="379305"/>
                  </a:lnTo>
                  <a:lnTo>
                    <a:pt x="64144" y="382126"/>
                  </a:lnTo>
                  <a:lnTo>
                    <a:pt x="336969" y="382058"/>
                  </a:lnTo>
                  <a:lnTo>
                    <a:pt x="375003" y="363430"/>
                  </a:lnTo>
                  <a:lnTo>
                    <a:pt x="384397" y="329387"/>
                  </a:lnTo>
                  <a:lnTo>
                    <a:pt x="54698" y="329387"/>
                  </a:lnTo>
                  <a:lnTo>
                    <a:pt x="54698" y="53987"/>
                  </a:lnTo>
                  <a:lnTo>
                    <a:pt x="384508" y="53987"/>
                  </a:lnTo>
                  <a:lnTo>
                    <a:pt x="384505" y="48221"/>
                  </a:lnTo>
                  <a:lnTo>
                    <a:pt x="380861" y="28996"/>
                  </a:lnTo>
                  <a:lnTo>
                    <a:pt x="370792" y="13754"/>
                  </a:lnTo>
                  <a:lnTo>
                    <a:pt x="355537" y="3712"/>
                  </a:lnTo>
                  <a:lnTo>
                    <a:pt x="336433" y="107"/>
                  </a:lnTo>
                  <a:lnTo>
                    <a:pt x="144453" y="107"/>
                  </a:lnTo>
                  <a:lnTo>
                    <a:pt x="48514" y="0"/>
                  </a:lnTo>
                  <a:close/>
                </a:path>
                <a:path w="384810" h="382270">
                  <a:moveTo>
                    <a:pt x="384508" y="53987"/>
                  </a:moveTo>
                  <a:lnTo>
                    <a:pt x="331724" y="53987"/>
                  </a:lnTo>
                  <a:lnTo>
                    <a:pt x="331724" y="329387"/>
                  </a:lnTo>
                  <a:lnTo>
                    <a:pt x="384397" y="329387"/>
                  </a:lnTo>
                  <a:lnTo>
                    <a:pt x="384475" y="286271"/>
                  </a:lnTo>
                  <a:lnTo>
                    <a:pt x="384508" y="53987"/>
                  </a:lnTo>
                  <a:close/>
                </a:path>
                <a:path w="384810" h="382270">
                  <a:moveTo>
                    <a:pt x="336334" y="88"/>
                  </a:moveTo>
                  <a:lnTo>
                    <a:pt x="144453" y="107"/>
                  </a:lnTo>
                  <a:lnTo>
                    <a:pt x="336433" y="1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32"/>
            <p:cNvSpPr/>
            <p:nvPr/>
          </p:nvSpPr>
          <p:spPr>
            <a:xfrm>
              <a:off x="5843377" y="7927840"/>
              <a:ext cx="516061" cy="4822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33"/>
            <p:cNvSpPr txBox="1"/>
            <p:nvPr/>
          </p:nvSpPr>
          <p:spPr>
            <a:xfrm>
              <a:off x="5633872" y="9080294"/>
              <a:ext cx="914294" cy="29400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dirty="0">
                  <a:latin typeface="Myriad Pro"/>
                  <a:cs typeface="Myriad Pro"/>
                </a:rPr>
                <a:t>Лифт</a:t>
              </a:r>
              <a:endParaRPr lang="ru-RU" dirty="0">
                <a:latin typeface="Myriad Pro"/>
                <a:cs typeface="Myriad Pro"/>
              </a:endParaRPr>
            </a:p>
          </p:txBody>
        </p:sp>
      </p:grpSp>
      <p:sp>
        <p:nvSpPr>
          <p:cNvPr id="45" name="object 29"/>
          <p:cNvSpPr/>
          <p:nvPr/>
        </p:nvSpPr>
        <p:spPr>
          <a:xfrm>
            <a:off x="8023260" y="4995057"/>
            <a:ext cx="6437276" cy="37392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41" y="1651124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3393" y="3755669"/>
            <a:ext cx="6023216" cy="30326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9" name="Group 98"/>
          <p:cNvGrpSpPr/>
          <p:nvPr/>
        </p:nvGrpSpPr>
        <p:grpSpPr>
          <a:xfrm>
            <a:off x="8488061" y="3205920"/>
            <a:ext cx="4928011" cy="2783565"/>
            <a:chOff x="4329163" y="1799352"/>
            <a:chExt cx="2833758" cy="1600636"/>
          </a:xfrm>
        </p:grpSpPr>
        <p:sp>
          <p:nvSpPr>
            <p:cNvPr id="4" name="object 4"/>
            <p:cNvSpPr/>
            <p:nvPr/>
          </p:nvSpPr>
          <p:spPr>
            <a:xfrm>
              <a:off x="4446896" y="1799352"/>
              <a:ext cx="2204817" cy="6322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650101" y="2061383"/>
              <a:ext cx="455840" cy="9028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329163" y="2429977"/>
              <a:ext cx="2322551" cy="8009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650101" y="2962605"/>
              <a:ext cx="512820" cy="2844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529877" y="3229292"/>
              <a:ext cx="2093162" cy="170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8209141" y="7281009"/>
            <a:ext cx="2470239" cy="24701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991850" y="7285899"/>
            <a:ext cx="2470196" cy="24701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35810" y="6380748"/>
            <a:ext cx="2262304" cy="7431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091745" y="6395011"/>
            <a:ext cx="2262305" cy="7042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0" y="0"/>
            <a:ext cx="749554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63" y="783577"/>
                </a:lnTo>
                <a:lnTo>
                  <a:pt x="749546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495463" y="0"/>
            <a:ext cx="7625080" cy="783590"/>
          </a:xfrm>
          <a:custGeom>
            <a:avLst/>
            <a:gdLst/>
            <a:ahLst/>
            <a:cxnLst/>
            <a:rect l="l" t="t" r="r" b="b"/>
            <a:pathLst>
              <a:path w="7625080" h="783590">
                <a:moveTo>
                  <a:pt x="0" y="0"/>
                </a:moveTo>
                <a:lnTo>
                  <a:pt x="7624521" y="0"/>
                </a:lnTo>
                <a:lnTo>
                  <a:pt x="7624521" y="783577"/>
                </a:lnTo>
                <a:lnTo>
                  <a:pt x="0" y="783577"/>
                </a:lnTo>
                <a:lnTo>
                  <a:pt x="0" y="0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2214"/>
          <p:cNvSpPr txBox="1"/>
          <p:nvPr/>
        </p:nvSpPr>
        <p:spPr>
          <a:xfrm>
            <a:off x="923290" y="2085975"/>
            <a:ext cx="5480050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92D050"/>
                </a:solidFill>
                <a:latin typeface="Myriad Pro"/>
                <a:cs typeface="Myriad Pro"/>
              </a:rPr>
              <a:t>	веб-ориентированный </a:t>
            </a:r>
            <a:endParaRPr sz="3600" dirty="0">
              <a:solidFill>
                <a:srgbClr val="92D050"/>
              </a:solidFill>
              <a:latin typeface="Myriad Pro"/>
              <a:cs typeface="Myriad Pro"/>
            </a:endParaRPr>
          </a:p>
        </p:txBody>
      </p:sp>
      <p:sp>
        <p:nvSpPr>
          <p:cNvPr id="102" name="object 2214"/>
          <p:cNvSpPr txBox="1"/>
          <p:nvPr/>
        </p:nvSpPr>
        <p:spPr>
          <a:xfrm>
            <a:off x="9381167" y="2086114"/>
            <a:ext cx="3587693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600" dirty="0">
                <a:solidFill>
                  <a:srgbClr val="92D050"/>
                </a:solidFill>
                <a:latin typeface="Myriad Pro"/>
                <a:cs typeface="Myriad Pro"/>
              </a:rPr>
              <a:t>Мобильное приложение</a:t>
            </a:r>
            <a:endParaRPr lang="ru-RU" sz="3600" dirty="0">
              <a:solidFill>
                <a:srgbClr val="92D050"/>
              </a:solidFill>
              <a:latin typeface="Myriad Pro"/>
              <a:cs typeface="Myriad Pro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495463" y="2451100"/>
            <a:ext cx="0" cy="76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932114"/>
            <a:ext cx="5080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14671802" y="637741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1513236" y="3415903"/>
            <a:ext cx="11078814" cy="2470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400" dirty="0">
                <a:latin typeface="Myriad Pro"/>
                <a:cs typeface="Myriad Pro"/>
              </a:rPr>
              <a:t>ZKBioSecurity разработала уникальную функцию для управления лифтом, панели EC10 </a:t>
            </a:r>
            <a:r>
              <a:rPr lang="ru-RU" sz="2400" dirty="0">
                <a:latin typeface="Myriad Pro"/>
                <a:cs typeface="Myriad Pro"/>
              </a:rPr>
              <a:t>с</a:t>
            </a:r>
            <a:r>
              <a:rPr sz="2400" dirty="0">
                <a:latin typeface="Myriad Pro"/>
                <a:cs typeface="Myriad Pro"/>
              </a:rPr>
              <a:t> доской расширения EX16, которая предоставляет клиентам самое безопасное, масштабируемое, универсальное и доступное решение для управления доступом, доступное сегодня для лифтов. Он поддерживает максимум 58 этажей лифта.</a:t>
            </a:r>
            <a:endParaRPr sz="2400" dirty="0">
              <a:latin typeface="Myriad Pro"/>
              <a:cs typeface="Myriad Pr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34160" y="2703830"/>
            <a:ext cx="718058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Максимальная поддержка 58 этажей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28781" y="6319265"/>
            <a:ext cx="14740760" cy="1663111"/>
            <a:chOff x="4284387" y="3768578"/>
            <a:chExt cx="5033726" cy="567925"/>
          </a:xfrm>
        </p:grpSpPr>
        <p:sp>
          <p:nvSpPr>
            <p:cNvPr id="49" name="object 49"/>
            <p:cNvSpPr/>
            <p:nvPr/>
          </p:nvSpPr>
          <p:spPr>
            <a:xfrm>
              <a:off x="4284387" y="3844127"/>
              <a:ext cx="647562" cy="2973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056757" y="3768578"/>
              <a:ext cx="661207" cy="4252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759404" y="3768578"/>
              <a:ext cx="661207" cy="4252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503566" y="3768578"/>
              <a:ext cx="661209" cy="4252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 txBox="1"/>
            <p:nvPr/>
          </p:nvSpPr>
          <p:spPr>
            <a:xfrm>
              <a:off x="7714738" y="3937451"/>
              <a:ext cx="1603375" cy="25652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4800" dirty="0">
                  <a:solidFill>
                    <a:srgbClr val="231F20"/>
                  </a:solidFill>
                  <a:latin typeface="Myriad Pro"/>
                  <a:cs typeface="Myriad Pro"/>
                </a:rPr>
                <a:t>58</a:t>
              </a:r>
              <a:r>
                <a:rPr sz="4800" spc="-90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lang="ru-RU" sz="4800" spc="-90" dirty="0">
                  <a:solidFill>
                    <a:srgbClr val="231F20"/>
                  </a:solidFill>
                  <a:latin typeface="Myriad Pro"/>
                  <a:cs typeface="Myriad Pro"/>
                </a:rPr>
                <a:t>этажей</a:t>
              </a:r>
              <a:endParaRPr lang="ru-RU" sz="4800" spc="-90" dirty="0">
                <a:solidFill>
                  <a:srgbClr val="231F20"/>
                </a:solidFill>
                <a:latin typeface="Myriad Pro"/>
                <a:cs typeface="Myriad Pro"/>
              </a:endParaRPr>
            </a:p>
          </p:txBody>
        </p:sp>
        <p:sp>
          <p:nvSpPr>
            <p:cNvPr id="54" name="object 54"/>
            <p:cNvSpPr txBox="1"/>
            <p:nvPr/>
          </p:nvSpPr>
          <p:spPr>
            <a:xfrm>
              <a:off x="4514708" y="4226367"/>
              <a:ext cx="296545" cy="110136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5"/>
                </a:spcBef>
              </a:pPr>
              <a:r>
                <a:rPr sz="2000" spc="0" dirty="0">
                  <a:solidFill>
                    <a:srgbClr val="231F20"/>
                  </a:solidFill>
                  <a:latin typeface="Myriad Pro"/>
                  <a:cs typeface="Myriad Pro"/>
                </a:rPr>
                <a:t>EC10</a:t>
              </a:r>
              <a:endParaRPr sz="2000" dirty="0">
                <a:latin typeface="Myriad Pro"/>
                <a:cs typeface="Myriad Pro"/>
              </a:endParaRPr>
            </a:p>
          </p:txBody>
        </p:sp>
        <p:sp>
          <p:nvSpPr>
            <p:cNvPr id="55" name="object 55"/>
            <p:cNvSpPr txBox="1"/>
            <p:nvPr/>
          </p:nvSpPr>
          <p:spPr>
            <a:xfrm>
              <a:off x="5271913" y="4226366"/>
              <a:ext cx="295275" cy="110136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5"/>
                </a:spcBef>
              </a:pPr>
              <a:r>
                <a:rPr sz="2000" spc="0" dirty="0">
                  <a:solidFill>
                    <a:srgbClr val="231F20"/>
                  </a:solidFill>
                  <a:latin typeface="Myriad Pro"/>
                  <a:cs typeface="Myriad Pro"/>
                </a:rPr>
                <a:t>EX16</a:t>
              </a:r>
              <a:endParaRPr sz="2000">
                <a:latin typeface="Myriad Pro"/>
                <a:cs typeface="Myriad Pro"/>
              </a:endParaRPr>
            </a:p>
          </p:txBody>
        </p:sp>
        <p:sp>
          <p:nvSpPr>
            <p:cNvPr id="56" name="object 56"/>
            <p:cNvSpPr txBox="1"/>
            <p:nvPr/>
          </p:nvSpPr>
          <p:spPr>
            <a:xfrm>
              <a:off x="5928621" y="4226366"/>
              <a:ext cx="295275" cy="110136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5"/>
                </a:spcBef>
              </a:pPr>
              <a:r>
                <a:rPr sz="2000" spc="0" dirty="0">
                  <a:solidFill>
                    <a:srgbClr val="231F20"/>
                  </a:solidFill>
                  <a:latin typeface="Myriad Pro"/>
                  <a:cs typeface="Myriad Pro"/>
                </a:rPr>
                <a:t>EX16</a:t>
              </a:r>
              <a:endParaRPr sz="2000">
                <a:latin typeface="Myriad Pro"/>
                <a:cs typeface="Myriad Pro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6659088" y="4226366"/>
              <a:ext cx="295275" cy="110136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5"/>
                </a:spcBef>
              </a:pPr>
              <a:r>
                <a:rPr sz="2000" spc="0" dirty="0">
                  <a:solidFill>
                    <a:srgbClr val="231F20"/>
                  </a:solidFill>
                  <a:latin typeface="Myriad Pro"/>
                  <a:cs typeface="Myriad Pro"/>
                </a:rPr>
                <a:t>EX16</a:t>
              </a:r>
              <a:endParaRPr sz="2000">
                <a:latin typeface="Myriad Pro"/>
                <a:cs typeface="Myriad Pro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7336882" y="4024213"/>
              <a:ext cx="310515" cy="0"/>
            </a:xfrm>
            <a:custGeom>
              <a:avLst/>
              <a:gdLst/>
              <a:ahLst/>
              <a:cxnLst/>
              <a:rect l="l" t="t" r="r" b="b"/>
              <a:pathLst>
                <a:path w="310515">
                  <a:moveTo>
                    <a:pt x="0" y="0"/>
                  </a:moveTo>
                  <a:lnTo>
                    <a:pt x="310159" y="0"/>
                  </a:lnTo>
                </a:path>
              </a:pathLst>
            </a:custGeom>
            <a:ln w="5703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7336882" y="4141046"/>
              <a:ext cx="310515" cy="0"/>
            </a:xfrm>
            <a:custGeom>
              <a:avLst/>
              <a:gdLst/>
              <a:ahLst/>
              <a:cxnLst/>
              <a:rect l="l" t="t" r="r" b="b"/>
              <a:pathLst>
                <a:path w="310515">
                  <a:moveTo>
                    <a:pt x="0" y="0"/>
                  </a:moveTo>
                  <a:lnTo>
                    <a:pt x="310159" y="0"/>
                  </a:lnTo>
                </a:path>
              </a:pathLst>
            </a:custGeom>
            <a:ln w="570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61" name="object 1961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50" name="Group 1949"/>
          <p:cNvGrpSpPr/>
          <p:nvPr/>
        </p:nvGrpSpPr>
        <p:grpSpPr>
          <a:xfrm>
            <a:off x="0" y="850801"/>
            <a:ext cx="15125700" cy="457295"/>
            <a:chOff x="0" y="850801"/>
            <a:chExt cx="15125700" cy="457295"/>
          </a:xfrm>
        </p:grpSpPr>
        <p:grpSp>
          <p:nvGrpSpPr>
            <p:cNvPr id="1949" name="Group 1948"/>
            <p:cNvGrpSpPr/>
            <p:nvPr/>
          </p:nvGrpSpPr>
          <p:grpSpPr>
            <a:xfrm rot="10800000" flipH="1">
              <a:off x="0" y="851763"/>
              <a:ext cx="15125700" cy="456333"/>
              <a:chOff x="17914" y="775566"/>
              <a:chExt cx="15107787" cy="456333"/>
            </a:xfrm>
          </p:grpSpPr>
          <p:sp>
            <p:nvSpPr>
              <p:cNvPr id="2" name="object 2"/>
              <p:cNvSpPr/>
              <p:nvPr/>
            </p:nvSpPr>
            <p:spPr>
              <a:xfrm rot="16200000">
                <a:off x="5728041" y="97035"/>
                <a:ext cx="456333" cy="1813395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3" name="object 3"/>
              <p:cNvSpPr/>
              <p:nvPr/>
            </p:nvSpPr>
            <p:spPr>
              <a:xfrm rot="16200000">
                <a:off x="5939089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" name="object 4"/>
              <p:cNvSpPr/>
              <p:nvPr/>
            </p:nvSpPr>
            <p:spPr>
              <a:xfrm rot="16200000">
                <a:off x="7410864" y="97035"/>
                <a:ext cx="456333" cy="1813395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5" name="object 5"/>
              <p:cNvSpPr/>
              <p:nvPr/>
            </p:nvSpPr>
            <p:spPr>
              <a:xfrm rot="16200000">
                <a:off x="7621900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" name="object 6"/>
              <p:cNvSpPr/>
              <p:nvPr/>
            </p:nvSpPr>
            <p:spPr>
              <a:xfrm rot="16200000">
                <a:off x="9075843" y="97035"/>
                <a:ext cx="456333" cy="1813395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7" name="object 7"/>
              <p:cNvSpPr/>
              <p:nvPr/>
            </p:nvSpPr>
            <p:spPr>
              <a:xfrm rot="16200000">
                <a:off x="9286882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8" name="object 8"/>
              <p:cNvSpPr/>
              <p:nvPr/>
            </p:nvSpPr>
            <p:spPr>
              <a:xfrm rot="16200000">
                <a:off x="10739446" y="97035"/>
                <a:ext cx="456333" cy="1813395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" name="object 9"/>
              <p:cNvSpPr/>
              <p:nvPr/>
            </p:nvSpPr>
            <p:spPr>
              <a:xfrm rot="16200000">
                <a:off x="10950487" y="131003"/>
                <a:ext cx="45694" cy="2156021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0" name="object 10"/>
              <p:cNvSpPr/>
              <p:nvPr/>
            </p:nvSpPr>
            <p:spPr>
              <a:xfrm rot="16200000">
                <a:off x="12413651" y="97035"/>
                <a:ext cx="456333" cy="181339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1" name="object 11"/>
              <p:cNvSpPr/>
              <p:nvPr/>
            </p:nvSpPr>
            <p:spPr>
              <a:xfrm rot="16200000">
                <a:off x="12624690" y="131003"/>
                <a:ext cx="45694" cy="2156021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" name="object 12"/>
              <p:cNvSpPr/>
              <p:nvPr/>
            </p:nvSpPr>
            <p:spPr>
              <a:xfrm rot="16200000">
                <a:off x="14034045" y="140235"/>
                <a:ext cx="456322" cy="1726986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" name="object 13"/>
              <p:cNvSpPr/>
              <p:nvPr/>
            </p:nvSpPr>
            <p:spPr>
              <a:xfrm rot="16200000">
                <a:off x="14156565" y="262723"/>
                <a:ext cx="45694" cy="1892579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" name="object 14"/>
              <p:cNvSpPr/>
              <p:nvPr/>
            </p:nvSpPr>
            <p:spPr>
              <a:xfrm rot="16200000">
                <a:off x="696445" y="97035"/>
                <a:ext cx="456333" cy="1813395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6" name="object 16"/>
              <p:cNvSpPr/>
              <p:nvPr/>
            </p:nvSpPr>
            <p:spPr>
              <a:xfrm rot="16200000">
                <a:off x="2364631" y="97035"/>
                <a:ext cx="456333" cy="1813395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7" name="object 17"/>
              <p:cNvSpPr/>
              <p:nvPr/>
            </p:nvSpPr>
            <p:spPr>
              <a:xfrm rot="16200000">
                <a:off x="2575671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8" name="object 18"/>
              <p:cNvSpPr/>
              <p:nvPr/>
            </p:nvSpPr>
            <p:spPr>
              <a:xfrm rot="16200000">
                <a:off x="4068589" y="97035"/>
                <a:ext cx="456333" cy="1813395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" name="object 19"/>
              <p:cNvSpPr/>
              <p:nvPr/>
            </p:nvSpPr>
            <p:spPr>
              <a:xfrm rot="16200000">
                <a:off x="4279624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1952" name="object 20"/>
            <p:cNvSpPr txBox="1"/>
            <p:nvPr/>
          </p:nvSpPr>
          <p:spPr>
            <a:xfrm rot="16200000">
              <a:off x="14264640" y="553622"/>
              <a:ext cx="307340" cy="9017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953" name="object 21"/>
            <p:cNvSpPr txBox="1"/>
            <p:nvPr/>
          </p:nvSpPr>
          <p:spPr>
            <a:xfrm rot="16200000">
              <a:off x="12484735" y="379950"/>
              <a:ext cx="307340" cy="125031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54" name="object 22"/>
            <p:cNvSpPr txBox="1"/>
            <p:nvPr/>
          </p:nvSpPr>
          <p:spPr>
            <a:xfrm rot="16200000">
              <a:off x="10969625" y="407571"/>
              <a:ext cx="307340" cy="11938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55" name="object 23"/>
            <p:cNvSpPr txBox="1"/>
            <p:nvPr/>
          </p:nvSpPr>
          <p:spPr>
            <a:xfrm rot="16200000">
              <a:off x="9324975" y="93882"/>
              <a:ext cx="276860" cy="18211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1956" name="object 24"/>
            <p:cNvSpPr txBox="1"/>
            <p:nvPr/>
          </p:nvSpPr>
          <p:spPr>
            <a:xfrm rot="16200000">
              <a:off x="7482205" y="474882"/>
              <a:ext cx="307340" cy="10591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57" name="object 25"/>
            <p:cNvSpPr txBox="1"/>
            <p:nvPr/>
          </p:nvSpPr>
          <p:spPr>
            <a:xfrm rot="16200000">
              <a:off x="5808422" y="525852"/>
              <a:ext cx="307340" cy="957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Лифт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958" name="object 26"/>
            <p:cNvSpPr txBox="1"/>
            <p:nvPr/>
          </p:nvSpPr>
          <p:spPr>
            <a:xfrm rot="16200000">
              <a:off x="4149239" y="325692"/>
              <a:ext cx="307340" cy="135819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959" name="object 27"/>
            <p:cNvSpPr txBox="1"/>
            <p:nvPr/>
          </p:nvSpPr>
          <p:spPr>
            <a:xfrm rot="16200000">
              <a:off x="2630170" y="423447"/>
              <a:ext cx="307340" cy="116268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60" name="object 28"/>
            <p:cNvSpPr txBox="1"/>
            <p:nvPr/>
          </p:nvSpPr>
          <p:spPr>
            <a:xfrm rot="16200000">
              <a:off x="933450" y="268507"/>
              <a:ext cx="307340" cy="147256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altLang="en-US" sz="2000" dirty="0">
                  <a:latin typeface="Myriad Pro"/>
                  <a:cs typeface="Myriad Pro"/>
                </a:rPr>
                <a:t>Персонал</a:t>
              </a:r>
              <a:endParaRPr lang="ru-RU" altLang="en-US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14671802" y="637741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2423308" y="3035078"/>
            <a:ext cx="10572173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Управление лифтом поддерживает глобальную функцию связи для запуска событий / аварийных сигналов после выполнения условий, таких как незарегистрированный персонал, незаконный доступ к часовому поясу, </a:t>
            </a:r>
            <a:r>
              <a:rPr lang="ru-RU" sz="2000" dirty="0">
                <a:latin typeface="Myriad Pro"/>
                <a:cs typeface="Myriad Pro"/>
              </a:rPr>
              <a:t>принудительная проверка</a:t>
            </a:r>
            <a:r>
              <a:rPr sz="2000" dirty="0">
                <a:latin typeface="Myriad Pro"/>
                <a:cs typeface="Myriad Pro"/>
              </a:rPr>
              <a:t> и т. </a:t>
            </a:r>
            <a:r>
              <a:rPr lang="ru-RU" sz="2000" dirty="0">
                <a:latin typeface="Myriad Pro"/>
                <a:cs typeface="Myriad Pro"/>
              </a:rPr>
              <a:t>д</a:t>
            </a:r>
            <a:r>
              <a:rPr sz="2000" dirty="0">
                <a:latin typeface="Myriad Pro"/>
                <a:cs typeface="Myriad Pro"/>
              </a:rPr>
              <a:t>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357120" y="2405380"/>
            <a:ext cx="375920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Глобальная связь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47809" y="4737100"/>
            <a:ext cx="6334321" cy="4760041"/>
            <a:chOff x="3892299" y="4701459"/>
            <a:chExt cx="2150598" cy="1616106"/>
          </a:xfrm>
        </p:grpSpPr>
        <p:sp>
          <p:nvSpPr>
            <p:cNvPr id="42" name="object 42"/>
            <p:cNvSpPr/>
            <p:nvPr/>
          </p:nvSpPr>
          <p:spPr>
            <a:xfrm>
              <a:off x="4032227" y="4813300"/>
              <a:ext cx="2010670" cy="14780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95" name="object 1895"/>
            <p:cNvSpPr/>
            <p:nvPr/>
          </p:nvSpPr>
          <p:spPr>
            <a:xfrm>
              <a:off x="4839335" y="5954345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19" h="363220">
                  <a:moveTo>
                    <a:pt x="181495" y="0"/>
                  </a:moveTo>
                  <a:lnTo>
                    <a:pt x="133302" y="6494"/>
                  </a:lnTo>
                  <a:lnTo>
                    <a:pt x="89963" y="24815"/>
                  </a:lnTo>
                  <a:lnTo>
                    <a:pt x="53219" y="53219"/>
                  </a:lnTo>
                  <a:lnTo>
                    <a:pt x="24815" y="89963"/>
                  </a:lnTo>
                  <a:lnTo>
                    <a:pt x="6494" y="133302"/>
                  </a:lnTo>
                  <a:lnTo>
                    <a:pt x="0" y="181495"/>
                  </a:lnTo>
                  <a:lnTo>
                    <a:pt x="6494" y="229688"/>
                  </a:lnTo>
                  <a:lnTo>
                    <a:pt x="24815" y="273028"/>
                  </a:lnTo>
                  <a:lnTo>
                    <a:pt x="53219" y="309772"/>
                  </a:lnTo>
                  <a:lnTo>
                    <a:pt x="89963" y="338176"/>
                  </a:lnTo>
                  <a:lnTo>
                    <a:pt x="133302" y="356496"/>
                  </a:lnTo>
                  <a:lnTo>
                    <a:pt x="181495" y="362991"/>
                  </a:lnTo>
                  <a:lnTo>
                    <a:pt x="229688" y="356496"/>
                  </a:lnTo>
                  <a:lnTo>
                    <a:pt x="270145" y="339394"/>
                  </a:lnTo>
                  <a:lnTo>
                    <a:pt x="181495" y="339394"/>
                  </a:lnTo>
                  <a:lnTo>
                    <a:pt x="131637" y="331332"/>
                  </a:lnTo>
                  <a:lnTo>
                    <a:pt x="88295" y="308890"/>
                  </a:lnTo>
                  <a:lnTo>
                    <a:pt x="54092" y="274690"/>
                  </a:lnTo>
                  <a:lnTo>
                    <a:pt x="31647" y="231352"/>
                  </a:lnTo>
                  <a:lnTo>
                    <a:pt x="23583" y="181495"/>
                  </a:lnTo>
                  <a:lnTo>
                    <a:pt x="31647" y="131637"/>
                  </a:lnTo>
                  <a:lnTo>
                    <a:pt x="54092" y="88295"/>
                  </a:lnTo>
                  <a:lnTo>
                    <a:pt x="88295" y="54092"/>
                  </a:lnTo>
                  <a:lnTo>
                    <a:pt x="131637" y="31647"/>
                  </a:lnTo>
                  <a:lnTo>
                    <a:pt x="181495" y="23583"/>
                  </a:lnTo>
                  <a:lnTo>
                    <a:pt x="270115" y="23583"/>
                  </a:lnTo>
                  <a:lnTo>
                    <a:pt x="229688" y="6494"/>
                  </a:lnTo>
                  <a:lnTo>
                    <a:pt x="181495" y="0"/>
                  </a:lnTo>
                  <a:close/>
                </a:path>
                <a:path w="363219" h="363220">
                  <a:moveTo>
                    <a:pt x="270115" y="23583"/>
                  </a:moveTo>
                  <a:lnTo>
                    <a:pt x="181495" y="23583"/>
                  </a:lnTo>
                  <a:lnTo>
                    <a:pt x="231353" y="31647"/>
                  </a:lnTo>
                  <a:lnTo>
                    <a:pt x="274695" y="54092"/>
                  </a:lnTo>
                  <a:lnTo>
                    <a:pt x="308899" y="88295"/>
                  </a:lnTo>
                  <a:lnTo>
                    <a:pt x="331343" y="131637"/>
                  </a:lnTo>
                  <a:lnTo>
                    <a:pt x="339407" y="181495"/>
                  </a:lnTo>
                  <a:lnTo>
                    <a:pt x="331343" y="231352"/>
                  </a:lnTo>
                  <a:lnTo>
                    <a:pt x="308899" y="274690"/>
                  </a:lnTo>
                  <a:lnTo>
                    <a:pt x="274695" y="308890"/>
                  </a:lnTo>
                  <a:lnTo>
                    <a:pt x="231353" y="331332"/>
                  </a:lnTo>
                  <a:lnTo>
                    <a:pt x="181495" y="339394"/>
                  </a:lnTo>
                  <a:lnTo>
                    <a:pt x="270145" y="339394"/>
                  </a:lnTo>
                  <a:lnTo>
                    <a:pt x="309772" y="309772"/>
                  </a:lnTo>
                  <a:lnTo>
                    <a:pt x="338176" y="273028"/>
                  </a:lnTo>
                  <a:lnTo>
                    <a:pt x="356496" y="229688"/>
                  </a:lnTo>
                  <a:lnTo>
                    <a:pt x="362991" y="181495"/>
                  </a:lnTo>
                  <a:lnTo>
                    <a:pt x="356496" y="133302"/>
                  </a:lnTo>
                  <a:lnTo>
                    <a:pt x="338176" y="89963"/>
                  </a:lnTo>
                  <a:lnTo>
                    <a:pt x="309772" y="53219"/>
                  </a:lnTo>
                  <a:lnTo>
                    <a:pt x="273028" y="24815"/>
                  </a:lnTo>
                  <a:lnTo>
                    <a:pt x="270115" y="23583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6" name="object 1896"/>
            <p:cNvSpPr/>
            <p:nvPr/>
          </p:nvSpPr>
          <p:spPr>
            <a:xfrm>
              <a:off x="4870378" y="5985948"/>
              <a:ext cx="300469" cy="3004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97" name="object 1897"/>
            <p:cNvSpPr/>
            <p:nvPr/>
          </p:nvSpPr>
          <p:spPr>
            <a:xfrm>
              <a:off x="4861199" y="5976791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4">
                  <a:moveTo>
                    <a:pt x="159410" y="0"/>
                  </a:moveTo>
                  <a:lnTo>
                    <a:pt x="98372" y="12055"/>
                  </a:lnTo>
                  <a:lnTo>
                    <a:pt x="46697" y="46685"/>
                  </a:lnTo>
                  <a:lnTo>
                    <a:pt x="12057" y="98364"/>
                  </a:lnTo>
                  <a:lnTo>
                    <a:pt x="0" y="159397"/>
                  </a:lnTo>
                  <a:lnTo>
                    <a:pt x="3062" y="190753"/>
                  </a:lnTo>
                  <a:lnTo>
                    <a:pt x="26697" y="247803"/>
                  </a:lnTo>
                  <a:lnTo>
                    <a:pt x="71018" y="292120"/>
                  </a:lnTo>
                  <a:lnTo>
                    <a:pt x="128066" y="315747"/>
                  </a:lnTo>
                  <a:lnTo>
                    <a:pt x="159410" y="318808"/>
                  </a:lnTo>
                  <a:lnTo>
                    <a:pt x="190752" y="315747"/>
                  </a:lnTo>
                  <a:lnTo>
                    <a:pt x="220443" y="306757"/>
                  </a:lnTo>
                  <a:lnTo>
                    <a:pt x="221158" y="306374"/>
                  </a:lnTo>
                  <a:lnTo>
                    <a:pt x="159410" y="306374"/>
                  </a:lnTo>
                  <a:lnTo>
                    <a:pt x="112999" y="298870"/>
                  </a:lnTo>
                  <a:lnTo>
                    <a:pt x="72655" y="277981"/>
                  </a:lnTo>
                  <a:lnTo>
                    <a:pt x="40818" y="246147"/>
                  </a:lnTo>
                  <a:lnTo>
                    <a:pt x="19926" y="205807"/>
                  </a:lnTo>
                  <a:lnTo>
                    <a:pt x="12420" y="159397"/>
                  </a:lnTo>
                  <a:lnTo>
                    <a:pt x="19926" y="112994"/>
                  </a:lnTo>
                  <a:lnTo>
                    <a:pt x="40818" y="72657"/>
                  </a:lnTo>
                  <a:lnTo>
                    <a:pt x="72655" y="40825"/>
                  </a:lnTo>
                  <a:lnTo>
                    <a:pt x="112999" y="19937"/>
                  </a:lnTo>
                  <a:lnTo>
                    <a:pt x="159410" y="12433"/>
                  </a:lnTo>
                  <a:lnTo>
                    <a:pt x="221149" y="12433"/>
                  </a:lnTo>
                  <a:lnTo>
                    <a:pt x="220443" y="12055"/>
                  </a:lnTo>
                  <a:lnTo>
                    <a:pt x="190752" y="3061"/>
                  </a:lnTo>
                  <a:lnTo>
                    <a:pt x="159410" y="0"/>
                  </a:lnTo>
                  <a:close/>
                </a:path>
                <a:path w="319405" h="319404">
                  <a:moveTo>
                    <a:pt x="221149" y="12433"/>
                  </a:moveTo>
                  <a:lnTo>
                    <a:pt x="159410" y="12433"/>
                  </a:lnTo>
                  <a:lnTo>
                    <a:pt x="205814" y="19937"/>
                  </a:lnTo>
                  <a:lnTo>
                    <a:pt x="246155" y="40825"/>
                  </a:lnTo>
                  <a:lnTo>
                    <a:pt x="277990" y="72657"/>
                  </a:lnTo>
                  <a:lnTo>
                    <a:pt x="298881" y="112994"/>
                  </a:lnTo>
                  <a:lnTo>
                    <a:pt x="306387" y="159397"/>
                  </a:lnTo>
                  <a:lnTo>
                    <a:pt x="298881" y="205807"/>
                  </a:lnTo>
                  <a:lnTo>
                    <a:pt x="277990" y="246147"/>
                  </a:lnTo>
                  <a:lnTo>
                    <a:pt x="246155" y="277981"/>
                  </a:lnTo>
                  <a:lnTo>
                    <a:pt x="205814" y="298870"/>
                  </a:lnTo>
                  <a:lnTo>
                    <a:pt x="159410" y="306374"/>
                  </a:lnTo>
                  <a:lnTo>
                    <a:pt x="221158" y="306374"/>
                  </a:lnTo>
                  <a:lnTo>
                    <a:pt x="272122" y="272122"/>
                  </a:lnTo>
                  <a:lnTo>
                    <a:pt x="306752" y="220451"/>
                  </a:lnTo>
                  <a:lnTo>
                    <a:pt x="318808" y="159397"/>
                  </a:lnTo>
                  <a:lnTo>
                    <a:pt x="315746" y="128059"/>
                  </a:lnTo>
                  <a:lnTo>
                    <a:pt x="306752" y="98364"/>
                  </a:lnTo>
                  <a:lnTo>
                    <a:pt x="292115" y="71008"/>
                  </a:lnTo>
                  <a:lnTo>
                    <a:pt x="272122" y="46685"/>
                  </a:lnTo>
                  <a:lnTo>
                    <a:pt x="247796" y="26692"/>
                  </a:lnTo>
                  <a:lnTo>
                    <a:pt x="221149" y="124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8" name="object 1898"/>
            <p:cNvSpPr/>
            <p:nvPr/>
          </p:nvSpPr>
          <p:spPr>
            <a:xfrm>
              <a:off x="4984990" y="6004135"/>
              <a:ext cx="0" cy="263525"/>
            </a:xfrm>
            <a:custGeom>
              <a:avLst/>
              <a:gdLst/>
              <a:ahLst/>
              <a:cxnLst/>
              <a:rect l="l" t="t" r="r" b="b"/>
              <a:pathLst>
                <a:path h="263525">
                  <a:moveTo>
                    <a:pt x="0" y="0"/>
                  </a:moveTo>
                  <a:lnTo>
                    <a:pt x="0" y="263385"/>
                  </a:lnTo>
                </a:path>
              </a:pathLst>
            </a:custGeom>
            <a:ln w="55892">
              <a:solidFill>
                <a:srgbClr val="E4E4E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9" name="object 1899"/>
            <p:cNvSpPr/>
            <p:nvPr/>
          </p:nvSpPr>
          <p:spPr>
            <a:xfrm>
              <a:off x="4956536" y="6266949"/>
              <a:ext cx="57150" cy="1270"/>
            </a:xfrm>
            <a:custGeom>
              <a:avLst/>
              <a:gdLst/>
              <a:ahLst/>
              <a:cxnLst/>
              <a:rect l="l" t="t" r="r" b="b"/>
              <a:pathLst>
                <a:path w="57150" h="1270">
                  <a:moveTo>
                    <a:pt x="0" y="1269"/>
                  </a:moveTo>
                  <a:lnTo>
                    <a:pt x="56883" y="1269"/>
                  </a:lnTo>
                  <a:lnTo>
                    <a:pt x="56883" y="0"/>
                  </a:lnTo>
                  <a:lnTo>
                    <a:pt x="0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0" name="object 1900"/>
            <p:cNvSpPr/>
            <p:nvPr/>
          </p:nvSpPr>
          <p:spPr>
            <a:xfrm>
              <a:off x="4957051" y="6004059"/>
              <a:ext cx="0" cy="262890"/>
            </a:xfrm>
            <a:custGeom>
              <a:avLst/>
              <a:gdLst/>
              <a:ahLst/>
              <a:cxnLst/>
              <a:rect l="l" t="t" r="r" b="b"/>
              <a:pathLst>
                <a:path h="262890">
                  <a:moveTo>
                    <a:pt x="0" y="0"/>
                  </a:moveTo>
                  <a:lnTo>
                    <a:pt x="0" y="262889"/>
                  </a:lnTo>
                </a:path>
              </a:pathLst>
            </a:custGeom>
            <a:ln w="3175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1" name="object 1901"/>
            <p:cNvSpPr/>
            <p:nvPr/>
          </p:nvSpPr>
          <p:spPr>
            <a:xfrm>
              <a:off x="5012917" y="6004630"/>
              <a:ext cx="0" cy="262890"/>
            </a:xfrm>
            <a:custGeom>
              <a:avLst/>
              <a:gdLst/>
              <a:ahLst/>
              <a:cxnLst/>
              <a:rect l="l" t="t" r="r" b="b"/>
              <a:pathLst>
                <a:path h="262890">
                  <a:moveTo>
                    <a:pt x="0" y="0"/>
                  </a:moveTo>
                  <a:lnTo>
                    <a:pt x="0" y="262394"/>
                  </a:lnTo>
                </a:path>
              </a:pathLst>
            </a:custGeom>
            <a:ln w="3175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2" name="object 1902"/>
            <p:cNvSpPr/>
            <p:nvPr/>
          </p:nvSpPr>
          <p:spPr>
            <a:xfrm>
              <a:off x="5056719" y="6004135"/>
              <a:ext cx="0" cy="263525"/>
            </a:xfrm>
            <a:custGeom>
              <a:avLst/>
              <a:gdLst/>
              <a:ahLst/>
              <a:cxnLst/>
              <a:rect l="l" t="t" r="r" b="b"/>
              <a:pathLst>
                <a:path h="263525">
                  <a:moveTo>
                    <a:pt x="0" y="0"/>
                  </a:moveTo>
                  <a:lnTo>
                    <a:pt x="0" y="263385"/>
                  </a:lnTo>
                </a:path>
              </a:pathLst>
            </a:custGeom>
            <a:ln w="55892">
              <a:solidFill>
                <a:srgbClr val="E4E4E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3" name="object 1903"/>
            <p:cNvSpPr/>
            <p:nvPr/>
          </p:nvSpPr>
          <p:spPr>
            <a:xfrm>
              <a:off x="5028252" y="6266949"/>
              <a:ext cx="57150" cy="1270"/>
            </a:xfrm>
            <a:custGeom>
              <a:avLst/>
              <a:gdLst/>
              <a:ahLst/>
              <a:cxnLst/>
              <a:rect l="l" t="t" r="r" b="b"/>
              <a:pathLst>
                <a:path w="57150" h="1270">
                  <a:moveTo>
                    <a:pt x="0" y="1269"/>
                  </a:moveTo>
                  <a:lnTo>
                    <a:pt x="56870" y="1269"/>
                  </a:lnTo>
                  <a:lnTo>
                    <a:pt x="56870" y="0"/>
                  </a:lnTo>
                  <a:lnTo>
                    <a:pt x="0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4" name="object 1904"/>
            <p:cNvSpPr/>
            <p:nvPr/>
          </p:nvSpPr>
          <p:spPr>
            <a:xfrm>
              <a:off x="5028767" y="6004059"/>
              <a:ext cx="0" cy="262890"/>
            </a:xfrm>
            <a:custGeom>
              <a:avLst/>
              <a:gdLst/>
              <a:ahLst/>
              <a:cxnLst/>
              <a:rect l="l" t="t" r="r" b="b"/>
              <a:pathLst>
                <a:path h="262890">
                  <a:moveTo>
                    <a:pt x="0" y="0"/>
                  </a:moveTo>
                  <a:lnTo>
                    <a:pt x="0" y="262889"/>
                  </a:lnTo>
                </a:path>
              </a:pathLst>
            </a:custGeom>
            <a:ln w="3175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5" name="object 1905"/>
            <p:cNvSpPr/>
            <p:nvPr/>
          </p:nvSpPr>
          <p:spPr>
            <a:xfrm>
              <a:off x="5084627" y="6004630"/>
              <a:ext cx="0" cy="262890"/>
            </a:xfrm>
            <a:custGeom>
              <a:avLst/>
              <a:gdLst/>
              <a:ahLst/>
              <a:cxnLst/>
              <a:rect l="l" t="t" r="r" b="b"/>
              <a:pathLst>
                <a:path h="262890">
                  <a:moveTo>
                    <a:pt x="0" y="0"/>
                  </a:moveTo>
                  <a:lnTo>
                    <a:pt x="0" y="262394"/>
                  </a:lnTo>
                </a:path>
              </a:pathLst>
            </a:custGeom>
            <a:ln w="3175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6" name="object 1906"/>
            <p:cNvSpPr/>
            <p:nvPr/>
          </p:nvSpPr>
          <p:spPr>
            <a:xfrm>
              <a:off x="4957043" y="6044432"/>
              <a:ext cx="55880" cy="2083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07" name="object 1907"/>
            <p:cNvSpPr/>
            <p:nvPr/>
          </p:nvSpPr>
          <p:spPr>
            <a:xfrm>
              <a:off x="5028773" y="6018905"/>
              <a:ext cx="55880" cy="2082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08" name="object 1908"/>
            <p:cNvSpPr/>
            <p:nvPr/>
          </p:nvSpPr>
          <p:spPr>
            <a:xfrm>
              <a:off x="4956536" y="6226309"/>
              <a:ext cx="57150" cy="1270"/>
            </a:xfrm>
            <a:custGeom>
              <a:avLst/>
              <a:gdLst/>
              <a:ahLst/>
              <a:cxnLst/>
              <a:rect l="l" t="t" r="r" b="b"/>
              <a:pathLst>
                <a:path w="57150" h="1270">
                  <a:moveTo>
                    <a:pt x="0" y="1269"/>
                  </a:moveTo>
                  <a:lnTo>
                    <a:pt x="56883" y="1269"/>
                  </a:lnTo>
                  <a:lnTo>
                    <a:pt x="56883" y="0"/>
                  </a:lnTo>
                  <a:lnTo>
                    <a:pt x="0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9" name="object 1909"/>
            <p:cNvSpPr/>
            <p:nvPr/>
          </p:nvSpPr>
          <p:spPr>
            <a:xfrm>
              <a:off x="4957051" y="6044699"/>
              <a:ext cx="0" cy="181610"/>
            </a:xfrm>
            <a:custGeom>
              <a:avLst/>
              <a:gdLst/>
              <a:ahLst/>
              <a:cxnLst/>
              <a:rect l="l" t="t" r="r" b="b"/>
              <a:pathLst>
                <a:path h="181609">
                  <a:moveTo>
                    <a:pt x="0" y="0"/>
                  </a:moveTo>
                  <a:lnTo>
                    <a:pt x="0" y="181609"/>
                  </a:lnTo>
                </a:path>
              </a:pathLst>
            </a:custGeom>
            <a:ln w="3175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0" name="object 1910"/>
            <p:cNvSpPr/>
            <p:nvPr/>
          </p:nvSpPr>
          <p:spPr>
            <a:xfrm>
              <a:off x="4956536" y="6043428"/>
              <a:ext cx="57150" cy="1270"/>
            </a:xfrm>
            <a:custGeom>
              <a:avLst/>
              <a:gdLst/>
              <a:ahLst/>
              <a:cxnLst/>
              <a:rect l="l" t="t" r="r" b="b"/>
              <a:pathLst>
                <a:path w="57150" h="1270">
                  <a:moveTo>
                    <a:pt x="0" y="1270"/>
                  </a:moveTo>
                  <a:lnTo>
                    <a:pt x="56883" y="1270"/>
                  </a:lnTo>
                  <a:lnTo>
                    <a:pt x="56883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1" name="object 1911"/>
            <p:cNvSpPr/>
            <p:nvPr/>
          </p:nvSpPr>
          <p:spPr>
            <a:xfrm>
              <a:off x="5012917" y="6044952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5">
                  <a:moveTo>
                    <a:pt x="0" y="0"/>
                  </a:moveTo>
                  <a:lnTo>
                    <a:pt x="0" y="181749"/>
                  </a:lnTo>
                </a:path>
              </a:pathLst>
            </a:custGeom>
            <a:ln w="3175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2" name="object 1912"/>
            <p:cNvSpPr/>
            <p:nvPr/>
          </p:nvSpPr>
          <p:spPr>
            <a:xfrm>
              <a:off x="4978037" y="6018905"/>
              <a:ext cx="13919" cy="1389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13" name="object 1913"/>
            <p:cNvSpPr/>
            <p:nvPr/>
          </p:nvSpPr>
          <p:spPr>
            <a:xfrm>
              <a:off x="5028252" y="6226309"/>
              <a:ext cx="57150" cy="1270"/>
            </a:xfrm>
            <a:custGeom>
              <a:avLst/>
              <a:gdLst/>
              <a:ahLst/>
              <a:cxnLst/>
              <a:rect l="l" t="t" r="r" b="b"/>
              <a:pathLst>
                <a:path w="57150" h="1270">
                  <a:moveTo>
                    <a:pt x="0" y="1269"/>
                  </a:moveTo>
                  <a:lnTo>
                    <a:pt x="56870" y="1269"/>
                  </a:lnTo>
                  <a:lnTo>
                    <a:pt x="56870" y="0"/>
                  </a:lnTo>
                  <a:lnTo>
                    <a:pt x="0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4" name="object 1914"/>
            <p:cNvSpPr/>
            <p:nvPr/>
          </p:nvSpPr>
          <p:spPr>
            <a:xfrm>
              <a:off x="5028767" y="6044699"/>
              <a:ext cx="0" cy="181610"/>
            </a:xfrm>
            <a:custGeom>
              <a:avLst/>
              <a:gdLst/>
              <a:ahLst/>
              <a:cxnLst/>
              <a:rect l="l" t="t" r="r" b="b"/>
              <a:pathLst>
                <a:path h="181609">
                  <a:moveTo>
                    <a:pt x="0" y="0"/>
                  </a:moveTo>
                  <a:lnTo>
                    <a:pt x="0" y="181609"/>
                  </a:lnTo>
                </a:path>
              </a:pathLst>
            </a:custGeom>
            <a:ln w="3175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5" name="object 1915"/>
            <p:cNvSpPr/>
            <p:nvPr/>
          </p:nvSpPr>
          <p:spPr>
            <a:xfrm>
              <a:off x="5028252" y="6043428"/>
              <a:ext cx="57150" cy="1270"/>
            </a:xfrm>
            <a:custGeom>
              <a:avLst/>
              <a:gdLst/>
              <a:ahLst/>
              <a:cxnLst/>
              <a:rect l="l" t="t" r="r" b="b"/>
              <a:pathLst>
                <a:path w="57150" h="1270">
                  <a:moveTo>
                    <a:pt x="0" y="1270"/>
                  </a:moveTo>
                  <a:lnTo>
                    <a:pt x="56870" y="1270"/>
                  </a:lnTo>
                  <a:lnTo>
                    <a:pt x="56870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6" name="object 1916"/>
            <p:cNvSpPr/>
            <p:nvPr/>
          </p:nvSpPr>
          <p:spPr>
            <a:xfrm>
              <a:off x="5084627" y="6044952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5">
                  <a:moveTo>
                    <a:pt x="0" y="0"/>
                  </a:moveTo>
                  <a:lnTo>
                    <a:pt x="0" y="181749"/>
                  </a:lnTo>
                </a:path>
              </a:pathLst>
            </a:custGeom>
            <a:ln w="3175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7" name="object 1917"/>
            <p:cNvSpPr/>
            <p:nvPr/>
          </p:nvSpPr>
          <p:spPr>
            <a:xfrm>
              <a:off x="5049766" y="6238844"/>
              <a:ext cx="13906" cy="1391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18" name="object 1918"/>
            <p:cNvSpPr/>
            <p:nvPr/>
          </p:nvSpPr>
          <p:spPr>
            <a:xfrm>
              <a:off x="4436241" y="4973517"/>
              <a:ext cx="367030" cy="367030"/>
            </a:xfrm>
            <a:custGeom>
              <a:avLst/>
              <a:gdLst/>
              <a:ahLst/>
              <a:cxnLst/>
              <a:rect l="l" t="t" r="r" b="b"/>
              <a:pathLst>
                <a:path w="367029" h="367029">
                  <a:moveTo>
                    <a:pt x="183299" y="0"/>
                  </a:moveTo>
                  <a:lnTo>
                    <a:pt x="134628" y="6559"/>
                  </a:lnTo>
                  <a:lnTo>
                    <a:pt x="90858" y="25062"/>
                  </a:lnTo>
                  <a:lnTo>
                    <a:pt x="53749" y="53749"/>
                  </a:lnTo>
                  <a:lnTo>
                    <a:pt x="25062" y="90858"/>
                  </a:lnTo>
                  <a:lnTo>
                    <a:pt x="6559" y="134628"/>
                  </a:lnTo>
                  <a:lnTo>
                    <a:pt x="0" y="183299"/>
                  </a:lnTo>
                  <a:lnTo>
                    <a:pt x="6559" y="231969"/>
                  </a:lnTo>
                  <a:lnTo>
                    <a:pt x="25062" y="275739"/>
                  </a:lnTo>
                  <a:lnTo>
                    <a:pt x="53749" y="312848"/>
                  </a:lnTo>
                  <a:lnTo>
                    <a:pt x="90858" y="341535"/>
                  </a:lnTo>
                  <a:lnTo>
                    <a:pt x="134628" y="360039"/>
                  </a:lnTo>
                  <a:lnTo>
                    <a:pt x="183299" y="366598"/>
                  </a:lnTo>
                  <a:lnTo>
                    <a:pt x="231973" y="360039"/>
                  </a:lnTo>
                  <a:lnTo>
                    <a:pt x="272817" y="342772"/>
                  </a:lnTo>
                  <a:lnTo>
                    <a:pt x="183299" y="342772"/>
                  </a:lnTo>
                  <a:lnTo>
                    <a:pt x="132946" y="334629"/>
                  </a:lnTo>
                  <a:lnTo>
                    <a:pt x="89176" y="311963"/>
                  </a:lnTo>
                  <a:lnTo>
                    <a:pt x="54634" y="277421"/>
                  </a:lnTo>
                  <a:lnTo>
                    <a:pt x="31968" y="233651"/>
                  </a:lnTo>
                  <a:lnTo>
                    <a:pt x="23825" y="183299"/>
                  </a:lnTo>
                  <a:lnTo>
                    <a:pt x="31968" y="132946"/>
                  </a:lnTo>
                  <a:lnTo>
                    <a:pt x="54634" y="89176"/>
                  </a:lnTo>
                  <a:lnTo>
                    <a:pt x="89176" y="54634"/>
                  </a:lnTo>
                  <a:lnTo>
                    <a:pt x="132946" y="31968"/>
                  </a:lnTo>
                  <a:lnTo>
                    <a:pt x="183299" y="23825"/>
                  </a:lnTo>
                  <a:lnTo>
                    <a:pt x="272817" y="23825"/>
                  </a:lnTo>
                  <a:lnTo>
                    <a:pt x="231973" y="6559"/>
                  </a:lnTo>
                  <a:lnTo>
                    <a:pt x="183299" y="0"/>
                  </a:lnTo>
                  <a:close/>
                </a:path>
                <a:path w="367029" h="367029">
                  <a:moveTo>
                    <a:pt x="272817" y="23825"/>
                  </a:moveTo>
                  <a:lnTo>
                    <a:pt x="183299" y="23825"/>
                  </a:lnTo>
                  <a:lnTo>
                    <a:pt x="233651" y="31968"/>
                  </a:lnTo>
                  <a:lnTo>
                    <a:pt x="277421" y="54634"/>
                  </a:lnTo>
                  <a:lnTo>
                    <a:pt x="311963" y="89176"/>
                  </a:lnTo>
                  <a:lnTo>
                    <a:pt x="334629" y="132946"/>
                  </a:lnTo>
                  <a:lnTo>
                    <a:pt x="342772" y="183299"/>
                  </a:lnTo>
                  <a:lnTo>
                    <a:pt x="334629" y="233651"/>
                  </a:lnTo>
                  <a:lnTo>
                    <a:pt x="311963" y="277421"/>
                  </a:lnTo>
                  <a:lnTo>
                    <a:pt x="277421" y="311963"/>
                  </a:lnTo>
                  <a:lnTo>
                    <a:pt x="233651" y="334629"/>
                  </a:lnTo>
                  <a:lnTo>
                    <a:pt x="183299" y="342772"/>
                  </a:lnTo>
                  <a:lnTo>
                    <a:pt x="272817" y="342772"/>
                  </a:lnTo>
                  <a:lnTo>
                    <a:pt x="312853" y="312848"/>
                  </a:lnTo>
                  <a:lnTo>
                    <a:pt x="341538" y="275739"/>
                  </a:lnTo>
                  <a:lnTo>
                    <a:pt x="360039" y="231969"/>
                  </a:lnTo>
                  <a:lnTo>
                    <a:pt x="366598" y="183299"/>
                  </a:lnTo>
                  <a:lnTo>
                    <a:pt x="360039" y="134628"/>
                  </a:lnTo>
                  <a:lnTo>
                    <a:pt x="341538" y="90858"/>
                  </a:lnTo>
                  <a:lnTo>
                    <a:pt x="312853" y="53749"/>
                  </a:lnTo>
                  <a:lnTo>
                    <a:pt x="275745" y="25062"/>
                  </a:lnTo>
                  <a:lnTo>
                    <a:pt x="272817" y="23825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9" name="object 1919"/>
            <p:cNvSpPr/>
            <p:nvPr/>
          </p:nvSpPr>
          <p:spPr>
            <a:xfrm>
              <a:off x="4467586" y="5005432"/>
              <a:ext cx="303466" cy="3034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20" name="object 1920"/>
            <p:cNvSpPr/>
            <p:nvPr/>
          </p:nvSpPr>
          <p:spPr>
            <a:xfrm>
              <a:off x="4458330" y="4996183"/>
              <a:ext cx="322580" cy="322580"/>
            </a:xfrm>
            <a:custGeom>
              <a:avLst/>
              <a:gdLst/>
              <a:ahLst/>
              <a:cxnLst/>
              <a:rect l="l" t="t" r="r" b="b"/>
              <a:pathLst>
                <a:path w="322579" h="322579">
                  <a:moveTo>
                    <a:pt x="160985" y="0"/>
                  </a:moveTo>
                  <a:lnTo>
                    <a:pt x="99344" y="12176"/>
                  </a:lnTo>
                  <a:lnTo>
                    <a:pt x="47142" y="47155"/>
                  </a:lnTo>
                  <a:lnTo>
                    <a:pt x="12169" y="99347"/>
                  </a:lnTo>
                  <a:lnTo>
                    <a:pt x="0" y="160997"/>
                  </a:lnTo>
                  <a:lnTo>
                    <a:pt x="3090" y="192657"/>
                  </a:lnTo>
                  <a:lnTo>
                    <a:pt x="26949" y="250275"/>
                  </a:lnTo>
                  <a:lnTo>
                    <a:pt x="71711" y="295033"/>
                  </a:lnTo>
                  <a:lnTo>
                    <a:pt x="129336" y="318892"/>
                  </a:lnTo>
                  <a:lnTo>
                    <a:pt x="160985" y="321983"/>
                  </a:lnTo>
                  <a:lnTo>
                    <a:pt x="192637" y="318892"/>
                  </a:lnTo>
                  <a:lnTo>
                    <a:pt x="222626" y="309813"/>
                  </a:lnTo>
                  <a:lnTo>
                    <a:pt x="223356" y="309422"/>
                  </a:lnTo>
                  <a:lnTo>
                    <a:pt x="160985" y="309422"/>
                  </a:lnTo>
                  <a:lnTo>
                    <a:pt x="114115" y="301844"/>
                  </a:lnTo>
                  <a:lnTo>
                    <a:pt x="73370" y="280750"/>
                  </a:lnTo>
                  <a:lnTo>
                    <a:pt x="41216" y="248603"/>
                  </a:lnTo>
                  <a:lnTo>
                    <a:pt x="20115" y="207865"/>
                  </a:lnTo>
                  <a:lnTo>
                    <a:pt x="12534" y="160997"/>
                  </a:lnTo>
                  <a:lnTo>
                    <a:pt x="20115" y="114129"/>
                  </a:lnTo>
                  <a:lnTo>
                    <a:pt x="41216" y="73388"/>
                  </a:lnTo>
                  <a:lnTo>
                    <a:pt x="73370" y="41237"/>
                  </a:lnTo>
                  <a:lnTo>
                    <a:pt x="114115" y="20140"/>
                  </a:lnTo>
                  <a:lnTo>
                    <a:pt x="160985" y="12560"/>
                  </a:lnTo>
                  <a:lnTo>
                    <a:pt x="223344" y="12560"/>
                  </a:lnTo>
                  <a:lnTo>
                    <a:pt x="222626" y="12176"/>
                  </a:lnTo>
                  <a:lnTo>
                    <a:pt x="192637" y="3092"/>
                  </a:lnTo>
                  <a:lnTo>
                    <a:pt x="160985" y="0"/>
                  </a:lnTo>
                  <a:close/>
                </a:path>
                <a:path w="322579" h="322579">
                  <a:moveTo>
                    <a:pt x="223344" y="12560"/>
                  </a:moveTo>
                  <a:lnTo>
                    <a:pt x="160985" y="12560"/>
                  </a:lnTo>
                  <a:lnTo>
                    <a:pt x="207853" y="20140"/>
                  </a:lnTo>
                  <a:lnTo>
                    <a:pt x="248595" y="41237"/>
                  </a:lnTo>
                  <a:lnTo>
                    <a:pt x="280745" y="73388"/>
                  </a:lnTo>
                  <a:lnTo>
                    <a:pt x="301843" y="114129"/>
                  </a:lnTo>
                  <a:lnTo>
                    <a:pt x="309422" y="160997"/>
                  </a:lnTo>
                  <a:lnTo>
                    <a:pt x="301843" y="207865"/>
                  </a:lnTo>
                  <a:lnTo>
                    <a:pt x="280745" y="248603"/>
                  </a:lnTo>
                  <a:lnTo>
                    <a:pt x="248595" y="280750"/>
                  </a:lnTo>
                  <a:lnTo>
                    <a:pt x="207853" y="301844"/>
                  </a:lnTo>
                  <a:lnTo>
                    <a:pt x="160985" y="309422"/>
                  </a:lnTo>
                  <a:lnTo>
                    <a:pt x="223356" y="309422"/>
                  </a:lnTo>
                  <a:lnTo>
                    <a:pt x="274828" y="274840"/>
                  </a:lnTo>
                  <a:lnTo>
                    <a:pt x="309806" y="222648"/>
                  </a:lnTo>
                  <a:lnTo>
                    <a:pt x="321983" y="160997"/>
                  </a:lnTo>
                  <a:lnTo>
                    <a:pt x="318890" y="129342"/>
                  </a:lnTo>
                  <a:lnTo>
                    <a:pt x="309806" y="99347"/>
                  </a:lnTo>
                  <a:lnTo>
                    <a:pt x="295022" y="71717"/>
                  </a:lnTo>
                  <a:lnTo>
                    <a:pt x="274828" y="47155"/>
                  </a:lnTo>
                  <a:lnTo>
                    <a:pt x="250255" y="26960"/>
                  </a:lnTo>
                  <a:lnTo>
                    <a:pt x="223344" y="125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1" name="object 1921"/>
            <p:cNvSpPr/>
            <p:nvPr/>
          </p:nvSpPr>
          <p:spPr>
            <a:xfrm>
              <a:off x="4525765" y="5228076"/>
              <a:ext cx="184785" cy="39370"/>
            </a:xfrm>
            <a:custGeom>
              <a:avLst/>
              <a:gdLst/>
              <a:ahLst/>
              <a:cxnLst/>
              <a:rect l="l" t="t" r="r" b="b"/>
              <a:pathLst>
                <a:path w="184784" h="39370">
                  <a:moveTo>
                    <a:pt x="2527" y="0"/>
                  </a:moveTo>
                  <a:lnTo>
                    <a:pt x="26971" y="33113"/>
                  </a:lnTo>
                  <a:lnTo>
                    <a:pt x="92100" y="38760"/>
                  </a:lnTo>
                  <a:lnTo>
                    <a:pt x="127941" y="37184"/>
                  </a:lnTo>
                  <a:lnTo>
                    <a:pt x="157213" y="33113"/>
                  </a:lnTo>
                  <a:lnTo>
                    <a:pt x="176950" y="27535"/>
                  </a:lnTo>
                  <a:lnTo>
                    <a:pt x="184188" y="21437"/>
                  </a:lnTo>
                  <a:lnTo>
                    <a:pt x="184155" y="14566"/>
                  </a:lnTo>
                  <a:lnTo>
                    <a:pt x="93294" y="14566"/>
                  </a:lnTo>
                  <a:lnTo>
                    <a:pt x="75644" y="14290"/>
                  </a:lnTo>
                  <a:lnTo>
                    <a:pt x="30949" y="10566"/>
                  </a:lnTo>
                  <a:lnTo>
                    <a:pt x="4512" y="3040"/>
                  </a:lnTo>
                  <a:lnTo>
                    <a:pt x="2527" y="0"/>
                  </a:lnTo>
                  <a:close/>
                </a:path>
                <a:path w="184784" h="39370">
                  <a:moveTo>
                    <a:pt x="184086" y="0"/>
                  </a:moveTo>
                  <a:lnTo>
                    <a:pt x="141401" y="12338"/>
                  </a:lnTo>
                  <a:lnTo>
                    <a:pt x="93294" y="14566"/>
                  </a:lnTo>
                  <a:lnTo>
                    <a:pt x="184155" y="14566"/>
                  </a:lnTo>
                  <a:lnTo>
                    <a:pt x="184086" y="0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2" name="object 1922"/>
            <p:cNvSpPr/>
            <p:nvPr/>
          </p:nvSpPr>
          <p:spPr>
            <a:xfrm>
              <a:off x="4525777" y="5047520"/>
              <a:ext cx="184162" cy="2183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23" name="object 1923"/>
            <p:cNvSpPr/>
            <p:nvPr/>
          </p:nvSpPr>
          <p:spPr>
            <a:xfrm>
              <a:off x="5027614" y="4701459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4">
                  <a:moveTo>
                    <a:pt x="209219" y="0"/>
                  </a:moveTo>
                  <a:lnTo>
                    <a:pt x="161308" y="5535"/>
                  </a:lnTo>
                  <a:lnTo>
                    <a:pt x="117295" y="21297"/>
                  </a:lnTo>
                  <a:lnTo>
                    <a:pt x="78445" y="46020"/>
                  </a:lnTo>
                  <a:lnTo>
                    <a:pt x="46024" y="78439"/>
                  </a:lnTo>
                  <a:lnTo>
                    <a:pt x="21299" y="117289"/>
                  </a:lnTo>
                  <a:lnTo>
                    <a:pt x="5535" y="161304"/>
                  </a:lnTo>
                  <a:lnTo>
                    <a:pt x="0" y="209219"/>
                  </a:lnTo>
                  <a:lnTo>
                    <a:pt x="5535" y="257134"/>
                  </a:lnTo>
                  <a:lnTo>
                    <a:pt x="21299" y="301149"/>
                  </a:lnTo>
                  <a:lnTo>
                    <a:pt x="46024" y="339999"/>
                  </a:lnTo>
                  <a:lnTo>
                    <a:pt x="78445" y="372419"/>
                  </a:lnTo>
                  <a:lnTo>
                    <a:pt x="117295" y="397142"/>
                  </a:lnTo>
                  <a:lnTo>
                    <a:pt x="161308" y="412904"/>
                  </a:lnTo>
                  <a:lnTo>
                    <a:pt x="209219" y="418439"/>
                  </a:lnTo>
                  <a:lnTo>
                    <a:pt x="257130" y="412904"/>
                  </a:lnTo>
                  <a:lnTo>
                    <a:pt x="301144" y="397142"/>
                  </a:lnTo>
                  <a:lnTo>
                    <a:pt x="310405" y="391248"/>
                  </a:lnTo>
                  <a:lnTo>
                    <a:pt x="209219" y="391248"/>
                  </a:lnTo>
                  <a:lnTo>
                    <a:pt x="160886" y="384735"/>
                  </a:lnTo>
                  <a:lnTo>
                    <a:pt x="117419" y="366360"/>
                  </a:lnTo>
                  <a:lnTo>
                    <a:pt x="80567" y="337872"/>
                  </a:lnTo>
                  <a:lnTo>
                    <a:pt x="52079" y="301020"/>
                  </a:lnTo>
                  <a:lnTo>
                    <a:pt x="33704" y="257553"/>
                  </a:lnTo>
                  <a:lnTo>
                    <a:pt x="27190" y="209219"/>
                  </a:lnTo>
                  <a:lnTo>
                    <a:pt x="33704" y="160886"/>
                  </a:lnTo>
                  <a:lnTo>
                    <a:pt x="52079" y="117419"/>
                  </a:lnTo>
                  <a:lnTo>
                    <a:pt x="80567" y="80567"/>
                  </a:lnTo>
                  <a:lnTo>
                    <a:pt x="117419" y="52079"/>
                  </a:lnTo>
                  <a:lnTo>
                    <a:pt x="160886" y="33704"/>
                  </a:lnTo>
                  <a:lnTo>
                    <a:pt x="209219" y="27190"/>
                  </a:lnTo>
                  <a:lnTo>
                    <a:pt x="310405" y="27190"/>
                  </a:lnTo>
                  <a:lnTo>
                    <a:pt x="301144" y="21297"/>
                  </a:lnTo>
                  <a:lnTo>
                    <a:pt x="257130" y="5535"/>
                  </a:lnTo>
                  <a:lnTo>
                    <a:pt x="209219" y="0"/>
                  </a:lnTo>
                  <a:close/>
                </a:path>
                <a:path w="418465" h="418464">
                  <a:moveTo>
                    <a:pt x="310405" y="27190"/>
                  </a:moveTo>
                  <a:lnTo>
                    <a:pt x="209219" y="27190"/>
                  </a:lnTo>
                  <a:lnTo>
                    <a:pt x="257553" y="33704"/>
                  </a:lnTo>
                  <a:lnTo>
                    <a:pt x="301020" y="52079"/>
                  </a:lnTo>
                  <a:lnTo>
                    <a:pt x="337872" y="80567"/>
                  </a:lnTo>
                  <a:lnTo>
                    <a:pt x="366360" y="117419"/>
                  </a:lnTo>
                  <a:lnTo>
                    <a:pt x="384735" y="160886"/>
                  </a:lnTo>
                  <a:lnTo>
                    <a:pt x="391248" y="209219"/>
                  </a:lnTo>
                  <a:lnTo>
                    <a:pt x="384735" y="257553"/>
                  </a:lnTo>
                  <a:lnTo>
                    <a:pt x="366360" y="301020"/>
                  </a:lnTo>
                  <a:lnTo>
                    <a:pt x="337872" y="337872"/>
                  </a:lnTo>
                  <a:lnTo>
                    <a:pt x="301020" y="366360"/>
                  </a:lnTo>
                  <a:lnTo>
                    <a:pt x="257553" y="384735"/>
                  </a:lnTo>
                  <a:lnTo>
                    <a:pt x="209219" y="391248"/>
                  </a:lnTo>
                  <a:lnTo>
                    <a:pt x="310405" y="391248"/>
                  </a:lnTo>
                  <a:lnTo>
                    <a:pt x="372415" y="339999"/>
                  </a:lnTo>
                  <a:lnTo>
                    <a:pt x="397140" y="301149"/>
                  </a:lnTo>
                  <a:lnTo>
                    <a:pt x="412903" y="257134"/>
                  </a:lnTo>
                  <a:lnTo>
                    <a:pt x="418439" y="209219"/>
                  </a:lnTo>
                  <a:lnTo>
                    <a:pt x="412903" y="161304"/>
                  </a:lnTo>
                  <a:lnTo>
                    <a:pt x="397140" y="117289"/>
                  </a:lnTo>
                  <a:lnTo>
                    <a:pt x="372415" y="78439"/>
                  </a:lnTo>
                  <a:lnTo>
                    <a:pt x="339994" y="46020"/>
                  </a:lnTo>
                  <a:lnTo>
                    <a:pt x="310405" y="27190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4" name="object 1924"/>
            <p:cNvSpPr/>
            <p:nvPr/>
          </p:nvSpPr>
          <p:spPr>
            <a:xfrm>
              <a:off x="5063381" y="4737907"/>
              <a:ext cx="346392" cy="34637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25" name="object 1925"/>
            <p:cNvSpPr/>
            <p:nvPr/>
          </p:nvSpPr>
          <p:spPr>
            <a:xfrm>
              <a:off x="5052818" y="4727338"/>
              <a:ext cx="367665" cy="367665"/>
            </a:xfrm>
            <a:custGeom>
              <a:avLst/>
              <a:gdLst/>
              <a:ahLst/>
              <a:cxnLst/>
              <a:rect l="l" t="t" r="r" b="b"/>
              <a:pathLst>
                <a:path w="367665" h="367664">
                  <a:moveTo>
                    <a:pt x="183756" y="0"/>
                  </a:moveTo>
                  <a:lnTo>
                    <a:pt x="113393" y="13900"/>
                  </a:lnTo>
                  <a:lnTo>
                    <a:pt x="53822" y="53822"/>
                  </a:lnTo>
                  <a:lnTo>
                    <a:pt x="13895" y="113388"/>
                  </a:lnTo>
                  <a:lnTo>
                    <a:pt x="0" y="183756"/>
                  </a:lnTo>
                  <a:lnTo>
                    <a:pt x="3528" y="219894"/>
                  </a:lnTo>
                  <a:lnTo>
                    <a:pt x="30769" y="285665"/>
                  </a:lnTo>
                  <a:lnTo>
                    <a:pt x="81859" y="336753"/>
                  </a:lnTo>
                  <a:lnTo>
                    <a:pt x="147625" y="363985"/>
                  </a:lnTo>
                  <a:lnTo>
                    <a:pt x="183756" y="367512"/>
                  </a:lnTo>
                  <a:lnTo>
                    <a:pt x="219885" y="363985"/>
                  </a:lnTo>
                  <a:lnTo>
                    <a:pt x="254114" y="353623"/>
                  </a:lnTo>
                  <a:lnTo>
                    <a:pt x="254930" y="353186"/>
                  </a:lnTo>
                  <a:lnTo>
                    <a:pt x="183756" y="353186"/>
                  </a:lnTo>
                  <a:lnTo>
                    <a:pt x="138767" y="347124"/>
                  </a:lnTo>
                  <a:lnTo>
                    <a:pt x="98305" y="330020"/>
                  </a:lnTo>
                  <a:lnTo>
                    <a:pt x="64001" y="303504"/>
                  </a:lnTo>
                  <a:lnTo>
                    <a:pt x="37482" y="269203"/>
                  </a:lnTo>
                  <a:lnTo>
                    <a:pt x="20376" y="228744"/>
                  </a:lnTo>
                  <a:lnTo>
                    <a:pt x="14312" y="183756"/>
                  </a:lnTo>
                  <a:lnTo>
                    <a:pt x="20376" y="138763"/>
                  </a:lnTo>
                  <a:lnTo>
                    <a:pt x="37482" y="98303"/>
                  </a:lnTo>
                  <a:lnTo>
                    <a:pt x="64001" y="64003"/>
                  </a:lnTo>
                  <a:lnTo>
                    <a:pt x="98305" y="37488"/>
                  </a:lnTo>
                  <a:lnTo>
                    <a:pt x="138767" y="20387"/>
                  </a:lnTo>
                  <a:lnTo>
                    <a:pt x="183756" y="14325"/>
                  </a:lnTo>
                  <a:lnTo>
                    <a:pt x="254909" y="14325"/>
                  </a:lnTo>
                  <a:lnTo>
                    <a:pt x="254114" y="13900"/>
                  </a:lnTo>
                  <a:lnTo>
                    <a:pt x="219885" y="3530"/>
                  </a:lnTo>
                  <a:lnTo>
                    <a:pt x="183756" y="0"/>
                  </a:lnTo>
                  <a:close/>
                </a:path>
                <a:path w="367665" h="367664">
                  <a:moveTo>
                    <a:pt x="254909" y="14325"/>
                  </a:moveTo>
                  <a:lnTo>
                    <a:pt x="183756" y="14325"/>
                  </a:lnTo>
                  <a:lnTo>
                    <a:pt x="228749" y="20387"/>
                  </a:lnTo>
                  <a:lnTo>
                    <a:pt x="269208" y="37488"/>
                  </a:lnTo>
                  <a:lnTo>
                    <a:pt x="303509" y="64003"/>
                  </a:lnTo>
                  <a:lnTo>
                    <a:pt x="330023" y="98303"/>
                  </a:lnTo>
                  <a:lnTo>
                    <a:pt x="347125" y="138763"/>
                  </a:lnTo>
                  <a:lnTo>
                    <a:pt x="353187" y="183756"/>
                  </a:lnTo>
                  <a:lnTo>
                    <a:pt x="347125" y="228744"/>
                  </a:lnTo>
                  <a:lnTo>
                    <a:pt x="330023" y="269203"/>
                  </a:lnTo>
                  <a:lnTo>
                    <a:pt x="303509" y="303504"/>
                  </a:lnTo>
                  <a:lnTo>
                    <a:pt x="269208" y="330020"/>
                  </a:lnTo>
                  <a:lnTo>
                    <a:pt x="228749" y="347124"/>
                  </a:lnTo>
                  <a:lnTo>
                    <a:pt x="183756" y="353186"/>
                  </a:lnTo>
                  <a:lnTo>
                    <a:pt x="254930" y="353186"/>
                  </a:lnTo>
                  <a:lnTo>
                    <a:pt x="313690" y="313702"/>
                  </a:lnTo>
                  <a:lnTo>
                    <a:pt x="353612" y="254130"/>
                  </a:lnTo>
                  <a:lnTo>
                    <a:pt x="367512" y="183756"/>
                  </a:lnTo>
                  <a:lnTo>
                    <a:pt x="363982" y="147623"/>
                  </a:lnTo>
                  <a:lnTo>
                    <a:pt x="353612" y="113388"/>
                  </a:lnTo>
                  <a:lnTo>
                    <a:pt x="336737" y="81854"/>
                  </a:lnTo>
                  <a:lnTo>
                    <a:pt x="313690" y="53822"/>
                  </a:lnTo>
                  <a:lnTo>
                    <a:pt x="285647" y="30775"/>
                  </a:lnTo>
                  <a:lnTo>
                    <a:pt x="254909" y="14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6" name="object 1926"/>
            <p:cNvSpPr/>
            <p:nvPr/>
          </p:nvSpPr>
          <p:spPr>
            <a:xfrm>
              <a:off x="5107207" y="4850797"/>
              <a:ext cx="166929" cy="22726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27" name="object 1927"/>
            <p:cNvSpPr/>
            <p:nvPr/>
          </p:nvSpPr>
          <p:spPr>
            <a:xfrm>
              <a:off x="5250109" y="4913561"/>
              <a:ext cx="160299" cy="10767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28" name="object 1928"/>
            <p:cNvSpPr/>
            <p:nvPr/>
          </p:nvSpPr>
          <p:spPr>
            <a:xfrm>
              <a:off x="5281370" y="4940280"/>
              <a:ext cx="26670" cy="44450"/>
            </a:xfrm>
            <a:custGeom>
              <a:avLst/>
              <a:gdLst/>
              <a:ahLst/>
              <a:cxnLst/>
              <a:rect l="l" t="t" r="r" b="b"/>
              <a:pathLst>
                <a:path w="26669" h="44450">
                  <a:moveTo>
                    <a:pt x="26662" y="0"/>
                  </a:moveTo>
                  <a:lnTo>
                    <a:pt x="0" y="31589"/>
                  </a:lnTo>
                  <a:lnTo>
                    <a:pt x="826" y="38205"/>
                  </a:lnTo>
                  <a:lnTo>
                    <a:pt x="4170" y="42494"/>
                  </a:lnTo>
                  <a:lnTo>
                    <a:pt x="6049" y="43675"/>
                  </a:lnTo>
                  <a:lnTo>
                    <a:pt x="8437" y="43878"/>
                  </a:lnTo>
                  <a:lnTo>
                    <a:pt x="10952" y="43268"/>
                  </a:lnTo>
                  <a:lnTo>
                    <a:pt x="9898" y="43116"/>
                  </a:lnTo>
                  <a:lnTo>
                    <a:pt x="8920" y="42811"/>
                  </a:lnTo>
                  <a:lnTo>
                    <a:pt x="8031" y="42278"/>
                  </a:lnTo>
                  <a:lnTo>
                    <a:pt x="4687" y="37983"/>
                  </a:lnTo>
                  <a:lnTo>
                    <a:pt x="3863" y="31354"/>
                  </a:lnTo>
                  <a:lnTo>
                    <a:pt x="5514" y="23284"/>
                  </a:lnTo>
                  <a:lnTo>
                    <a:pt x="9593" y="14668"/>
                  </a:lnTo>
                  <a:lnTo>
                    <a:pt x="14419" y="6781"/>
                  </a:lnTo>
                  <a:lnTo>
                    <a:pt x="20997" y="1358"/>
                  </a:lnTo>
                  <a:lnTo>
                    <a:pt x="26662" y="0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9" name="object 1929"/>
            <p:cNvSpPr/>
            <p:nvPr/>
          </p:nvSpPr>
          <p:spPr>
            <a:xfrm>
              <a:off x="5292325" y="4939673"/>
              <a:ext cx="26670" cy="44450"/>
            </a:xfrm>
            <a:custGeom>
              <a:avLst/>
              <a:gdLst/>
              <a:ahLst/>
              <a:cxnLst/>
              <a:rect l="l" t="t" r="r" b="b"/>
              <a:pathLst>
                <a:path w="26669" h="44450">
                  <a:moveTo>
                    <a:pt x="15072" y="36388"/>
                  </a:moveTo>
                  <a:lnTo>
                    <a:pt x="10564" y="40412"/>
                  </a:lnTo>
                  <a:lnTo>
                    <a:pt x="5065" y="43281"/>
                  </a:lnTo>
                  <a:lnTo>
                    <a:pt x="0" y="43878"/>
                  </a:lnTo>
                  <a:lnTo>
                    <a:pt x="7353" y="43611"/>
                  </a:lnTo>
                  <a:lnTo>
                    <a:pt x="14262" y="37719"/>
                  </a:lnTo>
                  <a:lnTo>
                    <a:pt x="15072" y="36388"/>
                  </a:lnTo>
                  <a:close/>
                </a:path>
                <a:path w="26669" h="44450">
                  <a:moveTo>
                    <a:pt x="18237" y="0"/>
                  </a:moveTo>
                  <a:lnTo>
                    <a:pt x="15697" y="609"/>
                  </a:lnTo>
                  <a:lnTo>
                    <a:pt x="16751" y="762"/>
                  </a:lnTo>
                  <a:lnTo>
                    <a:pt x="17691" y="1155"/>
                  </a:lnTo>
                  <a:lnTo>
                    <a:pt x="18630" y="1612"/>
                  </a:lnTo>
                  <a:lnTo>
                    <a:pt x="23090" y="6073"/>
                  </a:lnTo>
                  <a:lnTo>
                    <a:pt x="24512" y="12893"/>
                  </a:lnTo>
                  <a:lnTo>
                    <a:pt x="23108" y="21118"/>
                  </a:lnTo>
                  <a:lnTo>
                    <a:pt x="19088" y="29794"/>
                  </a:lnTo>
                  <a:lnTo>
                    <a:pt x="15072" y="36388"/>
                  </a:lnTo>
                  <a:lnTo>
                    <a:pt x="16014" y="35547"/>
                  </a:lnTo>
                  <a:lnTo>
                    <a:pt x="20929" y="28956"/>
                  </a:lnTo>
                  <a:lnTo>
                    <a:pt x="25002" y="20343"/>
                  </a:lnTo>
                  <a:lnTo>
                    <a:pt x="26650" y="12280"/>
                  </a:lnTo>
                  <a:lnTo>
                    <a:pt x="25823" y="5656"/>
                  </a:lnTo>
                  <a:lnTo>
                    <a:pt x="22466" y="1358"/>
                  </a:lnTo>
                  <a:lnTo>
                    <a:pt x="20574" y="203"/>
                  </a:lnTo>
                  <a:lnTo>
                    <a:pt x="18237" y="0"/>
                  </a:lnTo>
                  <a:close/>
                </a:path>
              </a:pathLst>
            </a:custGeom>
            <a:solidFill>
              <a:srgbClr val="FFFFFF">
                <a:alpha val="71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0" name="object 1930"/>
            <p:cNvSpPr/>
            <p:nvPr/>
          </p:nvSpPr>
          <p:spPr>
            <a:xfrm>
              <a:off x="5106688" y="4788478"/>
              <a:ext cx="304038" cy="23437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31" name="object 1931"/>
            <p:cNvSpPr/>
            <p:nvPr/>
          </p:nvSpPr>
          <p:spPr>
            <a:xfrm>
              <a:off x="3892301" y="5321421"/>
              <a:ext cx="462724" cy="46271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32" name="object 1932"/>
            <p:cNvSpPr/>
            <p:nvPr/>
          </p:nvSpPr>
          <p:spPr>
            <a:xfrm>
              <a:off x="3929396" y="535719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5">
                  <a:moveTo>
                    <a:pt x="195757" y="0"/>
                  </a:moveTo>
                  <a:lnTo>
                    <a:pt x="157272" y="3758"/>
                  </a:lnTo>
                  <a:lnTo>
                    <a:pt x="87217" y="32779"/>
                  </a:lnTo>
                  <a:lnTo>
                    <a:pt x="57340" y="57340"/>
                  </a:lnTo>
                  <a:lnTo>
                    <a:pt x="32773" y="87214"/>
                  </a:lnTo>
                  <a:lnTo>
                    <a:pt x="14797" y="120811"/>
                  </a:lnTo>
                  <a:lnTo>
                    <a:pt x="3757" y="157281"/>
                  </a:lnTo>
                  <a:lnTo>
                    <a:pt x="0" y="195770"/>
                  </a:lnTo>
                  <a:lnTo>
                    <a:pt x="3757" y="234254"/>
                  </a:lnTo>
                  <a:lnTo>
                    <a:pt x="14797" y="270725"/>
                  </a:lnTo>
                  <a:lnTo>
                    <a:pt x="32773" y="304330"/>
                  </a:lnTo>
                  <a:lnTo>
                    <a:pt x="57340" y="334213"/>
                  </a:lnTo>
                  <a:lnTo>
                    <a:pt x="87217" y="358756"/>
                  </a:lnTo>
                  <a:lnTo>
                    <a:pt x="157272" y="387778"/>
                  </a:lnTo>
                  <a:lnTo>
                    <a:pt x="195757" y="391541"/>
                  </a:lnTo>
                  <a:lnTo>
                    <a:pt x="234250" y="387778"/>
                  </a:lnTo>
                  <a:lnTo>
                    <a:pt x="249374" y="383197"/>
                  </a:lnTo>
                  <a:lnTo>
                    <a:pt x="195757" y="383197"/>
                  </a:lnTo>
                  <a:lnTo>
                    <a:pt x="145996" y="376490"/>
                  </a:lnTo>
                  <a:lnTo>
                    <a:pt x="101242" y="357572"/>
                  </a:lnTo>
                  <a:lnTo>
                    <a:pt x="63296" y="328241"/>
                  </a:lnTo>
                  <a:lnTo>
                    <a:pt x="33961" y="290297"/>
                  </a:lnTo>
                  <a:lnTo>
                    <a:pt x="15039" y="245540"/>
                  </a:lnTo>
                  <a:lnTo>
                    <a:pt x="8331" y="195770"/>
                  </a:lnTo>
                  <a:lnTo>
                    <a:pt x="15039" y="145995"/>
                  </a:lnTo>
                  <a:lnTo>
                    <a:pt x="33961" y="101234"/>
                  </a:lnTo>
                  <a:lnTo>
                    <a:pt x="63296" y="63288"/>
                  </a:lnTo>
                  <a:lnTo>
                    <a:pt x="101242" y="33956"/>
                  </a:lnTo>
                  <a:lnTo>
                    <a:pt x="145996" y="15037"/>
                  </a:lnTo>
                  <a:lnTo>
                    <a:pt x="195757" y="8331"/>
                  </a:lnTo>
                  <a:lnTo>
                    <a:pt x="249349" y="8331"/>
                  </a:lnTo>
                  <a:lnTo>
                    <a:pt x="234250" y="3758"/>
                  </a:lnTo>
                  <a:lnTo>
                    <a:pt x="195757" y="0"/>
                  </a:lnTo>
                  <a:close/>
                </a:path>
                <a:path w="391795" h="391795">
                  <a:moveTo>
                    <a:pt x="249349" y="8331"/>
                  </a:moveTo>
                  <a:lnTo>
                    <a:pt x="195757" y="8331"/>
                  </a:lnTo>
                  <a:lnTo>
                    <a:pt x="245528" y="15037"/>
                  </a:lnTo>
                  <a:lnTo>
                    <a:pt x="290287" y="33956"/>
                  </a:lnTo>
                  <a:lnTo>
                    <a:pt x="328234" y="63288"/>
                  </a:lnTo>
                  <a:lnTo>
                    <a:pt x="357568" y="101234"/>
                  </a:lnTo>
                  <a:lnTo>
                    <a:pt x="376489" y="145995"/>
                  </a:lnTo>
                  <a:lnTo>
                    <a:pt x="383197" y="195770"/>
                  </a:lnTo>
                  <a:lnTo>
                    <a:pt x="376489" y="245540"/>
                  </a:lnTo>
                  <a:lnTo>
                    <a:pt x="357568" y="290297"/>
                  </a:lnTo>
                  <a:lnTo>
                    <a:pt x="328234" y="328241"/>
                  </a:lnTo>
                  <a:lnTo>
                    <a:pt x="290287" y="357572"/>
                  </a:lnTo>
                  <a:lnTo>
                    <a:pt x="245528" y="376490"/>
                  </a:lnTo>
                  <a:lnTo>
                    <a:pt x="195757" y="383197"/>
                  </a:lnTo>
                  <a:lnTo>
                    <a:pt x="249374" y="383197"/>
                  </a:lnTo>
                  <a:lnTo>
                    <a:pt x="304316" y="358756"/>
                  </a:lnTo>
                  <a:lnTo>
                    <a:pt x="334200" y="334213"/>
                  </a:lnTo>
                  <a:lnTo>
                    <a:pt x="358756" y="304330"/>
                  </a:lnTo>
                  <a:lnTo>
                    <a:pt x="376734" y="270725"/>
                  </a:lnTo>
                  <a:lnTo>
                    <a:pt x="387780" y="234254"/>
                  </a:lnTo>
                  <a:lnTo>
                    <a:pt x="391540" y="195770"/>
                  </a:lnTo>
                  <a:lnTo>
                    <a:pt x="387780" y="157281"/>
                  </a:lnTo>
                  <a:lnTo>
                    <a:pt x="376734" y="120811"/>
                  </a:lnTo>
                  <a:lnTo>
                    <a:pt x="358756" y="87214"/>
                  </a:lnTo>
                  <a:lnTo>
                    <a:pt x="334200" y="57340"/>
                  </a:lnTo>
                  <a:lnTo>
                    <a:pt x="304316" y="32779"/>
                  </a:lnTo>
                  <a:lnTo>
                    <a:pt x="270717" y="14801"/>
                  </a:lnTo>
                  <a:lnTo>
                    <a:pt x="249349" y="83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3" name="object 1933"/>
            <p:cNvSpPr/>
            <p:nvPr/>
          </p:nvSpPr>
          <p:spPr>
            <a:xfrm>
              <a:off x="3892299" y="5321214"/>
              <a:ext cx="463550" cy="462915"/>
            </a:xfrm>
            <a:custGeom>
              <a:avLst/>
              <a:gdLst/>
              <a:ahLst/>
              <a:cxnLst/>
              <a:rect l="l" t="t" r="r" b="b"/>
              <a:pathLst>
                <a:path w="463550" h="462915">
                  <a:moveTo>
                    <a:pt x="231470" y="0"/>
                  </a:moveTo>
                  <a:lnTo>
                    <a:pt x="184879" y="4710"/>
                  </a:lnTo>
                  <a:lnTo>
                    <a:pt x="141456" y="18218"/>
                  </a:lnTo>
                  <a:lnTo>
                    <a:pt x="102141" y="39584"/>
                  </a:lnTo>
                  <a:lnTo>
                    <a:pt x="67871" y="67870"/>
                  </a:lnTo>
                  <a:lnTo>
                    <a:pt x="39584" y="102138"/>
                  </a:lnTo>
                  <a:lnTo>
                    <a:pt x="18218" y="141451"/>
                  </a:lnTo>
                  <a:lnTo>
                    <a:pt x="4710" y="184870"/>
                  </a:lnTo>
                  <a:lnTo>
                    <a:pt x="0" y="231457"/>
                  </a:lnTo>
                  <a:lnTo>
                    <a:pt x="4710" y="278048"/>
                  </a:lnTo>
                  <a:lnTo>
                    <a:pt x="18218" y="321468"/>
                  </a:lnTo>
                  <a:lnTo>
                    <a:pt x="39584" y="360781"/>
                  </a:lnTo>
                  <a:lnTo>
                    <a:pt x="67871" y="395049"/>
                  </a:lnTo>
                  <a:lnTo>
                    <a:pt x="102141" y="423334"/>
                  </a:lnTo>
                  <a:lnTo>
                    <a:pt x="141456" y="444698"/>
                  </a:lnTo>
                  <a:lnTo>
                    <a:pt x="184879" y="458204"/>
                  </a:lnTo>
                  <a:lnTo>
                    <a:pt x="231470" y="462914"/>
                  </a:lnTo>
                  <a:lnTo>
                    <a:pt x="278057" y="458204"/>
                  </a:lnTo>
                  <a:lnTo>
                    <a:pt x="321476" y="444698"/>
                  </a:lnTo>
                  <a:lnTo>
                    <a:pt x="343294" y="432841"/>
                  </a:lnTo>
                  <a:lnTo>
                    <a:pt x="231470" y="432841"/>
                  </a:lnTo>
                  <a:lnTo>
                    <a:pt x="185353" y="427512"/>
                  </a:lnTo>
                  <a:lnTo>
                    <a:pt x="142987" y="412340"/>
                  </a:lnTo>
                  <a:lnTo>
                    <a:pt x="105592" y="388541"/>
                  </a:lnTo>
                  <a:lnTo>
                    <a:pt x="74386" y="357335"/>
                  </a:lnTo>
                  <a:lnTo>
                    <a:pt x="50587" y="319940"/>
                  </a:lnTo>
                  <a:lnTo>
                    <a:pt x="35414" y="277574"/>
                  </a:lnTo>
                  <a:lnTo>
                    <a:pt x="30086" y="231457"/>
                  </a:lnTo>
                  <a:lnTo>
                    <a:pt x="35414" y="185341"/>
                  </a:lnTo>
                  <a:lnTo>
                    <a:pt x="50587" y="142977"/>
                  </a:lnTo>
                  <a:lnTo>
                    <a:pt x="74386" y="105584"/>
                  </a:lnTo>
                  <a:lnTo>
                    <a:pt x="105592" y="74381"/>
                  </a:lnTo>
                  <a:lnTo>
                    <a:pt x="142987" y="50585"/>
                  </a:lnTo>
                  <a:lnTo>
                    <a:pt x="185353" y="35414"/>
                  </a:lnTo>
                  <a:lnTo>
                    <a:pt x="231470" y="30086"/>
                  </a:lnTo>
                  <a:lnTo>
                    <a:pt x="343312" y="30086"/>
                  </a:lnTo>
                  <a:lnTo>
                    <a:pt x="321476" y="18218"/>
                  </a:lnTo>
                  <a:lnTo>
                    <a:pt x="278057" y="4710"/>
                  </a:lnTo>
                  <a:lnTo>
                    <a:pt x="231470" y="0"/>
                  </a:lnTo>
                  <a:close/>
                </a:path>
                <a:path w="463550" h="462915">
                  <a:moveTo>
                    <a:pt x="343312" y="30086"/>
                  </a:moveTo>
                  <a:lnTo>
                    <a:pt x="231470" y="30086"/>
                  </a:lnTo>
                  <a:lnTo>
                    <a:pt x="277586" y="35414"/>
                  </a:lnTo>
                  <a:lnTo>
                    <a:pt x="319950" y="50585"/>
                  </a:lnTo>
                  <a:lnTo>
                    <a:pt x="357342" y="74381"/>
                  </a:lnTo>
                  <a:lnTo>
                    <a:pt x="388546" y="105584"/>
                  </a:lnTo>
                  <a:lnTo>
                    <a:pt x="412342" y="142977"/>
                  </a:lnTo>
                  <a:lnTo>
                    <a:pt x="427513" y="185341"/>
                  </a:lnTo>
                  <a:lnTo>
                    <a:pt x="432841" y="231457"/>
                  </a:lnTo>
                  <a:lnTo>
                    <a:pt x="427513" y="277574"/>
                  </a:lnTo>
                  <a:lnTo>
                    <a:pt x="412342" y="319940"/>
                  </a:lnTo>
                  <a:lnTo>
                    <a:pt x="388546" y="357335"/>
                  </a:lnTo>
                  <a:lnTo>
                    <a:pt x="357342" y="388541"/>
                  </a:lnTo>
                  <a:lnTo>
                    <a:pt x="319950" y="412340"/>
                  </a:lnTo>
                  <a:lnTo>
                    <a:pt x="277586" y="427512"/>
                  </a:lnTo>
                  <a:lnTo>
                    <a:pt x="231470" y="432841"/>
                  </a:lnTo>
                  <a:lnTo>
                    <a:pt x="343294" y="432841"/>
                  </a:lnTo>
                  <a:lnTo>
                    <a:pt x="395057" y="395049"/>
                  </a:lnTo>
                  <a:lnTo>
                    <a:pt x="423343" y="360781"/>
                  </a:lnTo>
                  <a:lnTo>
                    <a:pt x="444709" y="321468"/>
                  </a:lnTo>
                  <a:lnTo>
                    <a:pt x="458216" y="278048"/>
                  </a:lnTo>
                  <a:lnTo>
                    <a:pt x="462927" y="231457"/>
                  </a:lnTo>
                  <a:lnTo>
                    <a:pt x="458216" y="184870"/>
                  </a:lnTo>
                  <a:lnTo>
                    <a:pt x="444709" y="141451"/>
                  </a:lnTo>
                  <a:lnTo>
                    <a:pt x="423343" y="102138"/>
                  </a:lnTo>
                  <a:lnTo>
                    <a:pt x="395057" y="67870"/>
                  </a:lnTo>
                  <a:lnTo>
                    <a:pt x="360788" y="39584"/>
                  </a:lnTo>
                  <a:lnTo>
                    <a:pt x="343312" y="30086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4" name="object 1934"/>
            <p:cNvSpPr/>
            <p:nvPr/>
          </p:nvSpPr>
          <p:spPr>
            <a:xfrm>
              <a:off x="3931887" y="5361528"/>
              <a:ext cx="383197" cy="38320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35" name="object 1935"/>
            <p:cNvSpPr/>
            <p:nvPr/>
          </p:nvSpPr>
          <p:spPr>
            <a:xfrm>
              <a:off x="3920194" y="5349836"/>
              <a:ext cx="407034" cy="407034"/>
            </a:xfrm>
            <a:custGeom>
              <a:avLst/>
              <a:gdLst/>
              <a:ahLst/>
              <a:cxnLst/>
              <a:rect l="l" t="t" r="r" b="b"/>
              <a:pathLst>
                <a:path w="407034" h="407034">
                  <a:moveTo>
                    <a:pt x="203288" y="0"/>
                  </a:moveTo>
                  <a:lnTo>
                    <a:pt x="163316" y="3905"/>
                  </a:lnTo>
                  <a:lnTo>
                    <a:pt x="125445" y="15378"/>
                  </a:lnTo>
                  <a:lnTo>
                    <a:pt x="90558" y="34048"/>
                  </a:lnTo>
                  <a:lnTo>
                    <a:pt x="59537" y="59550"/>
                  </a:lnTo>
                  <a:lnTo>
                    <a:pt x="34038" y="90566"/>
                  </a:lnTo>
                  <a:lnTo>
                    <a:pt x="15371" y="125453"/>
                  </a:lnTo>
                  <a:lnTo>
                    <a:pt x="3903" y="163327"/>
                  </a:lnTo>
                  <a:lnTo>
                    <a:pt x="0" y="203301"/>
                  </a:lnTo>
                  <a:lnTo>
                    <a:pt x="3903" y="243279"/>
                  </a:lnTo>
                  <a:lnTo>
                    <a:pt x="15371" y="281149"/>
                  </a:lnTo>
                  <a:lnTo>
                    <a:pt x="34038" y="316033"/>
                  </a:lnTo>
                  <a:lnTo>
                    <a:pt x="59537" y="347052"/>
                  </a:lnTo>
                  <a:lnTo>
                    <a:pt x="90558" y="372552"/>
                  </a:lnTo>
                  <a:lnTo>
                    <a:pt x="125445" y="391218"/>
                  </a:lnTo>
                  <a:lnTo>
                    <a:pt x="163316" y="402686"/>
                  </a:lnTo>
                  <a:lnTo>
                    <a:pt x="203288" y="406590"/>
                  </a:lnTo>
                  <a:lnTo>
                    <a:pt x="243254" y="402686"/>
                  </a:lnTo>
                  <a:lnTo>
                    <a:pt x="281122" y="391218"/>
                  </a:lnTo>
                  <a:lnTo>
                    <a:pt x="282039" y="390728"/>
                  </a:lnTo>
                  <a:lnTo>
                    <a:pt x="203288" y="390728"/>
                  </a:lnTo>
                  <a:lnTo>
                    <a:pt x="153517" y="384022"/>
                  </a:lnTo>
                  <a:lnTo>
                    <a:pt x="108755" y="365103"/>
                  </a:lnTo>
                  <a:lnTo>
                    <a:pt x="70805" y="335772"/>
                  </a:lnTo>
                  <a:lnTo>
                    <a:pt x="41468" y="297828"/>
                  </a:lnTo>
                  <a:lnTo>
                    <a:pt x="22544" y="253071"/>
                  </a:lnTo>
                  <a:lnTo>
                    <a:pt x="15836" y="203301"/>
                  </a:lnTo>
                  <a:lnTo>
                    <a:pt x="22544" y="153526"/>
                  </a:lnTo>
                  <a:lnTo>
                    <a:pt x="41468" y="108766"/>
                  </a:lnTo>
                  <a:lnTo>
                    <a:pt x="70805" y="70819"/>
                  </a:lnTo>
                  <a:lnTo>
                    <a:pt x="108755" y="41487"/>
                  </a:lnTo>
                  <a:lnTo>
                    <a:pt x="153517" y="22568"/>
                  </a:lnTo>
                  <a:lnTo>
                    <a:pt x="203288" y="15862"/>
                  </a:lnTo>
                  <a:lnTo>
                    <a:pt x="282027" y="15862"/>
                  </a:lnTo>
                  <a:lnTo>
                    <a:pt x="281122" y="15378"/>
                  </a:lnTo>
                  <a:lnTo>
                    <a:pt x="243254" y="3905"/>
                  </a:lnTo>
                  <a:lnTo>
                    <a:pt x="203288" y="0"/>
                  </a:lnTo>
                  <a:close/>
                </a:path>
                <a:path w="407034" h="407034">
                  <a:moveTo>
                    <a:pt x="282027" y="15862"/>
                  </a:moveTo>
                  <a:lnTo>
                    <a:pt x="203288" y="15862"/>
                  </a:lnTo>
                  <a:lnTo>
                    <a:pt x="253064" y="22568"/>
                  </a:lnTo>
                  <a:lnTo>
                    <a:pt x="297824" y="41487"/>
                  </a:lnTo>
                  <a:lnTo>
                    <a:pt x="335770" y="70819"/>
                  </a:lnTo>
                  <a:lnTo>
                    <a:pt x="365102" y="108766"/>
                  </a:lnTo>
                  <a:lnTo>
                    <a:pt x="384021" y="153526"/>
                  </a:lnTo>
                  <a:lnTo>
                    <a:pt x="390728" y="203301"/>
                  </a:lnTo>
                  <a:lnTo>
                    <a:pt x="384021" y="253071"/>
                  </a:lnTo>
                  <a:lnTo>
                    <a:pt x="365102" y="297828"/>
                  </a:lnTo>
                  <a:lnTo>
                    <a:pt x="335770" y="335772"/>
                  </a:lnTo>
                  <a:lnTo>
                    <a:pt x="297824" y="365103"/>
                  </a:lnTo>
                  <a:lnTo>
                    <a:pt x="253064" y="384022"/>
                  </a:lnTo>
                  <a:lnTo>
                    <a:pt x="203288" y="390728"/>
                  </a:lnTo>
                  <a:lnTo>
                    <a:pt x="282039" y="390728"/>
                  </a:lnTo>
                  <a:lnTo>
                    <a:pt x="316011" y="372552"/>
                  </a:lnTo>
                  <a:lnTo>
                    <a:pt x="347040" y="347052"/>
                  </a:lnTo>
                  <a:lnTo>
                    <a:pt x="372536" y="316033"/>
                  </a:lnTo>
                  <a:lnTo>
                    <a:pt x="391207" y="281149"/>
                  </a:lnTo>
                  <a:lnTo>
                    <a:pt x="402682" y="243279"/>
                  </a:lnTo>
                  <a:lnTo>
                    <a:pt x="406590" y="203301"/>
                  </a:lnTo>
                  <a:lnTo>
                    <a:pt x="402682" y="163327"/>
                  </a:lnTo>
                  <a:lnTo>
                    <a:pt x="391207" y="125453"/>
                  </a:lnTo>
                  <a:lnTo>
                    <a:pt x="372536" y="90566"/>
                  </a:lnTo>
                  <a:lnTo>
                    <a:pt x="347040" y="59550"/>
                  </a:lnTo>
                  <a:lnTo>
                    <a:pt x="316011" y="34048"/>
                  </a:lnTo>
                  <a:lnTo>
                    <a:pt x="282027" y="158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6" name="object 1936"/>
            <p:cNvSpPr/>
            <p:nvPr/>
          </p:nvSpPr>
          <p:spPr>
            <a:xfrm>
              <a:off x="4026755" y="5412480"/>
              <a:ext cx="37465" cy="281305"/>
            </a:xfrm>
            <a:custGeom>
              <a:avLst/>
              <a:gdLst/>
              <a:ahLst/>
              <a:cxnLst/>
              <a:rect l="l" t="t" r="r" b="b"/>
              <a:pathLst>
                <a:path w="37465" h="281304">
                  <a:moveTo>
                    <a:pt x="7823" y="0"/>
                  </a:moveTo>
                  <a:lnTo>
                    <a:pt x="0" y="1714"/>
                  </a:lnTo>
                  <a:lnTo>
                    <a:pt x="11442" y="278841"/>
                  </a:lnTo>
                  <a:lnTo>
                    <a:pt x="16255" y="281165"/>
                  </a:lnTo>
                  <a:lnTo>
                    <a:pt x="32361" y="225029"/>
                  </a:lnTo>
                  <a:lnTo>
                    <a:pt x="36852" y="177030"/>
                  </a:lnTo>
                  <a:lnTo>
                    <a:pt x="28936" y="110806"/>
                  </a:lnTo>
                  <a:lnTo>
                    <a:pt x="7823" y="0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7" name="object 1937"/>
            <p:cNvSpPr/>
            <p:nvPr/>
          </p:nvSpPr>
          <p:spPr>
            <a:xfrm>
              <a:off x="4034350" y="5408861"/>
              <a:ext cx="186423" cy="28752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38" name="object 1938"/>
            <p:cNvSpPr/>
            <p:nvPr/>
          </p:nvSpPr>
          <p:spPr>
            <a:xfrm>
              <a:off x="4044822" y="5409893"/>
              <a:ext cx="0" cy="287020"/>
            </a:xfrm>
            <a:custGeom>
              <a:avLst/>
              <a:gdLst/>
              <a:ahLst/>
              <a:cxnLst/>
              <a:rect l="l" t="t" r="r" b="b"/>
              <a:pathLst>
                <a:path h="287020">
                  <a:moveTo>
                    <a:pt x="0" y="0"/>
                  </a:moveTo>
                  <a:lnTo>
                    <a:pt x="0" y="286512"/>
                  </a:lnTo>
                </a:path>
              </a:pathLst>
            </a:custGeom>
            <a:ln w="20942">
              <a:solidFill>
                <a:srgbClr val="B4B4B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9" name="object 1939"/>
            <p:cNvSpPr/>
            <p:nvPr/>
          </p:nvSpPr>
          <p:spPr>
            <a:xfrm>
              <a:off x="4034350" y="5408861"/>
              <a:ext cx="167969" cy="2034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40" name="object 1940"/>
            <p:cNvSpPr/>
            <p:nvPr/>
          </p:nvSpPr>
          <p:spPr>
            <a:xfrm>
              <a:off x="4070178" y="5532180"/>
              <a:ext cx="140335" cy="8890"/>
            </a:xfrm>
            <a:custGeom>
              <a:avLst/>
              <a:gdLst/>
              <a:ahLst/>
              <a:cxnLst/>
              <a:rect l="l" t="t" r="r" b="b"/>
              <a:pathLst>
                <a:path w="140334" h="8889">
                  <a:moveTo>
                    <a:pt x="0" y="3543"/>
                  </a:moveTo>
                  <a:lnTo>
                    <a:pt x="7086" y="6388"/>
                  </a:lnTo>
                  <a:lnTo>
                    <a:pt x="62804" y="8417"/>
                  </a:lnTo>
                  <a:lnTo>
                    <a:pt x="95302" y="8417"/>
                  </a:lnTo>
                  <a:lnTo>
                    <a:pt x="116761" y="5821"/>
                  </a:lnTo>
                  <a:lnTo>
                    <a:pt x="117640" y="5600"/>
                  </a:lnTo>
                  <a:lnTo>
                    <a:pt x="64065" y="5600"/>
                  </a:lnTo>
                  <a:lnTo>
                    <a:pt x="24553" y="5032"/>
                  </a:lnTo>
                  <a:lnTo>
                    <a:pt x="0" y="3543"/>
                  </a:lnTo>
                  <a:close/>
                </a:path>
                <a:path w="140334" h="8889">
                  <a:moveTo>
                    <a:pt x="139903" y="0"/>
                  </a:moveTo>
                  <a:lnTo>
                    <a:pt x="106520" y="4254"/>
                  </a:lnTo>
                  <a:lnTo>
                    <a:pt x="64065" y="5600"/>
                  </a:lnTo>
                  <a:lnTo>
                    <a:pt x="117640" y="5600"/>
                  </a:lnTo>
                  <a:lnTo>
                    <a:pt x="139903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1" name="object 1941"/>
            <p:cNvSpPr/>
            <p:nvPr/>
          </p:nvSpPr>
          <p:spPr>
            <a:xfrm>
              <a:off x="4208340" y="5529434"/>
              <a:ext cx="11420" cy="1060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42" name="object 1942"/>
            <p:cNvSpPr/>
            <p:nvPr/>
          </p:nvSpPr>
          <p:spPr>
            <a:xfrm>
              <a:off x="4069313" y="5635445"/>
              <a:ext cx="147320" cy="19050"/>
            </a:xfrm>
            <a:custGeom>
              <a:avLst/>
              <a:gdLst/>
              <a:ahLst/>
              <a:cxnLst/>
              <a:rect l="l" t="t" r="r" b="b"/>
              <a:pathLst>
                <a:path w="147320" h="19050">
                  <a:moveTo>
                    <a:pt x="7950" y="12484"/>
                  </a:moveTo>
                  <a:lnTo>
                    <a:pt x="0" y="16103"/>
                  </a:lnTo>
                  <a:lnTo>
                    <a:pt x="5751" y="16793"/>
                  </a:lnTo>
                  <a:lnTo>
                    <a:pt x="22294" y="18087"/>
                  </a:lnTo>
                  <a:lnTo>
                    <a:pt x="48563" y="18825"/>
                  </a:lnTo>
                  <a:lnTo>
                    <a:pt x="83489" y="17843"/>
                  </a:lnTo>
                  <a:lnTo>
                    <a:pt x="105733" y="16389"/>
                  </a:lnTo>
                  <a:lnTo>
                    <a:pt x="53695" y="16389"/>
                  </a:lnTo>
                  <a:lnTo>
                    <a:pt x="39617" y="16352"/>
                  </a:lnTo>
                  <a:lnTo>
                    <a:pt x="26464" y="15146"/>
                  </a:lnTo>
                  <a:lnTo>
                    <a:pt x="7950" y="12484"/>
                  </a:lnTo>
                  <a:close/>
                </a:path>
                <a:path w="147320" h="19050">
                  <a:moveTo>
                    <a:pt x="147091" y="0"/>
                  </a:moveTo>
                  <a:lnTo>
                    <a:pt x="139014" y="0"/>
                  </a:lnTo>
                  <a:lnTo>
                    <a:pt x="130469" y="4436"/>
                  </a:lnTo>
                  <a:lnTo>
                    <a:pt x="117294" y="9153"/>
                  </a:lnTo>
                  <a:lnTo>
                    <a:pt x="98969" y="13180"/>
                  </a:lnTo>
                  <a:lnTo>
                    <a:pt x="74980" y="15544"/>
                  </a:lnTo>
                  <a:lnTo>
                    <a:pt x="53695" y="16389"/>
                  </a:lnTo>
                  <a:lnTo>
                    <a:pt x="105733" y="16389"/>
                  </a:lnTo>
                  <a:lnTo>
                    <a:pt x="113665" y="15871"/>
                  </a:lnTo>
                  <a:lnTo>
                    <a:pt x="130349" y="13355"/>
                  </a:lnTo>
                  <a:lnTo>
                    <a:pt x="139503" y="8622"/>
                  </a:lnTo>
                  <a:lnTo>
                    <a:pt x="147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3" name="object 1943"/>
            <p:cNvSpPr/>
            <p:nvPr/>
          </p:nvSpPr>
          <p:spPr>
            <a:xfrm>
              <a:off x="4149288" y="5450650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79" h="21589">
                  <a:moveTo>
                    <a:pt x="13652" y="0"/>
                  </a:moveTo>
                  <a:lnTo>
                    <a:pt x="3962" y="0"/>
                  </a:lnTo>
                  <a:lnTo>
                    <a:pt x="0" y="4787"/>
                  </a:lnTo>
                  <a:lnTo>
                    <a:pt x="0" y="16598"/>
                  </a:lnTo>
                  <a:lnTo>
                    <a:pt x="3962" y="21399"/>
                  </a:lnTo>
                  <a:lnTo>
                    <a:pt x="13652" y="21399"/>
                  </a:lnTo>
                  <a:lnTo>
                    <a:pt x="17602" y="16598"/>
                  </a:lnTo>
                  <a:lnTo>
                    <a:pt x="17602" y="4787"/>
                  </a:lnTo>
                  <a:lnTo>
                    <a:pt x="13652" y="0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4" name="object 1944"/>
            <p:cNvSpPr/>
            <p:nvPr/>
          </p:nvSpPr>
          <p:spPr>
            <a:xfrm>
              <a:off x="4156410" y="5479219"/>
              <a:ext cx="9512" cy="412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45" name="object 1945"/>
            <p:cNvSpPr/>
            <p:nvPr/>
          </p:nvSpPr>
          <p:spPr>
            <a:xfrm>
              <a:off x="4152714" y="5428850"/>
              <a:ext cx="8293" cy="190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46" name="object 1946"/>
            <p:cNvSpPr/>
            <p:nvPr/>
          </p:nvSpPr>
          <p:spPr>
            <a:xfrm>
              <a:off x="4157110" y="5491925"/>
              <a:ext cx="8255" cy="20955"/>
            </a:xfrm>
            <a:custGeom>
              <a:avLst/>
              <a:gdLst/>
              <a:ahLst/>
              <a:cxnLst/>
              <a:rect l="l" t="t" r="r" b="b"/>
              <a:pathLst>
                <a:path w="8254" h="20954">
                  <a:moveTo>
                    <a:pt x="6756" y="0"/>
                  </a:moveTo>
                  <a:lnTo>
                    <a:pt x="0" y="596"/>
                  </a:lnTo>
                  <a:lnTo>
                    <a:pt x="1371" y="20942"/>
                  </a:lnTo>
                  <a:lnTo>
                    <a:pt x="8242" y="20408"/>
                  </a:lnTo>
                  <a:lnTo>
                    <a:pt x="6756" y="0"/>
                  </a:lnTo>
                  <a:close/>
                </a:path>
              </a:pathLst>
            </a:custGeom>
            <a:solidFill>
              <a:srgbClr val="ED22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7" name="object 1947"/>
            <p:cNvSpPr/>
            <p:nvPr/>
          </p:nvSpPr>
          <p:spPr>
            <a:xfrm>
              <a:off x="4161574" y="5492905"/>
              <a:ext cx="3175" cy="19050"/>
            </a:xfrm>
            <a:custGeom>
              <a:avLst/>
              <a:gdLst/>
              <a:ahLst/>
              <a:cxnLst/>
              <a:rect l="l" t="t" r="r" b="b"/>
              <a:pathLst>
                <a:path w="3175" h="19050">
                  <a:moveTo>
                    <a:pt x="1892" y="0"/>
                  </a:moveTo>
                  <a:lnTo>
                    <a:pt x="0" y="622"/>
                  </a:lnTo>
                  <a:lnTo>
                    <a:pt x="1155" y="18516"/>
                  </a:lnTo>
                  <a:lnTo>
                    <a:pt x="3086" y="1885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61" name="object 1961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50" name="Group 1949"/>
          <p:cNvGrpSpPr/>
          <p:nvPr/>
        </p:nvGrpSpPr>
        <p:grpSpPr>
          <a:xfrm>
            <a:off x="0" y="850802"/>
            <a:ext cx="15125700" cy="457294"/>
            <a:chOff x="0" y="850802"/>
            <a:chExt cx="15125700" cy="457294"/>
          </a:xfrm>
        </p:grpSpPr>
        <p:grpSp>
          <p:nvGrpSpPr>
            <p:cNvPr id="1949" name="Group 1948"/>
            <p:cNvGrpSpPr/>
            <p:nvPr/>
          </p:nvGrpSpPr>
          <p:grpSpPr>
            <a:xfrm rot="10800000" flipH="1">
              <a:off x="0" y="851763"/>
              <a:ext cx="15125700" cy="456333"/>
              <a:chOff x="17914" y="775566"/>
              <a:chExt cx="15107787" cy="456333"/>
            </a:xfrm>
          </p:grpSpPr>
          <p:sp>
            <p:nvSpPr>
              <p:cNvPr id="2" name="object 2"/>
              <p:cNvSpPr/>
              <p:nvPr/>
            </p:nvSpPr>
            <p:spPr>
              <a:xfrm rot="16200000">
                <a:off x="5728041" y="97035"/>
                <a:ext cx="456333" cy="1813395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3" name="object 3"/>
              <p:cNvSpPr/>
              <p:nvPr/>
            </p:nvSpPr>
            <p:spPr>
              <a:xfrm rot="16200000">
                <a:off x="5939089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" name="object 4"/>
              <p:cNvSpPr/>
              <p:nvPr/>
            </p:nvSpPr>
            <p:spPr>
              <a:xfrm rot="16200000">
                <a:off x="7410864" y="97035"/>
                <a:ext cx="456333" cy="1813395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5" name="object 5"/>
              <p:cNvSpPr/>
              <p:nvPr/>
            </p:nvSpPr>
            <p:spPr>
              <a:xfrm rot="16200000">
                <a:off x="7621900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" name="object 6"/>
              <p:cNvSpPr/>
              <p:nvPr/>
            </p:nvSpPr>
            <p:spPr>
              <a:xfrm rot="16200000">
                <a:off x="9075843" y="97035"/>
                <a:ext cx="456333" cy="1813395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7" name="object 7"/>
              <p:cNvSpPr/>
              <p:nvPr/>
            </p:nvSpPr>
            <p:spPr>
              <a:xfrm rot="16200000">
                <a:off x="9286882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8" name="object 8"/>
              <p:cNvSpPr/>
              <p:nvPr/>
            </p:nvSpPr>
            <p:spPr>
              <a:xfrm rot="16200000">
                <a:off x="10739446" y="97035"/>
                <a:ext cx="456333" cy="1813395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" name="object 9"/>
              <p:cNvSpPr/>
              <p:nvPr/>
            </p:nvSpPr>
            <p:spPr>
              <a:xfrm rot="16200000">
                <a:off x="10950487" y="131003"/>
                <a:ext cx="45694" cy="2156021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0" name="object 10"/>
              <p:cNvSpPr/>
              <p:nvPr/>
            </p:nvSpPr>
            <p:spPr>
              <a:xfrm rot="16200000">
                <a:off x="12413651" y="97035"/>
                <a:ext cx="456333" cy="1813395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1" name="object 11"/>
              <p:cNvSpPr/>
              <p:nvPr/>
            </p:nvSpPr>
            <p:spPr>
              <a:xfrm rot="16200000">
                <a:off x="12624690" y="131003"/>
                <a:ext cx="45694" cy="2156021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" name="object 12"/>
              <p:cNvSpPr/>
              <p:nvPr/>
            </p:nvSpPr>
            <p:spPr>
              <a:xfrm rot="16200000">
                <a:off x="14034045" y="140235"/>
                <a:ext cx="456322" cy="1726986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" name="object 13"/>
              <p:cNvSpPr/>
              <p:nvPr/>
            </p:nvSpPr>
            <p:spPr>
              <a:xfrm rot="16200000">
                <a:off x="14156565" y="262723"/>
                <a:ext cx="45694" cy="1892579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" name="object 14"/>
              <p:cNvSpPr/>
              <p:nvPr/>
            </p:nvSpPr>
            <p:spPr>
              <a:xfrm rot="16200000">
                <a:off x="696445" y="97035"/>
                <a:ext cx="456333" cy="1813395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6" name="object 16"/>
              <p:cNvSpPr/>
              <p:nvPr/>
            </p:nvSpPr>
            <p:spPr>
              <a:xfrm rot="16200000">
                <a:off x="2364631" y="97035"/>
                <a:ext cx="456333" cy="1813395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7" name="object 17"/>
              <p:cNvSpPr/>
              <p:nvPr/>
            </p:nvSpPr>
            <p:spPr>
              <a:xfrm rot="16200000">
                <a:off x="2575671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8" name="object 18"/>
              <p:cNvSpPr/>
              <p:nvPr/>
            </p:nvSpPr>
            <p:spPr>
              <a:xfrm rot="16200000">
                <a:off x="4068589" y="97035"/>
                <a:ext cx="456333" cy="1813395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" name="object 19"/>
              <p:cNvSpPr/>
              <p:nvPr/>
            </p:nvSpPr>
            <p:spPr>
              <a:xfrm rot="16200000">
                <a:off x="4279624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1952" name="object 20"/>
            <p:cNvSpPr txBox="1"/>
            <p:nvPr/>
          </p:nvSpPr>
          <p:spPr>
            <a:xfrm rot="16200000">
              <a:off x="14311630" y="507267"/>
              <a:ext cx="307340" cy="9950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953" name="object 21"/>
            <p:cNvSpPr txBox="1"/>
            <p:nvPr/>
          </p:nvSpPr>
          <p:spPr>
            <a:xfrm rot="16200000">
              <a:off x="12518390" y="394872"/>
              <a:ext cx="307340" cy="12496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54" name="object 22"/>
            <p:cNvSpPr txBox="1"/>
            <p:nvPr/>
          </p:nvSpPr>
          <p:spPr>
            <a:xfrm rot="16200000">
              <a:off x="11122025" y="255171"/>
              <a:ext cx="307340" cy="149923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55" name="object 23"/>
            <p:cNvSpPr txBox="1"/>
            <p:nvPr/>
          </p:nvSpPr>
          <p:spPr>
            <a:xfrm rot="16200000">
              <a:off x="9329420" y="94517"/>
              <a:ext cx="276860" cy="181991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1956" name="object 24"/>
            <p:cNvSpPr txBox="1"/>
            <p:nvPr/>
          </p:nvSpPr>
          <p:spPr>
            <a:xfrm rot="16200000">
              <a:off x="7777480" y="391697"/>
              <a:ext cx="307340" cy="122618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57" name="object 25"/>
            <p:cNvSpPr txBox="1"/>
            <p:nvPr/>
          </p:nvSpPr>
          <p:spPr>
            <a:xfrm rot="16200000">
              <a:off x="5808422" y="525852"/>
              <a:ext cx="307340" cy="957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Лифт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958" name="object 26"/>
            <p:cNvSpPr txBox="1"/>
            <p:nvPr/>
          </p:nvSpPr>
          <p:spPr>
            <a:xfrm rot="16200000">
              <a:off x="4149239" y="325692"/>
              <a:ext cx="307340" cy="135819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959" name="object 27"/>
            <p:cNvSpPr txBox="1"/>
            <p:nvPr/>
          </p:nvSpPr>
          <p:spPr>
            <a:xfrm rot="16200000">
              <a:off x="2713355" y="340262"/>
              <a:ext cx="307340" cy="13290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60" name="object 28"/>
            <p:cNvSpPr txBox="1"/>
            <p:nvPr/>
          </p:nvSpPr>
          <p:spPr>
            <a:xfrm rot="16200000">
              <a:off x="992505" y="209452"/>
              <a:ext cx="307340" cy="159004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14671802" y="637741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1800355" y="3670300"/>
            <a:ext cx="11096495" cy="17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Интеграция с продуктами ZKTeco также позволяет ограничить работу лифтов в определенное время. Для фактической реализации, если управление лифтом установлено, чтобы прекратить работу, чтобы подняться вверх с 9:00 до 7:00 утра, </a:t>
            </a:r>
            <a:r>
              <a:rPr lang="ru-RU" sz="2000" dirty="0">
                <a:latin typeface="Myriad Pro"/>
                <a:cs typeface="Myriad Pro"/>
              </a:rPr>
              <a:t>н</a:t>
            </a:r>
            <a:r>
              <a:rPr sz="2000" dirty="0">
                <a:latin typeface="Myriad Pro"/>
                <a:cs typeface="Myriad Pro"/>
              </a:rPr>
              <a:t>есанкционированным лицам будет разрешено </a:t>
            </a:r>
            <a:r>
              <a:rPr lang="ru-RU" sz="2000" dirty="0">
                <a:latin typeface="Myriad Pro"/>
                <a:cs typeface="Myriad Pro"/>
              </a:rPr>
              <a:t>спускаться</a:t>
            </a:r>
            <a:r>
              <a:rPr sz="2000" dirty="0">
                <a:latin typeface="Myriad Pro"/>
                <a:cs typeface="Myriad Pro"/>
              </a:rPr>
              <a:t> </a:t>
            </a:r>
            <a:r>
              <a:rPr lang="ru-RU" sz="2000" dirty="0">
                <a:latin typeface="Myriad Pro"/>
                <a:cs typeface="Myriad Pro"/>
              </a:rPr>
              <a:t>только </a:t>
            </a:r>
            <a:r>
              <a:rPr sz="2000" dirty="0">
                <a:latin typeface="Myriad Pro"/>
                <a:cs typeface="Myriad Pro"/>
              </a:rPr>
              <a:t>вниз даже с карточками для доступа к </a:t>
            </a:r>
            <a:r>
              <a:rPr lang="ru-RU" sz="2000" dirty="0">
                <a:latin typeface="Myriad Pro"/>
                <a:cs typeface="Myriad Pro"/>
              </a:rPr>
              <a:t>другим этажам</a:t>
            </a:r>
            <a:r>
              <a:rPr sz="2000" dirty="0">
                <a:latin typeface="Myriad Pro"/>
                <a:cs typeface="Myriad Pro"/>
              </a:rPr>
              <a:t>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96415" y="3060700"/>
            <a:ext cx="1135443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Ограничение работы лифта по временным интервалам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28780" y="5764297"/>
            <a:ext cx="12256442" cy="3648088"/>
            <a:chOff x="4172477" y="7695103"/>
            <a:chExt cx="5769531" cy="1717281"/>
          </a:xfrm>
        </p:grpSpPr>
        <p:sp>
          <p:nvSpPr>
            <p:cNvPr id="62" name="object 62"/>
            <p:cNvSpPr/>
            <p:nvPr/>
          </p:nvSpPr>
          <p:spPr>
            <a:xfrm>
              <a:off x="6837683" y="7937089"/>
              <a:ext cx="372516" cy="3987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991899" y="8170528"/>
              <a:ext cx="58458" cy="1121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988011" y="8136018"/>
              <a:ext cx="24130" cy="34925"/>
            </a:xfrm>
            <a:custGeom>
              <a:avLst/>
              <a:gdLst/>
              <a:ahLst/>
              <a:cxnLst/>
              <a:rect l="l" t="t" r="r" b="b"/>
              <a:pathLst>
                <a:path w="24129" h="34925">
                  <a:moveTo>
                    <a:pt x="6802" y="0"/>
                  </a:moveTo>
                  <a:lnTo>
                    <a:pt x="5799" y="0"/>
                  </a:lnTo>
                  <a:lnTo>
                    <a:pt x="4872" y="939"/>
                  </a:lnTo>
                  <a:lnTo>
                    <a:pt x="3551" y="4025"/>
                  </a:lnTo>
                  <a:lnTo>
                    <a:pt x="2281" y="7073"/>
                  </a:lnTo>
                  <a:lnTo>
                    <a:pt x="630" y="11201"/>
                  </a:lnTo>
                  <a:lnTo>
                    <a:pt x="0" y="13893"/>
                  </a:lnTo>
                  <a:lnTo>
                    <a:pt x="10" y="16979"/>
                  </a:lnTo>
                  <a:lnTo>
                    <a:pt x="592" y="19011"/>
                  </a:lnTo>
                  <a:lnTo>
                    <a:pt x="2151" y="21551"/>
                  </a:lnTo>
                  <a:lnTo>
                    <a:pt x="2662" y="22821"/>
                  </a:lnTo>
                  <a:lnTo>
                    <a:pt x="2535" y="23545"/>
                  </a:lnTo>
                  <a:lnTo>
                    <a:pt x="2675" y="24523"/>
                  </a:lnTo>
                  <a:lnTo>
                    <a:pt x="3170" y="26136"/>
                  </a:lnTo>
                  <a:lnTo>
                    <a:pt x="3475" y="28308"/>
                  </a:lnTo>
                  <a:lnTo>
                    <a:pt x="3894" y="34505"/>
                  </a:lnTo>
                  <a:lnTo>
                    <a:pt x="8250" y="34505"/>
                  </a:lnTo>
                  <a:lnTo>
                    <a:pt x="5393" y="22224"/>
                  </a:lnTo>
                  <a:lnTo>
                    <a:pt x="5456" y="21475"/>
                  </a:lnTo>
                  <a:lnTo>
                    <a:pt x="5609" y="20993"/>
                  </a:lnTo>
                  <a:lnTo>
                    <a:pt x="5443" y="20370"/>
                  </a:lnTo>
                  <a:lnTo>
                    <a:pt x="3421" y="16979"/>
                  </a:lnTo>
                  <a:lnTo>
                    <a:pt x="3462" y="15532"/>
                  </a:lnTo>
                  <a:lnTo>
                    <a:pt x="4024" y="14109"/>
                  </a:lnTo>
                  <a:lnTo>
                    <a:pt x="4262" y="13893"/>
                  </a:lnTo>
                  <a:lnTo>
                    <a:pt x="11119" y="13893"/>
                  </a:lnTo>
                  <a:lnTo>
                    <a:pt x="9214" y="11201"/>
                  </a:lnTo>
                  <a:lnTo>
                    <a:pt x="7514" y="8432"/>
                  </a:lnTo>
                  <a:lnTo>
                    <a:pt x="7196" y="5956"/>
                  </a:lnTo>
                  <a:lnTo>
                    <a:pt x="8174" y="2679"/>
                  </a:lnTo>
                  <a:lnTo>
                    <a:pt x="7958" y="812"/>
                  </a:lnTo>
                  <a:lnTo>
                    <a:pt x="7006" y="63"/>
                  </a:lnTo>
                  <a:lnTo>
                    <a:pt x="6802" y="0"/>
                  </a:lnTo>
                  <a:close/>
                </a:path>
                <a:path w="24129" h="34925">
                  <a:moveTo>
                    <a:pt x="11119" y="13893"/>
                  </a:moveTo>
                  <a:lnTo>
                    <a:pt x="5075" y="13893"/>
                  </a:lnTo>
                  <a:lnTo>
                    <a:pt x="5761" y="14452"/>
                  </a:lnTo>
                  <a:lnTo>
                    <a:pt x="7412" y="16979"/>
                  </a:lnTo>
                  <a:lnTo>
                    <a:pt x="8974" y="19697"/>
                  </a:lnTo>
                  <a:lnTo>
                    <a:pt x="10676" y="23113"/>
                  </a:lnTo>
                  <a:lnTo>
                    <a:pt x="11362" y="25603"/>
                  </a:lnTo>
                  <a:lnTo>
                    <a:pt x="11477" y="29184"/>
                  </a:lnTo>
                  <a:lnTo>
                    <a:pt x="11730" y="30975"/>
                  </a:lnTo>
                  <a:lnTo>
                    <a:pt x="12545" y="34137"/>
                  </a:lnTo>
                  <a:lnTo>
                    <a:pt x="12657" y="34505"/>
                  </a:lnTo>
                  <a:lnTo>
                    <a:pt x="16772" y="34505"/>
                  </a:lnTo>
                  <a:lnTo>
                    <a:pt x="16899" y="34137"/>
                  </a:lnTo>
                  <a:lnTo>
                    <a:pt x="17044" y="33921"/>
                  </a:lnTo>
                  <a:lnTo>
                    <a:pt x="17381" y="33769"/>
                  </a:lnTo>
                  <a:lnTo>
                    <a:pt x="23408" y="33769"/>
                  </a:lnTo>
                  <a:lnTo>
                    <a:pt x="22461" y="32562"/>
                  </a:lnTo>
                  <a:lnTo>
                    <a:pt x="20391" y="29806"/>
                  </a:lnTo>
                  <a:lnTo>
                    <a:pt x="18410" y="26301"/>
                  </a:lnTo>
                  <a:lnTo>
                    <a:pt x="16395" y="21475"/>
                  </a:lnTo>
                  <a:lnTo>
                    <a:pt x="14384" y="18033"/>
                  </a:lnTo>
                  <a:lnTo>
                    <a:pt x="11119" y="13893"/>
                  </a:lnTo>
                  <a:close/>
                </a:path>
                <a:path w="24129" h="34925">
                  <a:moveTo>
                    <a:pt x="23408" y="33769"/>
                  </a:moveTo>
                  <a:lnTo>
                    <a:pt x="17877" y="33769"/>
                  </a:lnTo>
                  <a:lnTo>
                    <a:pt x="18436" y="34061"/>
                  </a:lnTo>
                  <a:lnTo>
                    <a:pt x="18994" y="34505"/>
                  </a:lnTo>
                  <a:lnTo>
                    <a:pt x="23985" y="34505"/>
                  </a:lnTo>
                  <a:lnTo>
                    <a:pt x="23408" y="33769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983606" y="8170528"/>
              <a:ext cx="5791" cy="1121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983803" y="815695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3035" y="0"/>
                  </a:moveTo>
                  <a:lnTo>
                    <a:pt x="2082" y="0"/>
                  </a:lnTo>
                  <a:lnTo>
                    <a:pt x="1650" y="215"/>
                  </a:lnTo>
                  <a:lnTo>
                    <a:pt x="469" y="1485"/>
                  </a:lnTo>
                  <a:lnTo>
                    <a:pt x="0" y="3390"/>
                  </a:lnTo>
                  <a:lnTo>
                    <a:pt x="495" y="6235"/>
                  </a:lnTo>
                  <a:lnTo>
                    <a:pt x="495" y="9055"/>
                  </a:lnTo>
                  <a:lnTo>
                    <a:pt x="165" y="11823"/>
                  </a:lnTo>
                  <a:lnTo>
                    <a:pt x="25" y="13576"/>
                  </a:lnTo>
                  <a:lnTo>
                    <a:pt x="4508" y="13576"/>
                  </a:lnTo>
                  <a:lnTo>
                    <a:pt x="4483" y="4559"/>
                  </a:lnTo>
                  <a:lnTo>
                    <a:pt x="4152" y="2044"/>
                  </a:lnTo>
                  <a:lnTo>
                    <a:pt x="3492" y="355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973001" y="8170528"/>
              <a:ext cx="6680" cy="1121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6975789" y="8128051"/>
              <a:ext cx="66675" cy="42545"/>
            </a:xfrm>
            <a:custGeom>
              <a:avLst/>
              <a:gdLst/>
              <a:ahLst/>
              <a:cxnLst/>
              <a:rect l="l" t="t" r="r" b="b"/>
              <a:pathLst>
                <a:path w="66675" h="42545">
                  <a:moveTo>
                    <a:pt x="22936" y="0"/>
                  </a:moveTo>
                  <a:lnTo>
                    <a:pt x="20853" y="0"/>
                  </a:lnTo>
                  <a:lnTo>
                    <a:pt x="18694" y="457"/>
                  </a:lnTo>
                  <a:lnTo>
                    <a:pt x="15417" y="1625"/>
                  </a:lnTo>
                  <a:lnTo>
                    <a:pt x="13398" y="3238"/>
                  </a:lnTo>
                  <a:lnTo>
                    <a:pt x="11570" y="6248"/>
                  </a:lnTo>
                  <a:lnTo>
                    <a:pt x="10312" y="8089"/>
                  </a:lnTo>
                  <a:lnTo>
                    <a:pt x="1600" y="32816"/>
                  </a:lnTo>
                  <a:lnTo>
                    <a:pt x="1155" y="36563"/>
                  </a:lnTo>
                  <a:lnTo>
                    <a:pt x="0" y="42468"/>
                  </a:lnTo>
                  <a:lnTo>
                    <a:pt x="3898" y="42468"/>
                  </a:lnTo>
                  <a:lnTo>
                    <a:pt x="4414" y="39611"/>
                  </a:lnTo>
                  <a:lnTo>
                    <a:pt x="4864" y="36474"/>
                  </a:lnTo>
                  <a:lnTo>
                    <a:pt x="5029" y="34035"/>
                  </a:lnTo>
                  <a:lnTo>
                    <a:pt x="5778" y="31470"/>
                  </a:lnTo>
                  <a:lnTo>
                    <a:pt x="7442" y="27558"/>
                  </a:lnTo>
                  <a:lnTo>
                    <a:pt x="8445" y="24155"/>
                  </a:lnTo>
                  <a:lnTo>
                    <a:pt x="9184" y="19951"/>
                  </a:lnTo>
                  <a:lnTo>
                    <a:pt x="9289" y="19519"/>
                  </a:lnTo>
                  <a:lnTo>
                    <a:pt x="19189" y="3771"/>
                  </a:lnTo>
                  <a:lnTo>
                    <a:pt x="30667" y="3771"/>
                  </a:lnTo>
                  <a:lnTo>
                    <a:pt x="27838" y="2082"/>
                  </a:lnTo>
                  <a:lnTo>
                    <a:pt x="24955" y="596"/>
                  </a:lnTo>
                  <a:lnTo>
                    <a:pt x="22936" y="0"/>
                  </a:lnTo>
                  <a:close/>
                </a:path>
                <a:path w="66675" h="42545">
                  <a:moveTo>
                    <a:pt x="30667" y="3771"/>
                  </a:moveTo>
                  <a:lnTo>
                    <a:pt x="20802" y="3771"/>
                  </a:lnTo>
                  <a:lnTo>
                    <a:pt x="21907" y="3962"/>
                  </a:lnTo>
                  <a:lnTo>
                    <a:pt x="24345" y="4864"/>
                  </a:lnTo>
                  <a:lnTo>
                    <a:pt x="36118" y="15392"/>
                  </a:lnTo>
                  <a:lnTo>
                    <a:pt x="37718" y="17652"/>
                  </a:lnTo>
                  <a:lnTo>
                    <a:pt x="45084" y="26695"/>
                  </a:lnTo>
                  <a:lnTo>
                    <a:pt x="47231" y="28727"/>
                  </a:lnTo>
                  <a:lnTo>
                    <a:pt x="49504" y="30073"/>
                  </a:lnTo>
                  <a:lnTo>
                    <a:pt x="51003" y="31876"/>
                  </a:lnTo>
                  <a:lnTo>
                    <a:pt x="61429" y="41376"/>
                  </a:lnTo>
                  <a:lnTo>
                    <a:pt x="62420" y="41897"/>
                  </a:lnTo>
                  <a:lnTo>
                    <a:pt x="63169" y="42468"/>
                  </a:lnTo>
                  <a:lnTo>
                    <a:pt x="66281" y="42468"/>
                  </a:lnTo>
                  <a:lnTo>
                    <a:pt x="66586" y="41224"/>
                  </a:lnTo>
                  <a:lnTo>
                    <a:pt x="66039" y="39750"/>
                  </a:lnTo>
                  <a:lnTo>
                    <a:pt x="63906" y="38442"/>
                  </a:lnTo>
                  <a:lnTo>
                    <a:pt x="61963" y="37503"/>
                  </a:lnTo>
                  <a:lnTo>
                    <a:pt x="59372" y="36525"/>
                  </a:lnTo>
                  <a:lnTo>
                    <a:pt x="57480" y="34861"/>
                  </a:lnTo>
                  <a:lnTo>
                    <a:pt x="55359" y="31673"/>
                  </a:lnTo>
                  <a:lnTo>
                    <a:pt x="51307" y="25717"/>
                  </a:lnTo>
                  <a:lnTo>
                    <a:pt x="50114" y="23571"/>
                  </a:lnTo>
                  <a:lnTo>
                    <a:pt x="40347" y="12153"/>
                  </a:lnTo>
                  <a:lnTo>
                    <a:pt x="38595" y="10363"/>
                  </a:lnTo>
                  <a:lnTo>
                    <a:pt x="36624" y="8064"/>
                  </a:lnTo>
                  <a:lnTo>
                    <a:pt x="34263" y="6108"/>
                  </a:lnTo>
                  <a:lnTo>
                    <a:pt x="30667" y="3771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7038955" y="8170519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111" y="0"/>
                  </a:moveTo>
                  <a:lnTo>
                    <a:pt x="0" y="0"/>
                  </a:lnTo>
                  <a:lnTo>
                    <a:pt x="355" y="279"/>
                  </a:lnTo>
                  <a:lnTo>
                    <a:pt x="660" y="571"/>
                  </a:lnTo>
                  <a:lnTo>
                    <a:pt x="1219" y="1346"/>
                  </a:lnTo>
                  <a:lnTo>
                    <a:pt x="1587" y="1447"/>
                  </a:lnTo>
                  <a:lnTo>
                    <a:pt x="2349" y="1447"/>
                  </a:lnTo>
                  <a:lnTo>
                    <a:pt x="2806" y="10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952249" y="8170528"/>
              <a:ext cx="7531" cy="112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955314" y="8117090"/>
              <a:ext cx="86995" cy="53975"/>
            </a:xfrm>
            <a:custGeom>
              <a:avLst/>
              <a:gdLst/>
              <a:ahLst/>
              <a:cxnLst/>
              <a:rect l="l" t="t" r="r" b="b"/>
              <a:pathLst>
                <a:path w="86995" h="53975">
                  <a:moveTo>
                    <a:pt x="35064" y="0"/>
                  </a:moveTo>
                  <a:lnTo>
                    <a:pt x="30340" y="0"/>
                  </a:lnTo>
                  <a:lnTo>
                    <a:pt x="27000" y="812"/>
                  </a:lnTo>
                  <a:lnTo>
                    <a:pt x="14566" y="13766"/>
                  </a:lnTo>
                  <a:lnTo>
                    <a:pt x="12700" y="16357"/>
                  </a:lnTo>
                  <a:lnTo>
                    <a:pt x="10274" y="19304"/>
                  </a:lnTo>
                  <a:lnTo>
                    <a:pt x="8826" y="21844"/>
                  </a:lnTo>
                  <a:lnTo>
                    <a:pt x="7670" y="25120"/>
                  </a:lnTo>
                  <a:lnTo>
                    <a:pt x="6350" y="28435"/>
                  </a:lnTo>
                  <a:lnTo>
                    <a:pt x="4229" y="33350"/>
                  </a:lnTo>
                  <a:lnTo>
                    <a:pt x="3011" y="37338"/>
                  </a:lnTo>
                  <a:lnTo>
                    <a:pt x="1377" y="46596"/>
                  </a:lnTo>
                  <a:lnTo>
                    <a:pt x="736" y="49987"/>
                  </a:lnTo>
                  <a:lnTo>
                    <a:pt x="0" y="53428"/>
                  </a:lnTo>
                  <a:lnTo>
                    <a:pt x="4470" y="53428"/>
                  </a:lnTo>
                  <a:lnTo>
                    <a:pt x="4794" y="51714"/>
                  </a:lnTo>
                  <a:lnTo>
                    <a:pt x="5587" y="46532"/>
                  </a:lnTo>
                  <a:lnTo>
                    <a:pt x="6502" y="41757"/>
                  </a:lnTo>
                  <a:lnTo>
                    <a:pt x="7848" y="36220"/>
                  </a:lnTo>
                  <a:lnTo>
                    <a:pt x="9982" y="31115"/>
                  </a:lnTo>
                  <a:lnTo>
                    <a:pt x="14115" y="23672"/>
                  </a:lnTo>
                  <a:lnTo>
                    <a:pt x="16040" y="20040"/>
                  </a:lnTo>
                  <a:lnTo>
                    <a:pt x="31737" y="3708"/>
                  </a:lnTo>
                  <a:lnTo>
                    <a:pt x="47792" y="3708"/>
                  </a:lnTo>
                  <a:lnTo>
                    <a:pt x="45567" y="2679"/>
                  </a:lnTo>
                  <a:lnTo>
                    <a:pt x="42633" y="1612"/>
                  </a:lnTo>
                  <a:lnTo>
                    <a:pt x="38620" y="469"/>
                  </a:lnTo>
                  <a:lnTo>
                    <a:pt x="35064" y="0"/>
                  </a:lnTo>
                  <a:close/>
                </a:path>
                <a:path w="86995" h="53975">
                  <a:moveTo>
                    <a:pt x="47792" y="3708"/>
                  </a:moveTo>
                  <a:lnTo>
                    <a:pt x="33705" y="3708"/>
                  </a:lnTo>
                  <a:lnTo>
                    <a:pt x="34645" y="4076"/>
                  </a:lnTo>
                  <a:lnTo>
                    <a:pt x="34648" y="4787"/>
                  </a:lnTo>
                  <a:lnTo>
                    <a:pt x="33642" y="5816"/>
                  </a:lnTo>
                  <a:lnTo>
                    <a:pt x="29832" y="8051"/>
                  </a:lnTo>
                  <a:lnTo>
                    <a:pt x="27169" y="10350"/>
                  </a:lnTo>
                  <a:lnTo>
                    <a:pt x="18199" y="25908"/>
                  </a:lnTo>
                  <a:lnTo>
                    <a:pt x="16751" y="29146"/>
                  </a:lnTo>
                  <a:lnTo>
                    <a:pt x="9525" y="53428"/>
                  </a:lnTo>
                  <a:lnTo>
                    <a:pt x="13957" y="53428"/>
                  </a:lnTo>
                  <a:lnTo>
                    <a:pt x="14044" y="51714"/>
                  </a:lnTo>
                  <a:lnTo>
                    <a:pt x="14338" y="49631"/>
                  </a:lnTo>
                  <a:lnTo>
                    <a:pt x="21386" y="30175"/>
                  </a:lnTo>
                  <a:lnTo>
                    <a:pt x="22631" y="26771"/>
                  </a:lnTo>
                  <a:lnTo>
                    <a:pt x="39992" y="6527"/>
                  </a:lnTo>
                  <a:lnTo>
                    <a:pt x="53177" y="6527"/>
                  </a:lnTo>
                  <a:lnTo>
                    <a:pt x="52527" y="6159"/>
                  </a:lnTo>
                  <a:lnTo>
                    <a:pt x="48780" y="4165"/>
                  </a:lnTo>
                  <a:lnTo>
                    <a:pt x="47792" y="3708"/>
                  </a:lnTo>
                  <a:close/>
                </a:path>
                <a:path w="86995" h="53975">
                  <a:moveTo>
                    <a:pt x="53177" y="6527"/>
                  </a:moveTo>
                  <a:lnTo>
                    <a:pt x="42964" y="6527"/>
                  </a:lnTo>
                  <a:lnTo>
                    <a:pt x="45732" y="7251"/>
                  </a:lnTo>
                  <a:lnTo>
                    <a:pt x="49542" y="9042"/>
                  </a:lnTo>
                  <a:lnTo>
                    <a:pt x="66281" y="23850"/>
                  </a:lnTo>
                  <a:lnTo>
                    <a:pt x="68097" y="26314"/>
                  </a:lnTo>
                  <a:lnTo>
                    <a:pt x="70739" y="29286"/>
                  </a:lnTo>
                  <a:lnTo>
                    <a:pt x="72758" y="30822"/>
                  </a:lnTo>
                  <a:lnTo>
                    <a:pt x="75044" y="31648"/>
                  </a:lnTo>
                  <a:lnTo>
                    <a:pt x="76542" y="32562"/>
                  </a:lnTo>
                  <a:lnTo>
                    <a:pt x="77851" y="33858"/>
                  </a:lnTo>
                  <a:lnTo>
                    <a:pt x="77914" y="34340"/>
                  </a:lnTo>
                  <a:lnTo>
                    <a:pt x="77660" y="34340"/>
                  </a:lnTo>
                  <a:lnTo>
                    <a:pt x="77190" y="34925"/>
                  </a:lnTo>
                  <a:lnTo>
                    <a:pt x="77237" y="35394"/>
                  </a:lnTo>
                  <a:lnTo>
                    <a:pt x="77349" y="35991"/>
                  </a:lnTo>
                  <a:lnTo>
                    <a:pt x="78168" y="38074"/>
                  </a:lnTo>
                  <a:lnTo>
                    <a:pt x="79184" y="39662"/>
                  </a:lnTo>
                  <a:lnTo>
                    <a:pt x="80670" y="41021"/>
                  </a:lnTo>
                  <a:lnTo>
                    <a:pt x="84874" y="45085"/>
                  </a:lnTo>
                  <a:lnTo>
                    <a:pt x="85407" y="45402"/>
                  </a:lnTo>
                  <a:lnTo>
                    <a:pt x="86017" y="45402"/>
                  </a:lnTo>
                  <a:lnTo>
                    <a:pt x="86182" y="45326"/>
                  </a:lnTo>
                  <a:lnTo>
                    <a:pt x="86639" y="44729"/>
                  </a:lnTo>
                  <a:lnTo>
                    <a:pt x="86461" y="43789"/>
                  </a:lnTo>
                  <a:lnTo>
                    <a:pt x="76352" y="28041"/>
                  </a:lnTo>
                  <a:lnTo>
                    <a:pt x="73101" y="24993"/>
                  </a:lnTo>
                  <a:lnTo>
                    <a:pt x="68488" y="20040"/>
                  </a:lnTo>
                  <a:lnTo>
                    <a:pt x="65189" y="16230"/>
                  </a:lnTo>
                  <a:lnTo>
                    <a:pt x="62318" y="12598"/>
                  </a:lnTo>
                  <a:lnTo>
                    <a:pt x="58585" y="9588"/>
                  </a:lnTo>
                  <a:lnTo>
                    <a:pt x="53177" y="6527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963895" y="8170528"/>
              <a:ext cx="5372" cy="86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983603" y="8111167"/>
              <a:ext cx="51435" cy="32384"/>
            </a:xfrm>
            <a:custGeom>
              <a:avLst/>
              <a:gdLst/>
              <a:ahLst/>
              <a:cxnLst/>
              <a:rect l="l" t="t" r="r" b="b"/>
              <a:pathLst>
                <a:path w="51434" h="32384">
                  <a:moveTo>
                    <a:pt x="10248" y="0"/>
                  </a:moveTo>
                  <a:lnTo>
                    <a:pt x="787" y="0"/>
                  </a:lnTo>
                  <a:lnTo>
                    <a:pt x="0" y="609"/>
                  </a:lnTo>
                  <a:lnTo>
                    <a:pt x="0" y="2209"/>
                  </a:lnTo>
                  <a:lnTo>
                    <a:pt x="2120" y="2832"/>
                  </a:lnTo>
                  <a:lnTo>
                    <a:pt x="6311" y="3136"/>
                  </a:lnTo>
                  <a:lnTo>
                    <a:pt x="10807" y="3606"/>
                  </a:lnTo>
                  <a:lnTo>
                    <a:pt x="38684" y="18783"/>
                  </a:lnTo>
                  <a:lnTo>
                    <a:pt x="41033" y="22174"/>
                  </a:lnTo>
                  <a:lnTo>
                    <a:pt x="44462" y="26593"/>
                  </a:lnTo>
                  <a:lnTo>
                    <a:pt x="46926" y="29514"/>
                  </a:lnTo>
                  <a:lnTo>
                    <a:pt x="48895" y="31610"/>
                  </a:lnTo>
                  <a:lnTo>
                    <a:pt x="49530" y="31991"/>
                  </a:lnTo>
                  <a:lnTo>
                    <a:pt x="50279" y="31991"/>
                  </a:lnTo>
                  <a:lnTo>
                    <a:pt x="50876" y="31877"/>
                  </a:lnTo>
                  <a:lnTo>
                    <a:pt x="50876" y="29387"/>
                  </a:lnTo>
                  <a:lnTo>
                    <a:pt x="28689" y="4330"/>
                  </a:lnTo>
                  <a:lnTo>
                    <a:pt x="27152" y="3416"/>
                  </a:lnTo>
                  <a:lnTo>
                    <a:pt x="25742" y="2260"/>
                  </a:lnTo>
                  <a:lnTo>
                    <a:pt x="23774" y="1778"/>
                  </a:lnTo>
                  <a:lnTo>
                    <a:pt x="20408" y="1778"/>
                  </a:lnTo>
                  <a:lnTo>
                    <a:pt x="17538" y="1384"/>
                  </a:lnTo>
                  <a:lnTo>
                    <a:pt x="13779" y="406"/>
                  </a:lnTo>
                  <a:lnTo>
                    <a:pt x="1024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977776" y="8107913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1722" y="0"/>
                  </a:moveTo>
                  <a:lnTo>
                    <a:pt x="706" y="0"/>
                  </a:lnTo>
                  <a:lnTo>
                    <a:pt x="439" y="126"/>
                  </a:lnTo>
                  <a:lnTo>
                    <a:pt x="20" y="723"/>
                  </a:lnTo>
                  <a:lnTo>
                    <a:pt x="0" y="1308"/>
                  </a:lnTo>
                  <a:lnTo>
                    <a:pt x="414" y="2514"/>
                  </a:lnTo>
                  <a:lnTo>
                    <a:pt x="1087" y="2946"/>
                  </a:lnTo>
                  <a:lnTo>
                    <a:pt x="2217" y="2946"/>
                  </a:lnTo>
                  <a:lnTo>
                    <a:pt x="2547" y="2882"/>
                  </a:lnTo>
                  <a:lnTo>
                    <a:pt x="3551" y="2451"/>
                  </a:lnTo>
                  <a:lnTo>
                    <a:pt x="3970" y="2031"/>
                  </a:lnTo>
                  <a:lnTo>
                    <a:pt x="3881" y="1041"/>
                  </a:lnTo>
                  <a:lnTo>
                    <a:pt x="2865" y="380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948154" y="8113552"/>
              <a:ext cx="31115" cy="57150"/>
            </a:xfrm>
            <a:custGeom>
              <a:avLst/>
              <a:gdLst/>
              <a:ahLst/>
              <a:cxnLst/>
              <a:rect l="l" t="t" r="r" b="b"/>
              <a:pathLst>
                <a:path w="31115" h="57150">
                  <a:moveTo>
                    <a:pt x="29222" y="0"/>
                  </a:moveTo>
                  <a:lnTo>
                    <a:pt x="27444" y="0"/>
                  </a:lnTo>
                  <a:lnTo>
                    <a:pt x="25158" y="1231"/>
                  </a:lnTo>
                  <a:lnTo>
                    <a:pt x="21166" y="5143"/>
                  </a:lnTo>
                  <a:lnTo>
                    <a:pt x="17983" y="8026"/>
                  </a:lnTo>
                  <a:lnTo>
                    <a:pt x="14325" y="10972"/>
                  </a:lnTo>
                  <a:lnTo>
                    <a:pt x="11925" y="13779"/>
                  </a:lnTo>
                  <a:lnTo>
                    <a:pt x="9651" y="17729"/>
                  </a:lnTo>
                  <a:lnTo>
                    <a:pt x="7861" y="20789"/>
                  </a:lnTo>
                  <a:lnTo>
                    <a:pt x="5702" y="24383"/>
                  </a:lnTo>
                  <a:lnTo>
                    <a:pt x="4813" y="27000"/>
                  </a:lnTo>
                  <a:lnTo>
                    <a:pt x="4813" y="29794"/>
                  </a:lnTo>
                  <a:lnTo>
                    <a:pt x="4216" y="32753"/>
                  </a:lnTo>
                  <a:lnTo>
                    <a:pt x="736" y="53289"/>
                  </a:lnTo>
                  <a:lnTo>
                    <a:pt x="431" y="55333"/>
                  </a:lnTo>
                  <a:lnTo>
                    <a:pt x="0" y="56972"/>
                  </a:lnTo>
                  <a:lnTo>
                    <a:pt x="3174" y="56972"/>
                  </a:lnTo>
                  <a:lnTo>
                    <a:pt x="3517" y="54419"/>
                  </a:lnTo>
                  <a:lnTo>
                    <a:pt x="4176" y="50317"/>
                  </a:lnTo>
                  <a:lnTo>
                    <a:pt x="9169" y="29667"/>
                  </a:lnTo>
                  <a:lnTo>
                    <a:pt x="9702" y="27762"/>
                  </a:lnTo>
                  <a:lnTo>
                    <a:pt x="9867" y="26479"/>
                  </a:lnTo>
                  <a:lnTo>
                    <a:pt x="10642" y="25031"/>
                  </a:lnTo>
                  <a:lnTo>
                    <a:pt x="12382" y="22771"/>
                  </a:lnTo>
                  <a:lnTo>
                    <a:pt x="13906" y="20231"/>
                  </a:lnTo>
                  <a:lnTo>
                    <a:pt x="15900" y="16332"/>
                  </a:lnTo>
                  <a:lnTo>
                    <a:pt x="18033" y="13627"/>
                  </a:lnTo>
                  <a:lnTo>
                    <a:pt x="27995" y="5105"/>
                  </a:lnTo>
                  <a:lnTo>
                    <a:pt x="30048" y="3276"/>
                  </a:lnTo>
                  <a:lnTo>
                    <a:pt x="31026" y="2349"/>
                  </a:lnTo>
                  <a:lnTo>
                    <a:pt x="31000" y="1066"/>
                  </a:lnTo>
                  <a:lnTo>
                    <a:pt x="30479" y="507"/>
                  </a:lnTo>
                  <a:lnTo>
                    <a:pt x="29489" y="50"/>
                  </a:lnTo>
                  <a:lnTo>
                    <a:pt x="2922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936438" y="8170528"/>
              <a:ext cx="14884" cy="112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939096" y="8099655"/>
              <a:ext cx="60960" cy="71120"/>
            </a:xfrm>
            <a:custGeom>
              <a:avLst/>
              <a:gdLst/>
              <a:ahLst/>
              <a:cxnLst/>
              <a:rect l="l" t="t" r="r" b="b"/>
              <a:pathLst>
                <a:path w="60959" h="71120">
                  <a:moveTo>
                    <a:pt x="44323" y="0"/>
                  </a:moveTo>
                  <a:lnTo>
                    <a:pt x="42456" y="0"/>
                  </a:lnTo>
                  <a:lnTo>
                    <a:pt x="41059" y="266"/>
                  </a:lnTo>
                  <a:lnTo>
                    <a:pt x="37947" y="1460"/>
                  </a:lnTo>
                  <a:lnTo>
                    <a:pt x="35534" y="2730"/>
                  </a:lnTo>
                  <a:lnTo>
                    <a:pt x="33489" y="4368"/>
                  </a:lnTo>
                  <a:lnTo>
                    <a:pt x="31407" y="5753"/>
                  </a:lnTo>
                  <a:lnTo>
                    <a:pt x="20345" y="16636"/>
                  </a:lnTo>
                  <a:lnTo>
                    <a:pt x="18580" y="18199"/>
                  </a:lnTo>
                  <a:lnTo>
                    <a:pt x="15265" y="19989"/>
                  </a:lnTo>
                  <a:lnTo>
                    <a:pt x="13296" y="22148"/>
                  </a:lnTo>
                  <a:lnTo>
                    <a:pt x="11811" y="25603"/>
                  </a:lnTo>
                  <a:lnTo>
                    <a:pt x="10439" y="28600"/>
                  </a:lnTo>
                  <a:lnTo>
                    <a:pt x="8521" y="32511"/>
                  </a:lnTo>
                  <a:lnTo>
                    <a:pt x="7340" y="36182"/>
                  </a:lnTo>
                  <a:lnTo>
                    <a:pt x="6350" y="41249"/>
                  </a:lnTo>
                  <a:lnTo>
                    <a:pt x="5562" y="44703"/>
                  </a:lnTo>
                  <a:lnTo>
                    <a:pt x="4584" y="48132"/>
                  </a:lnTo>
                  <a:lnTo>
                    <a:pt x="3911" y="51066"/>
                  </a:lnTo>
                  <a:lnTo>
                    <a:pt x="3251" y="54876"/>
                  </a:lnTo>
                  <a:lnTo>
                    <a:pt x="2603" y="57861"/>
                  </a:lnTo>
                  <a:lnTo>
                    <a:pt x="1638" y="61417"/>
                  </a:lnTo>
                  <a:lnTo>
                    <a:pt x="1244" y="63804"/>
                  </a:lnTo>
                  <a:lnTo>
                    <a:pt x="1131" y="66636"/>
                  </a:lnTo>
                  <a:lnTo>
                    <a:pt x="674" y="68770"/>
                  </a:lnTo>
                  <a:lnTo>
                    <a:pt x="0" y="70865"/>
                  </a:lnTo>
                  <a:lnTo>
                    <a:pt x="4876" y="70865"/>
                  </a:lnTo>
                  <a:lnTo>
                    <a:pt x="5854" y="66636"/>
                  </a:lnTo>
                  <a:lnTo>
                    <a:pt x="7404" y="60248"/>
                  </a:lnTo>
                  <a:lnTo>
                    <a:pt x="7937" y="56553"/>
                  </a:lnTo>
                  <a:lnTo>
                    <a:pt x="8432" y="50761"/>
                  </a:lnTo>
                  <a:lnTo>
                    <a:pt x="8953" y="47624"/>
                  </a:lnTo>
                  <a:lnTo>
                    <a:pt x="9779" y="45669"/>
                  </a:lnTo>
                  <a:lnTo>
                    <a:pt x="10109" y="43713"/>
                  </a:lnTo>
                  <a:lnTo>
                    <a:pt x="10109" y="40944"/>
                  </a:lnTo>
                  <a:lnTo>
                    <a:pt x="11023" y="37642"/>
                  </a:lnTo>
                  <a:lnTo>
                    <a:pt x="35102" y="8356"/>
                  </a:lnTo>
                  <a:lnTo>
                    <a:pt x="37297" y="6565"/>
                  </a:lnTo>
                  <a:lnTo>
                    <a:pt x="38950" y="4838"/>
                  </a:lnTo>
                  <a:lnTo>
                    <a:pt x="40741" y="4127"/>
                  </a:lnTo>
                  <a:lnTo>
                    <a:pt x="54768" y="4127"/>
                  </a:lnTo>
                  <a:lnTo>
                    <a:pt x="51841" y="3225"/>
                  </a:lnTo>
                  <a:lnTo>
                    <a:pt x="48412" y="1765"/>
                  </a:lnTo>
                  <a:lnTo>
                    <a:pt x="46228" y="761"/>
                  </a:lnTo>
                  <a:lnTo>
                    <a:pt x="44881" y="88"/>
                  </a:lnTo>
                  <a:lnTo>
                    <a:pt x="44323" y="0"/>
                  </a:lnTo>
                  <a:close/>
                </a:path>
                <a:path w="60959" h="71120">
                  <a:moveTo>
                    <a:pt x="54768" y="4127"/>
                  </a:moveTo>
                  <a:lnTo>
                    <a:pt x="43497" y="4127"/>
                  </a:lnTo>
                  <a:lnTo>
                    <a:pt x="45593" y="4648"/>
                  </a:lnTo>
                  <a:lnTo>
                    <a:pt x="47993" y="5956"/>
                  </a:lnTo>
                  <a:lnTo>
                    <a:pt x="50406" y="6565"/>
                  </a:lnTo>
                  <a:lnTo>
                    <a:pt x="53835" y="6730"/>
                  </a:lnTo>
                  <a:lnTo>
                    <a:pt x="56375" y="7188"/>
                  </a:lnTo>
                  <a:lnTo>
                    <a:pt x="58280" y="7835"/>
                  </a:lnTo>
                  <a:lnTo>
                    <a:pt x="58750" y="7924"/>
                  </a:lnTo>
                  <a:lnTo>
                    <a:pt x="60045" y="7924"/>
                  </a:lnTo>
                  <a:lnTo>
                    <a:pt x="60573" y="7556"/>
                  </a:lnTo>
                  <a:lnTo>
                    <a:pt x="60470" y="5956"/>
                  </a:lnTo>
                  <a:lnTo>
                    <a:pt x="58940" y="4991"/>
                  </a:lnTo>
                  <a:lnTo>
                    <a:pt x="54768" y="4127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989877" y="8097259"/>
              <a:ext cx="53975" cy="46355"/>
            </a:xfrm>
            <a:custGeom>
              <a:avLst/>
              <a:gdLst/>
              <a:ahLst/>
              <a:cxnLst/>
              <a:rect l="l" t="t" r="r" b="b"/>
              <a:pathLst>
                <a:path w="53975" h="46354">
                  <a:moveTo>
                    <a:pt x="3365" y="0"/>
                  </a:moveTo>
                  <a:lnTo>
                    <a:pt x="1219" y="0"/>
                  </a:lnTo>
                  <a:lnTo>
                    <a:pt x="253" y="444"/>
                  </a:lnTo>
                  <a:lnTo>
                    <a:pt x="0" y="1650"/>
                  </a:lnTo>
                  <a:lnTo>
                    <a:pt x="1028" y="2425"/>
                  </a:lnTo>
                  <a:lnTo>
                    <a:pt x="3213" y="3225"/>
                  </a:lnTo>
                  <a:lnTo>
                    <a:pt x="5791" y="4025"/>
                  </a:lnTo>
                  <a:lnTo>
                    <a:pt x="9855" y="5156"/>
                  </a:lnTo>
                  <a:lnTo>
                    <a:pt x="12623" y="6413"/>
                  </a:lnTo>
                  <a:lnTo>
                    <a:pt x="15379" y="8356"/>
                  </a:lnTo>
                  <a:lnTo>
                    <a:pt x="27470" y="16586"/>
                  </a:lnTo>
                  <a:lnTo>
                    <a:pt x="30721" y="19113"/>
                  </a:lnTo>
                  <a:lnTo>
                    <a:pt x="48145" y="41008"/>
                  </a:lnTo>
                  <a:lnTo>
                    <a:pt x="49618" y="43408"/>
                  </a:lnTo>
                  <a:lnTo>
                    <a:pt x="51320" y="45631"/>
                  </a:lnTo>
                  <a:lnTo>
                    <a:pt x="52006" y="46100"/>
                  </a:lnTo>
                  <a:lnTo>
                    <a:pt x="52997" y="46100"/>
                  </a:lnTo>
                  <a:lnTo>
                    <a:pt x="53327" y="45834"/>
                  </a:lnTo>
                  <a:lnTo>
                    <a:pt x="53809" y="44246"/>
                  </a:lnTo>
                  <a:lnTo>
                    <a:pt x="52933" y="41605"/>
                  </a:lnTo>
                  <a:lnTo>
                    <a:pt x="50139" y="37325"/>
                  </a:lnTo>
                  <a:lnTo>
                    <a:pt x="48018" y="33743"/>
                  </a:lnTo>
                  <a:lnTo>
                    <a:pt x="31089" y="14731"/>
                  </a:lnTo>
                  <a:lnTo>
                    <a:pt x="27711" y="12611"/>
                  </a:lnTo>
                  <a:lnTo>
                    <a:pt x="23672" y="9347"/>
                  </a:lnTo>
                  <a:lnTo>
                    <a:pt x="20421" y="7277"/>
                  </a:lnTo>
                  <a:lnTo>
                    <a:pt x="16471" y="5473"/>
                  </a:lnTo>
                  <a:lnTo>
                    <a:pt x="7238" y="1396"/>
                  </a:lnTo>
                  <a:lnTo>
                    <a:pt x="5092" y="406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930369" y="8088669"/>
              <a:ext cx="92075" cy="81915"/>
            </a:xfrm>
            <a:custGeom>
              <a:avLst/>
              <a:gdLst/>
              <a:ahLst/>
              <a:cxnLst/>
              <a:rect l="l" t="t" r="r" b="b"/>
              <a:pathLst>
                <a:path w="92075" h="81915">
                  <a:moveTo>
                    <a:pt x="59169" y="0"/>
                  </a:moveTo>
                  <a:lnTo>
                    <a:pt x="57086" y="0"/>
                  </a:lnTo>
                  <a:lnTo>
                    <a:pt x="55575" y="406"/>
                  </a:lnTo>
                  <a:lnTo>
                    <a:pt x="53975" y="1384"/>
                  </a:lnTo>
                  <a:lnTo>
                    <a:pt x="51968" y="1904"/>
                  </a:lnTo>
                  <a:lnTo>
                    <a:pt x="48539" y="2235"/>
                  </a:lnTo>
                  <a:lnTo>
                    <a:pt x="45567" y="3378"/>
                  </a:lnTo>
                  <a:lnTo>
                    <a:pt x="41757" y="5829"/>
                  </a:lnTo>
                  <a:lnTo>
                    <a:pt x="38430" y="7632"/>
                  </a:lnTo>
                  <a:lnTo>
                    <a:pt x="11353" y="37439"/>
                  </a:lnTo>
                  <a:lnTo>
                    <a:pt x="10833" y="39496"/>
                  </a:lnTo>
                  <a:lnTo>
                    <a:pt x="10833" y="40284"/>
                  </a:lnTo>
                  <a:lnTo>
                    <a:pt x="10185" y="41173"/>
                  </a:lnTo>
                  <a:lnTo>
                    <a:pt x="8331" y="42684"/>
                  </a:lnTo>
                  <a:lnTo>
                    <a:pt x="7213" y="44983"/>
                  </a:lnTo>
                  <a:lnTo>
                    <a:pt x="6311" y="49098"/>
                  </a:lnTo>
                  <a:lnTo>
                    <a:pt x="5943" y="51904"/>
                  </a:lnTo>
                  <a:lnTo>
                    <a:pt x="5943" y="54673"/>
                  </a:lnTo>
                  <a:lnTo>
                    <a:pt x="5651" y="57251"/>
                  </a:lnTo>
                  <a:lnTo>
                    <a:pt x="4914" y="60832"/>
                  </a:lnTo>
                  <a:lnTo>
                    <a:pt x="4025" y="63969"/>
                  </a:lnTo>
                  <a:lnTo>
                    <a:pt x="2552" y="68148"/>
                  </a:lnTo>
                  <a:lnTo>
                    <a:pt x="1549" y="71539"/>
                  </a:lnTo>
                  <a:lnTo>
                    <a:pt x="571" y="75704"/>
                  </a:lnTo>
                  <a:lnTo>
                    <a:pt x="239" y="78079"/>
                  </a:lnTo>
                  <a:lnTo>
                    <a:pt x="114" y="81165"/>
                  </a:lnTo>
                  <a:lnTo>
                    <a:pt x="0" y="81851"/>
                  </a:lnTo>
                  <a:lnTo>
                    <a:pt x="3975" y="81851"/>
                  </a:lnTo>
                  <a:lnTo>
                    <a:pt x="4457" y="80327"/>
                  </a:lnTo>
                  <a:lnTo>
                    <a:pt x="4953" y="78879"/>
                  </a:lnTo>
                  <a:lnTo>
                    <a:pt x="5816" y="76758"/>
                  </a:lnTo>
                  <a:lnTo>
                    <a:pt x="6261" y="74371"/>
                  </a:lnTo>
                  <a:lnTo>
                    <a:pt x="6261" y="71183"/>
                  </a:lnTo>
                  <a:lnTo>
                    <a:pt x="6616" y="68541"/>
                  </a:lnTo>
                  <a:lnTo>
                    <a:pt x="11264" y="47586"/>
                  </a:lnTo>
                  <a:lnTo>
                    <a:pt x="12712" y="43560"/>
                  </a:lnTo>
                  <a:lnTo>
                    <a:pt x="15151" y="39496"/>
                  </a:lnTo>
                  <a:lnTo>
                    <a:pt x="17068" y="36106"/>
                  </a:lnTo>
                  <a:lnTo>
                    <a:pt x="19304" y="31864"/>
                  </a:lnTo>
                  <a:lnTo>
                    <a:pt x="21361" y="28486"/>
                  </a:lnTo>
                  <a:lnTo>
                    <a:pt x="51600" y="6095"/>
                  </a:lnTo>
                  <a:lnTo>
                    <a:pt x="54419" y="5308"/>
                  </a:lnTo>
                  <a:lnTo>
                    <a:pt x="56273" y="4673"/>
                  </a:lnTo>
                  <a:lnTo>
                    <a:pt x="57404" y="4546"/>
                  </a:lnTo>
                  <a:lnTo>
                    <a:pt x="73233" y="4546"/>
                  </a:lnTo>
                  <a:lnTo>
                    <a:pt x="66916" y="1790"/>
                  </a:lnTo>
                  <a:lnTo>
                    <a:pt x="64274" y="927"/>
                  </a:lnTo>
                  <a:lnTo>
                    <a:pt x="61239" y="266"/>
                  </a:lnTo>
                  <a:lnTo>
                    <a:pt x="59169" y="0"/>
                  </a:lnTo>
                  <a:close/>
                </a:path>
                <a:path w="92075" h="81915">
                  <a:moveTo>
                    <a:pt x="73233" y="4546"/>
                  </a:moveTo>
                  <a:lnTo>
                    <a:pt x="59715" y="4546"/>
                  </a:lnTo>
                  <a:lnTo>
                    <a:pt x="60731" y="4622"/>
                  </a:lnTo>
                  <a:lnTo>
                    <a:pt x="63703" y="5079"/>
                  </a:lnTo>
                  <a:lnTo>
                    <a:pt x="90030" y="19621"/>
                  </a:lnTo>
                  <a:lnTo>
                    <a:pt x="90716" y="19964"/>
                  </a:lnTo>
                  <a:lnTo>
                    <a:pt x="91414" y="19964"/>
                  </a:lnTo>
                  <a:lnTo>
                    <a:pt x="91554" y="19862"/>
                  </a:lnTo>
                  <a:lnTo>
                    <a:pt x="91738" y="19621"/>
                  </a:lnTo>
                  <a:lnTo>
                    <a:pt x="91770" y="19329"/>
                  </a:lnTo>
                  <a:lnTo>
                    <a:pt x="91325" y="17856"/>
                  </a:lnTo>
                  <a:lnTo>
                    <a:pt x="75882" y="5702"/>
                  </a:lnTo>
                  <a:lnTo>
                    <a:pt x="73233" y="4546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927256" y="8170528"/>
              <a:ext cx="7086" cy="112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979008" y="808689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2260" y="0"/>
                  </a:moveTo>
                  <a:lnTo>
                    <a:pt x="825" y="0"/>
                  </a:lnTo>
                  <a:lnTo>
                    <a:pt x="279" y="203"/>
                  </a:lnTo>
                  <a:lnTo>
                    <a:pt x="76" y="609"/>
                  </a:lnTo>
                  <a:lnTo>
                    <a:pt x="0" y="863"/>
                  </a:lnTo>
                  <a:lnTo>
                    <a:pt x="419" y="1409"/>
                  </a:lnTo>
                  <a:lnTo>
                    <a:pt x="774" y="1562"/>
                  </a:lnTo>
                  <a:lnTo>
                    <a:pt x="1574" y="1562"/>
                  </a:lnTo>
                  <a:lnTo>
                    <a:pt x="2011" y="1409"/>
                  </a:lnTo>
                  <a:lnTo>
                    <a:pt x="2781" y="863"/>
                  </a:lnTo>
                  <a:lnTo>
                    <a:pt x="2667" y="152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965477" y="809041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2935" y="0"/>
                  </a:moveTo>
                  <a:lnTo>
                    <a:pt x="1868" y="0"/>
                  </a:lnTo>
                  <a:lnTo>
                    <a:pt x="1309" y="190"/>
                  </a:lnTo>
                  <a:lnTo>
                    <a:pt x="217" y="1155"/>
                  </a:lnTo>
                  <a:lnTo>
                    <a:pt x="55" y="1663"/>
                  </a:lnTo>
                  <a:lnTo>
                    <a:pt x="0" y="2108"/>
                  </a:lnTo>
                  <a:lnTo>
                    <a:pt x="496" y="2717"/>
                  </a:lnTo>
                  <a:lnTo>
                    <a:pt x="839" y="2832"/>
                  </a:lnTo>
                  <a:lnTo>
                    <a:pt x="1868" y="2832"/>
                  </a:lnTo>
                  <a:lnTo>
                    <a:pt x="2541" y="2679"/>
                  </a:lnTo>
                  <a:lnTo>
                    <a:pt x="3874" y="2108"/>
                  </a:lnTo>
                  <a:lnTo>
                    <a:pt x="4306" y="1663"/>
                  </a:lnTo>
                  <a:lnTo>
                    <a:pt x="4357" y="889"/>
                  </a:lnTo>
                  <a:lnTo>
                    <a:pt x="4167" y="571"/>
                  </a:lnTo>
                  <a:lnTo>
                    <a:pt x="3417" y="127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958372" y="809413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3365" y="0"/>
                  </a:moveTo>
                  <a:lnTo>
                    <a:pt x="2413" y="0"/>
                  </a:lnTo>
                  <a:lnTo>
                    <a:pt x="1574" y="482"/>
                  </a:lnTo>
                  <a:lnTo>
                    <a:pt x="254" y="1943"/>
                  </a:lnTo>
                  <a:lnTo>
                    <a:pt x="0" y="2590"/>
                  </a:lnTo>
                  <a:lnTo>
                    <a:pt x="279" y="3200"/>
                  </a:lnTo>
                  <a:lnTo>
                    <a:pt x="482" y="3429"/>
                  </a:lnTo>
                  <a:lnTo>
                    <a:pt x="2006" y="3429"/>
                  </a:lnTo>
                  <a:lnTo>
                    <a:pt x="3251" y="2971"/>
                  </a:lnTo>
                  <a:lnTo>
                    <a:pt x="4234" y="1943"/>
                  </a:lnTo>
                  <a:lnTo>
                    <a:pt x="4343" y="863"/>
                  </a:lnTo>
                  <a:lnTo>
                    <a:pt x="3606" y="101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920462" y="8133967"/>
              <a:ext cx="15240" cy="35560"/>
            </a:xfrm>
            <a:custGeom>
              <a:avLst/>
              <a:gdLst/>
              <a:ahLst/>
              <a:cxnLst/>
              <a:rect l="l" t="t" r="r" b="b"/>
              <a:pathLst>
                <a:path w="15240" h="35559">
                  <a:moveTo>
                    <a:pt x="13893" y="0"/>
                  </a:moveTo>
                  <a:lnTo>
                    <a:pt x="11468" y="0"/>
                  </a:lnTo>
                  <a:lnTo>
                    <a:pt x="9512" y="1778"/>
                  </a:lnTo>
                  <a:lnTo>
                    <a:pt x="2768" y="24409"/>
                  </a:lnTo>
                  <a:lnTo>
                    <a:pt x="1485" y="28511"/>
                  </a:lnTo>
                  <a:lnTo>
                    <a:pt x="0" y="32156"/>
                  </a:lnTo>
                  <a:lnTo>
                    <a:pt x="292" y="34353"/>
                  </a:lnTo>
                  <a:lnTo>
                    <a:pt x="1625" y="35382"/>
                  </a:lnTo>
                  <a:lnTo>
                    <a:pt x="1879" y="35471"/>
                  </a:lnTo>
                  <a:lnTo>
                    <a:pt x="3213" y="35471"/>
                  </a:lnTo>
                  <a:lnTo>
                    <a:pt x="4381" y="34023"/>
                  </a:lnTo>
                  <a:lnTo>
                    <a:pt x="9512" y="17741"/>
                  </a:lnTo>
                  <a:lnTo>
                    <a:pt x="10909" y="12890"/>
                  </a:lnTo>
                  <a:lnTo>
                    <a:pt x="12217" y="7658"/>
                  </a:lnTo>
                  <a:lnTo>
                    <a:pt x="13500" y="4356"/>
                  </a:lnTo>
                  <a:lnTo>
                    <a:pt x="14947" y="2108"/>
                  </a:lnTo>
                  <a:lnTo>
                    <a:pt x="15062" y="1333"/>
                  </a:lnTo>
                  <a:lnTo>
                    <a:pt x="14478" y="279"/>
                  </a:lnTo>
                  <a:lnTo>
                    <a:pt x="1389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917959" y="8173309"/>
              <a:ext cx="5283" cy="84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7053434" y="8158862"/>
              <a:ext cx="5080" cy="12065"/>
            </a:xfrm>
            <a:custGeom>
              <a:avLst/>
              <a:gdLst/>
              <a:ahLst/>
              <a:cxnLst/>
              <a:rect l="l" t="t" r="r" b="b"/>
              <a:pathLst>
                <a:path w="5079" h="12065">
                  <a:moveTo>
                    <a:pt x="2438" y="0"/>
                  </a:moveTo>
                  <a:lnTo>
                    <a:pt x="1295" y="0"/>
                  </a:lnTo>
                  <a:lnTo>
                    <a:pt x="558" y="1117"/>
                  </a:lnTo>
                  <a:lnTo>
                    <a:pt x="544" y="4572"/>
                  </a:lnTo>
                  <a:lnTo>
                    <a:pt x="431" y="6959"/>
                  </a:lnTo>
                  <a:lnTo>
                    <a:pt x="177" y="9499"/>
                  </a:lnTo>
                  <a:lnTo>
                    <a:pt x="0" y="11658"/>
                  </a:lnTo>
                  <a:lnTo>
                    <a:pt x="4724" y="11658"/>
                  </a:lnTo>
                  <a:lnTo>
                    <a:pt x="4724" y="2387"/>
                  </a:lnTo>
                  <a:lnTo>
                    <a:pt x="3809" y="355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7051271" y="8170528"/>
              <a:ext cx="15836" cy="112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6986833" y="8080081"/>
              <a:ext cx="71120" cy="75565"/>
            </a:xfrm>
            <a:custGeom>
              <a:avLst/>
              <a:gdLst/>
              <a:ahLst/>
              <a:cxnLst/>
              <a:rect l="l" t="t" r="r" b="b"/>
              <a:pathLst>
                <a:path w="71120" h="75565">
                  <a:moveTo>
                    <a:pt x="2641" y="0"/>
                  </a:moveTo>
                  <a:lnTo>
                    <a:pt x="888" y="0"/>
                  </a:lnTo>
                  <a:lnTo>
                    <a:pt x="393" y="215"/>
                  </a:lnTo>
                  <a:lnTo>
                    <a:pt x="0" y="914"/>
                  </a:lnTo>
                  <a:lnTo>
                    <a:pt x="38" y="1320"/>
                  </a:lnTo>
                  <a:lnTo>
                    <a:pt x="787" y="2565"/>
                  </a:lnTo>
                  <a:lnTo>
                    <a:pt x="2959" y="3594"/>
                  </a:lnTo>
                  <a:lnTo>
                    <a:pt x="7226" y="4419"/>
                  </a:lnTo>
                  <a:lnTo>
                    <a:pt x="11328" y="5943"/>
                  </a:lnTo>
                  <a:lnTo>
                    <a:pt x="42710" y="31254"/>
                  </a:lnTo>
                  <a:lnTo>
                    <a:pt x="44843" y="33921"/>
                  </a:lnTo>
                  <a:lnTo>
                    <a:pt x="57378" y="52400"/>
                  </a:lnTo>
                  <a:lnTo>
                    <a:pt x="58978" y="54990"/>
                  </a:lnTo>
                  <a:lnTo>
                    <a:pt x="65963" y="72821"/>
                  </a:lnTo>
                  <a:lnTo>
                    <a:pt x="67398" y="74714"/>
                  </a:lnTo>
                  <a:lnTo>
                    <a:pt x="69126" y="75387"/>
                  </a:lnTo>
                  <a:lnTo>
                    <a:pt x="69468" y="75463"/>
                  </a:lnTo>
                  <a:lnTo>
                    <a:pt x="70192" y="75463"/>
                  </a:lnTo>
                  <a:lnTo>
                    <a:pt x="70396" y="75285"/>
                  </a:lnTo>
                  <a:lnTo>
                    <a:pt x="70599" y="74955"/>
                  </a:lnTo>
                  <a:lnTo>
                    <a:pt x="70688" y="74625"/>
                  </a:lnTo>
                  <a:lnTo>
                    <a:pt x="69841" y="72821"/>
                  </a:lnTo>
                  <a:lnTo>
                    <a:pt x="69151" y="71208"/>
                  </a:lnTo>
                  <a:lnTo>
                    <a:pt x="68160" y="68745"/>
                  </a:lnTo>
                  <a:lnTo>
                    <a:pt x="67373" y="65874"/>
                  </a:lnTo>
                  <a:lnTo>
                    <a:pt x="66395" y="61213"/>
                  </a:lnTo>
                  <a:lnTo>
                    <a:pt x="65519" y="58381"/>
                  </a:lnTo>
                  <a:lnTo>
                    <a:pt x="64376" y="56095"/>
                  </a:lnTo>
                  <a:lnTo>
                    <a:pt x="63385" y="53847"/>
                  </a:lnTo>
                  <a:lnTo>
                    <a:pt x="62077" y="50571"/>
                  </a:lnTo>
                  <a:lnTo>
                    <a:pt x="60540" y="47764"/>
                  </a:lnTo>
                  <a:lnTo>
                    <a:pt x="58089" y="44183"/>
                  </a:lnTo>
                  <a:lnTo>
                    <a:pt x="53327" y="41046"/>
                  </a:lnTo>
                  <a:lnTo>
                    <a:pt x="53390" y="37350"/>
                  </a:lnTo>
                  <a:lnTo>
                    <a:pt x="53060" y="35674"/>
                  </a:lnTo>
                  <a:lnTo>
                    <a:pt x="52069" y="33337"/>
                  </a:lnTo>
                  <a:lnTo>
                    <a:pt x="48234" y="30378"/>
                  </a:lnTo>
                  <a:lnTo>
                    <a:pt x="45440" y="28549"/>
                  </a:lnTo>
                  <a:lnTo>
                    <a:pt x="44462" y="26212"/>
                  </a:lnTo>
                  <a:lnTo>
                    <a:pt x="42798" y="23837"/>
                  </a:lnTo>
                  <a:lnTo>
                    <a:pt x="39674" y="20383"/>
                  </a:lnTo>
                  <a:lnTo>
                    <a:pt x="36550" y="17716"/>
                  </a:lnTo>
                  <a:lnTo>
                    <a:pt x="31991" y="14617"/>
                  </a:lnTo>
                  <a:lnTo>
                    <a:pt x="29209" y="12560"/>
                  </a:lnTo>
                  <a:lnTo>
                    <a:pt x="26898" y="10591"/>
                  </a:lnTo>
                  <a:lnTo>
                    <a:pt x="24079" y="9118"/>
                  </a:lnTo>
                  <a:lnTo>
                    <a:pt x="19494" y="7480"/>
                  </a:lnTo>
                  <a:lnTo>
                    <a:pt x="15722" y="5765"/>
                  </a:lnTo>
                  <a:lnTo>
                    <a:pt x="10985" y="3149"/>
                  </a:lnTo>
                  <a:lnTo>
                    <a:pt x="7823" y="1625"/>
                  </a:lnTo>
                  <a:lnTo>
                    <a:pt x="4787" y="469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6968622" y="8080949"/>
              <a:ext cx="14604" cy="6350"/>
            </a:xfrm>
            <a:custGeom>
              <a:avLst/>
              <a:gdLst/>
              <a:ahLst/>
              <a:cxnLst/>
              <a:rect l="l" t="t" r="r" b="b"/>
              <a:pathLst>
                <a:path w="14604" h="6350">
                  <a:moveTo>
                    <a:pt x="13715" y="0"/>
                  </a:moveTo>
                  <a:lnTo>
                    <a:pt x="12661" y="0"/>
                  </a:lnTo>
                  <a:lnTo>
                    <a:pt x="12014" y="228"/>
                  </a:lnTo>
                  <a:lnTo>
                    <a:pt x="9982" y="1447"/>
                  </a:lnTo>
                  <a:lnTo>
                    <a:pt x="7912" y="2095"/>
                  </a:lnTo>
                  <a:lnTo>
                    <a:pt x="2565" y="2095"/>
                  </a:lnTo>
                  <a:lnTo>
                    <a:pt x="1371" y="2539"/>
                  </a:lnTo>
                  <a:lnTo>
                    <a:pt x="228" y="3378"/>
                  </a:lnTo>
                  <a:lnTo>
                    <a:pt x="0" y="3759"/>
                  </a:lnTo>
                  <a:lnTo>
                    <a:pt x="0" y="4597"/>
                  </a:lnTo>
                  <a:lnTo>
                    <a:pt x="228" y="4978"/>
                  </a:lnTo>
                  <a:lnTo>
                    <a:pt x="1371" y="5816"/>
                  </a:lnTo>
                  <a:lnTo>
                    <a:pt x="3555" y="6261"/>
                  </a:lnTo>
                  <a:lnTo>
                    <a:pt x="7416" y="6261"/>
                  </a:lnTo>
                  <a:lnTo>
                    <a:pt x="10109" y="5372"/>
                  </a:lnTo>
                  <a:lnTo>
                    <a:pt x="12928" y="3200"/>
                  </a:lnTo>
                  <a:lnTo>
                    <a:pt x="14046" y="1650"/>
                  </a:lnTo>
                  <a:lnTo>
                    <a:pt x="13974" y="228"/>
                  </a:lnTo>
                  <a:lnTo>
                    <a:pt x="1371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6913652" y="8085320"/>
              <a:ext cx="51435" cy="80645"/>
            </a:xfrm>
            <a:custGeom>
              <a:avLst/>
              <a:gdLst/>
              <a:ahLst/>
              <a:cxnLst/>
              <a:rect l="l" t="t" r="r" b="b"/>
              <a:pathLst>
                <a:path w="51434" h="80645">
                  <a:moveTo>
                    <a:pt x="49872" y="0"/>
                  </a:moveTo>
                  <a:lnTo>
                    <a:pt x="48463" y="0"/>
                  </a:lnTo>
                  <a:lnTo>
                    <a:pt x="47447" y="317"/>
                  </a:lnTo>
                  <a:lnTo>
                    <a:pt x="21843" y="29248"/>
                  </a:lnTo>
                  <a:lnTo>
                    <a:pt x="19811" y="33718"/>
                  </a:lnTo>
                  <a:lnTo>
                    <a:pt x="17424" y="37160"/>
                  </a:lnTo>
                  <a:lnTo>
                    <a:pt x="13538" y="41160"/>
                  </a:lnTo>
                  <a:lnTo>
                    <a:pt x="11531" y="44145"/>
                  </a:lnTo>
                  <a:lnTo>
                    <a:pt x="10502" y="47409"/>
                  </a:lnTo>
                  <a:lnTo>
                    <a:pt x="9232" y="49923"/>
                  </a:lnTo>
                  <a:lnTo>
                    <a:pt x="7111" y="52857"/>
                  </a:lnTo>
                  <a:lnTo>
                    <a:pt x="5778" y="55968"/>
                  </a:lnTo>
                  <a:lnTo>
                    <a:pt x="4622" y="60642"/>
                  </a:lnTo>
                  <a:lnTo>
                    <a:pt x="3505" y="64007"/>
                  </a:lnTo>
                  <a:lnTo>
                    <a:pt x="1866" y="67678"/>
                  </a:lnTo>
                  <a:lnTo>
                    <a:pt x="863" y="71386"/>
                  </a:lnTo>
                  <a:lnTo>
                    <a:pt x="88" y="76517"/>
                  </a:lnTo>
                  <a:lnTo>
                    <a:pt x="0" y="79501"/>
                  </a:lnTo>
                  <a:lnTo>
                    <a:pt x="609" y="80467"/>
                  </a:lnTo>
                  <a:lnTo>
                    <a:pt x="787" y="80581"/>
                  </a:lnTo>
                  <a:lnTo>
                    <a:pt x="1587" y="80581"/>
                  </a:lnTo>
                  <a:lnTo>
                    <a:pt x="2336" y="79832"/>
                  </a:lnTo>
                  <a:lnTo>
                    <a:pt x="3784" y="77076"/>
                  </a:lnTo>
                  <a:lnTo>
                    <a:pt x="4927" y="74269"/>
                  </a:lnTo>
                  <a:lnTo>
                    <a:pt x="6070" y="70523"/>
                  </a:lnTo>
                  <a:lnTo>
                    <a:pt x="7391" y="66801"/>
                  </a:lnTo>
                  <a:lnTo>
                    <a:pt x="9512" y="61417"/>
                  </a:lnTo>
                  <a:lnTo>
                    <a:pt x="11315" y="57162"/>
                  </a:lnTo>
                  <a:lnTo>
                    <a:pt x="13601" y="52095"/>
                  </a:lnTo>
                  <a:lnTo>
                    <a:pt x="14579" y="48945"/>
                  </a:lnTo>
                  <a:lnTo>
                    <a:pt x="14706" y="46380"/>
                  </a:lnTo>
                  <a:lnTo>
                    <a:pt x="16243" y="44056"/>
                  </a:lnTo>
                  <a:lnTo>
                    <a:pt x="19824" y="40995"/>
                  </a:lnTo>
                  <a:lnTo>
                    <a:pt x="22047" y="38188"/>
                  </a:lnTo>
                  <a:lnTo>
                    <a:pt x="23850" y="34455"/>
                  </a:lnTo>
                  <a:lnTo>
                    <a:pt x="25425" y="32080"/>
                  </a:lnTo>
                  <a:lnTo>
                    <a:pt x="27520" y="29933"/>
                  </a:lnTo>
                  <a:lnTo>
                    <a:pt x="29324" y="27254"/>
                  </a:lnTo>
                  <a:lnTo>
                    <a:pt x="40881" y="11112"/>
                  </a:lnTo>
                  <a:lnTo>
                    <a:pt x="42506" y="9423"/>
                  </a:lnTo>
                  <a:lnTo>
                    <a:pt x="43649" y="7391"/>
                  </a:lnTo>
                  <a:lnTo>
                    <a:pt x="45808" y="5524"/>
                  </a:lnTo>
                  <a:lnTo>
                    <a:pt x="49580" y="3200"/>
                  </a:lnTo>
                  <a:lnTo>
                    <a:pt x="50723" y="1981"/>
                  </a:lnTo>
                  <a:lnTo>
                    <a:pt x="50825" y="1117"/>
                  </a:lnTo>
                  <a:lnTo>
                    <a:pt x="50787" y="609"/>
                  </a:lnTo>
                  <a:lnTo>
                    <a:pt x="50330" y="152"/>
                  </a:lnTo>
                  <a:lnTo>
                    <a:pt x="4987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6909349" y="8171188"/>
              <a:ext cx="5232" cy="105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6968037" y="8076984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09">
                  <a:moveTo>
                    <a:pt x="6654" y="0"/>
                  </a:moveTo>
                  <a:lnTo>
                    <a:pt x="5067" y="0"/>
                  </a:lnTo>
                  <a:lnTo>
                    <a:pt x="4610" y="50"/>
                  </a:lnTo>
                  <a:lnTo>
                    <a:pt x="2349" y="482"/>
                  </a:lnTo>
                  <a:lnTo>
                    <a:pt x="647" y="1295"/>
                  </a:lnTo>
                  <a:lnTo>
                    <a:pt x="25" y="2336"/>
                  </a:lnTo>
                  <a:lnTo>
                    <a:pt x="0" y="2679"/>
                  </a:lnTo>
                  <a:lnTo>
                    <a:pt x="317" y="3238"/>
                  </a:lnTo>
                  <a:lnTo>
                    <a:pt x="685" y="3416"/>
                  </a:lnTo>
                  <a:lnTo>
                    <a:pt x="1968" y="3416"/>
                  </a:lnTo>
                  <a:lnTo>
                    <a:pt x="3682" y="3149"/>
                  </a:lnTo>
                  <a:lnTo>
                    <a:pt x="6311" y="2463"/>
                  </a:lnTo>
                  <a:lnTo>
                    <a:pt x="7378" y="1612"/>
                  </a:lnTo>
                  <a:lnTo>
                    <a:pt x="7378" y="342"/>
                  </a:lnTo>
                  <a:lnTo>
                    <a:pt x="665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6979101" y="8075574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305" y="0"/>
                  </a:moveTo>
                  <a:lnTo>
                    <a:pt x="3035" y="0"/>
                  </a:lnTo>
                  <a:lnTo>
                    <a:pt x="2552" y="76"/>
                  </a:lnTo>
                  <a:lnTo>
                    <a:pt x="977" y="546"/>
                  </a:lnTo>
                  <a:lnTo>
                    <a:pt x="190" y="1054"/>
                  </a:lnTo>
                  <a:lnTo>
                    <a:pt x="28" y="1549"/>
                  </a:lnTo>
                  <a:lnTo>
                    <a:pt x="0" y="1943"/>
                  </a:lnTo>
                  <a:lnTo>
                    <a:pt x="406" y="2476"/>
                  </a:lnTo>
                  <a:lnTo>
                    <a:pt x="1092" y="2705"/>
                  </a:lnTo>
                  <a:lnTo>
                    <a:pt x="2209" y="2705"/>
                  </a:lnTo>
                  <a:lnTo>
                    <a:pt x="2527" y="2667"/>
                  </a:lnTo>
                  <a:lnTo>
                    <a:pt x="3949" y="2336"/>
                  </a:lnTo>
                  <a:lnTo>
                    <a:pt x="4813" y="1549"/>
                  </a:lnTo>
                  <a:lnTo>
                    <a:pt x="4813" y="304"/>
                  </a:lnTo>
                  <a:lnTo>
                    <a:pt x="430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6906558" y="8085706"/>
              <a:ext cx="44450" cy="78105"/>
            </a:xfrm>
            <a:custGeom>
              <a:avLst/>
              <a:gdLst/>
              <a:ahLst/>
              <a:cxnLst/>
              <a:rect l="l" t="t" r="r" b="b"/>
              <a:pathLst>
                <a:path w="44450" h="78104">
                  <a:moveTo>
                    <a:pt x="43332" y="0"/>
                  </a:moveTo>
                  <a:lnTo>
                    <a:pt x="41630" y="0"/>
                  </a:lnTo>
                  <a:lnTo>
                    <a:pt x="40017" y="685"/>
                  </a:lnTo>
                  <a:lnTo>
                    <a:pt x="37693" y="2336"/>
                  </a:lnTo>
                  <a:lnTo>
                    <a:pt x="35852" y="4076"/>
                  </a:lnTo>
                  <a:lnTo>
                    <a:pt x="33680" y="6667"/>
                  </a:lnTo>
                  <a:lnTo>
                    <a:pt x="28968" y="12115"/>
                  </a:lnTo>
                  <a:lnTo>
                    <a:pt x="27000" y="14846"/>
                  </a:lnTo>
                  <a:lnTo>
                    <a:pt x="24866" y="18453"/>
                  </a:lnTo>
                  <a:lnTo>
                    <a:pt x="22898" y="21158"/>
                  </a:lnTo>
                  <a:lnTo>
                    <a:pt x="20167" y="24269"/>
                  </a:lnTo>
                  <a:lnTo>
                    <a:pt x="18618" y="26885"/>
                  </a:lnTo>
                  <a:lnTo>
                    <a:pt x="17602" y="30149"/>
                  </a:lnTo>
                  <a:lnTo>
                    <a:pt x="15862" y="33235"/>
                  </a:lnTo>
                  <a:lnTo>
                    <a:pt x="3429" y="56934"/>
                  </a:lnTo>
                  <a:lnTo>
                    <a:pt x="2311" y="61048"/>
                  </a:lnTo>
                  <a:lnTo>
                    <a:pt x="660" y="66789"/>
                  </a:lnTo>
                  <a:lnTo>
                    <a:pt x="0" y="70523"/>
                  </a:lnTo>
                  <a:lnTo>
                    <a:pt x="0" y="77546"/>
                  </a:lnTo>
                  <a:lnTo>
                    <a:pt x="584" y="77533"/>
                  </a:lnTo>
                  <a:lnTo>
                    <a:pt x="1710" y="72250"/>
                  </a:lnTo>
                  <a:lnTo>
                    <a:pt x="2806" y="68986"/>
                  </a:lnTo>
                  <a:lnTo>
                    <a:pt x="4597" y="65354"/>
                  </a:lnTo>
                  <a:lnTo>
                    <a:pt x="6070" y="61607"/>
                  </a:lnTo>
                  <a:lnTo>
                    <a:pt x="7861" y="56057"/>
                  </a:lnTo>
                  <a:lnTo>
                    <a:pt x="9588" y="51752"/>
                  </a:lnTo>
                  <a:lnTo>
                    <a:pt x="20675" y="33743"/>
                  </a:lnTo>
                  <a:lnTo>
                    <a:pt x="22212" y="31000"/>
                  </a:lnTo>
                  <a:lnTo>
                    <a:pt x="34251" y="13195"/>
                  </a:lnTo>
                  <a:lnTo>
                    <a:pt x="36283" y="10540"/>
                  </a:lnTo>
                  <a:lnTo>
                    <a:pt x="38252" y="7442"/>
                  </a:lnTo>
                  <a:lnTo>
                    <a:pt x="40144" y="5537"/>
                  </a:lnTo>
                  <a:lnTo>
                    <a:pt x="42938" y="3873"/>
                  </a:lnTo>
                  <a:lnTo>
                    <a:pt x="44056" y="2514"/>
                  </a:lnTo>
                  <a:lnTo>
                    <a:pt x="44006" y="685"/>
                  </a:lnTo>
                  <a:lnTo>
                    <a:pt x="4333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6953060" y="8072566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15900" y="0"/>
                  </a:moveTo>
                  <a:lnTo>
                    <a:pt x="14681" y="0"/>
                  </a:lnTo>
                  <a:lnTo>
                    <a:pt x="13398" y="406"/>
                  </a:lnTo>
                  <a:lnTo>
                    <a:pt x="0" y="9817"/>
                  </a:lnTo>
                  <a:lnTo>
                    <a:pt x="660" y="11150"/>
                  </a:lnTo>
                  <a:lnTo>
                    <a:pt x="1079" y="11404"/>
                  </a:lnTo>
                  <a:lnTo>
                    <a:pt x="2070" y="11404"/>
                  </a:lnTo>
                  <a:lnTo>
                    <a:pt x="2604" y="11150"/>
                  </a:lnTo>
                  <a:lnTo>
                    <a:pt x="3949" y="9944"/>
                  </a:lnTo>
                  <a:lnTo>
                    <a:pt x="6388" y="8191"/>
                  </a:lnTo>
                  <a:lnTo>
                    <a:pt x="16128" y="1993"/>
                  </a:lnTo>
                  <a:lnTo>
                    <a:pt x="16776" y="1219"/>
                  </a:lnTo>
                  <a:lnTo>
                    <a:pt x="16696" y="406"/>
                  </a:lnTo>
                  <a:lnTo>
                    <a:pt x="16649" y="266"/>
                  </a:lnTo>
                  <a:lnTo>
                    <a:pt x="16141" y="50"/>
                  </a:lnTo>
                  <a:lnTo>
                    <a:pt x="1590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6975391" y="8068096"/>
              <a:ext cx="92075" cy="102870"/>
            </a:xfrm>
            <a:custGeom>
              <a:avLst/>
              <a:gdLst/>
              <a:ahLst/>
              <a:cxnLst/>
              <a:rect l="l" t="t" r="r" b="b"/>
              <a:pathLst>
                <a:path w="92075" h="102870">
                  <a:moveTo>
                    <a:pt x="7645" y="0"/>
                  </a:moveTo>
                  <a:lnTo>
                    <a:pt x="5206" y="0"/>
                  </a:lnTo>
                  <a:lnTo>
                    <a:pt x="3555" y="254"/>
                  </a:lnTo>
                  <a:lnTo>
                    <a:pt x="1333" y="1244"/>
                  </a:lnTo>
                  <a:lnTo>
                    <a:pt x="0" y="2286"/>
                  </a:lnTo>
                  <a:lnTo>
                    <a:pt x="0" y="3860"/>
                  </a:lnTo>
                  <a:lnTo>
                    <a:pt x="1879" y="4305"/>
                  </a:lnTo>
                  <a:lnTo>
                    <a:pt x="5549" y="4305"/>
                  </a:lnTo>
                  <a:lnTo>
                    <a:pt x="8864" y="4572"/>
                  </a:lnTo>
                  <a:lnTo>
                    <a:pt x="46215" y="22225"/>
                  </a:lnTo>
                  <a:lnTo>
                    <a:pt x="57810" y="33769"/>
                  </a:lnTo>
                  <a:lnTo>
                    <a:pt x="60197" y="36537"/>
                  </a:lnTo>
                  <a:lnTo>
                    <a:pt x="63626" y="40208"/>
                  </a:lnTo>
                  <a:lnTo>
                    <a:pt x="66205" y="43586"/>
                  </a:lnTo>
                  <a:lnTo>
                    <a:pt x="69138" y="48260"/>
                  </a:lnTo>
                  <a:lnTo>
                    <a:pt x="71069" y="51079"/>
                  </a:lnTo>
                  <a:lnTo>
                    <a:pt x="83972" y="81394"/>
                  </a:lnTo>
                  <a:lnTo>
                    <a:pt x="85293" y="85674"/>
                  </a:lnTo>
                  <a:lnTo>
                    <a:pt x="86436" y="89090"/>
                  </a:lnTo>
                  <a:lnTo>
                    <a:pt x="86893" y="92290"/>
                  </a:lnTo>
                  <a:lnTo>
                    <a:pt x="86891" y="96418"/>
                  </a:lnTo>
                  <a:lnTo>
                    <a:pt x="86613" y="99669"/>
                  </a:lnTo>
                  <a:lnTo>
                    <a:pt x="86245" y="102425"/>
                  </a:lnTo>
                  <a:lnTo>
                    <a:pt x="91719" y="102425"/>
                  </a:lnTo>
                  <a:lnTo>
                    <a:pt x="91719" y="98310"/>
                  </a:lnTo>
                  <a:lnTo>
                    <a:pt x="90703" y="93129"/>
                  </a:lnTo>
                  <a:lnTo>
                    <a:pt x="78295" y="54559"/>
                  </a:lnTo>
                  <a:lnTo>
                    <a:pt x="54736" y="24244"/>
                  </a:lnTo>
                  <a:lnTo>
                    <a:pt x="19469" y="2844"/>
                  </a:lnTo>
                  <a:lnTo>
                    <a:pt x="16916" y="2120"/>
                  </a:lnTo>
                  <a:lnTo>
                    <a:pt x="13982" y="1143"/>
                  </a:lnTo>
                  <a:lnTo>
                    <a:pt x="11074" y="469"/>
                  </a:lnTo>
                  <a:lnTo>
                    <a:pt x="8369" y="50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6973775" y="8059062"/>
              <a:ext cx="100965" cy="111760"/>
            </a:xfrm>
            <a:custGeom>
              <a:avLst/>
              <a:gdLst/>
              <a:ahLst/>
              <a:cxnLst/>
              <a:rect l="l" t="t" r="r" b="b"/>
              <a:pathLst>
                <a:path w="100965" h="111759">
                  <a:moveTo>
                    <a:pt x="24635" y="3924"/>
                  </a:moveTo>
                  <a:lnTo>
                    <a:pt x="12001" y="3924"/>
                  </a:lnTo>
                  <a:lnTo>
                    <a:pt x="13538" y="4000"/>
                  </a:lnTo>
                  <a:lnTo>
                    <a:pt x="17475" y="4483"/>
                  </a:lnTo>
                  <a:lnTo>
                    <a:pt x="21551" y="5676"/>
                  </a:lnTo>
                  <a:lnTo>
                    <a:pt x="26289" y="7962"/>
                  </a:lnTo>
                  <a:lnTo>
                    <a:pt x="30568" y="9880"/>
                  </a:lnTo>
                  <a:lnTo>
                    <a:pt x="51739" y="24892"/>
                  </a:lnTo>
                  <a:lnTo>
                    <a:pt x="55397" y="27851"/>
                  </a:lnTo>
                  <a:lnTo>
                    <a:pt x="70307" y="42595"/>
                  </a:lnTo>
                  <a:lnTo>
                    <a:pt x="72567" y="45796"/>
                  </a:lnTo>
                  <a:lnTo>
                    <a:pt x="75501" y="49301"/>
                  </a:lnTo>
                  <a:lnTo>
                    <a:pt x="77952" y="53238"/>
                  </a:lnTo>
                  <a:lnTo>
                    <a:pt x="81051" y="59436"/>
                  </a:lnTo>
                  <a:lnTo>
                    <a:pt x="83121" y="63030"/>
                  </a:lnTo>
                  <a:lnTo>
                    <a:pt x="85077" y="65646"/>
                  </a:lnTo>
                  <a:lnTo>
                    <a:pt x="86334" y="67919"/>
                  </a:lnTo>
                  <a:lnTo>
                    <a:pt x="87464" y="70916"/>
                  </a:lnTo>
                  <a:lnTo>
                    <a:pt x="87922" y="73571"/>
                  </a:lnTo>
                  <a:lnTo>
                    <a:pt x="87922" y="77177"/>
                  </a:lnTo>
                  <a:lnTo>
                    <a:pt x="88531" y="79603"/>
                  </a:lnTo>
                  <a:lnTo>
                    <a:pt x="96088" y="101358"/>
                  </a:lnTo>
                  <a:lnTo>
                    <a:pt x="97231" y="105816"/>
                  </a:lnTo>
                  <a:lnTo>
                    <a:pt x="97358" y="109004"/>
                  </a:lnTo>
                  <a:lnTo>
                    <a:pt x="96786" y="111467"/>
                  </a:lnTo>
                  <a:lnTo>
                    <a:pt x="100863" y="111467"/>
                  </a:lnTo>
                  <a:lnTo>
                    <a:pt x="100965" y="104648"/>
                  </a:lnTo>
                  <a:lnTo>
                    <a:pt x="99961" y="99009"/>
                  </a:lnTo>
                  <a:lnTo>
                    <a:pt x="97510" y="91732"/>
                  </a:lnTo>
                  <a:lnTo>
                    <a:pt x="95986" y="86271"/>
                  </a:lnTo>
                  <a:lnTo>
                    <a:pt x="85953" y="60490"/>
                  </a:lnTo>
                  <a:lnTo>
                    <a:pt x="83299" y="55791"/>
                  </a:lnTo>
                  <a:lnTo>
                    <a:pt x="57175" y="23482"/>
                  </a:lnTo>
                  <a:lnTo>
                    <a:pt x="49682" y="17411"/>
                  </a:lnTo>
                  <a:lnTo>
                    <a:pt x="28308" y="4876"/>
                  </a:lnTo>
                  <a:lnTo>
                    <a:pt x="24635" y="3924"/>
                  </a:lnTo>
                  <a:close/>
                </a:path>
                <a:path w="100965" h="111759">
                  <a:moveTo>
                    <a:pt x="12560" y="0"/>
                  </a:moveTo>
                  <a:lnTo>
                    <a:pt x="8051" y="0"/>
                  </a:lnTo>
                  <a:lnTo>
                    <a:pt x="5143" y="406"/>
                  </a:lnTo>
                  <a:lnTo>
                    <a:pt x="2489" y="1397"/>
                  </a:lnTo>
                  <a:lnTo>
                    <a:pt x="914" y="2133"/>
                  </a:lnTo>
                  <a:lnTo>
                    <a:pt x="0" y="2768"/>
                  </a:lnTo>
                  <a:lnTo>
                    <a:pt x="88" y="3543"/>
                  </a:lnTo>
                  <a:lnTo>
                    <a:pt x="647" y="3924"/>
                  </a:lnTo>
                  <a:lnTo>
                    <a:pt x="2120" y="4318"/>
                  </a:lnTo>
                  <a:lnTo>
                    <a:pt x="3009" y="4406"/>
                  </a:lnTo>
                  <a:lnTo>
                    <a:pt x="5054" y="4406"/>
                  </a:lnTo>
                  <a:lnTo>
                    <a:pt x="6070" y="4318"/>
                  </a:lnTo>
                  <a:lnTo>
                    <a:pt x="7734" y="4000"/>
                  </a:lnTo>
                  <a:lnTo>
                    <a:pt x="9004" y="3924"/>
                  </a:lnTo>
                  <a:lnTo>
                    <a:pt x="24635" y="3924"/>
                  </a:lnTo>
                  <a:lnTo>
                    <a:pt x="23901" y="3733"/>
                  </a:lnTo>
                  <a:lnTo>
                    <a:pt x="20383" y="2540"/>
                  </a:lnTo>
                  <a:lnTo>
                    <a:pt x="16129" y="736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7068404" y="8170528"/>
              <a:ext cx="22694" cy="112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6965179" y="8064115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09">
                  <a:moveTo>
                    <a:pt x="4152" y="0"/>
                  </a:moveTo>
                  <a:lnTo>
                    <a:pt x="3073" y="0"/>
                  </a:lnTo>
                  <a:lnTo>
                    <a:pt x="2443" y="177"/>
                  </a:lnTo>
                  <a:lnTo>
                    <a:pt x="863" y="1054"/>
                  </a:lnTo>
                  <a:lnTo>
                    <a:pt x="79" y="1930"/>
                  </a:lnTo>
                  <a:lnTo>
                    <a:pt x="0" y="3136"/>
                  </a:lnTo>
                  <a:lnTo>
                    <a:pt x="469" y="3454"/>
                  </a:lnTo>
                  <a:lnTo>
                    <a:pt x="1485" y="3454"/>
                  </a:lnTo>
                  <a:lnTo>
                    <a:pt x="2082" y="3327"/>
                  </a:lnTo>
                  <a:lnTo>
                    <a:pt x="3136" y="3035"/>
                  </a:lnTo>
                  <a:lnTo>
                    <a:pt x="4356" y="2565"/>
                  </a:lnTo>
                  <a:lnTo>
                    <a:pt x="4991" y="2133"/>
                  </a:lnTo>
                  <a:lnTo>
                    <a:pt x="5118" y="1930"/>
                  </a:lnTo>
                  <a:lnTo>
                    <a:pt x="5105" y="850"/>
                  </a:lnTo>
                  <a:lnTo>
                    <a:pt x="4597" y="177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6909908" y="8068617"/>
              <a:ext cx="53340" cy="57785"/>
            </a:xfrm>
            <a:custGeom>
              <a:avLst/>
              <a:gdLst/>
              <a:ahLst/>
              <a:cxnLst/>
              <a:rect l="l" t="t" r="r" b="b"/>
              <a:pathLst>
                <a:path w="53340" h="57784">
                  <a:moveTo>
                    <a:pt x="52260" y="0"/>
                  </a:moveTo>
                  <a:lnTo>
                    <a:pt x="50545" y="0"/>
                  </a:lnTo>
                  <a:lnTo>
                    <a:pt x="49021" y="469"/>
                  </a:lnTo>
                  <a:lnTo>
                    <a:pt x="27343" y="15887"/>
                  </a:lnTo>
                  <a:lnTo>
                    <a:pt x="25425" y="18072"/>
                  </a:lnTo>
                  <a:lnTo>
                    <a:pt x="10858" y="35991"/>
                  </a:lnTo>
                  <a:lnTo>
                    <a:pt x="8877" y="38709"/>
                  </a:lnTo>
                  <a:lnTo>
                    <a:pt x="6108" y="41478"/>
                  </a:lnTo>
                  <a:lnTo>
                    <a:pt x="4356" y="44170"/>
                  </a:lnTo>
                  <a:lnTo>
                    <a:pt x="279" y="54775"/>
                  </a:lnTo>
                  <a:lnTo>
                    <a:pt x="0" y="56921"/>
                  </a:lnTo>
                  <a:lnTo>
                    <a:pt x="825" y="57543"/>
                  </a:lnTo>
                  <a:lnTo>
                    <a:pt x="965" y="57581"/>
                  </a:lnTo>
                  <a:lnTo>
                    <a:pt x="1841" y="57581"/>
                  </a:lnTo>
                  <a:lnTo>
                    <a:pt x="2832" y="56667"/>
                  </a:lnTo>
                  <a:lnTo>
                    <a:pt x="4508" y="53682"/>
                  </a:lnTo>
                  <a:lnTo>
                    <a:pt x="8686" y="46532"/>
                  </a:lnTo>
                  <a:lnTo>
                    <a:pt x="27216" y="20993"/>
                  </a:lnTo>
                  <a:lnTo>
                    <a:pt x="30276" y="18668"/>
                  </a:lnTo>
                  <a:lnTo>
                    <a:pt x="35191" y="14579"/>
                  </a:lnTo>
                  <a:lnTo>
                    <a:pt x="37655" y="12242"/>
                  </a:lnTo>
                  <a:lnTo>
                    <a:pt x="38798" y="10617"/>
                  </a:lnTo>
                  <a:lnTo>
                    <a:pt x="40703" y="8966"/>
                  </a:lnTo>
                  <a:lnTo>
                    <a:pt x="44284" y="6527"/>
                  </a:lnTo>
                  <a:lnTo>
                    <a:pt x="47396" y="4749"/>
                  </a:lnTo>
                  <a:lnTo>
                    <a:pt x="51307" y="2870"/>
                  </a:lnTo>
                  <a:lnTo>
                    <a:pt x="53022" y="1371"/>
                  </a:lnTo>
                  <a:lnTo>
                    <a:pt x="52514" y="241"/>
                  </a:lnTo>
                  <a:lnTo>
                    <a:pt x="522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6904372" y="8129974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3809" y="0"/>
                  </a:moveTo>
                  <a:lnTo>
                    <a:pt x="3009" y="0"/>
                  </a:lnTo>
                  <a:lnTo>
                    <a:pt x="2122" y="1117"/>
                  </a:lnTo>
                  <a:lnTo>
                    <a:pt x="761" y="4368"/>
                  </a:lnTo>
                  <a:lnTo>
                    <a:pt x="0" y="6883"/>
                  </a:lnTo>
                  <a:lnTo>
                    <a:pt x="685" y="7378"/>
                  </a:lnTo>
                  <a:lnTo>
                    <a:pt x="1523" y="7404"/>
                  </a:lnTo>
                  <a:lnTo>
                    <a:pt x="2603" y="6070"/>
                  </a:lnTo>
                  <a:lnTo>
                    <a:pt x="4330" y="3098"/>
                  </a:lnTo>
                  <a:lnTo>
                    <a:pt x="4711" y="1117"/>
                  </a:lnTo>
                  <a:lnTo>
                    <a:pt x="4025" y="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6962117" y="8056582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5">
                  <a:moveTo>
                    <a:pt x="9766" y="0"/>
                  </a:moveTo>
                  <a:lnTo>
                    <a:pt x="8839" y="0"/>
                  </a:lnTo>
                  <a:lnTo>
                    <a:pt x="8496" y="38"/>
                  </a:lnTo>
                  <a:lnTo>
                    <a:pt x="0" y="3886"/>
                  </a:lnTo>
                  <a:lnTo>
                    <a:pt x="368" y="4800"/>
                  </a:lnTo>
                  <a:lnTo>
                    <a:pt x="1066" y="5181"/>
                  </a:lnTo>
                  <a:lnTo>
                    <a:pt x="2286" y="5181"/>
                  </a:lnTo>
                  <a:lnTo>
                    <a:pt x="2641" y="5130"/>
                  </a:lnTo>
                  <a:lnTo>
                    <a:pt x="4102" y="4597"/>
                  </a:lnTo>
                  <a:lnTo>
                    <a:pt x="8458" y="3111"/>
                  </a:lnTo>
                  <a:lnTo>
                    <a:pt x="9842" y="2082"/>
                  </a:lnTo>
                  <a:lnTo>
                    <a:pt x="10382" y="1104"/>
                  </a:lnTo>
                  <a:lnTo>
                    <a:pt x="10355" y="444"/>
                  </a:lnTo>
                  <a:lnTo>
                    <a:pt x="10185" y="152"/>
                  </a:lnTo>
                  <a:lnTo>
                    <a:pt x="976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6919920" y="8062454"/>
              <a:ext cx="40005" cy="29209"/>
            </a:xfrm>
            <a:custGeom>
              <a:avLst/>
              <a:gdLst/>
              <a:ahLst/>
              <a:cxnLst/>
              <a:rect l="l" t="t" r="r" b="b"/>
              <a:pathLst>
                <a:path w="40004" h="29209">
                  <a:moveTo>
                    <a:pt x="38011" y="0"/>
                  </a:moveTo>
                  <a:lnTo>
                    <a:pt x="36106" y="0"/>
                  </a:lnTo>
                  <a:lnTo>
                    <a:pt x="35064" y="114"/>
                  </a:lnTo>
                  <a:lnTo>
                    <a:pt x="22758" y="6375"/>
                  </a:lnTo>
                  <a:lnTo>
                    <a:pt x="20688" y="7823"/>
                  </a:lnTo>
                  <a:lnTo>
                    <a:pt x="0" y="27940"/>
                  </a:lnTo>
                  <a:lnTo>
                    <a:pt x="76" y="28282"/>
                  </a:lnTo>
                  <a:lnTo>
                    <a:pt x="292" y="28613"/>
                  </a:lnTo>
                  <a:lnTo>
                    <a:pt x="495" y="28790"/>
                  </a:lnTo>
                  <a:lnTo>
                    <a:pt x="1155" y="28790"/>
                  </a:lnTo>
                  <a:lnTo>
                    <a:pt x="1460" y="28727"/>
                  </a:lnTo>
                  <a:lnTo>
                    <a:pt x="3047" y="28092"/>
                  </a:lnTo>
                  <a:lnTo>
                    <a:pt x="5600" y="25946"/>
                  </a:lnTo>
                  <a:lnTo>
                    <a:pt x="9359" y="21691"/>
                  </a:lnTo>
                  <a:lnTo>
                    <a:pt x="12179" y="18707"/>
                  </a:lnTo>
                  <a:lnTo>
                    <a:pt x="15354" y="15621"/>
                  </a:lnTo>
                  <a:lnTo>
                    <a:pt x="18707" y="13347"/>
                  </a:lnTo>
                  <a:lnTo>
                    <a:pt x="23634" y="10922"/>
                  </a:lnTo>
                  <a:lnTo>
                    <a:pt x="27660" y="8458"/>
                  </a:lnTo>
                  <a:lnTo>
                    <a:pt x="32550" y="4876"/>
                  </a:lnTo>
                  <a:lnTo>
                    <a:pt x="35852" y="2959"/>
                  </a:lnTo>
                  <a:lnTo>
                    <a:pt x="38696" y="1955"/>
                  </a:lnTo>
                  <a:lnTo>
                    <a:pt x="39446" y="1409"/>
                  </a:lnTo>
                  <a:lnTo>
                    <a:pt x="39446" y="508"/>
                  </a:lnTo>
                  <a:lnTo>
                    <a:pt x="38747" y="114"/>
                  </a:lnTo>
                  <a:lnTo>
                    <a:pt x="3801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6908339" y="8095331"/>
              <a:ext cx="9525" cy="13335"/>
            </a:xfrm>
            <a:custGeom>
              <a:avLst/>
              <a:gdLst/>
              <a:ahLst/>
              <a:cxnLst/>
              <a:rect l="l" t="t" r="r" b="b"/>
              <a:pathLst>
                <a:path w="9525" h="13334">
                  <a:moveTo>
                    <a:pt x="8369" y="0"/>
                  </a:moveTo>
                  <a:lnTo>
                    <a:pt x="7264" y="0"/>
                  </a:lnTo>
                  <a:lnTo>
                    <a:pt x="5968" y="1244"/>
                  </a:lnTo>
                  <a:lnTo>
                    <a:pt x="4470" y="4318"/>
                  </a:lnTo>
                  <a:lnTo>
                    <a:pt x="3022" y="6184"/>
                  </a:lnTo>
                  <a:lnTo>
                    <a:pt x="888" y="7835"/>
                  </a:lnTo>
                  <a:lnTo>
                    <a:pt x="0" y="9842"/>
                  </a:lnTo>
                  <a:lnTo>
                    <a:pt x="0" y="12928"/>
                  </a:lnTo>
                  <a:lnTo>
                    <a:pt x="571" y="13081"/>
                  </a:lnTo>
                  <a:lnTo>
                    <a:pt x="1142" y="13081"/>
                  </a:lnTo>
                  <a:lnTo>
                    <a:pt x="8953" y="838"/>
                  </a:lnTo>
                  <a:lnTo>
                    <a:pt x="8547" y="101"/>
                  </a:lnTo>
                  <a:lnTo>
                    <a:pt x="836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7022599" y="806851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1930" y="0"/>
                  </a:moveTo>
                  <a:lnTo>
                    <a:pt x="723" y="0"/>
                  </a:lnTo>
                  <a:lnTo>
                    <a:pt x="533" y="88"/>
                  </a:lnTo>
                  <a:lnTo>
                    <a:pt x="0" y="888"/>
                  </a:lnTo>
                  <a:lnTo>
                    <a:pt x="762" y="2222"/>
                  </a:lnTo>
                  <a:lnTo>
                    <a:pt x="3467" y="4254"/>
                  </a:lnTo>
                  <a:lnTo>
                    <a:pt x="6134" y="6184"/>
                  </a:lnTo>
                  <a:lnTo>
                    <a:pt x="10033" y="8940"/>
                  </a:lnTo>
                  <a:lnTo>
                    <a:pt x="13004" y="11455"/>
                  </a:lnTo>
                  <a:lnTo>
                    <a:pt x="16421" y="14871"/>
                  </a:lnTo>
                  <a:lnTo>
                    <a:pt x="19545" y="17868"/>
                  </a:lnTo>
                  <a:lnTo>
                    <a:pt x="23799" y="21793"/>
                  </a:lnTo>
                  <a:lnTo>
                    <a:pt x="26517" y="24637"/>
                  </a:lnTo>
                  <a:lnTo>
                    <a:pt x="28956" y="27736"/>
                  </a:lnTo>
                  <a:lnTo>
                    <a:pt x="30403" y="29908"/>
                  </a:lnTo>
                  <a:lnTo>
                    <a:pt x="31394" y="31889"/>
                  </a:lnTo>
                  <a:lnTo>
                    <a:pt x="31750" y="32334"/>
                  </a:lnTo>
                  <a:lnTo>
                    <a:pt x="32118" y="32334"/>
                  </a:lnTo>
                  <a:lnTo>
                    <a:pt x="32308" y="31178"/>
                  </a:lnTo>
                  <a:lnTo>
                    <a:pt x="31521" y="28994"/>
                  </a:lnTo>
                  <a:lnTo>
                    <a:pt x="3819" y="888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6946829" y="8049437"/>
              <a:ext cx="73025" cy="17780"/>
            </a:xfrm>
            <a:custGeom>
              <a:avLst/>
              <a:gdLst/>
              <a:ahLst/>
              <a:cxnLst/>
              <a:rect l="l" t="t" r="r" b="b"/>
              <a:pathLst>
                <a:path w="73025" h="17779">
                  <a:moveTo>
                    <a:pt x="47822" y="3721"/>
                  </a:moveTo>
                  <a:lnTo>
                    <a:pt x="31089" y="3721"/>
                  </a:lnTo>
                  <a:lnTo>
                    <a:pt x="36082" y="4445"/>
                  </a:lnTo>
                  <a:lnTo>
                    <a:pt x="42900" y="6134"/>
                  </a:lnTo>
                  <a:lnTo>
                    <a:pt x="47853" y="7188"/>
                  </a:lnTo>
                  <a:lnTo>
                    <a:pt x="53047" y="8089"/>
                  </a:lnTo>
                  <a:lnTo>
                    <a:pt x="56883" y="9436"/>
                  </a:lnTo>
                  <a:lnTo>
                    <a:pt x="61087" y="11861"/>
                  </a:lnTo>
                  <a:lnTo>
                    <a:pt x="69545" y="16891"/>
                  </a:lnTo>
                  <a:lnTo>
                    <a:pt x="71335" y="17678"/>
                  </a:lnTo>
                  <a:lnTo>
                    <a:pt x="72504" y="17678"/>
                  </a:lnTo>
                  <a:lnTo>
                    <a:pt x="72656" y="16637"/>
                  </a:lnTo>
                  <a:lnTo>
                    <a:pt x="49517" y="4140"/>
                  </a:lnTo>
                  <a:lnTo>
                    <a:pt x="47822" y="3721"/>
                  </a:lnTo>
                  <a:close/>
                </a:path>
                <a:path w="73025" h="17779">
                  <a:moveTo>
                    <a:pt x="27178" y="0"/>
                  </a:moveTo>
                  <a:lnTo>
                    <a:pt x="23952" y="0"/>
                  </a:lnTo>
                  <a:lnTo>
                    <a:pt x="23050" y="50"/>
                  </a:lnTo>
                  <a:lnTo>
                    <a:pt x="12496" y="1663"/>
                  </a:lnTo>
                  <a:lnTo>
                    <a:pt x="9690" y="2476"/>
                  </a:lnTo>
                  <a:lnTo>
                    <a:pt x="7048" y="3784"/>
                  </a:lnTo>
                  <a:lnTo>
                    <a:pt x="4660" y="4851"/>
                  </a:lnTo>
                  <a:lnTo>
                    <a:pt x="1333" y="6184"/>
                  </a:lnTo>
                  <a:lnTo>
                    <a:pt x="0" y="7416"/>
                  </a:lnTo>
                  <a:lnTo>
                    <a:pt x="98" y="8851"/>
                  </a:lnTo>
                  <a:lnTo>
                    <a:pt x="177" y="9067"/>
                  </a:lnTo>
                  <a:lnTo>
                    <a:pt x="2235" y="9067"/>
                  </a:lnTo>
                  <a:lnTo>
                    <a:pt x="3340" y="8851"/>
                  </a:lnTo>
                  <a:lnTo>
                    <a:pt x="6858" y="7632"/>
                  </a:lnTo>
                  <a:lnTo>
                    <a:pt x="10683" y="6134"/>
                  </a:lnTo>
                  <a:lnTo>
                    <a:pt x="14528" y="4445"/>
                  </a:lnTo>
                  <a:lnTo>
                    <a:pt x="17881" y="3721"/>
                  </a:lnTo>
                  <a:lnTo>
                    <a:pt x="47822" y="3721"/>
                  </a:lnTo>
                  <a:lnTo>
                    <a:pt x="44945" y="3009"/>
                  </a:lnTo>
                  <a:lnTo>
                    <a:pt x="39255" y="2032"/>
                  </a:lnTo>
                  <a:lnTo>
                    <a:pt x="34556" y="1168"/>
                  </a:lnTo>
                  <a:lnTo>
                    <a:pt x="29718" y="228"/>
                  </a:lnTo>
                  <a:lnTo>
                    <a:pt x="2717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912805" y="8060092"/>
              <a:ext cx="27305" cy="28575"/>
            </a:xfrm>
            <a:custGeom>
              <a:avLst/>
              <a:gdLst/>
              <a:ahLst/>
              <a:cxnLst/>
              <a:rect l="l" t="t" r="r" b="b"/>
              <a:pathLst>
                <a:path w="27304" h="28575">
                  <a:moveTo>
                    <a:pt x="26815" y="0"/>
                  </a:moveTo>
                  <a:lnTo>
                    <a:pt x="25405" y="0"/>
                  </a:lnTo>
                  <a:lnTo>
                    <a:pt x="24249" y="457"/>
                  </a:lnTo>
                  <a:lnTo>
                    <a:pt x="21138" y="2451"/>
                  </a:lnTo>
                  <a:lnTo>
                    <a:pt x="18560" y="4648"/>
                  </a:lnTo>
                  <a:lnTo>
                    <a:pt x="16096" y="7594"/>
                  </a:lnTo>
                  <a:lnTo>
                    <a:pt x="13784" y="10185"/>
                  </a:lnTo>
                  <a:lnTo>
                    <a:pt x="10521" y="13614"/>
                  </a:lnTo>
                  <a:lnTo>
                    <a:pt x="7600" y="16471"/>
                  </a:lnTo>
                  <a:lnTo>
                    <a:pt x="3675" y="20065"/>
                  </a:lnTo>
                  <a:lnTo>
                    <a:pt x="1326" y="23406"/>
                  </a:lnTo>
                  <a:lnTo>
                    <a:pt x="18" y="26771"/>
                  </a:lnTo>
                  <a:lnTo>
                    <a:pt x="0" y="27584"/>
                  </a:lnTo>
                  <a:lnTo>
                    <a:pt x="208" y="27901"/>
                  </a:lnTo>
                  <a:lnTo>
                    <a:pt x="335" y="27965"/>
                  </a:lnTo>
                  <a:lnTo>
                    <a:pt x="881" y="27965"/>
                  </a:lnTo>
                  <a:lnTo>
                    <a:pt x="1440" y="27584"/>
                  </a:lnTo>
                  <a:lnTo>
                    <a:pt x="3853" y="25107"/>
                  </a:lnTo>
                  <a:lnTo>
                    <a:pt x="6050" y="22910"/>
                  </a:lnTo>
                  <a:lnTo>
                    <a:pt x="8031" y="21018"/>
                  </a:lnTo>
                  <a:lnTo>
                    <a:pt x="9771" y="19113"/>
                  </a:lnTo>
                  <a:lnTo>
                    <a:pt x="12095" y="16344"/>
                  </a:lnTo>
                  <a:lnTo>
                    <a:pt x="14673" y="13969"/>
                  </a:lnTo>
                  <a:lnTo>
                    <a:pt x="24275" y="6616"/>
                  </a:lnTo>
                  <a:lnTo>
                    <a:pt x="25824" y="4927"/>
                  </a:lnTo>
                  <a:lnTo>
                    <a:pt x="26827" y="2933"/>
                  </a:lnTo>
                  <a:lnTo>
                    <a:pt x="27132" y="1422"/>
                  </a:lnTo>
                  <a:lnTo>
                    <a:pt x="26967" y="368"/>
                  </a:lnTo>
                  <a:lnTo>
                    <a:pt x="2681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7057845" y="8102446"/>
              <a:ext cx="31750" cy="68580"/>
            </a:xfrm>
            <a:custGeom>
              <a:avLst/>
              <a:gdLst/>
              <a:ahLst/>
              <a:cxnLst/>
              <a:rect l="l" t="t" r="r" b="b"/>
              <a:pathLst>
                <a:path w="31750" h="68579">
                  <a:moveTo>
                    <a:pt x="850" y="0"/>
                  </a:moveTo>
                  <a:lnTo>
                    <a:pt x="139" y="0"/>
                  </a:lnTo>
                  <a:lnTo>
                    <a:pt x="0" y="76"/>
                  </a:lnTo>
                  <a:lnTo>
                    <a:pt x="0" y="965"/>
                  </a:lnTo>
                  <a:lnTo>
                    <a:pt x="609" y="2819"/>
                  </a:lnTo>
                  <a:lnTo>
                    <a:pt x="2082" y="6032"/>
                  </a:lnTo>
                  <a:lnTo>
                    <a:pt x="3352" y="9017"/>
                  </a:lnTo>
                  <a:lnTo>
                    <a:pt x="4978" y="13169"/>
                  </a:lnTo>
                  <a:lnTo>
                    <a:pt x="6845" y="16662"/>
                  </a:lnTo>
                  <a:lnTo>
                    <a:pt x="9778" y="21018"/>
                  </a:lnTo>
                  <a:lnTo>
                    <a:pt x="11302" y="24117"/>
                  </a:lnTo>
                  <a:lnTo>
                    <a:pt x="12115" y="27419"/>
                  </a:lnTo>
                  <a:lnTo>
                    <a:pt x="13373" y="31762"/>
                  </a:lnTo>
                  <a:lnTo>
                    <a:pt x="15659" y="39077"/>
                  </a:lnTo>
                  <a:lnTo>
                    <a:pt x="17043" y="43827"/>
                  </a:lnTo>
                  <a:lnTo>
                    <a:pt x="19837" y="68072"/>
                  </a:lnTo>
                  <a:lnTo>
                    <a:pt x="23939" y="68072"/>
                  </a:lnTo>
                  <a:lnTo>
                    <a:pt x="23621" y="64998"/>
                  </a:lnTo>
                  <a:lnTo>
                    <a:pt x="23500" y="63220"/>
                  </a:lnTo>
                  <a:lnTo>
                    <a:pt x="23393" y="56375"/>
                  </a:lnTo>
                  <a:lnTo>
                    <a:pt x="26873" y="56375"/>
                  </a:lnTo>
                  <a:lnTo>
                    <a:pt x="26288" y="55422"/>
                  </a:lnTo>
                  <a:lnTo>
                    <a:pt x="24485" y="51930"/>
                  </a:lnTo>
                  <a:lnTo>
                    <a:pt x="22834" y="47866"/>
                  </a:lnTo>
                  <a:lnTo>
                    <a:pt x="22047" y="45275"/>
                  </a:lnTo>
                  <a:lnTo>
                    <a:pt x="21742" y="42951"/>
                  </a:lnTo>
                  <a:lnTo>
                    <a:pt x="20561" y="39928"/>
                  </a:lnTo>
                  <a:lnTo>
                    <a:pt x="17945" y="34861"/>
                  </a:lnTo>
                  <a:lnTo>
                    <a:pt x="16217" y="30225"/>
                  </a:lnTo>
                  <a:lnTo>
                    <a:pt x="14592" y="23863"/>
                  </a:lnTo>
                  <a:lnTo>
                    <a:pt x="12598" y="18465"/>
                  </a:lnTo>
                  <a:lnTo>
                    <a:pt x="9321" y="11595"/>
                  </a:lnTo>
                  <a:lnTo>
                    <a:pt x="6261" y="6603"/>
                  </a:lnTo>
                  <a:lnTo>
                    <a:pt x="2705" y="2095"/>
                  </a:lnTo>
                  <a:lnTo>
                    <a:pt x="850" y="0"/>
                  </a:lnTo>
                  <a:close/>
                </a:path>
                <a:path w="31750" h="68579">
                  <a:moveTo>
                    <a:pt x="26873" y="56375"/>
                  </a:moveTo>
                  <a:lnTo>
                    <a:pt x="23393" y="56375"/>
                  </a:lnTo>
                  <a:lnTo>
                    <a:pt x="23964" y="57340"/>
                  </a:lnTo>
                  <a:lnTo>
                    <a:pt x="25374" y="59829"/>
                  </a:lnTo>
                  <a:lnTo>
                    <a:pt x="27241" y="63220"/>
                  </a:lnTo>
                  <a:lnTo>
                    <a:pt x="27241" y="66039"/>
                  </a:lnTo>
                  <a:lnTo>
                    <a:pt x="27508" y="68072"/>
                  </a:lnTo>
                  <a:lnTo>
                    <a:pt x="31534" y="68072"/>
                  </a:lnTo>
                  <a:lnTo>
                    <a:pt x="30556" y="64173"/>
                  </a:lnTo>
                  <a:lnTo>
                    <a:pt x="28930" y="59728"/>
                  </a:lnTo>
                  <a:lnTo>
                    <a:pt x="26873" y="56375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7092801" y="8170528"/>
              <a:ext cx="6680" cy="1121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7068201" y="8106492"/>
              <a:ext cx="28575" cy="64135"/>
            </a:xfrm>
            <a:custGeom>
              <a:avLst/>
              <a:gdLst/>
              <a:ahLst/>
              <a:cxnLst/>
              <a:rect l="l" t="t" r="r" b="b"/>
              <a:pathLst>
                <a:path w="28575" h="64134">
                  <a:moveTo>
                    <a:pt x="2451" y="0"/>
                  </a:moveTo>
                  <a:lnTo>
                    <a:pt x="1269" y="0"/>
                  </a:lnTo>
                  <a:lnTo>
                    <a:pt x="1003" y="88"/>
                  </a:lnTo>
                  <a:lnTo>
                    <a:pt x="12" y="977"/>
                  </a:lnTo>
                  <a:lnTo>
                    <a:pt x="0" y="2654"/>
                  </a:lnTo>
                  <a:lnTo>
                    <a:pt x="1485" y="5308"/>
                  </a:lnTo>
                  <a:lnTo>
                    <a:pt x="3022" y="8191"/>
                  </a:lnTo>
                  <a:lnTo>
                    <a:pt x="9677" y="21285"/>
                  </a:lnTo>
                  <a:lnTo>
                    <a:pt x="11201" y="25958"/>
                  </a:lnTo>
                  <a:lnTo>
                    <a:pt x="12509" y="32638"/>
                  </a:lnTo>
                  <a:lnTo>
                    <a:pt x="13842" y="37718"/>
                  </a:lnTo>
                  <a:lnTo>
                    <a:pt x="23812" y="62217"/>
                  </a:lnTo>
                  <a:lnTo>
                    <a:pt x="24218" y="63093"/>
                  </a:lnTo>
                  <a:lnTo>
                    <a:pt x="24587" y="64033"/>
                  </a:lnTo>
                  <a:lnTo>
                    <a:pt x="28270" y="64033"/>
                  </a:lnTo>
                  <a:lnTo>
                    <a:pt x="22072" y="49009"/>
                  </a:lnTo>
                  <a:lnTo>
                    <a:pt x="19951" y="42976"/>
                  </a:lnTo>
                  <a:lnTo>
                    <a:pt x="17983" y="36017"/>
                  </a:lnTo>
                  <a:lnTo>
                    <a:pt x="16382" y="29921"/>
                  </a:lnTo>
                  <a:lnTo>
                    <a:pt x="14439" y="21894"/>
                  </a:lnTo>
                  <a:lnTo>
                    <a:pt x="12039" y="15506"/>
                  </a:lnTo>
                  <a:lnTo>
                    <a:pt x="8115" y="7861"/>
                  </a:lnTo>
                  <a:lnTo>
                    <a:pt x="5575" y="3479"/>
                  </a:lnTo>
                  <a:lnTo>
                    <a:pt x="3568" y="761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6945629" y="8039932"/>
              <a:ext cx="121920" cy="64135"/>
            </a:xfrm>
            <a:custGeom>
              <a:avLst/>
              <a:gdLst/>
              <a:ahLst/>
              <a:cxnLst/>
              <a:rect l="l" t="t" r="r" b="b"/>
              <a:pathLst>
                <a:path w="121920" h="64134">
                  <a:moveTo>
                    <a:pt x="58758" y="4762"/>
                  </a:moveTo>
                  <a:lnTo>
                    <a:pt x="26212" y="4762"/>
                  </a:lnTo>
                  <a:lnTo>
                    <a:pt x="27305" y="4813"/>
                  </a:lnTo>
                  <a:lnTo>
                    <a:pt x="30873" y="5257"/>
                  </a:lnTo>
                  <a:lnTo>
                    <a:pt x="35648" y="5587"/>
                  </a:lnTo>
                  <a:lnTo>
                    <a:pt x="42075" y="5753"/>
                  </a:lnTo>
                  <a:lnTo>
                    <a:pt x="46736" y="6616"/>
                  </a:lnTo>
                  <a:lnTo>
                    <a:pt x="51777" y="8559"/>
                  </a:lnTo>
                  <a:lnTo>
                    <a:pt x="55346" y="10350"/>
                  </a:lnTo>
                  <a:lnTo>
                    <a:pt x="59093" y="12801"/>
                  </a:lnTo>
                  <a:lnTo>
                    <a:pt x="62992" y="15049"/>
                  </a:lnTo>
                  <a:lnTo>
                    <a:pt x="96469" y="37249"/>
                  </a:lnTo>
                  <a:lnTo>
                    <a:pt x="103797" y="44386"/>
                  </a:lnTo>
                  <a:lnTo>
                    <a:pt x="106984" y="47383"/>
                  </a:lnTo>
                  <a:lnTo>
                    <a:pt x="110731" y="50634"/>
                  </a:lnTo>
                  <a:lnTo>
                    <a:pt x="113106" y="53593"/>
                  </a:lnTo>
                  <a:lnTo>
                    <a:pt x="115227" y="57683"/>
                  </a:lnTo>
                  <a:lnTo>
                    <a:pt x="116967" y="60413"/>
                  </a:lnTo>
                  <a:lnTo>
                    <a:pt x="118922" y="62826"/>
                  </a:lnTo>
                  <a:lnTo>
                    <a:pt x="120027" y="63576"/>
                  </a:lnTo>
                  <a:lnTo>
                    <a:pt x="120929" y="63576"/>
                  </a:lnTo>
                  <a:lnTo>
                    <a:pt x="121069" y="63538"/>
                  </a:lnTo>
                  <a:lnTo>
                    <a:pt x="121348" y="63360"/>
                  </a:lnTo>
                  <a:lnTo>
                    <a:pt x="121437" y="63195"/>
                  </a:lnTo>
                  <a:lnTo>
                    <a:pt x="121564" y="62293"/>
                  </a:lnTo>
                  <a:lnTo>
                    <a:pt x="120942" y="61074"/>
                  </a:lnTo>
                  <a:lnTo>
                    <a:pt x="118592" y="58419"/>
                  </a:lnTo>
                  <a:lnTo>
                    <a:pt x="116408" y="55156"/>
                  </a:lnTo>
                  <a:lnTo>
                    <a:pt x="113639" y="50012"/>
                  </a:lnTo>
                  <a:lnTo>
                    <a:pt x="110502" y="45783"/>
                  </a:lnTo>
                  <a:lnTo>
                    <a:pt x="105600" y="40551"/>
                  </a:lnTo>
                  <a:lnTo>
                    <a:pt x="102412" y="37033"/>
                  </a:lnTo>
                  <a:lnTo>
                    <a:pt x="99466" y="33591"/>
                  </a:lnTo>
                  <a:lnTo>
                    <a:pt x="96139" y="30733"/>
                  </a:lnTo>
                  <a:lnTo>
                    <a:pt x="90906" y="27127"/>
                  </a:lnTo>
                  <a:lnTo>
                    <a:pt x="86995" y="24218"/>
                  </a:lnTo>
                  <a:lnTo>
                    <a:pt x="63144" y="9753"/>
                  </a:lnTo>
                  <a:lnTo>
                    <a:pt x="61404" y="8191"/>
                  </a:lnTo>
                  <a:lnTo>
                    <a:pt x="60261" y="5905"/>
                  </a:lnTo>
                  <a:lnTo>
                    <a:pt x="58758" y="4762"/>
                  </a:lnTo>
                  <a:close/>
                </a:path>
                <a:path w="121920" h="64134">
                  <a:moveTo>
                    <a:pt x="33616" y="0"/>
                  </a:moveTo>
                  <a:lnTo>
                    <a:pt x="30175" y="0"/>
                  </a:lnTo>
                  <a:lnTo>
                    <a:pt x="29133" y="63"/>
                  </a:lnTo>
                  <a:lnTo>
                    <a:pt x="26568" y="507"/>
                  </a:lnTo>
                  <a:lnTo>
                    <a:pt x="22707" y="1104"/>
                  </a:lnTo>
                  <a:lnTo>
                    <a:pt x="16954" y="1930"/>
                  </a:lnTo>
                  <a:lnTo>
                    <a:pt x="13521" y="2743"/>
                  </a:lnTo>
                  <a:lnTo>
                    <a:pt x="10947" y="3873"/>
                  </a:lnTo>
                  <a:lnTo>
                    <a:pt x="7975" y="4660"/>
                  </a:lnTo>
                  <a:lnTo>
                    <a:pt x="3213" y="5486"/>
                  </a:lnTo>
                  <a:lnTo>
                    <a:pt x="774" y="6578"/>
                  </a:lnTo>
                  <a:lnTo>
                    <a:pt x="0" y="7797"/>
                  </a:lnTo>
                  <a:lnTo>
                    <a:pt x="31" y="8191"/>
                  </a:lnTo>
                  <a:lnTo>
                    <a:pt x="469" y="8978"/>
                  </a:lnTo>
                  <a:lnTo>
                    <a:pt x="1727" y="9372"/>
                  </a:lnTo>
                  <a:lnTo>
                    <a:pt x="5664" y="9372"/>
                  </a:lnTo>
                  <a:lnTo>
                    <a:pt x="9740" y="8635"/>
                  </a:lnTo>
                  <a:lnTo>
                    <a:pt x="16021" y="6578"/>
                  </a:lnTo>
                  <a:lnTo>
                    <a:pt x="18757" y="5714"/>
                  </a:lnTo>
                  <a:lnTo>
                    <a:pt x="21463" y="4927"/>
                  </a:lnTo>
                  <a:lnTo>
                    <a:pt x="23202" y="4762"/>
                  </a:lnTo>
                  <a:lnTo>
                    <a:pt x="58758" y="4762"/>
                  </a:lnTo>
                  <a:lnTo>
                    <a:pt x="58458" y="4533"/>
                  </a:lnTo>
                  <a:lnTo>
                    <a:pt x="36195" y="177"/>
                  </a:lnTo>
                  <a:lnTo>
                    <a:pt x="3361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6919873" y="8052923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79" h="14604">
                  <a:moveTo>
                    <a:pt x="17068" y="0"/>
                  </a:moveTo>
                  <a:lnTo>
                    <a:pt x="15570" y="0"/>
                  </a:lnTo>
                  <a:lnTo>
                    <a:pt x="13322" y="901"/>
                  </a:lnTo>
                  <a:lnTo>
                    <a:pt x="8204" y="4000"/>
                  </a:lnTo>
                  <a:lnTo>
                    <a:pt x="4063" y="7874"/>
                  </a:lnTo>
                  <a:lnTo>
                    <a:pt x="986" y="12115"/>
                  </a:lnTo>
                  <a:lnTo>
                    <a:pt x="0" y="13652"/>
                  </a:lnTo>
                  <a:lnTo>
                    <a:pt x="317" y="14262"/>
                  </a:lnTo>
                  <a:lnTo>
                    <a:pt x="419" y="14389"/>
                  </a:lnTo>
                  <a:lnTo>
                    <a:pt x="939" y="14389"/>
                  </a:lnTo>
                  <a:lnTo>
                    <a:pt x="1409" y="14160"/>
                  </a:lnTo>
                  <a:lnTo>
                    <a:pt x="4249" y="12090"/>
                  </a:lnTo>
                  <a:lnTo>
                    <a:pt x="7340" y="9690"/>
                  </a:lnTo>
                  <a:lnTo>
                    <a:pt x="10731" y="6845"/>
                  </a:lnTo>
                  <a:lnTo>
                    <a:pt x="13487" y="4787"/>
                  </a:lnTo>
                  <a:lnTo>
                    <a:pt x="16509" y="2844"/>
                  </a:lnTo>
                  <a:lnTo>
                    <a:pt x="17449" y="1778"/>
                  </a:lnTo>
                  <a:lnTo>
                    <a:pt x="17614" y="901"/>
                  </a:lnTo>
                  <a:lnTo>
                    <a:pt x="17602" y="469"/>
                  </a:lnTo>
                  <a:lnTo>
                    <a:pt x="17322" y="101"/>
                  </a:lnTo>
                  <a:lnTo>
                    <a:pt x="1706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7100331" y="8170528"/>
              <a:ext cx="5372" cy="112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7026745" y="8051322"/>
              <a:ext cx="76835" cy="119380"/>
            </a:xfrm>
            <a:custGeom>
              <a:avLst/>
              <a:gdLst/>
              <a:ahLst/>
              <a:cxnLst/>
              <a:rect l="l" t="t" r="r" b="b"/>
              <a:pathLst>
                <a:path w="76834" h="119379">
                  <a:moveTo>
                    <a:pt x="2463" y="0"/>
                  </a:moveTo>
                  <a:lnTo>
                    <a:pt x="1092" y="12"/>
                  </a:lnTo>
                  <a:lnTo>
                    <a:pt x="571" y="228"/>
                  </a:lnTo>
                  <a:lnTo>
                    <a:pt x="254" y="546"/>
                  </a:lnTo>
                  <a:lnTo>
                    <a:pt x="0" y="1371"/>
                  </a:lnTo>
                  <a:lnTo>
                    <a:pt x="76" y="1816"/>
                  </a:lnTo>
                  <a:lnTo>
                    <a:pt x="838" y="2959"/>
                  </a:lnTo>
                  <a:lnTo>
                    <a:pt x="2641" y="4571"/>
                  </a:lnTo>
                  <a:lnTo>
                    <a:pt x="6083" y="7023"/>
                  </a:lnTo>
                  <a:lnTo>
                    <a:pt x="8801" y="9474"/>
                  </a:lnTo>
                  <a:lnTo>
                    <a:pt x="12065" y="13055"/>
                  </a:lnTo>
                  <a:lnTo>
                    <a:pt x="15392" y="15887"/>
                  </a:lnTo>
                  <a:lnTo>
                    <a:pt x="20281" y="19240"/>
                  </a:lnTo>
                  <a:lnTo>
                    <a:pt x="23533" y="22085"/>
                  </a:lnTo>
                  <a:lnTo>
                    <a:pt x="26631" y="25755"/>
                  </a:lnTo>
                  <a:lnTo>
                    <a:pt x="30353" y="29844"/>
                  </a:lnTo>
                  <a:lnTo>
                    <a:pt x="36385" y="36194"/>
                  </a:lnTo>
                  <a:lnTo>
                    <a:pt x="39890" y="40830"/>
                  </a:lnTo>
                  <a:lnTo>
                    <a:pt x="42494" y="45885"/>
                  </a:lnTo>
                  <a:lnTo>
                    <a:pt x="45034" y="49428"/>
                  </a:lnTo>
                  <a:lnTo>
                    <a:pt x="48628" y="53022"/>
                  </a:lnTo>
                  <a:lnTo>
                    <a:pt x="51396" y="57048"/>
                  </a:lnTo>
                  <a:lnTo>
                    <a:pt x="54648" y="63398"/>
                  </a:lnTo>
                  <a:lnTo>
                    <a:pt x="56375" y="68414"/>
                  </a:lnTo>
                  <a:lnTo>
                    <a:pt x="57353" y="74447"/>
                  </a:lnTo>
                  <a:lnTo>
                    <a:pt x="59220" y="80975"/>
                  </a:lnTo>
                  <a:lnTo>
                    <a:pt x="62814" y="90957"/>
                  </a:lnTo>
                  <a:lnTo>
                    <a:pt x="65341" y="97218"/>
                  </a:lnTo>
                  <a:lnTo>
                    <a:pt x="67945" y="102641"/>
                  </a:lnTo>
                  <a:lnTo>
                    <a:pt x="69875" y="107022"/>
                  </a:lnTo>
                  <a:lnTo>
                    <a:pt x="71755" y="111747"/>
                  </a:lnTo>
                  <a:lnTo>
                    <a:pt x="72809" y="115595"/>
                  </a:lnTo>
                  <a:lnTo>
                    <a:pt x="73583" y="119202"/>
                  </a:lnTo>
                  <a:lnTo>
                    <a:pt x="76238" y="119202"/>
                  </a:lnTo>
                  <a:lnTo>
                    <a:pt x="65443" y="85305"/>
                  </a:lnTo>
                  <a:lnTo>
                    <a:pt x="64122" y="80594"/>
                  </a:lnTo>
                  <a:lnTo>
                    <a:pt x="53530" y="55016"/>
                  </a:lnTo>
                  <a:lnTo>
                    <a:pt x="50342" y="50177"/>
                  </a:lnTo>
                  <a:lnTo>
                    <a:pt x="21564" y="15582"/>
                  </a:lnTo>
                  <a:lnTo>
                    <a:pt x="5257" y="1523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7010771" y="8042785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1485" y="0"/>
                  </a:moveTo>
                  <a:lnTo>
                    <a:pt x="76" y="0"/>
                  </a:lnTo>
                  <a:lnTo>
                    <a:pt x="0" y="1549"/>
                  </a:lnTo>
                  <a:lnTo>
                    <a:pt x="1346" y="3238"/>
                  </a:lnTo>
                  <a:lnTo>
                    <a:pt x="4267" y="5270"/>
                  </a:lnTo>
                  <a:lnTo>
                    <a:pt x="5651" y="5816"/>
                  </a:lnTo>
                  <a:lnTo>
                    <a:pt x="6896" y="5816"/>
                  </a:lnTo>
                  <a:lnTo>
                    <a:pt x="7162" y="5740"/>
                  </a:lnTo>
                  <a:lnTo>
                    <a:pt x="7480" y="5486"/>
                  </a:lnTo>
                  <a:lnTo>
                    <a:pt x="7531" y="4330"/>
                  </a:lnTo>
                  <a:lnTo>
                    <a:pt x="6235" y="2946"/>
                  </a:lnTo>
                  <a:lnTo>
                    <a:pt x="2844" y="622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7108700" y="8170528"/>
              <a:ext cx="11938" cy="112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7092491" y="8129549"/>
              <a:ext cx="23495" cy="41275"/>
            </a:xfrm>
            <a:custGeom>
              <a:avLst/>
              <a:gdLst/>
              <a:ahLst/>
              <a:cxnLst/>
              <a:rect l="l" t="t" r="r" b="b"/>
              <a:pathLst>
                <a:path w="23495" h="41275">
                  <a:moveTo>
                    <a:pt x="1308" y="0"/>
                  </a:moveTo>
                  <a:lnTo>
                    <a:pt x="584" y="0"/>
                  </a:lnTo>
                  <a:lnTo>
                    <a:pt x="0" y="139"/>
                  </a:lnTo>
                  <a:lnTo>
                    <a:pt x="0" y="3213"/>
                  </a:lnTo>
                  <a:lnTo>
                    <a:pt x="1003" y="5905"/>
                  </a:lnTo>
                  <a:lnTo>
                    <a:pt x="3467" y="9029"/>
                  </a:lnTo>
                  <a:lnTo>
                    <a:pt x="5041" y="11798"/>
                  </a:lnTo>
                  <a:lnTo>
                    <a:pt x="6515" y="15557"/>
                  </a:lnTo>
                  <a:lnTo>
                    <a:pt x="8318" y="19227"/>
                  </a:lnTo>
                  <a:lnTo>
                    <a:pt x="11252" y="24485"/>
                  </a:lnTo>
                  <a:lnTo>
                    <a:pt x="13271" y="28498"/>
                  </a:lnTo>
                  <a:lnTo>
                    <a:pt x="15303" y="33096"/>
                  </a:lnTo>
                  <a:lnTo>
                    <a:pt x="16129" y="36830"/>
                  </a:lnTo>
                  <a:lnTo>
                    <a:pt x="16217" y="40970"/>
                  </a:lnTo>
                  <a:lnTo>
                    <a:pt x="23279" y="40970"/>
                  </a:lnTo>
                  <a:lnTo>
                    <a:pt x="20548" y="35775"/>
                  </a:lnTo>
                  <a:lnTo>
                    <a:pt x="18072" y="31153"/>
                  </a:lnTo>
                  <a:lnTo>
                    <a:pt x="15684" y="25527"/>
                  </a:lnTo>
                  <a:lnTo>
                    <a:pt x="12738" y="17106"/>
                  </a:lnTo>
                  <a:lnTo>
                    <a:pt x="10007" y="11557"/>
                  </a:lnTo>
                  <a:lnTo>
                    <a:pt x="2501" y="1257"/>
                  </a:lnTo>
                  <a:lnTo>
                    <a:pt x="1879" y="431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7119381" y="8170528"/>
              <a:ext cx="25209" cy="1121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7093010" y="8118533"/>
              <a:ext cx="30480" cy="52069"/>
            </a:xfrm>
            <a:custGeom>
              <a:avLst/>
              <a:gdLst/>
              <a:ahLst/>
              <a:cxnLst/>
              <a:rect l="l" t="t" r="r" b="b"/>
              <a:pathLst>
                <a:path w="30479" h="52070">
                  <a:moveTo>
                    <a:pt x="2412" y="0"/>
                  </a:moveTo>
                  <a:lnTo>
                    <a:pt x="1181" y="0"/>
                  </a:lnTo>
                  <a:lnTo>
                    <a:pt x="888" y="165"/>
                  </a:lnTo>
                  <a:lnTo>
                    <a:pt x="0" y="1562"/>
                  </a:lnTo>
                  <a:lnTo>
                    <a:pt x="673" y="3771"/>
                  </a:lnTo>
                  <a:lnTo>
                    <a:pt x="3644" y="6997"/>
                  </a:lnTo>
                  <a:lnTo>
                    <a:pt x="6095" y="10210"/>
                  </a:lnTo>
                  <a:lnTo>
                    <a:pt x="9194" y="14922"/>
                  </a:lnTo>
                  <a:lnTo>
                    <a:pt x="11379" y="18897"/>
                  </a:lnTo>
                  <a:lnTo>
                    <a:pt x="15735" y="28651"/>
                  </a:lnTo>
                  <a:lnTo>
                    <a:pt x="16802" y="30810"/>
                  </a:lnTo>
                  <a:lnTo>
                    <a:pt x="18592" y="34188"/>
                  </a:lnTo>
                  <a:lnTo>
                    <a:pt x="19723" y="37134"/>
                  </a:lnTo>
                  <a:lnTo>
                    <a:pt x="20700" y="41008"/>
                  </a:lnTo>
                  <a:lnTo>
                    <a:pt x="21907" y="43865"/>
                  </a:lnTo>
                  <a:lnTo>
                    <a:pt x="23685" y="46697"/>
                  </a:lnTo>
                  <a:lnTo>
                    <a:pt x="25120" y="49403"/>
                  </a:lnTo>
                  <a:lnTo>
                    <a:pt x="26365" y="51993"/>
                  </a:lnTo>
                  <a:lnTo>
                    <a:pt x="30340" y="51993"/>
                  </a:lnTo>
                  <a:lnTo>
                    <a:pt x="27089" y="45123"/>
                  </a:lnTo>
                  <a:lnTo>
                    <a:pt x="25107" y="39890"/>
                  </a:lnTo>
                  <a:lnTo>
                    <a:pt x="23304" y="33528"/>
                  </a:lnTo>
                  <a:lnTo>
                    <a:pt x="21069" y="28397"/>
                  </a:lnTo>
                  <a:lnTo>
                    <a:pt x="17398" y="22186"/>
                  </a:lnTo>
                  <a:lnTo>
                    <a:pt x="13881" y="16725"/>
                  </a:lnTo>
                  <a:lnTo>
                    <a:pt x="8889" y="9474"/>
                  </a:lnTo>
                  <a:lnTo>
                    <a:pt x="5803" y="4762"/>
                  </a:lnTo>
                  <a:lnTo>
                    <a:pt x="3543" y="990"/>
                  </a:lnTo>
                  <a:lnTo>
                    <a:pt x="241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6997957" y="8032055"/>
              <a:ext cx="33020" cy="16510"/>
            </a:xfrm>
            <a:custGeom>
              <a:avLst/>
              <a:gdLst/>
              <a:ahLst/>
              <a:cxnLst/>
              <a:rect l="l" t="t" r="r" b="b"/>
              <a:pathLst>
                <a:path w="33020" h="16509">
                  <a:moveTo>
                    <a:pt x="3251" y="0"/>
                  </a:moveTo>
                  <a:lnTo>
                    <a:pt x="1422" y="0"/>
                  </a:lnTo>
                  <a:lnTo>
                    <a:pt x="685" y="253"/>
                  </a:lnTo>
                  <a:lnTo>
                    <a:pt x="76" y="1066"/>
                  </a:lnTo>
                  <a:lnTo>
                    <a:pt x="0" y="1485"/>
                  </a:lnTo>
                  <a:lnTo>
                    <a:pt x="279" y="2539"/>
                  </a:lnTo>
                  <a:lnTo>
                    <a:pt x="850" y="3124"/>
                  </a:lnTo>
                  <a:lnTo>
                    <a:pt x="2971" y="4051"/>
                  </a:lnTo>
                  <a:lnTo>
                    <a:pt x="6045" y="4851"/>
                  </a:lnTo>
                  <a:lnTo>
                    <a:pt x="10960" y="5676"/>
                  </a:lnTo>
                  <a:lnTo>
                    <a:pt x="14274" y="6400"/>
                  </a:lnTo>
                  <a:lnTo>
                    <a:pt x="17538" y="7365"/>
                  </a:lnTo>
                  <a:lnTo>
                    <a:pt x="20637" y="9055"/>
                  </a:lnTo>
                  <a:lnTo>
                    <a:pt x="25006" y="12230"/>
                  </a:lnTo>
                  <a:lnTo>
                    <a:pt x="28054" y="14350"/>
                  </a:lnTo>
                  <a:lnTo>
                    <a:pt x="30391" y="15887"/>
                  </a:lnTo>
                  <a:lnTo>
                    <a:pt x="31127" y="16167"/>
                  </a:lnTo>
                  <a:lnTo>
                    <a:pt x="32296" y="16167"/>
                  </a:lnTo>
                  <a:lnTo>
                    <a:pt x="32596" y="15887"/>
                  </a:lnTo>
                  <a:lnTo>
                    <a:pt x="32664" y="14185"/>
                  </a:lnTo>
                  <a:lnTo>
                    <a:pt x="31711" y="12471"/>
                  </a:lnTo>
                  <a:lnTo>
                    <a:pt x="10121" y="2311"/>
                  </a:lnTo>
                  <a:lnTo>
                    <a:pt x="6908" y="1257"/>
                  </a:lnTo>
                  <a:lnTo>
                    <a:pt x="4178" y="190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6949471" y="8031229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59">
                  <a:moveTo>
                    <a:pt x="42682" y="0"/>
                  </a:moveTo>
                  <a:lnTo>
                    <a:pt x="25359" y="0"/>
                  </a:lnTo>
                  <a:lnTo>
                    <a:pt x="21917" y="469"/>
                  </a:lnTo>
                  <a:lnTo>
                    <a:pt x="17587" y="1612"/>
                  </a:lnTo>
                  <a:lnTo>
                    <a:pt x="15034" y="2209"/>
                  </a:lnTo>
                  <a:lnTo>
                    <a:pt x="13078" y="2539"/>
                  </a:lnTo>
                  <a:lnTo>
                    <a:pt x="11326" y="3149"/>
                  </a:lnTo>
                  <a:lnTo>
                    <a:pt x="9027" y="4292"/>
                  </a:lnTo>
                  <a:lnTo>
                    <a:pt x="6500" y="5219"/>
                  </a:lnTo>
                  <a:lnTo>
                    <a:pt x="2512" y="6362"/>
                  </a:lnTo>
                  <a:lnTo>
                    <a:pt x="543" y="7670"/>
                  </a:lnTo>
                  <a:lnTo>
                    <a:pt x="0" y="9055"/>
                  </a:lnTo>
                  <a:lnTo>
                    <a:pt x="73" y="9359"/>
                  </a:lnTo>
                  <a:lnTo>
                    <a:pt x="353" y="9778"/>
                  </a:lnTo>
                  <a:lnTo>
                    <a:pt x="734" y="9918"/>
                  </a:lnTo>
                  <a:lnTo>
                    <a:pt x="1699" y="9918"/>
                  </a:lnTo>
                  <a:lnTo>
                    <a:pt x="2232" y="9817"/>
                  </a:lnTo>
                  <a:lnTo>
                    <a:pt x="4569" y="9055"/>
                  </a:lnTo>
                  <a:lnTo>
                    <a:pt x="7427" y="8191"/>
                  </a:lnTo>
                  <a:lnTo>
                    <a:pt x="10919" y="7226"/>
                  </a:lnTo>
                  <a:lnTo>
                    <a:pt x="14539" y="5956"/>
                  </a:lnTo>
                  <a:lnTo>
                    <a:pt x="19873" y="3835"/>
                  </a:lnTo>
                  <a:lnTo>
                    <a:pt x="24064" y="2984"/>
                  </a:lnTo>
                  <a:lnTo>
                    <a:pt x="40523" y="2984"/>
                  </a:lnTo>
                  <a:lnTo>
                    <a:pt x="43850" y="2463"/>
                  </a:lnTo>
                  <a:lnTo>
                    <a:pt x="43850" y="660"/>
                  </a:lnTo>
                  <a:lnTo>
                    <a:pt x="4268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7135383" y="8170528"/>
              <a:ext cx="4635" cy="424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7035584" y="8049643"/>
              <a:ext cx="104139" cy="121285"/>
            </a:xfrm>
            <a:custGeom>
              <a:avLst/>
              <a:gdLst/>
              <a:ahLst/>
              <a:cxnLst/>
              <a:rect l="l" t="t" r="r" b="b"/>
              <a:pathLst>
                <a:path w="104140" h="121284">
                  <a:moveTo>
                    <a:pt x="48637" y="38925"/>
                  </a:moveTo>
                  <a:lnTo>
                    <a:pt x="41948" y="38925"/>
                  </a:lnTo>
                  <a:lnTo>
                    <a:pt x="42303" y="38976"/>
                  </a:lnTo>
                  <a:lnTo>
                    <a:pt x="44462" y="39941"/>
                  </a:lnTo>
                  <a:lnTo>
                    <a:pt x="59677" y="60096"/>
                  </a:lnTo>
                  <a:lnTo>
                    <a:pt x="61544" y="63296"/>
                  </a:lnTo>
                  <a:lnTo>
                    <a:pt x="64147" y="67068"/>
                  </a:lnTo>
                  <a:lnTo>
                    <a:pt x="66408" y="70853"/>
                  </a:lnTo>
                  <a:lnTo>
                    <a:pt x="69354" y="76390"/>
                  </a:lnTo>
                  <a:lnTo>
                    <a:pt x="71881" y="80543"/>
                  </a:lnTo>
                  <a:lnTo>
                    <a:pt x="75133" y="85178"/>
                  </a:lnTo>
                  <a:lnTo>
                    <a:pt x="79222" y="91097"/>
                  </a:lnTo>
                  <a:lnTo>
                    <a:pt x="80606" y="94589"/>
                  </a:lnTo>
                  <a:lnTo>
                    <a:pt x="82067" y="100380"/>
                  </a:lnTo>
                  <a:lnTo>
                    <a:pt x="83464" y="104152"/>
                  </a:lnTo>
                  <a:lnTo>
                    <a:pt x="85432" y="107594"/>
                  </a:lnTo>
                  <a:lnTo>
                    <a:pt x="86893" y="110794"/>
                  </a:lnTo>
                  <a:lnTo>
                    <a:pt x="88578" y="115404"/>
                  </a:lnTo>
                  <a:lnTo>
                    <a:pt x="90119" y="118681"/>
                  </a:lnTo>
                  <a:lnTo>
                    <a:pt x="91427" y="120878"/>
                  </a:lnTo>
                  <a:lnTo>
                    <a:pt x="95923" y="120878"/>
                  </a:lnTo>
                  <a:lnTo>
                    <a:pt x="94640" y="118198"/>
                  </a:lnTo>
                  <a:lnTo>
                    <a:pt x="93017" y="115074"/>
                  </a:lnTo>
                  <a:lnTo>
                    <a:pt x="90587" y="110794"/>
                  </a:lnTo>
                  <a:lnTo>
                    <a:pt x="89357" y="108521"/>
                  </a:lnTo>
                  <a:lnTo>
                    <a:pt x="89233" y="108140"/>
                  </a:lnTo>
                  <a:lnTo>
                    <a:pt x="96117" y="108038"/>
                  </a:lnTo>
                  <a:lnTo>
                    <a:pt x="94653" y="105867"/>
                  </a:lnTo>
                  <a:lnTo>
                    <a:pt x="91998" y="103377"/>
                  </a:lnTo>
                  <a:lnTo>
                    <a:pt x="86601" y="100329"/>
                  </a:lnTo>
                  <a:lnTo>
                    <a:pt x="85153" y="96024"/>
                  </a:lnTo>
                  <a:lnTo>
                    <a:pt x="83400" y="91820"/>
                  </a:lnTo>
                  <a:lnTo>
                    <a:pt x="80136" y="84543"/>
                  </a:lnTo>
                  <a:lnTo>
                    <a:pt x="77139" y="79743"/>
                  </a:lnTo>
                  <a:lnTo>
                    <a:pt x="73050" y="75260"/>
                  </a:lnTo>
                  <a:lnTo>
                    <a:pt x="69811" y="70777"/>
                  </a:lnTo>
                  <a:lnTo>
                    <a:pt x="65318" y="63296"/>
                  </a:lnTo>
                  <a:lnTo>
                    <a:pt x="58788" y="52184"/>
                  </a:lnTo>
                  <a:lnTo>
                    <a:pt x="55587" y="47396"/>
                  </a:lnTo>
                  <a:lnTo>
                    <a:pt x="51663" y="42329"/>
                  </a:lnTo>
                  <a:lnTo>
                    <a:pt x="49059" y="39319"/>
                  </a:lnTo>
                  <a:lnTo>
                    <a:pt x="48637" y="38925"/>
                  </a:lnTo>
                  <a:close/>
                </a:path>
                <a:path w="104140" h="121284">
                  <a:moveTo>
                    <a:pt x="96117" y="108038"/>
                  </a:moveTo>
                  <a:lnTo>
                    <a:pt x="89674" y="108038"/>
                  </a:lnTo>
                  <a:lnTo>
                    <a:pt x="90068" y="108140"/>
                  </a:lnTo>
                  <a:lnTo>
                    <a:pt x="91414" y="108711"/>
                  </a:lnTo>
                  <a:lnTo>
                    <a:pt x="93598" y="110883"/>
                  </a:lnTo>
                  <a:lnTo>
                    <a:pt x="96812" y="115074"/>
                  </a:lnTo>
                  <a:lnTo>
                    <a:pt x="98717" y="118402"/>
                  </a:lnTo>
                  <a:lnTo>
                    <a:pt x="99796" y="120878"/>
                  </a:lnTo>
                  <a:lnTo>
                    <a:pt x="103885" y="120878"/>
                  </a:lnTo>
                  <a:lnTo>
                    <a:pt x="97256" y="109727"/>
                  </a:lnTo>
                  <a:lnTo>
                    <a:pt x="96117" y="108038"/>
                  </a:lnTo>
                  <a:close/>
                </a:path>
                <a:path w="104140" h="121284">
                  <a:moveTo>
                    <a:pt x="2438" y="0"/>
                  </a:moveTo>
                  <a:lnTo>
                    <a:pt x="1409" y="0"/>
                  </a:lnTo>
                  <a:lnTo>
                    <a:pt x="800" y="355"/>
                  </a:lnTo>
                  <a:lnTo>
                    <a:pt x="0" y="1968"/>
                  </a:lnTo>
                  <a:lnTo>
                    <a:pt x="2603" y="4203"/>
                  </a:lnTo>
                  <a:lnTo>
                    <a:pt x="8331" y="7543"/>
                  </a:lnTo>
                  <a:lnTo>
                    <a:pt x="12242" y="10121"/>
                  </a:lnTo>
                  <a:lnTo>
                    <a:pt x="39319" y="40411"/>
                  </a:lnTo>
                  <a:lnTo>
                    <a:pt x="51752" y="59816"/>
                  </a:lnTo>
                  <a:lnTo>
                    <a:pt x="53619" y="62864"/>
                  </a:lnTo>
                  <a:lnTo>
                    <a:pt x="54673" y="64452"/>
                  </a:lnTo>
                  <a:lnTo>
                    <a:pt x="55168" y="64795"/>
                  </a:lnTo>
                  <a:lnTo>
                    <a:pt x="55981" y="64795"/>
                  </a:lnTo>
                  <a:lnTo>
                    <a:pt x="56273" y="64617"/>
                  </a:lnTo>
                  <a:lnTo>
                    <a:pt x="56895" y="63474"/>
                  </a:lnTo>
                  <a:lnTo>
                    <a:pt x="56375" y="61836"/>
                  </a:lnTo>
                  <a:lnTo>
                    <a:pt x="54203" y="59334"/>
                  </a:lnTo>
                  <a:lnTo>
                    <a:pt x="52412" y="56362"/>
                  </a:lnTo>
                  <a:lnTo>
                    <a:pt x="50126" y="51460"/>
                  </a:lnTo>
                  <a:lnTo>
                    <a:pt x="47866" y="47790"/>
                  </a:lnTo>
                  <a:lnTo>
                    <a:pt x="44602" y="43713"/>
                  </a:lnTo>
                  <a:lnTo>
                    <a:pt x="42595" y="41097"/>
                  </a:lnTo>
                  <a:lnTo>
                    <a:pt x="41360" y="39331"/>
                  </a:lnTo>
                  <a:lnTo>
                    <a:pt x="41490" y="38938"/>
                  </a:lnTo>
                  <a:lnTo>
                    <a:pt x="41643" y="38925"/>
                  </a:lnTo>
                  <a:lnTo>
                    <a:pt x="48637" y="38925"/>
                  </a:lnTo>
                  <a:lnTo>
                    <a:pt x="46608" y="37033"/>
                  </a:lnTo>
                  <a:lnTo>
                    <a:pt x="43446" y="34594"/>
                  </a:lnTo>
                  <a:lnTo>
                    <a:pt x="37922" y="30759"/>
                  </a:lnTo>
                  <a:lnTo>
                    <a:pt x="35737" y="28879"/>
                  </a:lnTo>
                  <a:lnTo>
                    <a:pt x="35217" y="27749"/>
                  </a:lnTo>
                  <a:lnTo>
                    <a:pt x="33045" y="25501"/>
                  </a:lnTo>
                  <a:lnTo>
                    <a:pt x="28308" y="21259"/>
                  </a:lnTo>
                  <a:lnTo>
                    <a:pt x="24790" y="17614"/>
                  </a:lnTo>
                  <a:lnTo>
                    <a:pt x="2781" y="88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7127002" y="8170528"/>
              <a:ext cx="8369" cy="112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7109020" y="8117499"/>
              <a:ext cx="34290" cy="50800"/>
            </a:xfrm>
            <a:custGeom>
              <a:avLst/>
              <a:gdLst/>
              <a:ahLst/>
              <a:cxnLst/>
              <a:rect l="l" t="t" r="r" b="b"/>
              <a:pathLst>
                <a:path w="34290" h="50800">
                  <a:moveTo>
                    <a:pt x="1587" y="0"/>
                  </a:moveTo>
                  <a:lnTo>
                    <a:pt x="876" y="0"/>
                  </a:lnTo>
                  <a:lnTo>
                    <a:pt x="0" y="635"/>
                  </a:lnTo>
                  <a:lnTo>
                    <a:pt x="5130" y="8318"/>
                  </a:lnTo>
                  <a:lnTo>
                    <a:pt x="7467" y="11341"/>
                  </a:lnTo>
                  <a:lnTo>
                    <a:pt x="9575" y="13373"/>
                  </a:lnTo>
                  <a:lnTo>
                    <a:pt x="10972" y="15938"/>
                  </a:lnTo>
                  <a:lnTo>
                    <a:pt x="23037" y="35255"/>
                  </a:lnTo>
                  <a:lnTo>
                    <a:pt x="25654" y="38214"/>
                  </a:lnTo>
                  <a:lnTo>
                    <a:pt x="28829" y="42075"/>
                  </a:lnTo>
                  <a:lnTo>
                    <a:pt x="30873" y="45758"/>
                  </a:lnTo>
                  <a:lnTo>
                    <a:pt x="32372" y="49936"/>
                  </a:lnTo>
                  <a:lnTo>
                    <a:pt x="32867" y="50723"/>
                  </a:lnTo>
                  <a:lnTo>
                    <a:pt x="33413" y="50723"/>
                  </a:lnTo>
                  <a:lnTo>
                    <a:pt x="33604" y="50647"/>
                  </a:lnTo>
                  <a:lnTo>
                    <a:pt x="33782" y="50050"/>
                  </a:lnTo>
                  <a:lnTo>
                    <a:pt x="33807" y="47142"/>
                  </a:lnTo>
                  <a:lnTo>
                    <a:pt x="32677" y="43408"/>
                  </a:lnTo>
                  <a:lnTo>
                    <a:pt x="29883" y="38455"/>
                  </a:lnTo>
                  <a:lnTo>
                    <a:pt x="27330" y="35052"/>
                  </a:lnTo>
                  <a:lnTo>
                    <a:pt x="23850" y="31673"/>
                  </a:lnTo>
                  <a:lnTo>
                    <a:pt x="21742" y="28486"/>
                  </a:lnTo>
                  <a:lnTo>
                    <a:pt x="19954" y="23914"/>
                  </a:lnTo>
                  <a:lnTo>
                    <a:pt x="18288" y="20853"/>
                  </a:lnTo>
                  <a:lnTo>
                    <a:pt x="15836" y="17627"/>
                  </a:lnTo>
                  <a:lnTo>
                    <a:pt x="12955" y="13373"/>
                  </a:lnTo>
                  <a:lnTo>
                    <a:pt x="8407" y="6261"/>
                  </a:lnTo>
                  <a:lnTo>
                    <a:pt x="5397" y="2501"/>
                  </a:lnTo>
                  <a:lnTo>
                    <a:pt x="2819" y="609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7064642" y="8061181"/>
              <a:ext cx="42545" cy="52069"/>
            </a:xfrm>
            <a:custGeom>
              <a:avLst/>
              <a:gdLst/>
              <a:ahLst/>
              <a:cxnLst/>
              <a:rect l="l" t="t" r="r" b="b"/>
              <a:pathLst>
                <a:path w="42545" h="52070">
                  <a:moveTo>
                    <a:pt x="2921" y="0"/>
                  </a:moveTo>
                  <a:lnTo>
                    <a:pt x="1638" y="0"/>
                  </a:lnTo>
                  <a:lnTo>
                    <a:pt x="1409" y="38"/>
                  </a:lnTo>
                  <a:lnTo>
                    <a:pt x="698" y="317"/>
                  </a:lnTo>
                  <a:lnTo>
                    <a:pt x="330" y="711"/>
                  </a:lnTo>
                  <a:lnTo>
                    <a:pt x="0" y="1739"/>
                  </a:lnTo>
                  <a:lnTo>
                    <a:pt x="76" y="2336"/>
                  </a:lnTo>
                  <a:lnTo>
                    <a:pt x="18567" y="21361"/>
                  </a:lnTo>
                  <a:lnTo>
                    <a:pt x="22275" y="24803"/>
                  </a:lnTo>
                  <a:lnTo>
                    <a:pt x="25209" y="27736"/>
                  </a:lnTo>
                  <a:lnTo>
                    <a:pt x="27317" y="30962"/>
                  </a:lnTo>
                  <a:lnTo>
                    <a:pt x="29603" y="36017"/>
                  </a:lnTo>
                  <a:lnTo>
                    <a:pt x="32296" y="40449"/>
                  </a:lnTo>
                  <a:lnTo>
                    <a:pt x="36614" y="46240"/>
                  </a:lnTo>
                  <a:lnTo>
                    <a:pt x="38811" y="49428"/>
                  </a:lnTo>
                  <a:lnTo>
                    <a:pt x="39712" y="51155"/>
                  </a:lnTo>
                  <a:lnTo>
                    <a:pt x="40259" y="51612"/>
                  </a:lnTo>
                  <a:lnTo>
                    <a:pt x="41033" y="51612"/>
                  </a:lnTo>
                  <a:lnTo>
                    <a:pt x="41262" y="51498"/>
                  </a:lnTo>
                  <a:lnTo>
                    <a:pt x="42037" y="50584"/>
                  </a:lnTo>
                  <a:lnTo>
                    <a:pt x="41427" y="47904"/>
                  </a:lnTo>
                  <a:lnTo>
                    <a:pt x="39484" y="43294"/>
                  </a:lnTo>
                  <a:lnTo>
                    <a:pt x="37350" y="39725"/>
                  </a:lnTo>
                  <a:lnTo>
                    <a:pt x="34163" y="35801"/>
                  </a:lnTo>
                  <a:lnTo>
                    <a:pt x="31800" y="32334"/>
                  </a:lnTo>
                  <a:lnTo>
                    <a:pt x="13741" y="11658"/>
                  </a:lnTo>
                  <a:lnTo>
                    <a:pt x="11150" y="9143"/>
                  </a:lnTo>
                  <a:lnTo>
                    <a:pt x="8043" y="5778"/>
                  </a:lnTo>
                  <a:lnTo>
                    <a:pt x="6007" y="3327"/>
                  </a:lnTo>
                  <a:lnTo>
                    <a:pt x="4229" y="80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7035349" y="8038852"/>
              <a:ext cx="27305" cy="20320"/>
            </a:xfrm>
            <a:custGeom>
              <a:avLst/>
              <a:gdLst/>
              <a:ahLst/>
              <a:cxnLst/>
              <a:rect l="l" t="t" r="r" b="b"/>
              <a:pathLst>
                <a:path w="27304" h="20320">
                  <a:moveTo>
                    <a:pt x="1777" y="0"/>
                  </a:moveTo>
                  <a:lnTo>
                    <a:pt x="342" y="0"/>
                  </a:lnTo>
                  <a:lnTo>
                    <a:pt x="0" y="304"/>
                  </a:lnTo>
                  <a:lnTo>
                    <a:pt x="0" y="2006"/>
                  </a:lnTo>
                  <a:lnTo>
                    <a:pt x="1155" y="3822"/>
                  </a:lnTo>
                  <a:lnTo>
                    <a:pt x="3975" y="5905"/>
                  </a:lnTo>
                  <a:lnTo>
                    <a:pt x="7365" y="7962"/>
                  </a:lnTo>
                  <a:lnTo>
                    <a:pt x="12915" y="10985"/>
                  </a:lnTo>
                  <a:lnTo>
                    <a:pt x="16827" y="13411"/>
                  </a:lnTo>
                  <a:lnTo>
                    <a:pt x="20891" y="16332"/>
                  </a:lnTo>
                  <a:lnTo>
                    <a:pt x="23139" y="18186"/>
                  </a:lnTo>
                  <a:lnTo>
                    <a:pt x="24510" y="19697"/>
                  </a:lnTo>
                  <a:lnTo>
                    <a:pt x="25463" y="20192"/>
                  </a:lnTo>
                  <a:lnTo>
                    <a:pt x="26441" y="20180"/>
                  </a:lnTo>
                  <a:lnTo>
                    <a:pt x="26720" y="20091"/>
                  </a:lnTo>
                  <a:lnTo>
                    <a:pt x="27076" y="19176"/>
                  </a:lnTo>
                  <a:lnTo>
                    <a:pt x="26454" y="17818"/>
                  </a:lnTo>
                  <a:lnTo>
                    <a:pt x="23888" y="14579"/>
                  </a:lnTo>
                  <a:lnTo>
                    <a:pt x="19557" y="11150"/>
                  </a:lnTo>
                  <a:lnTo>
                    <a:pt x="11760" y="6261"/>
                  </a:lnTo>
                  <a:lnTo>
                    <a:pt x="6705" y="3009"/>
                  </a:lnTo>
                  <a:lnTo>
                    <a:pt x="3035" y="5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6975101" y="8019981"/>
              <a:ext cx="57150" cy="17145"/>
            </a:xfrm>
            <a:custGeom>
              <a:avLst/>
              <a:gdLst/>
              <a:ahLst/>
              <a:cxnLst/>
              <a:rect l="l" t="t" r="r" b="b"/>
              <a:pathLst>
                <a:path w="57150" h="17145">
                  <a:moveTo>
                    <a:pt x="37901" y="3873"/>
                  </a:moveTo>
                  <a:lnTo>
                    <a:pt x="20142" y="3873"/>
                  </a:lnTo>
                  <a:lnTo>
                    <a:pt x="23647" y="4330"/>
                  </a:lnTo>
                  <a:lnTo>
                    <a:pt x="27279" y="5473"/>
                  </a:lnTo>
                  <a:lnTo>
                    <a:pt x="31254" y="6629"/>
                  </a:lnTo>
                  <a:lnTo>
                    <a:pt x="37388" y="8343"/>
                  </a:lnTo>
                  <a:lnTo>
                    <a:pt x="41846" y="10058"/>
                  </a:lnTo>
                  <a:lnTo>
                    <a:pt x="46697" y="12598"/>
                  </a:lnTo>
                  <a:lnTo>
                    <a:pt x="50152" y="14554"/>
                  </a:lnTo>
                  <a:lnTo>
                    <a:pt x="53263" y="16484"/>
                  </a:lnTo>
                  <a:lnTo>
                    <a:pt x="54648" y="16992"/>
                  </a:lnTo>
                  <a:lnTo>
                    <a:pt x="56019" y="16992"/>
                  </a:lnTo>
                  <a:lnTo>
                    <a:pt x="56324" y="16890"/>
                  </a:lnTo>
                  <a:lnTo>
                    <a:pt x="56591" y="16624"/>
                  </a:lnTo>
                  <a:lnTo>
                    <a:pt x="56565" y="15366"/>
                  </a:lnTo>
                  <a:lnTo>
                    <a:pt x="54698" y="13500"/>
                  </a:lnTo>
                  <a:lnTo>
                    <a:pt x="49085" y="9677"/>
                  </a:lnTo>
                  <a:lnTo>
                    <a:pt x="44894" y="7150"/>
                  </a:lnTo>
                  <a:lnTo>
                    <a:pt x="40453" y="4965"/>
                  </a:lnTo>
                  <a:lnTo>
                    <a:pt x="37901" y="3873"/>
                  </a:lnTo>
                  <a:close/>
                </a:path>
                <a:path w="57150" h="17145">
                  <a:moveTo>
                    <a:pt x="22377" y="0"/>
                  </a:moveTo>
                  <a:lnTo>
                    <a:pt x="8140" y="0"/>
                  </a:lnTo>
                  <a:lnTo>
                    <a:pt x="4737" y="469"/>
                  </a:lnTo>
                  <a:lnTo>
                    <a:pt x="1384" y="1638"/>
                  </a:lnTo>
                  <a:lnTo>
                    <a:pt x="0" y="2959"/>
                  </a:lnTo>
                  <a:lnTo>
                    <a:pt x="121" y="5029"/>
                  </a:lnTo>
                  <a:lnTo>
                    <a:pt x="1333" y="5664"/>
                  </a:lnTo>
                  <a:lnTo>
                    <a:pt x="3581" y="5664"/>
                  </a:lnTo>
                  <a:lnTo>
                    <a:pt x="5803" y="5473"/>
                  </a:lnTo>
                  <a:lnTo>
                    <a:pt x="8699" y="5016"/>
                  </a:lnTo>
                  <a:lnTo>
                    <a:pt x="11798" y="4203"/>
                  </a:lnTo>
                  <a:lnTo>
                    <a:pt x="15100" y="3873"/>
                  </a:lnTo>
                  <a:lnTo>
                    <a:pt x="37901" y="3873"/>
                  </a:lnTo>
                  <a:lnTo>
                    <a:pt x="37160" y="3555"/>
                  </a:lnTo>
                  <a:lnTo>
                    <a:pt x="32981" y="2082"/>
                  </a:lnTo>
                  <a:lnTo>
                    <a:pt x="29756" y="1155"/>
                  </a:lnTo>
                  <a:lnTo>
                    <a:pt x="25984" y="330"/>
                  </a:lnTo>
                  <a:lnTo>
                    <a:pt x="2237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6940670" y="8025856"/>
              <a:ext cx="27305" cy="16510"/>
            </a:xfrm>
            <a:custGeom>
              <a:avLst/>
              <a:gdLst/>
              <a:ahLst/>
              <a:cxnLst/>
              <a:rect l="l" t="t" r="r" b="b"/>
              <a:pathLst>
                <a:path w="27304" h="16509">
                  <a:moveTo>
                    <a:pt x="26022" y="0"/>
                  </a:moveTo>
                  <a:lnTo>
                    <a:pt x="23698" y="0"/>
                  </a:lnTo>
                  <a:lnTo>
                    <a:pt x="22783" y="127"/>
                  </a:lnTo>
                  <a:lnTo>
                    <a:pt x="0" y="15811"/>
                  </a:lnTo>
                  <a:lnTo>
                    <a:pt x="139" y="16065"/>
                  </a:lnTo>
                  <a:lnTo>
                    <a:pt x="749" y="16065"/>
                  </a:lnTo>
                  <a:lnTo>
                    <a:pt x="2095" y="15113"/>
                  </a:lnTo>
                  <a:lnTo>
                    <a:pt x="4813" y="13068"/>
                  </a:lnTo>
                  <a:lnTo>
                    <a:pt x="8458" y="10477"/>
                  </a:lnTo>
                  <a:lnTo>
                    <a:pt x="13500" y="7061"/>
                  </a:lnTo>
                  <a:lnTo>
                    <a:pt x="18072" y="5118"/>
                  </a:lnTo>
                  <a:lnTo>
                    <a:pt x="24002" y="3797"/>
                  </a:lnTo>
                  <a:lnTo>
                    <a:pt x="26923" y="2400"/>
                  </a:lnTo>
                  <a:lnTo>
                    <a:pt x="26923" y="431"/>
                  </a:lnTo>
                  <a:lnTo>
                    <a:pt x="2602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7135978" y="8141446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59">
                  <a:moveTo>
                    <a:pt x="1752" y="0"/>
                  </a:moveTo>
                  <a:lnTo>
                    <a:pt x="711" y="0"/>
                  </a:lnTo>
                  <a:lnTo>
                    <a:pt x="457" y="114"/>
                  </a:lnTo>
                  <a:lnTo>
                    <a:pt x="0" y="1968"/>
                  </a:lnTo>
                  <a:lnTo>
                    <a:pt x="800" y="4851"/>
                  </a:lnTo>
                  <a:lnTo>
                    <a:pt x="2552" y="7746"/>
                  </a:lnTo>
                  <a:lnTo>
                    <a:pt x="4000" y="10071"/>
                  </a:lnTo>
                  <a:lnTo>
                    <a:pt x="4622" y="10071"/>
                  </a:lnTo>
                  <a:lnTo>
                    <a:pt x="4787" y="9118"/>
                  </a:lnTo>
                  <a:lnTo>
                    <a:pt x="3987" y="6273"/>
                  </a:lnTo>
                  <a:lnTo>
                    <a:pt x="2717" y="2616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7061696" y="8041956"/>
              <a:ext cx="78740" cy="96520"/>
            </a:xfrm>
            <a:custGeom>
              <a:avLst/>
              <a:gdLst/>
              <a:ahLst/>
              <a:cxnLst/>
              <a:rect l="l" t="t" r="r" b="b"/>
              <a:pathLst>
                <a:path w="78740" h="96520">
                  <a:moveTo>
                    <a:pt x="1409" y="0"/>
                  </a:moveTo>
                  <a:lnTo>
                    <a:pt x="495" y="0"/>
                  </a:lnTo>
                  <a:lnTo>
                    <a:pt x="0" y="88"/>
                  </a:lnTo>
                  <a:lnTo>
                    <a:pt x="0" y="2374"/>
                  </a:lnTo>
                  <a:lnTo>
                    <a:pt x="889" y="4419"/>
                  </a:lnTo>
                  <a:lnTo>
                    <a:pt x="4965" y="8382"/>
                  </a:lnTo>
                  <a:lnTo>
                    <a:pt x="7556" y="10972"/>
                  </a:lnTo>
                  <a:lnTo>
                    <a:pt x="14135" y="17310"/>
                  </a:lnTo>
                  <a:lnTo>
                    <a:pt x="16179" y="19951"/>
                  </a:lnTo>
                  <a:lnTo>
                    <a:pt x="17322" y="22733"/>
                  </a:lnTo>
                  <a:lnTo>
                    <a:pt x="19532" y="25247"/>
                  </a:lnTo>
                  <a:lnTo>
                    <a:pt x="23774" y="28600"/>
                  </a:lnTo>
                  <a:lnTo>
                    <a:pt x="26352" y="31432"/>
                  </a:lnTo>
                  <a:lnTo>
                    <a:pt x="28473" y="35102"/>
                  </a:lnTo>
                  <a:lnTo>
                    <a:pt x="30607" y="37998"/>
                  </a:lnTo>
                  <a:lnTo>
                    <a:pt x="33705" y="41427"/>
                  </a:lnTo>
                  <a:lnTo>
                    <a:pt x="35953" y="45224"/>
                  </a:lnTo>
                  <a:lnTo>
                    <a:pt x="38392" y="51181"/>
                  </a:lnTo>
                  <a:lnTo>
                    <a:pt x="41097" y="55511"/>
                  </a:lnTo>
                  <a:lnTo>
                    <a:pt x="45262" y="60172"/>
                  </a:lnTo>
                  <a:lnTo>
                    <a:pt x="47701" y="63969"/>
                  </a:lnTo>
                  <a:lnTo>
                    <a:pt x="49580" y="68707"/>
                  </a:lnTo>
                  <a:lnTo>
                    <a:pt x="51625" y="71716"/>
                  </a:lnTo>
                  <a:lnTo>
                    <a:pt x="70040" y="95186"/>
                  </a:lnTo>
                  <a:lnTo>
                    <a:pt x="70967" y="96088"/>
                  </a:lnTo>
                  <a:lnTo>
                    <a:pt x="71640" y="96088"/>
                  </a:lnTo>
                  <a:lnTo>
                    <a:pt x="71958" y="96024"/>
                  </a:lnTo>
                  <a:lnTo>
                    <a:pt x="71958" y="94259"/>
                  </a:lnTo>
                  <a:lnTo>
                    <a:pt x="70256" y="90766"/>
                  </a:lnTo>
                  <a:lnTo>
                    <a:pt x="64849" y="82727"/>
                  </a:lnTo>
                  <a:lnTo>
                    <a:pt x="59615" y="75031"/>
                  </a:lnTo>
                  <a:lnTo>
                    <a:pt x="56515" y="70599"/>
                  </a:lnTo>
                  <a:lnTo>
                    <a:pt x="52108" y="64401"/>
                  </a:lnTo>
                  <a:lnTo>
                    <a:pt x="48793" y="59550"/>
                  </a:lnTo>
                  <a:lnTo>
                    <a:pt x="45034" y="53835"/>
                  </a:lnTo>
                  <a:lnTo>
                    <a:pt x="42773" y="50711"/>
                  </a:lnTo>
                  <a:lnTo>
                    <a:pt x="41249" y="49047"/>
                  </a:lnTo>
                  <a:lnTo>
                    <a:pt x="41300" y="48209"/>
                  </a:lnTo>
                  <a:lnTo>
                    <a:pt x="47765" y="48209"/>
                  </a:lnTo>
                  <a:lnTo>
                    <a:pt x="46405" y="46443"/>
                  </a:lnTo>
                  <a:lnTo>
                    <a:pt x="44132" y="44208"/>
                  </a:lnTo>
                  <a:lnTo>
                    <a:pt x="41351" y="42329"/>
                  </a:lnTo>
                  <a:lnTo>
                    <a:pt x="38163" y="39547"/>
                  </a:lnTo>
                  <a:lnTo>
                    <a:pt x="16929" y="15862"/>
                  </a:lnTo>
                  <a:lnTo>
                    <a:pt x="13804" y="12433"/>
                  </a:lnTo>
                  <a:lnTo>
                    <a:pt x="9245" y="8115"/>
                  </a:lnTo>
                  <a:lnTo>
                    <a:pt x="5691" y="4419"/>
                  </a:lnTo>
                  <a:lnTo>
                    <a:pt x="2578" y="850"/>
                  </a:lnTo>
                  <a:lnTo>
                    <a:pt x="1409" y="0"/>
                  </a:lnTo>
                  <a:close/>
                </a:path>
                <a:path w="78740" h="96520">
                  <a:moveTo>
                    <a:pt x="47765" y="48209"/>
                  </a:moveTo>
                  <a:lnTo>
                    <a:pt x="42062" y="48209"/>
                  </a:lnTo>
                  <a:lnTo>
                    <a:pt x="43649" y="49288"/>
                  </a:lnTo>
                  <a:lnTo>
                    <a:pt x="46355" y="52412"/>
                  </a:lnTo>
                  <a:lnTo>
                    <a:pt x="48552" y="54483"/>
                  </a:lnTo>
                  <a:lnTo>
                    <a:pt x="51320" y="56515"/>
                  </a:lnTo>
                  <a:lnTo>
                    <a:pt x="53568" y="59321"/>
                  </a:lnTo>
                  <a:lnTo>
                    <a:pt x="68326" y="78282"/>
                  </a:lnTo>
                  <a:lnTo>
                    <a:pt x="70269" y="80162"/>
                  </a:lnTo>
                  <a:lnTo>
                    <a:pt x="77825" y="92748"/>
                  </a:lnTo>
                  <a:lnTo>
                    <a:pt x="77965" y="92849"/>
                  </a:lnTo>
                  <a:lnTo>
                    <a:pt x="78168" y="92849"/>
                  </a:lnTo>
                  <a:lnTo>
                    <a:pt x="78536" y="92443"/>
                  </a:lnTo>
                  <a:lnTo>
                    <a:pt x="78206" y="90487"/>
                  </a:lnTo>
                  <a:lnTo>
                    <a:pt x="67259" y="72402"/>
                  </a:lnTo>
                  <a:lnTo>
                    <a:pt x="65087" y="69634"/>
                  </a:lnTo>
                  <a:lnTo>
                    <a:pt x="51689" y="52755"/>
                  </a:lnTo>
                  <a:lnTo>
                    <a:pt x="49174" y="50038"/>
                  </a:lnTo>
                  <a:lnTo>
                    <a:pt x="47765" y="48209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7039590" y="8021766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09" h="15240">
                  <a:moveTo>
                    <a:pt x="2184" y="0"/>
                  </a:moveTo>
                  <a:lnTo>
                    <a:pt x="533" y="0"/>
                  </a:lnTo>
                  <a:lnTo>
                    <a:pt x="304" y="241"/>
                  </a:lnTo>
                  <a:lnTo>
                    <a:pt x="0" y="927"/>
                  </a:lnTo>
                  <a:lnTo>
                    <a:pt x="279" y="1663"/>
                  </a:lnTo>
                  <a:lnTo>
                    <a:pt x="2044" y="3708"/>
                  </a:lnTo>
                  <a:lnTo>
                    <a:pt x="3987" y="5283"/>
                  </a:lnTo>
                  <a:lnTo>
                    <a:pt x="6604" y="6667"/>
                  </a:lnTo>
                  <a:lnTo>
                    <a:pt x="8509" y="8382"/>
                  </a:lnTo>
                  <a:lnTo>
                    <a:pt x="10629" y="11226"/>
                  </a:lnTo>
                  <a:lnTo>
                    <a:pt x="12636" y="13208"/>
                  </a:lnTo>
                  <a:lnTo>
                    <a:pt x="14603" y="14592"/>
                  </a:lnTo>
                  <a:lnTo>
                    <a:pt x="15214" y="14947"/>
                  </a:lnTo>
                  <a:lnTo>
                    <a:pt x="15913" y="14947"/>
                  </a:lnTo>
                  <a:lnTo>
                    <a:pt x="16090" y="14770"/>
                  </a:lnTo>
                  <a:lnTo>
                    <a:pt x="16179" y="14338"/>
                  </a:lnTo>
                  <a:lnTo>
                    <a:pt x="15621" y="13004"/>
                  </a:lnTo>
                  <a:lnTo>
                    <a:pt x="4178" y="73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7033612" y="8027405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2463" y="0"/>
                  </a:moveTo>
                  <a:lnTo>
                    <a:pt x="825" y="0"/>
                  </a:lnTo>
                  <a:lnTo>
                    <a:pt x="520" y="76"/>
                  </a:lnTo>
                  <a:lnTo>
                    <a:pt x="12" y="457"/>
                  </a:lnTo>
                  <a:lnTo>
                    <a:pt x="0" y="1714"/>
                  </a:lnTo>
                  <a:lnTo>
                    <a:pt x="749" y="2387"/>
                  </a:lnTo>
                  <a:lnTo>
                    <a:pt x="3568" y="3555"/>
                  </a:lnTo>
                  <a:lnTo>
                    <a:pt x="6654" y="5968"/>
                  </a:lnTo>
                  <a:lnTo>
                    <a:pt x="8813" y="8229"/>
                  </a:lnTo>
                  <a:lnTo>
                    <a:pt x="10972" y="10528"/>
                  </a:lnTo>
                  <a:lnTo>
                    <a:pt x="13804" y="13131"/>
                  </a:lnTo>
                  <a:lnTo>
                    <a:pt x="16421" y="14922"/>
                  </a:lnTo>
                  <a:lnTo>
                    <a:pt x="18605" y="16878"/>
                  </a:lnTo>
                  <a:lnTo>
                    <a:pt x="20789" y="19253"/>
                  </a:lnTo>
                  <a:lnTo>
                    <a:pt x="21551" y="19748"/>
                  </a:lnTo>
                  <a:lnTo>
                    <a:pt x="22301" y="19748"/>
                  </a:lnTo>
                  <a:lnTo>
                    <a:pt x="22478" y="19672"/>
                  </a:lnTo>
                  <a:lnTo>
                    <a:pt x="22707" y="19354"/>
                  </a:lnTo>
                  <a:lnTo>
                    <a:pt x="22771" y="17640"/>
                  </a:lnTo>
                  <a:lnTo>
                    <a:pt x="21958" y="15773"/>
                  </a:lnTo>
                  <a:lnTo>
                    <a:pt x="19977" y="13614"/>
                  </a:lnTo>
                  <a:lnTo>
                    <a:pt x="18402" y="12153"/>
                  </a:lnTo>
                  <a:lnTo>
                    <a:pt x="16522" y="10680"/>
                  </a:lnTo>
                  <a:lnTo>
                    <a:pt x="14668" y="8966"/>
                  </a:lnTo>
                  <a:lnTo>
                    <a:pt x="11976" y="6184"/>
                  </a:lnTo>
                  <a:lnTo>
                    <a:pt x="8877" y="3721"/>
                  </a:lnTo>
                  <a:lnTo>
                    <a:pt x="4559" y="838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6951380" y="8009324"/>
              <a:ext cx="80645" cy="15240"/>
            </a:xfrm>
            <a:custGeom>
              <a:avLst/>
              <a:gdLst/>
              <a:ahLst/>
              <a:cxnLst/>
              <a:rect l="l" t="t" r="r" b="b"/>
              <a:pathLst>
                <a:path w="80645" h="15240">
                  <a:moveTo>
                    <a:pt x="46730" y="0"/>
                  </a:moveTo>
                  <a:lnTo>
                    <a:pt x="43212" y="0"/>
                  </a:lnTo>
                  <a:lnTo>
                    <a:pt x="39656" y="469"/>
                  </a:lnTo>
                  <a:lnTo>
                    <a:pt x="34449" y="1612"/>
                  </a:lnTo>
                  <a:lnTo>
                    <a:pt x="30944" y="2616"/>
                  </a:lnTo>
                  <a:lnTo>
                    <a:pt x="27515" y="3911"/>
                  </a:lnTo>
                  <a:lnTo>
                    <a:pt x="24594" y="4648"/>
                  </a:lnTo>
                  <a:lnTo>
                    <a:pt x="20797" y="5130"/>
                  </a:lnTo>
                  <a:lnTo>
                    <a:pt x="18028" y="5905"/>
                  </a:lnTo>
                  <a:lnTo>
                    <a:pt x="15107" y="7289"/>
                  </a:lnTo>
                  <a:lnTo>
                    <a:pt x="12808" y="7848"/>
                  </a:lnTo>
                  <a:lnTo>
                    <a:pt x="10027" y="7848"/>
                  </a:lnTo>
                  <a:lnTo>
                    <a:pt x="7783" y="8496"/>
                  </a:lnTo>
                  <a:lnTo>
                    <a:pt x="5176" y="10045"/>
                  </a:lnTo>
                  <a:lnTo>
                    <a:pt x="2978" y="11074"/>
                  </a:lnTo>
                  <a:lnTo>
                    <a:pt x="781" y="11836"/>
                  </a:lnTo>
                  <a:lnTo>
                    <a:pt x="235" y="12331"/>
                  </a:lnTo>
                  <a:lnTo>
                    <a:pt x="17" y="13258"/>
                  </a:lnTo>
                  <a:lnTo>
                    <a:pt x="0" y="13462"/>
                  </a:lnTo>
                  <a:lnTo>
                    <a:pt x="159" y="13906"/>
                  </a:lnTo>
                  <a:lnTo>
                    <a:pt x="973" y="14744"/>
                  </a:lnTo>
                  <a:lnTo>
                    <a:pt x="1670" y="15049"/>
                  </a:lnTo>
                  <a:lnTo>
                    <a:pt x="3105" y="15049"/>
                  </a:lnTo>
                  <a:lnTo>
                    <a:pt x="3769" y="14808"/>
                  </a:lnTo>
                  <a:lnTo>
                    <a:pt x="5442" y="13462"/>
                  </a:lnTo>
                  <a:lnTo>
                    <a:pt x="7220" y="12750"/>
                  </a:lnTo>
                  <a:lnTo>
                    <a:pt x="9481" y="12750"/>
                  </a:lnTo>
                  <a:lnTo>
                    <a:pt x="11744" y="12331"/>
                  </a:lnTo>
                  <a:lnTo>
                    <a:pt x="14872" y="11353"/>
                  </a:lnTo>
                  <a:lnTo>
                    <a:pt x="17418" y="10325"/>
                  </a:lnTo>
                  <a:lnTo>
                    <a:pt x="20568" y="8775"/>
                  </a:lnTo>
                  <a:lnTo>
                    <a:pt x="23641" y="7785"/>
                  </a:lnTo>
                  <a:lnTo>
                    <a:pt x="28061" y="6896"/>
                  </a:lnTo>
                  <a:lnTo>
                    <a:pt x="31426" y="6057"/>
                  </a:lnTo>
                  <a:lnTo>
                    <a:pt x="35236" y="4914"/>
                  </a:lnTo>
                  <a:lnTo>
                    <a:pt x="38500" y="4254"/>
                  </a:lnTo>
                  <a:lnTo>
                    <a:pt x="42729" y="3771"/>
                  </a:lnTo>
                  <a:lnTo>
                    <a:pt x="45650" y="3568"/>
                  </a:lnTo>
                  <a:lnTo>
                    <a:pt x="61023" y="3568"/>
                  </a:lnTo>
                  <a:lnTo>
                    <a:pt x="58554" y="2159"/>
                  </a:lnTo>
                  <a:lnTo>
                    <a:pt x="55315" y="1155"/>
                  </a:lnTo>
                  <a:lnTo>
                    <a:pt x="50222" y="330"/>
                  </a:lnTo>
                  <a:lnTo>
                    <a:pt x="46730" y="0"/>
                  </a:lnTo>
                  <a:close/>
                </a:path>
                <a:path w="80645" h="15240">
                  <a:moveTo>
                    <a:pt x="61023" y="3568"/>
                  </a:moveTo>
                  <a:lnTo>
                    <a:pt x="48559" y="3568"/>
                  </a:lnTo>
                  <a:lnTo>
                    <a:pt x="50883" y="4292"/>
                  </a:lnTo>
                  <a:lnTo>
                    <a:pt x="53728" y="6070"/>
                  </a:lnTo>
                  <a:lnTo>
                    <a:pt x="56852" y="7340"/>
                  </a:lnTo>
                  <a:lnTo>
                    <a:pt x="61652" y="8661"/>
                  </a:lnTo>
                  <a:lnTo>
                    <a:pt x="65081" y="9982"/>
                  </a:lnTo>
                  <a:lnTo>
                    <a:pt x="68726" y="11938"/>
                  </a:lnTo>
                  <a:lnTo>
                    <a:pt x="74314" y="14808"/>
                  </a:lnTo>
                  <a:lnTo>
                    <a:pt x="75140" y="15049"/>
                  </a:lnTo>
                  <a:lnTo>
                    <a:pt x="76473" y="15049"/>
                  </a:lnTo>
                  <a:lnTo>
                    <a:pt x="76795" y="14808"/>
                  </a:lnTo>
                  <a:lnTo>
                    <a:pt x="76880" y="13258"/>
                  </a:lnTo>
                  <a:lnTo>
                    <a:pt x="75876" y="12065"/>
                  </a:lnTo>
                  <a:lnTo>
                    <a:pt x="74205" y="11366"/>
                  </a:lnTo>
                  <a:lnTo>
                    <a:pt x="74149" y="11163"/>
                  </a:lnTo>
                  <a:lnTo>
                    <a:pt x="74518" y="10972"/>
                  </a:lnTo>
                  <a:lnTo>
                    <a:pt x="77642" y="10972"/>
                  </a:lnTo>
                  <a:lnTo>
                    <a:pt x="79636" y="10490"/>
                  </a:lnTo>
                  <a:lnTo>
                    <a:pt x="80474" y="9652"/>
                  </a:lnTo>
                  <a:lnTo>
                    <a:pt x="80411" y="8483"/>
                  </a:lnTo>
                  <a:lnTo>
                    <a:pt x="79915" y="7950"/>
                  </a:lnTo>
                  <a:lnTo>
                    <a:pt x="77997" y="6985"/>
                  </a:lnTo>
                  <a:lnTo>
                    <a:pt x="76016" y="6515"/>
                  </a:lnTo>
                  <a:lnTo>
                    <a:pt x="69069" y="6515"/>
                  </a:lnTo>
                  <a:lnTo>
                    <a:pt x="66859" y="6057"/>
                  </a:lnTo>
                  <a:lnTo>
                    <a:pt x="63811" y="4914"/>
                  </a:lnTo>
                  <a:lnTo>
                    <a:pt x="61379" y="3771"/>
                  </a:lnTo>
                  <a:lnTo>
                    <a:pt x="61023" y="3568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6938631" y="8025617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5">
                  <a:moveTo>
                    <a:pt x="7721" y="0"/>
                  </a:moveTo>
                  <a:lnTo>
                    <a:pt x="6223" y="0"/>
                  </a:lnTo>
                  <a:lnTo>
                    <a:pt x="5867" y="50"/>
                  </a:lnTo>
                  <a:lnTo>
                    <a:pt x="0" y="4292"/>
                  </a:lnTo>
                  <a:lnTo>
                    <a:pt x="558" y="5067"/>
                  </a:lnTo>
                  <a:lnTo>
                    <a:pt x="1117" y="5359"/>
                  </a:lnTo>
                  <a:lnTo>
                    <a:pt x="2044" y="5359"/>
                  </a:lnTo>
                  <a:lnTo>
                    <a:pt x="2374" y="5257"/>
                  </a:lnTo>
                  <a:lnTo>
                    <a:pt x="3378" y="4648"/>
                  </a:lnTo>
                  <a:lnTo>
                    <a:pt x="4953" y="4089"/>
                  </a:lnTo>
                  <a:lnTo>
                    <a:pt x="7454" y="3594"/>
                  </a:lnTo>
                  <a:lnTo>
                    <a:pt x="8509" y="2501"/>
                  </a:lnTo>
                  <a:lnTo>
                    <a:pt x="8509" y="558"/>
                  </a:lnTo>
                  <a:lnTo>
                    <a:pt x="772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6930995" y="803242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4864" y="0"/>
                  </a:moveTo>
                  <a:lnTo>
                    <a:pt x="3771" y="0"/>
                  </a:lnTo>
                  <a:lnTo>
                    <a:pt x="2743" y="558"/>
                  </a:lnTo>
                  <a:lnTo>
                    <a:pt x="647" y="2514"/>
                  </a:lnTo>
                  <a:lnTo>
                    <a:pt x="0" y="3670"/>
                  </a:lnTo>
                  <a:lnTo>
                    <a:pt x="63" y="4876"/>
                  </a:lnTo>
                  <a:lnTo>
                    <a:pt x="203" y="5168"/>
                  </a:lnTo>
                  <a:lnTo>
                    <a:pt x="711" y="5549"/>
                  </a:lnTo>
                  <a:lnTo>
                    <a:pt x="1028" y="5651"/>
                  </a:lnTo>
                  <a:lnTo>
                    <a:pt x="2247" y="5651"/>
                  </a:lnTo>
                  <a:lnTo>
                    <a:pt x="3225" y="5118"/>
                  </a:lnTo>
                  <a:lnTo>
                    <a:pt x="5003" y="3060"/>
                  </a:lnTo>
                  <a:lnTo>
                    <a:pt x="5600" y="1358"/>
                  </a:lnTo>
                  <a:lnTo>
                    <a:pt x="5156" y="177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6935780" y="8019983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4" h="3809">
                  <a:moveTo>
                    <a:pt x="6362" y="0"/>
                  </a:moveTo>
                  <a:lnTo>
                    <a:pt x="4864" y="0"/>
                  </a:lnTo>
                  <a:lnTo>
                    <a:pt x="2908" y="736"/>
                  </a:lnTo>
                  <a:lnTo>
                    <a:pt x="927" y="2019"/>
                  </a:lnTo>
                  <a:lnTo>
                    <a:pt x="0" y="2717"/>
                  </a:lnTo>
                  <a:lnTo>
                    <a:pt x="190" y="3390"/>
                  </a:lnTo>
                  <a:lnTo>
                    <a:pt x="355" y="3568"/>
                  </a:lnTo>
                  <a:lnTo>
                    <a:pt x="1854" y="3568"/>
                  </a:lnTo>
                  <a:lnTo>
                    <a:pt x="3822" y="2832"/>
                  </a:lnTo>
                  <a:lnTo>
                    <a:pt x="5791" y="1549"/>
                  </a:lnTo>
                  <a:lnTo>
                    <a:pt x="6718" y="850"/>
                  </a:lnTo>
                  <a:lnTo>
                    <a:pt x="6527" y="190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6945823" y="8001036"/>
              <a:ext cx="45720" cy="16510"/>
            </a:xfrm>
            <a:custGeom>
              <a:avLst/>
              <a:gdLst/>
              <a:ahLst/>
              <a:cxnLst/>
              <a:rect l="l" t="t" r="r" b="b"/>
              <a:pathLst>
                <a:path w="45720" h="16509">
                  <a:moveTo>
                    <a:pt x="44094" y="0"/>
                  </a:moveTo>
                  <a:lnTo>
                    <a:pt x="42799" y="0"/>
                  </a:lnTo>
                  <a:lnTo>
                    <a:pt x="40462" y="469"/>
                  </a:lnTo>
                  <a:lnTo>
                    <a:pt x="35979" y="1612"/>
                  </a:lnTo>
                  <a:lnTo>
                    <a:pt x="32054" y="2743"/>
                  </a:lnTo>
                  <a:lnTo>
                    <a:pt x="26898" y="4368"/>
                  </a:lnTo>
                  <a:lnTo>
                    <a:pt x="23609" y="5232"/>
                  </a:lnTo>
                  <a:lnTo>
                    <a:pt x="20662" y="5727"/>
                  </a:lnTo>
                  <a:lnTo>
                    <a:pt x="17272" y="6794"/>
                  </a:lnTo>
                  <a:lnTo>
                    <a:pt x="11874" y="8915"/>
                  </a:lnTo>
                  <a:lnTo>
                    <a:pt x="8229" y="10236"/>
                  </a:lnTo>
                  <a:lnTo>
                    <a:pt x="4622" y="11391"/>
                  </a:lnTo>
                  <a:lnTo>
                    <a:pt x="2197" y="12839"/>
                  </a:lnTo>
                  <a:lnTo>
                    <a:pt x="304" y="14795"/>
                  </a:lnTo>
                  <a:lnTo>
                    <a:pt x="0" y="15494"/>
                  </a:lnTo>
                  <a:lnTo>
                    <a:pt x="292" y="16192"/>
                  </a:lnTo>
                  <a:lnTo>
                    <a:pt x="533" y="16446"/>
                  </a:lnTo>
                  <a:lnTo>
                    <a:pt x="2324" y="16446"/>
                  </a:lnTo>
                  <a:lnTo>
                    <a:pt x="4737" y="15722"/>
                  </a:lnTo>
                  <a:lnTo>
                    <a:pt x="8343" y="13957"/>
                  </a:lnTo>
                  <a:lnTo>
                    <a:pt x="11988" y="12534"/>
                  </a:lnTo>
                  <a:lnTo>
                    <a:pt x="17360" y="10795"/>
                  </a:lnTo>
                  <a:lnTo>
                    <a:pt x="22288" y="9347"/>
                  </a:lnTo>
                  <a:lnTo>
                    <a:pt x="42075" y="4191"/>
                  </a:lnTo>
                  <a:lnTo>
                    <a:pt x="44742" y="2971"/>
                  </a:lnTo>
                  <a:lnTo>
                    <a:pt x="45288" y="1892"/>
                  </a:lnTo>
                  <a:lnTo>
                    <a:pt x="45256" y="1612"/>
                  </a:lnTo>
                  <a:lnTo>
                    <a:pt x="44907" y="711"/>
                  </a:lnTo>
                  <a:lnTo>
                    <a:pt x="4409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6996279" y="7999559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5" h="3175">
                  <a:moveTo>
                    <a:pt x="9385" y="0"/>
                  </a:moveTo>
                  <a:lnTo>
                    <a:pt x="2235" y="0"/>
                  </a:lnTo>
                  <a:lnTo>
                    <a:pt x="584" y="635"/>
                  </a:lnTo>
                  <a:lnTo>
                    <a:pt x="0" y="1676"/>
                  </a:lnTo>
                  <a:lnTo>
                    <a:pt x="0" y="1955"/>
                  </a:lnTo>
                  <a:lnTo>
                    <a:pt x="431" y="2679"/>
                  </a:lnTo>
                  <a:lnTo>
                    <a:pt x="1257" y="2971"/>
                  </a:lnTo>
                  <a:lnTo>
                    <a:pt x="9080" y="2971"/>
                  </a:lnTo>
                  <a:lnTo>
                    <a:pt x="10210" y="2324"/>
                  </a:lnTo>
                  <a:lnTo>
                    <a:pt x="10179" y="635"/>
                  </a:lnTo>
                  <a:lnTo>
                    <a:pt x="938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7010775" y="8001807"/>
              <a:ext cx="24130" cy="12065"/>
            </a:xfrm>
            <a:custGeom>
              <a:avLst/>
              <a:gdLst/>
              <a:ahLst/>
              <a:cxnLst/>
              <a:rect l="l" t="t" r="r" b="b"/>
              <a:pathLst>
                <a:path w="24129" h="12065">
                  <a:moveTo>
                    <a:pt x="2171" y="0"/>
                  </a:moveTo>
                  <a:lnTo>
                    <a:pt x="673" y="0"/>
                  </a:lnTo>
                  <a:lnTo>
                    <a:pt x="0" y="520"/>
                  </a:lnTo>
                  <a:lnTo>
                    <a:pt x="0" y="2438"/>
                  </a:lnTo>
                  <a:lnTo>
                    <a:pt x="1384" y="3759"/>
                  </a:lnTo>
                  <a:lnTo>
                    <a:pt x="4749" y="4762"/>
                  </a:lnTo>
                  <a:lnTo>
                    <a:pt x="7353" y="5168"/>
                  </a:lnTo>
                  <a:lnTo>
                    <a:pt x="10426" y="5168"/>
                  </a:lnTo>
                  <a:lnTo>
                    <a:pt x="12496" y="5753"/>
                  </a:lnTo>
                  <a:lnTo>
                    <a:pt x="14604" y="7200"/>
                  </a:lnTo>
                  <a:lnTo>
                    <a:pt x="18567" y="10160"/>
                  </a:lnTo>
                  <a:lnTo>
                    <a:pt x="19951" y="11226"/>
                  </a:lnTo>
                  <a:lnTo>
                    <a:pt x="21602" y="11938"/>
                  </a:lnTo>
                  <a:lnTo>
                    <a:pt x="22923" y="11938"/>
                  </a:lnTo>
                  <a:lnTo>
                    <a:pt x="23152" y="11899"/>
                  </a:lnTo>
                  <a:lnTo>
                    <a:pt x="23672" y="11633"/>
                  </a:lnTo>
                  <a:lnTo>
                    <a:pt x="23901" y="11328"/>
                  </a:lnTo>
                  <a:lnTo>
                    <a:pt x="24030" y="10160"/>
                  </a:lnTo>
                  <a:lnTo>
                    <a:pt x="23863" y="9677"/>
                  </a:lnTo>
                  <a:lnTo>
                    <a:pt x="8267" y="1841"/>
                  </a:lnTo>
                  <a:lnTo>
                    <a:pt x="4825" y="838"/>
                  </a:lnTo>
                  <a:lnTo>
                    <a:pt x="2679" y="101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7041599" y="8014974"/>
              <a:ext cx="20320" cy="17145"/>
            </a:xfrm>
            <a:custGeom>
              <a:avLst/>
              <a:gdLst/>
              <a:ahLst/>
              <a:cxnLst/>
              <a:rect l="l" t="t" r="r" b="b"/>
              <a:pathLst>
                <a:path w="20320" h="17145">
                  <a:moveTo>
                    <a:pt x="1587" y="0"/>
                  </a:moveTo>
                  <a:lnTo>
                    <a:pt x="520" y="0"/>
                  </a:lnTo>
                  <a:lnTo>
                    <a:pt x="241" y="101"/>
                  </a:lnTo>
                  <a:lnTo>
                    <a:pt x="50" y="406"/>
                  </a:lnTo>
                  <a:lnTo>
                    <a:pt x="0" y="584"/>
                  </a:lnTo>
                  <a:lnTo>
                    <a:pt x="546" y="1752"/>
                  </a:lnTo>
                  <a:lnTo>
                    <a:pt x="2705" y="3505"/>
                  </a:lnTo>
                  <a:lnTo>
                    <a:pt x="7124" y="6045"/>
                  </a:lnTo>
                  <a:lnTo>
                    <a:pt x="10159" y="8610"/>
                  </a:lnTo>
                  <a:lnTo>
                    <a:pt x="13258" y="12446"/>
                  </a:lnTo>
                  <a:lnTo>
                    <a:pt x="15798" y="14846"/>
                  </a:lnTo>
                  <a:lnTo>
                    <a:pt x="18059" y="16344"/>
                  </a:lnTo>
                  <a:lnTo>
                    <a:pt x="18656" y="16586"/>
                  </a:lnTo>
                  <a:lnTo>
                    <a:pt x="19405" y="16586"/>
                  </a:lnTo>
                  <a:lnTo>
                    <a:pt x="19570" y="16459"/>
                  </a:lnTo>
                  <a:lnTo>
                    <a:pt x="19799" y="16129"/>
                  </a:lnTo>
                  <a:lnTo>
                    <a:pt x="19799" y="15811"/>
                  </a:lnTo>
                  <a:lnTo>
                    <a:pt x="2552" y="228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7068642" y="8037088"/>
              <a:ext cx="37465" cy="42545"/>
            </a:xfrm>
            <a:custGeom>
              <a:avLst/>
              <a:gdLst/>
              <a:ahLst/>
              <a:cxnLst/>
              <a:rect l="l" t="t" r="r" b="b"/>
              <a:pathLst>
                <a:path w="37465" h="42545">
                  <a:moveTo>
                    <a:pt x="812" y="0"/>
                  </a:moveTo>
                  <a:lnTo>
                    <a:pt x="114" y="0"/>
                  </a:lnTo>
                  <a:lnTo>
                    <a:pt x="0" y="431"/>
                  </a:lnTo>
                  <a:lnTo>
                    <a:pt x="825" y="1778"/>
                  </a:lnTo>
                  <a:lnTo>
                    <a:pt x="1409" y="3619"/>
                  </a:lnTo>
                  <a:lnTo>
                    <a:pt x="1574" y="6096"/>
                  </a:lnTo>
                  <a:lnTo>
                    <a:pt x="2603" y="7734"/>
                  </a:lnTo>
                  <a:lnTo>
                    <a:pt x="4914" y="9220"/>
                  </a:lnTo>
                  <a:lnTo>
                    <a:pt x="6959" y="11010"/>
                  </a:lnTo>
                  <a:lnTo>
                    <a:pt x="9740" y="13944"/>
                  </a:lnTo>
                  <a:lnTo>
                    <a:pt x="12191" y="16078"/>
                  </a:lnTo>
                  <a:lnTo>
                    <a:pt x="15405" y="18364"/>
                  </a:lnTo>
                  <a:lnTo>
                    <a:pt x="17525" y="20269"/>
                  </a:lnTo>
                  <a:lnTo>
                    <a:pt x="19507" y="22707"/>
                  </a:lnTo>
                  <a:lnTo>
                    <a:pt x="20777" y="24815"/>
                  </a:lnTo>
                  <a:lnTo>
                    <a:pt x="21920" y="27597"/>
                  </a:lnTo>
                  <a:lnTo>
                    <a:pt x="24333" y="30213"/>
                  </a:lnTo>
                  <a:lnTo>
                    <a:pt x="29070" y="33807"/>
                  </a:lnTo>
                  <a:lnTo>
                    <a:pt x="31978" y="37045"/>
                  </a:lnTo>
                  <a:lnTo>
                    <a:pt x="34264" y="41160"/>
                  </a:lnTo>
                  <a:lnTo>
                    <a:pt x="35636" y="42519"/>
                  </a:lnTo>
                  <a:lnTo>
                    <a:pt x="36702" y="42519"/>
                  </a:lnTo>
                  <a:lnTo>
                    <a:pt x="36842" y="42481"/>
                  </a:lnTo>
                  <a:lnTo>
                    <a:pt x="37109" y="42303"/>
                  </a:lnTo>
                  <a:lnTo>
                    <a:pt x="37198" y="42151"/>
                  </a:lnTo>
                  <a:lnTo>
                    <a:pt x="37401" y="40919"/>
                  </a:lnTo>
                  <a:lnTo>
                    <a:pt x="36220" y="38455"/>
                  </a:lnTo>
                  <a:lnTo>
                    <a:pt x="32143" y="33020"/>
                  </a:lnTo>
                  <a:lnTo>
                    <a:pt x="29451" y="29375"/>
                  </a:lnTo>
                  <a:lnTo>
                    <a:pt x="27241" y="26250"/>
                  </a:lnTo>
                  <a:lnTo>
                    <a:pt x="24637" y="23647"/>
                  </a:lnTo>
                  <a:lnTo>
                    <a:pt x="20472" y="20383"/>
                  </a:lnTo>
                  <a:lnTo>
                    <a:pt x="17805" y="17487"/>
                  </a:lnTo>
                  <a:lnTo>
                    <a:pt x="2628" y="1511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7107922" y="8080851"/>
              <a:ext cx="27940" cy="33655"/>
            </a:xfrm>
            <a:custGeom>
              <a:avLst/>
              <a:gdLst/>
              <a:ahLst/>
              <a:cxnLst/>
              <a:rect l="l" t="t" r="r" b="b"/>
              <a:pathLst>
                <a:path w="27940" h="33654">
                  <a:moveTo>
                    <a:pt x="1714" y="0"/>
                  </a:moveTo>
                  <a:lnTo>
                    <a:pt x="622" y="0"/>
                  </a:lnTo>
                  <a:lnTo>
                    <a:pt x="393" y="76"/>
                  </a:lnTo>
                  <a:lnTo>
                    <a:pt x="12" y="457"/>
                  </a:lnTo>
                  <a:lnTo>
                    <a:pt x="0" y="1612"/>
                  </a:lnTo>
                  <a:lnTo>
                    <a:pt x="431" y="2235"/>
                  </a:lnTo>
                  <a:lnTo>
                    <a:pt x="2082" y="3378"/>
                  </a:lnTo>
                  <a:lnTo>
                    <a:pt x="3632" y="5092"/>
                  </a:lnTo>
                  <a:lnTo>
                    <a:pt x="26695" y="33159"/>
                  </a:lnTo>
                  <a:lnTo>
                    <a:pt x="27101" y="33159"/>
                  </a:lnTo>
                  <a:lnTo>
                    <a:pt x="27334" y="32943"/>
                  </a:lnTo>
                  <a:lnTo>
                    <a:pt x="27444" y="32258"/>
                  </a:lnTo>
                  <a:lnTo>
                    <a:pt x="26708" y="30010"/>
                  </a:lnTo>
                  <a:lnTo>
                    <a:pt x="24777" y="26936"/>
                  </a:lnTo>
                  <a:lnTo>
                    <a:pt x="21018" y="22440"/>
                  </a:lnTo>
                  <a:lnTo>
                    <a:pt x="18313" y="18821"/>
                  </a:lnTo>
                  <a:lnTo>
                    <a:pt x="15430" y="14401"/>
                  </a:lnTo>
                  <a:lnTo>
                    <a:pt x="13220" y="11772"/>
                  </a:lnTo>
                  <a:lnTo>
                    <a:pt x="10718" y="9728"/>
                  </a:lnTo>
                  <a:lnTo>
                    <a:pt x="8978" y="7747"/>
                  </a:lnTo>
                  <a:lnTo>
                    <a:pt x="7188" y="4902"/>
                  </a:lnTo>
                  <a:lnTo>
                    <a:pt x="5321" y="2730"/>
                  </a:lnTo>
                  <a:lnTo>
                    <a:pt x="2895" y="584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7127426" y="8088912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1054" y="0"/>
                  </a:moveTo>
                  <a:lnTo>
                    <a:pt x="507" y="0"/>
                  </a:lnTo>
                  <a:lnTo>
                    <a:pt x="0" y="63"/>
                  </a:lnTo>
                  <a:lnTo>
                    <a:pt x="0" y="2032"/>
                  </a:lnTo>
                  <a:lnTo>
                    <a:pt x="850" y="4165"/>
                  </a:lnTo>
                  <a:lnTo>
                    <a:pt x="2933" y="7213"/>
                  </a:lnTo>
                  <a:lnTo>
                    <a:pt x="4521" y="9626"/>
                  </a:lnTo>
                  <a:lnTo>
                    <a:pt x="6184" y="12268"/>
                  </a:lnTo>
                  <a:lnTo>
                    <a:pt x="6680" y="12268"/>
                  </a:lnTo>
                  <a:lnTo>
                    <a:pt x="6908" y="12052"/>
                  </a:lnTo>
                  <a:lnTo>
                    <a:pt x="6997" y="11811"/>
                  </a:lnTo>
                  <a:lnTo>
                    <a:pt x="6489" y="9499"/>
                  </a:lnTo>
                  <a:lnTo>
                    <a:pt x="5689" y="7061"/>
                  </a:lnTo>
                  <a:lnTo>
                    <a:pt x="4368" y="4025"/>
                  </a:lnTo>
                  <a:lnTo>
                    <a:pt x="3035" y="1917"/>
                  </a:lnTo>
                  <a:lnTo>
                    <a:pt x="1536" y="304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7103224" y="8060100"/>
              <a:ext cx="15875" cy="20955"/>
            </a:xfrm>
            <a:custGeom>
              <a:avLst/>
              <a:gdLst/>
              <a:ahLst/>
              <a:cxnLst/>
              <a:rect l="l" t="t" r="r" b="b"/>
              <a:pathLst>
                <a:path w="15875" h="20954">
                  <a:moveTo>
                    <a:pt x="1790" y="0"/>
                  </a:moveTo>
                  <a:lnTo>
                    <a:pt x="927" y="0"/>
                  </a:lnTo>
                  <a:lnTo>
                    <a:pt x="479" y="495"/>
                  </a:lnTo>
                  <a:lnTo>
                    <a:pt x="0" y="2565"/>
                  </a:lnTo>
                  <a:lnTo>
                    <a:pt x="711" y="4876"/>
                  </a:lnTo>
                  <a:lnTo>
                    <a:pt x="3022" y="8026"/>
                  </a:lnTo>
                  <a:lnTo>
                    <a:pt x="5054" y="10490"/>
                  </a:lnTo>
                  <a:lnTo>
                    <a:pt x="7734" y="13411"/>
                  </a:lnTo>
                  <a:lnTo>
                    <a:pt x="9296" y="15455"/>
                  </a:lnTo>
                  <a:lnTo>
                    <a:pt x="10439" y="17589"/>
                  </a:lnTo>
                  <a:lnTo>
                    <a:pt x="12052" y="19303"/>
                  </a:lnTo>
                  <a:lnTo>
                    <a:pt x="14008" y="20739"/>
                  </a:lnTo>
                  <a:lnTo>
                    <a:pt x="14490" y="20954"/>
                  </a:lnTo>
                  <a:lnTo>
                    <a:pt x="15113" y="20954"/>
                  </a:lnTo>
                  <a:lnTo>
                    <a:pt x="15265" y="20827"/>
                  </a:lnTo>
                  <a:lnTo>
                    <a:pt x="15532" y="20459"/>
                  </a:lnTo>
                  <a:lnTo>
                    <a:pt x="15532" y="20015"/>
                  </a:lnTo>
                  <a:lnTo>
                    <a:pt x="14833" y="17983"/>
                  </a:lnTo>
                  <a:lnTo>
                    <a:pt x="13004" y="15074"/>
                  </a:lnTo>
                  <a:lnTo>
                    <a:pt x="9537" y="10820"/>
                  </a:lnTo>
                  <a:lnTo>
                    <a:pt x="7150" y="7505"/>
                  </a:lnTo>
                  <a:lnTo>
                    <a:pt x="4737" y="3581"/>
                  </a:lnTo>
                  <a:lnTo>
                    <a:pt x="3149" y="1320"/>
                  </a:lnTo>
                  <a:lnTo>
                    <a:pt x="2120" y="165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7056069" y="8013164"/>
              <a:ext cx="43815" cy="46990"/>
            </a:xfrm>
            <a:custGeom>
              <a:avLst/>
              <a:gdLst/>
              <a:ahLst/>
              <a:cxnLst/>
              <a:rect l="l" t="t" r="r" b="b"/>
              <a:pathLst>
                <a:path w="43815" h="46990">
                  <a:moveTo>
                    <a:pt x="2197" y="0"/>
                  </a:moveTo>
                  <a:lnTo>
                    <a:pt x="711" y="0"/>
                  </a:lnTo>
                  <a:lnTo>
                    <a:pt x="0" y="469"/>
                  </a:lnTo>
                  <a:lnTo>
                    <a:pt x="10286" y="9626"/>
                  </a:lnTo>
                  <a:lnTo>
                    <a:pt x="12445" y="11569"/>
                  </a:lnTo>
                  <a:lnTo>
                    <a:pt x="27978" y="28689"/>
                  </a:lnTo>
                  <a:lnTo>
                    <a:pt x="30352" y="31267"/>
                  </a:lnTo>
                  <a:lnTo>
                    <a:pt x="32994" y="34683"/>
                  </a:lnTo>
                  <a:lnTo>
                    <a:pt x="35407" y="37680"/>
                  </a:lnTo>
                  <a:lnTo>
                    <a:pt x="38684" y="41605"/>
                  </a:lnTo>
                  <a:lnTo>
                    <a:pt x="42322" y="46088"/>
                  </a:lnTo>
                  <a:lnTo>
                    <a:pt x="42697" y="46393"/>
                  </a:lnTo>
                  <a:lnTo>
                    <a:pt x="43091" y="46393"/>
                  </a:lnTo>
                  <a:lnTo>
                    <a:pt x="43370" y="46088"/>
                  </a:lnTo>
                  <a:lnTo>
                    <a:pt x="43370" y="45770"/>
                  </a:lnTo>
                  <a:lnTo>
                    <a:pt x="26149" y="21361"/>
                  </a:lnTo>
                  <a:lnTo>
                    <a:pt x="22758" y="17983"/>
                  </a:lnTo>
                  <a:lnTo>
                    <a:pt x="19688" y="14579"/>
                  </a:lnTo>
                  <a:lnTo>
                    <a:pt x="17094" y="11912"/>
                  </a:lnTo>
                  <a:lnTo>
                    <a:pt x="13360" y="8343"/>
                  </a:lnTo>
                  <a:lnTo>
                    <a:pt x="10502" y="5549"/>
                  </a:lnTo>
                  <a:lnTo>
                    <a:pt x="7200" y="2260"/>
                  </a:lnTo>
                  <a:lnTo>
                    <a:pt x="4584" y="571"/>
                  </a:lnTo>
                  <a:lnTo>
                    <a:pt x="2590" y="50"/>
                  </a:lnTo>
                  <a:lnTo>
                    <a:pt x="219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7035844" y="8000342"/>
              <a:ext cx="9525" cy="6985"/>
            </a:xfrm>
            <a:custGeom>
              <a:avLst/>
              <a:gdLst/>
              <a:ahLst/>
              <a:cxnLst/>
              <a:rect l="l" t="t" r="r" b="b"/>
              <a:pathLst>
                <a:path w="9525" h="6984">
                  <a:moveTo>
                    <a:pt x="965" y="0"/>
                  </a:moveTo>
                  <a:lnTo>
                    <a:pt x="342" y="0"/>
                  </a:lnTo>
                  <a:lnTo>
                    <a:pt x="177" y="63"/>
                  </a:lnTo>
                  <a:lnTo>
                    <a:pt x="88" y="203"/>
                  </a:lnTo>
                  <a:lnTo>
                    <a:pt x="0" y="533"/>
                  </a:lnTo>
                  <a:lnTo>
                    <a:pt x="444" y="1523"/>
                  </a:lnTo>
                  <a:lnTo>
                    <a:pt x="8000" y="6908"/>
                  </a:lnTo>
                  <a:lnTo>
                    <a:pt x="8648" y="6908"/>
                  </a:lnTo>
                  <a:lnTo>
                    <a:pt x="8966" y="6769"/>
                  </a:lnTo>
                  <a:lnTo>
                    <a:pt x="9385" y="6210"/>
                  </a:lnTo>
                  <a:lnTo>
                    <a:pt x="9423" y="5803"/>
                  </a:lnTo>
                  <a:lnTo>
                    <a:pt x="8940" y="4178"/>
                  </a:lnTo>
                  <a:lnTo>
                    <a:pt x="7772" y="2933"/>
                  </a:lnTo>
                  <a:lnTo>
                    <a:pt x="5613" y="2184"/>
                  </a:lnTo>
                  <a:lnTo>
                    <a:pt x="3632" y="1295"/>
                  </a:lnTo>
                  <a:lnTo>
                    <a:pt x="1562" y="203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7000929" y="7991854"/>
              <a:ext cx="27940" cy="8890"/>
            </a:xfrm>
            <a:custGeom>
              <a:avLst/>
              <a:gdLst/>
              <a:ahLst/>
              <a:cxnLst/>
              <a:rect l="l" t="t" r="r" b="b"/>
              <a:pathLst>
                <a:path w="27940" h="8890">
                  <a:moveTo>
                    <a:pt x="12928" y="0"/>
                  </a:moveTo>
                  <a:lnTo>
                    <a:pt x="2286" y="0"/>
                  </a:lnTo>
                  <a:lnTo>
                    <a:pt x="0" y="609"/>
                  </a:lnTo>
                  <a:lnTo>
                    <a:pt x="0" y="2539"/>
                  </a:lnTo>
                  <a:lnTo>
                    <a:pt x="1244" y="3276"/>
                  </a:lnTo>
                  <a:lnTo>
                    <a:pt x="11252" y="3276"/>
                  </a:lnTo>
                  <a:lnTo>
                    <a:pt x="14846" y="3936"/>
                  </a:lnTo>
                  <a:lnTo>
                    <a:pt x="19570" y="5562"/>
                  </a:lnTo>
                  <a:lnTo>
                    <a:pt x="22745" y="6921"/>
                  </a:lnTo>
                  <a:lnTo>
                    <a:pt x="25057" y="8191"/>
                  </a:lnTo>
                  <a:lnTo>
                    <a:pt x="25793" y="8432"/>
                  </a:lnTo>
                  <a:lnTo>
                    <a:pt x="26962" y="8432"/>
                  </a:lnTo>
                  <a:lnTo>
                    <a:pt x="27253" y="8191"/>
                  </a:lnTo>
                  <a:lnTo>
                    <a:pt x="27330" y="6603"/>
                  </a:lnTo>
                  <a:lnTo>
                    <a:pt x="25069" y="4762"/>
                  </a:lnTo>
                  <a:lnTo>
                    <a:pt x="20459" y="2260"/>
                  </a:lnTo>
                  <a:lnTo>
                    <a:pt x="17513" y="927"/>
                  </a:lnTo>
                  <a:lnTo>
                    <a:pt x="15113" y="266"/>
                  </a:lnTo>
                  <a:lnTo>
                    <a:pt x="1292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6982357" y="7993928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5" h="3809">
                  <a:moveTo>
                    <a:pt x="10172" y="0"/>
                  </a:moveTo>
                  <a:lnTo>
                    <a:pt x="1320" y="0"/>
                  </a:lnTo>
                  <a:lnTo>
                    <a:pt x="0" y="939"/>
                  </a:lnTo>
                  <a:lnTo>
                    <a:pt x="119" y="3073"/>
                  </a:lnTo>
                  <a:lnTo>
                    <a:pt x="800" y="3581"/>
                  </a:lnTo>
                  <a:lnTo>
                    <a:pt x="2324" y="3581"/>
                  </a:lnTo>
                  <a:lnTo>
                    <a:pt x="2654" y="3543"/>
                  </a:lnTo>
                  <a:lnTo>
                    <a:pt x="4546" y="3073"/>
                  </a:lnTo>
                  <a:lnTo>
                    <a:pt x="6540" y="2755"/>
                  </a:lnTo>
                  <a:lnTo>
                    <a:pt x="8432" y="2755"/>
                  </a:lnTo>
                  <a:lnTo>
                    <a:pt x="9613" y="2171"/>
                  </a:lnTo>
                  <a:lnTo>
                    <a:pt x="10439" y="977"/>
                  </a:lnTo>
                  <a:lnTo>
                    <a:pt x="10553" y="520"/>
                  </a:lnTo>
                  <a:lnTo>
                    <a:pt x="10337" y="88"/>
                  </a:lnTo>
                  <a:lnTo>
                    <a:pt x="1017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6965174" y="7996095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4" h="6350">
                  <a:moveTo>
                    <a:pt x="7162" y="0"/>
                  </a:moveTo>
                  <a:lnTo>
                    <a:pt x="5600" y="0"/>
                  </a:lnTo>
                  <a:lnTo>
                    <a:pt x="4076" y="165"/>
                  </a:lnTo>
                  <a:lnTo>
                    <a:pt x="2298" y="1015"/>
                  </a:lnTo>
                  <a:lnTo>
                    <a:pt x="673" y="2819"/>
                  </a:lnTo>
                  <a:lnTo>
                    <a:pt x="0" y="4178"/>
                  </a:lnTo>
                  <a:lnTo>
                    <a:pt x="0" y="5562"/>
                  </a:lnTo>
                  <a:lnTo>
                    <a:pt x="533" y="5968"/>
                  </a:lnTo>
                  <a:lnTo>
                    <a:pt x="1587" y="5968"/>
                  </a:lnTo>
                  <a:lnTo>
                    <a:pt x="8089" y="2438"/>
                  </a:lnTo>
                  <a:lnTo>
                    <a:pt x="8089" y="634"/>
                  </a:lnTo>
                  <a:lnTo>
                    <a:pt x="716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6951271" y="8001866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9525" h="6350">
                  <a:moveTo>
                    <a:pt x="8737" y="0"/>
                  </a:moveTo>
                  <a:lnTo>
                    <a:pt x="7493" y="0"/>
                  </a:lnTo>
                  <a:lnTo>
                    <a:pt x="6908" y="152"/>
                  </a:lnTo>
                  <a:lnTo>
                    <a:pt x="4826" y="1143"/>
                  </a:lnTo>
                  <a:lnTo>
                    <a:pt x="2590" y="2616"/>
                  </a:lnTo>
                  <a:lnTo>
                    <a:pt x="431" y="4533"/>
                  </a:lnTo>
                  <a:lnTo>
                    <a:pt x="0" y="5232"/>
                  </a:lnTo>
                  <a:lnTo>
                    <a:pt x="215" y="5816"/>
                  </a:lnTo>
                  <a:lnTo>
                    <a:pt x="368" y="5994"/>
                  </a:lnTo>
                  <a:lnTo>
                    <a:pt x="1689" y="5994"/>
                  </a:lnTo>
                  <a:lnTo>
                    <a:pt x="3976" y="5232"/>
                  </a:lnTo>
                  <a:lnTo>
                    <a:pt x="7683" y="3416"/>
                  </a:lnTo>
                  <a:lnTo>
                    <a:pt x="9182" y="1917"/>
                  </a:lnTo>
                  <a:lnTo>
                    <a:pt x="9182" y="355"/>
                  </a:lnTo>
                  <a:lnTo>
                    <a:pt x="873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6928715" y="8043766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4" h="7620">
                  <a:moveTo>
                    <a:pt x="7543" y="0"/>
                  </a:moveTo>
                  <a:lnTo>
                    <a:pt x="6476" y="0"/>
                  </a:lnTo>
                  <a:lnTo>
                    <a:pt x="5765" y="317"/>
                  </a:lnTo>
                  <a:lnTo>
                    <a:pt x="3771" y="1866"/>
                  </a:lnTo>
                  <a:lnTo>
                    <a:pt x="1930" y="3797"/>
                  </a:lnTo>
                  <a:lnTo>
                    <a:pt x="266" y="6096"/>
                  </a:lnTo>
                  <a:lnTo>
                    <a:pt x="0" y="6870"/>
                  </a:lnTo>
                  <a:lnTo>
                    <a:pt x="279" y="7429"/>
                  </a:lnTo>
                  <a:lnTo>
                    <a:pt x="457" y="7518"/>
                  </a:lnTo>
                  <a:lnTo>
                    <a:pt x="914" y="7493"/>
                  </a:lnTo>
                  <a:lnTo>
                    <a:pt x="1790" y="7289"/>
                  </a:lnTo>
                  <a:lnTo>
                    <a:pt x="3809" y="6070"/>
                  </a:lnTo>
                  <a:lnTo>
                    <a:pt x="7073" y="3454"/>
                  </a:lnTo>
                  <a:lnTo>
                    <a:pt x="8204" y="1663"/>
                  </a:lnTo>
                  <a:lnTo>
                    <a:pt x="7886" y="266"/>
                  </a:lnTo>
                  <a:lnTo>
                    <a:pt x="754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6959642" y="7992685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5816" y="0"/>
                  </a:moveTo>
                  <a:lnTo>
                    <a:pt x="4737" y="0"/>
                  </a:lnTo>
                  <a:lnTo>
                    <a:pt x="3314" y="622"/>
                  </a:lnTo>
                  <a:lnTo>
                    <a:pt x="0" y="2679"/>
                  </a:lnTo>
                  <a:lnTo>
                    <a:pt x="132" y="3136"/>
                  </a:lnTo>
                  <a:lnTo>
                    <a:pt x="215" y="3263"/>
                  </a:lnTo>
                  <a:lnTo>
                    <a:pt x="723" y="3263"/>
                  </a:lnTo>
                  <a:lnTo>
                    <a:pt x="1206" y="3136"/>
                  </a:lnTo>
                  <a:lnTo>
                    <a:pt x="3809" y="2222"/>
                  </a:lnTo>
                  <a:lnTo>
                    <a:pt x="5854" y="1104"/>
                  </a:lnTo>
                  <a:lnTo>
                    <a:pt x="581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6972442" y="7987710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19684" y="0"/>
                  </a:moveTo>
                  <a:lnTo>
                    <a:pt x="11836" y="0"/>
                  </a:lnTo>
                  <a:lnTo>
                    <a:pt x="9436" y="330"/>
                  </a:lnTo>
                  <a:lnTo>
                    <a:pt x="6324" y="1155"/>
                  </a:lnTo>
                  <a:lnTo>
                    <a:pt x="3505" y="2082"/>
                  </a:lnTo>
                  <a:lnTo>
                    <a:pt x="0" y="3454"/>
                  </a:lnTo>
                  <a:lnTo>
                    <a:pt x="152" y="4305"/>
                  </a:lnTo>
                  <a:lnTo>
                    <a:pt x="673" y="4457"/>
                  </a:lnTo>
                  <a:lnTo>
                    <a:pt x="3568" y="4457"/>
                  </a:lnTo>
                  <a:lnTo>
                    <a:pt x="8127" y="3797"/>
                  </a:lnTo>
                  <a:lnTo>
                    <a:pt x="11849" y="2984"/>
                  </a:lnTo>
                  <a:lnTo>
                    <a:pt x="18440" y="2984"/>
                  </a:lnTo>
                  <a:lnTo>
                    <a:pt x="20878" y="2578"/>
                  </a:lnTo>
                  <a:lnTo>
                    <a:pt x="20878" y="698"/>
                  </a:lnTo>
                  <a:lnTo>
                    <a:pt x="19684" y="0"/>
                  </a:lnTo>
                  <a:close/>
                </a:path>
                <a:path w="20954" h="5079">
                  <a:moveTo>
                    <a:pt x="18440" y="2984"/>
                  </a:moveTo>
                  <a:lnTo>
                    <a:pt x="11849" y="2984"/>
                  </a:lnTo>
                  <a:lnTo>
                    <a:pt x="13614" y="3276"/>
                  </a:lnTo>
                  <a:lnTo>
                    <a:pt x="17144" y="3200"/>
                  </a:lnTo>
                  <a:lnTo>
                    <a:pt x="18440" y="2984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6982024" y="7979715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09">
                  <a:moveTo>
                    <a:pt x="8737" y="0"/>
                  </a:moveTo>
                  <a:lnTo>
                    <a:pt x="2298" y="0"/>
                  </a:lnTo>
                  <a:lnTo>
                    <a:pt x="838" y="241"/>
                  </a:lnTo>
                  <a:lnTo>
                    <a:pt x="12" y="1016"/>
                  </a:lnTo>
                  <a:lnTo>
                    <a:pt x="0" y="1765"/>
                  </a:lnTo>
                  <a:lnTo>
                    <a:pt x="774" y="2857"/>
                  </a:lnTo>
                  <a:lnTo>
                    <a:pt x="2120" y="3276"/>
                  </a:lnTo>
                  <a:lnTo>
                    <a:pt x="8737" y="3276"/>
                  </a:lnTo>
                  <a:lnTo>
                    <a:pt x="9626" y="2540"/>
                  </a:lnTo>
                  <a:lnTo>
                    <a:pt x="9626" y="736"/>
                  </a:lnTo>
                  <a:lnTo>
                    <a:pt x="873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6997767" y="7980266"/>
              <a:ext cx="13970" cy="4445"/>
            </a:xfrm>
            <a:custGeom>
              <a:avLst/>
              <a:gdLst/>
              <a:ahLst/>
              <a:cxnLst/>
              <a:rect l="l" t="t" r="r" b="b"/>
              <a:pathLst>
                <a:path w="13970" h="4445">
                  <a:moveTo>
                    <a:pt x="4736" y="0"/>
                  </a:moveTo>
                  <a:lnTo>
                    <a:pt x="2285" y="0"/>
                  </a:lnTo>
                  <a:lnTo>
                    <a:pt x="1714" y="76"/>
                  </a:lnTo>
                  <a:lnTo>
                    <a:pt x="698" y="469"/>
                  </a:lnTo>
                  <a:lnTo>
                    <a:pt x="190" y="927"/>
                  </a:lnTo>
                  <a:lnTo>
                    <a:pt x="19" y="1397"/>
                  </a:lnTo>
                  <a:lnTo>
                    <a:pt x="0" y="2273"/>
                  </a:lnTo>
                  <a:lnTo>
                    <a:pt x="469" y="3149"/>
                  </a:lnTo>
                  <a:lnTo>
                    <a:pt x="3580" y="3937"/>
                  </a:lnTo>
                  <a:lnTo>
                    <a:pt x="7200" y="4343"/>
                  </a:lnTo>
                  <a:lnTo>
                    <a:pt x="8102" y="4381"/>
                  </a:lnTo>
                  <a:lnTo>
                    <a:pt x="11188" y="4381"/>
                  </a:lnTo>
                  <a:lnTo>
                    <a:pt x="12966" y="4089"/>
                  </a:lnTo>
                  <a:lnTo>
                    <a:pt x="13931" y="3416"/>
                  </a:lnTo>
                  <a:lnTo>
                    <a:pt x="13951" y="3149"/>
                  </a:lnTo>
                  <a:lnTo>
                    <a:pt x="13779" y="2273"/>
                  </a:lnTo>
                  <a:lnTo>
                    <a:pt x="11962" y="1397"/>
                  </a:lnTo>
                  <a:lnTo>
                    <a:pt x="7124" y="304"/>
                  </a:lnTo>
                  <a:lnTo>
                    <a:pt x="473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7015115" y="7982657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4" h="3809">
                  <a:moveTo>
                    <a:pt x="5105" y="0"/>
                  </a:moveTo>
                  <a:lnTo>
                    <a:pt x="1612" y="12"/>
                  </a:lnTo>
                  <a:lnTo>
                    <a:pt x="507" y="368"/>
                  </a:lnTo>
                  <a:lnTo>
                    <a:pt x="12" y="1193"/>
                  </a:lnTo>
                  <a:lnTo>
                    <a:pt x="0" y="1460"/>
                  </a:lnTo>
                  <a:lnTo>
                    <a:pt x="571" y="2590"/>
                  </a:lnTo>
                  <a:lnTo>
                    <a:pt x="2158" y="3276"/>
                  </a:lnTo>
                  <a:lnTo>
                    <a:pt x="5422" y="3263"/>
                  </a:lnTo>
                  <a:lnTo>
                    <a:pt x="6615" y="2590"/>
                  </a:lnTo>
                  <a:lnTo>
                    <a:pt x="6705" y="711"/>
                  </a:lnTo>
                  <a:lnTo>
                    <a:pt x="510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7023940" y="7984596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4" h="6350">
                  <a:moveTo>
                    <a:pt x="3238" y="0"/>
                  </a:moveTo>
                  <a:lnTo>
                    <a:pt x="1828" y="0"/>
                  </a:lnTo>
                  <a:lnTo>
                    <a:pt x="1193" y="114"/>
                  </a:lnTo>
                  <a:lnTo>
                    <a:pt x="431" y="482"/>
                  </a:lnTo>
                  <a:lnTo>
                    <a:pt x="203" y="761"/>
                  </a:lnTo>
                  <a:lnTo>
                    <a:pt x="0" y="1777"/>
                  </a:lnTo>
                  <a:lnTo>
                    <a:pt x="304" y="2616"/>
                  </a:lnTo>
                  <a:lnTo>
                    <a:pt x="1993" y="4546"/>
                  </a:lnTo>
                  <a:lnTo>
                    <a:pt x="4127" y="5689"/>
                  </a:lnTo>
                  <a:lnTo>
                    <a:pt x="5727" y="5943"/>
                  </a:lnTo>
                  <a:lnTo>
                    <a:pt x="6070" y="5981"/>
                  </a:lnTo>
                  <a:lnTo>
                    <a:pt x="6883" y="5981"/>
                  </a:lnTo>
                  <a:lnTo>
                    <a:pt x="7391" y="5753"/>
                  </a:lnTo>
                  <a:lnTo>
                    <a:pt x="7962" y="4902"/>
                  </a:lnTo>
                  <a:lnTo>
                    <a:pt x="7975" y="4305"/>
                  </a:lnTo>
                  <a:lnTo>
                    <a:pt x="7124" y="2235"/>
                  </a:lnTo>
                  <a:lnTo>
                    <a:pt x="5689" y="736"/>
                  </a:lnTo>
                  <a:lnTo>
                    <a:pt x="3937" y="114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7041301" y="7991629"/>
              <a:ext cx="59055" cy="53340"/>
            </a:xfrm>
            <a:custGeom>
              <a:avLst/>
              <a:gdLst/>
              <a:ahLst/>
              <a:cxnLst/>
              <a:rect l="l" t="t" r="r" b="b"/>
              <a:pathLst>
                <a:path w="59054" h="53340">
                  <a:moveTo>
                    <a:pt x="1790" y="0"/>
                  </a:moveTo>
                  <a:lnTo>
                    <a:pt x="495" y="0"/>
                  </a:lnTo>
                  <a:lnTo>
                    <a:pt x="177" y="101"/>
                  </a:lnTo>
                  <a:lnTo>
                    <a:pt x="105" y="241"/>
                  </a:lnTo>
                  <a:lnTo>
                    <a:pt x="0" y="685"/>
                  </a:lnTo>
                  <a:lnTo>
                    <a:pt x="723" y="1816"/>
                  </a:lnTo>
                  <a:lnTo>
                    <a:pt x="1866" y="3111"/>
                  </a:lnTo>
                  <a:lnTo>
                    <a:pt x="3505" y="4470"/>
                  </a:lnTo>
                  <a:lnTo>
                    <a:pt x="6565" y="6629"/>
                  </a:lnTo>
                  <a:lnTo>
                    <a:pt x="12433" y="10579"/>
                  </a:lnTo>
                  <a:lnTo>
                    <a:pt x="17653" y="14198"/>
                  </a:lnTo>
                  <a:lnTo>
                    <a:pt x="46316" y="42443"/>
                  </a:lnTo>
                  <a:lnTo>
                    <a:pt x="51917" y="48831"/>
                  </a:lnTo>
                  <a:lnTo>
                    <a:pt x="55130" y="51993"/>
                  </a:lnTo>
                  <a:lnTo>
                    <a:pt x="56730" y="52958"/>
                  </a:lnTo>
                  <a:lnTo>
                    <a:pt x="57162" y="53111"/>
                  </a:lnTo>
                  <a:lnTo>
                    <a:pt x="57848" y="53111"/>
                  </a:lnTo>
                  <a:lnTo>
                    <a:pt x="58115" y="52997"/>
                  </a:lnTo>
                  <a:lnTo>
                    <a:pt x="58496" y="52603"/>
                  </a:lnTo>
                  <a:lnTo>
                    <a:pt x="58597" y="50914"/>
                  </a:lnTo>
                  <a:lnTo>
                    <a:pt x="56984" y="48691"/>
                  </a:lnTo>
                  <a:lnTo>
                    <a:pt x="53047" y="45389"/>
                  </a:lnTo>
                  <a:lnTo>
                    <a:pt x="50266" y="42379"/>
                  </a:lnTo>
                  <a:lnTo>
                    <a:pt x="26111" y="16675"/>
                  </a:lnTo>
                  <a:lnTo>
                    <a:pt x="23329" y="14490"/>
                  </a:lnTo>
                  <a:lnTo>
                    <a:pt x="2959" y="241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7103407" y="8046404"/>
              <a:ext cx="8255" cy="12065"/>
            </a:xfrm>
            <a:custGeom>
              <a:avLst/>
              <a:gdLst/>
              <a:ahLst/>
              <a:cxnLst/>
              <a:rect l="l" t="t" r="r" b="b"/>
              <a:pathLst>
                <a:path w="8254" h="12065">
                  <a:moveTo>
                    <a:pt x="1050" y="0"/>
                  </a:moveTo>
                  <a:lnTo>
                    <a:pt x="580" y="0"/>
                  </a:lnTo>
                  <a:lnTo>
                    <a:pt x="402" y="76"/>
                  </a:lnTo>
                  <a:lnTo>
                    <a:pt x="34" y="533"/>
                  </a:lnTo>
                  <a:lnTo>
                    <a:pt x="0" y="1231"/>
                  </a:lnTo>
                  <a:lnTo>
                    <a:pt x="402" y="3352"/>
                  </a:lnTo>
                  <a:lnTo>
                    <a:pt x="1355" y="5283"/>
                  </a:lnTo>
                  <a:lnTo>
                    <a:pt x="3082" y="6934"/>
                  </a:lnTo>
                  <a:lnTo>
                    <a:pt x="4657" y="8788"/>
                  </a:lnTo>
                  <a:lnTo>
                    <a:pt x="6378" y="11112"/>
                  </a:lnTo>
                  <a:lnTo>
                    <a:pt x="6930" y="11544"/>
                  </a:lnTo>
                  <a:lnTo>
                    <a:pt x="7362" y="11556"/>
                  </a:lnTo>
                  <a:lnTo>
                    <a:pt x="7573" y="11544"/>
                  </a:lnTo>
                  <a:lnTo>
                    <a:pt x="7718" y="11455"/>
                  </a:lnTo>
                  <a:lnTo>
                    <a:pt x="7921" y="11112"/>
                  </a:lnTo>
                  <a:lnTo>
                    <a:pt x="7972" y="9347"/>
                  </a:lnTo>
                  <a:lnTo>
                    <a:pt x="6981" y="6883"/>
                  </a:lnTo>
                  <a:lnTo>
                    <a:pt x="4543" y="3340"/>
                  </a:lnTo>
                  <a:lnTo>
                    <a:pt x="2726" y="1231"/>
                  </a:lnTo>
                  <a:lnTo>
                    <a:pt x="1355" y="139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7114682" y="8060976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1028" y="0"/>
                  </a:moveTo>
                  <a:lnTo>
                    <a:pt x="393" y="0"/>
                  </a:lnTo>
                  <a:lnTo>
                    <a:pt x="12" y="381"/>
                  </a:lnTo>
                  <a:lnTo>
                    <a:pt x="0" y="838"/>
                  </a:lnTo>
                  <a:lnTo>
                    <a:pt x="571" y="3352"/>
                  </a:lnTo>
                  <a:lnTo>
                    <a:pt x="1727" y="5651"/>
                  </a:lnTo>
                  <a:lnTo>
                    <a:pt x="3213" y="7137"/>
                  </a:lnTo>
                  <a:lnTo>
                    <a:pt x="3708" y="7416"/>
                  </a:lnTo>
                  <a:lnTo>
                    <a:pt x="4508" y="7416"/>
                  </a:lnTo>
                  <a:lnTo>
                    <a:pt x="4723" y="7137"/>
                  </a:lnTo>
                  <a:lnTo>
                    <a:pt x="4762" y="5524"/>
                  </a:lnTo>
                  <a:lnTo>
                    <a:pt x="3619" y="3225"/>
                  </a:lnTo>
                  <a:lnTo>
                    <a:pt x="1714" y="762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7123241" y="8071949"/>
              <a:ext cx="6985" cy="10795"/>
            </a:xfrm>
            <a:custGeom>
              <a:avLst/>
              <a:gdLst/>
              <a:ahLst/>
              <a:cxnLst/>
              <a:rect l="l" t="t" r="r" b="b"/>
              <a:pathLst>
                <a:path w="6984" h="10795">
                  <a:moveTo>
                    <a:pt x="939" y="0"/>
                  </a:moveTo>
                  <a:lnTo>
                    <a:pt x="304" y="0"/>
                  </a:lnTo>
                  <a:lnTo>
                    <a:pt x="0" y="292"/>
                  </a:lnTo>
                  <a:lnTo>
                    <a:pt x="63" y="1193"/>
                  </a:lnTo>
                  <a:lnTo>
                    <a:pt x="355" y="2933"/>
                  </a:lnTo>
                  <a:lnTo>
                    <a:pt x="2070" y="6248"/>
                  </a:lnTo>
                  <a:lnTo>
                    <a:pt x="5016" y="10058"/>
                  </a:lnTo>
                  <a:lnTo>
                    <a:pt x="5765" y="10794"/>
                  </a:lnTo>
                  <a:lnTo>
                    <a:pt x="6235" y="10794"/>
                  </a:lnTo>
                  <a:lnTo>
                    <a:pt x="6438" y="10566"/>
                  </a:lnTo>
                  <a:lnTo>
                    <a:pt x="6377" y="10058"/>
                  </a:lnTo>
                  <a:lnTo>
                    <a:pt x="5486" y="7835"/>
                  </a:lnTo>
                  <a:lnTo>
                    <a:pt x="3771" y="4533"/>
                  </a:lnTo>
                  <a:lnTo>
                    <a:pt x="1765" y="1193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7116629" y="8049638"/>
              <a:ext cx="6985" cy="13335"/>
            </a:xfrm>
            <a:custGeom>
              <a:avLst/>
              <a:gdLst/>
              <a:ahLst/>
              <a:cxnLst/>
              <a:rect l="l" t="t" r="r" b="b"/>
              <a:pathLst>
                <a:path w="6984" h="13334">
                  <a:moveTo>
                    <a:pt x="990" y="0"/>
                  </a:moveTo>
                  <a:lnTo>
                    <a:pt x="241" y="0"/>
                  </a:lnTo>
                  <a:lnTo>
                    <a:pt x="52" y="228"/>
                  </a:lnTo>
                  <a:lnTo>
                    <a:pt x="0" y="1612"/>
                  </a:lnTo>
                  <a:lnTo>
                    <a:pt x="520" y="2984"/>
                  </a:lnTo>
                  <a:lnTo>
                    <a:pt x="1803" y="4635"/>
                  </a:lnTo>
                  <a:lnTo>
                    <a:pt x="3060" y="6553"/>
                  </a:lnTo>
                  <a:lnTo>
                    <a:pt x="4889" y="9639"/>
                  </a:lnTo>
                  <a:lnTo>
                    <a:pt x="5854" y="11684"/>
                  </a:lnTo>
                  <a:lnTo>
                    <a:pt x="6273" y="13093"/>
                  </a:lnTo>
                  <a:lnTo>
                    <a:pt x="6388" y="13271"/>
                  </a:lnTo>
                  <a:lnTo>
                    <a:pt x="6781" y="13271"/>
                  </a:lnTo>
                  <a:lnTo>
                    <a:pt x="6857" y="12992"/>
                  </a:lnTo>
                  <a:lnTo>
                    <a:pt x="6902" y="9639"/>
                  </a:lnTo>
                  <a:lnTo>
                    <a:pt x="6210" y="7137"/>
                  </a:lnTo>
                  <a:lnTo>
                    <a:pt x="4356" y="3594"/>
                  </a:lnTo>
                  <a:lnTo>
                    <a:pt x="2844" y="1473"/>
                  </a:lnTo>
                  <a:lnTo>
                    <a:pt x="1447" y="228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7108923" y="8041753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1079" y="0"/>
                  </a:moveTo>
                  <a:lnTo>
                    <a:pt x="317" y="0"/>
                  </a:lnTo>
                  <a:lnTo>
                    <a:pt x="0" y="63"/>
                  </a:lnTo>
                  <a:lnTo>
                    <a:pt x="0" y="1739"/>
                  </a:lnTo>
                  <a:lnTo>
                    <a:pt x="901" y="3911"/>
                  </a:lnTo>
                  <a:lnTo>
                    <a:pt x="2374" y="6032"/>
                  </a:lnTo>
                  <a:lnTo>
                    <a:pt x="3238" y="7200"/>
                  </a:lnTo>
                  <a:lnTo>
                    <a:pt x="4000" y="7200"/>
                  </a:lnTo>
                  <a:lnTo>
                    <a:pt x="4127" y="7124"/>
                  </a:lnTo>
                  <a:lnTo>
                    <a:pt x="4279" y="6870"/>
                  </a:lnTo>
                  <a:lnTo>
                    <a:pt x="4318" y="5461"/>
                  </a:lnTo>
                  <a:lnTo>
                    <a:pt x="3403" y="3276"/>
                  </a:lnTo>
                  <a:lnTo>
                    <a:pt x="1943" y="1155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7091068" y="8021493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5">
                  <a:moveTo>
                    <a:pt x="863" y="0"/>
                  </a:moveTo>
                  <a:lnTo>
                    <a:pt x="651" y="50"/>
                  </a:lnTo>
                  <a:lnTo>
                    <a:pt x="279" y="266"/>
                  </a:lnTo>
                  <a:lnTo>
                    <a:pt x="139" y="507"/>
                  </a:lnTo>
                  <a:lnTo>
                    <a:pt x="0" y="1562"/>
                  </a:lnTo>
                  <a:lnTo>
                    <a:pt x="546" y="2666"/>
                  </a:lnTo>
                  <a:lnTo>
                    <a:pt x="2882" y="5067"/>
                  </a:lnTo>
                  <a:lnTo>
                    <a:pt x="4965" y="7289"/>
                  </a:lnTo>
                  <a:lnTo>
                    <a:pt x="7429" y="9982"/>
                  </a:lnTo>
                  <a:lnTo>
                    <a:pt x="9372" y="12522"/>
                  </a:lnTo>
                  <a:lnTo>
                    <a:pt x="11468" y="15760"/>
                  </a:lnTo>
                  <a:lnTo>
                    <a:pt x="12725" y="16776"/>
                  </a:lnTo>
                  <a:lnTo>
                    <a:pt x="13830" y="16827"/>
                  </a:lnTo>
                  <a:lnTo>
                    <a:pt x="14041" y="16776"/>
                  </a:lnTo>
                  <a:lnTo>
                    <a:pt x="14452" y="16522"/>
                  </a:lnTo>
                  <a:lnTo>
                    <a:pt x="14630" y="16243"/>
                  </a:lnTo>
                  <a:lnTo>
                    <a:pt x="14820" y="15163"/>
                  </a:lnTo>
                  <a:lnTo>
                    <a:pt x="14490" y="14185"/>
                  </a:lnTo>
                  <a:lnTo>
                    <a:pt x="12877" y="12077"/>
                  </a:lnTo>
                  <a:lnTo>
                    <a:pt x="11379" y="9956"/>
                  </a:lnTo>
                  <a:lnTo>
                    <a:pt x="9613" y="7251"/>
                  </a:lnTo>
                  <a:lnTo>
                    <a:pt x="7366" y="4622"/>
                  </a:lnTo>
                  <a:lnTo>
                    <a:pt x="3924" y="1181"/>
                  </a:lnTo>
                  <a:lnTo>
                    <a:pt x="2120" y="50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7108382" y="8029236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1270" y="0"/>
                  </a:moveTo>
                  <a:lnTo>
                    <a:pt x="381" y="0"/>
                  </a:lnTo>
                  <a:lnTo>
                    <a:pt x="0" y="139"/>
                  </a:lnTo>
                  <a:lnTo>
                    <a:pt x="0" y="2476"/>
                  </a:lnTo>
                  <a:lnTo>
                    <a:pt x="1485" y="5511"/>
                  </a:lnTo>
                  <a:lnTo>
                    <a:pt x="4038" y="8724"/>
                  </a:lnTo>
                  <a:lnTo>
                    <a:pt x="5041" y="9829"/>
                  </a:lnTo>
                  <a:lnTo>
                    <a:pt x="5727" y="9829"/>
                  </a:lnTo>
                  <a:lnTo>
                    <a:pt x="6032" y="9486"/>
                  </a:lnTo>
                  <a:lnTo>
                    <a:pt x="6019" y="9118"/>
                  </a:lnTo>
                  <a:lnTo>
                    <a:pt x="5270" y="6731"/>
                  </a:lnTo>
                  <a:lnTo>
                    <a:pt x="3797" y="3721"/>
                  </a:lnTo>
                  <a:lnTo>
                    <a:pt x="2108" y="113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7097127" y="8014176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20" h="11429">
                  <a:moveTo>
                    <a:pt x="1524" y="0"/>
                  </a:moveTo>
                  <a:lnTo>
                    <a:pt x="685" y="0"/>
                  </a:lnTo>
                  <a:lnTo>
                    <a:pt x="508" y="76"/>
                  </a:lnTo>
                  <a:lnTo>
                    <a:pt x="114" y="495"/>
                  </a:lnTo>
                  <a:lnTo>
                    <a:pt x="0" y="1015"/>
                  </a:lnTo>
                  <a:lnTo>
                    <a:pt x="177" y="4140"/>
                  </a:lnTo>
                  <a:lnTo>
                    <a:pt x="1384" y="6489"/>
                  </a:lnTo>
                  <a:lnTo>
                    <a:pt x="4013" y="7480"/>
                  </a:lnTo>
                  <a:lnTo>
                    <a:pt x="5638" y="8902"/>
                  </a:lnTo>
                  <a:lnTo>
                    <a:pt x="6819" y="11010"/>
                  </a:lnTo>
                  <a:lnTo>
                    <a:pt x="7035" y="11125"/>
                  </a:lnTo>
                  <a:lnTo>
                    <a:pt x="7188" y="11125"/>
                  </a:lnTo>
                  <a:lnTo>
                    <a:pt x="7327" y="11087"/>
                  </a:lnTo>
                  <a:lnTo>
                    <a:pt x="7581" y="10782"/>
                  </a:lnTo>
                  <a:lnTo>
                    <a:pt x="6946" y="8064"/>
                  </a:lnTo>
                  <a:lnTo>
                    <a:pt x="5168" y="4686"/>
                  </a:lnTo>
                  <a:lnTo>
                    <a:pt x="2400" y="749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7084239" y="8013745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4059" y="0"/>
                  </a:moveTo>
                  <a:lnTo>
                    <a:pt x="2573" y="0"/>
                  </a:lnTo>
                  <a:lnTo>
                    <a:pt x="2015" y="203"/>
                  </a:lnTo>
                  <a:lnTo>
                    <a:pt x="567" y="1308"/>
                  </a:lnTo>
                  <a:lnTo>
                    <a:pt x="0" y="2095"/>
                  </a:lnTo>
                  <a:lnTo>
                    <a:pt x="21" y="3174"/>
                  </a:lnTo>
                  <a:lnTo>
                    <a:pt x="719" y="3733"/>
                  </a:lnTo>
                  <a:lnTo>
                    <a:pt x="2345" y="4076"/>
                  </a:lnTo>
                  <a:lnTo>
                    <a:pt x="4605" y="4076"/>
                  </a:lnTo>
                  <a:lnTo>
                    <a:pt x="5177" y="3809"/>
                  </a:lnTo>
                  <a:lnTo>
                    <a:pt x="5668" y="2984"/>
                  </a:lnTo>
                  <a:lnTo>
                    <a:pt x="5723" y="2095"/>
                  </a:lnTo>
                  <a:lnTo>
                    <a:pt x="4872" y="507"/>
                  </a:lnTo>
                  <a:lnTo>
                    <a:pt x="405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7066064" y="799871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2006" y="0"/>
                  </a:moveTo>
                  <a:lnTo>
                    <a:pt x="812" y="0"/>
                  </a:lnTo>
                  <a:lnTo>
                    <a:pt x="63" y="596"/>
                  </a:lnTo>
                  <a:lnTo>
                    <a:pt x="0" y="2476"/>
                  </a:lnTo>
                  <a:lnTo>
                    <a:pt x="1549" y="3644"/>
                  </a:lnTo>
                  <a:lnTo>
                    <a:pt x="5372" y="4686"/>
                  </a:lnTo>
                  <a:lnTo>
                    <a:pt x="7632" y="5842"/>
                  </a:lnTo>
                  <a:lnTo>
                    <a:pt x="9486" y="7696"/>
                  </a:lnTo>
                  <a:lnTo>
                    <a:pt x="10998" y="10071"/>
                  </a:lnTo>
                  <a:lnTo>
                    <a:pt x="12420" y="13131"/>
                  </a:lnTo>
                  <a:lnTo>
                    <a:pt x="12877" y="13665"/>
                  </a:lnTo>
                  <a:lnTo>
                    <a:pt x="13703" y="13665"/>
                  </a:lnTo>
                  <a:lnTo>
                    <a:pt x="13921" y="13131"/>
                  </a:lnTo>
                  <a:lnTo>
                    <a:pt x="13931" y="9969"/>
                  </a:lnTo>
                  <a:lnTo>
                    <a:pt x="13157" y="6845"/>
                  </a:lnTo>
                  <a:lnTo>
                    <a:pt x="11252" y="3200"/>
                  </a:lnTo>
                  <a:lnTo>
                    <a:pt x="9080" y="1384"/>
                  </a:lnTo>
                  <a:lnTo>
                    <a:pt x="5689" y="596"/>
                  </a:lnTo>
                  <a:lnTo>
                    <a:pt x="3390" y="165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7056714" y="798939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1003" y="0"/>
                  </a:moveTo>
                  <a:lnTo>
                    <a:pt x="431" y="0"/>
                  </a:lnTo>
                  <a:lnTo>
                    <a:pt x="254" y="152"/>
                  </a:lnTo>
                  <a:lnTo>
                    <a:pt x="0" y="546"/>
                  </a:lnTo>
                  <a:lnTo>
                    <a:pt x="25" y="965"/>
                  </a:lnTo>
                  <a:lnTo>
                    <a:pt x="762" y="2654"/>
                  </a:lnTo>
                  <a:lnTo>
                    <a:pt x="2298" y="4508"/>
                  </a:lnTo>
                  <a:lnTo>
                    <a:pt x="4229" y="6045"/>
                  </a:lnTo>
                  <a:lnTo>
                    <a:pt x="4660" y="6261"/>
                  </a:lnTo>
                  <a:lnTo>
                    <a:pt x="5194" y="6261"/>
                  </a:lnTo>
                  <a:lnTo>
                    <a:pt x="5562" y="5753"/>
                  </a:lnTo>
                  <a:lnTo>
                    <a:pt x="5486" y="5207"/>
                  </a:lnTo>
                  <a:lnTo>
                    <a:pt x="4381" y="2705"/>
                  </a:lnTo>
                  <a:lnTo>
                    <a:pt x="2819" y="838"/>
                  </a:lnTo>
                  <a:lnTo>
                    <a:pt x="1308" y="8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7041198" y="7982235"/>
              <a:ext cx="11430" cy="8255"/>
            </a:xfrm>
            <a:custGeom>
              <a:avLst/>
              <a:gdLst/>
              <a:ahLst/>
              <a:cxnLst/>
              <a:rect l="l" t="t" r="r" b="b"/>
              <a:pathLst>
                <a:path w="11429" h="8254">
                  <a:moveTo>
                    <a:pt x="1879" y="0"/>
                  </a:moveTo>
                  <a:lnTo>
                    <a:pt x="520" y="0"/>
                  </a:lnTo>
                  <a:lnTo>
                    <a:pt x="317" y="215"/>
                  </a:lnTo>
                  <a:lnTo>
                    <a:pt x="0" y="850"/>
                  </a:lnTo>
                  <a:lnTo>
                    <a:pt x="228" y="1625"/>
                  </a:lnTo>
                  <a:lnTo>
                    <a:pt x="1752" y="3708"/>
                  </a:lnTo>
                  <a:lnTo>
                    <a:pt x="3606" y="5194"/>
                  </a:lnTo>
                  <a:lnTo>
                    <a:pt x="6311" y="6337"/>
                  </a:lnTo>
                  <a:lnTo>
                    <a:pt x="8229" y="7264"/>
                  </a:lnTo>
                  <a:lnTo>
                    <a:pt x="9550" y="8013"/>
                  </a:lnTo>
                  <a:lnTo>
                    <a:pt x="9855" y="8102"/>
                  </a:lnTo>
                  <a:lnTo>
                    <a:pt x="10490" y="8102"/>
                  </a:lnTo>
                  <a:lnTo>
                    <a:pt x="10795" y="7950"/>
                  </a:lnTo>
                  <a:lnTo>
                    <a:pt x="11226" y="7416"/>
                  </a:lnTo>
                  <a:lnTo>
                    <a:pt x="11341" y="5359"/>
                  </a:lnTo>
                  <a:lnTo>
                    <a:pt x="9372" y="3365"/>
                  </a:lnTo>
                  <a:lnTo>
                    <a:pt x="4572" y="965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7023954" y="7978468"/>
              <a:ext cx="12700" cy="4445"/>
            </a:xfrm>
            <a:custGeom>
              <a:avLst/>
              <a:gdLst/>
              <a:ahLst/>
              <a:cxnLst/>
              <a:rect l="l" t="t" r="r" b="b"/>
              <a:pathLst>
                <a:path w="12700" h="4445">
                  <a:moveTo>
                    <a:pt x="2603" y="0"/>
                  </a:moveTo>
                  <a:lnTo>
                    <a:pt x="571" y="0"/>
                  </a:lnTo>
                  <a:lnTo>
                    <a:pt x="190" y="165"/>
                  </a:lnTo>
                  <a:lnTo>
                    <a:pt x="0" y="838"/>
                  </a:lnTo>
                  <a:lnTo>
                    <a:pt x="368" y="1295"/>
                  </a:lnTo>
                  <a:lnTo>
                    <a:pt x="2527" y="2603"/>
                  </a:lnTo>
                  <a:lnTo>
                    <a:pt x="5575" y="3606"/>
                  </a:lnTo>
                  <a:lnTo>
                    <a:pt x="8635" y="4140"/>
                  </a:lnTo>
                  <a:lnTo>
                    <a:pt x="9283" y="4191"/>
                  </a:lnTo>
                  <a:lnTo>
                    <a:pt x="10617" y="4191"/>
                  </a:lnTo>
                  <a:lnTo>
                    <a:pt x="11226" y="4102"/>
                  </a:lnTo>
                  <a:lnTo>
                    <a:pt x="12306" y="3708"/>
                  </a:lnTo>
                  <a:lnTo>
                    <a:pt x="12433" y="2108"/>
                  </a:lnTo>
                  <a:lnTo>
                    <a:pt x="10185" y="1117"/>
                  </a:lnTo>
                  <a:lnTo>
                    <a:pt x="5638" y="342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7061741" y="7984916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2870" y="0"/>
                  </a:moveTo>
                  <a:lnTo>
                    <a:pt x="939" y="0"/>
                  </a:lnTo>
                  <a:lnTo>
                    <a:pt x="406" y="241"/>
                  </a:lnTo>
                  <a:lnTo>
                    <a:pt x="0" y="990"/>
                  </a:lnTo>
                  <a:lnTo>
                    <a:pt x="38" y="1435"/>
                  </a:lnTo>
                  <a:lnTo>
                    <a:pt x="914" y="2806"/>
                  </a:lnTo>
                  <a:lnTo>
                    <a:pt x="2971" y="3632"/>
                  </a:lnTo>
                  <a:lnTo>
                    <a:pt x="6730" y="3797"/>
                  </a:lnTo>
                  <a:lnTo>
                    <a:pt x="8966" y="4775"/>
                  </a:lnTo>
                  <a:lnTo>
                    <a:pt x="10833" y="7035"/>
                  </a:lnTo>
                  <a:lnTo>
                    <a:pt x="12699" y="8864"/>
                  </a:lnTo>
                  <a:lnTo>
                    <a:pt x="14719" y="10528"/>
                  </a:lnTo>
                  <a:lnTo>
                    <a:pt x="15366" y="10820"/>
                  </a:lnTo>
                  <a:lnTo>
                    <a:pt x="16128" y="10820"/>
                  </a:lnTo>
                  <a:lnTo>
                    <a:pt x="16357" y="10731"/>
                  </a:lnTo>
                  <a:lnTo>
                    <a:pt x="16662" y="10388"/>
                  </a:lnTo>
                  <a:lnTo>
                    <a:pt x="16751" y="8661"/>
                  </a:lnTo>
                  <a:lnTo>
                    <a:pt x="15125" y="6311"/>
                  </a:lnTo>
                  <a:lnTo>
                    <a:pt x="11163" y="2882"/>
                  </a:lnTo>
                  <a:lnTo>
                    <a:pt x="8280" y="1168"/>
                  </a:lnTo>
                  <a:lnTo>
                    <a:pt x="5143" y="342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7084166" y="7999861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59">
                  <a:moveTo>
                    <a:pt x="1150" y="0"/>
                  </a:moveTo>
                  <a:lnTo>
                    <a:pt x="198" y="0"/>
                  </a:lnTo>
                  <a:lnTo>
                    <a:pt x="45" y="139"/>
                  </a:lnTo>
                  <a:lnTo>
                    <a:pt x="0" y="1511"/>
                  </a:lnTo>
                  <a:lnTo>
                    <a:pt x="1709" y="4190"/>
                  </a:lnTo>
                  <a:lnTo>
                    <a:pt x="5291" y="8458"/>
                  </a:lnTo>
                  <a:lnTo>
                    <a:pt x="7272" y="10007"/>
                  </a:lnTo>
                  <a:lnTo>
                    <a:pt x="8224" y="10007"/>
                  </a:lnTo>
                  <a:lnTo>
                    <a:pt x="8478" y="9982"/>
                  </a:lnTo>
                  <a:lnTo>
                    <a:pt x="8656" y="9867"/>
                  </a:lnTo>
                  <a:lnTo>
                    <a:pt x="8935" y="8661"/>
                  </a:lnTo>
                  <a:lnTo>
                    <a:pt x="7437" y="6311"/>
                  </a:lnTo>
                  <a:lnTo>
                    <a:pt x="3005" y="1511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7015919" y="7971923"/>
              <a:ext cx="35560" cy="7620"/>
            </a:xfrm>
            <a:custGeom>
              <a:avLst/>
              <a:gdLst/>
              <a:ahLst/>
              <a:cxnLst/>
              <a:rect l="l" t="t" r="r" b="b"/>
              <a:pathLst>
                <a:path w="35559" h="7620">
                  <a:moveTo>
                    <a:pt x="16865" y="0"/>
                  </a:moveTo>
                  <a:lnTo>
                    <a:pt x="1358" y="0"/>
                  </a:lnTo>
                  <a:lnTo>
                    <a:pt x="127" y="254"/>
                  </a:lnTo>
                  <a:lnTo>
                    <a:pt x="0" y="1092"/>
                  </a:lnTo>
                  <a:lnTo>
                    <a:pt x="482" y="1397"/>
                  </a:lnTo>
                  <a:lnTo>
                    <a:pt x="4241" y="2552"/>
                  </a:lnTo>
                  <a:lnTo>
                    <a:pt x="8166" y="3200"/>
                  </a:lnTo>
                  <a:lnTo>
                    <a:pt x="20789" y="3200"/>
                  </a:lnTo>
                  <a:lnTo>
                    <a:pt x="24942" y="4406"/>
                  </a:lnTo>
                  <a:lnTo>
                    <a:pt x="29806" y="6946"/>
                  </a:lnTo>
                  <a:lnTo>
                    <a:pt x="32054" y="7620"/>
                  </a:lnTo>
                  <a:lnTo>
                    <a:pt x="34074" y="7620"/>
                  </a:lnTo>
                  <a:lnTo>
                    <a:pt x="34493" y="7518"/>
                  </a:lnTo>
                  <a:lnTo>
                    <a:pt x="34925" y="7188"/>
                  </a:lnTo>
                  <a:lnTo>
                    <a:pt x="34987" y="6946"/>
                  </a:lnTo>
                  <a:lnTo>
                    <a:pt x="34772" y="5727"/>
                  </a:lnTo>
                  <a:lnTo>
                    <a:pt x="31089" y="4064"/>
                  </a:lnTo>
                  <a:lnTo>
                    <a:pt x="22656" y="1308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7000040" y="7971932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7327" y="0"/>
                  </a:moveTo>
                  <a:lnTo>
                    <a:pt x="4660" y="0"/>
                  </a:lnTo>
                  <a:lnTo>
                    <a:pt x="3581" y="127"/>
                  </a:lnTo>
                  <a:lnTo>
                    <a:pt x="825" y="774"/>
                  </a:lnTo>
                  <a:lnTo>
                    <a:pt x="0" y="1231"/>
                  </a:lnTo>
                  <a:lnTo>
                    <a:pt x="38" y="2209"/>
                  </a:lnTo>
                  <a:lnTo>
                    <a:pt x="876" y="2552"/>
                  </a:lnTo>
                  <a:lnTo>
                    <a:pt x="3162" y="2857"/>
                  </a:lnTo>
                  <a:lnTo>
                    <a:pt x="3810" y="2895"/>
                  </a:lnTo>
                  <a:lnTo>
                    <a:pt x="5537" y="2895"/>
                  </a:lnTo>
                  <a:lnTo>
                    <a:pt x="6502" y="2755"/>
                  </a:lnTo>
                  <a:lnTo>
                    <a:pt x="8166" y="2133"/>
                  </a:lnTo>
                  <a:lnTo>
                    <a:pt x="8369" y="1638"/>
                  </a:lnTo>
                  <a:lnTo>
                    <a:pt x="8369" y="482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6978790" y="8181735"/>
              <a:ext cx="69215" cy="35560"/>
            </a:xfrm>
            <a:custGeom>
              <a:avLst/>
              <a:gdLst/>
              <a:ahLst/>
              <a:cxnLst/>
              <a:rect l="l" t="t" r="r" b="b"/>
              <a:pathLst>
                <a:path w="69215" h="35559">
                  <a:moveTo>
                    <a:pt x="20091" y="0"/>
                  </a:moveTo>
                  <a:lnTo>
                    <a:pt x="15176" y="0"/>
                  </a:lnTo>
                  <a:lnTo>
                    <a:pt x="15472" y="1651"/>
                  </a:lnTo>
                  <a:lnTo>
                    <a:pt x="15622" y="2654"/>
                  </a:lnTo>
                  <a:lnTo>
                    <a:pt x="15724" y="6083"/>
                  </a:lnTo>
                  <a:lnTo>
                    <a:pt x="15519" y="7531"/>
                  </a:lnTo>
                  <a:lnTo>
                    <a:pt x="15399" y="7988"/>
                  </a:lnTo>
                  <a:lnTo>
                    <a:pt x="14389" y="10337"/>
                  </a:lnTo>
                  <a:lnTo>
                    <a:pt x="13337" y="13119"/>
                  </a:lnTo>
                  <a:lnTo>
                    <a:pt x="12382" y="15862"/>
                  </a:lnTo>
                  <a:lnTo>
                    <a:pt x="11341" y="17729"/>
                  </a:lnTo>
                  <a:lnTo>
                    <a:pt x="9804" y="19227"/>
                  </a:lnTo>
                  <a:lnTo>
                    <a:pt x="8752" y="20802"/>
                  </a:lnTo>
                  <a:lnTo>
                    <a:pt x="7721" y="23075"/>
                  </a:lnTo>
                  <a:lnTo>
                    <a:pt x="6565" y="24434"/>
                  </a:lnTo>
                  <a:lnTo>
                    <a:pt x="4737" y="25527"/>
                  </a:lnTo>
                  <a:lnTo>
                    <a:pt x="3327" y="26695"/>
                  </a:lnTo>
                  <a:lnTo>
                    <a:pt x="1714" y="28435"/>
                  </a:lnTo>
                  <a:lnTo>
                    <a:pt x="749" y="30251"/>
                  </a:lnTo>
                  <a:lnTo>
                    <a:pt x="0" y="33032"/>
                  </a:lnTo>
                  <a:lnTo>
                    <a:pt x="114" y="34607"/>
                  </a:lnTo>
                  <a:lnTo>
                    <a:pt x="825" y="35420"/>
                  </a:lnTo>
                  <a:lnTo>
                    <a:pt x="1117" y="35534"/>
                  </a:lnTo>
                  <a:lnTo>
                    <a:pt x="2095" y="35534"/>
                  </a:lnTo>
                  <a:lnTo>
                    <a:pt x="10744" y="25298"/>
                  </a:lnTo>
                  <a:lnTo>
                    <a:pt x="12124" y="23202"/>
                  </a:lnTo>
                  <a:lnTo>
                    <a:pt x="14732" y="20078"/>
                  </a:lnTo>
                  <a:lnTo>
                    <a:pt x="16459" y="17513"/>
                  </a:lnTo>
                  <a:lnTo>
                    <a:pt x="18199" y="14173"/>
                  </a:lnTo>
                  <a:lnTo>
                    <a:pt x="18712" y="12217"/>
                  </a:lnTo>
                  <a:lnTo>
                    <a:pt x="18606" y="10160"/>
                  </a:lnTo>
                  <a:lnTo>
                    <a:pt x="18725" y="8166"/>
                  </a:lnTo>
                  <a:lnTo>
                    <a:pt x="18819" y="7785"/>
                  </a:lnTo>
                  <a:lnTo>
                    <a:pt x="19316" y="6426"/>
                  </a:lnTo>
                  <a:lnTo>
                    <a:pt x="19545" y="6223"/>
                  </a:lnTo>
                  <a:lnTo>
                    <a:pt x="23970" y="6223"/>
                  </a:lnTo>
                  <a:lnTo>
                    <a:pt x="23406" y="4508"/>
                  </a:lnTo>
                  <a:lnTo>
                    <a:pt x="22339" y="2933"/>
                  </a:lnTo>
                  <a:lnTo>
                    <a:pt x="20866" y="1651"/>
                  </a:lnTo>
                  <a:lnTo>
                    <a:pt x="20396" y="850"/>
                  </a:lnTo>
                  <a:lnTo>
                    <a:pt x="20091" y="0"/>
                  </a:lnTo>
                  <a:close/>
                </a:path>
                <a:path w="69215" h="35559">
                  <a:moveTo>
                    <a:pt x="23970" y="6223"/>
                  </a:moveTo>
                  <a:lnTo>
                    <a:pt x="19811" y="6223"/>
                  </a:lnTo>
                  <a:lnTo>
                    <a:pt x="19938" y="6388"/>
                  </a:lnTo>
                  <a:lnTo>
                    <a:pt x="20358" y="7531"/>
                  </a:lnTo>
                  <a:lnTo>
                    <a:pt x="21348" y="8547"/>
                  </a:lnTo>
                  <a:lnTo>
                    <a:pt x="23075" y="9283"/>
                  </a:lnTo>
                  <a:lnTo>
                    <a:pt x="24244" y="10160"/>
                  </a:lnTo>
                  <a:lnTo>
                    <a:pt x="25399" y="11557"/>
                  </a:lnTo>
                  <a:lnTo>
                    <a:pt x="25311" y="12763"/>
                  </a:lnTo>
                  <a:lnTo>
                    <a:pt x="23888" y="14414"/>
                  </a:lnTo>
                  <a:lnTo>
                    <a:pt x="22707" y="15557"/>
                  </a:lnTo>
                  <a:lnTo>
                    <a:pt x="21208" y="16675"/>
                  </a:lnTo>
                  <a:lnTo>
                    <a:pt x="20615" y="17729"/>
                  </a:lnTo>
                  <a:lnTo>
                    <a:pt x="20586" y="19227"/>
                  </a:lnTo>
                  <a:lnTo>
                    <a:pt x="20116" y="20078"/>
                  </a:lnTo>
                  <a:lnTo>
                    <a:pt x="18910" y="20802"/>
                  </a:lnTo>
                  <a:lnTo>
                    <a:pt x="18237" y="21590"/>
                  </a:lnTo>
                  <a:lnTo>
                    <a:pt x="17957" y="22428"/>
                  </a:lnTo>
                  <a:lnTo>
                    <a:pt x="18013" y="22707"/>
                  </a:lnTo>
                  <a:lnTo>
                    <a:pt x="18364" y="23202"/>
                  </a:lnTo>
                  <a:lnTo>
                    <a:pt x="18783" y="23380"/>
                  </a:lnTo>
                  <a:lnTo>
                    <a:pt x="20129" y="23380"/>
                  </a:lnTo>
                  <a:lnTo>
                    <a:pt x="21500" y="22682"/>
                  </a:lnTo>
                  <a:lnTo>
                    <a:pt x="23395" y="20751"/>
                  </a:lnTo>
                  <a:lnTo>
                    <a:pt x="24244" y="19837"/>
                  </a:lnTo>
                  <a:lnTo>
                    <a:pt x="26403" y="17284"/>
                  </a:lnTo>
                  <a:lnTo>
                    <a:pt x="27520" y="16040"/>
                  </a:lnTo>
                  <a:lnTo>
                    <a:pt x="28384" y="14732"/>
                  </a:lnTo>
                  <a:lnTo>
                    <a:pt x="29197" y="13093"/>
                  </a:lnTo>
                  <a:lnTo>
                    <a:pt x="29933" y="12661"/>
                  </a:lnTo>
                  <a:lnTo>
                    <a:pt x="35069" y="12661"/>
                  </a:lnTo>
                  <a:lnTo>
                    <a:pt x="35725" y="12217"/>
                  </a:lnTo>
                  <a:lnTo>
                    <a:pt x="37711" y="11557"/>
                  </a:lnTo>
                  <a:lnTo>
                    <a:pt x="40957" y="10960"/>
                  </a:lnTo>
                  <a:lnTo>
                    <a:pt x="43560" y="10312"/>
                  </a:lnTo>
                  <a:lnTo>
                    <a:pt x="46634" y="9334"/>
                  </a:lnTo>
                  <a:lnTo>
                    <a:pt x="49021" y="8686"/>
                  </a:lnTo>
                  <a:lnTo>
                    <a:pt x="50893" y="8280"/>
                  </a:lnTo>
                  <a:lnTo>
                    <a:pt x="29387" y="8280"/>
                  </a:lnTo>
                  <a:lnTo>
                    <a:pt x="28409" y="8204"/>
                  </a:lnTo>
                  <a:lnTo>
                    <a:pt x="25895" y="7785"/>
                  </a:lnTo>
                  <a:lnTo>
                    <a:pt x="24117" y="6667"/>
                  </a:lnTo>
                  <a:lnTo>
                    <a:pt x="23970" y="6223"/>
                  </a:lnTo>
                  <a:close/>
                </a:path>
                <a:path w="69215" h="35559">
                  <a:moveTo>
                    <a:pt x="35069" y="12661"/>
                  </a:moveTo>
                  <a:lnTo>
                    <a:pt x="31038" y="12661"/>
                  </a:lnTo>
                  <a:lnTo>
                    <a:pt x="31305" y="12712"/>
                  </a:lnTo>
                  <a:lnTo>
                    <a:pt x="32067" y="13017"/>
                  </a:lnTo>
                  <a:lnTo>
                    <a:pt x="32664" y="13119"/>
                  </a:lnTo>
                  <a:lnTo>
                    <a:pt x="33972" y="13119"/>
                  </a:lnTo>
                  <a:lnTo>
                    <a:pt x="34620" y="12966"/>
                  </a:lnTo>
                  <a:lnTo>
                    <a:pt x="35069" y="12661"/>
                  </a:lnTo>
                  <a:close/>
                </a:path>
                <a:path w="69215" h="35559">
                  <a:moveTo>
                    <a:pt x="68668" y="0"/>
                  </a:moveTo>
                  <a:lnTo>
                    <a:pt x="37782" y="0"/>
                  </a:lnTo>
                  <a:lnTo>
                    <a:pt x="38226" y="177"/>
                  </a:lnTo>
                  <a:lnTo>
                    <a:pt x="38658" y="304"/>
                  </a:lnTo>
                  <a:lnTo>
                    <a:pt x="41122" y="596"/>
                  </a:lnTo>
                  <a:lnTo>
                    <a:pt x="44310" y="1066"/>
                  </a:lnTo>
                  <a:lnTo>
                    <a:pt x="51549" y="3390"/>
                  </a:lnTo>
                  <a:lnTo>
                    <a:pt x="51168" y="3949"/>
                  </a:lnTo>
                  <a:lnTo>
                    <a:pt x="49364" y="5283"/>
                  </a:lnTo>
                  <a:lnTo>
                    <a:pt x="46964" y="6121"/>
                  </a:lnTo>
                  <a:lnTo>
                    <a:pt x="43345" y="6477"/>
                  </a:lnTo>
                  <a:lnTo>
                    <a:pt x="39154" y="6959"/>
                  </a:lnTo>
                  <a:lnTo>
                    <a:pt x="37680" y="7150"/>
                  </a:lnTo>
                  <a:lnTo>
                    <a:pt x="35229" y="7594"/>
                  </a:lnTo>
                  <a:lnTo>
                    <a:pt x="32880" y="8166"/>
                  </a:lnTo>
                  <a:lnTo>
                    <a:pt x="31673" y="8280"/>
                  </a:lnTo>
                  <a:lnTo>
                    <a:pt x="50893" y="8280"/>
                  </a:lnTo>
                  <a:lnTo>
                    <a:pt x="51828" y="8077"/>
                  </a:lnTo>
                  <a:lnTo>
                    <a:pt x="53924" y="7531"/>
                  </a:lnTo>
                  <a:lnTo>
                    <a:pt x="56299" y="6781"/>
                  </a:lnTo>
                  <a:lnTo>
                    <a:pt x="57518" y="6083"/>
                  </a:lnTo>
                  <a:lnTo>
                    <a:pt x="58089" y="5232"/>
                  </a:lnTo>
                  <a:lnTo>
                    <a:pt x="58521" y="4978"/>
                  </a:lnTo>
                  <a:lnTo>
                    <a:pt x="60066" y="4978"/>
                  </a:lnTo>
                  <a:lnTo>
                    <a:pt x="61683" y="4368"/>
                  </a:lnTo>
                  <a:lnTo>
                    <a:pt x="65328" y="2463"/>
                  </a:lnTo>
                  <a:lnTo>
                    <a:pt x="67538" y="1054"/>
                  </a:lnTo>
                  <a:lnTo>
                    <a:pt x="68567" y="127"/>
                  </a:lnTo>
                  <a:lnTo>
                    <a:pt x="68668" y="0"/>
                  </a:lnTo>
                  <a:close/>
                </a:path>
                <a:path w="69215" h="35559">
                  <a:moveTo>
                    <a:pt x="60066" y="4978"/>
                  </a:moveTo>
                  <a:lnTo>
                    <a:pt x="58521" y="4978"/>
                  </a:lnTo>
                  <a:lnTo>
                    <a:pt x="59093" y="5003"/>
                  </a:lnTo>
                  <a:lnTo>
                    <a:pt x="59931" y="5029"/>
                  </a:lnTo>
                  <a:lnTo>
                    <a:pt x="60066" y="4978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7003471" y="8181743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29" h="5715">
                  <a:moveTo>
                    <a:pt x="6019" y="0"/>
                  </a:moveTo>
                  <a:lnTo>
                    <a:pt x="0" y="0"/>
                  </a:lnTo>
                  <a:lnTo>
                    <a:pt x="876" y="1587"/>
                  </a:lnTo>
                  <a:lnTo>
                    <a:pt x="2501" y="3136"/>
                  </a:lnTo>
                  <a:lnTo>
                    <a:pt x="5156" y="4622"/>
                  </a:lnTo>
                  <a:lnTo>
                    <a:pt x="7239" y="5232"/>
                  </a:lnTo>
                  <a:lnTo>
                    <a:pt x="9829" y="5232"/>
                  </a:lnTo>
                  <a:lnTo>
                    <a:pt x="10871" y="4711"/>
                  </a:lnTo>
                  <a:lnTo>
                    <a:pt x="10871" y="3340"/>
                  </a:lnTo>
                  <a:lnTo>
                    <a:pt x="9398" y="2133"/>
                  </a:lnTo>
                  <a:lnTo>
                    <a:pt x="7302" y="1041"/>
                  </a:lnTo>
                  <a:lnTo>
                    <a:pt x="6629" y="533"/>
                  </a:lnTo>
                  <a:lnTo>
                    <a:pt x="6019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6925495" y="8216509"/>
              <a:ext cx="50800" cy="45720"/>
            </a:xfrm>
            <a:custGeom>
              <a:avLst/>
              <a:gdLst/>
              <a:ahLst/>
              <a:cxnLst/>
              <a:rect l="l" t="t" r="r" b="b"/>
              <a:pathLst>
                <a:path w="50800" h="45720">
                  <a:moveTo>
                    <a:pt x="49783" y="0"/>
                  </a:moveTo>
                  <a:lnTo>
                    <a:pt x="49250" y="0"/>
                  </a:lnTo>
                  <a:lnTo>
                    <a:pt x="48831" y="266"/>
                  </a:lnTo>
                  <a:lnTo>
                    <a:pt x="47523" y="1752"/>
                  </a:lnTo>
                  <a:lnTo>
                    <a:pt x="45885" y="3848"/>
                  </a:lnTo>
                  <a:lnTo>
                    <a:pt x="43548" y="7035"/>
                  </a:lnTo>
                  <a:lnTo>
                    <a:pt x="41376" y="9207"/>
                  </a:lnTo>
                  <a:lnTo>
                    <a:pt x="33464" y="14884"/>
                  </a:lnTo>
                  <a:lnTo>
                    <a:pt x="31508" y="16433"/>
                  </a:lnTo>
                  <a:lnTo>
                    <a:pt x="30416" y="17424"/>
                  </a:lnTo>
                  <a:lnTo>
                    <a:pt x="29311" y="18389"/>
                  </a:lnTo>
                  <a:lnTo>
                    <a:pt x="27089" y="19926"/>
                  </a:lnTo>
                  <a:lnTo>
                    <a:pt x="23787" y="21755"/>
                  </a:lnTo>
                  <a:lnTo>
                    <a:pt x="21386" y="23253"/>
                  </a:lnTo>
                  <a:lnTo>
                    <a:pt x="5238" y="38379"/>
                  </a:lnTo>
                  <a:lnTo>
                    <a:pt x="3225" y="40157"/>
                  </a:lnTo>
                  <a:lnTo>
                    <a:pt x="723" y="41528"/>
                  </a:lnTo>
                  <a:lnTo>
                    <a:pt x="0" y="43065"/>
                  </a:lnTo>
                  <a:lnTo>
                    <a:pt x="596" y="44869"/>
                  </a:lnTo>
                  <a:lnTo>
                    <a:pt x="1079" y="45224"/>
                  </a:lnTo>
                  <a:lnTo>
                    <a:pt x="1714" y="45237"/>
                  </a:lnTo>
                  <a:lnTo>
                    <a:pt x="2251" y="45224"/>
                  </a:lnTo>
                  <a:lnTo>
                    <a:pt x="2793" y="44983"/>
                  </a:lnTo>
                  <a:lnTo>
                    <a:pt x="4394" y="43548"/>
                  </a:lnTo>
                  <a:lnTo>
                    <a:pt x="6515" y="41744"/>
                  </a:lnTo>
                  <a:lnTo>
                    <a:pt x="7200" y="41186"/>
                  </a:lnTo>
                  <a:lnTo>
                    <a:pt x="8420" y="39674"/>
                  </a:lnTo>
                  <a:lnTo>
                    <a:pt x="10007" y="37109"/>
                  </a:lnTo>
                  <a:lnTo>
                    <a:pt x="11569" y="35534"/>
                  </a:lnTo>
                  <a:lnTo>
                    <a:pt x="13893" y="34201"/>
                  </a:lnTo>
                  <a:lnTo>
                    <a:pt x="15405" y="32880"/>
                  </a:lnTo>
                  <a:lnTo>
                    <a:pt x="16763" y="31038"/>
                  </a:lnTo>
                  <a:lnTo>
                    <a:pt x="18783" y="29209"/>
                  </a:lnTo>
                  <a:lnTo>
                    <a:pt x="22453" y="26530"/>
                  </a:lnTo>
                  <a:lnTo>
                    <a:pt x="25285" y="24688"/>
                  </a:lnTo>
                  <a:lnTo>
                    <a:pt x="28562" y="22872"/>
                  </a:lnTo>
                  <a:lnTo>
                    <a:pt x="31356" y="21272"/>
                  </a:lnTo>
                  <a:lnTo>
                    <a:pt x="34937" y="19176"/>
                  </a:lnTo>
                  <a:lnTo>
                    <a:pt x="36855" y="17652"/>
                  </a:lnTo>
                  <a:lnTo>
                    <a:pt x="37960" y="16065"/>
                  </a:lnTo>
                  <a:lnTo>
                    <a:pt x="39179" y="14884"/>
                  </a:lnTo>
                  <a:lnTo>
                    <a:pt x="41097" y="13576"/>
                  </a:lnTo>
                  <a:lnTo>
                    <a:pt x="44348" y="11277"/>
                  </a:lnTo>
                  <a:lnTo>
                    <a:pt x="45491" y="10375"/>
                  </a:lnTo>
                  <a:lnTo>
                    <a:pt x="46608" y="9385"/>
                  </a:lnTo>
                  <a:lnTo>
                    <a:pt x="49390" y="7150"/>
                  </a:lnTo>
                  <a:lnTo>
                    <a:pt x="50215" y="6184"/>
                  </a:lnTo>
                  <a:lnTo>
                    <a:pt x="50215" y="76"/>
                  </a:lnTo>
                  <a:lnTo>
                    <a:pt x="4978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6977495" y="8181746"/>
              <a:ext cx="12700" cy="24765"/>
            </a:xfrm>
            <a:custGeom>
              <a:avLst/>
              <a:gdLst/>
              <a:ahLst/>
              <a:cxnLst/>
              <a:rect l="l" t="t" r="r" b="b"/>
              <a:pathLst>
                <a:path w="12700" h="24765">
                  <a:moveTo>
                    <a:pt x="11910" y="0"/>
                  </a:moveTo>
                  <a:lnTo>
                    <a:pt x="6881" y="0"/>
                  </a:lnTo>
                  <a:lnTo>
                    <a:pt x="7008" y="495"/>
                  </a:lnTo>
                  <a:lnTo>
                    <a:pt x="7491" y="2120"/>
                  </a:lnTo>
                  <a:lnTo>
                    <a:pt x="7491" y="4305"/>
                  </a:lnTo>
                  <a:lnTo>
                    <a:pt x="6513" y="6502"/>
                  </a:lnTo>
                  <a:lnTo>
                    <a:pt x="5471" y="8991"/>
                  </a:lnTo>
                  <a:lnTo>
                    <a:pt x="3884" y="12890"/>
                  </a:lnTo>
                  <a:lnTo>
                    <a:pt x="2500" y="15405"/>
                  </a:lnTo>
                  <a:lnTo>
                    <a:pt x="658" y="17754"/>
                  </a:lnTo>
                  <a:lnTo>
                    <a:pt x="59" y="19113"/>
                  </a:lnTo>
                  <a:lnTo>
                    <a:pt x="0" y="21932"/>
                  </a:lnTo>
                  <a:lnTo>
                    <a:pt x="150" y="22745"/>
                  </a:lnTo>
                  <a:lnTo>
                    <a:pt x="671" y="24003"/>
                  </a:lnTo>
                  <a:lnTo>
                    <a:pt x="1052" y="24295"/>
                  </a:lnTo>
                  <a:lnTo>
                    <a:pt x="1712" y="24295"/>
                  </a:lnTo>
                  <a:lnTo>
                    <a:pt x="1953" y="24193"/>
                  </a:lnTo>
                  <a:lnTo>
                    <a:pt x="2665" y="23495"/>
                  </a:lnTo>
                  <a:lnTo>
                    <a:pt x="3719" y="21932"/>
                  </a:lnTo>
                  <a:lnTo>
                    <a:pt x="5306" y="19113"/>
                  </a:lnTo>
                  <a:lnTo>
                    <a:pt x="8545" y="13474"/>
                  </a:lnTo>
                  <a:lnTo>
                    <a:pt x="9675" y="10972"/>
                  </a:lnTo>
                  <a:lnTo>
                    <a:pt x="10577" y="8064"/>
                  </a:lnTo>
                  <a:lnTo>
                    <a:pt x="11326" y="6477"/>
                  </a:lnTo>
                  <a:lnTo>
                    <a:pt x="12266" y="5524"/>
                  </a:lnTo>
                  <a:lnTo>
                    <a:pt x="12456" y="3860"/>
                  </a:lnTo>
                  <a:lnTo>
                    <a:pt x="12088" y="1549"/>
                  </a:lnTo>
                  <a:lnTo>
                    <a:pt x="1191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6970510" y="8204547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4825" y="0"/>
                  </a:moveTo>
                  <a:lnTo>
                    <a:pt x="3962" y="0"/>
                  </a:lnTo>
                  <a:lnTo>
                    <a:pt x="3670" y="127"/>
                  </a:lnTo>
                  <a:lnTo>
                    <a:pt x="0" y="8382"/>
                  </a:lnTo>
                  <a:lnTo>
                    <a:pt x="457" y="8686"/>
                  </a:lnTo>
                  <a:lnTo>
                    <a:pt x="1231" y="8686"/>
                  </a:lnTo>
                  <a:lnTo>
                    <a:pt x="1625" y="8521"/>
                  </a:lnTo>
                  <a:lnTo>
                    <a:pt x="3022" y="7378"/>
                  </a:lnTo>
                  <a:lnTo>
                    <a:pt x="4127" y="6197"/>
                  </a:lnTo>
                  <a:lnTo>
                    <a:pt x="4889" y="4876"/>
                  </a:lnTo>
                  <a:lnTo>
                    <a:pt x="5194" y="3149"/>
                  </a:lnTo>
                  <a:lnTo>
                    <a:pt x="5194" y="647"/>
                  </a:lnTo>
                  <a:lnTo>
                    <a:pt x="482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6953489" y="8215172"/>
              <a:ext cx="15875" cy="17780"/>
            </a:xfrm>
            <a:custGeom>
              <a:avLst/>
              <a:gdLst/>
              <a:ahLst/>
              <a:cxnLst/>
              <a:rect l="l" t="t" r="r" b="b"/>
              <a:pathLst>
                <a:path w="15875" h="17779">
                  <a:moveTo>
                    <a:pt x="14147" y="0"/>
                  </a:moveTo>
                  <a:lnTo>
                    <a:pt x="13068" y="0"/>
                  </a:lnTo>
                  <a:lnTo>
                    <a:pt x="12382" y="495"/>
                  </a:lnTo>
                  <a:lnTo>
                    <a:pt x="10909" y="2755"/>
                  </a:lnTo>
                  <a:lnTo>
                    <a:pt x="9334" y="4686"/>
                  </a:lnTo>
                  <a:lnTo>
                    <a:pt x="1841" y="13881"/>
                  </a:lnTo>
                  <a:lnTo>
                    <a:pt x="1044" y="15176"/>
                  </a:lnTo>
                  <a:lnTo>
                    <a:pt x="126" y="16395"/>
                  </a:lnTo>
                  <a:lnTo>
                    <a:pt x="0" y="16852"/>
                  </a:lnTo>
                  <a:lnTo>
                    <a:pt x="253" y="17360"/>
                  </a:lnTo>
                  <a:lnTo>
                    <a:pt x="469" y="17475"/>
                  </a:lnTo>
                  <a:lnTo>
                    <a:pt x="1409" y="17475"/>
                  </a:lnTo>
                  <a:lnTo>
                    <a:pt x="2438" y="16814"/>
                  </a:lnTo>
                  <a:lnTo>
                    <a:pt x="3704" y="15163"/>
                  </a:lnTo>
                  <a:lnTo>
                    <a:pt x="4762" y="13677"/>
                  </a:lnTo>
                  <a:lnTo>
                    <a:pt x="6159" y="11620"/>
                  </a:lnTo>
                  <a:lnTo>
                    <a:pt x="7150" y="10579"/>
                  </a:lnTo>
                  <a:lnTo>
                    <a:pt x="8178" y="10096"/>
                  </a:lnTo>
                  <a:lnTo>
                    <a:pt x="9372" y="8978"/>
                  </a:lnTo>
                  <a:lnTo>
                    <a:pt x="11214" y="6769"/>
                  </a:lnTo>
                  <a:lnTo>
                    <a:pt x="12801" y="5194"/>
                  </a:lnTo>
                  <a:lnTo>
                    <a:pt x="14922" y="3428"/>
                  </a:lnTo>
                  <a:lnTo>
                    <a:pt x="15341" y="1803"/>
                  </a:lnTo>
                  <a:lnTo>
                    <a:pt x="14516" y="253"/>
                  </a:lnTo>
                  <a:lnTo>
                    <a:pt x="1414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6949198" y="8181749"/>
              <a:ext cx="29845" cy="44450"/>
            </a:xfrm>
            <a:custGeom>
              <a:avLst/>
              <a:gdLst/>
              <a:ahLst/>
              <a:cxnLst/>
              <a:rect l="l" t="t" r="r" b="b"/>
              <a:pathLst>
                <a:path w="29845" h="44450">
                  <a:moveTo>
                    <a:pt x="29222" y="0"/>
                  </a:moveTo>
                  <a:lnTo>
                    <a:pt x="23799" y="0"/>
                  </a:lnTo>
                  <a:lnTo>
                    <a:pt x="23279" y="2425"/>
                  </a:lnTo>
                  <a:lnTo>
                    <a:pt x="22783" y="5410"/>
                  </a:lnTo>
                  <a:lnTo>
                    <a:pt x="21894" y="8280"/>
                  </a:lnTo>
                  <a:lnTo>
                    <a:pt x="15049" y="23329"/>
                  </a:lnTo>
                  <a:lnTo>
                    <a:pt x="13538" y="25908"/>
                  </a:lnTo>
                  <a:lnTo>
                    <a:pt x="11099" y="28905"/>
                  </a:lnTo>
                  <a:lnTo>
                    <a:pt x="9118" y="30937"/>
                  </a:lnTo>
                  <a:lnTo>
                    <a:pt x="6667" y="32931"/>
                  </a:lnTo>
                  <a:lnTo>
                    <a:pt x="4330" y="35483"/>
                  </a:lnTo>
                  <a:lnTo>
                    <a:pt x="1003" y="39789"/>
                  </a:lnTo>
                  <a:lnTo>
                    <a:pt x="0" y="42303"/>
                  </a:lnTo>
                  <a:lnTo>
                    <a:pt x="558" y="43700"/>
                  </a:lnTo>
                  <a:lnTo>
                    <a:pt x="838" y="43903"/>
                  </a:lnTo>
                  <a:lnTo>
                    <a:pt x="1879" y="43903"/>
                  </a:lnTo>
                  <a:lnTo>
                    <a:pt x="2794" y="43205"/>
                  </a:lnTo>
                  <a:lnTo>
                    <a:pt x="4876" y="40322"/>
                  </a:lnTo>
                  <a:lnTo>
                    <a:pt x="6870" y="38328"/>
                  </a:lnTo>
                  <a:lnTo>
                    <a:pt x="9321" y="36817"/>
                  </a:lnTo>
                  <a:lnTo>
                    <a:pt x="11328" y="34607"/>
                  </a:lnTo>
                  <a:lnTo>
                    <a:pt x="13792" y="30734"/>
                  </a:lnTo>
                  <a:lnTo>
                    <a:pt x="15951" y="28206"/>
                  </a:lnTo>
                  <a:lnTo>
                    <a:pt x="18859" y="25831"/>
                  </a:lnTo>
                  <a:lnTo>
                    <a:pt x="20408" y="23266"/>
                  </a:lnTo>
                  <a:lnTo>
                    <a:pt x="21272" y="19418"/>
                  </a:lnTo>
                  <a:lnTo>
                    <a:pt x="22694" y="16421"/>
                  </a:lnTo>
                  <a:lnTo>
                    <a:pt x="25387" y="12827"/>
                  </a:lnTo>
                  <a:lnTo>
                    <a:pt x="26733" y="9982"/>
                  </a:lnTo>
                  <a:lnTo>
                    <a:pt x="27305" y="6616"/>
                  </a:lnTo>
                  <a:lnTo>
                    <a:pt x="28003" y="4000"/>
                  </a:lnTo>
                  <a:lnTo>
                    <a:pt x="28816" y="1765"/>
                  </a:lnTo>
                  <a:lnTo>
                    <a:pt x="29044" y="901"/>
                  </a:lnTo>
                  <a:lnTo>
                    <a:pt x="2922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6924050" y="8227980"/>
              <a:ext cx="24765" cy="26670"/>
            </a:xfrm>
            <a:custGeom>
              <a:avLst/>
              <a:gdLst/>
              <a:ahLst/>
              <a:cxnLst/>
              <a:rect l="l" t="t" r="r" b="b"/>
              <a:pathLst>
                <a:path w="24765" h="26670">
                  <a:moveTo>
                    <a:pt x="23507" y="0"/>
                  </a:moveTo>
                  <a:lnTo>
                    <a:pt x="22098" y="0"/>
                  </a:lnTo>
                  <a:lnTo>
                    <a:pt x="20320" y="1231"/>
                  </a:lnTo>
                  <a:lnTo>
                    <a:pt x="16511" y="5626"/>
                  </a:lnTo>
                  <a:lnTo>
                    <a:pt x="13906" y="8356"/>
                  </a:lnTo>
                  <a:lnTo>
                    <a:pt x="0" y="25247"/>
                  </a:lnTo>
                  <a:lnTo>
                    <a:pt x="609" y="26466"/>
                  </a:lnTo>
                  <a:lnTo>
                    <a:pt x="876" y="26644"/>
                  </a:lnTo>
                  <a:lnTo>
                    <a:pt x="1714" y="26644"/>
                  </a:lnTo>
                  <a:lnTo>
                    <a:pt x="2311" y="26174"/>
                  </a:lnTo>
                  <a:lnTo>
                    <a:pt x="3517" y="24168"/>
                  </a:lnTo>
                  <a:lnTo>
                    <a:pt x="4965" y="22263"/>
                  </a:lnTo>
                  <a:lnTo>
                    <a:pt x="7086" y="19977"/>
                  </a:lnTo>
                  <a:lnTo>
                    <a:pt x="8750" y="18046"/>
                  </a:lnTo>
                  <a:lnTo>
                    <a:pt x="10706" y="15595"/>
                  </a:lnTo>
                  <a:lnTo>
                    <a:pt x="12814" y="13423"/>
                  </a:lnTo>
                  <a:lnTo>
                    <a:pt x="16078" y="10490"/>
                  </a:lnTo>
                  <a:lnTo>
                    <a:pt x="18199" y="8699"/>
                  </a:lnTo>
                  <a:lnTo>
                    <a:pt x="20154" y="7226"/>
                  </a:lnTo>
                  <a:lnTo>
                    <a:pt x="21930" y="5588"/>
                  </a:lnTo>
                  <a:lnTo>
                    <a:pt x="24231" y="3111"/>
                  </a:lnTo>
                  <a:lnTo>
                    <a:pt x="24638" y="1295"/>
                  </a:lnTo>
                  <a:lnTo>
                    <a:pt x="23774" y="114"/>
                  </a:lnTo>
                  <a:lnTo>
                    <a:pt x="2350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6938398" y="8181747"/>
              <a:ext cx="19050" cy="29209"/>
            </a:xfrm>
            <a:custGeom>
              <a:avLst/>
              <a:gdLst/>
              <a:ahLst/>
              <a:cxnLst/>
              <a:rect l="l" t="t" r="r" b="b"/>
              <a:pathLst>
                <a:path w="19050" h="29209">
                  <a:moveTo>
                    <a:pt x="18770" y="0"/>
                  </a:moveTo>
                  <a:lnTo>
                    <a:pt x="13855" y="0"/>
                  </a:lnTo>
                  <a:lnTo>
                    <a:pt x="13246" y="1689"/>
                  </a:lnTo>
                  <a:lnTo>
                    <a:pt x="12509" y="3606"/>
                  </a:lnTo>
                  <a:lnTo>
                    <a:pt x="11264" y="6451"/>
                  </a:lnTo>
                  <a:lnTo>
                    <a:pt x="9677" y="9626"/>
                  </a:lnTo>
                  <a:lnTo>
                    <a:pt x="8115" y="12306"/>
                  </a:lnTo>
                  <a:lnTo>
                    <a:pt x="5829" y="15735"/>
                  </a:lnTo>
                  <a:lnTo>
                    <a:pt x="4368" y="18173"/>
                  </a:lnTo>
                  <a:lnTo>
                    <a:pt x="3060" y="20751"/>
                  </a:lnTo>
                  <a:lnTo>
                    <a:pt x="1866" y="22961"/>
                  </a:lnTo>
                  <a:lnTo>
                    <a:pt x="203" y="25895"/>
                  </a:lnTo>
                  <a:lnTo>
                    <a:pt x="0" y="27774"/>
                  </a:lnTo>
                  <a:lnTo>
                    <a:pt x="749" y="28816"/>
                  </a:lnTo>
                  <a:lnTo>
                    <a:pt x="965" y="28917"/>
                  </a:lnTo>
                  <a:lnTo>
                    <a:pt x="2057" y="28917"/>
                  </a:lnTo>
                  <a:lnTo>
                    <a:pt x="3314" y="27774"/>
                  </a:lnTo>
                  <a:lnTo>
                    <a:pt x="5803" y="23774"/>
                  </a:lnTo>
                  <a:lnTo>
                    <a:pt x="8102" y="20662"/>
                  </a:lnTo>
                  <a:lnTo>
                    <a:pt x="11010" y="17437"/>
                  </a:lnTo>
                  <a:lnTo>
                    <a:pt x="12801" y="14439"/>
                  </a:lnTo>
                  <a:lnTo>
                    <a:pt x="14274" y="10350"/>
                  </a:lnTo>
                  <a:lnTo>
                    <a:pt x="15544" y="7569"/>
                  </a:lnTo>
                  <a:lnTo>
                    <a:pt x="17005" y="5143"/>
                  </a:lnTo>
                  <a:lnTo>
                    <a:pt x="17957" y="2654"/>
                  </a:lnTo>
                  <a:lnTo>
                    <a:pt x="1877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6943593" y="8182246"/>
              <a:ext cx="24130" cy="38100"/>
            </a:xfrm>
            <a:custGeom>
              <a:avLst/>
              <a:gdLst/>
              <a:ahLst/>
              <a:cxnLst/>
              <a:rect l="l" t="t" r="r" b="b"/>
              <a:pathLst>
                <a:path w="24129" h="38100">
                  <a:moveTo>
                    <a:pt x="20387" y="10871"/>
                  </a:moveTo>
                  <a:lnTo>
                    <a:pt x="15874" y="10871"/>
                  </a:lnTo>
                  <a:lnTo>
                    <a:pt x="16179" y="10985"/>
                  </a:lnTo>
                  <a:lnTo>
                    <a:pt x="16421" y="11430"/>
                  </a:lnTo>
                  <a:lnTo>
                    <a:pt x="7886" y="23761"/>
                  </a:lnTo>
                  <a:lnTo>
                    <a:pt x="5956" y="26504"/>
                  </a:lnTo>
                  <a:lnTo>
                    <a:pt x="4038" y="29667"/>
                  </a:lnTo>
                  <a:lnTo>
                    <a:pt x="2463" y="31965"/>
                  </a:lnTo>
                  <a:lnTo>
                    <a:pt x="469" y="34518"/>
                  </a:lnTo>
                  <a:lnTo>
                    <a:pt x="0" y="36283"/>
                  </a:lnTo>
                  <a:lnTo>
                    <a:pt x="558" y="37426"/>
                  </a:lnTo>
                  <a:lnTo>
                    <a:pt x="761" y="37553"/>
                  </a:lnTo>
                  <a:lnTo>
                    <a:pt x="1803" y="37553"/>
                  </a:lnTo>
                  <a:lnTo>
                    <a:pt x="3047" y="36525"/>
                  </a:lnTo>
                  <a:lnTo>
                    <a:pt x="5740" y="32829"/>
                  </a:lnTo>
                  <a:lnTo>
                    <a:pt x="8394" y="29616"/>
                  </a:lnTo>
                  <a:lnTo>
                    <a:pt x="19329" y="13271"/>
                  </a:lnTo>
                  <a:lnTo>
                    <a:pt x="20387" y="10871"/>
                  </a:lnTo>
                  <a:close/>
                </a:path>
                <a:path w="24129" h="38100">
                  <a:moveTo>
                    <a:pt x="21196" y="0"/>
                  </a:moveTo>
                  <a:lnTo>
                    <a:pt x="19773" y="0"/>
                  </a:lnTo>
                  <a:lnTo>
                    <a:pt x="18884" y="698"/>
                  </a:lnTo>
                  <a:lnTo>
                    <a:pt x="17868" y="3378"/>
                  </a:lnTo>
                  <a:lnTo>
                    <a:pt x="16700" y="5181"/>
                  </a:lnTo>
                  <a:lnTo>
                    <a:pt x="14947" y="6565"/>
                  </a:lnTo>
                  <a:lnTo>
                    <a:pt x="13677" y="8077"/>
                  </a:lnTo>
                  <a:lnTo>
                    <a:pt x="12649" y="9880"/>
                  </a:lnTo>
                  <a:lnTo>
                    <a:pt x="12738" y="10287"/>
                  </a:lnTo>
                  <a:lnTo>
                    <a:pt x="13068" y="10845"/>
                  </a:lnTo>
                  <a:lnTo>
                    <a:pt x="13474" y="11036"/>
                  </a:lnTo>
                  <a:lnTo>
                    <a:pt x="14262" y="11036"/>
                  </a:lnTo>
                  <a:lnTo>
                    <a:pt x="15252" y="10871"/>
                  </a:lnTo>
                  <a:lnTo>
                    <a:pt x="20387" y="10871"/>
                  </a:lnTo>
                  <a:lnTo>
                    <a:pt x="21539" y="7962"/>
                  </a:lnTo>
                  <a:lnTo>
                    <a:pt x="22529" y="5638"/>
                  </a:lnTo>
                  <a:lnTo>
                    <a:pt x="23787" y="2971"/>
                  </a:lnTo>
                  <a:lnTo>
                    <a:pt x="23266" y="1181"/>
                  </a:lnTo>
                  <a:lnTo>
                    <a:pt x="21602" y="114"/>
                  </a:lnTo>
                  <a:lnTo>
                    <a:pt x="2119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6918266" y="8221687"/>
              <a:ext cx="24765" cy="26670"/>
            </a:xfrm>
            <a:custGeom>
              <a:avLst/>
              <a:gdLst/>
              <a:ahLst/>
              <a:cxnLst/>
              <a:rect l="l" t="t" r="r" b="b"/>
              <a:pathLst>
                <a:path w="24765" h="26670">
                  <a:moveTo>
                    <a:pt x="23469" y="0"/>
                  </a:moveTo>
                  <a:lnTo>
                    <a:pt x="22288" y="0"/>
                  </a:lnTo>
                  <a:lnTo>
                    <a:pt x="21132" y="800"/>
                  </a:lnTo>
                  <a:lnTo>
                    <a:pt x="19050" y="3670"/>
                  </a:lnTo>
                  <a:lnTo>
                    <a:pt x="16814" y="5638"/>
                  </a:lnTo>
                  <a:lnTo>
                    <a:pt x="13627" y="7277"/>
                  </a:lnTo>
                  <a:lnTo>
                    <a:pt x="11823" y="9169"/>
                  </a:lnTo>
                  <a:lnTo>
                    <a:pt x="10680" y="12128"/>
                  </a:lnTo>
                  <a:lnTo>
                    <a:pt x="8648" y="14655"/>
                  </a:lnTo>
                  <a:lnTo>
                    <a:pt x="4737" y="17995"/>
                  </a:lnTo>
                  <a:lnTo>
                    <a:pt x="2324" y="20535"/>
                  </a:lnTo>
                  <a:lnTo>
                    <a:pt x="330" y="23444"/>
                  </a:lnTo>
                  <a:lnTo>
                    <a:pt x="0" y="25349"/>
                  </a:lnTo>
                  <a:lnTo>
                    <a:pt x="800" y="26492"/>
                  </a:lnTo>
                  <a:lnTo>
                    <a:pt x="1092" y="26644"/>
                  </a:lnTo>
                  <a:lnTo>
                    <a:pt x="2159" y="26644"/>
                  </a:lnTo>
                  <a:lnTo>
                    <a:pt x="3073" y="25971"/>
                  </a:lnTo>
                  <a:lnTo>
                    <a:pt x="4876" y="23342"/>
                  </a:lnTo>
                  <a:lnTo>
                    <a:pt x="6642" y="21539"/>
                  </a:lnTo>
                  <a:lnTo>
                    <a:pt x="8928" y="20154"/>
                  </a:lnTo>
                  <a:lnTo>
                    <a:pt x="10934" y="18211"/>
                  </a:lnTo>
                  <a:lnTo>
                    <a:pt x="13550" y="14859"/>
                  </a:lnTo>
                  <a:lnTo>
                    <a:pt x="15430" y="12928"/>
                  </a:lnTo>
                  <a:lnTo>
                    <a:pt x="17475" y="11506"/>
                  </a:lnTo>
                  <a:lnTo>
                    <a:pt x="19278" y="9626"/>
                  </a:lnTo>
                  <a:lnTo>
                    <a:pt x="24739" y="2413"/>
                  </a:lnTo>
                  <a:lnTo>
                    <a:pt x="24726" y="990"/>
                  </a:lnTo>
                  <a:lnTo>
                    <a:pt x="23736" y="88"/>
                  </a:lnTo>
                  <a:lnTo>
                    <a:pt x="23469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6918381" y="8212683"/>
              <a:ext cx="19685" cy="22225"/>
            </a:xfrm>
            <a:custGeom>
              <a:avLst/>
              <a:gdLst/>
              <a:ahLst/>
              <a:cxnLst/>
              <a:rect l="l" t="t" r="r" b="b"/>
              <a:pathLst>
                <a:path w="19684" h="22225">
                  <a:moveTo>
                    <a:pt x="18364" y="0"/>
                  </a:moveTo>
                  <a:lnTo>
                    <a:pt x="17310" y="0"/>
                  </a:lnTo>
                  <a:lnTo>
                    <a:pt x="16740" y="330"/>
                  </a:lnTo>
                  <a:lnTo>
                    <a:pt x="15270" y="2031"/>
                  </a:lnTo>
                  <a:lnTo>
                    <a:pt x="13651" y="4165"/>
                  </a:lnTo>
                  <a:lnTo>
                    <a:pt x="11798" y="6921"/>
                  </a:lnTo>
                  <a:lnTo>
                    <a:pt x="9753" y="9410"/>
                  </a:lnTo>
                  <a:lnTo>
                    <a:pt x="0" y="21488"/>
                  </a:lnTo>
                  <a:lnTo>
                    <a:pt x="126" y="21704"/>
                  </a:lnTo>
                  <a:lnTo>
                    <a:pt x="774" y="21793"/>
                  </a:lnTo>
                  <a:lnTo>
                    <a:pt x="1333" y="21488"/>
                  </a:lnTo>
                  <a:lnTo>
                    <a:pt x="2895" y="20510"/>
                  </a:lnTo>
                  <a:lnTo>
                    <a:pt x="4584" y="18897"/>
                  </a:lnTo>
                  <a:lnTo>
                    <a:pt x="6375" y="16408"/>
                  </a:lnTo>
                  <a:lnTo>
                    <a:pt x="9080" y="13817"/>
                  </a:lnTo>
                  <a:lnTo>
                    <a:pt x="13982" y="9893"/>
                  </a:lnTo>
                  <a:lnTo>
                    <a:pt x="16852" y="7111"/>
                  </a:lnTo>
                  <a:lnTo>
                    <a:pt x="19011" y="4165"/>
                  </a:lnTo>
                  <a:lnTo>
                    <a:pt x="19519" y="2031"/>
                  </a:lnTo>
                  <a:lnTo>
                    <a:pt x="18791" y="317"/>
                  </a:lnTo>
                  <a:lnTo>
                    <a:pt x="1836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6936413" y="818173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4322" y="0"/>
                  </a:moveTo>
                  <a:lnTo>
                    <a:pt x="17" y="0"/>
                  </a:lnTo>
                  <a:lnTo>
                    <a:pt x="0" y="11036"/>
                  </a:lnTo>
                  <a:lnTo>
                    <a:pt x="271" y="12382"/>
                  </a:lnTo>
                  <a:lnTo>
                    <a:pt x="918" y="13665"/>
                  </a:lnTo>
                  <a:lnTo>
                    <a:pt x="1198" y="13855"/>
                  </a:lnTo>
                  <a:lnTo>
                    <a:pt x="2112" y="13855"/>
                  </a:lnTo>
                  <a:lnTo>
                    <a:pt x="2773" y="13322"/>
                  </a:lnTo>
                  <a:lnTo>
                    <a:pt x="4106" y="11036"/>
                  </a:lnTo>
                  <a:lnTo>
                    <a:pt x="5287" y="9461"/>
                  </a:lnTo>
                  <a:lnTo>
                    <a:pt x="6595" y="8318"/>
                  </a:lnTo>
                  <a:lnTo>
                    <a:pt x="10267" y="4927"/>
                  </a:lnTo>
                  <a:lnTo>
                    <a:pt x="5122" y="4927"/>
                  </a:lnTo>
                  <a:lnTo>
                    <a:pt x="4258" y="3263"/>
                  </a:lnTo>
                  <a:lnTo>
                    <a:pt x="4024" y="1638"/>
                  </a:lnTo>
                  <a:lnTo>
                    <a:pt x="4026" y="647"/>
                  </a:lnTo>
                  <a:lnTo>
                    <a:pt x="4322" y="0"/>
                  </a:lnTo>
                  <a:close/>
                </a:path>
                <a:path w="12700" h="13970">
                  <a:moveTo>
                    <a:pt x="12564" y="0"/>
                  </a:moveTo>
                  <a:lnTo>
                    <a:pt x="8195" y="0"/>
                  </a:lnTo>
                  <a:lnTo>
                    <a:pt x="7243" y="3581"/>
                  </a:lnTo>
                  <a:lnTo>
                    <a:pt x="6252" y="4927"/>
                  </a:lnTo>
                  <a:lnTo>
                    <a:pt x="10267" y="4927"/>
                  </a:lnTo>
                  <a:lnTo>
                    <a:pt x="10418" y="4787"/>
                  </a:lnTo>
                  <a:lnTo>
                    <a:pt x="11751" y="2349"/>
                  </a:lnTo>
                  <a:lnTo>
                    <a:pt x="1256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6914848" y="8197762"/>
              <a:ext cx="21590" cy="30480"/>
            </a:xfrm>
            <a:custGeom>
              <a:avLst/>
              <a:gdLst/>
              <a:ahLst/>
              <a:cxnLst/>
              <a:rect l="l" t="t" r="r" b="b"/>
              <a:pathLst>
                <a:path w="21590" h="30479">
                  <a:moveTo>
                    <a:pt x="19596" y="0"/>
                  </a:moveTo>
                  <a:lnTo>
                    <a:pt x="18402" y="0"/>
                  </a:lnTo>
                  <a:lnTo>
                    <a:pt x="17808" y="355"/>
                  </a:lnTo>
                  <a:lnTo>
                    <a:pt x="16394" y="2298"/>
                  </a:lnTo>
                  <a:lnTo>
                    <a:pt x="15138" y="3784"/>
                  </a:lnTo>
                  <a:lnTo>
                    <a:pt x="9309" y="15062"/>
                  </a:lnTo>
                  <a:lnTo>
                    <a:pt x="7569" y="18288"/>
                  </a:lnTo>
                  <a:lnTo>
                    <a:pt x="4317" y="23342"/>
                  </a:lnTo>
                  <a:lnTo>
                    <a:pt x="2349" y="25844"/>
                  </a:lnTo>
                  <a:lnTo>
                    <a:pt x="698" y="26987"/>
                  </a:lnTo>
                  <a:lnTo>
                    <a:pt x="0" y="28232"/>
                  </a:lnTo>
                  <a:lnTo>
                    <a:pt x="0" y="29857"/>
                  </a:lnTo>
                  <a:lnTo>
                    <a:pt x="368" y="30302"/>
                  </a:lnTo>
                  <a:lnTo>
                    <a:pt x="1181" y="30302"/>
                  </a:lnTo>
                  <a:lnTo>
                    <a:pt x="1447" y="30213"/>
                  </a:lnTo>
                  <a:lnTo>
                    <a:pt x="10833" y="17919"/>
                  </a:lnTo>
                  <a:lnTo>
                    <a:pt x="12750" y="15544"/>
                  </a:lnTo>
                  <a:lnTo>
                    <a:pt x="15036" y="13411"/>
                  </a:lnTo>
                  <a:lnTo>
                    <a:pt x="16446" y="11391"/>
                  </a:lnTo>
                  <a:lnTo>
                    <a:pt x="17589" y="8623"/>
                  </a:lnTo>
                  <a:lnTo>
                    <a:pt x="18872" y="6591"/>
                  </a:lnTo>
                  <a:lnTo>
                    <a:pt x="20942" y="4305"/>
                  </a:lnTo>
                  <a:lnTo>
                    <a:pt x="21221" y="2298"/>
                  </a:lnTo>
                  <a:lnTo>
                    <a:pt x="20110" y="342"/>
                  </a:lnTo>
                  <a:lnTo>
                    <a:pt x="1959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6924045" y="8181737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7543" y="0"/>
                  </a:moveTo>
                  <a:lnTo>
                    <a:pt x="3213" y="0"/>
                  </a:lnTo>
                  <a:lnTo>
                    <a:pt x="2705" y="1854"/>
                  </a:lnTo>
                  <a:lnTo>
                    <a:pt x="1765" y="5613"/>
                  </a:lnTo>
                  <a:lnTo>
                    <a:pt x="838" y="8788"/>
                  </a:lnTo>
                  <a:lnTo>
                    <a:pt x="0" y="10820"/>
                  </a:lnTo>
                  <a:lnTo>
                    <a:pt x="101" y="12001"/>
                  </a:lnTo>
                  <a:lnTo>
                    <a:pt x="774" y="12547"/>
                  </a:lnTo>
                  <a:lnTo>
                    <a:pt x="914" y="12598"/>
                  </a:lnTo>
                  <a:lnTo>
                    <a:pt x="1663" y="12598"/>
                  </a:lnTo>
                  <a:lnTo>
                    <a:pt x="2438" y="11747"/>
                  </a:lnTo>
                  <a:lnTo>
                    <a:pt x="3717" y="8788"/>
                  </a:lnTo>
                  <a:lnTo>
                    <a:pt x="4991" y="5981"/>
                  </a:lnTo>
                  <a:lnTo>
                    <a:pt x="6629" y="2501"/>
                  </a:lnTo>
                  <a:lnTo>
                    <a:pt x="7162" y="1155"/>
                  </a:lnTo>
                  <a:lnTo>
                    <a:pt x="754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6915399" y="8181737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6222" y="0"/>
                  </a:moveTo>
                  <a:lnTo>
                    <a:pt x="2565" y="0"/>
                  </a:lnTo>
                  <a:lnTo>
                    <a:pt x="2463" y="711"/>
                  </a:lnTo>
                  <a:lnTo>
                    <a:pt x="2412" y="2908"/>
                  </a:lnTo>
                  <a:lnTo>
                    <a:pt x="1752" y="4965"/>
                  </a:lnTo>
                  <a:lnTo>
                    <a:pt x="76" y="7823"/>
                  </a:lnTo>
                  <a:lnTo>
                    <a:pt x="0" y="9410"/>
                  </a:lnTo>
                  <a:lnTo>
                    <a:pt x="876" y="10020"/>
                  </a:lnTo>
                  <a:lnTo>
                    <a:pt x="1955" y="10058"/>
                  </a:lnTo>
                  <a:lnTo>
                    <a:pt x="3187" y="8343"/>
                  </a:lnTo>
                  <a:lnTo>
                    <a:pt x="4749" y="4216"/>
                  </a:lnTo>
                  <a:lnTo>
                    <a:pt x="5537" y="2006"/>
                  </a:lnTo>
                  <a:lnTo>
                    <a:pt x="622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6909515" y="8197216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4483" y="0"/>
                  </a:moveTo>
                  <a:lnTo>
                    <a:pt x="3670" y="0"/>
                  </a:lnTo>
                  <a:lnTo>
                    <a:pt x="2654" y="1130"/>
                  </a:lnTo>
                  <a:lnTo>
                    <a:pt x="812" y="4775"/>
                  </a:lnTo>
                  <a:lnTo>
                    <a:pt x="0" y="7035"/>
                  </a:lnTo>
                  <a:lnTo>
                    <a:pt x="57" y="8381"/>
                  </a:lnTo>
                  <a:lnTo>
                    <a:pt x="254" y="8597"/>
                  </a:lnTo>
                  <a:lnTo>
                    <a:pt x="1054" y="8597"/>
                  </a:lnTo>
                  <a:lnTo>
                    <a:pt x="1536" y="8381"/>
                  </a:lnTo>
                  <a:lnTo>
                    <a:pt x="3035" y="7162"/>
                  </a:lnTo>
                  <a:lnTo>
                    <a:pt x="4254" y="5308"/>
                  </a:lnTo>
                  <a:lnTo>
                    <a:pt x="5257" y="2311"/>
                  </a:lnTo>
                  <a:lnTo>
                    <a:pt x="5245" y="685"/>
                  </a:lnTo>
                  <a:lnTo>
                    <a:pt x="4610" y="5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6914854" y="8199248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7873" y="0"/>
                  </a:moveTo>
                  <a:lnTo>
                    <a:pt x="6997" y="0"/>
                  </a:lnTo>
                  <a:lnTo>
                    <a:pt x="6311" y="634"/>
                  </a:lnTo>
                  <a:lnTo>
                    <a:pt x="5054" y="3124"/>
                  </a:lnTo>
                  <a:lnTo>
                    <a:pt x="3873" y="4927"/>
                  </a:lnTo>
                  <a:lnTo>
                    <a:pt x="2387" y="6527"/>
                  </a:lnTo>
                  <a:lnTo>
                    <a:pt x="1384" y="8902"/>
                  </a:lnTo>
                  <a:lnTo>
                    <a:pt x="393" y="13093"/>
                  </a:lnTo>
                  <a:lnTo>
                    <a:pt x="0" y="15646"/>
                  </a:lnTo>
                  <a:lnTo>
                    <a:pt x="0" y="17271"/>
                  </a:lnTo>
                  <a:lnTo>
                    <a:pt x="203" y="17386"/>
                  </a:lnTo>
                  <a:lnTo>
                    <a:pt x="812" y="17386"/>
                  </a:lnTo>
                  <a:lnTo>
                    <a:pt x="1371" y="16408"/>
                  </a:lnTo>
                  <a:lnTo>
                    <a:pt x="2590" y="13881"/>
                  </a:lnTo>
                  <a:lnTo>
                    <a:pt x="3594" y="11696"/>
                  </a:lnTo>
                  <a:lnTo>
                    <a:pt x="6832" y="3746"/>
                  </a:lnTo>
                  <a:lnTo>
                    <a:pt x="7797" y="2324"/>
                  </a:lnTo>
                  <a:lnTo>
                    <a:pt x="8381" y="2171"/>
                  </a:lnTo>
                  <a:lnTo>
                    <a:pt x="8534" y="2031"/>
                  </a:lnTo>
                  <a:lnTo>
                    <a:pt x="8750" y="1473"/>
                  </a:lnTo>
                  <a:lnTo>
                    <a:pt x="8623" y="939"/>
                  </a:lnTo>
                  <a:lnTo>
                    <a:pt x="8102" y="139"/>
                  </a:lnTo>
                  <a:lnTo>
                    <a:pt x="787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6929157" y="8244232"/>
              <a:ext cx="26670" cy="23495"/>
            </a:xfrm>
            <a:custGeom>
              <a:avLst/>
              <a:gdLst/>
              <a:ahLst/>
              <a:cxnLst/>
              <a:rect l="l" t="t" r="r" b="b"/>
              <a:pathLst>
                <a:path w="26670" h="23495">
                  <a:moveTo>
                    <a:pt x="26276" y="0"/>
                  </a:moveTo>
                  <a:lnTo>
                    <a:pt x="25552" y="0"/>
                  </a:lnTo>
                  <a:lnTo>
                    <a:pt x="25298" y="177"/>
                  </a:lnTo>
                  <a:lnTo>
                    <a:pt x="24396" y="1498"/>
                  </a:lnTo>
                  <a:lnTo>
                    <a:pt x="21971" y="3708"/>
                  </a:lnTo>
                  <a:lnTo>
                    <a:pt x="17500" y="7099"/>
                  </a:lnTo>
                  <a:lnTo>
                    <a:pt x="14135" y="9486"/>
                  </a:lnTo>
                  <a:lnTo>
                    <a:pt x="10375" y="11937"/>
                  </a:lnTo>
                  <a:lnTo>
                    <a:pt x="8026" y="13868"/>
                  </a:lnTo>
                  <a:lnTo>
                    <a:pt x="6055" y="16167"/>
                  </a:lnTo>
                  <a:lnTo>
                    <a:pt x="3886" y="18008"/>
                  </a:lnTo>
                  <a:lnTo>
                    <a:pt x="889" y="19977"/>
                  </a:lnTo>
                  <a:lnTo>
                    <a:pt x="12" y="21043"/>
                  </a:lnTo>
                  <a:lnTo>
                    <a:pt x="0" y="22440"/>
                  </a:lnTo>
                  <a:lnTo>
                    <a:pt x="406" y="22834"/>
                  </a:lnTo>
                  <a:lnTo>
                    <a:pt x="723" y="22936"/>
                  </a:lnTo>
                  <a:lnTo>
                    <a:pt x="2209" y="22936"/>
                  </a:lnTo>
                  <a:lnTo>
                    <a:pt x="3848" y="22263"/>
                  </a:lnTo>
                  <a:lnTo>
                    <a:pt x="7378" y="19761"/>
                  </a:lnTo>
                  <a:lnTo>
                    <a:pt x="10236" y="17500"/>
                  </a:lnTo>
                  <a:lnTo>
                    <a:pt x="13182" y="14846"/>
                  </a:lnTo>
                  <a:lnTo>
                    <a:pt x="17094" y="11849"/>
                  </a:lnTo>
                  <a:lnTo>
                    <a:pt x="23812" y="7086"/>
                  </a:lnTo>
                  <a:lnTo>
                    <a:pt x="26568" y="3708"/>
                  </a:lnTo>
                  <a:lnTo>
                    <a:pt x="26568" y="711"/>
                  </a:lnTo>
                  <a:lnTo>
                    <a:pt x="2627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6960142" y="8181737"/>
              <a:ext cx="95885" cy="62230"/>
            </a:xfrm>
            <a:custGeom>
              <a:avLst/>
              <a:gdLst/>
              <a:ahLst/>
              <a:cxnLst/>
              <a:rect l="l" t="t" r="r" b="b"/>
              <a:pathLst>
                <a:path w="95884" h="62229">
                  <a:moveTo>
                    <a:pt x="51955" y="19405"/>
                  </a:moveTo>
                  <a:lnTo>
                    <a:pt x="50990" y="19405"/>
                  </a:lnTo>
                  <a:lnTo>
                    <a:pt x="49580" y="19862"/>
                  </a:lnTo>
                  <a:lnTo>
                    <a:pt x="47256" y="21196"/>
                  </a:lnTo>
                  <a:lnTo>
                    <a:pt x="45110" y="22936"/>
                  </a:lnTo>
                  <a:lnTo>
                    <a:pt x="42341" y="25819"/>
                  </a:lnTo>
                  <a:lnTo>
                    <a:pt x="39966" y="27609"/>
                  </a:lnTo>
                  <a:lnTo>
                    <a:pt x="25857" y="37846"/>
                  </a:lnTo>
                  <a:lnTo>
                    <a:pt x="23241" y="40081"/>
                  </a:lnTo>
                  <a:lnTo>
                    <a:pt x="19812" y="42684"/>
                  </a:lnTo>
                  <a:lnTo>
                    <a:pt x="16268" y="45872"/>
                  </a:lnTo>
                  <a:lnTo>
                    <a:pt x="10998" y="51104"/>
                  </a:lnTo>
                  <a:lnTo>
                    <a:pt x="6896" y="54584"/>
                  </a:lnTo>
                  <a:lnTo>
                    <a:pt x="1968" y="57975"/>
                  </a:lnTo>
                  <a:lnTo>
                    <a:pt x="0" y="60185"/>
                  </a:lnTo>
                  <a:lnTo>
                    <a:pt x="76" y="61849"/>
                  </a:lnTo>
                  <a:lnTo>
                    <a:pt x="1625" y="61849"/>
                  </a:lnTo>
                  <a:lnTo>
                    <a:pt x="3429" y="60972"/>
                  </a:lnTo>
                  <a:lnTo>
                    <a:pt x="8293" y="57492"/>
                  </a:lnTo>
                  <a:lnTo>
                    <a:pt x="12712" y="54102"/>
                  </a:lnTo>
                  <a:lnTo>
                    <a:pt x="17843" y="49885"/>
                  </a:lnTo>
                  <a:lnTo>
                    <a:pt x="21767" y="46736"/>
                  </a:lnTo>
                  <a:lnTo>
                    <a:pt x="26276" y="43192"/>
                  </a:lnTo>
                  <a:lnTo>
                    <a:pt x="29222" y="40513"/>
                  </a:lnTo>
                  <a:lnTo>
                    <a:pt x="32004" y="37452"/>
                  </a:lnTo>
                  <a:lnTo>
                    <a:pt x="35369" y="34848"/>
                  </a:lnTo>
                  <a:lnTo>
                    <a:pt x="40906" y="31470"/>
                  </a:lnTo>
                  <a:lnTo>
                    <a:pt x="45681" y="28930"/>
                  </a:lnTo>
                  <a:lnTo>
                    <a:pt x="51892" y="26073"/>
                  </a:lnTo>
                  <a:lnTo>
                    <a:pt x="56222" y="23787"/>
                  </a:lnTo>
                  <a:lnTo>
                    <a:pt x="60617" y="21056"/>
                  </a:lnTo>
                  <a:lnTo>
                    <a:pt x="63425" y="19456"/>
                  </a:lnTo>
                  <a:lnTo>
                    <a:pt x="53365" y="19456"/>
                  </a:lnTo>
                  <a:lnTo>
                    <a:pt x="51955" y="19405"/>
                  </a:lnTo>
                  <a:close/>
                </a:path>
                <a:path w="95884" h="62229">
                  <a:moveTo>
                    <a:pt x="95592" y="0"/>
                  </a:moveTo>
                  <a:lnTo>
                    <a:pt x="91122" y="0"/>
                  </a:lnTo>
                  <a:lnTo>
                    <a:pt x="90474" y="1638"/>
                  </a:lnTo>
                  <a:lnTo>
                    <a:pt x="89446" y="3759"/>
                  </a:lnTo>
                  <a:lnTo>
                    <a:pt x="71678" y="12395"/>
                  </a:lnTo>
                  <a:lnTo>
                    <a:pt x="67271" y="13995"/>
                  </a:lnTo>
                  <a:lnTo>
                    <a:pt x="61341" y="16611"/>
                  </a:lnTo>
                  <a:lnTo>
                    <a:pt x="57696" y="18122"/>
                  </a:lnTo>
                  <a:lnTo>
                    <a:pt x="54914" y="19126"/>
                  </a:lnTo>
                  <a:lnTo>
                    <a:pt x="53365" y="19456"/>
                  </a:lnTo>
                  <a:lnTo>
                    <a:pt x="63425" y="19456"/>
                  </a:lnTo>
                  <a:lnTo>
                    <a:pt x="63804" y="19240"/>
                  </a:lnTo>
                  <a:lnTo>
                    <a:pt x="67208" y="17500"/>
                  </a:lnTo>
                  <a:lnTo>
                    <a:pt x="70827" y="16789"/>
                  </a:lnTo>
                  <a:lnTo>
                    <a:pt x="76390" y="16789"/>
                  </a:lnTo>
                  <a:lnTo>
                    <a:pt x="80416" y="15443"/>
                  </a:lnTo>
                  <a:lnTo>
                    <a:pt x="84683" y="12166"/>
                  </a:lnTo>
                  <a:lnTo>
                    <a:pt x="87604" y="9969"/>
                  </a:lnTo>
                  <a:lnTo>
                    <a:pt x="90551" y="7835"/>
                  </a:lnTo>
                  <a:lnTo>
                    <a:pt x="93167" y="4457"/>
                  </a:lnTo>
                  <a:lnTo>
                    <a:pt x="95190" y="838"/>
                  </a:lnTo>
                  <a:lnTo>
                    <a:pt x="95592" y="0"/>
                  </a:lnTo>
                  <a:close/>
                </a:path>
              </a:pathLst>
            </a:custGeom>
            <a:solidFill>
              <a:srgbClr val="1F427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6908331" y="8181742"/>
              <a:ext cx="4445" cy="8255"/>
            </a:xfrm>
            <a:custGeom>
              <a:avLst/>
              <a:gdLst/>
              <a:ahLst/>
              <a:cxnLst/>
              <a:rect l="l" t="t" r="r" b="b"/>
              <a:pathLst>
                <a:path w="4445" h="8254">
                  <a:moveTo>
                    <a:pt x="4076" y="0"/>
                  </a:moveTo>
                  <a:lnTo>
                    <a:pt x="1016" y="0"/>
                  </a:lnTo>
                  <a:lnTo>
                    <a:pt x="630" y="1752"/>
                  </a:lnTo>
                  <a:lnTo>
                    <a:pt x="266" y="3657"/>
                  </a:lnTo>
                  <a:lnTo>
                    <a:pt x="0" y="5930"/>
                  </a:lnTo>
                  <a:lnTo>
                    <a:pt x="0" y="7581"/>
                  </a:lnTo>
                  <a:lnTo>
                    <a:pt x="254" y="7658"/>
                  </a:lnTo>
                  <a:lnTo>
                    <a:pt x="965" y="7658"/>
                  </a:lnTo>
                  <a:lnTo>
                    <a:pt x="1778" y="6375"/>
                  </a:lnTo>
                  <a:lnTo>
                    <a:pt x="3098" y="4038"/>
                  </a:lnTo>
                  <a:lnTo>
                    <a:pt x="3835" y="1752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7026395" y="8181747"/>
              <a:ext cx="38735" cy="29845"/>
            </a:xfrm>
            <a:custGeom>
              <a:avLst/>
              <a:gdLst/>
              <a:ahLst/>
              <a:cxnLst/>
              <a:rect l="l" t="t" r="r" b="b"/>
              <a:pathLst>
                <a:path w="38734" h="29845">
                  <a:moveTo>
                    <a:pt x="38290" y="0"/>
                  </a:moveTo>
                  <a:lnTo>
                    <a:pt x="32918" y="0"/>
                  </a:lnTo>
                  <a:lnTo>
                    <a:pt x="32054" y="3048"/>
                  </a:lnTo>
                  <a:lnTo>
                    <a:pt x="30733" y="6375"/>
                  </a:lnTo>
                  <a:lnTo>
                    <a:pt x="18948" y="19189"/>
                  </a:lnTo>
                  <a:lnTo>
                    <a:pt x="16992" y="19189"/>
                  </a:lnTo>
                  <a:lnTo>
                    <a:pt x="15036" y="19761"/>
                  </a:lnTo>
                  <a:lnTo>
                    <a:pt x="12255" y="21158"/>
                  </a:lnTo>
                  <a:lnTo>
                    <a:pt x="9563" y="21717"/>
                  </a:lnTo>
                  <a:lnTo>
                    <a:pt x="5651" y="21717"/>
                  </a:lnTo>
                  <a:lnTo>
                    <a:pt x="2895" y="22377"/>
                  </a:lnTo>
                  <a:lnTo>
                    <a:pt x="787" y="23583"/>
                  </a:lnTo>
                  <a:lnTo>
                    <a:pt x="0" y="24142"/>
                  </a:lnTo>
                  <a:lnTo>
                    <a:pt x="177" y="24803"/>
                  </a:lnTo>
                  <a:lnTo>
                    <a:pt x="406" y="24917"/>
                  </a:lnTo>
                  <a:lnTo>
                    <a:pt x="1701" y="24917"/>
                  </a:lnTo>
                  <a:lnTo>
                    <a:pt x="2438" y="25387"/>
                  </a:lnTo>
                  <a:lnTo>
                    <a:pt x="2455" y="26720"/>
                  </a:lnTo>
                  <a:lnTo>
                    <a:pt x="2603" y="27876"/>
                  </a:lnTo>
                  <a:lnTo>
                    <a:pt x="2832" y="29006"/>
                  </a:lnTo>
                  <a:lnTo>
                    <a:pt x="3327" y="29260"/>
                  </a:lnTo>
                  <a:lnTo>
                    <a:pt x="4889" y="29260"/>
                  </a:lnTo>
                  <a:lnTo>
                    <a:pt x="5841" y="29057"/>
                  </a:lnTo>
                  <a:lnTo>
                    <a:pt x="8750" y="27876"/>
                  </a:lnTo>
                  <a:lnTo>
                    <a:pt x="12331" y="26720"/>
                  </a:lnTo>
                  <a:lnTo>
                    <a:pt x="37845" y="1651"/>
                  </a:lnTo>
                  <a:lnTo>
                    <a:pt x="3829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7001951" y="8211535"/>
              <a:ext cx="22860" cy="8890"/>
            </a:xfrm>
            <a:custGeom>
              <a:avLst/>
              <a:gdLst/>
              <a:ahLst/>
              <a:cxnLst/>
              <a:rect l="l" t="t" r="r" b="b"/>
              <a:pathLst>
                <a:path w="22859" h="8890">
                  <a:moveTo>
                    <a:pt x="21805" y="0"/>
                  </a:moveTo>
                  <a:lnTo>
                    <a:pt x="15989" y="0"/>
                  </a:lnTo>
                  <a:lnTo>
                    <a:pt x="13931" y="355"/>
                  </a:lnTo>
                  <a:lnTo>
                    <a:pt x="11518" y="1244"/>
                  </a:lnTo>
                  <a:lnTo>
                    <a:pt x="9592" y="2184"/>
                  </a:lnTo>
                  <a:lnTo>
                    <a:pt x="7543" y="3416"/>
                  </a:lnTo>
                  <a:lnTo>
                    <a:pt x="4940" y="4432"/>
                  </a:lnTo>
                  <a:lnTo>
                    <a:pt x="1282" y="5461"/>
                  </a:lnTo>
                  <a:lnTo>
                    <a:pt x="266" y="6172"/>
                  </a:lnTo>
                  <a:lnTo>
                    <a:pt x="0" y="7289"/>
                  </a:lnTo>
                  <a:lnTo>
                    <a:pt x="126" y="7632"/>
                  </a:lnTo>
                  <a:lnTo>
                    <a:pt x="901" y="8356"/>
                  </a:lnTo>
                  <a:lnTo>
                    <a:pt x="1803" y="8597"/>
                  </a:lnTo>
                  <a:lnTo>
                    <a:pt x="4165" y="8597"/>
                  </a:lnTo>
                  <a:lnTo>
                    <a:pt x="5498" y="8356"/>
                  </a:lnTo>
                  <a:lnTo>
                    <a:pt x="19507" y="3632"/>
                  </a:lnTo>
                  <a:lnTo>
                    <a:pt x="22453" y="2184"/>
                  </a:lnTo>
                  <a:lnTo>
                    <a:pt x="22453" y="596"/>
                  </a:lnTo>
                  <a:lnTo>
                    <a:pt x="2180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6934017" y="8221496"/>
              <a:ext cx="66040" cy="53340"/>
            </a:xfrm>
            <a:custGeom>
              <a:avLst/>
              <a:gdLst/>
              <a:ahLst/>
              <a:cxnLst/>
              <a:rect l="l" t="t" r="r" b="b"/>
              <a:pathLst>
                <a:path w="66040" h="53340">
                  <a:moveTo>
                    <a:pt x="64884" y="0"/>
                  </a:moveTo>
                  <a:lnTo>
                    <a:pt x="63512" y="0"/>
                  </a:lnTo>
                  <a:lnTo>
                    <a:pt x="62661" y="253"/>
                  </a:lnTo>
                  <a:lnTo>
                    <a:pt x="60667" y="1549"/>
                  </a:lnTo>
                  <a:lnTo>
                    <a:pt x="58864" y="3289"/>
                  </a:lnTo>
                  <a:lnTo>
                    <a:pt x="56984" y="5905"/>
                  </a:lnTo>
                  <a:lnTo>
                    <a:pt x="54076" y="8407"/>
                  </a:lnTo>
                  <a:lnTo>
                    <a:pt x="48780" y="12001"/>
                  </a:lnTo>
                  <a:lnTo>
                    <a:pt x="45161" y="14376"/>
                  </a:lnTo>
                  <a:lnTo>
                    <a:pt x="41567" y="16611"/>
                  </a:lnTo>
                  <a:lnTo>
                    <a:pt x="38950" y="18821"/>
                  </a:lnTo>
                  <a:lnTo>
                    <a:pt x="36131" y="21958"/>
                  </a:lnTo>
                  <a:lnTo>
                    <a:pt x="31965" y="25222"/>
                  </a:lnTo>
                  <a:lnTo>
                    <a:pt x="24429" y="30162"/>
                  </a:lnTo>
                  <a:lnTo>
                    <a:pt x="20307" y="33185"/>
                  </a:lnTo>
                  <a:lnTo>
                    <a:pt x="17487" y="35788"/>
                  </a:lnTo>
                  <a:lnTo>
                    <a:pt x="15067" y="37820"/>
                  </a:lnTo>
                  <a:lnTo>
                    <a:pt x="12039" y="40131"/>
                  </a:lnTo>
                  <a:lnTo>
                    <a:pt x="10043" y="41935"/>
                  </a:lnTo>
                  <a:lnTo>
                    <a:pt x="8458" y="43776"/>
                  </a:lnTo>
                  <a:lnTo>
                    <a:pt x="6578" y="45338"/>
                  </a:lnTo>
                  <a:lnTo>
                    <a:pt x="3581" y="47307"/>
                  </a:lnTo>
                  <a:lnTo>
                    <a:pt x="1617" y="48996"/>
                  </a:lnTo>
                  <a:lnTo>
                    <a:pt x="241" y="50711"/>
                  </a:lnTo>
                  <a:lnTo>
                    <a:pt x="0" y="51473"/>
                  </a:lnTo>
                  <a:lnTo>
                    <a:pt x="228" y="52476"/>
                  </a:lnTo>
                  <a:lnTo>
                    <a:pt x="469" y="52781"/>
                  </a:lnTo>
                  <a:lnTo>
                    <a:pt x="1015" y="53047"/>
                  </a:lnTo>
                  <a:lnTo>
                    <a:pt x="1269" y="53085"/>
                  </a:lnTo>
                  <a:lnTo>
                    <a:pt x="2705" y="53085"/>
                  </a:lnTo>
                  <a:lnTo>
                    <a:pt x="4495" y="52438"/>
                  </a:lnTo>
                  <a:lnTo>
                    <a:pt x="7924" y="50253"/>
                  </a:lnTo>
                  <a:lnTo>
                    <a:pt x="10718" y="48996"/>
                  </a:lnTo>
                  <a:lnTo>
                    <a:pt x="13817" y="48348"/>
                  </a:lnTo>
                  <a:lnTo>
                    <a:pt x="17081" y="47078"/>
                  </a:lnTo>
                  <a:lnTo>
                    <a:pt x="21983" y="44627"/>
                  </a:lnTo>
                  <a:lnTo>
                    <a:pt x="24943" y="43078"/>
                  </a:lnTo>
                  <a:lnTo>
                    <a:pt x="14719" y="43078"/>
                  </a:lnTo>
                  <a:lnTo>
                    <a:pt x="14541" y="42875"/>
                  </a:lnTo>
                  <a:lnTo>
                    <a:pt x="29197" y="32461"/>
                  </a:lnTo>
                  <a:lnTo>
                    <a:pt x="32926" y="30111"/>
                  </a:lnTo>
                  <a:lnTo>
                    <a:pt x="36474" y="27609"/>
                  </a:lnTo>
                  <a:lnTo>
                    <a:pt x="39738" y="25044"/>
                  </a:lnTo>
                  <a:lnTo>
                    <a:pt x="44132" y="21310"/>
                  </a:lnTo>
                  <a:lnTo>
                    <a:pt x="48577" y="17843"/>
                  </a:lnTo>
                  <a:lnTo>
                    <a:pt x="55117" y="13055"/>
                  </a:lnTo>
                  <a:lnTo>
                    <a:pt x="58712" y="9817"/>
                  </a:lnTo>
                  <a:lnTo>
                    <a:pt x="60998" y="6680"/>
                  </a:lnTo>
                  <a:lnTo>
                    <a:pt x="63042" y="4622"/>
                  </a:lnTo>
                  <a:lnTo>
                    <a:pt x="65354" y="3009"/>
                  </a:lnTo>
                  <a:lnTo>
                    <a:pt x="65976" y="2146"/>
                  </a:lnTo>
                  <a:lnTo>
                    <a:pt x="65951" y="698"/>
                  </a:lnTo>
                  <a:lnTo>
                    <a:pt x="65379" y="152"/>
                  </a:lnTo>
                  <a:lnTo>
                    <a:pt x="64884" y="0"/>
                  </a:lnTo>
                  <a:close/>
                </a:path>
                <a:path w="66040" h="53340">
                  <a:moveTo>
                    <a:pt x="46812" y="25755"/>
                  </a:moveTo>
                  <a:lnTo>
                    <a:pt x="45783" y="25755"/>
                  </a:lnTo>
                  <a:lnTo>
                    <a:pt x="45275" y="25971"/>
                  </a:lnTo>
                  <a:lnTo>
                    <a:pt x="43978" y="27165"/>
                  </a:lnTo>
                  <a:lnTo>
                    <a:pt x="42430" y="28473"/>
                  </a:lnTo>
                  <a:lnTo>
                    <a:pt x="15747" y="43078"/>
                  </a:lnTo>
                  <a:lnTo>
                    <a:pt x="24943" y="43078"/>
                  </a:lnTo>
                  <a:lnTo>
                    <a:pt x="48196" y="27165"/>
                  </a:lnTo>
                  <a:lnTo>
                    <a:pt x="47269" y="25971"/>
                  </a:lnTo>
                  <a:lnTo>
                    <a:pt x="46812" y="25755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6983908" y="8213889"/>
              <a:ext cx="59055" cy="36830"/>
            </a:xfrm>
            <a:custGeom>
              <a:avLst/>
              <a:gdLst/>
              <a:ahLst/>
              <a:cxnLst/>
              <a:rect l="l" t="t" r="r" b="b"/>
              <a:pathLst>
                <a:path w="59054" h="36829">
                  <a:moveTo>
                    <a:pt x="39655" y="13055"/>
                  </a:moveTo>
                  <a:lnTo>
                    <a:pt x="32423" y="13055"/>
                  </a:lnTo>
                  <a:lnTo>
                    <a:pt x="32829" y="13385"/>
                  </a:lnTo>
                  <a:lnTo>
                    <a:pt x="32829" y="14173"/>
                  </a:lnTo>
                  <a:lnTo>
                    <a:pt x="8597" y="31381"/>
                  </a:lnTo>
                  <a:lnTo>
                    <a:pt x="5448" y="33477"/>
                  </a:lnTo>
                  <a:lnTo>
                    <a:pt x="3746" y="35128"/>
                  </a:lnTo>
                  <a:lnTo>
                    <a:pt x="3505" y="35674"/>
                  </a:lnTo>
                  <a:lnTo>
                    <a:pt x="3848" y="36512"/>
                  </a:lnTo>
                  <a:lnTo>
                    <a:pt x="4356" y="36741"/>
                  </a:lnTo>
                  <a:lnTo>
                    <a:pt x="6616" y="36741"/>
                  </a:lnTo>
                  <a:lnTo>
                    <a:pt x="9055" y="35458"/>
                  </a:lnTo>
                  <a:lnTo>
                    <a:pt x="12014" y="32346"/>
                  </a:lnTo>
                  <a:lnTo>
                    <a:pt x="15367" y="30264"/>
                  </a:lnTo>
                  <a:lnTo>
                    <a:pt x="34683" y="16243"/>
                  </a:lnTo>
                  <a:lnTo>
                    <a:pt x="37566" y="13944"/>
                  </a:lnTo>
                  <a:lnTo>
                    <a:pt x="39655" y="13055"/>
                  </a:lnTo>
                  <a:close/>
                </a:path>
                <a:path w="59054" h="36829">
                  <a:moveTo>
                    <a:pt x="33629" y="7772"/>
                  </a:moveTo>
                  <a:lnTo>
                    <a:pt x="31991" y="7772"/>
                  </a:lnTo>
                  <a:lnTo>
                    <a:pt x="30353" y="8318"/>
                  </a:lnTo>
                  <a:lnTo>
                    <a:pt x="26555" y="10515"/>
                  </a:lnTo>
                  <a:lnTo>
                    <a:pt x="22563" y="13055"/>
                  </a:lnTo>
                  <a:lnTo>
                    <a:pt x="17602" y="16446"/>
                  </a:lnTo>
                  <a:lnTo>
                    <a:pt x="14058" y="18567"/>
                  </a:lnTo>
                  <a:lnTo>
                    <a:pt x="10363" y="20345"/>
                  </a:lnTo>
                  <a:lnTo>
                    <a:pt x="7785" y="22440"/>
                  </a:lnTo>
                  <a:lnTo>
                    <a:pt x="5168" y="25793"/>
                  </a:lnTo>
                  <a:lnTo>
                    <a:pt x="3136" y="27978"/>
                  </a:lnTo>
                  <a:lnTo>
                    <a:pt x="685" y="30048"/>
                  </a:lnTo>
                  <a:lnTo>
                    <a:pt x="0" y="31661"/>
                  </a:lnTo>
                  <a:lnTo>
                    <a:pt x="508" y="32778"/>
                  </a:lnTo>
                  <a:lnTo>
                    <a:pt x="698" y="33007"/>
                  </a:lnTo>
                  <a:lnTo>
                    <a:pt x="1981" y="33007"/>
                  </a:lnTo>
                  <a:lnTo>
                    <a:pt x="3314" y="32156"/>
                  </a:lnTo>
                  <a:lnTo>
                    <a:pt x="6426" y="28905"/>
                  </a:lnTo>
                  <a:lnTo>
                    <a:pt x="9931" y="26022"/>
                  </a:lnTo>
                  <a:lnTo>
                    <a:pt x="14998" y="22669"/>
                  </a:lnTo>
                  <a:lnTo>
                    <a:pt x="20967" y="18656"/>
                  </a:lnTo>
                  <a:lnTo>
                    <a:pt x="23126" y="17183"/>
                  </a:lnTo>
                  <a:lnTo>
                    <a:pt x="26238" y="15328"/>
                  </a:lnTo>
                  <a:lnTo>
                    <a:pt x="29527" y="13728"/>
                  </a:lnTo>
                  <a:lnTo>
                    <a:pt x="31369" y="13055"/>
                  </a:lnTo>
                  <a:lnTo>
                    <a:pt x="39655" y="13055"/>
                  </a:lnTo>
                  <a:lnTo>
                    <a:pt x="42519" y="11836"/>
                  </a:lnTo>
                  <a:lnTo>
                    <a:pt x="46215" y="10109"/>
                  </a:lnTo>
                  <a:lnTo>
                    <a:pt x="47797" y="9283"/>
                  </a:lnTo>
                  <a:lnTo>
                    <a:pt x="36347" y="9283"/>
                  </a:lnTo>
                  <a:lnTo>
                    <a:pt x="34798" y="8763"/>
                  </a:lnTo>
                  <a:lnTo>
                    <a:pt x="34010" y="7886"/>
                  </a:lnTo>
                  <a:lnTo>
                    <a:pt x="33629" y="7772"/>
                  </a:lnTo>
                  <a:close/>
                </a:path>
                <a:path w="59054" h="36829">
                  <a:moveTo>
                    <a:pt x="57023" y="0"/>
                  </a:moveTo>
                  <a:lnTo>
                    <a:pt x="55702" y="0"/>
                  </a:lnTo>
                  <a:lnTo>
                    <a:pt x="55143" y="152"/>
                  </a:lnTo>
                  <a:lnTo>
                    <a:pt x="50330" y="2692"/>
                  </a:lnTo>
                  <a:lnTo>
                    <a:pt x="49187" y="3314"/>
                  </a:lnTo>
                  <a:lnTo>
                    <a:pt x="46456" y="5029"/>
                  </a:lnTo>
                  <a:lnTo>
                    <a:pt x="42075" y="8026"/>
                  </a:lnTo>
                  <a:lnTo>
                    <a:pt x="39166" y="9258"/>
                  </a:lnTo>
                  <a:lnTo>
                    <a:pt x="37782" y="9283"/>
                  </a:lnTo>
                  <a:lnTo>
                    <a:pt x="47797" y="9283"/>
                  </a:lnTo>
                  <a:lnTo>
                    <a:pt x="50304" y="7975"/>
                  </a:lnTo>
                  <a:lnTo>
                    <a:pt x="53505" y="6083"/>
                  </a:lnTo>
                  <a:lnTo>
                    <a:pt x="57353" y="3479"/>
                  </a:lnTo>
                  <a:lnTo>
                    <a:pt x="58483" y="1727"/>
                  </a:lnTo>
                  <a:lnTo>
                    <a:pt x="57645" y="304"/>
                  </a:lnTo>
                  <a:lnTo>
                    <a:pt x="5702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7020203" y="8216586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4" h="4445">
                  <a:moveTo>
                    <a:pt x="7315" y="0"/>
                  </a:moveTo>
                  <a:lnTo>
                    <a:pt x="5549" y="0"/>
                  </a:lnTo>
                  <a:lnTo>
                    <a:pt x="4483" y="114"/>
                  </a:lnTo>
                  <a:lnTo>
                    <a:pt x="1612" y="635"/>
                  </a:lnTo>
                  <a:lnTo>
                    <a:pt x="342" y="1295"/>
                  </a:lnTo>
                  <a:lnTo>
                    <a:pt x="63" y="2032"/>
                  </a:lnTo>
                  <a:lnTo>
                    <a:pt x="0" y="2603"/>
                  </a:lnTo>
                  <a:lnTo>
                    <a:pt x="647" y="3479"/>
                  </a:lnTo>
                  <a:lnTo>
                    <a:pt x="1371" y="3860"/>
                  </a:lnTo>
                  <a:lnTo>
                    <a:pt x="2349" y="3860"/>
                  </a:lnTo>
                  <a:lnTo>
                    <a:pt x="2603" y="3797"/>
                  </a:lnTo>
                  <a:lnTo>
                    <a:pt x="3543" y="3251"/>
                  </a:lnTo>
                  <a:lnTo>
                    <a:pt x="4914" y="2565"/>
                  </a:lnTo>
                  <a:lnTo>
                    <a:pt x="6794" y="1765"/>
                  </a:lnTo>
                  <a:lnTo>
                    <a:pt x="7759" y="1041"/>
                  </a:lnTo>
                  <a:lnTo>
                    <a:pt x="7678" y="114"/>
                  </a:lnTo>
                  <a:lnTo>
                    <a:pt x="731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7045180" y="8181743"/>
              <a:ext cx="28575" cy="33020"/>
            </a:xfrm>
            <a:custGeom>
              <a:avLst/>
              <a:gdLst/>
              <a:ahLst/>
              <a:cxnLst/>
              <a:rect l="l" t="t" r="r" b="b"/>
              <a:pathLst>
                <a:path w="28575" h="33020">
                  <a:moveTo>
                    <a:pt x="28193" y="0"/>
                  </a:moveTo>
                  <a:lnTo>
                    <a:pt x="23215" y="0"/>
                  </a:lnTo>
                  <a:lnTo>
                    <a:pt x="22694" y="2044"/>
                  </a:lnTo>
                  <a:lnTo>
                    <a:pt x="21729" y="5041"/>
                  </a:lnTo>
                  <a:lnTo>
                    <a:pt x="20154" y="8978"/>
                  </a:lnTo>
                  <a:lnTo>
                    <a:pt x="18503" y="11950"/>
                  </a:lnTo>
                  <a:lnTo>
                    <a:pt x="16052" y="15214"/>
                  </a:lnTo>
                  <a:lnTo>
                    <a:pt x="14516" y="17729"/>
                  </a:lnTo>
                  <a:lnTo>
                    <a:pt x="1663" y="27774"/>
                  </a:lnTo>
                  <a:lnTo>
                    <a:pt x="0" y="29502"/>
                  </a:lnTo>
                  <a:lnTo>
                    <a:pt x="177" y="31610"/>
                  </a:lnTo>
                  <a:lnTo>
                    <a:pt x="1104" y="32473"/>
                  </a:lnTo>
                  <a:lnTo>
                    <a:pt x="3174" y="32473"/>
                  </a:lnTo>
                  <a:lnTo>
                    <a:pt x="5283" y="31280"/>
                  </a:lnTo>
                  <a:lnTo>
                    <a:pt x="8407" y="28397"/>
                  </a:lnTo>
                  <a:lnTo>
                    <a:pt x="10985" y="26339"/>
                  </a:lnTo>
                  <a:lnTo>
                    <a:pt x="27571" y="3695"/>
                  </a:lnTo>
                  <a:lnTo>
                    <a:pt x="2819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6940902" y="8229191"/>
              <a:ext cx="92075" cy="52705"/>
            </a:xfrm>
            <a:custGeom>
              <a:avLst/>
              <a:gdLst/>
              <a:ahLst/>
              <a:cxnLst/>
              <a:rect l="l" t="t" r="r" b="b"/>
              <a:pathLst>
                <a:path w="92075" h="52704">
                  <a:moveTo>
                    <a:pt x="91236" y="0"/>
                  </a:moveTo>
                  <a:lnTo>
                    <a:pt x="90004" y="0"/>
                  </a:lnTo>
                  <a:lnTo>
                    <a:pt x="89611" y="88"/>
                  </a:lnTo>
                  <a:lnTo>
                    <a:pt x="87909" y="838"/>
                  </a:lnTo>
                  <a:lnTo>
                    <a:pt x="85470" y="1714"/>
                  </a:lnTo>
                  <a:lnTo>
                    <a:pt x="82067" y="2743"/>
                  </a:lnTo>
                  <a:lnTo>
                    <a:pt x="79590" y="4216"/>
                  </a:lnTo>
                  <a:lnTo>
                    <a:pt x="76923" y="6832"/>
                  </a:lnTo>
                  <a:lnTo>
                    <a:pt x="69545" y="13804"/>
                  </a:lnTo>
                  <a:lnTo>
                    <a:pt x="66230" y="16217"/>
                  </a:lnTo>
                  <a:lnTo>
                    <a:pt x="62585" y="17919"/>
                  </a:lnTo>
                  <a:lnTo>
                    <a:pt x="59029" y="19519"/>
                  </a:lnTo>
                  <a:lnTo>
                    <a:pt x="51333" y="22885"/>
                  </a:lnTo>
                  <a:lnTo>
                    <a:pt x="49974" y="23533"/>
                  </a:lnTo>
                  <a:lnTo>
                    <a:pt x="47917" y="23863"/>
                  </a:lnTo>
                  <a:lnTo>
                    <a:pt x="44297" y="24028"/>
                  </a:lnTo>
                  <a:lnTo>
                    <a:pt x="41935" y="24980"/>
                  </a:lnTo>
                  <a:lnTo>
                    <a:pt x="23710" y="36055"/>
                  </a:lnTo>
                  <a:lnTo>
                    <a:pt x="20713" y="37706"/>
                  </a:lnTo>
                  <a:lnTo>
                    <a:pt x="17614" y="39839"/>
                  </a:lnTo>
                  <a:lnTo>
                    <a:pt x="14490" y="42100"/>
                  </a:lnTo>
                  <a:lnTo>
                    <a:pt x="9931" y="45516"/>
                  </a:lnTo>
                  <a:lnTo>
                    <a:pt x="5918" y="47828"/>
                  </a:lnTo>
                  <a:lnTo>
                    <a:pt x="1269" y="49834"/>
                  </a:lnTo>
                  <a:lnTo>
                    <a:pt x="0" y="50863"/>
                  </a:lnTo>
                  <a:lnTo>
                    <a:pt x="50" y="52146"/>
                  </a:lnTo>
                  <a:lnTo>
                    <a:pt x="660" y="52463"/>
                  </a:lnTo>
                  <a:lnTo>
                    <a:pt x="965" y="52514"/>
                  </a:lnTo>
                  <a:lnTo>
                    <a:pt x="3479" y="52514"/>
                  </a:lnTo>
                  <a:lnTo>
                    <a:pt x="8166" y="51295"/>
                  </a:lnTo>
                  <a:lnTo>
                    <a:pt x="12966" y="49491"/>
                  </a:lnTo>
                  <a:lnTo>
                    <a:pt x="11912" y="47701"/>
                  </a:lnTo>
                  <a:lnTo>
                    <a:pt x="26911" y="39611"/>
                  </a:lnTo>
                  <a:lnTo>
                    <a:pt x="31584" y="36893"/>
                  </a:lnTo>
                  <a:lnTo>
                    <a:pt x="39649" y="32003"/>
                  </a:lnTo>
                  <a:lnTo>
                    <a:pt x="45300" y="29222"/>
                  </a:lnTo>
                  <a:lnTo>
                    <a:pt x="80048" y="9601"/>
                  </a:lnTo>
                  <a:lnTo>
                    <a:pt x="85280" y="6134"/>
                  </a:lnTo>
                  <a:lnTo>
                    <a:pt x="89928" y="4190"/>
                  </a:lnTo>
                  <a:lnTo>
                    <a:pt x="91795" y="2501"/>
                  </a:lnTo>
                  <a:lnTo>
                    <a:pt x="91795" y="520"/>
                  </a:lnTo>
                  <a:lnTo>
                    <a:pt x="9123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7036530" y="8209373"/>
              <a:ext cx="29209" cy="20955"/>
            </a:xfrm>
            <a:custGeom>
              <a:avLst/>
              <a:gdLst/>
              <a:ahLst/>
              <a:cxnLst/>
              <a:rect l="l" t="t" r="r" b="b"/>
              <a:pathLst>
                <a:path w="29209" h="20954">
                  <a:moveTo>
                    <a:pt x="27863" y="0"/>
                  </a:moveTo>
                  <a:lnTo>
                    <a:pt x="26733" y="0"/>
                  </a:lnTo>
                  <a:lnTo>
                    <a:pt x="25399" y="609"/>
                  </a:lnTo>
                  <a:lnTo>
                    <a:pt x="22631" y="2794"/>
                  </a:lnTo>
                  <a:lnTo>
                    <a:pt x="19837" y="5181"/>
                  </a:lnTo>
                  <a:lnTo>
                    <a:pt x="16090" y="8572"/>
                  </a:lnTo>
                  <a:lnTo>
                    <a:pt x="12915" y="10795"/>
                  </a:lnTo>
                  <a:lnTo>
                    <a:pt x="8724" y="12966"/>
                  </a:lnTo>
                  <a:lnTo>
                    <a:pt x="6921" y="13779"/>
                  </a:lnTo>
                  <a:lnTo>
                    <a:pt x="6261" y="13843"/>
                  </a:lnTo>
                  <a:lnTo>
                    <a:pt x="5041" y="14427"/>
                  </a:lnTo>
                  <a:lnTo>
                    <a:pt x="2997" y="15608"/>
                  </a:lnTo>
                  <a:lnTo>
                    <a:pt x="1650" y="16789"/>
                  </a:lnTo>
                  <a:lnTo>
                    <a:pt x="546" y="18376"/>
                  </a:lnTo>
                  <a:lnTo>
                    <a:pt x="0" y="19443"/>
                  </a:lnTo>
                  <a:lnTo>
                    <a:pt x="85" y="20281"/>
                  </a:lnTo>
                  <a:lnTo>
                    <a:pt x="342" y="20396"/>
                  </a:lnTo>
                  <a:lnTo>
                    <a:pt x="1600" y="20396"/>
                  </a:lnTo>
                  <a:lnTo>
                    <a:pt x="2349" y="20281"/>
                  </a:lnTo>
                  <a:lnTo>
                    <a:pt x="4800" y="19672"/>
                  </a:lnTo>
                  <a:lnTo>
                    <a:pt x="7086" y="18529"/>
                  </a:lnTo>
                  <a:lnTo>
                    <a:pt x="9397" y="16560"/>
                  </a:lnTo>
                  <a:lnTo>
                    <a:pt x="12445" y="14325"/>
                  </a:lnTo>
                  <a:lnTo>
                    <a:pt x="28663" y="1549"/>
                  </a:lnTo>
                  <a:lnTo>
                    <a:pt x="28574" y="609"/>
                  </a:lnTo>
                  <a:lnTo>
                    <a:pt x="28447" y="355"/>
                  </a:lnTo>
                  <a:lnTo>
                    <a:pt x="28079" y="50"/>
                  </a:lnTo>
                  <a:lnTo>
                    <a:pt x="2786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7034163" y="8203465"/>
              <a:ext cx="48260" cy="36830"/>
            </a:xfrm>
            <a:custGeom>
              <a:avLst/>
              <a:gdLst/>
              <a:ahLst/>
              <a:cxnLst/>
              <a:rect l="l" t="t" r="r" b="b"/>
              <a:pathLst>
                <a:path w="48259" h="36829">
                  <a:moveTo>
                    <a:pt x="47294" y="0"/>
                  </a:moveTo>
                  <a:lnTo>
                    <a:pt x="45681" y="0"/>
                  </a:lnTo>
                  <a:lnTo>
                    <a:pt x="43776" y="1028"/>
                  </a:lnTo>
                  <a:lnTo>
                    <a:pt x="41313" y="3517"/>
                  </a:lnTo>
                  <a:lnTo>
                    <a:pt x="38785" y="6210"/>
                  </a:lnTo>
                  <a:lnTo>
                    <a:pt x="35026" y="10350"/>
                  </a:lnTo>
                  <a:lnTo>
                    <a:pt x="31330" y="13195"/>
                  </a:lnTo>
                  <a:lnTo>
                    <a:pt x="25946" y="16090"/>
                  </a:lnTo>
                  <a:lnTo>
                    <a:pt x="22072" y="19011"/>
                  </a:lnTo>
                  <a:lnTo>
                    <a:pt x="17995" y="23253"/>
                  </a:lnTo>
                  <a:lnTo>
                    <a:pt x="14833" y="25717"/>
                  </a:lnTo>
                  <a:lnTo>
                    <a:pt x="11074" y="27533"/>
                  </a:lnTo>
                  <a:lnTo>
                    <a:pt x="7416" y="29603"/>
                  </a:lnTo>
                  <a:lnTo>
                    <a:pt x="2451" y="32677"/>
                  </a:lnTo>
                  <a:lnTo>
                    <a:pt x="0" y="34861"/>
                  </a:lnTo>
                  <a:lnTo>
                    <a:pt x="0" y="36461"/>
                  </a:lnTo>
                  <a:lnTo>
                    <a:pt x="304" y="36728"/>
                  </a:lnTo>
                  <a:lnTo>
                    <a:pt x="1460" y="36728"/>
                  </a:lnTo>
                  <a:lnTo>
                    <a:pt x="2374" y="36347"/>
                  </a:lnTo>
                  <a:lnTo>
                    <a:pt x="5067" y="34480"/>
                  </a:lnTo>
                  <a:lnTo>
                    <a:pt x="7188" y="33121"/>
                  </a:lnTo>
                  <a:lnTo>
                    <a:pt x="8978" y="32143"/>
                  </a:lnTo>
                  <a:lnTo>
                    <a:pt x="17284" y="27851"/>
                  </a:lnTo>
                  <a:lnTo>
                    <a:pt x="21158" y="25184"/>
                  </a:lnTo>
                  <a:lnTo>
                    <a:pt x="25234" y="21450"/>
                  </a:lnTo>
                  <a:lnTo>
                    <a:pt x="29006" y="18884"/>
                  </a:lnTo>
                  <a:lnTo>
                    <a:pt x="34239" y="16294"/>
                  </a:lnTo>
                  <a:lnTo>
                    <a:pt x="38303" y="13042"/>
                  </a:lnTo>
                  <a:lnTo>
                    <a:pt x="43052" y="7670"/>
                  </a:lnTo>
                  <a:lnTo>
                    <a:pt x="45846" y="4305"/>
                  </a:lnTo>
                  <a:lnTo>
                    <a:pt x="47637" y="1879"/>
                  </a:lnTo>
                  <a:lnTo>
                    <a:pt x="47904" y="977"/>
                  </a:lnTo>
                  <a:lnTo>
                    <a:pt x="47536" y="241"/>
                  </a:lnTo>
                  <a:lnTo>
                    <a:pt x="4729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6980855" y="8241722"/>
              <a:ext cx="47625" cy="26670"/>
            </a:xfrm>
            <a:custGeom>
              <a:avLst/>
              <a:gdLst/>
              <a:ahLst/>
              <a:cxnLst/>
              <a:rect l="l" t="t" r="r" b="b"/>
              <a:pathLst>
                <a:path w="47625" h="26670">
                  <a:moveTo>
                    <a:pt x="46596" y="0"/>
                  </a:moveTo>
                  <a:lnTo>
                    <a:pt x="45478" y="0"/>
                  </a:lnTo>
                  <a:lnTo>
                    <a:pt x="45135" y="88"/>
                  </a:lnTo>
                  <a:lnTo>
                    <a:pt x="43599" y="787"/>
                  </a:lnTo>
                  <a:lnTo>
                    <a:pt x="41100" y="2349"/>
                  </a:lnTo>
                  <a:lnTo>
                    <a:pt x="37452" y="5003"/>
                  </a:lnTo>
                  <a:lnTo>
                    <a:pt x="34709" y="6388"/>
                  </a:lnTo>
                  <a:lnTo>
                    <a:pt x="31559" y="7124"/>
                  </a:lnTo>
                  <a:lnTo>
                    <a:pt x="29679" y="8648"/>
                  </a:lnTo>
                  <a:lnTo>
                    <a:pt x="28295" y="11557"/>
                  </a:lnTo>
                  <a:lnTo>
                    <a:pt x="25704" y="13716"/>
                  </a:lnTo>
                  <a:lnTo>
                    <a:pt x="4241" y="22136"/>
                  </a:lnTo>
                  <a:lnTo>
                    <a:pt x="1981" y="23342"/>
                  </a:lnTo>
                  <a:lnTo>
                    <a:pt x="279" y="24955"/>
                  </a:lnTo>
                  <a:lnTo>
                    <a:pt x="0" y="25539"/>
                  </a:lnTo>
                  <a:lnTo>
                    <a:pt x="241" y="26136"/>
                  </a:lnTo>
                  <a:lnTo>
                    <a:pt x="457" y="26377"/>
                  </a:lnTo>
                  <a:lnTo>
                    <a:pt x="2082" y="26377"/>
                  </a:lnTo>
                  <a:lnTo>
                    <a:pt x="30949" y="12496"/>
                  </a:lnTo>
                  <a:lnTo>
                    <a:pt x="33261" y="10731"/>
                  </a:lnTo>
                  <a:lnTo>
                    <a:pt x="36880" y="9423"/>
                  </a:lnTo>
                  <a:lnTo>
                    <a:pt x="39115" y="8318"/>
                  </a:lnTo>
                  <a:lnTo>
                    <a:pt x="40957" y="6934"/>
                  </a:lnTo>
                  <a:lnTo>
                    <a:pt x="42900" y="5676"/>
                  </a:lnTo>
                  <a:lnTo>
                    <a:pt x="45872" y="3937"/>
                  </a:lnTo>
                  <a:lnTo>
                    <a:pt x="47104" y="2349"/>
                  </a:lnTo>
                  <a:lnTo>
                    <a:pt x="47104" y="508"/>
                  </a:lnTo>
                  <a:lnTo>
                    <a:pt x="4659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6971696" y="827086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4381" y="0"/>
                  </a:moveTo>
                  <a:lnTo>
                    <a:pt x="3302" y="0"/>
                  </a:lnTo>
                  <a:lnTo>
                    <a:pt x="2540" y="304"/>
                  </a:lnTo>
                  <a:lnTo>
                    <a:pt x="850" y="1651"/>
                  </a:lnTo>
                  <a:lnTo>
                    <a:pt x="0" y="3162"/>
                  </a:lnTo>
                  <a:lnTo>
                    <a:pt x="0" y="4673"/>
                  </a:lnTo>
                  <a:lnTo>
                    <a:pt x="292" y="4953"/>
                  </a:lnTo>
                  <a:lnTo>
                    <a:pt x="1358" y="4953"/>
                  </a:lnTo>
                  <a:lnTo>
                    <a:pt x="2209" y="4559"/>
                  </a:lnTo>
                  <a:lnTo>
                    <a:pt x="4305" y="2921"/>
                  </a:lnTo>
                  <a:lnTo>
                    <a:pt x="5118" y="1803"/>
                  </a:lnTo>
                  <a:lnTo>
                    <a:pt x="5118" y="533"/>
                  </a:lnTo>
                  <a:lnTo>
                    <a:pt x="4724" y="127"/>
                  </a:lnTo>
                  <a:lnTo>
                    <a:pt x="438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6949188" y="8275886"/>
              <a:ext cx="20320" cy="11430"/>
            </a:xfrm>
            <a:custGeom>
              <a:avLst/>
              <a:gdLst/>
              <a:ahLst/>
              <a:cxnLst/>
              <a:rect l="l" t="t" r="r" b="b"/>
              <a:pathLst>
                <a:path w="20320" h="11429">
                  <a:moveTo>
                    <a:pt x="19786" y="0"/>
                  </a:moveTo>
                  <a:lnTo>
                    <a:pt x="18923" y="0"/>
                  </a:lnTo>
                  <a:lnTo>
                    <a:pt x="18427" y="241"/>
                  </a:lnTo>
                  <a:lnTo>
                    <a:pt x="16903" y="1562"/>
                  </a:lnTo>
                  <a:lnTo>
                    <a:pt x="13881" y="3213"/>
                  </a:lnTo>
                  <a:lnTo>
                    <a:pt x="8509" y="5486"/>
                  </a:lnTo>
                  <a:lnTo>
                    <a:pt x="4521" y="7353"/>
                  </a:lnTo>
                  <a:lnTo>
                    <a:pt x="1435" y="8953"/>
                  </a:lnTo>
                  <a:lnTo>
                    <a:pt x="0" y="9804"/>
                  </a:lnTo>
                  <a:lnTo>
                    <a:pt x="215" y="10718"/>
                  </a:lnTo>
                  <a:lnTo>
                    <a:pt x="558" y="10871"/>
                  </a:lnTo>
                  <a:lnTo>
                    <a:pt x="2705" y="10871"/>
                  </a:lnTo>
                  <a:lnTo>
                    <a:pt x="20078" y="1968"/>
                  </a:lnTo>
                  <a:lnTo>
                    <a:pt x="19984" y="241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6963268" y="8269298"/>
              <a:ext cx="36830" cy="20320"/>
            </a:xfrm>
            <a:custGeom>
              <a:avLst/>
              <a:gdLst/>
              <a:ahLst/>
              <a:cxnLst/>
              <a:rect l="l" t="t" r="r" b="b"/>
              <a:pathLst>
                <a:path w="36829" h="20320">
                  <a:moveTo>
                    <a:pt x="34035" y="0"/>
                  </a:moveTo>
                  <a:lnTo>
                    <a:pt x="32727" y="0"/>
                  </a:lnTo>
                  <a:lnTo>
                    <a:pt x="31470" y="723"/>
                  </a:lnTo>
                  <a:lnTo>
                    <a:pt x="29692" y="3111"/>
                  </a:lnTo>
                  <a:lnTo>
                    <a:pt x="27978" y="4889"/>
                  </a:lnTo>
                  <a:lnTo>
                    <a:pt x="25704" y="6667"/>
                  </a:lnTo>
                  <a:lnTo>
                    <a:pt x="23037" y="8280"/>
                  </a:lnTo>
                  <a:lnTo>
                    <a:pt x="18732" y="10490"/>
                  </a:lnTo>
                  <a:lnTo>
                    <a:pt x="15900" y="12153"/>
                  </a:lnTo>
                  <a:lnTo>
                    <a:pt x="13284" y="14020"/>
                  </a:lnTo>
                  <a:lnTo>
                    <a:pt x="10794" y="15049"/>
                  </a:lnTo>
                  <a:lnTo>
                    <a:pt x="7251" y="15697"/>
                  </a:lnTo>
                  <a:lnTo>
                    <a:pt x="4000" y="16624"/>
                  </a:lnTo>
                  <a:lnTo>
                    <a:pt x="596" y="17894"/>
                  </a:lnTo>
                  <a:lnTo>
                    <a:pt x="0" y="18376"/>
                  </a:lnTo>
                  <a:lnTo>
                    <a:pt x="88" y="19329"/>
                  </a:lnTo>
                  <a:lnTo>
                    <a:pt x="711" y="19659"/>
                  </a:lnTo>
                  <a:lnTo>
                    <a:pt x="2514" y="19926"/>
                  </a:lnTo>
                  <a:lnTo>
                    <a:pt x="3352" y="19977"/>
                  </a:lnTo>
                  <a:lnTo>
                    <a:pt x="6083" y="19977"/>
                  </a:lnTo>
                  <a:lnTo>
                    <a:pt x="7950" y="19748"/>
                  </a:lnTo>
                  <a:lnTo>
                    <a:pt x="10883" y="18795"/>
                  </a:lnTo>
                  <a:lnTo>
                    <a:pt x="14770" y="16827"/>
                  </a:lnTo>
                  <a:lnTo>
                    <a:pt x="20739" y="13157"/>
                  </a:lnTo>
                  <a:lnTo>
                    <a:pt x="24891" y="10769"/>
                  </a:lnTo>
                  <a:lnTo>
                    <a:pt x="29146" y="8559"/>
                  </a:lnTo>
                  <a:lnTo>
                    <a:pt x="32105" y="6934"/>
                  </a:lnTo>
                  <a:lnTo>
                    <a:pt x="35153" y="5105"/>
                  </a:lnTo>
                  <a:lnTo>
                    <a:pt x="36423" y="3594"/>
                  </a:lnTo>
                  <a:lnTo>
                    <a:pt x="36423" y="1689"/>
                  </a:lnTo>
                  <a:lnTo>
                    <a:pt x="35547" y="558"/>
                  </a:lnTo>
                  <a:lnTo>
                    <a:pt x="34264" y="50"/>
                  </a:lnTo>
                  <a:lnTo>
                    <a:pt x="3403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7006282" y="8251189"/>
              <a:ext cx="20955" cy="16510"/>
            </a:xfrm>
            <a:custGeom>
              <a:avLst/>
              <a:gdLst/>
              <a:ahLst/>
              <a:cxnLst/>
              <a:rect l="l" t="t" r="r" b="b"/>
              <a:pathLst>
                <a:path w="20954" h="16509">
                  <a:moveTo>
                    <a:pt x="20180" y="0"/>
                  </a:moveTo>
                  <a:lnTo>
                    <a:pt x="18478" y="0"/>
                  </a:lnTo>
                  <a:lnTo>
                    <a:pt x="16789" y="444"/>
                  </a:lnTo>
                  <a:lnTo>
                    <a:pt x="12661" y="2311"/>
                  </a:lnTo>
                  <a:lnTo>
                    <a:pt x="9613" y="4597"/>
                  </a:lnTo>
                  <a:lnTo>
                    <a:pt x="7162" y="7899"/>
                  </a:lnTo>
                  <a:lnTo>
                    <a:pt x="4749" y="10160"/>
                  </a:lnTo>
                  <a:lnTo>
                    <a:pt x="1168" y="12496"/>
                  </a:lnTo>
                  <a:lnTo>
                    <a:pt x="0" y="14198"/>
                  </a:lnTo>
                  <a:lnTo>
                    <a:pt x="520" y="15633"/>
                  </a:lnTo>
                  <a:lnTo>
                    <a:pt x="939" y="15887"/>
                  </a:lnTo>
                  <a:lnTo>
                    <a:pt x="2197" y="15887"/>
                  </a:lnTo>
                  <a:lnTo>
                    <a:pt x="3009" y="15582"/>
                  </a:lnTo>
                  <a:lnTo>
                    <a:pt x="5219" y="14008"/>
                  </a:lnTo>
                  <a:lnTo>
                    <a:pt x="7365" y="12001"/>
                  </a:lnTo>
                  <a:lnTo>
                    <a:pt x="9740" y="9144"/>
                  </a:lnTo>
                  <a:lnTo>
                    <a:pt x="11950" y="7200"/>
                  </a:lnTo>
                  <a:lnTo>
                    <a:pt x="15024" y="5245"/>
                  </a:lnTo>
                  <a:lnTo>
                    <a:pt x="17462" y="3860"/>
                  </a:lnTo>
                  <a:lnTo>
                    <a:pt x="19989" y="2603"/>
                  </a:lnTo>
                  <a:lnTo>
                    <a:pt x="20739" y="1841"/>
                  </a:lnTo>
                  <a:lnTo>
                    <a:pt x="20904" y="1168"/>
                  </a:lnTo>
                  <a:lnTo>
                    <a:pt x="20814" y="444"/>
                  </a:lnTo>
                  <a:lnTo>
                    <a:pt x="20573" y="127"/>
                  </a:lnTo>
                  <a:lnTo>
                    <a:pt x="2018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7032950" y="8181745"/>
              <a:ext cx="58419" cy="66675"/>
            </a:xfrm>
            <a:custGeom>
              <a:avLst/>
              <a:gdLst/>
              <a:ahLst/>
              <a:cxnLst/>
              <a:rect l="l" t="t" r="r" b="b"/>
              <a:pathLst>
                <a:path w="58420" h="66675">
                  <a:moveTo>
                    <a:pt x="58153" y="0"/>
                  </a:moveTo>
                  <a:lnTo>
                    <a:pt x="53848" y="0"/>
                  </a:lnTo>
                  <a:lnTo>
                    <a:pt x="54241" y="3022"/>
                  </a:lnTo>
                  <a:lnTo>
                    <a:pt x="54360" y="7785"/>
                  </a:lnTo>
                  <a:lnTo>
                    <a:pt x="35039" y="41262"/>
                  </a:lnTo>
                  <a:lnTo>
                    <a:pt x="3136" y="62141"/>
                  </a:lnTo>
                  <a:lnTo>
                    <a:pt x="850" y="63703"/>
                  </a:lnTo>
                  <a:lnTo>
                    <a:pt x="101" y="65011"/>
                  </a:lnTo>
                  <a:lnTo>
                    <a:pt x="0" y="65595"/>
                  </a:lnTo>
                  <a:lnTo>
                    <a:pt x="368" y="66217"/>
                  </a:lnTo>
                  <a:lnTo>
                    <a:pt x="673" y="66370"/>
                  </a:lnTo>
                  <a:lnTo>
                    <a:pt x="1930" y="66370"/>
                  </a:lnTo>
                  <a:lnTo>
                    <a:pt x="4152" y="65011"/>
                  </a:lnTo>
                  <a:lnTo>
                    <a:pt x="6159" y="63258"/>
                  </a:lnTo>
                  <a:lnTo>
                    <a:pt x="9118" y="63258"/>
                  </a:lnTo>
                  <a:lnTo>
                    <a:pt x="38481" y="42151"/>
                  </a:lnTo>
                  <a:lnTo>
                    <a:pt x="42672" y="38887"/>
                  </a:lnTo>
                  <a:lnTo>
                    <a:pt x="58260" y="9423"/>
                  </a:lnTo>
                  <a:lnTo>
                    <a:pt x="5815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7068453" y="8181746"/>
              <a:ext cx="14604" cy="25400"/>
            </a:xfrm>
            <a:custGeom>
              <a:avLst/>
              <a:gdLst/>
              <a:ahLst/>
              <a:cxnLst/>
              <a:rect l="l" t="t" r="r" b="b"/>
              <a:pathLst>
                <a:path w="14604" h="25400">
                  <a:moveTo>
                    <a:pt x="14427" y="0"/>
                  </a:moveTo>
                  <a:lnTo>
                    <a:pt x="8331" y="0"/>
                  </a:lnTo>
                  <a:lnTo>
                    <a:pt x="8000" y="1930"/>
                  </a:lnTo>
                  <a:lnTo>
                    <a:pt x="7569" y="4102"/>
                  </a:lnTo>
                  <a:lnTo>
                    <a:pt x="6515" y="8458"/>
                  </a:lnTo>
                  <a:lnTo>
                    <a:pt x="5067" y="11950"/>
                  </a:lnTo>
                  <a:lnTo>
                    <a:pt x="2781" y="15214"/>
                  </a:lnTo>
                  <a:lnTo>
                    <a:pt x="1244" y="18389"/>
                  </a:lnTo>
                  <a:lnTo>
                    <a:pt x="0" y="22186"/>
                  </a:lnTo>
                  <a:lnTo>
                    <a:pt x="25" y="23622"/>
                  </a:lnTo>
                  <a:lnTo>
                    <a:pt x="825" y="24726"/>
                  </a:lnTo>
                  <a:lnTo>
                    <a:pt x="1193" y="24917"/>
                  </a:lnTo>
                  <a:lnTo>
                    <a:pt x="2920" y="24917"/>
                  </a:lnTo>
                  <a:lnTo>
                    <a:pt x="4775" y="23812"/>
                  </a:lnTo>
                  <a:lnTo>
                    <a:pt x="6705" y="21082"/>
                  </a:lnTo>
                  <a:lnTo>
                    <a:pt x="7213" y="19202"/>
                  </a:lnTo>
                  <a:lnTo>
                    <a:pt x="6583" y="17424"/>
                  </a:lnTo>
                  <a:lnTo>
                    <a:pt x="6607" y="17119"/>
                  </a:lnTo>
                  <a:lnTo>
                    <a:pt x="6819" y="15811"/>
                  </a:lnTo>
                  <a:lnTo>
                    <a:pt x="8102" y="13766"/>
                  </a:lnTo>
                  <a:lnTo>
                    <a:pt x="8978" y="11176"/>
                  </a:lnTo>
                  <a:lnTo>
                    <a:pt x="9829" y="6819"/>
                  </a:lnTo>
                  <a:lnTo>
                    <a:pt x="10553" y="5384"/>
                  </a:lnTo>
                  <a:lnTo>
                    <a:pt x="14579" y="5384"/>
                  </a:lnTo>
                  <a:lnTo>
                    <a:pt x="14529" y="1930"/>
                  </a:lnTo>
                  <a:lnTo>
                    <a:pt x="14427" y="0"/>
                  </a:lnTo>
                  <a:close/>
                </a:path>
                <a:path w="14604" h="25400">
                  <a:moveTo>
                    <a:pt x="14579" y="5384"/>
                  </a:moveTo>
                  <a:lnTo>
                    <a:pt x="11163" y="5384"/>
                  </a:lnTo>
                  <a:lnTo>
                    <a:pt x="11595" y="6388"/>
                  </a:lnTo>
                  <a:lnTo>
                    <a:pt x="11595" y="9461"/>
                  </a:lnTo>
                  <a:lnTo>
                    <a:pt x="11201" y="11582"/>
                  </a:lnTo>
                  <a:lnTo>
                    <a:pt x="10277" y="13766"/>
                  </a:lnTo>
                  <a:lnTo>
                    <a:pt x="10293" y="15811"/>
                  </a:lnTo>
                  <a:lnTo>
                    <a:pt x="11099" y="17424"/>
                  </a:lnTo>
                  <a:lnTo>
                    <a:pt x="11734" y="17881"/>
                  </a:lnTo>
                  <a:lnTo>
                    <a:pt x="12674" y="17881"/>
                  </a:lnTo>
                  <a:lnTo>
                    <a:pt x="12941" y="17792"/>
                  </a:lnTo>
                  <a:lnTo>
                    <a:pt x="13957" y="17119"/>
                  </a:lnTo>
                  <a:lnTo>
                    <a:pt x="14509" y="15214"/>
                  </a:lnTo>
                  <a:lnTo>
                    <a:pt x="14579" y="5384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6978559" y="8288708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6197" y="0"/>
                  </a:moveTo>
                  <a:lnTo>
                    <a:pt x="4953" y="0"/>
                  </a:lnTo>
                  <a:lnTo>
                    <a:pt x="3378" y="533"/>
                  </a:lnTo>
                  <a:lnTo>
                    <a:pt x="762" y="2019"/>
                  </a:lnTo>
                  <a:lnTo>
                    <a:pt x="0" y="2844"/>
                  </a:lnTo>
                  <a:lnTo>
                    <a:pt x="114" y="3924"/>
                  </a:lnTo>
                  <a:lnTo>
                    <a:pt x="1041" y="4368"/>
                  </a:lnTo>
                  <a:lnTo>
                    <a:pt x="1854" y="4533"/>
                  </a:lnTo>
                  <a:lnTo>
                    <a:pt x="3035" y="4533"/>
                  </a:lnTo>
                  <a:lnTo>
                    <a:pt x="7264" y="1333"/>
                  </a:lnTo>
                  <a:lnTo>
                    <a:pt x="7099" y="520"/>
                  </a:lnTo>
                  <a:lnTo>
                    <a:pt x="6883" y="254"/>
                  </a:lnTo>
                  <a:lnTo>
                    <a:pt x="6400" y="38"/>
                  </a:lnTo>
                  <a:lnTo>
                    <a:pt x="619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6991116" y="8266519"/>
              <a:ext cx="28575" cy="19685"/>
            </a:xfrm>
            <a:custGeom>
              <a:avLst/>
              <a:gdLst/>
              <a:ahLst/>
              <a:cxnLst/>
              <a:rect l="l" t="t" r="r" b="b"/>
              <a:pathLst>
                <a:path w="28575" h="19684">
                  <a:moveTo>
                    <a:pt x="27851" y="0"/>
                  </a:moveTo>
                  <a:lnTo>
                    <a:pt x="26695" y="0"/>
                  </a:lnTo>
                  <a:lnTo>
                    <a:pt x="26365" y="88"/>
                  </a:lnTo>
                  <a:lnTo>
                    <a:pt x="24841" y="825"/>
                  </a:lnTo>
                  <a:lnTo>
                    <a:pt x="22682" y="2158"/>
                  </a:lnTo>
                  <a:lnTo>
                    <a:pt x="19735" y="4279"/>
                  </a:lnTo>
                  <a:lnTo>
                    <a:pt x="16548" y="6273"/>
                  </a:lnTo>
                  <a:lnTo>
                    <a:pt x="0" y="18592"/>
                  </a:lnTo>
                  <a:lnTo>
                    <a:pt x="253" y="19075"/>
                  </a:lnTo>
                  <a:lnTo>
                    <a:pt x="558" y="19126"/>
                  </a:lnTo>
                  <a:lnTo>
                    <a:pt x="765" y="19075"/>
                  </a:lnTo>
                  <a:lnTo>
                    <a:pt x="2197" y="17970"/>
                  </a:lnTo>
                  <a:lnTo>
                    <a:pt x="4533" y="16675"/>
                  </a:lnTo>
                  <a:lnTo>
                    <a:pt x="24853" y="4673"/>
                  </a:lnTo>
                  <a:lnTo>
                    <a:pt x="26365" y="3949"/>
                  </a:lnTo>
                  <a:lnTo>
                    <a:pt x="27787" y="3949"/>
                  </a:lnTo>
                  <a:lnTo>
                    <a:pt x="28409" y="2908"/>
                  </a:lnTo>
                  <a:lnTo>
                    <a:pt x="28409" y="622"/>
                  </a:lnTo>
                  <a:lnTo>
                    <a:pt x="2785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7026482" y="8181739"/>
              <a:ext cx="73660" cy="81280"/>
            </a:xfrm>
            <a:custGeom>
              <a:avLst/>
              <a:gdLst/>
              <a:ahLst/>
              <a:cxnLst/>
              <a:rect l="l" t="t" r="r" b="b"/>
              <a:pathLst>
                <a:path w="73659" h="81279">
                  <a:moveTo>
                    <a:pt x="73012" y="0"/>
                  </a:moveTo>
                  <a:lnTo>
                    <a:pt x="68770" y="0"/>
                  </a:lnTo>
                  <a:lnTo>
                    <a:pt x="68935" y="1841"/>
                  </a:lnTo>
                  <a:lnTo>
                    <a:pt x="69062" y="3682"/>
                  </a:lnTo>
                  <a:lnTo>
                    <a:pt x="65138" y="23482"/>
                  </a:lnTo>
                  <a:lnTo>
                    <a:pt x="64008" y="26403"/>
                  </a:lnTo>
                  <a:lnTo>
                    <a:pt x="46863" y="44640"/>
                  </a:lnTo>
                  <a:lnTo>
                    <a:pt x="44640" y="46062"/>
                  </a:lnTo>
                  <a:lnTo>
                    <a:pt x="23622" y="61709"/>
                  </a:lnTo>
                  <a:lnTo>
                    <a:pt x="20421" y="63995"/>
                  </a:lnTo>
                  <a:lnTo>
                    <a:pt x="18135" y="66433"/>
                  </a:lnTo>
                  <a:lnTo>
                    <a:pt x="14376" y="68808"/>
                  </a:lnTo>
                  <a:lnTo>
                    <a:pt x="7353" y="72237"/>
                  </a:lnTo>
                  <a:lnTo>
                    <a:pt x="3416" y="74853"/>
                  </a:lnTo>
                  <a:lnTo>
                    <a:pt x="723" y="77863"/>
                  </a:lnTo>
                  <a:lnTo>
                    <a:pt x="0" y="79768"/>
                  </a:lnTo>
                  <a:lnTo>
                    <a:pt x="609" y="80987"/>
                  </a:lnTo>
                  <a:lnTo>
                    <a:pt x="939" y="81165"/>
                  </a:lnTo>
                  <a:lnTo>
                    <a:pt x="2057" y="81165"/>
                  </a:lnTo>
                  <a:lnTo>
                    <a:pt x="2971" y="80683"/>
                  </a:lnTo>
                  <a:lnTo>
                    <a:pt x="5092" y="78625"/>
                  </a:lnTo>
                  <a:lnTo>
                    <a:pt x="8293" y="76784"/>
                  </a:lnTo>
                  <a:lnTo>
                    <a:pt x="23634" y="70789"/>
                  </a:lnTo>
                  <a:lnTo>
                    <a:pt x="27787" y="69100"/>
                  </a:lnTo>
                  <a:lnTo>
                    <a:pt x="29102" y="68541"/>
                  </a:lnTo>
                  <a:lnTo>
                    <a:pt x="19443" y="68541"/>
                  </a:lnTo>
                  <a:lnTo>
                    <a:pt x="19418" y="68364"/>
                  </a:lnTo>
                  <a:lnTo>
                    <a:pt x="21069" y="67144"/>
                  </a:lnTo>
                  <a:lnTo>
                    <a:pt x="23520" y="65658"/>
                  </a:lnTo>
                  <a:lnTo>
                    <a:pt x="29933" y="62420"/>
                  </a:lnTo>
                  <a:lnTo>
                    <a:pt x="33858" y="60375"/>
                  </a:lnTo>
                  <a:lnTo>
                    <a:pt x="37719" y="57454"/>
                  </a:lnTo>
                  <a:lnTo>
                    <a:pt x="43268" y="52349"/>
                  </a:lnTo>
                  <a:lnTo>
                    <a:pt x="47561" y="49542"/>
                  </a:lnTo>
                  <a:lnTo>
                    <a:pt x="72034" y="20269"/>
                  </a:lnTo>
                  <a:lnTo>
                    <a:pt x="73372" y="11252"/>
                  </a:lnTo>
                  <a:lnTo>
                    <a:pt x="73245" y="1841"/>
                  </a:lnTo>
                  <a:lnTo>
                    <a:pt x="73012" y="0"/>
                  </a:lnTo>
                  <a:close/>
                </a:path>
                <a:path w="73659" h="81279">
                  <a:moveTo>
                    <a:pt x="33667" y="62953"/>
                  </a:moveTo>
                  <a:lnTo>
                    <a:pt x="32080" y="62953"/>
                  </a:lnTo>
                  <a:lnTo>
                    <a:pt x="30708" y="63677"/>
                  </a:lnTo>
                  <a:lnTo>
                    <a:pt x="28905" y="65392"/>
                  </a:lnTo>
                  <a:lnTo>
                    <a:pt x="25742" y="66865"/>
                  </a:lnTo>
                  <a:lnTo>
                    <a:pt x="21323" y="68287"/>
                  </a:lnTo>
                  <a:lnTo>
                    <a:pt x="20180" y="68541"/>
                  </a:lnTo>
                  <a:lnTo>
                    <a:pt x="29102" y="68541"/>
                  </a:lnTo>
                  <a:lnTo>
                    <a:pt x="32181" y="67233"/>
                  </a:lnTo>
                  <a:lnTo>
                    <a:pt x="34340" y="65709"/>
                  </a:lnTo>
                  <a:lnTo>
                    <a:pt x="34307" y="63677"/>
                  </a:lnTo>
                  <a:lnTo>
                    <a:pt x="33667" y="62953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7065545" y="8235792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9131" y="0"/>
                  </a:moveTo>
                  <a:lnTo>
                    <a:pt x="7937" y="0"/>
                  </a:lnTo>
                  <a:lnTo>
                    <a:pt x="6794" y="444"/>
                  </a:lnTo>
                  <a:lnTo>
                    <a:pt x="3670" y="2324"/>
                  </a:lnTo>
                  <a:lnTo>
                    <a:pt x="1663" y="3695"/>
                  </a:lnTo>
                  <a:lnTo>
                    <a:pt x="482" y="4826"/>
                  </a:lnTo>
                  <a:lnTo>
                    <a:pt x="0" y="6146"/>
                  </a:lnTo>
                  <a:lnTo>
                    <a:pt x="70" y="7848"/>
                  </a:lnTo>
                  <a:lnTo>
                    <a:pt x="380" y="8128"/>
                  </a:lnTo>
                  <a:lnTo>
                    <a:pt x="1612" y="8128"/>
                  </a:lnTo>
                  <a:lnTo>
                    <a:pt x="9194" y="1155"/>
                  </a:lnTo>
                  <a:lnTo>
                    <a:pt x="913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7080065" y="821193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20827" y="0"/>
                  </a:moveTo>
                  <a:lnTo>
                    <a:pt x="19888" y="0"/>
                  </a:lnTo>
                  <a:lnTo>
                    <a:pt x="18872" y="673"/>
                  </a:lnTo>
                  <a:lnTo>
                    <a:pt x="17487" y="2717"/>
                  </a:lnTo>
                  <a:lnTo>
                    <a:pt x="15900" y="4762"/>
                  </a:lnTo>
                  <a:lnTo>
                    <a:pt x="1676" y="19570"/>
                  </a:lnTo>
                  <a:lnTo>
                    <a:pt x="330" y="21056"/>
                  </a:lnTo>
                  <a:lnTo>
                    <a:pt x="51" y="21678"/>
                  </a:lnTo>
                  <a:lnTo>
                    <a:pt x="0" y="22390"/>
                  </a:lnTo>
                  <a:lnTo>
                    <a:pt x="698" y="22466"/>
                  </a:lnTo>
                  <a:lnTo>
                    <a:pt x="1866" y="21678"/>
                  </a:lnTo>
                  <a:lnTo>
                    <a:pt x="3073" y="20802"/>
                  </a:lnTo>
                  <a:lnTo>
                    <a:pt x="5270" y="19342"/>
                  </a:lnTo>
                  <a:lnTo>
                    <a:pt x="8216" y="17500"/>
                  </a:lnTo>
                  <a:lnTo>
                    <a:pt x="10820" y="15366"/>
                  </a:lnTo>
                  <a:lnTo>
                    <a:pt x="14236" y="11963"/>
                  </a:lnTo>
                  <a:lnTo>
                    <a:pt x="17157" y="9220"/>
                  </a:lnTo>
                  <a:lnTo>
                    <a:pt x="20954" y="5816"/>
                  </a:lnTo>
                  <a:lnTo>
                    <a:pt x="22504" y="3555"/>
                  </a:lnTo>
                  <a:lnTo>
                    <a:pt x="22504" y="1422"/>
                  </a:lnTo>
                  <a:lnTo>
                    <a:pt x="21856" y="317"/>
                  </a:lnTo>
                  <a:lnTo>
                    <a:pt x="20954" y="25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7102240" y="8181745"/>
              <a:ext cx="6985" cy="29209"/>
            </a:xfrm>
            <a:custGeom>
              <a:avLst/>
              <a:gdLst/>
              <a:ahLst/>
              <a:cxnLst/>
              <a:rect l="l" t="t" r="r" b="b"/>
              <a:pathLst>
                <a:path w="6984" h="29209">
                  <a:moveTo>
                    <a:pt x="3467" y="0"/>
                  </a:moveTo>
                  <a:lnTo>
                    <a:pt x="0" y="0"/>
                  </a:lnTo>
                  <a:lnTo>
                    <a:pt x="787" y="5232"/>
                  </a:lnTo>
                  <a:lnTo>
                    <a:pt x="1625" y="11429"/>
                  </a:lnTo>
                  <a:lnTo>
                    <a:pt x="2095" y="15989"/>
                  </a:lnTo>
                  <a:lnTo>
                    <a:pt x="2095" y="18783"/>
                  </a:lnTo>
                  <a:lnTo>
                    <a:pt x="1638" y="20675"/>
                  </a:lnTo>
                  <a:lnTo>
                    <a:pt x="495" y="22593"/>
                  </a:lnTo>
                  <a:lnTo>
                    <a:pt x="42" y="24129"/>
                  </a:lnTo>
                  <a:lnTo>
                    <a:pt x="12" y="26301"/>
                  </a:lnTo>
                  <a:lnTo>
                    <a:pt x="495" y="27800"/>
                  </a:lnTo>
                  <a:lnTo>
                    <a:pt x="1269" y="28879"/>
                  </a:lnTo>
                  <a:lnTo>
                    <a:pt x="1498" y="28930"/>
                  </a:lnTo>
                  <a:lnTo>
                    <a:pt x="2311" y="28930"/>
                  </a:lnTo>
                  <a:lnTo>
                    <a:pt x="3047" y="27889"/>
                  </a:lnTo>
                  <a:lnTo>
                    <a:pt x="4229" y="24129"/>
                  </a:lnTo>
                  <a:lnTo>
                    <a:pt x="5295" y="21145"/>
                  </a:lnTo>
                  <a:lnTo>
                    <a:pt x="6603" y="17957"/>
                  </a:lnTo>
                  <a:lnTo>
                    <a:pt x="6375" y="13093"/>
                  </a:lnTo>
                  <a:lnTo>
                    <a:pt x="4889" y="6261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7009905" y="8273794"/>
              <a:ext cx="13970" cy="9525"/>
            </a:xfrm>
            <a:custGeom>
              <a:avLst/>
              <a:gdLst/>
              <a:ahLst/>
              <a:cxnLst/>
              <a:rect l="l" t="t" r="r" b="b"/>
              <a:pathLst>
                <a:path w="13970" h="9525">
                  <a:moveTo>
                    <a:pt x="12712" y="0"/>
                  </a:moveTo>
                  <a:lnTo>
                    <a:pt x="10909" y="0"/>
                  </a:lnTo>
                  <a:lnTo>
                    <a:pt x="9232" y="698"/>
                  </a:lnTo>
                  <a:lnTo>
                    <a:pt x="4787" y="3746"/>
                  </a:lnTo>
                  <a:lnTo>
                    <a:pt x="1676" y="6286"/>
                  </a:lnTo>
                  <a:lnTo>
                    <a:pt x="0" y="8216"/>
                  </a:lnTo>
                  <a:lnTo>
                    <a:pt x="25" y="8674"/>
                  </a:lnTo>
                  <a:lnTo>
                    <a:pt x="254" y="9182"/>
                  </a:lnTo>
                  <a:lnTo>
                    <a:pt x="571" y="9486"/>
                  </a:lnTo>
                  <a:lnTo>
                    <a:pt x="1676" y="9486"/>
                  </a:lnTo>
                  <a:lnTo>
                    <a:pt x="4191" y="9067"/>
                  </a:lnTo>
                  <a:lnTo>
                    <a:pt x="7574" y="7518"/>
                  </a:lnTo>
                  <a:lnTo>
                    <a:pt x="12026" y="4381"/>
                  </a:lnTo>
                  <a:lnTo>
                    <a:pt x="13601" y="2057"/>
                  </a:lnTo>
                  <a:lnTo>
                    <a:pt x="13157" y="266"/>
                  </a:lnTo>
                  <a:lnTo>
                    <a:pt x="1271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6995902" y="8287424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4" h="5079">
                  <a:moveTo>
                    <a:pt x="7277" y="0"/>
                  </a:moveTo>
                  <a:lnTo>
                    <a:pt x="5651" y="0"/>
                  </a:lnTo>
                  <a:lnTo>
                    <a:pt x="4140" y="533"/>
                  </a:lnTo>
                  <a:lnTo>
                    <a:pt x="1371" y="2171"/>
                  </a:lnTo>
                  <a:lnTo>
                    <a:pt x="0" y="3276"/>
                  </a:lnTo>
                  <a:lnTo>
                    <a:pt x="127" y="4089"/>
                  </a:lnTo>
                  <a:lnTo>
                    <a:pt x="254" y="4381"/>
                  </a:lnTo>
                  <a:lnTo>
                    <a:pt x="838" y="4521"/>
                  </a:lnTo>
                  <a:lnTo>
                    <a:pt x="1066" y="4546"/>
                  </a:lnTo>
                  <a:lnTo>
                    <a:pt x="2501" y="4546"/>
                  </a:lnTo>
                  <a:lnTo>
                    <a:pt x="4216" y="4089"/>
                  </a:lnTo>
                  <a:lnTo>
                    <a:pt x="6654" y="2857"/>
                  </a:lnTo>
                  <a:lnTo>
                    <a:pt x="7518" y="2019"/>
                  </a:lnTo>
                  <a:lnTo>
                    <a:pt x="7823" y="952"/>
                  </a:lnTo>
                  <a:lnTo>
                    <a:pt x="7723" y="533"/>
                  </a:lnTo>
                  <a:lnTo>
                    <a:pt x="7543" y="228"/>
                  </a:lnTo>
                  <a:lnTo>
                    <a:pt x="727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7032391" y="8245768"/>
              <a:ext cx="40640" cy="24130"/>
            </a:xfrm>
            <a:custGeom>
              <a:avLst/>
              <a:gdLst/>
              <a:ahLst/>
              <a:cxnLst/>
              <a:rect l="l" t="t" r="r" b="b"/>
              <a:pathLst>
                <a:path w="40640" h="24129">
                  <a:moveTo>
                    <a:pt x="38696" y="0"/>
                  </a:moveTo>
                  <a:lnTo>
                    <a:pt x="37083" y="0"/>
                  </a:lnTo>
                  <a:lnTo>
                    <a:pt x="35890" y="431"/>
                  </a:lnTo>
                  <a:lnTo>
                    <a:pt x="33146" y="2400"/>
                  </a:lnTo>
                  <a:lnTo>
                    <a:pt x="30332" y="4267"/>
                  </a:lnTo>
                  <a:lnTo>
                    <a:pt x="26923" y="6375"/>
                  </a:lnTo>
                  <a:lnTo>
                    <a:pt x="24015" y="8026"/>
                  </a:lnTo>
                  <a:lnTo>
                    <a:pt x="12090" y="14223"/>
                  </a:lnTo>
                  <a:lnTo>
                    <a:pt x="8293" y="16281"/>
                  </a:lnTo>
                  <a:lnTo>
                    <a:pt x="3695" y="18910"/>
                  </a:lnTo>
                  <a:lnTo>
                    <a:pt x="1422" y="20459"/>
                  </a:lnTo>
                  <a:lnTo>
                    <a:pt x="406" y="21640"/>
                  </a:lnTo>
                  <a:lnTo>
                    <a:pt x="0" y="22682"/>
                  </a:lnTo>
                  <a:lnTo>
                    <a:pt x="0" y="23647"/>
                  </a:lnTo>
                  <a:lnTo>
                    <a:pt x="190" y="23812"/>
                  </a:lnTo>
                  <a:lnTo>
                    <a:pt x="1092" y="23812"/>
                  </a:lnTo>
                  <a:lnTo>
                    <a:pt x="2171" y="23291"/>
                  </a:lnTo>
                  <a:lnTo>
                    <a:pt x="5067" y="21234"/>
                  </a:lnTo>
                  <a:lnTo>
                    <a:pt x="7835" y="19519"/>
                  </a:lnTo>
                  <a:lnTo>
                    <a:pt x="11277" y="17767"/>
                  </a:lnTo>
                  <a:lnTo>
                    <a:pt x="14058" y="16268"/>
                  </a:lnTo>
                  <a:lnTo>
                    <a:pt x="17487" y="14363"/>
                  </a:lnTo>
                  <a:lnTo>
                    <a:pt x="20929" y="12750"/>
                  </a:lnTo>
                  <a:lnTo>
                    <a:pt x="40081" y="1587"/>
                  </a:lnTo>
                  <a:lnTo>
                    <a:pt x="39890" y="990"/>
                  </a:lnTo>
                  <a:lnTo>
                    <a:pt x="39192" y="177"/>
                  </a:lnTo>
                  <a:lnTo>
                    <a:pt x="3869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7076288" y="8219304"/>
              <a:ext cx="33020" cy="25400"/>
            </a:xfrm>
            <a:custGeom>
              <a:avLst/>
              <a:gdLst/>
              <a:ahLst/>
              <a:cxnLst/>
              <a:rect l="l" t="t" r="r" b="b"/>
              <a:pathLst>
                <a:path w="33020" h="25400">
                  <a:moveTo>
                    <a:pt x="31381" y="0"/>
                  </a:moveTo>
                  <a:lnTo>
                    <a:pt x="30365" y="0"/>
                  </a:lnTo>
                  <a:lnTo>
                    <a:pt x="29552" y="584"/>
                  </a:lnTo>
                  <a:lnTo>
                    <a:pt x="28143" y="2819"/>
                  </a:lnTo>
                  <a:lnTo>
                    <a:pt x="26568" y="4648"/>
                  </a:lnTo>
                  <a:lnTo>
                    <a:pt x="24295" y="6578"/>
                  </a:lnTo>
                  <a:lnTo>
                    <a:pt x="22174" y="8089"/>
                  </a:lnTo>
                  <a:lnTo>
                    <a:pt x="19253" y="9867"/>
                  </a:lnTo>
                  <a:lnTo>
                    <a:pt x="16395" y="11734"/>
                  </a:lnTo>
                  <a:lnTo>
                    <a:pt x="12306" y="14516"/>
                  </a:lnTo>
                  <a:lnTo>
                    <a:pt x="8991" y="16560"/>
                  </a:lnTo>
                  <a:lnTo>
                    <a:pt x="4902" y="18808"/>
                  </a:lnTo>
                  <a:lnTo>
                    <a:pt x="2425" y="20612"/>
                  </a:lnTo>
                  <a:lnTo>
                    <a:pt x="381" y="22872"/>
                  </a:lnTo>
                  <a:lnTo>
                    <a:pt x="0" y="24218"/>
                  </a:lnTo>
                  <a:lnTo>
                    <a:pt x="673" y="24891"/>
                  </a:lnTo>
                  <a:lnTo>
                    <a:pt x="863" y="24955"/>
                  </a:lnTo>
                  <a:lnTo>
                    <a:pt x="2108" y="24955"/>
                  </a:lnTo>
                  <a:lnTo>
                    <a:pt x="4102" y="24091"/>
                  </a:lnTo>
                  <a:lnTo>
                    <a:pt x="8521" y="21259"/>
                  </a:lnTo>
                  <a:lnTo>
                    <a:pt x="12039" y="19062"/>
                  </a:lnTo>
                  <a:lnTo>
                    <a:pt x="15798" y="16827"/>
                  </a:lnTo>
                  <a:lnTo>
                    <a:pt x="18732" y="14770"/>
                  </a:lnTo>
                  <a:lnTo>
                    <a:pt x="22148" y="12001"/>
                  </a:lnTo>
                  <a:lnTo>
                    <a:pt x="25336" y="9753"/>
                  </a:lnTo>
                  <a:lnTo>
                    <a:pt x="29768" y="6959"/>
                  </a:lnTo>
                  <a:lnTo>
                    <a:pt x="31927" y="4864"/>
                  </a:lnTo>
                  <a:lnTo>
                    <a:pt x="32766" y="2501"/>
                  </a:lnTo>
                  <a:lnTo>
                    <a:pt x="32550" y="977"/>
                  </a:lnTo>
                  <a:lnTo>
                    <a:pt x="31648" y="101"/>
                  </a:lnTo>
                  <a:lnTo>
                    <a:pt x="3138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7116713" y="8181747"/>
              <a:ext cx="8255" cy="17145"/>
            </a:xfrm>
            <a:custGeom>
              <a:avLst/>
              <a:gdLst/>
              <a:ahLst/>
              <a:cxnLst/>
              <a:rect l="l" t="t" r="r" b="b"/>
              <a:pathLst>
                <a:path w="8254" h="17145">
                  <a:moveTo>
                    <a:pt x="3924" y="0"/>
                  </a:moveTo>
                  <a:lnTo>
                    <a:pt x="0" y="0"/>
                  </a:lnTo>
                  <a:lnTo>
                    <a:pt x="952" y="1866"/>
                  </a:lnTo>
                  <a:lnTo>
                    <a:pt x="2006" y="4775"/>
                  </a:lnTo>
                  <a:lnTo>
                    <a:pt x="3937" y="12052"/>
                  </a:lnTo>
                  <a:lnTo>
                    <a:pt x="4775" y="15430"/>
                  </a:lnTo>
                  <a:lnTo>
                    <a:pt x="5816" y="16776"/>
                  </a:lnTo>
                  <a:lnTo>
                    <a:pt x="6946" y="16776"/>
                  </a:lnTo>
                  <a:lnTo>
                    <a:pt x="7137" y="16675"/>
                  </a:lnTo>
                  <a:lnTo>
                    <a:pt x="7759" y="15875"/>
                  </a:lnTo>
                  <a:lnTo>
                    <a:pt x="7759" y="14401"/>
                  </a:lnTo>
                  <a:lnTo>
                    <a:pt x="6743" y="10604"/>
                  </a:lnTo>
                  <a:lnTo>
                    <a:pt x="4513" y="1866"/>
                  </a:lnTo>
                  <a:lnTo>
                    <a:pt x="4279" y="1054"/>
                  </a:lnTo>
                  <a:lnTo>
                    <a:pt x="392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7109393" y="8181742"/>
              <a:ext cx="7620" cy="34925"/>
            </a:xfrm>
            <a:custGeom>
              <a:avLst/>
              <a:gdLst/>
              <a:ahLst/>
              <a:cxnLst/>
              <a:rect l="l" t="t" r="r" b="b"/>
              <a:pathLst>
                <a:path w="7620" h="34925">
                  <a:moveTo>
                    <a:pt x="4279" y="0"/>
                  </a:moveTo>
                  <a:lnTo>
                    <a:pt x="1270" y="0"/>
                  </a:lnTo>
                  <a:lnTo>
                    <a:pt x="1908" y="3136"/>
                  </a:lnTo>
                  <a:lnTo>
                    <a:pt x="2476" y="6426"/>
                  </a:lnTo>
                  <a:lnTo>
                    <a:pt x="3187" y="11912"/>
                  </a:lnTo>
                  <a:lnTo>
                    <a:pt x="3327" y="16789"/>
                  </a:lnTo>
                  <a:lnTo>
                    <a:pt x="2832" y="22440"/>
                  </a:lnTo>
                  <a:lnTo>
                    <a:pt x="1981" y="26238"/>
                  </a:lnTo>
                  <a:lnTo>
                    <a:pt x="330" y="29984"/>
                  </a:lnTo>
                  <a:lnTo>
                    <a:pt x="0" y="32575"/>
                  </a:lnTo>
                  <a:lnTo>
                    <a:pt x="622" y="34505"/>
                  </a:lnTo>
                  <a:lnTo>
                    <a:pt x="1028" y="34594"/>
                  </a:lnTo>
                  <a:lnTo>
                    <a:pt x="1943" y="34594"/>
                  </a:lnTo>
                  <a:lnTo>
                    <a:pt x="2844" y="33756"/>
                  </a:lnTo>
                  <a:lnTo>
                    <a:pt x="4889" y="30251"/>
                  </a:lnTo>
                  <a:lnTo>
                    <a:pt x="6362" y="25857"/>
                  </a:lnTo>
                  <a:lnTo>
                    <a:pt x="7518" y="19291"/>
                  </a:lnTo>
                  <a:lnTo>
                    <a:pt x="7442" y="14020"/>
                  </a:lnTo>
                  <a:lnTo>
                    <a:pt x="6184" y="7835"/>
                  </a:lnTo>
                  <a:lnTo>
                    <a:pt x="5049" y="2971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7113144" y="8181737"/>
              <a:ext cx="22225" cy="48260"/>
            </a:xfrm>
            <a:custGeom>
              <a:avLst/>
              <a:gdLst/>
              <a:ahLst/>
              <a:cxnLst/>
              <a:rect l="l" t="t" r="r" b="b"/>
              <a:pathLst>
                <a:path w="22225" h="48259">
                  <a:moveTo>
                    <a:pt x="9626" y="21475"/>
                  </a:moveTo>
                  <a:lnTo>
                    <a:pt x="8750" y="21475"/>
                  </a:lnTo>
                  <a:lnTo>
                    <a:pt x="8280" y="22225"/>
                  </a:lnTo>
                  <a:lnTo>
                    <a:pt x="7734" y="25476"/>
                  </a:lnTo>
                  <a:lnTo>
                    <a:pt x="7073" y="28587"/>
                  </a:lnTo>
                  <a:lnTo>
                    <a:pt x="6096" y="32296"/>
                  </a:lnTo>
                  <a:lnTo>
                    <a:pt x="4169" y="37414"/>
                  </a:lnTo>
                  <a:lnTo>
                    <a:pt x="2476" y="41363"/>
                  </a:lnTo>
                  <a:lnTo>
                    <a:pt x="698" y="41656"/>
                  </a:lnTo>
                  <a:lnTo>
                    <a:pt x="0" y="43586"/>
                  </a:lnTo>
                  <a:lnTo>
                    <a:pt x="139" y="45847"/>
                  </a:lnTo>
                  <a:lnTo>
                    <a:pt x="1600" y="47447"/>
                  </a:lnTo>
                  <a:lnTo>
                    <a:pt x="2362" y="47891"/>
                  </a:lnTo>
                  <a:lnTo>
                    <a:pt x="3162" y="47891"/>
                  </a:lnTo>
                  <a:lnTo>
                    <a:pt x="3365" y="47815"/>
                  </a:lnTo>
                  <a:lnTo>
                    <a:pt x="3937" y="47294"/>
                  </a:lnTo>
                  <a:lnTo>
                    <a:pt x="5346" y="46558"/>
                  </a:lnTo>
                  <a:lnTo>
                    <a:pt x="7848" y="45593"/>
                  </a:lnTo>
                  <a:lnTo>
                    <a:pt x="10160" y="44196"/>
                  </a:lnTo>
                  <a:lnTo>
                    <a:pt x="13284" y="41757"/>
                  </a:lnTo>
                  <a:lnTo>
                    <a:pt x="13886" y="41033"/>
                  </a:lnTo>
                  <a:lnTo>
                    <a:pt x="7429" y="41033"/>
                  </a:lnTo>
                  <a:lnTo>
                    <a:pt x="7277" y="40957"/>
                  </a:lnTo>
                  <a:lnTo>
                    <a:pt x="6908" y="40462"/>
                  </a:lnTo>
                  <a:lnTo>
                    <a:pt x="6997" y="39509"/>
                  </a:lnTo>
                  <a:lnTo>
                    <a:pt x="7791" y="37020"/>
                  </a:lnTo>
                  <a:lnTo>
                    <a:pt x="11531" y="25946"/>
                  </a:lnTo>
                  <a:lnTo>
                    <a:pt x="11252" y="23647"/>
                  </a:lnTo>
                  <a:lnTo>
                    <a:pt x="10007" y="21615"/>
                  </a:lnTo>
                  <a:lnTo>
                    <a:pt x="9626" y="21475"/>
                  </a:lnTo>
                  <a:close/>
                </a:path>
                <a:path w="22225" h="48259">
                  <a:moveTo>
                    <a:pt x="15468" y="0"/>
                  </a:moveTo>
                  <a:lnTo>
                    <a:pt x="11226" y="0"/>
                  </a:lnTo>
                  <a:lnTo>
                    <a:pt x="12992" y="4229"/>
                  </a:lnTo>
                  <a:lnTo>
                    <a:pt x="14452" y="8382"/>
                  </a:lnTo>
                  <a:lnTo>
                    <a:pt x="15595" y="12738"/>
                  </a:lnTo>
                  <a:lnTo>
                    <a:pt x="16192" y="15735"/>
                  </a:lnTo>
                  <a:lnTo>
                    <a:pt x="16510" y="18745"/>
                  </a:lnTo>
                  <a:lnTo>
                    <a:pt x="16547" y="22225"/>
                  </a:lnTo>
                  <a:lnTo>
                    <a:pt x="16421" y="25476"/>
                  </a:lnTo>
                  <a:lnTo>
                    <a:pt x="15303" y="29057"/>
                  </a:lnTo>
                  <a:lnTo>
                    <a:pt x="12700" y="33985"/>
                  </a:lnTo>
                  <a:lnTo>
                    <a:pt x="10997" y="37414"/>
                  </a:lnTo>
                  <a:lnTo>
                    <a:pt x="10045" y="39509"/>
                  </a:lnTo>
                  <a:lnTo>
                    <a:pt x="8801" y="40741"/>
                  </a:lnTo>
                  <a:lnTo>
                    <a:pt x="7696" y="41033"/>
                  </a:lnTo>
                  <a:lnTo>
                    <a:pt x="13886" y="41033"/>
                  </a:lnTo>
                  <a:lnTo>
                    <a:pt x="15684" y="38874"/>
                  </a:lnTo>
                  <a:lnTo>
                    <a:pt x="18478" y="34251"/>
                  </a:lnTo>
                  <a:lnTo>
                    <a:pt x="20345" y="30683"/>
                  </a:lnTo>
                  <a:lnTo>
                    <a:pt x="22148" y="26504"/>
                  </a:lnTo>
                  <a:lnTo>
                    <a:pt x="22148" y="21209"/>
                  </a:lnTo>
                  <a:lnTo>
                    <a:pt x="20345" y="12458"/>
                  </a:lnTo>
                  <a:lnTo>
                    <a:pt x="17754" y="4914"/>
                  </a:lnTo>
                  <a:lnTo>
                    <a:pt x="15468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7077392" y="8230329"/>
              <a:ext cx="34290" cy="23495"/>
            </a:xfrm>
            <a:custGeom>
              <a:avLst/>
              <a:gdLst/>
              <a:ahLst/>
              <a:cxnLst/>
              <a:rect l="l" t="t" r="r" b="b"/>
              <a:pathLst>
                <a:path w="34290" h="23495">
                  <a:moveTo>
                    <a:pt x="32245" y="0"/>
                  </a:moveTo>
                  <a:lnTo>
                    <a:pt x="30302" y="0"/>
                  </a:lnTo>
                  <a:lnTo>
                    <a:pt x="29248" y="482"/>
                  </a:lnTo>
                  <a:lnTo>
                    <a:pt x="23571" y="5968"/>
                  </a:lnTo>
                  <a:lnTo>
                    <a:pt x="22847" y="6705"/>
                  </a:lnTo>
                  <a:lnTo>
                    <a:pt x="20345" y="8483"/>
                  </a:lnTo>
                  <a:lnTo>
                    <a:pt x="15533" y="11468"/>
                  </a:lnTo>
                  <a:lnTo>
                    <a:pt x="12217" y="13715"/>
                  </a:lnTo>
                  <a:lnTo>
                    <a:pt x="8636" y="16408"/>
                  </a:lnTo>
                  <a:lnTo>
                    <a:pt x="5600" y="18046"/>
                  </a:lnTo>
                  <a:lnTo>
                    <a:pt x="1638" y="19456"/>
                  </a:lnTo>
                  <a:lnTo>
                    <a:pt x="0" y="20993"/>
                  </a:lnTo>
                  <a:lnTo>
                    <a:pt x="98" y="22872"/>
                  </a:lnTo>
                  <a:lnTo>
                    <a:pt x="571" y="23177"/>
                  </a:lnTo>
                  <a:lnTo>
                    <a:pt x="2527" y="23177"/>
                  </a:lnTo>
                  <a:lnTo>
                    <a:pt x="27724" y="8051"/>
                  </a:lnTo>
                  <a:lnTo>
                    <a:pt x="30492" y="6273"/>
                  </a:lnTo>
                  <a:lnTo>
                    <a:pt x="32715" y="5575"/>
                  </a:lnTo>
                  <a:lnTo>
                    <a:pt x="33261" y="5079"/>
                  </a:lnTo>
                  <a:lnTo>
                    <a:pt x="33959" y="3517"/>
                  </a:lnTo>
                  <a:lnTo>
                    <a:pt x="33909" y="2438"/>
                  </a:lnTo>
                  <a:lnTo>
                    <a:pt x="33032" y="520"/>
                  </a:lnTo>
                  <a:lnTo>
                    <a:pt x="3224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7065977" y="8253439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4" h="6984">
                  <a:moveTo>
                    <a:pt x="7137" y="0"/>
                  </a:moveTo>
                  <a:lnTo>
                    <a:pt x="5676" y="0"/>
                  </a:lnTo>
                  <a:lnTo>
                    <a:pt x="4406" y="558"/>
                  </a:lnTo>
                  <a:lnTo>
                    <a:pt x="1104" y="2946"/>
                  </a:lnTo>
                  <a:lnTo>
                    <a:pt x="0" y="4876"/>
                  </a:lnTo>
                  <a:lnTo>
                    <a:pt x="850" y="6197"/>
                  </a:lnTo>
                  <a:lnTo>
                    <a:pt x="1231" y="6388"/>
                  </a:lnTo>
                  <a:lnTo>
                    <a:pt x="2654" y="6388"/>
                  </a:lnTo>
                  <a:lnTo>
                    <a:pt x="3860" y="5816"/>
                  </a:lnTo>
                  <a:lnTo>
                    <a:pt x="6718" y="3340"/>
                  </a:lnTo>
                  <a:lnTo>
                    <a:pt x="7823" y="1435"/>
                  </a:lnTo>
                  <a:lnTo>
                    <a:pt x="7378" y="279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7031324" y="8261758"/>
              <a:ext cx="30480" cy="16510"/>
            </a:xfrm>
            <a:custGeom>
              <a:avLst/>
              <a:gdLst/>
              <a:ahLst/>
              <a:cxnLst/>
              <a:rect l="l" t="t" r="r" b="b"/>
              <a:pathLst>
                <a:path w="30479" h="16509">
                  <a:moveTo>
                    <a:pt x="29108" y="0"/>
                  </a:moveTo>
                  <a:lnTo>
                    <a:pt x="27025" y="0"/>
                  </a:lnTo>
                  <a:lnTo>
                    <a:pt x="24879" y="558"/>
                  </a:lnTo>
                  <a:lnTo>
                    <a:pt x="0" y="15481"/>
                  </a:lnTo>
                  <a:lnTo>
                    <a:pt x="266" y="16205"/>
                  </a:lnTo>
                  <a:lnTo>
                    <a:pt x="444" y="16408"/>
                  </a:lnTo>
                  <a:lnTo>
                    <a:pt x="2095" y="16408"/>
                  </a:lnTo>
                  <a:lnTo>
                    <a:pt x="4076" y="15392"/>
                  </a:lnTo>
                  <a:lnTo>
                    <a:pt x="6540" y="12928"/>
                  </a:lnTo>
                  <a:lnTo>
                    <a:pt x="9702" y="11214"/>
                  </a:lnTo>
                  <a:lnTo>
                    <a:pt x="30048" y="1295"/>
                  </a:lnTo>
                  <a:lnTo>
                    <a:pt x="29997" y="850"/>
                  </a:lnTo>
                  <a:lnTo>
                    <a:pt x="29578" y="165"/>
                  </a:lnTo>
                  <a:lnTo>
                    <a:pt x="29108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7008994" y="8284463"/>
              <a:ext cx="15875" cy="8890"/>
            </a:xfrm>
            <a:custGeom>
              <a:avLst/>
              <a:gdLst/>
              <a:ahLst/>
              <a:cxnLst/>
              <a:rect l="l" t="t" r="r" b="b"/>
              <a:pathLst>
                <a:path w="15875" h="8890">
                  <a:moveTo>
                    <a:pt x="14973" y="0"/>
                  </a:moveTo>
                  <a:lnTo>
                    <a:pt x="13779" y="0"/>
                  </a:lnTo>
                  <a:lnTo>
                    <a:pt x="13220" y="177"/>
                  </a:lnTo>
                  <a:lnTo>
                    <a:pt x="11239" y="1320"/>
                  </a:lnTo>
                  <a:lnTo>
                    <a:pt x="9080" y="1981"/>
                  </a:lnTo>
                  <a:lnTo>
                    <a:pt x="6502" y="1981"/>
                  </a:lnTo>
                  <a:lnTo>
                    <a:pt x="4216" y="2959"/>
                  </a:lnTo>
                  <a:lnTo>
                    <a:pt x="1384" y="5232"/>
                  </a:lnTo>
                  <a:lnTo>
                    <a:pt x="0" y="6845"/>
                  </a:lnTo>
                  <a:lnTo>
                    <a:pt x="88" y="8166"/>
                  </a:lnTo>
                  <a:lnTo>
                    <a:pt x="355" y="8356"/>
                  </a:lnTo>
                  <a:lnTo>
                    <a:pt x="1473" y="8356"/>
                  </a:lnTo>
                  <a:lnTo>
                    <a:pt x="2158" y="8166"/>
                  </a:lnTo>
                  <a:lnTo>
                    <a:pt x="4356" y="7137"/>
                  </a:lnTo>
                  <a:lnTo>
                    <a:pt x="7137" y="6273"/>
                  </a:lnTo>
                  <a:lnTo>
                    <a:pt x="11112" y="5537"/>
                  </a:lnTo>
                  <a:lnTo>
                    <a:pt x="13334" y="4762"/>
                  </a:lnTo>
                  <a:lnTo>
                    <a:pt x="14808" y="3581"/>
                  </a:lnTo>
                  <a:lnTo>
                    <a:pt x="15417" y="2197"/>
                  </a:lnTo>
                  <a:lnTo>
                    <a:pt x="15417" y="419"/>
                  </a:lnTo>
                  <a:lnTo>
                    <a:pt x="1497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7031425" y="8277747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12712" y="0"/>
                  </a:moveTo>
                  <a:lnTo>
                    <a:pt x="10960" y="0"/>
                  </a:lnTo>
                  <a:lnTo>
                    <a:pt x="9804" y="342"/>
                  </a:lnTo>
                  <a:lnTo>
                    <a:pt x="6781" y="2044"/>
                  </a:lnTo>
                  <a:lnTo>
                    <a:pt x="3733" y="3568"/>
                  </a:lnTo>
                  <a:lnTo>
                    <a:pt x="622" y="4902"/>
                  </a:lnTo>
                  <a:lnTo>
                    <a:pt x="0" y="5372"/>
                  </a:lnTo>
                  <a:lnTo>
                    <a:pt x="139" y="6045"/>
                  </a:lnTo>
                  <a:lnTo>
                    <a:pt x="1981" y="6045"/>
                  </a:lnTo>
                  <a:lnTo>
                    <a:pt x="4444" y="5778"/>
                  </a:lnTo>
                  <a:lnTo>
                    <a:pt x="13944" y="1587"/>
                  </a:lnTo>
                  <a:lnTo>
                    <a:pt x="13868" y="1104"/>
                  </a:lnTo>
                  <a:lnTo>
                    <a:pt x="13322" y="241"/>
                  </a:lnTo>
                  <a:lnTo>
                    <a:pt x="1271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7049182" y="8266663"/>
              <a:ext cx="18415" cy="10160"/>
            </a:xfrm>
            <a:custGeom>
              <a:avLst/>
              <a:gdLst/>
              <a:ahLst/>
              <a:cxnLst/>
              <a:rect l="l" t="t" r="r" b="b"/>
              <a:pathLst>
                <a:path w="18415" h="10159">
                  <a:moveTo>
                    <a:pt x="17252" y="0"/>
                  </a:moveTo>
                  <a:lnTo>
                    <a:pt x="16096" y="0"/>
                  </a:lnTo>
                  <a:lnTo>
                    <a:pt x="15487" y="330"/>
                  </a:lnTo>
                  <a:lnTo>
                    <a:pt x="14344" y="1854"/>
                  </a:lnTo>
                  <a:lnTo>
                    <a:pt x="12629" y="3301"/>
                  </a:lnTo>
                  <a:lnTo>
                    <a:pt x="9886" y="4914"/>
                  </a:lnTo>
                  <a:lnTo>
                    <a:pt x="6508" y="6057"/>
                  </a:lnTo>
                  <a:lnTo>
                    <a:pt x="1555" y="7099"/>
                  </a:lnTo>
                  <a:lnTo>
                    <a:pt x="107" y="7848"/>
                  </a:lnTo>
                  <a:lnTo>
                    <a:pt x="0" y="9143"/>
                  </a:lnTo>
                  <a:lnTo>
                    <a:pt x="526" y="9575"/>
                  </a:lnTo>
                  <a:lnTo>
                    <a:pt x="1047" y="9690"/>
                  </a:lnTo>
                  <a:lnTo>
                    <a:pt x="3257" y="9690"/>
                  </a:lnTo>
                  <a:lnTo>
                    <a:pt x="18413" y="1854"/>
                  </a:lnTo>
                  <a:lnTo>
                    <a:pt x="18395" y="863"/>
                  </a:lnTo>
                  <a:lnTo>
                    <a:pt x="17735" y="203"/>
                  </a:lnTo>
                  <a:lnTo>
                    <a:pt x="1725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7073278" y="8245421"/>
              <a:ext cx="33020" cy="20320"/>
            </a:xfrm>
            <a:custGeom>
              <a:avLst/>
              <a:gdLst/>
              <a:ahLst/>
              <a:cxnLst/>
              <a:rect l="l" t="t" r="r" b="b"/>
              <a:pathLst>
                <a:path w="33020" h="20320">
                  <a:moveTo>
                    <a:pt x="30784" y="0"/>
                  </a:moveTo>
                  <a:lnTo>
                    <a:pt x="29400" y="0"/>
                  </a:lnTo>
                  <a:lnTo>
                    <a:pt x="28905" y="114"/>
                  </a:lnTo>
                  <a:lnTo>
                    <a:pt x="18618" y="8089"/>
                  </a:lnTo>
                  <a:lnTo>
                    <a:pt x="16497" y="9194"/>
                  </a:lnTo>
                  <a:lnTo>
                    <a:pt x="0" y="17691"/>
                  </a:lnTo>
                  <a:lnTo>
                    <a:pt x="0" y="18884"/>
                  </a:lnTo>
                  <a:lnTo>
                    <a:pt x="609" y="19748"/>
                  </a:lnTo>
                  <a:lnTo>
                    <a:pt x="939" y="19875"/>
                  </a:lnTo>
                  <a:lnTo>
                    <a:pt x="2082" y="19875"/>
                  </a:lnTo>
                  <a:lnTo>
                    <a:pt x="3022" y="19545"/>
                  </a:lnTo>
                  <a:lnTo>
                    <a:pt x="5283" y="18110"/>
                  </a:lnTo>
                  <a:lnTo>
                    <a:pt x="8407" y="16256"/>
                  </a:lnTo>
                  <a:lnTo>
                    <a:pt x="13296" y="13436"/>
                  </a:lnTo>
                  <a:lnTo>
                    <a:pt x="17017" y="11620"/>
                  </a:lnTo>
                  <a:lnTo>
                    <a:pt x="21272" y="9944"/>
                  </a:lnTo>
                  <a:lnTo>
                    <a:pt x="23812" y="8331"/>
                  </a:lnTo>
                  <a:lnTo>
                    <a:pt x="25768" y="6083"/>
                  </a:lnTo>
                  <a:lnTo>
                    <a:pt x="28066" y="4635"/>
                  </a:lnTo>
                  <a:lnTo>
                    <a:pt x="31203" y="3467"/>
                  </a:lnTo>
                  <a:lnTo>
                    <a:pt x="32118" y="2705"/>
                  </a:lnTo>
                  <a:lnTo>
                    <a:pt x="32410" y="1562"/>
                  </a:lnTo>
                  <a:lnTo>
                    <a:pt x="32321" y="1193"/>
                  </a:lnTo>
                  <a:lnTo>
                    <a:pt x="31584" y="330"/>
                  </a:lnTo>
                  <a:lnTo>
                    <a:pt x="3078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7110091" y="8212424"/>
              <a:ext cx="31115" cy="30480"/>
            </a:xfrm>
            <a:custGeom>
              <a:avLst/>
              <a:gdLst/>
              <a:ahLst/>
              <a:cxnLst/>
              <a:rect l="l" t="t" r="r" b="b"/>
              <a:pathLst>
                <a:path w="31115" h="30479">
                  <a:moveTo>
                    <a:pt x="30251" y="0"/>
                  </a:moveTo>
                  <a:lnTo>
                    <a:pt x="28765" y="0"/>
                  </a:lnTo>
                  <a:lnTo>
                    <a:pt x="27647" y="1384"/>
                  </a:lnTo>
                  <a:lnTo>
                    <a:pt x="26238" y="4165"/>
                  </a:lnTo>
                  <a:lnTo>
                    <a:pt x="25298" y="6375"/>
                  </a:lnTo>
                  <a:lnTo>
                    <a:pt x="24485" y="8877"/>
                  </a:lnTo>
                  <a:lnTo>
                    <a:pt x="23761" y="10871"/>
                  </a:lnTo>
                  <a:lnTo>
                    <a:pt x="9499" y="23888"/>
                  </a:lnTo>
                  <a:lnTo>
                    <a:pt x="6629" y="24803"/>
                  </a:lnTo>
                  <a:lnTo>
                    <a:pt x="3352" y="26073"/>
                  </a:lnTo>
                  <a:lnTo>
                    <a:pt x="1333" y="27139"/>
                  </a:lnTo>
                  <a:lnTo>
                    <a:pt x="152" y="28092"/>
                  </a:lnTo>
                  <a:lnTo>
                    <a:pt x="0" y="28447"/>
                  </a:lnTo>
                  <a:lnTo>
                    <a:pt x="177" y="29324"/>
                  </a:lnTo>
                  <a:lnTo>
                    <a:pt x="736" y="29781"/>
                  </a:lnTo>
                  <a:lnTo>
                    <a:pt x="1993" y="30162"/>
                  </a:lnTo>
                  <a:lnTo>
                    <a:pt x="2489" y="30225"/>
                  </a:lnTo>
                  <a:lnTo>
                    <a:pt x="4419" y="30225"/>
                  </a:lnTo>
                  <a:lnTo>
                    <a:pt x="6057" y="29832"/>
                  </a:lnTo>
                  <a:lnTo>
                    <a:pt x="22682" y="21094"/>
                  </a:lnTo>
                  <a:lnTo>
                    <a:pt x="24765" y="18859"/>
                  </a:lnTo>
                  <a:lnTo>
                    <a:pt x="25590" y="15697"/>
                  </a:lnTo>
                  <a:lnTo>
                    <a:pt x="26974" y="12788"/>
                  </a:lnTo>
                  <a:lnTo>
                    <a:pt x="29591" y="8737"/>
                  </a:lnTo>
                  <a:lnTo>
                    <a:pt x="30670" y="5511"/>
                  </a:lnTo>
                  <a:lnTo>
                    <a:pt x="30564" y="1384"/>
                  </a:lnTo>
                  <a:lnTo>
                    <a:pt x="3025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7021497" y="8283473"/>
              <a:ext cx="27305" cy="12700"/>
            </a:xfrm>
            <a:custGeom>
              <a:avLst/>
              <a:gdLst/>
              <a:ahLst/>
              <a:cxnLst/>
              <a:rect l="l" t="t" r="r" b="b"/>
              <a:pathLst>
                <a:path w="27304" h="12700">
                  <a:moveTo>
                    <a:pt x="25476" y="0"/>
                  </a:moveTo>
                  <a:lnTo>
                    <a:pt x="24003" y="0"/>
                  </a:lnTo>
                  <a:lnTo>
                    <a:pt x="23193" y="241"/>
                  </a:lnTo>
                  <a:lnTo>
                    <a:pt x="21132" y="1447"/>
                  </a:lnTo>
                  <a:lnTo>
                    <a:pt x="19215" y="2514"/>
                  </a:lnTo>
                  <a:lnTo>
                    <a:pt x="17246" y="3492"/>
                  </a:lnTo>
                  <a:lnTo>
                    <a:pt x="15125" y="4445"/>
                  </a:lnTo>
                  <a:lnTo>
                    <a:pt x="11861" y="5842"/>
                  </a:lnTo>
                  <a:lnTo>
                    <a:pt x="2260" y="9664"/>
                  </a:lnTo>
                  <a:lnTo>
                    <a:pt x="0" y="10871"/>
                  </a:lnTo>
                  <a:lnTo>
                    <a:pt x="38" y="11747"/>
                  </a:lnTo>
                  <a:lnTo>
                    <a:pt x="139" y="12166"/>
                  </a:lnTo>
                  <a:lnTo>
                    <a:pt x="889" y="12395"/>
                  </a:lnTo>
                  <a:lnTo>
                    <a:pt x="1320" y="12446"/>
                  </a:lnTo>
                  <a:lnTo>
                    <a:pt x="3695" y="12446"/>
                  </a:lnTo>
                  <a:lnTo>
                    <a:pt x="27190" y="2705"/>
                  </a:lnTo>
                  <a:lnTo>
                    <a:pt x="27127" y="1549"/>
                  </a:lnTo>
                  <a:lnTo>
                    <a:pt x="26073" y="241"/>
                  </a:lnTo>
                  <a:lnTo>
                    <a:pt x="2547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7053699" y="8276944"/>
              <a:ext cx="16510" cy="6350"/>
            </a:xfrm>
            <a:custGeom>
              <a:avLst/>
              <a:gdLst/>
              <a:ahLst/>
              <a:cxnLst/>
              <a:rect l="l" t="t" r="r" b="b"/>
              <a:pathLst>
                <a:path w="16509" h="6350">
                  <a:moveTo>
                    <a:pt x="14465" y="0"/>
                  </a:moveTo>
                  <a:lnTo>
                    <a:pt x="12446" y="0"/>
                  </a:lnTo>
                  <a:lnTo>
                    <a:pt x="11023" y="215"/>
                  </a:lnTo>
                  <a:lnTo>
                    <a:pt x="0" y="5067"/>
                  </a:lnTo>
                  <a:lnTo>
                    <a:pt x="635" y="5753"/>
                  </a:lnTo>
                  <a:lnTo>
                    <a:pt x="1257" y="5943"/>
                  </a:lnTo>
                  <a:lnTo>
                    <a:pt x="3162" y="5943"/>
                  </a:lnTo>
                  <a:lnTo>
                    <a:pt x="4432" y="5651"/>
                  </a:lnTo>
                  <a:lnTo>
                    <a:pt x="7670" y="4190"/>
                  </a:lnTo>
                  <a:lnTo>
                    <a:pt x="10960" y="3200"/>
                  </a:lnTo>
                  <a:lnTo>
                    <a:pt x="14363" y="2705"/>
                  </a:lnTo>
                  <a:lnTo>
                    <a:pt x="15481" y="2171"/>
                  </a:lnTo>
                  <a:lnTo>
                    <a:pt x="15859" y="1435"/>
                  </a:lnTo>
                  <a:lnTo>
                    <a:pt x="15976" y="952"/>
                  </a:lnTo>
                  <a:lnTo>
                    <a:pt x="15557" y="126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7074744" y="8268328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5" h="6350">
                  <a:moveTo>
                    <a:pt x="9080" y="0"/>
                  </a:moveTo>
                  <a:lnTo>
                    <a:pt x="7569" y="0"/>
                  </a:lnTo>
                  <a:lnTo>
                    <a:pt x="6350" y="279"/>
                  </a:lnTo>
                  <a:lnTo>
                    <a:pt x="3924" y="1422"/>
                  </a:lnTo>
                  <a:lnTo>
                    <a:pt x="1941" y="2501"/>
                  </a:lnTo>
                  <a:lnTo>
                    <a:pt x="355" y="3543"/>
                  </a:lnTo>
                  <a:lnTo>
                    <a:pt x="0" y="4660"/>
                  </a:lnTo>
                  <a:lnTo>
                    <a:pt x="736" y="5994"/>
                  </a:lnTo>
                  <a:lnTo>
                    <a:pt x="1536" y="6324"/>
                  </a:lnTo>
                  <a:lnTo>
                    <a:pt x="2971" y="6324"/>
                  </a:lnTo>
                  <a:lnTo>
                    <a:pt x="10464" y="1600"/>
                  </a:lnTo>
                  <a:lnTo>
                    <a:pt x="10337" y="609"/>
                  </a:lnTo>
                  <a:lnTo>
                    <a:pt x="10147" y="355"/>
                  </a:lnTo>
                  <a:lnTo>
                    <a:pt x="9512" y="76"/>
                  </a:lnTo>
                  <a:lnTo>
                    <a:pt x="908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7090086" y="8241722"/>
              <a:ext cx="41910" cy="24765"/>
            </a:xfrm>
            <a:custGeom>
              <a:avLst/>
              <a:gdLst/>
              <a:ahLst/>
              <a:cxnLst/>
              <a:rect l="l" t="t" r="r" b="b"/>
              <a:pathLst>
                <a:path w="41909" h="24765">
                  <a:moveTo>
                    <a:pt x="40970" y="0"/>
                  </a:moveTo>
                  <a:lnTo>
                    <a:pt x="40258" y="0"/>
                  </a:lnTo>
                  <a:lnTo>
                    <a:pt x="39903" y="76"/>
                  </a:lnTo>
                  <a:lnTo>
                    <a:pt x="38141" y="812"/>
                  </a:lnTo>
                  <a:lnTo>
                    <a:pt x="36093" y="2324"/>
                  </a:lnTo>
                  <a:lnTo>
                    <a:pt x="33654" y="5003"/>
                  </a:lnTo>
                  <a:lnTo>
                    <a:pt x="31724" y="6083"/>
                  </a:lnTo>
                  <a:lnTo>
                    <a:pt x="29298" y="6083"/>
                  </a:lnTo>
                  <a:lnTo>
                    <a:pt x="26606" y="6642"/>
                  </a:lnTo>
                  <a:lnTo>
                    <a:pt x="22440" y="8051"/>
                  </a:lnTo>
                  <a:lnTo>
                    <a:pt x="19761" y="9537"/>
                  </a:lnTo>
                  <a:lnTo>
                    <a:pt x="17360" y="11785"/>
                  </a:lnTo>
                  <a:lnTo>
                    <a:pt x="14871" y="13373"/>
                  </a:lnTo>
                  <a:lnTo>
                    <a:pt x="11112" y="15049"/>
                  </a:lnTo>
                  <a:lnTo>
                    <a:pt x="8953" y="16471"/>
                  </a:lnTo>
                  <a:lnTo>
                    <a:pt x="7492" y="18262"/>
                  </a:lnTo>
                  <a:lnTo>
                    <a:pt x="5562" y="19392"/>
                  </a:lnTo>
                  <a:lnTo>
                    <a:pt x="2197" y="20408"/>
                  </a:lnTo>
                  <a:lnTo>
                    <a:pt x="533" y="21589"/>
                  </a:lnTo>
                  <a:lnTo>
                    <a:pt x="0" y="23025"/>
                  </a:lnTo>
                  <a:lnTo>
                    <a:pt x="25" y="23520"/>
                  </a:lnTo>
                  <a:lnTo>
                    <a:pt x="457" y="24155"/>
                  </a:lnTo>
                  <a:lnTo>
                    <a:pt x="774" y="24307"/>
                  </a:lnTo>
                  <a:lnTo>
                    <a:pt x="1943" y="24307"/>
                  </a:lnTo>
                  <a:lnTo>
                    <a:pt x="4800" y="23164"/>
                  </a:lnTo>
                  <a:lnTo>
                    <a:pt x="17335" y="16725"/>
                  </a:lnTo>
                  <a:lnTo>
                    <a:pt x="20523" y="14871"/>
                  </a:lnTo>
                  <a:lnTo>
                    <a:pt x="24853" y="12090"/>
                  </a:lnTo>
                  <a:lnTo>
                    <a:pt x="28447" y="10515"/>
                  </a:lnTo>
                  <a:lnTo>
                    <a:pt x="41440" y="812"/>
                  </a:lnTo>
                  <a:lnTo>
                    <a:pt x="41363" y="495"/>
                  </a:lnTo>
                  <a:lnTo>
                    <a:pt x="41173" y="177"/>
                  </a:lnTo>
                  <a:lnTo>
                    <a:pt x="4097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7093967" y="8256628"/>
              <a:ext cx="28575" cy="17145"/>
            </a:xfrm>
            <a:custGeom>
              <a:avLst/>
              <a:gdLst/>
              <a:ahLst/>
              <a:cxnLst/>
              <a:rect l="l" t="t" r="r" b="b"/>
              <a:pathLst>
                <a:path w="28575" h="17145">
                  <a:moveTo>
                    <a:pt x="27647" y="0"/>
                  </a:moveTo>
                  <a:lnTo>
                    <a:pt x="26352" y="0"/>
                  </a:lnTo>
                  <a:lnTo>
                    <a:pt x="25806" y="203"/>
                  </a:lnTo>
                  <a:lnTo>
                    <a:pt x="23749" y="1625"/>
                  </a:lnTo>
                  <a:lnTo>
                    <a:pt x="21285" y="3238"/>
                  </a:lnTo>
                  <a:lnTo>
                    <a:pt x="5524" y="11861"/>
                  </a:lnTo>
                  <a:lnTo>
                    <a:pt x="2730" y="13588"/>
                  </a:lnTo>
                  <a:lnTo>
                    <a:pt x="381" y="15417"/>
                  </a:lnTo>
                  <a:lnTo>
                    <a:pt x="0" y="16040"/>
                  </a:lnTo>
                  <a:lnTo>
                    <a:pt x="254" y="16776"/>
                  </a:lnTo>
                  <a:lnTo>
                    <a:pt x="558" y="17094"/>
                  </a:lnTo>
                  <a:lnTo>
                    <a:pt x="3060" y="17094"/>
                  </a:lnTo>
                  <a:lnTo>
                    <a:pt x="19646" y="8991"/>
                  </a:lnTo>
                  <a:lnTo>
                    <a:pt x="22098" y="7213"/>
                  </a:lnTo>
                  <a:lnTo>
                    <a:pt x="26388" y="5143"/>
                  </a:lnTo>
                  <a:lnTo>
                    <a:pt x="28143" y="3073"/>
                  </a:lnTo>
                  <a:lnTo>
                    <a:pt x="28143" y="596"/>
                  </a:lnTo>
                  <a:lnTo>
                    <a:pt x="2764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7077531" y="8277123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7797" y="0"/>
                  </a:moveTo>
                  <a:lnTo>
                    <a:pt x="6553" y="0"/>
                  </a:lnTo>
                  <a:lnTo>
                    <a:pt x="5524" y="292"/>
                  </a:lnTo>
                  <a:lnTo>
                    <a:pt x="3644" y="1409"/>
                  </a:lnTo>
                  <a:lnTo>
                    <a:pt x="1778" y="2667"/>
                  </a:lnTo>
                  <a:lnTo>
                    <a:pt x="0" y="4013"/>
                  </a:lnTo>
                  <a:lnTo>
                    <a:pt x="0" y="4457"/>
                  </a:lnTo>
                  <a:lnTo>
                    <a:pt x="241" y="5168"/>
                  </a:lnTo>
                  <a:lnTo>
                    <a:pt x="1244" y="5486"/>
                  </a:lnTo>
                  <a:lnTo>
                    <a:pt x="5245" y="5486"/>
                  </a:lnTo>
                  <a:lnTo>
                    <a:pt x="7823" y="4457"/>
                  </a:lnTo>
                  <a:lnTo>
                    <a:pt x="9067" y="2374"/>
                  </a:lnTo>
                  <a:lnTo>
                    <a:pt x="9232" y="1511"/>
                  </a:lnTo>
                  <a:lnTo>
                    <a:pt x="8902" y="533"/>
                  </a:lnTo>
                  <a:lnTo>
                    <a:pt x="8674" y="279"/>
                  </a:lnTo>
                  <a:lnTo>
                    <a:pt x="8115" y="50"/>
                  </a:lnTo>
                  <a:lnTo>
                    <a:pt x="779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7054663" y="8283170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17818" y="0"/>
                  </a:moveTo>
                  <a:lnTo>
                    <a:pt x="15989" y="0"/>
                  </a:lnTo>
                  <a:lnTo>
                    <a:pt x="15341" y="101"/>
                  </a:lnTo>
                  <a:lnTo>
                    <a:pt x="12636" y="977"/>
                  </a:lnTo>
                  <a:lnTo>
                    <a:pt x="9766" y="2311"/>
                  </a:lnTo>
                  <a:lnTo>
                    <a:pt x="6807" y="4279"/>
                  </a:lnTo>
                  <a:lnTo>
                    <a:pt x="3937" y="5930"/>
                  </a:lnTo>
                  <a:lnTo>
                    <a:pt x="1003" y="7429"/>
                  </a:lnTo>
                  <a:lnTo>
                    <a:pt x="0" y="8077"/>
                  </a:lnTo>
                  <a:lnTo>
                    <a:pt x="228" y="9017"/>
                  </a:lnTo>
                  <a:lnTo>
                    <a:pt x="736" y="9207"/>
                  </a:lnTo>
                  <a:lnTo>
                    <a:pt x="3581" y="9207"/>
                  </a:lnTo>
                  <a:lnTo>
                    <a:pt x="6235" y="8597"/>
                  </a:lnTo>
                  <a:lnTo>
                    <a:pt x="8851" y="7124"/>
                  </a:lnTo>
                  <a:lnTo>
                    <a:pt x="11176" y="6032"/>
                  </a:lnTo>
                  <a:lnTo>
                    <a:pt x="14274" y="4813"/>
                  </a:lnTo>
                  <a:lnTo>
                    <a:pt x="16192" y="4152"/>
                  </a:lnTo>
                  <a:lnTo>
                    <a:pt x="17881" y="3721"/>
                  </a:lnTo>
                  <a:lnTo>
                    <a:pt x="18592" y="2565"/>
                  </a:lnTo>
                  <a:lnTo>
                    <a:pt x="18592" y="520"/>
                  </a:lnTo>
                  <a:lnTo>
                    <a:pt x="17818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7090677" y="8275320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5" h="9525">
                  <a:moveTo>
                    <a:pt x="15862" y="0"/>
                  </a:moveTo>
                  <a:lnTo>
                    <a:pt x="14439" y="0"/>
                  </a:lnTo>
                  <a:lnTo>
                    <a:pt x="13411" y="419"/>
                  </a:lnTo>
                  <a:lnTo>
                    <a:pt x="10515" y="2501"/>
                  </a:lnTo>
                  <a:lnTo>
                    <a:pt x="7416" y="4152"/>
                  </a:lnTo>
                  <a:lnTo>
                    <a:pt x="3492" y="5537"/>
                  </a:lnTo>
                  <a:lnTo>
                    <a:pt x="1244" y="6718"/>
                  </a:lnTo>
                  <a:lnTo>
                    <a:pt x="0" y="7899"/>
                  </a:lnTo>
                  <a:lnTo>
                    <a:pt x="0" y="8229"/>
                  </a:lnTo>
                  <a:lnTo>
                    <a:pt x="241" y="8839"/>
                  </a:lnTo>
                  <a:lnTo>
                    <a:pt x="812" y="9067"/>
                  </a:lnTo>
                  <a:lnTo>
                    <a:pt x="3073" y="9067"/>
                  </a:lnTo>
                  <a:lnTo>
                    <a:pt x="5321" y="8724"/>
                  </a:lnTo>
                  <a:lnTo>
                    <a:pt x="8039" y="7899"/>
                  </a:lnTo>
                  <a:lnTo>
                    <a:pt x="10195" y="6718"/>
                  </a:lnTo>
                  <a:lnTo>
                    <a:pt x="12598" y="4800"/>
                  </a:lnTo>
                  <a:lnTo>
                    <a:pt x="14274" y="3822"/>
                  </a:lnTo>
                  <a:lnTo>
                    <a:pt x="16040" y="3314"/>
                  </a:lnTo>
                  <a:lnTo>
                    <a:pt x="16624" y="2108"/>
                  </a:lnTo>
                  <a:lnTo>
                    <a:pt x="16306" y="317"/>
                  </a:lnTo>
                  <a:lnTo>
                    <a:pt x="1586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7078410" y="8287113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59" h="6350">
                  <a:moveTo>
                    <a:pt x="8102" y="0"/>
                  </a:moveTo>
                  <a:lnTo>
                    <a:pt x="7835" y="0"/>
                  </a:lnTo>
                  <a:lnTo>
                    <a:pt x="6134" y="292"/>
                  </a:lnTo>
                  <a:lnTo>
                    <a:pt x="4000" y="1435"/>
                  </a:lnTo>
                  <a:lnTo>
                    <a:pt x="1612" y="3441"/>
                  </a:lnTo>
                  <a:lnTo>
                    <a:pt x="0" y="4914"/>
                  </a:lnTo>
                  <a:lnTo>
                    <a:pt x="482" y="5740"/>
                  </a:lnTo>
                  <a:lnTo>
                    <a:pt x="736" y="5905"/>
                  </a:lnTo>
                  <a:lnTo>
                    <a:pt x="2819" y="5562"/>
                  </a:lnTo>
                  <a:lnTo>
                    <a:pt x="9740" y="1206"/>
                  </a:lnTo>
                  <a:lnTo>
                    <a:pt x="9448" y="457"/>
                  </a:lnTo>
                  <a:lnTo>
                    <a:pt x="8978" y="152"/>
                  </a:lnTo>
                  <a:lnTo>
                    <a:pt x="810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7038609" y="8304143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09">
                  <a:moveTo>
                    <a:pt x="5740" y="0"/>
                  </a:moveTo>
                  <a:lnTo>
                    <a:pt x="3429" y="469"/>
                  </a:lnTo>
                  <a:lnTo>
                    <a:pt x="1778" y="990"/>
                  </a:lnTo>
                  <a:lnTo>
                    <a:pt x="0" y="1663"/>
                  </a:lnTo>
                  <a:lnTo>
                    <a:pt x="114" y="2832"/>
                  </a:lnTo>
                  <a:lnTo>
                    <a:pt x="1752" y="3352"/>
                  </a:lnTo>
                  <a:lnTo>
                    <a:pt x="3530" y="3594"/>
                  </a:lnTo>
                  <a:lnTo>
                    <a:pt x="4965" y="3505"/>
                  </a:lnTo>
                  <a:lnTo>
                    <a:pt x="8648" y="1435"/>
                  </a:lnTo>
                  <a:lnTo>
                    <a:pt x="8432" y="977"/>
                  </a:lnTo>
                  <a:lnTo>
                    <a:pt x="7404" y="8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7136098" y="8186742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1943" y="0"/>
                  </a:moveTo>
                  <a:lnTo>
                    <a:pt x="774" y="12"/>
                  </a:lnTo>
                  <a:lnTo>
                    <a:pt x="507" y="165"/>
                  </a:lnTo>
                  <a:lnTo>
                    <a:pt x="38" y="838"/>
                  </a:lnTo>
                  <a:lnTo>
                    <a:pt x="0" y="1473"/>
                  </a:lnTo>
                  <a:lnTo>
                    <a:pt x="533" y="3136"/>
                  </a:lnTo>
                  <a:lnTo>
                    <a:pt x="1066" y="5206"/>
                  </a:lnTo>
                  <a:lnTo>
                    <a:pt x="1714" y="8267"/>
                  </a:lnTo>
                  <a:lnTo>
                    <a:pt x="2514" y="10756"/>
                  </a:lnTo>
                  <a:lnTo>
                    <a:pt x="3822" y="13779"/>
                  </a:lnTo>
                  <a:lnTo>
                    <a:pt x="4356" y="16408"/>
                  </a:lnTo>
                  <a:lnTo>
                    <a:pt x="4356" y="19773"/>
                  </a:lnTo>
                  <a:lnTo>
                    <a:pt x="4724" y="20815"/>
                  </a:lnTo>
                  <a:lnTo>
                    <a:pt x="5410" y="20815"/>
                  </a:lnTo>
                  <a:lnTo>
                    <a:pt x="6248" y="20218"/>
                  </a:lnTo>
                  <a:lnTo>
                    <a:pt x="6730" y="18618"/>
                  </a:lnTo>
                  <a:lnTo>
                    <a:pt x="6730" y="15544"/>
                  </a:lnTo>
                  <a:lnTo>
                    <a:pt x="6273" y="11988"/>
                  </a:lnTo>
                  <a:lnTo>
                    <a:pt x="5118" y="6222"/>
                  </a:lnTo>
                  <a:lnTo>
                    <a:pt x="4190" y="3009"/>
                  </a:lnTo>
                  <a:lnTo>
                    <a:pt x="3006" y="838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7141071" y="8181742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09" h="11429">
                  <a:moveTo>
                    <a:pt x="3517" y="0"/>
                  </a:moveTo>
                  <a:lnTo>
                    <a:pt x="0" y="0"/>
                  </a:lnTo>
                  <a:lnTo>
                    <a:pt x="58" y="1015"/>
                  </a:lnTo>
                  <a:lnTo>
                    <a:pt x="177" y="1841"/>
                  </a:lnTo>
                  <a:lnTo>
                    <a:pt x="1003" y="4914"/>
                  </a:lnTo>
                  <a:lnTo>
                    <a:pt x="1930" y="8102"/>
                  </a:lnTo>
                  <a:lnTo>
                    <a:pt x="2971" y="11366"/>
                  </a:lnTo>
                  <a:lnTo>
                    <a:pt x="3568" y="11366"/>
                  </a:lnTo>
                  <a:lnTo>
                    <a:pt x="3682" y="11214"/>
                  </a:lnTo>
                  <a:lnTo>
                    <a:pt x="3810" y="10706"/>
                  </a:lnTo>
                  <a:lnTo>
                    <a:pt x="3708" y="1015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7132080" y="818173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40">
                  <a:moveTo>
                    <a:pt x="3289" y="0"/>
                  </a:moveTo>
                  <a:lnTo>
                    <a:pt x="0" y="0"/>
                  </a:lnTo>
                  <a:lnTo>
                    <a:pt x="609" y="1066"/>
                  </a:lnTo>
                  <a:lnTo>
                    <a:pt x="1193" y="1816"/>
                  </a:lnTo>
                  <a:lnTo>
                    <a:pt x="1600" y="2057"/>
                  </a:lnTo>
                  <a:lnTo>
                    <a:pt x="2514" y="2057"/>
                  </a:lnTo>
                  <a:lnTo>
                    <a:pt x="2946" y="1676"/>
                  </a:lnTo>
                  <a:lnTo>
                    <a:pt x="3166" y="1066"/>
                  </a:lnTo>
                  <a:lnTo>
                    <a:pt x="3289" y="584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7050235" y="8294402"/>
              <a:ext cx="25400" cy="10160"/>
            </a:xfrm>
            <a:custGeom>
              <a:avLst/>
              <a:gdLst/>
              <a:ahLst/>
              <a:cxnLst/>
              <a:rect l="l" t="t" r="r" b="b"/>
              <a:pathLst>
                <a:path w="25400" h="10159">
                  <a:moveTo>
                    <a:pt x="21793" y="0"/>
                  </a:moveTo>
                  <a:lnTo>
                    <a:pt x="19888" y="596"/>
                  </a:lnTo>
                  <a:lnTo>
                    <a:pt x="14312" y="3632"/>
                  </a:lnTo>
                  <a:lnTo>
                    <a:pt x="9563" y="5359"/>
                  </a:lnTo>
                  <a:lnTo>
                    <a:pt x="4953" y="5765"/>
                  </a:lnTo>
                  <a:lnTo>
                    <a:pt x="1955" y="6832"/>
                  </a:lnTo>
                  <a:lnTo>
                    <a:pt x="165" y="8305"/>
                  </a:lnTo>
                  <a:lnTo>
                    <a:pt x="0" y="8648"/>
                  </a:lnTo>
                  <a:lnTo>
                    <a:pt x="317" y="9575"/>
                  </a:lnTo>
                  <a:lnTo>
                    <a:pt x="1549" y="9740"/>
                  </a:lnTo>
                  <a:lnTo>
                    <a:pt x="3060" y="9779"/>
                  </a:lnTo>
                  <a:lnTo>
                    <a:pt x="4254" y="9702"/>
                  </a:lnTo>
                  <a:lnTo>
                    <a:pt x="7569" y="9410"/>
                  </a:lnTo>
                  <a:lnTo>
                    <a:pt x="13563" y="8102"/>
                  </a:lnTo>
                  <a:lnTo>
                    <a:pt x="21767" y="5410"/>
                  </a:lnTo>
                  <a:lnTo>
                    <a:pt x="25006" y="2921"/>
                  </a:lnTo>
                  <a:lnTo>
                    <a:pt x="24790" y="482"/>
                  </a:lnTo>
                  <a:lnTo>
                    <a:pt x="24180" y="50"/>
                  </a:lnTo>
                  <a:lnTo>
                    <a:pt x="2179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7025838" y="8295210"/>
              <a:ext cx="21590" cy="5715"/>
            </a:xfrm>
            <a:custGeom>
              <a:avLst/>
              <a:gdLst/>
              <a:ahLst/>
              <a:cxnLst/>
              <a:rect l="l" t="t" r="r" b="b"/>
              <a:pathLst>
                <a:path w="21590" h="5715">
                  <a:moveTo>
                    <a:pt x="20993" y="0"/>
                  </a:moveTo>
                  <a:lnTo>
                    <a:pt x="18414" y="0"/>
                  </a:lnTo>
                  <a:lnTo>
                    <a:pt x="14744" y="558"/>
                  </a:lnTo>
                  <a:lnTo>
                    <a:pt x="215" y="4089"/>
                  </a:lnTo>
                  <a:lnTo>
                    <a:pt x="0" y="4394"/>
                  </a:lnTo>
                  <a:lnTo>
                    <a:pt x="88" y="5156"/>
                  </a:lnTo>
                  <a:lnTo>
                    <a:pt x="13995" y="5156"/>
                  </a:lnTo>
                  <a:lnTo>
                    <a:pt x="17398" y="4063"/>
                  </a:lnTo>
                  <a:lnTo>
                    <a:pt x="20840" y="1841"/>
                  </a:lnTo>
                  <a:lnTo>
                    <a:pt x="21488" y="1079"/>
                  </a:lnTo>
                  <a:lnTo>
                    <a:pt x="21259" y="292"/>
                  </a:lnTo>
                  <a:lnTo>
                    <a:pt x="2099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6994849" y="8296377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19151" y="0"/>
                  </a:moveTo>
                  <a:lnTo>
                    <a:pt x="16840" y="0"/>
                  </a:lnTo>
                  <a:lnTo>
                    <a:pt x="16154" y="101"/>
                  </a:lnTo>
                  <a:lnTo>
                    <a:pt x="13131" y="977"/>
                  </a:lnTo>
                  <a:lnTo>
                    <a:pt x="8140" y="1816"/>
                  </a:lnTo>
                  <a:lnTo>
                    <a:pt x="2768" y="2285"/>
                  </a:lnTo>
                  <a:lnTo>
                    <a:pt x="126" y="2628"/>
                  </a:lnTo>
                  <a:lnTo>
                    <a:pt x="0" y="3746"/>
                  </a:lnTo>
                  <a:lnTo>
                    <a:pt x="330" y="4013"/>
                  </a:lnTo>
                  <a:lnTo>
                    <a:pt x="2425" y="4698"/>
                  </a:lnTo>
                  <a:lnTo>
                    <a:pt x="5435" y="4978"/>
                  </a:lnTo>
                  <a:lnTo>
                    <a:pt x="10337" y="4978"/>
                  </a:lnTo>
                  <a:lnTo>
                    <a:pt x="20805" y="1816"/>
                  </a:lnTo>
                  <a:lnTo>
                    <a:pt x="20383" y="609"/>
                  </a:lnTo>
                  <a:lnTo>
                    <a:pt x="1915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6990125" y="8305972"/>
              <a:ext cx="20320" cy="4445"/>
            </a:xfrm>
            <a:custGeom>
              <a:avLst/>
              <a:gdLst/>
              <a:ahLst/>
              <a:cxnLst/>
              <a:rect l="l" t="t" r="r" b="b"/>
              <a:pathLst>
                <a:path w="20320" h="4445">
                  <a:moveTo>
                    <a:pt x="18415" y="0"/>
                  </a:moveTo>
                  <a:lnTo>
                    <a:pt x="1308" y="0"/>
                  </a:lnTo>
                  <a:lnTo>
                    <a:pt x="114" y="215"/>
                  </a:lnTo>
                  <a:lnTo>
                    <a:pt x="0" y="927"/>
                  </a:lnTo>
                  <a:lnTo>
                    <a:pt x="381" y="1117"/>
                  </a:lnTo>
                  <a:lnTo>
                    <a:pt x="2171" y="1752"/>
                  </a:lnTo>
                  <a:lnTo>
                    <a:pt x="5435" y="2603"/>
                  </a:lnTo>
                  <a:lnTo>
                    <a:pt x="10591" y="3632"/>
                  </a:lnTo>
                  <a:lnTo>
                    <a:pt x="14262" y="4051"/>
                  </a:lnTo>
                  <a:lnTo>
                    <a:pt x="18186" y="4051"/>
                  </a:lnTo>
                  <a:lnTo>
                    <a:pt x="19812" y="3149"/>
                  </a:lnTo>
                  <a:lnTo>
                    <a:pt x="19812" y="914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6976354" y="8294340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70" h="5715">
                  <a:moveTo>
                    <a:pt x="13144" y="0"/>
                  </a:moveTo>
                  <a:lnTo>
                    <a:pt x="11163" y="0"/>
                  </a:lnTo>
                  <a:lnTo>
                    <a:pt x="10032" y="241"/>
                  </a:lnTo>
                  <a:lnTo>
                    <a:pt x="6286" y="1638"/>
                  </a:lnTo>
                  <a:lnTo>
                    <a:pt x="2870" y="2730"/>
                  </a:lnTo>
                  <a:lnTo>
                    <a:pt x="431" y="3276"/>
                  </a:lnTo>
                  <a:lnTo>
                    <a:pt x="0" y="3555"/>
                  </a:lnTo>
                  <a:lnTo>
                    <a:pt x="0" y="4279"/>
                  </a:lnTo>
                  <a:lnTo>
                    <a:pt x="520" y="4610"/>
                  </a:lnTo>
                  <a:lnTo>
                    <a:pt x="2197" y="5016"/>
                  </a:lnTo>
                  <a:lnTo>
                    <a:pt x="3047" y="5092"/>
                  </a:lnTo>
                  <a:lnTo>
                    <a:pt x="5803" y="5092"/>
                  </a:lnTo>
                  <a:lnTo>
                    <a:pt x="7772" y="4838"/>
                  </a:lnTo>
                  <a:lnTo>
                    <a:pt x="11810" y="3695"/>
                  </a:lnTo>
                  <a:lnTo>
                    <a:pt x="13779" y="2222"/>
                  </a:lnTo>
                  <a:lnTo>
                    <a:pt x="13779" y="380"/>
                  </a:lnTo>
                  <a:lnTo>
                    <a:pt x="1314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6962689" y="829312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40">
                  <a:moveTo>
                    <a:pt x="7825" y="0"/>
                  </a:moveTo>
                  <a:lnTo>
                    <a:pt x="7101" y="0"/>
                  </a:lnTo>
                  <a:lnTo>
                    <a:pt x="4447" y="76"/>
                  </a:lnTo>
                  <a:lnTo>
                    <a:pt x="1666" y="457"/>
                  </a:lnTo>
                  <a:lnTo>
                    <a:pt x="230" y="965"/>
                  </a:lnTo>
                  <a:lnTo>
                    <a:pt x="0" y="1066"/>
                  </a:lnTo>
                  <a:lnTo>
                    <a:pt x="15" y="1905"/>
                  </a:lnTo>
                  <a:lnTo>
                    <a:pt x="1780" y="2120"/>
                  </a:lnTo>
                  <a:lnTo>
                    <a:pt x="3659" y="2247"/>
                  </a:lnTo>
                  <a:lnTo>
                    <a:pt x="4091" y="2260"/>
                  </a:lnTo>
                  <a:lnTo>
                    <a:pt x="6901" y="2247"/>
                  </a:lnTo>
                  <a:lnTo>
                    <a:pt x="8892" y="1866"/>
                  </a:lnTo>
                  <a:lnTo>
                    <a:pt x="9775" y="1104"/>
                  </a:lnTo>
                  <a:lnTo>
                    <a:pt x="9819" y="850"/>
                  </a:lnTo>
                  <a:lnTo>
                    <a:pt x="9527" y="63"/>
                  </a:lnTo>
                  <a:lnTo>
                    <a:pt x="782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7014857" y="8306398"/>
              <a:ext cx="19685" cy="3810"/>
            </a:xfrm>
            <a:custGeom>
              <a:avLst/>
              <a:gdLst/>
              <a:ahLst/>
              <a:cxnLst/>
              <a:rect l="l" t="t" r="r" b="b"/>
              <a:pathLst>
                <a:path w="19684" h="3809">
                  <a:moveTo>
                    <a:pt x="3462" y="0"/>
                  </a:moveTo>
                  <a:lnTo>
                    <a:pt x="1544" y="317"/>
                  </a:lnTo>
                  <a:lnTo>
                    <a:pt x="1036" y="520"/>
                  </a:lnTo>
                  <a:lnTo>
                    <a:pt x="236" y="1269"/>
                  </a:lnTo>
                  <a:lnTo>
                    <a:pt x="0" y="1777"/>
                  </a:lnTo>
                  <a:lnTo>
                    <a:pt x="83" y="2654"/>
                  </a:lnTo>
                  <a:lnTo>
                    <a:pt x="287" y="2946"/>
                  </a:lnTo>
                  <a:lnTo>
                    <a:pt x="1328" y="3517"/>
                  </a:lnTo>
                  <a:lnTo>
                    <a:pt x="3995" y="3771"/>
                  </a:lnTo>
                  <a:lnTo>
                    <a:pt x="12961" y="3517"/>
                  </a:lnTo>
                  <a:lnTo>
                    <a:pt x="15247" y="3492"/>
                  </a:lnTo>
                  <a:lnTo>
                    <a:pt x="15730" y="3492"/>
                  </a:lnTo>
                  <a:lnTo>
                    <a:pt x="16200" y="3454"/>
                  </a:lnTo>
                  <a:lnTo>
                    <a:pt x="17762" y="3187"/>
                  </a:lnTo>
                  <a:lnTo>
                    <a:pt x="18613" y="2781"/>
                  </a:lnTo>
                  <a:lnTo>
                    <a:pt x="19108" y="2031"/>
                  </a:lnTo>
                  <a:lnTo>
                    <a:pt x="18996" y="1066"/>
                  </a:lnTo>
                  <a:lnTo>
                    <a:pt x="11818" y="1066"/>
                  </a:lnTo>
                  <a:lnTo>
                    <a:pt x="8605" y="965"/>
                  </a:lnTo>
                  <a:lnTo>
                    <a:pt x="5074" y="88"/>
                  </a:lnTo>
                  <a:lnTo>
                    <a:pt x="3462" y="0"/>
                  </a:lnTo>
                  <a:close/>
                </a:path>
                <a:path w="19684" h="3809">
                  <a:moveTo>
                    <a:pt x="17216" y="114"/>
                  </a:moveTo>
                  <a:lnTo>
                    <a:pt x="15146" y="469"/>
                  </a:lnTo>
                  <a:lnTo>
                    <a:pt x="14015" y="698"/>
                  </a:lnTo>
                  <a:lnTo>
                    <a:pt x="11818" y="1066"/>
                  </a:lnTo>
                  <a:lnTo>
                    <a:pt x="18996" y="1066"/>
                  </a:lnTo>
                  <a:lnTo>
                    <a:pt x="18879" y="558"/>
                  </a:lnTo>
                  <a:lnTo>
                    <a:pt x="17216" y="114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6837683" y="7919817"/>
              <a:ext cx="372745" cy="243204"/>
            </a:xfrm>
            <a:custGeom>
              <a:avLst/>
              <a:gdLst/>
              <a:ahLst/>
              <a:cxnLst/>
              <a:rect l="l" t="t" r="r" b="b"/>
              <a:pathLst>
                <a:path w="372745" h="243204">
                  <a:moveTo>
                    <a:pt x="0" y="242989"/>
                  </a:moveTo>
                  <a:lnTo>
                    <a:pt x="372516" y="242989"/>
                  </a:lnTo>
                  <a:lnTo>
                    <a:pt x="372516" y="0"/>
                  </a:lnTo>
                  <a:lnTo>
                    <a:pt x="0" y="0"/>
                  </a:lnTo>
                  <a:lnTo>
                    <a:pt x="0" y="242989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6849924" y="7919817"/>
              <a:ext cx="349885" cy="396875"/>
            </a:xfrm>
            <a:custGeom>
              <a:avLst/>
              <a:gdLst/>
              <a:ahLst/>
              <a:cxnLst/>
              <a:rect l="l" t="t" r="r" b="b"/>
              <a:pathLst>
                <a:path w="349884" h="396875">
                  <a:moveTo>
                    <a:pt x="284657" y="0"/>
                  </a:moveTo>
                  <a:lnTo>
                    <a:pt x="65163" y="0"/>
                  </a:lnTo>
                  <a:lnTo>
                    <a:pt x="63649" y="1785"/>
                  </a:lnTo>
                  <a:lnTo>
                    <a:pt x="29869" y="57546"/>
                  </a:lnTo>
                  <a:lnTo>
                    <a:pt x="13742" y="102112"/>
                  </a:lnTo>
                  <a:lnTo>
                    <a:pt x="3552" y="151359"/>
                  </a:lnTo>
                  <a:lnTo>
                    <a:pt x="0" y="204236"/>
                  </a:lnTo>
                  <a:lnTo>
                    <a:pt x="3552" y="257112"/>
                  </a:lnTo>
                  <a:lnTo>
                    <a:pt x="13742" y="306360"/>
                  </a:lnTo>
                  <a:lnTo>
                    <a:pt x="29869" y="350926"/>
                  </a:lnTo>
                  <a:lnTo>
                    <a:pt x="51231" y="389757"/>
                  </a:lnTo>
                  <a:lnTo>
                    <a:pt x="56013" y="396595"/>
                  </a:lnTo>
                  <a:lnTo>
                    <a:pt x="293807" y="396595"/>
                  </a:lnTo>
                  <a:lnTo>
                    <a:pt x="319946" y="350926"/>
                  </a:lnTo>
                  <a:lnTo>
                    <a:pt x="336073" y="306360"/>
                  </a:lnTo>
                  <a:lnTo>
                    <a:pt x="346267" y="257112"/>
                  </a:lnTo>
                  <a:lnTo>
                    <a:pt x="349821" y="204236"/>
                  </a:lnTo>
                  <a:lnTo>
                    <a:pt x="346267" y="151359"/>
                  </a:lnTo>
                  <a:lnTo>
                    <a:pt x="336073" y="102112"/>
                  </a:lnTo>
                  <a:lnTo>
                    <a:pt x="319946" y="57546"/>
                  </a:lnTo>
                  <a:lnTo>
                    <a:pt x="298589" y="18714"/>
                  </a:lnTo>
                  <a:lnTo>
                    <a:pt x="284657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6851109" y="7919817"/>
              <a:ext cx="347980" cy="396875"/>
            </a:xfrm>
            <a:custGeom>
              <a:avLst/>
              <a:gdLst/>
              <a:ahLst/>
              <a:cxnLst/>
              <a:rect l="l" t="t" r="r" b="b"/>
              <a:pathLst>
                <a:path w="347979" h="396875">
                  <a:moveTo>
                    <a:pt x="281547" y="0"/>
                  </a:moveTo>
                  <a:lnTo>
                    <a:pt x="65903" y="0"/>
                  </a:lnTo>
                  <a:lnTo>
                    <a:pt x="63222" y="3161"/>
                  </a:lnTo>
                  <a:lnTo>
                    <a:pt x="29671" y="58548"/>
                  </a:lnTo>
                  <a:lnTo>
                    <a:pt x="13652" y="102809"/>
                  </a:lnTo>
                  <a:lnTo>
                    <a:pt x="3529" y="151720"/>
                  </a:lnTo>
                  <a:lnTo>
                    <a:pt x="0" y="204236"/>
                  </a:lnTo>
                  <a:lnTo>
                    <a:pt x="3529" y="256751"/>
                  </a:lnTo>
                  <a:lnTo>
                    <a:pt x="13652" y="305663"/>
                  </a:lnTo>
                  <a:lnTo>
                    <a:pt x="29671" y="349924"/>
                  </a:lnTo>
                  <a:lnTo>
                    <a:pt x="50888" y="388487"/>
                  </a:lnTo>
                  <a:lnTo>
                    <a:pt x="56555" y="396595"/>
                  </a:lnTo>
                  <a:lnTo>
                    <a:pt x="290902" y="396595"/>
                  </a:lnTo>
                  <a:lnTo>
                    <a:pt x="317780" y="349924"/>
                  </a:lnTo>
                  <a:lnTo>
                    <a:pt x="333795" y="305663"/>
                  </a:lnTo>
                  <a:lnTo>
                    <a:pt x="343917" y="256751"/>
                  </a:lnTo>
                  <a:lnTo>
                    <a:pt x="347446" y="204236"/>
                  </a:lnTo>
                  <a:lnTo>
                    <a:pt x="343917" y="151720"/>
                  </a:lnTo>
                  <a:lnTo>
                    <a:pt x="333795" y="102809"/>
                  </a:lnTo>
                  <a:lnTo>
                    <a:pt x="317780" y="58548"/>
                  </a:lnTo>
                  <a:lnTo>
                    <a:pt x="296570" y="19984"/>
                  </a:lnTo>
                  <a:lnTo>
                    <a:pt x="281547" y="0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6852305" y="7919817"/>
              <a:ext cx="345440" cy="396875"/>
            </a:xfrm>
            <a:custGeom>
              <a:avLst/>
              <a:gdLst/>
              <a:ahLst/>
              <a:cxnLst/>
              <a:rect l="l" t="t" r="r" b="b"/>
              <a:pathLst>
                <a:path w="345440" h="396875">
                  <a:moveTo>
                    <a:pt x="278419" y="0"/>
                  </a:moveTo>
                  <a:lnTo>
                    <a:pt x="66636" y="0"/>
                  </a:lnTo>
                  <a:lnTo>
                    <a:pt x="62787" y="4538"/>
                  </a:lnTo>
                  <a:lnTo>
                    <a:pt x="29467" y="59545"/>
                  </a:lnTo>
                  <a:lnTo>
                    <a:pt x="13560" y="103504"/>
                  </a:lnTo>
                  <a:lnTo>
                    <a:pt x="3505" y="152081"/>
                  </a:lnTo>
                  <a:lnTo>
                    <a:pt x="0" y="204236"/>
                  </a:lnTo>
                  <a:lnTo>
                    <a:pt x="3505" y="256391"/>
                  </a:lnTo>
                  <a:lnTo>
                    <a:pt x="13560" y="304967"/>
                  </a:lnTo>
                  <a:lnTo>
                    <a:pt x="29467" y="348927"/>
                  </a:lnTo>
                  <a:lnTo>
                    <a:pt x="50533" y="387230"/>
                  </a:lnTo>
                  <a:lnTo>
                    <a:pt x="57139" y="396595"/>
                  </a:lnTo>
                  <a:lnTo>
                    <a:pt x="287919" y="396595"/>
                  </a:lnTo>
                  <a:lnTo>
                    <a:pt x="315591" y="348927"/>
                  </a:lnTo>
                  <a:lnTo>
                    <a:pt x="331498" y="304967"/>
                  </a:lnTo>
                  <a:lnTo>
                    <a:pt x="341553" y="256391"/>
                  </a:lnTo>
                  <a:lnTo>
                    <a:pt x="345058" y="204236"/>
                  </a:lnTo>
                  <a:lnTo>
                    <a:pt x="341553" y="152081"/>
                  </a:lnTo>
                  <a:lnTo>
                    <a:pt x="331498" y="103504"/>
                  </a:lnTo>
                  <a:lnTo>
                    <a:pt x="315591" y="59545"/>
                  </a:lnTo>
                  <a:lnTo>
                    <a:pt x="294525" y="21242"/>
                  </a:lnTo>
                  <a:lnTo>
                    <a:pt x="278419" y="0"/>
                  </a:lnTo>
                  <a:close/>
                </a:path>
              </a:pathLst>
            </a:custGeom>
            <a:solidFill>
              <a:srgbClr val="16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6853502" y="7919817"/>
              <a:ext cx="342900" cy="396875"/>
            </a:xfrm>
            <a:custGeom>
              <a:avLst/>
              <a:gdLst/>
              <a:ahLst/>
              <a:cxnLst/>
              <a:rect l="l" t="t" r="r" b="b"/>
              <a:pathLst>
                <a:path w="342900" h="396875">
                  <a:moveTo>
                    <a:pt x="275298" y="0"/>
                  </a:moveTo>
                  <a:lnTo>
                    <a:pt x="67370" y="0"/>
                  </a:lnTo>
                  <a:lnTo>
                    <a:pt x="62344" y="5921"/>
                  </a:lnTo>
                  <a:lnTo>
                    <a:pt x="29259" y="60546"/>
                  </a:lnTo>
                  <a:lnTo>
                    <a:pt x="13463" y="104201"/>
                  </a:lnTo>
                  <a:lnTo>
                    <a:pt x="3480" y="152442"/>
                  </a:lnTo>
                  <a:lnTo>
                    <a:pt x="0" y="204236"/>
                  </a:lnTo>
                  <a:lnTo>
                    <a:pt x="3480" y="256030"/>
                  </a:lnTo>
                  <a:lnTo>
                    <a:pt x="13463" y="304271"/>
                  </a:lnTo>
                  <a:lnTo>
                    <a:pt x="29259" y="347925"/>
                  </a:lnTo>
                  <a:lnTo>
                    <a:pt x="50177" y="385960"/>
                  </a:lnTo>
                  <a:lnTo>
                    <a:pt x="57759" y="396595"/>
                  </a:lnTo>
                  <a:lnTo>
                    <a:pt x="284906" y="396595"/>
                  </a:lnTo>
                  <a:lnTo>
                    <a:pt x="313412" y="347925"/>
                  </a:lnTo>
                  <a:lnTo>
                    <a:pt x="329207" y="304271"/>
                  </a:lnTo>
                  <a:lnTo>
                    <a:pt x="339190" y="256030"/>
                  </a:lnTo>
                  <a:lnTo>
                    <a:pt x="342671" y="204236"/>
                  </a:lnTo>
                  <a:lnTo>
                    <a:pt x="339190" y="152442"/>
                  </a:lnTo>
                  <a:lnTo>
                    <a:pt x="329207" y="104201"/>
                  </a:lnTo>
                  <a:lnTo>
                    <a:pt x="313412" y="60546"/>
                  </a:lnTo>
                  <a:lnTo>
                    <a:pt x="292493" y="22512"/>
                  </a:lnTo>
                  <a:lnTo>
                    <a:pt x="275298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6854686" y="7919817"/>
              <a:ext cx="340360" cy="396875"/>
            </a:xfrm>
            <a:custGeom>
              <a:avLst/>
              <a:gdLst/>
              <a:ahLst/>
              <a:cxnLst/>
              <a:rect l="l" t="t" r="r" b="b"/>
              <a:pathLst>
                <a:path w="340359" h="396875">
                  <a:moveTo>
                    <a:pt x="272189" y="0"/>
                  </a:moveTo>
                  <a:lnTo>
                    <a:pt x="68106" y="0"/>
                  </a:lnTo>
                  <a:lnTo>
                    <a:pt x="61917" y="7295"/>
                  </a:lnTo>
                  <a:lnTo>
                    <a:pt x="29060" y="61543"/>
                  </a:lnTo>
                  <a:lnTo>
                    <a:pt x="13373" y="104896"/>
                  </a:lnTo>
                  <a:lnTo>
                    <a:pt x="3457" y="152803"/>
                  </a:lnTo>
                  <a:lnTo>
                    <a:pt x="0" y="204236"/>
                  </a:lnTo>
                  <a:lnTo>
                    <a:pt x="3457" y="255669"/>
                  </a:lnTo>
                  <a:lnTo>
                    <a:pt x="13373" y="303575"/>
                  </a:lnTo>
                  <a:lnTo>
                    <a:pt x="29060" y="346929"/>
                  </a:lnTo>
                  <a:lnTo>
                    <a:pt x="49834" y="384703"/>
                  </a:lnTo>
                  <a:lnTo>
                    <a:pt x="58394" y="396595"/>
                  </a:lnTo>
                  <a:lnTo>
                    <a:pt x="281902" y="396595"/>
                  </a:lnTo>
                  <a:lnTo>
                    <a:pt x="311235" y="346929"/>
                  </a:lnTo>
                  <a:lnTo>
                    <a:pt x="326923" y="303575"/>
                  </a:lnTo>
                  <a:lnTo>
                    <a:pt x="336838" y="255669"/>
                  </a:lnTo>
                  <a:lnTo>
                    <a:pt x="340296" y="204236"/>
                  </a:lnTo>
                  <a:lnTo>
                    <a:pt x="336838" y="152803"/>
                  </a:lnTo>
                  <a:lnTo>
                    <a:pt x="326923" y="104896"/>
                  </a:lnTo>
                  <a:lnTo>
                    <a:pt x="311235" y="61543"/>
                  </a:lnTo>
                  <a:lnTo>
                    <a:pt x="290461" y="23769"/>
                  </a:lnTo>
                  <a:lnTo>
                    <a:pt x="272189" y="0"/>
                  </a:lnTo>
                  <a:close/>
                </a:path>
              </a:pathLst>
            </a:custGeom>
            <a:solidFill>
              <a:srgbClr val="17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6855883" y="7919817"/>
              <a:ext cx="338455" cy="396875"/>
            </a:xfrm>
            <a:custGeom>
              <a:avLst/>
              <a:gdLst/>
              <a:ahLst/>
              <a:cxnLst/>
              <a:rect l="l" t="t" r="r" b="b"/>
              <a:pathLst>
                <a:path w="338454" h="396875">
                  <a:moveTo>
                    <a:pt x="268961" y="0"/>
                  </a:moveTo>
                  <a:lnTo>
                    <a:pt x="68942" y="0"/>
                  </a:lnTo>
                  <a:lnTo>
                    <a:pt x="67860" y="1154"/>
                  </a:lnTo>
                  <a:lnTo>
                    <a:pt x="28851" y="62545"/>
                  </a:lnTo>
                  <a:lnTo>
                    <a:pt x="13276" y="105593"/>
                  </a:lnTo>
                  <a:lnTo>
                    <a:pt x="3432" y="153164"/>
                  </a:lnTo>
                  <a:lnTo>
                    <a:pt x="0" y="204236"/>
                  </a:lnTo>
                  <a:lnTo>
                    <a:pt x="3432" y="255308"/>
                  </a:lnTo>
                  <a:lnTo>
                    <a:pt x="13276" y="302878"/>
                  </a:lnTo>
                  <a:lnTo>
                    <a:pt x="28851" y="345927"/>
                  </a:lnTo>
                  <a:lnTo>
                    <a:pt x="49479" y="383433"/>
                  </a:lnTo>
                  <a:lnTo>
                    <a:pt x="59016" y="396595"/>
                  </a:lnTo>
                  <a:lnTo>
                    <a:pt x="278885" y="396595"/>
                  </a:lnTo>
                  <a:lnTo>
                    <a:pt x="309051" y="345927"/>
                  </a:lnTo>
                  <a:lnTo>
                    <a:pt x="324631" y="302878"/>
                  </a:lnTo>
                  <a:lnTo>
                    <a:pt x="334476" y="255308"/>
                  </a:lnTo>
                  <a:lnTo>
                    <a:pt x="337908" y="204236"/>
                  </a:lnTo>
                  <a:lnTo>
                    <a:pt x="334476" y="153164"/>
                  </a:lnTo>
                  <a:lnTo>
                    <a:pt x="324631" y="105593"/>
                  </a:lnTo>
                  <a:lnTo>
                    <a:pt x="309051" y="62545"/>
                  </a:lnTo>
                  <a:lnTo>
                    <a:pt x="288416" y="25039"/>
                  </a:lnTo>
                  <a:lnTo>
                    <a:pt x="268961" y="0"/>
                  </a:lnTo>
                  <a:close/>
                </a:path>
              </a:pathLst>
            </a:custGeom>
            <a:solidFill>
              <a:srgbClr val="1611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6857067" y="7919817"/>
              <a:ext cx="335915" cy="396875"/>
            </a:xfrm>
            <a:custGeom>
              <a:avLst/>
              <a:gdLst/>
              <a:ahLst/>
              <a:cxnLst/>
              <a:rect l="l" t="t" r="r" b="b"/>
              <a:pathLst>
                <a:path w="335915" h="396875">
                  <a:moveTo>
                    <a:pt x="265725" y="0"/>
                  </a:moveTo>
                  <a:lnTo>
                    <a:pt x="69808" y="0"/>
                  </a:lnTo>
                  <a:lnTo>
                    <a:pt x="67386" y="2584"/>
                  </a:lnTo>
                  <a:lnTo>
                    <a:pt x="28653" y="63540"/>
                  </a:lnTo>
                  <a:lnTo>
                    <a:pt x="13185" y="106284"/>
                  </a:lnTo>
                  <a:lnTo>
                    <a:pt x="3409" y="153519"/>
                  </a:lnTo>
                  <a:lnTo>
                    <a:pt x="0" y="204236"/>
                  </a:lnTo>
                  <a:lnTo>
                    <a:pt x="3409" y="254952"/>
                  </a:lnTo>
                  <a:lnTo>
                    <a:pt x="13185" y="302188"/>
                  </a:lnTo>
                  <a:lnTo>
                    <a:pt x="28653" y="344932"/>
                  </a:lnTo>
                  <a:lnTo>
                    <a:pt x="49136" y="382176"/>
                  </a:lnTo>
                  <a:lnTo>
                    <a:pt x="59650" y="396595"/>
                  </a:lnTo>
                  <a:lnTo>
                    <a:pt x="275883" y="396595"/>
                  </a:lnTo>
                  <a:lnTo>
                    <a:pt x="306880" y="344932"/>
                  </a:lnTo>
                  <a:lnTo>
                    <a:pt x="322348" y="302188"/>
                  </a:lnTo>
                  <a:lnTo>
                    <a:pt x="332124" y="254952"/>
                  </a:lnTo>
                  <a:lnTo>
                    <a:pt x="335533" y="204236"/>
                  </a:lnTo>
                  <a:lnTo>
                    <a:pt x="332124" y="153519"/>
                  </a:lnTo>
                  <a:lnTo>
                    <a:pt x="322348" y="106284"/>
                  </a:lnTo>
                  <a:lnTo>
                    <a:pt x="306880" y="63540"/>
                  </a:lnTo>
                  <a:lnTo>
                    <a:pt x="286397" y="26296"/>
                  </a:lnTo>
                  <a:lnTo>
                    <a:pt x="265725" y="0"/>
                  </a:lnTo>
                  <a:close/>
                </a:path>
              </a:pathLst>
            </a:custGeom>
            <a:solidFill>
              <a:srgbClr val="1610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6858263" y="7919817"/>
              <a:ext cx="333375" cy="396875"/>
            </a:xfrm>
            <a:custGeom>
              <a:avLst/>
              <a:gdLst/>
              <a:ahLst/>
              <a:cxnLst/>
              <a:rect l="l" t="t" r="r" b="b"/>
              <a:pathLst>
                <a:path w="333375" h="396875">
                  <a:moveTo>
                    <a:pt x="262335" y="0"/>
                  </a:moveTo>
                  <a:lnTo>
                    <a:pt x="70802" y="0"/>
                  </a:lnTo>
                  <a:lnTo>
                    <a:pt x="60611" y="11429"/>
                  </a:lnTo>
                  <a:lnTo>
                    <a:pt x="28444" y="64536"/>
                  </a:lnTo>
                  <a:lnTo>
                    <a:pt x="13088" y="106979"/>
                  </a:lnTo>
                  <a:lnTo>
                    <a:pt x="3383" y="153880"/>
                  </a:lnTo>
                  <a:lnTo>
                    <a:pt x="0" y="204236"/>
                  </a:lnTo>
                  <a:lnTo>
                    <a:pt x="3383" y="254592"/>
                  </a:lnTo>
                  <a:lnTo>
                    <a:pt x="13088" y="301492"/>
                  </a:lnTo>
                  <a:lnTo>
                    <a:pt x="28444" y="343935"/>
                  </a:lnTo>
                  <a:lnTo>
                    <a:pt x="48780" y="380918"/>
                  </a:lnTo>
                  <a:lnTo>
                    <a:pt x="60282" y="396595"/>
                  </a:lnTo>
                  <a:lnTo>
                    <a:pt x="272855" y="396595"/>
                  </a:lnTo>
                  <a:lnTo>
                    <a:pt x="304696" y="343935"/>
                  </a:lnTo>
                  <a:lnTo>
                    <a:pt x="320055" y="301492"/>
                  </a:lnTo>
                  <a:lnTo>
                    <a:pt x="329762" y="254592"/>
                  </a:lnTo>
                  <a:lnTo>
                    <a:pt x="333146" y="204236"/>
                  </a:lnTo>
                  <a:lnTo>
                    <a:pt x="329762" y="153880"/>
                  </a:lnTo>
                  <a:lnTo>
                    <a:pt x="320055" y="106979"/>
                  </a:lnTo>
                  <a:lnTo>
                    <a:pt x="304696" y="64536"/>
                  </a:lnTo>
                  <a:lnTo>
                    <a:pt x="284352" y="27553"/>
                  </a:lnTo>
                  <a:lnTo>
                    <a:pt x="262335" y="0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6859447" y="7919817"/>
              <a:ext cx="330835" cy="396875"/>
            </a:xfrm>
            <a:custGeom>
              <a:avLst/>
              <a:gdLst/>
              <a:ahLst/>
              <a:cxnLst/>
              <a:rect l="l" t="t" r="r" b="b"/>
              <a:pathLst>
                <a:path w="330834" h="396875">
                  <a:moveTo>
                    <a:pt x="259167" y="0"/>
                  </a:moveTo>
                  <a:lnTo>
                    <a:pt x="71609" y="0"/>
                  </a:lnTo>
                  <a:lnTo>
                    <a:pt x="60187" y="12809"/>
                  </a:lnTo>
                  <a:lnTo>
                    <a:pt x="28246" y="65538"/>
                  </a:lnTo>
                  <a:lnTo>
                    <a:pt x="12998" y="107676"/>
                  </a:lnTo>
                  <a:lnTo>
                    <a:pt x="3360" y="154241"/>
                  </a:lnTo>
                  <a:lnTo>
                    <a:pt x="0" y="204236"/>
                  </a:lnTo>
                  <a:lnTo>
                    <a:pt x="3360" y="254231"/>
                  </a:lnTo>
                  <a:lnTo>
                    <a:pt x="12998" y="300796"/>
                  </a:lnTo>
                  <a:lnTo>
                    <a:pt x="28246" y="342934"/>
                  </a:lnTo>
                  <a:lnTo>
                    <a:pt x="48437" y="379648"/>
                  </a:lnTo>
                  <a:lnTo>
                    <a:pt x="61023" y="396595"/>
                  </a:lnTo>
                  <a:lnTo>
                    <a:pt x="269753" y="396595"/>
                  </a:lnTo>
                  <a:lnTo>
                    <a:pt x="302525" y="342934"/>
                  </a:lnTo>
                  <a:lnTo>
                    <a:pt x="317773" y="300796"/>
                  </a:lnTo>
                  <a:lnTo>
                    <a:pt x="327410" y="254231"/>
                  </a:lnTo>
                  <a:lnTo>
                    <a:pt x="330771" y="204236"/>
                  </a:lnTo>
                  <a:lnTo>
                    <a:pt x="327410" y="154241"/>
                  </a:lnTo>
                  <a:lnTo>
                    <a:pt x="317773" y="107676"/>
                  </a:lnTo>
                  <a:lnTo>
                    <a:pt x="302525" y="65538"/>
                  </a:lnTo>
                  <a:lnTo>
                    <a:pt x="282333" y="28823"/>
                  </a:lnTo>
                  <a:lnTo>
                    <a:pt x="259167" y="0"/>
                  </a:lnTo>
                  <a:close/>
                </a:path>
              </a:pathLst>
            </a:custGeom>
            <a:solidFill>
              <a:srgbClr val="17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6860644" y="7919817"/>
              <a:ext cx="328930" cy="396875"/>
            </a:xfrm>
            <a:custGeom>
              <a:avLst/>
              <a:gdLst/>
              <a:ahLst/>
              <a:cxnLst/>
              <a:rect l="l" t="t" r="r" b="b"/>
              <a:pathLst>
                <a:path w="328929" h="396875">
                  <a:moveTo>
                    <a:pt x="255976" y="0"/>
                  </a:moveTo>
                  <a:lnTo>
                    <a:pt x="72400" y="0"/>
                  </a:lnTo>
                  <a:lnTo>
                    <a:pt x="59743" y="14190"/>
                  </a:lnTo>
                  <a:lnTo>
                    <a:pt x="28037" y="66535"/>
                  </a:lnTo>
                  <a:lnTo>
                    <a:pt x="12901" y="108371"/>
                  </a:lnTo>
                  <a:lnTo>
                    <a:pt x="3335" y="154602"/>
                  </a:lnTo>
                  <a:lnTo>
                    <a:pt x="0" y="204236"/>
                  </a:lnTo>
                  <a:lnTo>
                    <a:pt x="3335" y="253870"/>
                  </a:lnTo>
                  <a:lnTo>
                    <a:pt x="12901" y="300100"/>
                  </a:lnTo>
                  <a:lnTo>
                    <a:pt x="28037" y="341937"/>
                  </a:lnTo>
                  <a:lnTo>
                    <a:pt x="48082" y="378391"/>
                  </a:lnTo>
                  <a:lnTo>
                    <a:pt x="61806" y="396595"/>
                  </a:lnTo>
                  <a:lnTo>
                    <a:pt x="266567" y="396595"/>
                  </a:lnTo>
                  <a:lnTo>
                    <a:pt x="300341" y="341937"/>
                  </a:lnTo>
                  <a:lnTo>
                    <a:pt x="315480" y="300100"/>
                  </a:lnTo>
                  <a:lnTo>
                    <a:pt x="325048" y="253870"/>
                  </a:lnTo>
                  <a:lnTo>
                    <a:pt x="328383" y="204236"/>
                  </a:lnTo>
                  <a:lnTo>
                    <a:pt x="325048" y="154602"/>
                  </a:lnTo>
                  <a:lnTo>
                    <a:pt x="315480" y="108371"/>
                  </a:lnTo>
                  <a:lnTo>
                    <a:pt x="300341" y="66535"/>
                  </a:lnTo>
                  <a:lnTo>
                    <a:pt x="280288" y="30081"/>
                  </a:lnTo>
                  <a:lnTo>
                    <a:pt x="255976" y="0"/>
                  </a:lnTo>
                  <a:close/>
                </a:path>
              </a:pathLst>
            </a:custGeom>
            <a:solidFill>
              <a:srgbClr val="1611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6861828" y="7919817"/>
              <a:ext cx="326390" cy="396875"/>
            </a:xfrm>
            <a:custGeom>
              <a:avLst/>
              <a:gdLst/>
              <a:ahLst/>
              <a:cxnLst/>
              <a:rect l="l" t="t" r="r" b="b"/>
              <a:pathLst>
                <a:path w="326390" h="396875">
                  <a:moveTo>
                    <a:pt x="252504" y="0"/>
                  </a:moveTo>
                  <a:lnTo>
                    <a:pt x="73511" y="0"/>
                  </a:lnTo>
                  <a:lnTo>
                    <a:pt x="71872" y="1493"/>
                  </a:lnTo>
                  <a:lnTo>
                    <a:pt x="47751" y="31351"/>
                  </a:lnTo>
                  <a:lnTo>
                    <a:pt x="27844" y="67537"/>
                  </a:lnTo>
                  <a:lnTo>
                    <a:pt x="12812" y="109068"/>
                  </a:lnTo>
                  <a:lnTo>
                    <a:pt x="3312" y="154963"/>
                  </a:lnTo>
                  <a:lnTo>
                    <a:pt x="0" y="204236"/>
                  </a:lnTo>
                  <a:lnTo>
                    <a:pt x="3312" y="253509"/>
                  </a:lnTo>
                  <a:lnTo>
                    <a:pt x="12812" y="299403"/>
                  </a:lnTo>
                  <a:lnTo>
                    <a:pt x="27844" y="340935"/>
                  </a:lnTo>
                  <a:lnTo>
                    <a:pt x="47751" y="377121"/>
                  </a:lnTo>
                  <a:lnTo>
                    <a:pt x="62616" y="396595"/>
                  </a:lnTo>
                  <a:lnTo>
                    <a:pt x="263398" y="396595"/>
                  </a:lnTo>
                  <a:lnTo>
                    <a:pt x="298169" y="340935"/>
                  </a:lnTo>
                  <a:lnTo>
                    <a:pt x="313197" y="299403"/>
                  </a:lnTo>
                  <a:lnTo>
                    <a:pt x="322696" y="253509"/>
                  </a:lnTo>
                  <a:lnTo>
                    <a:pt x="326008" y="204236"/>
                  </a:lnTo>
                  <a:lnTo>
                    <a:pt x="322696" y="154963"/>
                  </a:lnTo>
                  <a:lnTo>
                    <a:pt x="313197" y="109068"/>
                  </a:lnTo>
                  <a:lnTo>
                    <a:pt x="298169" y="67537"/>
                  </a:lnTo>
                  <a:lnTo>
                    <a:pt x="278269" y="31351"/>
                  </a:lnTo>
                  <a:lnTo>
                    <a:pt x="254142" y="1493"/>
                  </a:lnTo>
                  <a:lnTo>
                    <a:pt x="252504" y="0"/>
                  </a:lnTo>
                  <a:close/>
                </a:path>
              </a:pathLst>
            </a:custGeom>
            <a:solidFill>
              <a:srgbClr val="1611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6863024" y="7919817"/>
              <a:ext cx="323850" cy="396875"/>
            </a:xfrm>
            <a:custGeom>
              <a:avLst/>
              <a:gdLst/>
              <a:ahLst/>
              <a:cxnLst/>
              <a:rect l="l" t="t" r="r" b="b"/>
              <a:pathLst>
                <a:path w="323850" h="396875">
                  <a:moveTo>
                    <a:pt x="249012" y="0"/>
                  </a:moveTo>
                  <a:lnTo>
                    <a:pt x="74602" y="0"/>
                  </a:lnTo>
                  <a:lnTo>
                    <a:pt x="71335" y="2976"/>
                  </a:lnTo>
                  <a:lnTo>
                    <a:pt x="27635" y="68533"/>
                  </a:lnTo>
                  <a:lnTo>
                    <a:pt x="12715" y="109764"/>
                  </a:lnTo>
                  <a:lnTo>
                    <a:pt x="3287" y="155323"/>
                  </a:lnTo>
                  <a:lnTo>
                    <a:pt x="0" y="204236"/>
                  </a:lnTo>
                  <a:lnTo>
                    <a:pt x="3287" y="253148"/>
                  </a:lnTo>
                  <a:lnTo>
                    <a:pt x="12715" y="298708"/>
                  </a:lnTo>
                  <a:lnTo>
                    <a:pt x="27635" y="339939"/>
                  </a:lnTo>
                  <a:lnTo>
                    <a:pt x="47396" y="375864"/>
                  </a:lnTo>
                  <a:lnTo>
                    <a:pt x="63400" y="396595"/>
                  </a:lnTo>
                  <a:lnTo>
                    <a:pt x="260215" y="396595"/>
                  </a:lnTo>
                  <a:lnTo>
                    <a:pt x="295985" y="339939"/>
                  </a:lnTo>
                  <a:lnTo>
                    <a:pt x="310905" y="298708"/>
                  </a:lnTo>
                  <a:lnTo>
                    <a:pt x="320334" y="253148"/>
                  </a:lnTo>
                  <a:lnTo>
                    <a:pt x="323621" y="204236"/>
                  </a:lnTo>
                  <a:lnTo>
                    <a:pt x="320334" y="155323"/>
                  </a:lnTo>
                  <a:lnTo>
                    <a:pt x="310905" y="109764"/>
                  </a:lnTo>
                  <a:lnTo>
                    <a:pt x="295985" y="68533"/>
                  </a:lnTo>
                  <a:lnTo>
                    <a:pt x="276224" y="32608"/>
                  </a:lnTo>
                  <a:lnTo>
                    <a:pt x="249012" y="0"/>
                  </a:lnTo>
                  <a:close/>
                </a:path>
              </a:pathLst>
            </a:custGeom>
            <a:solidFill>
              <a:srgbClr val="1611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6864208" y="7919817"/>
              <a:ext cx="321310" cy="396875"/>
            </a:xfrm>
            <a:custGeom>
              <a:avLst/>
              <a:gdLst/>
              <a:ahLst/>
              <a:cxnLst/>
              <a:rect l="l" t="t" r="r" b="b"/>
              <a:pathLst>
                <a:path w="321309" h="396875">
                  <a:moveTo>
                    <a:pt x="245544" y="0"/>
                  </a:moveTo>
                  <a:lnTo>
                    <a:pt x="75711" y="0"/>
                  </a:lnTo>
                  <a:lnTo>
                    <a:pt x="70823" y="4454"/>
                  </a:lnTo>
                  <a:lnTo>
                    <a:pt x="27437" y="69533"/>
                  </a:lnTo>
                  <a:lnTo>
                    <a:pt x="12625" y="110456"/>
                  </a:lnTo>
                  <a:lnTo>
                    <a:pt x="3264" y="155679"/>
                  </a:lnTo>
                  <a:lnTo>
                    <a:pt x="0" y="204236"/>
                  </a:lnTo>
                  <a:lnTo>
                    <a:pt x="3264" y="252793"/>
                  </a:lnTo>
                  <a:lnTo>
                    <a:pt x="12625" y="298016"/>
                  </a:lnTo>
                  <a:lnTo>
                    <a:pt x="27437" y="338938"/>
                  </a:lnTo>
                  <a:lnTo>
                    <a:pt x="47053" y="374594"/>
                  </a:lnTo>
                  <a:lnTo>
                    <a:pt x="64206" y="396595"/>
                  </a:lnTo>
                  <a:lnTo>
                    <a:pt x="257048" y="396595"/>
                  </a:lnTo>
                  <a:lnTo>
                    <a:pt x="293814" y="338938"/>
                  </a:lnTo>
                  <a:lnTo>
                    <a:pt x="308622" y="298016"/>
                  </a:lnTo>
                  <a:lnTo>
                    <a:pt x="317982" y="252793"/>
                  </a:lnTo>
                  <a:lnTo>
                    <a:pt x="321246" y="204236"/>
                  </a:lnTo>
                  <a:lnTo>
                    <a:pt x="317982" y="155679"/>
                  </a:lnTo>
                  <a:lnTo>
                    <a:pt x="308622" y="110456"/>
                  </a:lnTo>
                  <a:lnTo>
                    <a:pt x="293814" y="69533"/>
                  </a:lnTo>
                  <a:lnTo>
                    <a:pt x="274205" y="33878"/>
                  </a:lnTo>
                  <a:lnTo>
                    <a:pt x="245544" y="0"/>
                  </a:lnTo>
                  <a:close/>
                </a:path>
              </a:pathLst>
            </a:custGeom>
            <a:solidFill>
              <a:srgbClr val="171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6865405" y="7919817"/>
              <a:ext cx="319405" cy="396875"/>
            </a:xfrm>
            <a:custGeom>
              <a:avLst/>
              <a:gdLst/>
              <a:ahLst/>
              <a:cxnLst/>
              <a:rect l="l" t="t" r="r" b="b"/>
              <a:pathLst>
                <a:path w="319404" h="396875">
                  <a:moveTo>
                    <a:pt x="242051" y="0"/>
                  </a:moveTo>
                  <a:lnTo>
                    <a:pt x="76807" y="0"/>
                  </a:lnTo>
                  <a:lnTo>
                    <a:pt x="70291" y="5936"/>
                  </a:lnTo>
                  <a:lnTo>
                    <a:pt x="27228" y="70530"/>
                  </a:lnTo>
                  <a:lnTo>
                    <a:pt x="12528" y="111151"/>
                  </a:lnTo>
                  <a:lnTo>
                    <a:pt x="3238" y="156040"/>
                  </a:lnTo>
                  <a:lnTo>
                    <a:pt x="0" y="204236"/>
                  </a:lnTo>
                  <a:lnTo>
                    <a:pt x="3238" y="252432"/>
                  </a:lnTo>
                  <a:lnTo>
                    <a:pt x="12528" y="297320"/>
                  </a:lnTo>
                  <a:lnTo>
                    <a:pt x="27228" y="337942"/>
                  </a:lnTo>
                  <a:lnTo>
                    <a:pt x="46697" y="373336"/>
                  </a:lnTo>
                  <a:lnTo>
                    <a:pt x="64995" y="396595"/>
                  </a:lnTo>
                  <a:lnTo>
                    <a:pt x="253863" y="396595"/>
                  </a:lnTo>
                  <a:lnTo>
                    <a:pt x="291630" y="337942"/>
                  </a:lnTo>
                  <a:lnTo>
                    <a:pt x="306330" y="297320"/>
                  </a:lnTo>
                  <a:lnTo>
                    <a:pt x="315620" y="252432"/>
                  </a:lnTo>
                  <a:lnTo>
                    <a:pt x="318858" y="204236"/>
                  </a:lnTo>
                  <a:lnTo>
                    <a:pt x="315620" y="156040"/>
                  </a:lnTo>
                  <a:lnTo>
                    <a:pt x="306330" y="111151"/>
                  </a:lnTo>
                  <a:lnTo>
                    <a:pt x="291630" y="70530"/>
                  </a:lnTo>
                  <a:lnTo>
                    <a:pt x="272160" y="35135"/>
                  </a:lnTo>
                  <a:lnTo>
                    <a:pt x="242051" y="0"/>
                  </a:lnTo>
                  <a:close/>
                </a:path>
              </a:pathLst>
            </a:custGeom>
            <a:solidFill>
              <a:srgbClr val="1611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6866589" y="7919817"/>
              <a:ext cx="316865" cy="396875"/>
            </a:xfrm>
            <a:custGeom>
              <a:avLst/>
              <a:gdLst/>
              <a:ahLst/>
              <a:cxnLst/>
              <a:rect l="l" t="t" r="r" b="b"/>
              <a:pathLst>
                <a:path w="316865" h="396875">
                  <a:moveTo>
                    <a:pt x="238577" y="0"/>
                  </a:moveTo>
                  <a:lnTo>
                    <a:pt x="77911" y="0"/>
                  </a:lnTo>
                  <a:lnTo>
                    <a:pt x="69772" y="7419"/>
                  </a:lnTo>
                  <a:lnTo>
                    <a:pt x="27030" y="71532"/>
                  </a:lnTo>
                  <a:lnTo>
                    <a:pt x="12438" y="111848"/>
                  </a:lnTo>
                  <a:lnTo>
                    <a:pt x="3215" y="156401"/>
                  </a:lnTo>
                  <a:lnTo>
                    <a:pt x="0" y="204236"/>
                  </a:lnTo>
                  <a:lnTo>
                    <a:pt x="3215" y="252071"/>
                  </a:lnTo>
                  <a:lnTo>
                    <a:pt x="12438" y="296624"/>
                  </a:lnTo>
                  <a:lnTo>
                    <a:pt x="27030" y="336940"/>
                  </a:lnTo>
                  <a:lnTo>
                    <a:pt x="46354" y="372066"/>
                  </a:lnTo>
                  <a:lnTo>
                    <a:pt x="65798" y="396595"/>
                  </a:lnTo>
                  <a:lnTo>
                    <a:pt x="250691" y="396595"/>
                  </a:lnTo>
                  <a:lnTo>
                    <a:pt x="289459" y="336940"/>
                  </a:lnTo>
                  <a:lnTo>
                    <a:pt x="304047" y="296624"/>
                  </a:lnTo>
                  <a:lnTo>
                    <a:pt x="313268" y="252071"/>
                  </a:lnTo>
                  <a:lnTo>
                    <a:pt x="316483" y="204236"/>
                  </a:lnTo>
                  <a:lnTo>
                    <a:pt x="313268" y="156401"/>
                  </a:lnTo>
                  <a:lnTo>
                    <a:pt x="304047" y="111848"/>
                  </a:lnTo>
                  <a:lnTo>
                    <a:pt x="289459" y="71532"/>
                  </a:lnTo>
                  <a:lnTo>
                    <a:pt x="270141" y="36405"/>
                  </a:lnTo>
                  <a:lnTo>
                    <a:pt x="238577" y="0"/>
                  </a:lnTo>
                  <a:close/>
                </a:path>
              </a:pathLst>
            </a:custGeom>
            <a:solidFill>
              <a:srgbClr val="1611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6867786" y="7919817"/>
              <a:ext cx="314325" cy="396875"/>
            </a:xfrm>
            <a:custGeom>
              <a:avLst/>
              <a:gdLst/>
              <a:ahLst/>
              <a:cxnLst/>
              <a:rect l="l" t="t" r="r" b="b"/>
              <a:pathLst>
                <a:path w="314325" h="396875">
                  <a:moveTo>
                    <a:pt x="235084" y="0"/>
                  </a:moveTo>
                  <a:lnTo>
                    <a:pt x="79011" y="0"/>
                  </a:lnTo>
                  <a:lnTo>
                    <a:pt x="69241" y="8902"/>
                  </a:lnTo>
                  <a:lnTo>
                    <a:pt x="26821" y="72528"/>
                  </a:lnTo>
                  <a:lnTo>
                    <a:pt x="12341" y="112543"/>
                  </a:lnTo>
                  <a:lnTo>
                    <a:pt x="3190" y="156761"/>
                  </a:lnTo>
                  <a:lnTo>
                    <a:pt x="0" y="204236"/>
                  </a:lnTo>
                  <a:lnTo>
                    <a:pt x="3190" y="251710"/>
                  </a:lnTo>
                  <a:lnTo>
                    <a:pt x="12341" y="295928"/>
                  </a:lnTo>
                  <a:lnTo>
                    <a:pt x="26821" y="335943"/>
                  </a:lnTo>
                  <a:lnTo>
                    <a:pt x="45999" y="370809"/>
                  </a:lnTo>
                  <a:lnTo>
                    <a:pt x="66589" y="396595"/>
                  </a:lnTo>
                  <a:lnTo>
                    <a:pt x="247506" y="396595"/>
                  </a:lnTo>
                  <a:lnTo>
                    <a:pt x="287275" y="335943"/>
                  </a:lnTo>
                  <a:lnTo>
                    <a:pt x="301755" y="295928"/>
                  </a:lnTo>
                  <a:lnTo>
                    <a:pt x="310905" y="251710"/>
                  </a:lnTo>
                  <a:lnTo>
                    <a:pt x="314096" y="204236"/>
                  </a:lnTo>
                  <a:lnTo>
                    <a:pt x="310905" y="156761"/>
                  </a:lnTo>
                  <a:lnTo>
                    <a:pt x="301755" y="112543"/>
                  </a:lnTo>
                  <a:lnTo>
                    <a:pt x="287275" y="72528"/>
                  </a:lnTo>
                  <a:lnTo>
                    <a:pt x="268096" y="37663"/>
                  </a:lnTo>
                  <a:lnTo>
                    <a:pt x="235084" y="0"/>
                  </a:lnTo>
                  <a:close/>
                </a:path>
              </a:pathLst>
            </a:custGeom>
            <a:solidFill>
              <a:srgbClr val="1512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6868983" y="7919817"/>
              <a:ext cx="311785" cy="396875"/>
            </a:xfrm>
            <a:custGeom>
              <a:avLst/>
              <a:gdLst/>
              <a:ahLst/>
              <a:cxnLst/>
              <a:rect l="l" t="t" r="r" b="b"/>
              <a:pathLst>
                <a:path w="311784" h="396875">
                  <a:moveTo>
                    <a:pt x="231600" y="0"/>
                  </a:moveTo>
                  <a:lnTo>
                    <a:pt x="80105" y="0"/>
                  </a:lnTo>
                  <a:lnTo>
                    <a:pt x="68710" y="10381"/>
                  </a:lnTo>
                  <a:lnTo>
                    <a:pt x="26612" y="73530"/>
                  </a:lnTo>
                  <a:lnTo>
                    <a:pt x="12244" y="113240"/>
                  </a:lnTo>
                  <a:lnTo>
                    <a:pt x="3165" y="157122"/>
                  </a:lnTo>
                  <a:lnTo>
                    <a:pt x="0" y="204236"/>
                  </a:lnTo>
                  <a:lnTo>
                    <a:pt x="3165" y="251349"/>
                  </a:lnTo>
                  <a:lnTo>
                    <a:pt x="12244" y="295231"/>
                  </a:lnTo>
                  <a:lnTo>
                    <a:pt x="26612" y="334941"/>
                  </a:lnTo>
                  <a:lnTo>
                    <a:pt x="45643" y="369539"/>
                  </a:lnTo>
                  <a:lnTo>
                    <a:pt x="67377" y="396595"/>
                  </a:lnTo>
                  <a:lnTo>
                    <a:pt x="244326" y="396595"/>
                  </a:lnTo>
                  <a:lnTo>
                    <a:pt x="285091" y="334941"/>
                  </a:lnTo>
                  <a:lnTo>
                    <a:pt x="299459" y="295231"/>
                  </a:lnTo>
                  <a:lnTo>
                    <a:pt x="308541" y="251349"/>
                  </a:lnTo>
                  <a:lnTo>
                    <a:pt x="311708" y="204236"/>
                  </a:lnTo>
                  <a:lnTo>
                    <a:pt x="308541" y="157122"/>
                  </a:lnTo>
                  <a:lnTo>
                    <a:pt x="299459" y="113240"/>
                  </a:lnTo>
                  <a:lnTo>
                    <a:pt x="285091" y="73530"/>
                  </a:lnTo>
                  <a:lnTo>
                    <a:pt x="266064" y="38933"/>
                  </a:lnTo>
                  <a:lnTo>
                    <a:pt x="231600" y="0"/>
                  </a:lnTo>
                  <a:close/>
                </a:path>
              </a:pathLst>
            </a:custGeom>
            <a:solidFill>
              <a:srgbClr val="1511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6870167" y="7919817"/>
              <a:ext cx="309880" cy="396875"/>
            </a:xfrm>
            <a:custGeom>
              <a:avLst/>
              <a:gdLst/>
              <a:ahLst/>
              <a:cxnLst/>
              <a:rect l="l" t="t" r="r" b="b"/>
              <a:pathLst>
                <a:path w="309879" h="396875">
                  <a:moveTo>
                    <a:pt x="228055" y="0"/>
                  </a:moveTo>
                  <a:lnTo>
                    <a:pt x="81278" y="0"/>
                  </a:lnTo>
                  <a:lnTo>
                    <a:pt x="80942" y="242"/>
                  </a:lnTo>
                  <a:lnTo>
                    <a:pt x="45300" y="40190"/>
                  </a:lnTo>
                  <a:lnTo>
                    <a:pt x="26414" y="74527"/>
                  </a:lnTo>
                  <a:lnTo>
                    <a:pt x="12153" y="113936"/>
                  </a:lnTo>
                  <a:lnTo>
                    <a:pt x="3142" y="157483"/>
                  </a:lnTo>
                  <a:lnTo>
                    <a:pt x="0" y="204236"/>
                  </a:lnTo>
                  <a:lnTo>
                    <a:pt x="3142" y="250989"/>
                  </a:lnTo>
                  <a:lnTo>
                    <a:pt x="12153" y="294536"/>
                  </a:lnTo>
                  <a:lnTo>
                    <a:pt x="26414" y="333945"/>
                  </a:lnTo>
                  <a:lnTo>
                    <a:pt x="45300" y="368282"/>
                  </a:lnTo>
                  <a:lnTo>
                    <a:pt x="68178" y="396595"/>
                  </a:lnTo>
                  <a:lnTo>
                    <a:pt x="241155" y="396595"/>
                  </a:lnTo>
                  <a:lnTo>
                    <a:pt x="282919" y="333945"/>
                  </a:lnTo>
                  <a:lnTo>
                    <a:pt x="297179" y="294536"/>
                  </a:lnTo>
                  <a:lnTo>
                    <a:pt x="306191" y="250989"/>
                  </a:lnTo>
                  <a:lnTo>
                    <a:pt x="309333" y="204236"/>
                  </a:lnTo>
                  <a:lnTo>
                    <a:pt x="306191" y="157483"/>
                  </a:lnTo>
                  <a:lnTo>
                    <a:pt x="297179" y="113936"/>
                  </a:lnTo>
                  <a:lnTo>
                    <a:pt x="282919" y="74527"/>
                  </a:lnTo>
                  <a:lnTo>
                    <a:pt x="264032" y="40190"/>
                  </a:lnTo>
                  <a:lnTo>
                    <a:pt x="228391" y="242"/>
                  </a:lnTo>
                  <a:lnTo>
                    <a:pt x="228055" y="0"/>
                  </a:lnTo>
                  <a:close/>
                </a:path>
              </a:pathLst>
            </a:custGeom>
            <a:solidFill>
              <a:srgbClr val="161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6871364" y="7919817"/>
              <a:ext cx="307340" cy="396875"/>
            </a:xfrm>
            <a:custGeom>
              <a:avLst/>
              <a:gdLst/>
              <a:ahLst/>
              <a:cxnLst/>
              <a:rect l="l" t="t" r="r" b="b"/>
              <a:pathLst>
                <a:path w="307340" h="396875">
                  <a:moveTo>
                    <a:pt x="223663" y="0"/>
                  </a:moveTo>
                  <a:lnTo>
                    <a:pt x="83273" y="0"/>
                  </a:lnTo>
                  <a:lnTo>
                    <a:pt x="57480" y="24599"/>
                  </a:lnTo>
                  <a:lnTo>
                    <a:pt x="33714" y="60251"/>
                  </a:lnTo>
                  <a:lnTo>
                    <a:pt x="15598" y="102996"/>
                  </a:lnTo>
                  <a:lnTo>
                    <a:pt x="4053" y="151451"/>
                  </a:lnTo>
                  <a:lnTo>
                    <a:pt x="0" y="204236"/>
                  </a:lnTo>
                  <a:lnTo>
                    <a:pt x="4053" y="257020"/>
                  </a:lnTo>
                  <a:lnTo>
                    <a:pt x="15598" y="305476"/>
                  </a:lnTo>
                  <a:lnTo>
                    <a:pt x="33714" y="348221"/>
                  </a:lnTo>
                  <a:lnTo>
                    <a:pt x="57480" y="383872"/>
                  </a:lnTo>
                  <a:lnTo>
                    <a:pt x="70819" y="396595"/>
                  </a:lnTo>
                  <a:lnTo>
                    <a:pt x="236117" y="396595"/>
                  </a:lnTo>
                  <a:lnTo>
                    <a:pt x="273227" y="348221"/>
                  </a:lnTo>
                  <a:lnTo>
                    <a:pt x="291345" y="305476"/>
                  </a:lnTo>
                  <a:lnTo>
                    <a:pt x="302892" y="257020"/>
                  </a:lnTo>
                  <a:lnTo>
                    <a:pt x="306946" y="204236"/>
                  </a:lnTo>
                  <a:lnTo>
                    <a:pt x="302892" y="151451"/>
                  </a:lnTo>
                  <a:lnTo>
                    <a:pt x="291345" y="102996"/>
                  </a:lnTo>
                  <a:lnTo>
                    <a:pt x="273227" y="60251"/>
                  </a:lnTo>
                  <a:lnTo>
                    <a:pt x="249458" y="24599"/>
                  </a:lnTo>
                  <a:lnTo>
                    <a:pt x="223663" y="0"/>
                  </a:lnTo>
                  <a:close/>
                </a:path>
              </a:pathLst>
            </a:custGeom>
            <a:solidFill>
              <a:srgbClr val="1511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6872548" y="7919817"/>
              <a:ext cx="304800" cy="396875"/>
            </a:xfrm>
            <a:custGeom>
              <a:avLst/>
              <a:gdLst/>
              <a:ahLst/>
              <a:cxnLst/>
              <a:rect l="l" t="t" r="r" b="b"/>
              <a:pathLst>
                <a:path w="304800" h="396875">
                  <a:moveTo>
                    <a:pt x="220275" y="0"/>
                  </a:moveTo>
                  <a:lnTo>
                    <a:pt x="84301" y="0"/>
                  </a:lnTo>
                  <a:lnTo>
                    <a:pt x="57041" y="25997"/>
                  </a:lnTo>
                  <a:lnTo>
                    <a:pt x="33457" y="61371"/>
                  </a:lnTo>
                  <a:lnTo>
                    <a:pt x="15479" y="103784"/>
                  </a:lnTo>
                  <a:lnTo>
                    <a:pt x="4022" y="151862"/>
                  </a:lnTo>
                  <a:lnTo>
                    <a:pt x="0" y="204236"/>
                  </a:lnTo>
                  <a:lnTo>
                    <a:pt x="4022" y="256609"/>
                  </a:lnTo>
                  <a:lnTo>
                    <a:pt x="15479" y="304688"/>
                  </a:lnTo>
                  <a:lnTo>
                    <a:pt x="33457" y="347100"/>
                  </a:lnTo>
                  <a:lnTo>
                    <a:pt x="57041" y="382475"/>
                  </a:lnTo>
                  <a:lnTo>
                    <a:pt x="71847" y="396595"/>
                  </a:lnTo>
                  <a:lnTo>
                    <a:pt x="232729" y="396595"/>
                  </a:lnTo>
                  <a:lnTo>
                    <a:pt x="271118" y="347100"/>
                  </a:lnTo>
                  <a:lnTo>
                    <a:pt x="289094" y="304688"/>
                  </a:lnTo>
                  <a:lnTo>
                    <a:pt x="300549" y="256609"/>
                  </a:lnTo>
                  <a:lnTo>
                    <a:pt x="304571" y="204236"/>
                  </a:lnTo>
                  <a:lnTo>
                    <a:pt x="300549" y="151862"/>
                  </a:lnTo>
                  <a:lnTo>
                    <a:pt x="289094" y="103784"/>
                  </a:lnTo>
                  <a:lnTo>
                    <a:pt x="271118" y="61371"/>
                  </a:lnTo>
                  <a:lnTo>
                    <a:pt x="247535" y="25997"/>
                  </a:lnTo>
                  <a:lnTo>
                    <a:pt x="220275" y="0"/>
                  </a:lnTo>
                  <a:close/>
                </a:path>
              </a:pathLst>
            </a:custGeom>
            <a:solidFill>
              <a:srgbClr val="161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6873744" y="7919817"/>
              <a:ext cx="302260" cy="396875"/>
            </a:xfrm>
            <a:custGeom>
              <a:avLst/>
              <a:gdLst/>
              <a:ahLst/>
              <a:cxnLst/>
              <a:rect l="l" t="t" r="r" b="b"/>
              <a:pathLst>
                <a:path w="302259" h="396875">
                  <a:moveTo>
                    <a:pt x="216343" y="0"/>
                  </a:moveTo>
                  <a:lnTo>
                    <a:pt x="85834" y="0"/>
                  </a:lnTo>
                  <a:lnTo>
                    <a:pt x="84642" y="638"/>
                  </a:lnTo>
                  <a:lnTo>
                    <a:pt x="56589" y="27391"/>
                  </a:lnTo>
                  <a:lnTo>
                    <a:pt x="33191" y="62487"/>
                  </a:lnTo>
                  <a:lnTo>
                    <a:pt x="15356" y="104566"/>
                  </a:lnTo>
                  <a:lnTo>
                    <a:pt x="3990" y="152269"/>
                  </a:lnTo>
                  <a:lnTo>
                    <a:pt x="0" y="204236"/>
                  </a:lnTo>
                  <a:lnTo>
                    <a:pt x="3990" y="256202"/>
                  </a:lnTo>
                  <a:lnTo>
                    <a:pt x="15356" y="303905"/>
                  </a:lnTo>
                  <a:lnTo>
                    <a:pt x="33191" y="345985"/>
                  </a:lnTo>
                  <a:lnTo>
                    <a:pt x="56589" y="381081"/>
                  </a:lnTo>
                  <a:lnTo>
                    <a:pt x="72858" y="396595"/>
                  </a:lnTo>
                  <a:lnTo>
                    <a:pt x="229320" y="396595"/>
                  </a:lnTo>
                  <a:lnTo>
                    <a:pt x="268988" y="345985"/>
                  </a:lnTo>
                  <a:lnTo>
                    <a:pt x="286825" y="303905"/>
                  </a:lnTo>
                  <a:lnTo>
                    <a:pt x="298193" y="256202"/>
                  </a:lnTo>
                  <a:lnTo>
                    <a:pt x="302183" y="204236"/>
                  </a:lnTo>
                  <a:lnTo>
                    <a:pt x="298193" y="152269"/>
                  </a:lnTo>
                  <a:lnTo>
                    <a:pt x="286825" y="104566"/>
                  </a:lnTo>
                  <a:lnTo>
                    <a:pt x="268988" y="62487"/>
                  </a:lnTo>
                  <a:lnTo>
                    <a:pt x="245589" y="27391"/>
                  </a:lnTo>
                  <a:lnTo>
                    <a:pt x="217535" y="638"/>
                  </a:lnTo>
                  <a:lnTo>
                    <a:pt x="216343" y="0"/>
                  </a:lnTo>
                  <a:close/>
                </a:path>
              </a:pathLst>
            </a:custGeom>
            <a:solidFill>
              <a:srgbClr val="1612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6874929" y="7919817"/>
              <a:ext cx="300355" cy="396875"/>
            </a:xfrm>
            <a:custGeom>
              <a:avLst/>
              <a:gdLst/>
              <a:ahLst/>
              <a:cxnLst/>
              <a:rect l="l" t="t" r="r" b="b"/>
              <a:pathLst>
                <a:path w="300354" h="396875">
                  <a:moveTo>
                    <a:pt x="209636" y="0"/>
                  </a:moveTo>
                  <a:lnTo>
                    <a:pt x="90177" y="0"/>
                  </a:lnTo>
                  <a:lnTo>
                    <a:pt x="74248" y="10082"/>
                  </a:lnTo>
                  <a:lnTo>
                    <a:pt x="43908" y="45241"/>
                  </a:lnTo>
                  <a:lnTo>
                    <a:pt x="20467" y="90749"/>
                  </a:lnTo>
                  <a:lnTo>
                    <a:pt x="5355" y="144462"/>
                  </a:lnTo>
                  <a:lnTo>
                    <a:pt x="0" y="204236"/>
                  </a:lnTo>
                  <a:lnTo>
                    <a:pt x="5355" y="264010"/>
                  </a:lnTo>
                  <a:lnTo>
                    <a:pt x="20467" y="317723"/>
                  </a:lnTo>
                  <a:lnTo>
                    <a:pt x="43908" y="363230"/>
                  </a:lnTo>
                  <a:lnTo>
                    <a:pt x="72700" y="396595"/>
                  </a:lnTo>
                  <a:lnTo>
                    <a:pt x="227112" y="396595"/>
                  </a:lnTo>
                  <a:lnTo>
                    <a:pt x="255901" y="363230"/>
                  </a:lnTo>
                  <a:lnTo>
                    <a:pt x="279341" y="317723"/>
                  </a:lnTo>
                  <a:lnTo>
                    <a:pt x="294453" y="264010"/>
                  </a:lnTo>
                  <a:lnTo>
                    <a:pt x="299808" y="204236"/>
                  </a:lnTo>
                  <a:lnTo>
                    <a:pt x="294453" y="144462"/>
                  </a:lnTo>
                  <a:lnTo>
                    <a:pt x="279341" y="90749"/>
                  </a:lnTo>
                  <a:lnTo>
                    <a:pt x="255901" y="45241"/>
                  </a:lnTo>
                  <a:lnTo>
                    <a:pt x="225563" y="10082"/>
                  </a:lnTo>
                  <a:lnTo>
                    <a:pt x="209636" y="0"/>
                  </a:lnTo>
                  <a:close/>
                </a:path>
              </a:pathLst>
            </a:custGeom>
            <a:solidFill>
              <a:srgbClr val="1512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6876124" y="7919817"/>
              <a:ext cx="297815" cy="396875"/>
            </a:xfrm>
            <a:custGeom>
              <a:avLst/>
              <a:gdLst/>
              <a:ahLst/>
              <a:cxnLst/>
              <a:rect l="l" t="t" r="r" b="b"/>
              <a:pathLst>
                <a:path w="297815" h="396875">
                  <a:moveTo>
                    <a:pt x="205391" y="0"/>
                  </a:moveTo>
                  <a:lnTo>
                    <a:pt x="92019" y="0"/>
                  </a:lnTo>
                  <a:lnTo>
                    <a:pt x="73648" y="11629"/>
                  </a:lnTo>
                  <a:lnTo>
                    <a:pt x="43553" y="46508"/>
                  </a:lnTo>
                  <a:lnTo>
                    <a:pt x="20301" y="91654"/>
                  </a:lnTo>
                  <a:lnTo>
                    <a:pt x="5311" y="144938"/>
                  </a:lnTo>
                  <a:lnTo>
                    <a:pt x="0" y="204236"/>
                  </a:lnTo>
                  <a:lnTo>
                    <a:pt x="5311" y="263533"/>
                  </a:lnTo>
                  <a:lnTo>
                    <a:pt x="20301" y="316818"/>
                  </a:lnTo>
                  <a:lnTo>
                    <a:pt x="43553" y="361963"/>
                  </a:lnTo>
                  <a:lnTo>
                    <a:pt x="73434" y="396595"/>
                  </a:lnTo>
                  <a:lnTo>
                    <a:pt x="223977" y="396595"/>
                  </a:lnTo>
                  <a:lnTo>
                    <a:pt x="253861" y="361963"/>
                  </a:lnTo>
                  <a:lnTo>
                    <a:pt x="277116" y="316818"/>
                  </a:lnTo>
                  <a:lnTo>
                    <a:pt x="292108" y="263533"/>
                  </a:lnTo>
                  <a:lnTo>
                    <a:pt x="297421" y="204236"/>
                  </a:lnTo>
                  <a:lnTo>
                    <a:pt x="292108" y="144938"/>
                  </a:lnTo>
                  <a:lnTo>
                    <a:pt x="277116" y="91654"/>
                  </a:lnTo>
                  <a:lnTo>
                    <a:pt x="253861" y="46508"/>
                  </a:lnTo>
                  <a:lnTo>
                    <a:pt x="223763" y="11629"/>
                  </a:lnTo>
                  <a:lnTo>
                    <a:pt x="205391" y="0"/>
                  </a:lnTo>
                  <a:close/>
                </a:path>
              </a:pathLst>
            </a:custGeom>
            <a:solidFill>
              <a:srgbClr val="1512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6877309" y="7919817"/>
              <a:ext cx="295275" cy="396875"/>
            </a:xfrm>
            <a:custGeom>
              <a:avLst/>
              <a:gdLst/>
              <a:ahLst/>
              <a:cxnLst/>
              <a:rect l="l" t="t" r="r" b="b"/>
              <a:pathLst>
                <a:path w="295275" h="396875">
                  <a:moveTo>
                    <a:pt x="201167" y="0"/>
                  </a:moveTo>
                  <a:lnTo>
                    <a:pt x="93879" y="0"/>
                  </a:lnTo>
                  <a:lnTo>
                    <a:pt x="73067" y="13172"/>
                  </a:lnTo>
                  <a:lnTo>
                    <a:pt x="43210" y="47770"/>
                  </a:lnTo>
                  <a:lnTo>
                    <a:pt x="20142" y="92553"/>
                  </a:lnTo>
                  <a:lnTo>
                    <a:pt x="5269" y="145411"/>
                  </a:lnTo>
                  <a:lnTo>
                    <a:pt x="0" y="204236"/>
                  </a:lnTo>
                  <a:lnTo>
                    <a:pt x="5269" y="263061"/>
                  </a:lnTo>
                  <a:lnTo>
                    <a:pt x="20142" y="315919"/>
                  </a:lnTo>
                  <a:lnTo>
                    <a:pt x="43210" y="360701"/>
                  </a:lnTo>
                  <a:lnTo>
                    <a:pt x="73067" y="395299"/>
                  </a:lnTo>
                  <a:lnTo>
                    <a:pt x="75114" y="396595"/>
                  </a:lnTo>
                  <a:lnTo>
                    <a:pt x="219931" y="396595"/>
                  </a:lnTo>
                  <a:lnTo>
                    <a:pt x="251836" y="360701"/>
                  </a:lnTo>
                  <a:lnTo>
                    <a:pt x="274904" y="315919"/>
                  </a:lnTo>
                  <a:lnTo>
                    <a:pt x="289776" y="263061"/>
                  </a:lnTo>
                  <a:lnTo>
                    <a:pt x="295046" y="204236"/>
                  </a:lnTo>
                  <a:lnTo>
                    <a:pt x="289776" y="145411"/>
                  </a:lnTo>
                  <a:lnTo>
                    <a:pt x="274904" y="92553"/>
                  </a:lnTo>
                  <a:lnTo>
                    <a:pt x="251836" y="47770"/>
                  </a:lnTo>
                  <a:lnTo>
                    <a:pt x="221979" y="13172"/>
                  </a:lnTo>
                  <a:lnTo>
                    <a:pt x="201167" y="0"/>
                  </a:lnTo>
                  <a:close/>
                </a:path>
              </a:pathLst>
            </a:custGeom>
            <a:solidFill>
              <a:srgbClr val="1612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6878505" y="7919817"/>
              <a:ext cx="292735" cy="396875"/>
            </a:xfrm>
            <a:custGeom>
              <a:avLst/>
              <a:gdLst/>
              <a:ahLst/>
              <a:cxnLst/>
              <a:rect l="l" t="t" r="r" b="b"/>
              <a:pathLst>
                <a:path w="292734" h="396875">
                  <a:moveTo>
                    <a:pt x="196944" y="0"/>
                  </a:moveTo>
                  <a:lnTo>
                    <a:pt x="95709" y="0"/>
                  </a:lnTo>
                  <a:lnTo>
                    <a:pt x="72470" y="14709"/>
                  </a:lnTo>
                  <a:lnTo>
                    <a:pt x="42856" y="49031"/>
                  </a:lnTo>
                  <a:lnTo>
                    <a:pt x="19976" y="93454"/>
                  </a:lnTo>
                  <a:lnTo>
                    <a:pt x="5226" y="145886"/>
                  </a:lnTo>
                  <a:lnTo>
                    <a:pt x="0" y="204236"/>
                  </a:lnTo>
                  <a:lnTo>
                    <a:pt x="5226" y="262585"/>
                  </a:lnTo>
                  <a:lnTo>
                    <a:pt x="19976" y="315018"/>
                  </a:lnTo>
                  <a:lnTo>
                    <a:pt x="42856" y="359441"/>
                  </a:lnTo>
                  <a:lnTo>
                    <a:pt x="72470" y="393762"/>
                  </a:lnTo>
                  <a:lnTo>
                    <a:pt x="76946" y="396595"/>
                  </a:lnTo>
                  <a:lnTo>
                    <a:pt x="215707" y="396595"/>
                  </a:lnTo>
                  <a:lnTo>
                    <a:pt x="249797" y="359441"/>
                  </a:lnTo>
                  <a:lnTo>
                    <a:pt x="272679" y="315018"/>
                  </a:lnTo>
                  <a:lnTo>
                    <a:pt x="287431" y="262585"/>
                  </a:lnTo>
                  <a:lnTo>
                    <a:pt x="292658" y="204236"/>
                  </a:lnTo>
                  <a:lnTo>
                    <a:pt x="287431" y="145886"/>
                  </a:lnTo>
                  <a:lnTo>
                    <a:pt x="272679" y="93454"/>
                  </a:lnTo>
                  <a:lnTo>
                    <a:pt x="249797" y="49031"/>
                  </a:lnTo>
                  <a:lnTo>
                    <a:pt x="220182" y="14709"/>
                  </a:lnTo>
                  <a:lnTo>
                    <a:pt x="196944" y="0"/>
                  </a:lnTo>
                  <a:close/>
                </a:path>
              </a:pathLst>
            </a:custGeom>
            <a:solidFill>
              <a:srgbClr val="151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6879689" y="7919817"/>
              <a:ext cx="290830" cy="396875"/>
            </a:xfrm>
            <a:custGeom>
              <a:avLst/>
              <a:gdLst/>
              <a:ahLst/>
              <a:cxnLst/>
              <a:rect l="l" t="t" r="r" b="b"/>
              <a:pathLst>
                <a:path w="290829" h="396875">
                  <a:moveTo>
                    <a:pt x="192717" y="0"/>
                  </a:moveTo>
                  <a:lnTo>
                    <a:pt x="97572" y="0"/>
                  </a:lnTo>
                  <a:lnTo>
                    <a:pt x="71889" y="16256"/>
                  </a:lnTo>
                  <a:lnTo>
                    <a:pt x="42513" y="50298"/>
                  </a:lnTo>
                  <a:lnTo>
                    <a:pt x="19817" y="94358"/>
                  </a:lnTo>
                  <a:lnTo>
                    <a:pt x="5184" y="146363"/>
                  </a:lnTo>
                  <a:lnTo>
                    <a:pt x="0" y="204236"/>
                  </a:lnTo>
                  <a:lnTo>
                    <a:pt x="5184" y="262109"/>
                  </a:lnTo>
                  <a:lnTo>
                    <a:pt x="19817" y="314113"/>
                  </a:lnTo>
                  <a:lnTo>
                    <a:pt x="42513" y="358174"/>
                  </a:lnTo>
                  <a:lnTo>
                    <a:pt x="71889" y="392216"/>
                  </a:lnTo>
                  <a:lnTo>
                    <a:pt x="78808" y="396595"/>
                  </a:lnTo>
                  <a:lnTo>
                    <a:pt x="211479" y="396595"/>
                  </a:lnTo>
                  <a:lnTo>
                    <a:pt x="247772" y="358174"/>
                  </a:lnTo>
                  <a:lnTo>
                    <a:pt x="270467" y="314113"/>
                  </a:lnTo>
                  <a:lnTo>
                    <a:pt x="285099" y="262109"/>
                  </a:lnTo>
                  <a:lnTo>
                    <a:pt x="290283" y="204236"/>
                  </a:lnTo>
                  <a:lnTo>
                    <a:pt x="285099" y="146363"/>
                  </a:lnTo>
                  <a:lnTo>
                    <a:pt x="270467" y="94358"/>
                  </a:lnTo>
                  <a:lnTo>
                    <a:pt x="247772" y="50298"/>
                  </a:lnTo>
                  <a:lnTo>
                    <a:pt x="218398" y="16256"/>
                  </a:lnTo>
                  <a:lnTo>
                    <a:pt x="192717" y="0"/>
                  </a:lnTo>
                  <a:close/>
                </a:path>
              </a:pathLst>
            </a:custGeom>
            <a:solidFill>
              <a:srgbClr val="1613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6880886" y="7919817"/>
              <a:ext cx="288290" cy="396875"/>
            </a:xfrm>
            <a:custGeom>
              <a:avLst/>
              <a:gdLst/>
              <a:ahLst/>
              <a:cxnLst/>
              <a:rect l="l" t="t" r="r" b="b"/>
              <a:pathLst>
                <a:path w="288290" h="396875">
                  <a:moveTo>
                    <a:pt x="188473" y="0"/>
                  </a:moveTo>
                  <a:lnTo>
                    <a:pt x="99416" y="0"/>
                  </a:lnTo>
                  <a:lnTo>
                    <a:pt x="71294" y="17800"/>
                  </a:lnTo>
                  <a:lnTo>
                    <a:pt x="42162" y="51560"/>
                  </a:lnTo>
                  <a:lnTo>
                    <a:pt x="19653" y="95257"/>
                  </a:lnTo>
                  <a:lnTo>
                    <a:pt x="5142" y="146835"/>
                  </a:lnTo>
                  <a:lnTo>
                    <a:pt x="0" y="204236"/>
                  </a:lnTo>
                  <a:lnTo>
                    <a:pt x="5142" y="261637"/>
                  </a:lnTo>
                  <a:lnTo>
                    <a:pt x="19653" y="313215"/>
                  </a:lnTo>
                  <a:lnTo>
                    <a:pt x="42162" y="356912"/>
                  </a:lnTo>
                  <a:lnTo>
                    <a:pt x="71294" y="390672"/>
                  </a:lnTo>
                  <a:lnTo>
                    <a:pt x="80652" y="396595"/>
                  </a:lnTo>
                  <a:lnTo>
                    <a:pt x="207238" y="396595"/>
                  </a:lnTo>
                  <a:lnTo>
                    <a:pt x="245732" y="356912"/>
                  </a:lnTo>
                  <a:lnTo>
                    <a:pt x="268241" y="313215"/>
                  </a:lnTo>
                  <a:lnTo>
                    <a:pt x="282753" y="261637"/>
                  </a:lnTo>
                  <a:lnTo>
                    <a:pt x="287896" y="204236"/>
                  </a:lnTo>
                  <a:lnTo>
                    <a:pt x="282753" y="146835"/>
                  </a:lnTo>
                  <a:lnTo>
                    <a:pt x="268241" y="95257"/>
                  </a:lnTo>
                  <a:lnTo>
                    <a:pt x="245732" y="51560"/>
                  </a:lnTo>
                  <a:lnTo>
                    <a:pt x="216597" y="17800"/>
                  </a:lnTo>
                  <a:lnTo>
                    <a:pt x="188473" y="0"/>
                  </a:lnTo>
                  <a:close/>
                </a:path>
              </a:pathLst>
            </a:custGeom>
            <a:solidFill>
              <a:srgbClr val="161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6882083" y="7919817"/>
              <a:ext cx="285750" cy="396875"/>
            </a:xfrm>
            <a:custGeom>
              <a:avLst/>
              <a:gdLst/>
              <a:ahLst/>
              <a:cxnLst/>
              <a:rect l="l" t="t" r="r" b="b"/>
              <a:pathLst>
                <a:path w="285750" h="396875">
                  <a:moveTo>
                    <a:pt x="184251" y="0"/>
                  </a:moveTo>
                  <a:lnTo>
                    <a:pt x="101245" y="0"/>
                  </a:lnTo>
                  <a:lnTo>
                    <a:pt x="70698" y="19337"/>
                  </a:lnTo>
                  <a:lnTo>
                    <a:pt x="41808" y="52820"/>
                  </a:lnTo>
                  <a:lnTo>
                    <a:pt x="19488" y="96158"/>
                  </a:lnTo>
                  <a:lnTo>
                    <a:pt x="5098" y="147311"/>
                  </a:lnTo>
                  <a:lnTo>
                    <a:pt x="0" y="204236"/>
                  </a:lnTo>
                  <a:lnTo>
                    <a:pt x="5098" y="261161"/>
                  </a:lnTo>
                  <a:lnTo>
                    <a:pt x="19488" y="312313"/>
                  </a:lnTo>
                  <a:lnTo>
                    <a:pt x="41808" y="355652"/>
                  </a:lnTo>
                  <a:lnTo>
                    <a:pt x="70698" y="389135"/>
                  </a:lnTo>
                  <a:lnTo>
                    <a:pt x="82483" y="396595"/>
                  </a:lnTo>
                  <a:lnTo>
                    <a:pt x="203014" y="396595"/>
                  </a:lnTo>
                  <a:lnTo>
                    <a:pt x="243693" y="355652"/>
                  </a:lnTo>
                  <a:lnTo>
                    <a:pt x="266017" y="312313"/>
                  </a:lnTo>
                  <a:lnTo>
                    <a:pt x="280408" y="261161"/>
                  </a:lnTo>
                  <a:lnTo>
                    <a:pt x="285508" y="204236"/>
                  </a:lnTo>
                  <a:lnTo>
                    <a:pt x="280408" y="147311"/>
                  </a:lnTo>
                  <a:lnTo>
                    <a:pt x="266017" y="96158"/>
                  </a:lnTo>
                  <a:lnTo>
                    <a:pt x="243693" y="52820"/>
                  </a:lnTo>
                  <a:lnTo>
                    <a:pt x="214800" y="19337"/>
                  </a:lnTo>
                  <a:lnTo>
                    <a:pt x="184251" y="0"/>
                  </a:lnTo>
                  <a:close/>
                </a:path>
              </a:pathLst>
            </a:custGeom>
            <a:solidFill>
              <a:srgbClr val="1513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6883267" y="7919817"/>
              <a:ext cx="283210" cy="396875"/>
            </a:xfrm>
            <a:custGeom>
              <a:avLst/>
              <a:gdLst/>
              <a:ahLst/>
              <a:cxnLst/>
              <a:rect l="l" t="t" r="r" b="b"/>
              <a:pathLst>
                <a:path w="283209" h="396875">
                  <a:moveTo>
                    <a:pt x="180024" y="0"/>
                  </a:moveTo>
                  <a:lnTo>
                    <a:pt x="103109" y="0"/>
                  </a:lnTo>
                  <a:lnTo>
                    <a:pt x="70117" y="20884"/>
                  </a:lnTo>
                  <a:lnTo>
                    <a:pt x="41465" y="54087"/>
                  </a:lnTo>
                  <a:lnTo>
                    <a:pt x="19328" y="97063"/>
                  </a:lnTo>
                  <a:lnTo>
                    <a:pt x="5057" y="147787"/>
                  </a:lnTo>
                  <a:lnTo>
                    <a:pt x="0" y="204236"/>
                  </a:lnTo>
                  <a:lnTo>
                    <a:pt x="5057" y="260684"/>
                  </a:lnTo>
                  <a:lnTo>
                    <a:pt x="19328" y="311409"/>
                  </a:lnTo>
                  <a:lnTo>
                    <a:pt x="41465" y="354385"/>
                  </a:lnTo>
                  <a:lnTo>
                    <a:pt x="70117" y="387588"/>
                  </a:lnTo>
                  <a:lnTo>
                    <a:pt x="84346" y="396595"/>
                  </a:lnTo>
                  <a:lnTo>
                    <a:pt x="198787" y="396595"/>
                  </a:lnTo>
                  <a:lnTo>
                    <a:pt x="241668" y="354385"/>
                  </a:lnTo>
                  <a:lnTo>
                    <a:pt x="263804" y="311409"/>
                  </a:lnTo>
                  <a:lnTo>
                    <a:pt x="278076" y="260684"/>
                  </a:lnTo>
                  <a:lnTo>
                    <a:pt x="283133" y="204236"/>
                  </a:lnTo>
                  <a:lnTo>
                    <a:pt x="278076" y="147787"/>
                  </a:lnTo>
                  <a:lnTo>
                    <a:pt x="263804" y="97063"/>
                  </a:lnTo>
                  <a:lnTo>
                    <a:pt x="241668" y="54087"/>
                  </a:lnTo>
                  <a:lnTo>
                    <a:pt x="213016" y="20884"/>
                  </a:lnTo>
                  <a:lnTo>
                    <a:pt x="180024" y="0"/>
                  </a:lnTo>
                  <a:close/>
                </a:path>
              </a:pathLst>
            </a:custGeom>
            <a:solidFill>
              <a:srgbClr val="1514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6884464" y="7919817"/>
              <a:ext cx="281305" cy="396875"/>
            </a:xfrm>
            <a:custGeom>
              <a:avLst/>
              <a:gdLst/>
              <a:ahLst/>
              <a:cxnLst/>
              <a:rect l="l" t="t" r="r" b="b"/>
              <a:pathLst>
                <a:path w="281304" h="396875">
                  <a:moveTo>
                    <a:pt x="171716" y="0"/>
                  </a:moveTo>
                  <a:lnTo>
                    <a:pt x="109026" y="0"/>
                  </a:lnTo>
                  <a:lnTo>
                    <a:pt x="103053" y="1203"/>
                  </a:lnTo>
                  <a:lnTo>
                    <a:pt x="69520" y="22427"/>
                  </a:lnTo>
                  <a:lnTo>
                    <a:pt x="41111" y="55349"/>
                  </a:lnTo>
                  <a:lnTo>
                    <a:pt x="19163" y="97962"/>
                  </a:lnTo>
                  <a:lnTo>
                    <a:pt x="5013" y="148259"/>
                  </a:lnTo>
                  <a:lnTo>
                    <a:pt x="0" y="204236"/>
                  </a:lnTo>
                  <a:lnTo>
                    <a:pt x="5013" y="260212"/>
                  </a:lnTo>
                  <a:lnTo>
                    <a:pt x="19163" y="310510"/>
                  </a:lnTo>
                  <a:lnTo>
                    <a:pt x="41111" y="353123"/>
                  </a:lnTo>
                  <a:lnTo>
                    <a:pt x="69520" y="386044"/>
                  </a:lnTo>
                  <a:lnTo>
                    <a:pt x="86190" y="396595"/>
                  </a:lnTo>
                  <a:lnTo>
                    <a:pt x="194550" y="396595"/>
                  </a:lnTo>
                  <a:lnTo>
                    <a:pt x="239629" y="353123"/>
                  </a:lnTo>
                  <a:lnTo>
                    <a:pt x="261580" y="310510"/>
                  </a:lnTo>
                  <a:lnTo>
                    <a:pt x="275731" y="260212"/>
                  </a:lnTo>
                  <a:lnTo>
                    <a:pt x="280746" y="204236"/>
                  </a:lnTo>
                  <a:lnTo>
                    <a:pt x="275731" y="148259"/>
                  </a:lnTo>
                  <a:lnTo>
                    <a:pt x="261580" y="97962"/>
                  </a:lnTo>
                  <a:lnTo>
                    <a:pt x="239629" y="55349"/>
                  </a:lnTo>
                  <a:lnTo>
                    <a:pt x="211219" y="22427"/>
                  </a:lnTo>
                  <a:lnTo>
                    <a:pt x="177688" y="1203"/>
                  </a:lnTo>
                  <a:lnTo>
                    <a:pt x="171716" y="0"/>
                  </a:lnTo>
                  <a:close/>
                </a:path>
              </a:pathLst>
            </a:custGeom>
            <a:solidFill>
              <a:srgbClr val="1514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6885648" y="7919817"/>
              <a:ext cx="278765" cy="396875"/>
            </a:xfrm>
            <a:custGeom>
              <a:avLst/>
              <a:gdLst/>
              <a:ahLst/>
              <a:cxnLst/>
              <a:rect l="l" t="t" r="r" b="b"/>
              <a:pathLst>
                <a:path w="278765" h="396875">
                  <a:moveTo>
                    <a:pt x="161709" y="0"/>
                  </a:moveTo>
                  <a:lnTo>
                    <a:pt x="116671" y="0"/>
                  </a:lnTo>
                  <a:lnTo>
                    <a:pt x="102189" y="2918"/>
                  </a:lnTo>
                  <a:lnTo>
                    <a:pt x="68939" y="23965"/>
                  </a:lnTo>
                  <a:lnTo>
                    <a:pt x="40768" y="56609"/>
                  </a:lnTo>
                  <a:lnTo>
                    <a:pt x="19003" y="98863"/>
                  </a:lnTo>
                  <a:lnTo>
                    <a:pt x="4972" y="148735"/>
                  </a:lnTo>
                  <a:lnTo>
                    <a:pt x="0" y="204236"/>
                  </a:lnTo>
                  <a:lnTo>
                    <a:pt x="4972" y="259737"/>
                  </a:lnTo>
                  <a:lnTo>
                    <a:pt x="19003" y="309609"/>
                  </a:lnTo>
                  <a:lnTo>
                    <a:pt x="40768" y="351862"/>
                  </a:lnTo>
                  <a:lnTo>
                    <a:pt x="68939" y="384507"/>
                  </a:lnTo>
                  <a:lnTo>
                    <a:pt x="88036" y="396595"/>
                  </a:lnTo>
                  <a:lnTo>
                    <a:pt x="190340" y="396595"/>
                  </a:lnTo>
                  <a:lnTo>
                    <a:pt x="237604" y="351862"/>
                  </a:lnTo>
                  <a:lnTo>
                    <a:pt x="259367" y="309609"/>
                  </a:lnTo>
                  <a:lnTo>
                    <a:pt x="273399" y="259737"/>
                  </a:lnTo>
                  <a:lnTo>
                    <a:pt x="278371" y="204236"/>
                  </a:lnTo>
                  <a:lnTo>
                    <a:pt x="273399" y="148735"/>
                  </a:lnTo>
                  <a:lnTo>
                    <a:pt x="259367" y="98863"/>
                  </a:lnTo>
                  <a:lnTo>
                    <a:pt x="237604" y="56609"/>
                  </a:lnTo>
                  <a:lnTo>
                    <a:pt x="209435" y="23965"/>
                  </a:lnTo>
                  <a:lnTo>
                    <a:pt x="176189" y="2918"/>
                  </a:lnTo>
                  <a:lnTo>
                    <a:pt x="161709" y="0"/>
                  </a:lnTo>
                  <a:close/>
                </a:path>
              </a:pathLst>
            </a:custGeom>
            <a:solidFill>
              <a:srgbClr val="1614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6886844" y="7919817"/>
              <a:ext cx="276225" cy="396875"/>
            </a:xfrm>
            <a:custGeom>
              <a:avLst/>
              <a:gdLst/>
              <a:ahLst/>
              <a:cxnLst/>
              <a:rect l="l" t="t" r="r" b="b"/>
              <a:pathLst>
                <a:path w="276225" h="396875">
                  <a:moveTo>
                    <a:pt x="151621" y="0"/>
                  </a:moveTo>
                  <a:lnTo>
                    <a:pt x="124350" y="0"/>
                  </a:lnTo>
                  <a:lnTo>
                    <a:pt x="101301" y="4645"/>
                  </a:lnTo>
                  <a:lnTo>
                    <a:pt x="68339" y="25511"/>
                  </a:lnTo>
                  <a:lnTo>
                    <a:pt x="40412" y="57876"/>
                  </a:lnTo>
                  <a:lnTo>
                    <a:pt x="18837" y="99768"/>
                  </a:lnTo>
                  <a:lnTo>
                    <a:pt x="4928" y="149212"/>
                  </a:lnTo>
                  <a:lnTo>
                    <a:pt x="0" y="204236"/>
                  </a:lnTo>
                  <a:lnTo>
                    <a:pt x="4928" y="259260"/>
                  </a:lnTo>
                  <a:lnTo>
                    <a:pt x="18837" y="308704"/>
                  </a:lnTo>
                  <a:lnTo>
                    <a:pt x="40412" y="350595"/>
                  </a:lnTo>
                  <a:lnTo>
                    <a:pt x="68339" y="382961"/>
                  </a:lnTo>
                  <a:lnTo>
                    <a:pt x="89877" y="396595"/>
                  </a:lnTo>
                  <a:lnTo>
                    <a:pt x="186094" y="396595"/>
                  </a:lnTo>
                  <a:lnTo>
                    <a:pt x="235564" y="350595"/>
                  </a:lnTo>
                  <a:lnTo>
                    <a:pt x="257142" y="308704"/>
                  </a:lnTo>
                  <a:lnTo>
                    <a:pt x="271054" y="259260"/>
                  </a:lnTo>
                  <a:lnTo>
                    <a:pt x="275983" y="204236"/>
                  </a:lnTo>
                  <a:lnTo>
                    <a:pt x="271054" y="149212"/>
                  </a:lnTo>
                  <a:lnTo>
                    <a:pt x="257142" y="99768"/>
                  </a:lnTo>
                  <a:lnTo>
                    <a:pt x="235564" y="57876"/>
                  </a:lnTo>
                  <a:lnTo>
                    <a:pt x="207635" y="25511"/>
                  </a:lnTo>
                  <a:lnTo>
                    <a:pt x="174670" y="4645"/>
                  </a:lnTo>
                  <a:lnTo>
                    <a:pt x="151621" y="0"/>
                  </a:lnTo>
                  <a:close/>
                </a:path>
              </a:pathLst>
            </a:custGeom>
            <a:solidFill>
              <a:srgbClr val="1615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6888029" y="7919817"/>
              <a:ext cx="273685" cy="396875"/>
            </a:xfrm>
            <a:custGeom>
              <a:avLst/>
              <a:gdLst/>
              <a:ahLst/>
              <a:cxnLst/>
              <a:rect l="l" t="t" r="r" b="b"/>
              <a:pathLst>
                <a:path w="273684" h="396875">
                  <a:moveTo>
                    <a:pt x="141618" y="0"/>
                  </a:moveTo>
                  <a:lnTo>
                    <a:pt x="131990" y="0"/>
                  </a:lnTo>
                  <a:lnTo>
                    <a:pt x="100437" y="6359"/>
                  </a:lnTo>
                  <a:lnTo>
                    <a:pt x="67757" y="27045"/>
                  </a:lnTo>
                  <a:lnTo>
                    <a:pt x="40070" y="59132"/>
                  </a:lnTo>
                  <a:lnTo>
                    <a:pt x="18678" y="100663"/>
                  </a:lnTo>
                  <a:lnTo>
                    <a:pt x="4886" y="149683"/>
                  </a:lnTo>
                  <a:lnTo>
                    <a:pt x="0" y="204236"/>
                  </a:lnTo>
                  <a:lnTo>
                    <a:pt x="4886" y="258789"/>
                  </a:lnTo>
                  <a:lnTo>
                    <a:pt x="18678" y="307809"/>
                  </a:lnTo>
                  <a:lnTo>
                    <a:pt x="40070" y="349340"/>
                  </a:lnTo>
                  <a:lnTo>
                    <a:pt x="67757" y="381426"/>
                  </a:lnTo>
                  <a:lnTo>
                    <a:pt x="91721" y="396595"/>
                  </a:lnTo>
                  <a:lnTo>
                    <a:pt x="181887" y="396595"/>
                  </a:lnTo>
                  <a:lnTo>
                    <a:pt x="233538" y="349340"/>
                  </a:lnTo>
                  <a:lnTo>
                    <a:pt x="254930" y="307809"/>
                  </a:lnTo>
                  <a:lnTo>
                    <a:pt x="268721" y="258789"/>
                  </a:lnTo>
                  <a:lnTo>
                    <a:pt x="273608" y="204236"/>
                  </a:lnTo>
                  <a:lnTo>
                    <a:pt x="268721" y="149683"/>
                  </a:lnTo>
                  <a:lnTo>
                    <a:pt x="254930" y="100663"/>
                  </a:lnTo>
                  <a:lnTo>
                    <a:pt x="233538" y="59132"/>
                  </a:lnTo>
                  <a:lnTo>
                    <a:pt x="205851" y="27045"/>
                  </a:lnTo>
                  <a:lnTo>
                    <a:pt x="173171" y="6359"/>
                  </a:lnTo>
                  <a:lnTo>
                    <a:pt x="141618" y="0"/>
                  </a:lnTo>
                  <a:close/>
                </a:path>
              </a:pathLst>
            </a:custGeom>
            <a:solidFill>
              <a:srgbClr val="1716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6889225" y="7920637"/>
              <a:ext cx="271780" cy="396240"/>
            </a:xfrm>
            <a:custGeom>
              <a:avLst/>
              <a:gdLst/>
              <a:ahLst/>
              <a:cxnLst/>
              <a:rect l="l" t="t" r="r" b="b"/>
              <a:pathLst>
                <a:path w="271779" h="396240">
                  <a:moveTo>
                    <a:pt x="135610" y="0"/>
                  </a:moveTo>
                  <a:lnTo>
                    <a:pt x="67167" y="27772"/>
                  </a:lnTo>
                  <a:lnTo>
                    <a:pt x="39720" y="59578"/>
                  </a:lnTo>
                  <a:lnTo>
                    <a:pt x="18515" y="100747"/>
                  </a:lnTo>
                  <a:lnTo>
                    <a:pt x="4844" y="149339"/>
                  </a:lnTo>
                  <a:lnTo>
                    <a:pt x="0" y="203415"/>
                  </a:lnTo>
                  <a:lnTo>
                    <a:pt x="4844" y="257492"/>
                  </a:lnTo>
                  <a:lnTo>
                    <a:pt x="18515" y="306084"/>
                  </a:lnTo>
                  <a:lnTo>
                    <a:pt x="39720" y="347252"/>
                  </a:lnTo>
                  <a:lnTo>
                    <a:pt x="67167" y="379059"/>
                  </a:lnTo>
                  <a:lnTo>
                    <a:pt x="93573" y="395775"/>
                  </a:lnTo>
                  <a:lnTo>
                    <a:pt x="177647" y="395775"/>
                  </a:lnTo>
                  <a:lnTo>
                    <a:pt x="231500" y="347252"/>
                  </a:lnTo>
                  <a:lnTo>
                    <a:pt x="252705" y="306084"/>
                  </a:lnTo>
                  <a:lnTo>
                    <a:pt x="266376" y="257492"/>
                  </a:lnTo>
                  <a:lnTo>
                    <a:pt x="271221" y="203415"/>
                  </a:lnTo>
                  <a:lnTo>
                    <a:pt x="266376" y="149339"/>
                  </a:lnTo>
                  <a:lnTo>
                    <a:pt x="252705" y="100747"/>
                  </a:lnTo>
                  <a:lnTo>
                    <a:pt x="231500" y="59578"/>
                  </a:lnTo>
                  <a:lnTo>
                    <a:pt x="204054" y="27772"/>
                  </a:lnTo>
                  <a:lnTo>
                    <a:pt x="171659" y="7266"/>
                  </a:lnTo>
                  <a:lnTo>
                    <a:pt x="135610" y="0"/>
                  </a:lnTo>
                  <a:close/>
                </a:path>
              </a:pathLst>
            </a:custGeom>
            <a:solidFill>
              <a:srgbClr val="1716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6890409" y="7922428"/>
              <a:ext cx="269240" cy="394335"/>
            </a:xfrm>
            <a:custGeom>
              <a:avLst/>
              <a:gdLst/>
              <a:ahLst/>
              <a:cxnLst/>
              <a:rect l="l" t="t" r="r" b="b"/>
              <a:pathLst>
                <a:path w="269240" h="394334">
                  <a:moveTo>
                    <a:pt x="134429" y="0"/>
                  </a:moveTo>
                  <a:lnTo>
                    <a:pt x="66579" y="27527"/>
                  </a:lnTo>
                  <a:lnTo>
                    <a:pt x="39373" y="59054"/>
                  </a:lnTo>
                  <a:lnTo>
                    <a:pt x="18353" y="99861"/>
                  </a:lnTo>
                  <a:lnTo>
                    <a:pt x="4801" y="148025"/>
                  </a:lnTo>
                  <a:lnTo>
                    <a:pt x="0" y="201625"/>
                  </a:lnTo>
                  <a:lnTo>
                    <a:pt x="4801" y="255224"/>
                  </a:lnTo>
                  <a:lnTo>
                    <a:pt x="18353" y="303388"/>
                  </a:lnTo>
                  <a:lnTo>
                    <a:pt x="39373" y="344195"/>
                  </a:lnTo>
                  <a:lnTo>
                    <a:pt x="66579" y="375722"/>
                  </a:lnTo>
                  <a:lnTo>
                    <a:pt x="95432" y="393984"/>
                  </a:lnTo>
                  <a:lnTo>
                    <a:pt x="173421" y="393984"/>
                  </a:lnTo>
                  <a:lnTo>
                    <a:pt x="229474" y="344195"/>
                  </a:lnTo>
                  <a:lnTo>
                    <a:pt x="250493" y="303388"/>
                  </a:lnTo>
                  <a:lnTo>
                    <a:pt x="264044" y="255224"/>
                  </a:lnTo>
                  <a:lnTo>
                    <a:pt x="268846" y="201625"/>
                  </a:lnTo>
                  <a:lnTo>
                    <a:pt x="264044" y="148025"/>
                  </a:lnTo>
                  <a:lnTo>
                    <a:pt x="250493" y="99861"/>
                  </a:lnTo>
                  <a:lnTo>
                    <a:pt x="229474" y="59054"/>
                  </a:lnTo>
                  <a:lnTo>
                    <a:pt x="202270" y="27527"/>
                  </a:lnTo>
                  <a:lnTo>
                    <a:pt x="134429" y="0"/>
                  </a:lnTo>
                  <a:close/>
                </a:path>
              </a:pathLst>
            </a:custGeom>
            <a:solidFill>
              <a:srgbClr val="1817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6891606" y="7924206"/>
              <a:ext cx="266700" cy="392430"/>
            </a:xfrm>
            <a:custGeom>
              <a:avLst/>
              <a:gdLst/>
              <a:ahLst/>
              <a:cxnLst/>
              <a:rect l="l" t="t" r="r" b="b"/>
              <a:pathLst>
                <a:path w="266700" h="392429">
                  <a:moveTo>
                    <a:pt x="133222" y="0"/>
                  </a:moveTo>
                  <a:lnTo>
                    <a:pt x="65985" y="27284"/>
                  </a:lnTo>
                  <a:lnTo>
                    <a:pt x="39022" y="58532"/>
                  </a:lnTo>
                  <a:lnTo>
                    <a:pt x="18190" y="98979"/>
                  </a:lnTo>
                  <a:lnTo>
                    <a:pt x="4759" y="146718"/>
                  </a:lnTo>
                  <a:lnTo>
                    <a:pt x="0" y="199847"/>
                  </a:lnTo>
                  <a:lnTo>
                    <a:pt x="4759" y="252971"/>
                  </a:lnTo>
                  <a:lnTo>
                    <a:pt x="18190" y="300709"/>
                  </a:lnTo>
                  <a:lnTo>
                    <a:pt x="39022" y="341156"/>
                  </a:lnTo>
                  <a:lnTo>
                    <a:pt x="65985" y="372407"/>
                  </a:lnTo>
                  <a:lnTo>
                    <a:pt x="97258" y="392206"/>
                  </a:lnTo>
                  <a:lnTo>
                    <a:pt x="169192" y="392206"/>
                  </a:lnTo>
                  <a:lnTo>
                    <a:pt x="227434" y="341156"/>
                  </a:lnTo>
                  <a:lnTo>
                    <a:pt x="248268" y="300709"/>
                  </a:lnTo>
                  <a:lnTo>
                    <a:pt x="261699" y="252971"/>
                  </a:lnTo>
                  <a:lnTo>
                    <a:pt x="266458" y="199847"/>
                  </a:lnTo>
                  <a:lnTo>
                    <a:pt x="261699" y="146718"/>
                  </a:lnTo>
                  <a:lnTo>
                    <a:pt x="248268" y="98979"/>
                  </a:lnTo>
                  <a:lnTo>
                    <a:pt x="227434" y="58532"/>
                  </a:lnTo>
                  <a:lnTo>
                    <a:pt x="200469" y="27284"/>
                  </a:lnTo>
                  <a:lnTo>
                    <a:pt x="133222" y="0"/>
                  </a:lnTo>
                  <a:close/>
                </a:path>
              </a:pathLst>
            </a:custGeom>
            <a:solidFill>
              <a:srgbClr val="1818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6892790" y="7925997"/>
              <a:ext cx="264160" cy="390525"/>
            </a:xfrm>
            <a:custGeom>
              <a:avLst/>
              <a:gdLst/>
              <a:ahLst/>
              <a:cxnLst/>
              <a:rect l="l" t="t" r="r" b="b"/>
              <a:pathLst>
                <a:path w="264159" h="390525">
                  <a:moveTo>
                    <a:pt x="132041" y="0"/>
                  </a:moveTo>
                  <a:lnTo>
                    <a:pt x="65398" y="27040"/>
                  </a:lnTo>
                  <a:lnTo>
                    <a:pt x="38674" y="58008"/>
                  </a:lnTo>
                  <a:lnTo>
                    <a:pt x="18027" y="98092"/>
                  </a:lnTo>
                  <a:lnTo>
                    <a:pt x="4716" y="145404"/>
                  </a:lnTo>
                  <a:lnTo>
                    <a:pt x="0" y="198056"/>
                  </a:lnTo>
                  <a:lnTo>
                    <a:pt x="4716" y="250708"/>
                  </a:lnTo>
                  <a:lnTo>
                    <a:pt x="18027" y="298020"/>
                  </a:lnTo>
                  <a:lnTo>
                    <a:pt x="38674" y="338104"/>
                  </a:lnTo>
                  <a:lnTo>
                    <a:pt x="65398" y="369072"/>
                  </a:lnTo>
                  <a:lnTo>
                    <a:pt x="103774" y="390415"/>
                  </a:lnTo>
                  <a:lnTo>
                    <a:pt x="160309" y="390415"/>
                  </a:lnTo>
                  <a:lnTo>
                    <a:pt x="198685" y="369072"/>
                  </a:lnTo>
                  <a:lnTo>
                    <a:pt x="225409" y="338104"/>
                  </a:lnTo>
                  <a:lnTo>
                    <a:pt x="246055" y="298020"/>
                  </a:lnTo>
                  <a:lnTo>
                    <a:pt x="259367" y="250708"/>
                  </a:lnTo>
                  <a:lnTo>
                    <a:pt x="264083" y="198056"/>
                  </a:lnTo>
                  <a:lnTo>
                    <a:pt x="259367" y="145404"/>
                  </a:lnTo>
                  <a:lnTo>
                    <a:pt x="246055" y="98092"/>
                  </a:lnTo>
                  <a:lnTo>
                    <a:pt x="225409" y="58008"/>
                  </a:lnTo>
                  <a:lnTo>
                    <a:pt x="198685" y="27040"/>
                  </a:lnTo>
                  <a:lnTo>
                    <a:pt x="132041" y="0"/>
                  </a:lnTo>
                  <a:close/>
                </a:path>
              </a:pathLst>
            </a:custGeom>
            <a:solidFill>
              <a:srgbClr val="1918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6893987" y="7927787"/>
              <a:ext cx="262255" cy="389255"/>
            </a:xfrm>
            <a:custGeom>
              <a:avLst/>
              <a:gdLst/>
              <a:ahLst/>
              <a:cxnLst/>
              <a:rect l="l" t="t" r="r" b="b"/>
              <a:pathLst>
                <a:path w="262254" h="389254">
                  <a:moveTo>
                    <a:pt x="130848" y="0"/>
                  </a:moveTo>
                  <a:lnTo>
                    <a:pt x="64807" y="26796"/>
                  </a:lnTo>
                  <a:lnTo>
                    <a:pt x="38325" y="57484"/>
                  </a:lnTo>
                  <a:lnTo>
                    <a:pt x="17865" y="97206"/>
                  </a:lnTo>
                  <a:lnTo>
                    <a:pt x="4674" y="144090"/>
                  </a:lnTo>
                  <a:lnTo>
                    <a:pt x="0" y="196265"/>
                  </a:lnTo>
                  <a:lnTo>
                    <a:pt x="4674" y="248440"/>
                  </a:lnTo>
                  <a:lnTo>
                    <a:pt x="17865" y="295324"/>
                  </a:lnTo>
                  <a:lnTo>
                    <a:pt x="38325" y="335046"/>
                  </a:lnTo>
                  <a:lnTo>
                    <a:pt x="64807" y="365735"/>
                  </a:lnTo>
                  <a:lnTo>
                    <a:pt x="111466" y="388625"/>
                  </a:lnTo>
                  <a:lnTo>
                    <a:pt x="150230" y="388625"/>
                  </a:lnTo>
                  <a:lnTo>
                    <a:pt x="196888" y="365735"/>
                  </a:lnTo>
                  <a:lnTo>
                    <a:pt x="223370" y="335046"/>
                  </a:lnTo>
                  <a:lnTo>
                    <a:pt x="243831" y="295324"/>
                  </a:lnTo>
                  <a:lnTo>
                    <a:pt x="257022" y="248440"/>
                  </a:lnTo>
                  <a:lnTo>
                    <a:pt x="261696" y="196265"/>
                  </a:lnTo>
                  <a:lnTo>
                    <a:pt x="257022" y="144090"/>
                  </a:lnTo>
                  <a:lnTo>
                    <a:pt x="243831" y="97206"/>
                  </a:lnTo>
                  <a:lnTo>
                    <a:pt x="223370" y="57484"/>
                  </a:lnTo>
                  <a:lnTo>
                    <a:pt x="196888" y="26796"/>
                  </a:lnTo>
                  <a:lnTo>
                    <a:pt x="130848" y="0"/>
                  </a:lnTo>
                  <a:close/>
                </a:path>
              </a:pathLst>
            </a:custGeom>
            <a:solidFill>
              <a:srgbClr val="1A19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6895183" y="7929566"/>
              <a:ext cx="259715" cy="389255"/>
            </a:xfrm>
            <a:custGeom>
              <a:avLst/>
              <a:gdLst/>
              <a:ahLst/>
              <a:cxnLst/>
              <a:rect l="l" t="t" r="r" b="b"/>
              <a:pathLst>
                <a:path w="259715" h="389254">
                  <a:moveTo>
                    <a:pt x="129654" y="0"/>
                  </a:moveTo>
                  <a:lnTo>
                    <a:pt x="64211" y="26555"/>
                  </a:lnTo>
                  <a:lnTo>
                    <a:pt x="37971" y="56967"/>
                  </a:lnTo>
                  <a:lnTo>
                    <a:pt x="17699" y="96329"/>
                  </a:lnTo>
                  <a:lnTo>
                    <a:pt x="4630" y="142788"/>
                  </a:lnTo>
                  <a:lnTo>
                    <a:pt x="0" y="194487"/>
                  </a:lnTo>
                  <a:lnTo>
                    <a:pt x="4630" y="246187"/>
                  </a:lnTo>
                  <a:lnTo>
                    <a:pt x="17699" y="292645"/>
                  </a:lnTo>
                  <a:lnTo>
                    <a:pt x="37971" y="332008"/>
                  </a:lnTo>
                  <a:lnTo>
                    <a:pt x="64211" y="362420"/>
                  </a:lnTo>
                  <a:lnTo>
                    <a:pt x="129654" y="388975"/>
                  </a:lnTo>
                  <a:lnTo>
                    <a:pt x="164120" y="382027"/>
                  </a:lnTo>
                  <a:lnTo>
                    <a:pt x="221332" y="332008"/>
                  </a:lnTo>
                  <a:lnTo>
                    <a:pt x="241606" y="292645"/>
                  </a:lnTo>
                  <a:lnTo>
                    <a:pt x="254676" y="246187"/>
                  </a:lnTo>
                  <a:lnTo>
                    <a:pt x="259308" y="194487"/>
                  </a:lnTo>
                  <a:lnTo>
                    <a:pt x="254676" y="142788"/>
                  </a:lnTo>
                  <a:lnTo>
                    <a:pt x="241606" y="96329"/>
                  </a:lnTo>
                  <a:lnTo>
                    <a:pt x="221332" y="56967"/>
                  </a:lnTo>
                  <a:lnTo>
                    <a:pt x="195091" y="26555"/>
                  </a:lnTo>
                  <a:lnTo>
                    <a:pt x="129654" y="0"/>
                  </a:lnTo>
                  <a:close/>
                </a:path>
              </a:pathLst>
            </a:custGeom>
            <a:solidFill>
              <a:srgbClr val="1B19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6896367" y="7931356"/>
              <a:ext cx="257175" cy="385445"/>
            </a:xfrm>
            <a:custGeom>
              <a:avLst/>
              <a:gdLst/>
              <a:ahLst/>
              <a:cxnLst/>
              <a:rect l="l" t="t" r="r" b="b"/>
              <a:pathLst>
                <a:path w="257175" h="385445">
                  <a:moveTo>
                    <a:pt x="128473" y="0"/>
                  </a:moveTo>
                  <a:lnTo>
                    <a:pt x="63629" y="26308"/>
                  </a:lnTo>
                  <a:lnTo>
                    <a:pt x="37628" y="56438"/>
                  </a:lnTo>
                  <a:lnTo>
                    <a:pt x="17540" y="95438"/>
                  </a:lnTo>
                  <a:lnTo>
                    <a:pt x="4589" y="141469"/>
                  </a:lnTo>
                  <a:lnTo>
                    <a:pt x="0" y="192697"/>
                  </a:lnTo>
                  <a:lnTo>
                    <a:pt x="4589" y="243924"/>
                  </a:lnTo>
                  <a:lnTo>
                    <a:pt x="17540" y="289956"/>
                  </a:lnTo>
                  <a:lnTo>
                    <a:pt x="37628" y="328955"/>
                  </a:lnTo>
                  <a:lnTo>
                    <a:pt x="63629" y="359085"/>
                  </a:lnTo>
                  <a:lnTo>
                    <a:pt x="128473" y="385394"/>
                  </a:lnTo>
                  <a:lnTo>
                    <a:pt x="162621" y="378511"/>
                  </a:lnTo>
                  <a:lnTo>
                    <a:pt x="219306" y="328955"/>
                  </a:lnTo>
                  <a:lnTo>
                    <a:pt x="239394" y="289956"/>
                  </a:lnTo>
                  <a:lnTo>
                    <a:pt x="252344" y="243924"/>
                  </a:lnTo>
                  <a:lnTo>
                    <a:pt x="256933" y="192697"/>
                  </a:lnTo>
                  <a:lnTo>
                    <a:pt x="252344" y="141469"/>
                  </a:lnTo>
                  <a:lnTo>
                    <a:pt x="239394" y="95438"/>
                  </a:lnTo>
                  <a:lnTo>
                    <a:pt x="219306" y="56438"/>
                  </a:lnTo>
                  <a:lnTo>
                    <a:pt x="193307" y="26308"/>
                  </a:lnTo>
                  <a:lnTo>
                    <a:pt x="128473" y="0"/>
                  </a:lnTo>
                  <a:close/>
                </a:path>
              </a:pathLst>
            </a:custGeom>
            <a:solidFill>
              <a:srgbClr val="1B1A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6897564" y="7933147"/>
              <a:ext cx="254635" cy="382270"/>
            </a:xfrm>
            <a:custGeom>
              <a:avLst/>
              <a:gdLst/>
              <a:ahLst/>
              <a:cxnLst/>
              <a:rect l="l" t="t" r="r" b="b"/>
              <a:pathLst>
                <a:path w="254634" h="382270">
                  <a:moveTo>
                    <a:pt x="127266" y="0"/>
                  </a:moveTo>
                  <a:lnTo>
                    <a:pt x="87037" y="9732"/>
                  </a:lnTo>
                  <a:lnTo>
                    <a:pt x="52101" y="36833"/>
                  </a:lnTo>
                  <a:lnTo>
                    <a:pt x="24553" y="78159"/>
                  </a:lnTo>
                  <a:lnTo>
                    <a:pt x="6487" y="130564"/>
                  </a:lnTo>
                  <a:lnTo>
                    <a:pt x="0" y="190906"/>
                  </a:lnTo>
                  <a:lnTo>
                    <a:pt x="6487" y="251247"/>
                  </a:lnTo>
                  <a:lnTo>
                    <a:pt x="24553" y="303653"/>
                  </a:lnTo>
                  <a:lnTo>
                    <a:pt x="52101" y="344979"/>
                  </a:lnTo>
                  <a:lnTo>
                    <a:pt x="87037" y="372080"/>
                  </a:lnTo>
                  <a:lnTo>
                    <a:pt x="127266" y="381812"/>
                  </a:lnTo>
                  <a:lnTo>
                    <a:pt x="167496" y="372080"/>
                  </a:lnTo>
                  <a:lnTo>
                    <a:pt x="202436" y="344979"/>
                  </a:lnTo>
                  <a:lnTo>
                    <a:pt x="229988" y="303653"/>
                  </a:lnTo>
                  <a:lnTo>
                    <a:pt x="248057" y="251247"/>
                  </a:lnTo>
                  <a:lnTo>
                    <a:pt x="254546" y="190906"/>
                  </a:lnTo>
                  <a:lnTo>
                    <a:pt x="248057" y="130564"/>
                  </a:lnTo>
                  <a:lnTo>
                    <a:pt x="229988" y="78159"/>
                  </a:lnTo>
                  <a:lnTo>
                    <a:pt x="202436" y="36833"/>
                  </a:lnTo>
                  <a:lnTo>
                    <a:pt x="167496" y="9732"/>
                  </a:lnTo>
                  <a:lnTo>
                    <a:pt x="127266" y="0"/>
                  </a:lnTo>
                  <a:close/>
                </a:path>
              </a:pathLst>
            </a:custGeom>
            <a:solidFill>
              <a:srgbClr val="1C1B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6898748" y="7934925"/>
              <a:ext cx="252729" cy="378460"/>
            </a:xfrm>
            <a:custGeom>
              <a:avLst/>
              <a:gdLst/>
              <a:ahLst/>
              <a:cxnLst/>
              <a:rect l="l" t="t" r="r" b="b"/>
              <a:pathLst>
                <a:path w="252729" h="378459">
                  <a:moveTo>
                    <a:pt x="126085" y="0"/>
                  </a:moveTo>
                  <a:lnTo>
                    <a:pt x="86233" y="9642"/>
                  </a:lnTo>
                  <a:lnTo>
                    <a:pt x="51621" y="36493"/>
                  </a:lnTo>
                  <a:lnTo>
                    <a:pt x="24327" y="77435"/>
                  </a:lnTo>
                  <a:lnTo>
                    <a:pt x="6428" y="129352"/>
                  </a:lnTo>
                  <a:lnTo>
                    <a:pt x="0" y="189128"/>
                  </a:lnTo>
                  <a:lnTo>
                    <a:pt x="6428" y="248904"/>
                  </a:lnTo>
                  <a:lnTo>
                    <a:pt x="24327" y="300821"/>
                  </a:lnTo>
                  <a:lnTo>
                    <a:pt x="51621" y="341763"/>
                  </a:lnTo>
                  <a:lnTo>
                    <a:pt x="86233" y="368614"/>
                  </a:lnTo>
                  <a:lnTo>
                    <a:pt x="126085" y="378256"/>
                  </a:lnTo>
                  <a:lnTo>
                    <a:pt x="165937" y="368614"/>
                  </a:lnTo>
                  <a:lnTo>
                    <a:pt x="200549" y="341763"/>
                  </a:lnTo>
                  <a:lnTo>
                    <a:pt x="227843" y="300821"/>
                  </a:lnTo>
                  <a:lnTo>
                    <a:pt x="245743" y="248904"/>
                  </a:lnTo>
                  <a:lnTo>
                    <a:pt x="252171" y="189128"/>
                  </a:lnTo>
                  <a:lnTo>
                    <a:pt x="245743" y="129352"/>
                  </a:lnTo>
                  <a:lnTo>
                    <a:pt x="227843" y="77435"/>
                  </a:lnTo>
                  <a:lnTo>
                    <a:pt x="200549" y="36493"/>
                  </a:lnTo>
                  <a:lnTo>
                    <a:pt x="165937" y="9642"/>
                  </a:lnTo>
                  <a:lnTo>
                    <a:pt x="126085" y="0"/>
                  </a:lnTo>
                  <a:close/>
                </a:path>
              </a:pathLst>
            </a:custGeom>
            <a:solidFill>
              <a:srgbClr val="1D1C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6899946" y="7936716"/>
              <a:ext cx="250190" cy="375285"/>
            </a:xfrm>
            <a:custGeom>
              <a:avLst/>
              <a:gdLst/>
              <a:ahLst/>
              <a:cxnLst/>
              <a:rect l="l" t="t" r="r" b="b"/>
              <a:pathLst>
                <a:path w="250190" h="375284">
                  <a:moveTo>
                    <a:pt x="124891" y="0"/>
                  </a:moveTo>
                  <a:lnTo>
                    <a:pt x="85412" y="9550"/>
                  </a:lnTo>
                  <a:lnTo>
                    <a:pt x="51127" y="36144"/>
                  </a:lnTo>
                  <a:lnTo>
                    <a:pt x="24093" y="76697"/>
                  </a:lnTo>
                  <a:lnTo>
                    <a:pt x="6366" y="128123"/>
                  </a:lnTo>
                  <a:lnTo>
                    <a:pt x="0" y="187337"/>
                  </a:lnTo>
                  <a:lnTo>
                    <a:pt x="6366" y="246552"/>
                  </a:lnTo>
                  <a:lnTo>
                    <a:pt x="24093" y="297978"/>
                  </a:lnTo>
                  <a:lnTo>
                    <a:pt x="51127" y="338530"/>
                  </a:lnTo>
                  <a:lnTo>
                    <a:pt x="85412" y="365125"/>
                  </a:lnTo>
                  <a:lnTo>
                    <a:pt x="124891" y="374675"/>
                  </a:lnTo>
                  <a:lnTo>
                    <a:pt x="164366" y="365125"/>
                  </a:lnTo>
                  <a:lnTo>
                    <a:pt x="198650" y="338530"/>
                  </a:lnTo>
                  <a:lnTo>
                    <a:pt x="225686" y="297978"/>
                  </a:lnTo>
                  <a:lnTo>
                    <a:pt x="243416" y="246552"/>
                  </a:lnTo>
                  <a:lnTo>
                    <a:pt x="249783" y="187337"/>
                  </a:lnTo>
                  <a:lnTo>
                    <a:pt x="243416" y="128123"/>
                  </a:lnTo>
                  <a:lnTo>
                    <a:pt x="225686" y="76697"/>
                  </a:lnTo>
                  <a:lnTo>
                    <a:pt x="198650" y="36144"/>
                  </a:lnTo>
                  <a:lnTo>
                    <a:pt x="164366" y="9550"/>
                  </a:lnTo>
                  <a:lnTo>
                    <a:pt x="124891" y="0"/>
                  </a:lnTo>
                  <a:close/>
                </a:path>
              </a:pathLst>
            </a:custGeom>
            <a:solidFill>
              <a:srgbClr val="1E1C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6901129" y="7938506"/>
              <a:ext cx="247650" cy="371475"/>
            </a:xfrm>
            <a:custGeom>
              <a:avLst/>
              <a:gdLst/>
              <a:ahLst/>
              <a:cxnLst/>
              <a:rect l="l" t="t" r="r" b="b"/>
              <a:pathLst>
                <a:path w="247650" h="371475">
                  <a:moveTo>
                    <a:pt x="123710" y="0"/>
                  </a:moveTo>
                  <a:lnTo>
                    <a:pt x="84607" y="9459"/>
                  </a:lnTo>
                  <a:lnTo>
                    <a:pt x="50647" y="35799"/>
                  </a:lnTo>
                  <a:lnTo>
                    <a:pt x="23868" y="75964"/>
                  </a:lnTo>
                  <a:lnTo>
                    <a:pt x="6306" y="126899"/>
                  </a:lnTo>
                  <a:lnTo>
                    <a:pt x="0" y="185546"/>
                  </a:lnTo>
                  <a:lnTo>
                    <a:pt x="6306" y="244194"/>
                  </a:lnTo>
                  <a:lnTo>
                    <a:pt x="23868" y="295129"/>
                  </a:lnTo>
                  <a:lnTo>
                    <a:pt x="50647" y="335294"/>
                  </a:lnTo>
                  <a:lnTo>
                    <a:pt x="84607" y="361634"/>
                  </a:lnTo>
                  <a:lnTo>
                    <a:pt x="123710" y="371093"/>
                  </a:lnTo>
                  <a:lnTo>
                    <a:pt x="162807" y="361634"/>
                  </a:lnTo>
                  <a:lnTo>
                    <a:pt x="196763" y="335294"/>
                  </a:lnTo>
                  <a:lnTo>
                    <a:pt x="223541" y="295129"/>
                  </a:lnTo>
                  <a:lnTo>
                    <a:pt x="241102" y="244194"/>
                  </a:lnTo>
                  <a:lnTo>
                    <a:pt x="247408" y="185546"/>
                  </a:lnTo>
                  <a:lnTo>
                    <a:pt x="241102" y="126899"/>
                  </a:lnTo>
                  <a:lnTo>
                    <a:pt x="223541" y="75964"/>
                  </a:lnTo>
                  <a:lnTo>
                    <a:pt x="196763" y="35799"/>
                  </a:lnTo>
                  <a:lnTo>
                    <a:pt x="162807" y="9459"/>
                  </a:lnTo>
                  <a:lnTo>
                    <a:pt x="123710" y="0"/>
                  </a:lnTo>
                  <a:close/>
                </a:path>
              </a:pathLst>
            </a:custGeom>
            <a:solidFill>
              <a:srgbClr val="1E1D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6902325" y="7940284"/>
              <a:ext cx="245110" cy="367665"/>
            </a:xfrm>
            <a:custGeom>
              <a:avLst/>
              <a:gdLst/>
              <a:ahLst/>
              <a:cxnLst/>
              <a:rect l="l" t="t" r="r" b="b"/>
              <a:pathLst>
                <a:path w="245109" h="367665">
                  <a:moveTo>
                    <a:pt x="122504" y="0"/>
                  </a:moveTo>
                  <a:lnTo>
                    <a:pt x="83785" y="9369"/>
                  </a:lnTo>
                  <a:lnTo>
                    <a:pt x="50156" y="35458"/>
                  </a:lnTo>
                  <a:lnTo>
                    <a:pt x="23637" y="75240"/>
                  </a:lnTo>
                  <a:lnTo>
                    <a:pt x="6245" y="125686"/>
                  </a:lnTo>
                  <a:lnTo>
                    <a:pt x="0" y="183769"/>
                  </a:lnTo>
                  <a:lnTo>
                    <a:pt x="6245" y="241851"/>
                  </a:lnTo>
                  <a:lnTo>
                    <a:pt x="23637" y="292297"/>
                  </a:lnTo>
                  <a:lnTo>
                    <a:pt x="50156" y="332079"/>
                  </a:lnTo>
                  <a:lnTo>
                    <a:pt x="83785" y="358168"/>
                  </a:lnTo>
                  <a:lnTo>
                    <a:pt x="122504" y="367538"/>
                  </a:lnTo>
                  <a:lnTo>
                    <a:pt x="161229" y="358168"/>
                  </a:lnTo>
                  <a:lnTo>
                    <a:pt x="194861" y="332079"/>
                  </a:lnTo>
                  <a:lnTo>
                    <a:pt x="221382" y="292297"/>
                  </a:lnTo>
                  <a:lnTo>
                    <a:pt x="238775" y="241851"/>
                  </a:lnTo>
                  <a:lnTo>
                    <a:pt x="245021" y="183769"/>
                  </a:lnTo>
                  <a:lnTo>
                    <a:pt x="238775" y="125686"/>
                  </a:lnTo>
                  <a:lnTo>
                    <a:pt x="221382" y="75240"/>
                  </a:lnTo>
                  <a:lnTo>
                    <a:pt x="194861" y="35458"/>
                  </a:lnTo>
                  <a:lnTo>
                    <a:pt x="161229" y="9369"/>
                  </a:lnTo>
                  <a:lnTo>
                    <a:pt x="122504" y="0"/>
                  </a:lnTo>
                  <a:close/>
                </a:path>
              </a:pathLst>
            </a:custGeom>
            <a:solidFill>
              <a:srgbClr val="1F1D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6903509" y="7942075"/>
              <a:ext cx="243204" cy="364490"/>
            </a:xfrm>
            <a:custGeom>
              <a:avLst/>
              <a:gdLst/>
              <a:ahLst/>
              <a:cxnLst/>
              <a:rect l="l" t="t" r="r" b="b"/>
              <a:pathLst>
                <a:path w="243204" h="364490">
                  <a:moveTo>
                    <a:pt x="121323" y="0"/>
                  </a:moveTo>
                  <a:lnTo>
                    <a:pt x="82975" y="9276"/>
                  </a:lnTo>
                  <a:lnTo>
                    <a:pt x="49671" y="35110"/>
                  </a:lnTo>
                  <a:lnTo>
                    <a:pt x="23408" y="74502"/>
                  </a:lnTo>
                  <a:lnTo>
                    <a:pt x="6185" y="124457"/>
                  </a:lnTo>
                  <a:lnTo>
                    <a:pt x="0" y="181978"/>
                  </a:lnTo>
                  <a:lnTo>
                    <a:pt x="6185" y="239499"/>
                  </a:lnTo>
                  <a:lnTo>
                    <a:pt x="23408" y="289454"/>
                  </a:lnTo>
                  <a:lnTo>
                    <a:pt x="49671" y="328846"/>
                  </a:lnTo>
                  <a:lnTo>
                    <a:pt x="82975" y="354679"/>
                  </a:lnTo>
                  <a:lnTo>
                    <a:pt x="121323" y="363956"/>
                  </a:lnTo>
                  <a:lnTo>
                    <a:pt x="159670" y="354679"/>
                  </a:lnTo>
                  <a:lnTo>
                    <a:pt x="192975" y="328846"/>
                  </a:lnTo>
                  <a:lnTo>
                    <a:pt x="219237" y="289454"/>
                  </a:lnTo>
                  <a:lnTo>
                    <a:pt x="236461" y="239499"/>
                  </a:lnTo>
                  <a:lnTo>
                    <a:pt x="242646" y="181978"/>
                  </a:lnTo>
                  <a:lnTo>
                    <a:pt x="236461" y="124457"/>
                  </a:lnTo>
                  <a:lnTo>
                    <a:pt x="219237" y="74502"/>
                  </a:lnTo>
                  <a:lnTo>
                    <a:pt x="192975" y="35110"/>
                  </a:lnTo>
                  <a:lnTo>
                    <a:pt x="159670" y="9276"/>
                  </a:lnTo>
                  <a:lnTo>
                    <a:pt x="121323" y="0"/>
                  </a:lnTo>
                  <a:close/>
                </a:path>
              </a:pathLst>
            </a:custGeom>
            <a:solidFill>
              <a:srgbClr val="1F1E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6904707" y="7943866"/>
              <a:ext cx="240665" cy="360680"/>
            </a:xfrm>
            <a:custGeom>
              <a:avLst/>
              <a:gdLst/>
              <a:ahLst/>
              <a:cxnLst/>
              <a:rect l="l" t="t" r="r" b="b"/>
              <a:pathLst>
                <a:path w="240665" h="360679">
                  <a:moveTo>
                    <a:pt x="120129" y="0"/>
                  </a:moveTo>
                  <a:lnTo>
                    <a:pt x="82159" y="9185"/>
                  </a:lnTo>
                  <a:lnTo>
                    <a:pt x="49182" y="34765"/>
                  </a:lnTo>
                  <a:lnTo>
                    <a:pt x="23178" y="73770"/>
                  </a:lnTo>
                  <a:lnTo>
                    <a:pt x="6124" y="123233"/>
                  </a:lnTo>
                  <a:lnTo>
                    <a:pt x="0" y="180187"/>
                  </a:lnTo>
                  <a:lnTo>
                    <a:pt x="6124" y="237141"/>
                  </a:lnTo>
                  <a:lnTo>
                    <a:pt x="23178" y="286605"/>
                  </a:lnTo>
                  <a:lnTo>
                    <a:pt x="49182" y="325610"/>
                  </a:lnTo>
                  <a:lnTo>
                    <a:pt x="82159" y="351189"/>
                  </a:lnTo>
                  <a:lnTo>
                    <a:pt x="120129" y="360375"/>
                  </a:lnTo>
                  <a:lnTo>
                    <a:pt x="158099" y="351189"/>
                  </a:lnTo>
                  <a:lnTo>
                    <a:pt x="191075" y="325610"/>
                  </a:lnTo>
                  <a:lnTo>
                    <a:pt x="217080" y="286605"/>
                  </a:lnTo>
                  <a:lnTo>
                    <a:pt x="234134" y="237141"/>
                  </a:lnTo>
                  <a:lnTo>
                    <a:pt x="240258" y="180187"/>
                  </a:lnTo>
                  <a:lnTo>
                    <a:pt x="234134" y="123233"/>
                  </a:lnTo>
                  <a:lnTo>
                    <a:pt x="217080" y="73770"/>
                  </a:lnTo>
                  <a:lnTo>
                    <a:pt x="191075" y="34765"/>
                  </a:lnTo>
                  <a:lnTo>
                    <a:pt x="158099" y="9185"/>
                  </a:lnTo>
                  <a:lnTo>
                    <a:pt x="120129" y="0"/>
                  </a:lnTo>
                  <a:close/>
                </a:path>
              </a:pathLst>
            </a:custGeom>
            <a:solidFill>
              <a:srgbClr val="201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6905890" y="7945644"/>
              <a:ext cx="238125" cy="356870"/>
            </a:xfrm>
            <a:custGeom>
              <a:avLst/>
              <a:gdLst/>
              <a:ahLst/>
              <a:cxnLst/>
              <a:rect l="l" t="t" r="r" b="b"/>
              <a:pathLst>
                <a:path w="238125" h="356870">
                  <a:moveTo>
                    <a:pt x="118948" y="0"/>
                  </a:moveTo>
                  <a:lnTo>
                    <a:pt x="81349" y="9096"/>
                  </a:lnTo>
                  <a:lnTo>
                    <a:pt x="48697" y="34424"/>
                  </a:lnTo>
                  <a:lnTo>
                    <a:pt x="22949" y="73045"/>
                  </a:lnTo>
                  <a:lnTo>
                    <a:pt x="6063" y="122020"/>
                  </a:lnTo>
                  <a:lnTo>
                    <a:pt x="0" y="178409"/>
                  </a:lnTo>
                  <a:lnTo>
                    <a:pt x="6063" y="234798"/>
                  </a:lnTo>
                  <a:lnTo>
                    <a:pt x="22949" y="283773"/>
                  </a:lnTo>
                  <a:lnTo>
                    <a:pt x="48697" y="322394"/>
                  </a:lnTo>
                  <a:lnTo>
                    <a:pt x="81349" y="347723"/>
                  </a:lnTo>
                  <a:lnTo>
                    <a:pt x="118948" y="356819"/>
                  </a:lnTo>
                  <a:lnTo>
                    <a:pt x="156540" y="347723"/>
                  </a:lnTo>
                  <a:lnTo>
                    <a:pt x="189189" y="322394"/>
                  </a:lnTo>
                  <a:lnTo>
                    <a:pt x="214935" y="283773"/>
                  </a:lnTo>
                  <a:lnTo>
                    <a:pt x="231820" y="234798"/>
                  </a:lnTo>
                  <a:lnTo>
                    <a:pt x="237883" y="178409"/>
                  </a:lnTo>
                  <a:lnTo>
                    <a:pt x="231820" y="122020"/>
                  </a:lnTo>
                  <a:lnTo>
                    <a:pt x="214935" y="73045"/>
                  </a:lnTo>
                  <a:lnTo>
                    <a:pt x="189189" y="34424"/>
                  </a:lnTo>
                  <a:lnTo>
                    <a:pt x="156540" y="9096"/>
                  </a:lnTo>
                  <a:lnTo>
                    <a:pt x="118948" y="0"/>
                  </a:lnTo>
                  <a:close/>
                </a:path>
              </a:pathLst>
            </a:custGeom>
            <a:solidFill>
              <a:srgbClr val="2020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6907087" y="7947434"/>
              <a:ext cx="235585" cy="353695"/>
            </a:xfrm>
            <a:custGeom>
              <a:avLst/>
              <a:gdLst/>
              <a:ahLst/>
              <a:cxnLst/>
              <a:rect l="l" t="t" r="r" b="b"/>
              <a:pathLst>
                <a:path w="235584" h="353695">
                  <a:moveTo>
                    <a:pt x="117741" y="0"/>
                  </a:moveTo>
                  <a:lnTo>
                    <a:pt x="80527" y="9003"/>
                  </a:lnTo>
                  <a:lnTo>
                    <a:pt x="48206" y="34075"/>
                  </a:lnTo>
                  <a:lnTo>
                    <a:pt x="22718" y="72308"/>
                  </a:lnTo>
                  <a:lnTo>
                    <a:pt x="6002" y="120791"/>
                  </a:lnTo>
                  <a:lnTo>
                    <a:pt x="0" y="176618"/>
                  </a:lnTo>
                  <a:lnTo>
                    <a:pt x="6002" y="232445"/>
                  </a:lnTo>
                  <a:lnTo>
                    <a:pt x="22718" y="280929"/>
                  </a:lnTo>
                  <a:lnTo>
                    <a:pt x="48206" y="319161"/>
                  </a:lnTo>
                  <a:lnTo>
                    <a:pt x="80527" y="344234"/>
                  </a:lnTo>
                  <a:lnTo>
                    <a:pt x="117741" y="353237"/>
                  </a:lnTo>
                  <a:lnTo>
                    <a:pt x="154962" y="344234"/>
                  </a:lnTo>
                  <a:lnTo>
                    <a:pt x="187287" y="319161"/>
                  </a:lnTo>
                  <a:lnTo>
                    <a:pt x="212777" y="280929"/>
                  </a:lnTo>
                  <a:lnTo>
                    <a:pt x="229493" y="232445"/>
                  </a:lnTo>
                  <a:lnTo>
                    <a:pt x="235496" y="176618"/>
                  </a:lnTo>
                  <a:lnTo>
                    <a:pt x="229493" y="120791"/>
                  </a:lnTo>
                  <a:lnTo>
                    <a:pt x="212777" y="72308"/>
                  </a:lnTo>
                  <a:lnTo>
                    <a:pt x="187287" y="34075"/>
                  </a:lnTo>
                  <a:lnTo>
                    <a:pt x="154962" y="9003"/>
                  </a:lnTo>
                  <a:lnTo>
                    <a:pt x="117741" y="0"/>
                  </a:lnTo>
                  <a:close/>
                </a:path>
              </a:pathLst>
            </a:custGeom>
            <a:solidFill>
              <a:srgbClr val="2120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6908271" y="7949226"/>
              <a:ext cx="233679" cy="349885"/>
            </a:xfrm>
            <a:custGeom>
              <a:avLst/>
              <a:gdLst/>
              <a:ahLst/>
              <a:cxnLst/>
              <a:rect l="l" t="t" r="r" b="b"/>
              <a:pathLst>
                <a:path w="233679" h="349884">
                  <a:moveTo>
                    <a:pt x="116560" y="0"/>
                  </a:moveTo>
                  <a:lnTo>
                    <a:pt x="47720" y="33730"/>
                  </a:lnTo>
                  <a:lnTo>
                    <a:pt x="22488" y="71575"/>
                  </a:lnTo>
                  <a:lnTo>
                    <a:pt x="5942" y="119567"/>
                  </a:lnTo>
                  <a:lnTo>
                    <a:pt x="0" y="174828"/>
                  </a:lnTo>
                  <a:lnTo>
                    <a:pt x="5942" y="230088"/>
                  </a:lnTo>
                  <a:lnTo>
                    <a:pt x="22488" y="278080"/>
                  </a:lnTo>
                  <a:lnTo>
                    <a:pt x="47720" y="315925"/>
                  </a:lnTo>
                  <a:lnTo>
                    <a:pt x="79717" y="340743"/>
                  </a:lnTo>
                  <a:lnTo>
                    <a:pt x="116560" y="349656"/>
                  </a:lnTo>
                  <a:lnTo>
                    <a:pt x="153403" y="340743"/>
                  </a:lnTo>
                  <a:lnTo>
                    <a:pt x="185400" y="315925"/>
                  </a:lnTo>
                  <a:lnTo>
                    <a:pt x="210632" y="278080"/>
                  </a:lnTo>
                  <a:lnTo>
                    <a:pt x="227179" y="230088"/>
                  </a:lnTo>
                  <a:lnTo>
                    <a:pt x="233121" y="174828"/>
                  </a:lnTo>
                  <a:lnTo>
                    <a:pt x="227179" y="119567"/>
                  </a:lnTo>
                  <a:lnTo>
                    <a:pt x="210632" y="71575"/>
                  </a:lnTo>
                  <a:lnTo>
                    <a:pt x="185400" y="33730"/>
                  </a:lnTo>
                  <a:lnTo>
                    <a:pt x="153403" y="8912"/>
                  </a:lnTo>
                  <a:lnTo>
                    <a:pt x="116560" y="0"/>
                  </a:lnTo>
                  <a:close/>
                </a:path>
              </a:pathLst>
            </a:custGeom>
            <a:solidFill>
              <a:srgbClr val="2121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6909467" y="7951003"/>
              <a:ext cx="231140" cy="346710"/>
            </a:xfrm>
            <a:custGeom>
              <a:avLst/>
              <a:gdLst/>
              <a:ahLst/>
              <a:cxnLst/>
              <a:rect l="l" t="t" r="r" b="b"/>
              <a:pathLst>
                <a:path w="231140" h="346709">
                  <a:moveTo>
                    <a:pt x="115366" y="0"/>
                  </a:moveTo>
                  <a:lnTo>
                    <a:pt x="47232" y="33390"/>
                  </a:lnTo>
                  <a:lnTo>
                    <a:pt x="22258" y="70851"/>
                  </a:lnTo>
                  <a:lnTo>
                    <a:pt x="5881" y="118355"/>
                  </a:lnTo>
                  <a:lnTo>
                    <a:pt x="0" y="173050"/>
                  </a:lnTo>
                  <a:lnTo>
                    <a:pt x="5881" y="227745"/>
                  </a:lnTo>
                  <a:lnTo>
                    <a:pt x="22258" y="275249"/>
                  </a:lnTo>
                  <a:lnTo>
                    <a:pt x="47232" y="312710"/>
                  </a:lnTo>
                  <a:lnTo>
                    <a:pt x="78901" y="337277"/>
                  </a:lnTo>
                  <a:lnTo>
                    <a:pt x="115366" y="346100"/>
                  </a:lnTo>
                  <a:lnTo>
                    <a:pt x="151831" y="337277"/>
                  </a:lnTo>
                  <a:lnTo>
                    <a:pt x="183501" y="312710"/>
                  </a:lnTo>
                  <a:lnTo>
                    <a:pt x="208474" y="275249"/>
                  </a:lnTo>
                  <a:lnTo>
                    <a:pt x="224852" y="227745"/>
                  </a:lnTo>
                  <a:lnTo>
                    <a:pt x="230733" y="173050"/>
                  </a:lnTo>
                  <a:lnTo>
                    <a:pt x="224852" y="118355"/>
                  </a:lnTo>
                  <a:lnTo>
                    <a:pt x="208474" y="70851"/>
                  </a:lnTo>
                  <a:lnTo>
                    <a:pt x="183501" y="33390"/>
                  </a:lnTo>
                  <a:lnTo>
                    <a:pt x="151831" y="8822"/>
                  </a:lnTo>
                  <a:lnTo>
                    <a:pt x="115366" y="0"/>
                  </a:lnTo>
                  <a:close/>
                </a:path>
              </a:pathLst>
            </a:custGeom>
            <a:solidFill>
              <a:srgbClr val="2221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6910664" y="7952794"/>
              <a:ext cx="228600" cy="342900"/>
            </a:xfrm>
            <a:custGeom>
              <a:avLst/>
              <a:gdLst/>
              <a:ahLst/>
              <a:cxnLst/>
              <a:rect l="l" t="t" r="r" b="b"/>
              <a:pathLst>
                <a:path w="228600" h="342900">
                  <a:moveTo>
                    <a:pt x="114173" y="0"/>
                  </a:moveTo>
                  <a:lnTo>
                    <a:pt x="46744" y="33041"/>
                  </a:lnTo>
                  <a:lnTo>
                    <a:pt x="22028" y="70113"/>
                  </a:lnTo>
                  <a:lnTo>
                    <a:pt x="5820" y="117126"/>
                  </a:lnTo>
                  <a:lnTo>
                    <a:pt x="0" y="171259"/>
                  </a:lnTo>
                  <a:lnTo>
                    <a:pt x="5820" y="225392"/>
                  </a:lnTo>
                  <a:lnTo>
                    <a:pt x="22028" y="272405"/>
                  </a:lnTo>
                  <a:lnTo>
                    <a:pt x="46744" y="309477"/>
                  </a:lnTo>
                  <a:lnTo>
                    <a:pt x="78085" y="333788"/>
                  </a:lnTo>
                  <a:lnTo>
                    <a:pt x="114173" y="342518"/>
                  </a:lnTo>
                  <a:lnTo>
                    <a:pt x="150260" y="333788"/>
                  </a:lnTo>
                  <a:lnTo>
                    <a:pt x="181601" y="309477"/>
                  </a:lnTo>
                  <a:lnTo>
                    <a:pt x="206317" y="272405"/>
                  </a:lnTo>
                  <a:lnTo>
                    <a:pt x="222525" y="225392"/>
                  </a:lnTo>
                  <a:lnTo>
                    <a:pt x="228346" y="171259"/>
                  </a:lnTo>
                  <a:lnTo>
                    <a:pt x="222525" y="117126"/>
                  </a:lnTo>
                  <a:lnTo>
                    <a:pt x="206317" y="70113"/>
                  </a:lnTo>
                  <a:lnTo>
                    <a:pt x="181601" y="33041"/>
                  </a:lnTo>
                  <a:lnTo>
                    <a:pt x="150260" y="8730"/>
                  </a:lnTo>
                  <a:lnTo>
                    <a:pt x="114173" y="0"/>
                  </a:lnTo>
                  <a:close/>
                </a:path>
              </a:pathLst>
            </a:custGeom>
            <a:solidFill>
              <a:srgbClr val="2222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6911848" y="7954585"/>
              <a:ext cx="226060" cy="339090"/>
            </a:xfrm>
            <a:custGeom>
              <a:avLst/>
              <a:gdLst/>
              <a:ahLst/>
              <a:cxnLst/>
              <a:rect l="l" t="t" r="r" b="b"/>
              <a:pathLst>
                <a:path w="226059" h="339090">
                  <a:moveTo>
                    <a:pt x="112991" y="0"/>
                  </a:moveTo>
                  <a:lnTo>
                    <a:pt x="46258" y="32696"/>
                  </a:lnTo>
                  <a:lnTo>
                    <a:pt x="21799" y="69381"/>
                  </a:lnTo>
                  <a:lnTo>
                    <a:pt x="5760" y="115902"/>
                  </a:lnTo>
                  <a:lnTo>
                    <a:pt x="0" y="169468"/>
                  </a:lnTo>
                  <a:lnTo>
                    <a:pt x="5760" y="223035"/>
                  </a:lnTo>
                  <a:lnTo>
                    <a:pt x="21799" y="269556"/>
                  </a:lnTo>
                  <a:lnTo>
                    <a:pt x="46258" y="306241"/>
                  </a:lnTo>
                  <a:lnTo>
                    <a:pt x="77276" y="330298"/>
                  </a:lnTo>
                  <a:lnTo>
                    <a:pt x="112991" y="338937"/>
                  </a:lnTo>
                  <a:lnTo>
                    <a:pt x="148701" y="330298"/>
                  </a:lnTo>
                  <a:lnTo>
                    <a:pt x="179715" y="306241"/>
                  </a:lnTo>
                  <a:lnTo>
                    <a:pt x="204172" y="269556"/>
                  </a:lnTo>
                  <a:lnTo>
                    <a:pt x="220211" y="223035"/>
                  </a:lnTo>
                  <a:lnTo>
                    <a:pt x="225971" y="169468"/>
                  </a:lnTo>
                  <a:lnTo>
                    <a:pt x="220211" y="115902"/>
                  </a:lnTo>
                  <a:lnTo>
                    <a:pt x="204172" y="69381"/>
                  </a:lnTo>
                  <a:lnTo>
                    <a:pt x="179715" y="32696"/>
                  </a:lnTo>
                  <a:lnTo>
                    <a:pt x="148701" y="8639"/>
                  </a:lnTo>
                  <a:lnTo>
                    <a:pt x="112991" y="0"/>
                  </a:lnTo>
                  <a:close/>
                </a:path>
              </a:pathLst>
            </a:custGeom>
            <a:solidFill>
              <a:srgbClr val="2223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6913044" y="7956362"/>
              <a:ext cx="224154" cy="335915"/>
            </a:xfrm>
            <a:custGeom>
              <a:avLst/>
              <a:gdLst/>
              <a:ahLst/>
              <a:cxnLst/>
              <a:rect l="l" t="t" r="r" b="b"/>
              <a:pathLst>
                <a:path w="224154" h="335915">
                  <a:moveTo>
                    <a:pt x="111785" y="0"/>
                  </a:moveTo>
                  <a:lnTo>
                    <a:pt x="45767" y="32355"/>
                  </a:lnTo>
                  <a:lnTo>
                    <a:pt x="21568" y="68656"/>
                  </a:lnTo>
                  <a:lnTo>
                    <a:pt x="5699" y="114689"/>
                  </a:lnTo>
                  <a:lnTo>
                    <a:pt x="0" y="167690"/>
                  </a:lnTo>
                  <a:lnTo>
                    <a:pt x="5699" y="220692"/>
                  </a:lnTo>
                  <a:lnTo>
                    <a:pt x="21568" y="266724"/>
                  </a:lnTo>
                  <a:lnTo>
                    <a:pt x="45767" y="303025"/>
                  </a:lnTo>
                  <a:lnTo>
                    <a:pt x="76453" y="326832"/>
                  </a:lnTo>
                  <a:lnTo>
                    <a:pt x="111785" y="335381"/>
                  </a:lnTo>
                  <a:lnTo>
                    <a:pt x="147123" y="326832"/>
                  </a:lnTo>
                  <a:lnTo>
                    <a:pt x="177813" y="303025"/>
                  </a:lnTo>
                  <a:lnTo>
                    <a:pt x="202013" y="266724"/>
                  </a:lnTo>
                  <a:lnTo>
                    <a:pt x="217884" y="220692"/>
                  </a:lnTo>
                  <a:lnTo>
                    <a:pt x="223583" y="167690"/>
                  </a:lnTo>
                  <a:lnTo>
                    <a:pt x="217884" y="114689"/>
                  </a:lnTo>
                  <a:lnTo>
                    <a:pt x="202013" y="68656"/>
                  </a:lnTo>
                  <a:lnTo>
                    <a:pt x="177813" y="32355"/>
                  </a:lnTo>
                  <a:lnTo>
                    <a:pt x="147123" y="8549"/>
                  </a:lnTo>
                  <a:lnTo>
                    <a:pt x="111785" y="0"/>
                  </a:lnTo>
                  <a:close/>
                </a:path>
              </a:pathLst>
            </a:custGeom>
            <a:solidFill>
              <a:srgbClr val="2324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6914229" y="7958154"/>
              <a:ext cx="221615" cy="332105"/>
            </a:xfrm>
            <a:custGeom>
              <a:avLst/>
              <a:gdLst/>
              <a:ahLst/>
              <a:cxnLst/>
              <a:rect l="l" t="t" r="r" b="b"/>
              <a:pathLst>
                <a:path w="221615" h="332104">
                  <a:moveTo>
                    <a:pt x="110604" y="0"/>
                  </a:moveTo>
                  <a:lnTo>
                    <a:pt x="45282" y="32007"/>
                  </a:lnTo>
                  <a:lnTo>
                    <a:pt x="21339" y="67918"/>
                  </a:lnTo>
                  <a:lnTo>
                    <a:pt x="5638" y="113460"/>
                  </a:lnTo>
                  <a:lnTo>
                    <a:pt x="0" y="165900"/>
                  </a:lnTo>
                  <a:lnTo>
                    <a:pt x="5638" y="218339"/>
                  </a:lnTo>
                  <a:lnTo>
                    <a:pt x="21339" y="263881"/>
                  </a:lnTo>
                  <a:lnTo>
                    <a:pt x="45282" y="299792"/>
                  </a:lnTo>
                  <a:lnTo>
                    <a:pt x="75644" y="323343"/>
                  </a:lnTo>
                  <a:lnTo>
                    <a:pt x="110604" y="331800"/>
                  </a:lnTo>
                  <a:lnTo>
                    <a:pt x="145564" y="323343"/>
                  </a:lnTo>
                  <a:lnTo>
                    <a:pt x="175926" y="299792"/>
                  </a:lnTo>
                  <a:lnTo>
                    <a:pt x="199868" y="263881"/>
                  </a:lnTo>
                  <a:lnTo>
                    <a:pt x="215570" y="218339"/>
                  </a:lnTo>
                  <a:lnTo>
                    <a:pt x="221208" y="165900"/>
                  </a:lnTo>
                  <a:lnTo>
                    <a:pt x="215570" y="113460"/>
                  </a:lnTo>
                  <a:lnTo>
                    <a:pt x="199868" y="67918"/>
                  </a:lnTo>
                  <a:lnTo>
                    <a:pt x="175926" y="32007"/>
                  </a:lnTo>
                  <a:lnTo>
                    <a:pt x="145564" y="8457"/>
                  </a:lnTo>
                  <a:lnTo>
                    <a:pt x="110604" y="0"/>
                  </a:lnTo>
                  <a:close/>
                </a:path>
              </a:pathLst>
            </a:custGeom>
            <a:solidFill>
              <a:srgbClr val="2324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6915425" y="7959944"/>
              <a:ext cx="219075" cy="328295"/>
            </a:xfrm>
            <a:custGeom>
              <a:avLst/>
              <a:gdLst/>
              <a:ahLst/>
              <a:cxnLst/>
              <a:rect l="l" t="t" r="r" b="b"/>
              <a:pathLst>
                <a:path w="219075" h="328295">
                  <a:moveTo>
                    <a:pt x="109410" y="0"/>
                  </a:moveTo>
                  <a:lnTo>
                    <a:pt x="44793" y="31662"/>
                  </a:lnTo>
                  <a:lnTo>
                    <a:pt x="21109" y="67186"/>
                  </a:lnTo>
                  <a:lnTo>
                    <a:pt x="5577" y="112236"/>
                  </a:lnTo>
                  <a:lnTo>
                    <a:pt x="0" y="164109"/>
                  </a:lnTo>
                  <a:lnTo>
                    <a:pt x="5577" y="215982"/>
                  </a:lnTo>
                  <a:lnTo>
                    <a:pt x="21109" y="261032"/>
                  </a:lnTo>
                  <a:lnTo>
                    <a:pt x="44793" y="296556"/>
                  </a:lnTo>
                  <a:lnTo>
                    <a:pt x="74827" y="319852"/>
                  </a:lnTo>
                  <a:lnTo>
                    <a:pt x="109410" y="328218"/>
                  </a:lnTo>
                  <a:lnTo>
                    <a:pt x="143993" y="319852"/>
                  </a:lnTo>
                  <a:lnTo>
                    <a:pt x="174027" y="296556"/>
                  </a:lnTo>
                  <a:lnTo>
                    <a:pt x="197711" y="261032"/>
                  </a:lnTo>
                  <a:lnTo>
                    <a:pt x="213243" y="215982"/>
                  </a:lnTo>
                  <a:lnTo>
                    <a:pt x="218821" y="164109"/>
                  </a:lnTo>
                  <a:lnTo>
                    <a:pt x="213243" y="112236"/>
                  </a:lnTo>
                  <a:lnTo>
                    <a:pt x="197711" y="67186"/>
                  </a:lnTo>
                  <a:lnTo>
                    <a:pt x="174027" y="31662"/>
                  </a:lnTo>
                  <a:lnTo>
                    <a:pt x="143993" y="8365"/>
                  </a:lnTo>
                  <a:lnTo>
                    <a:pt x="109410" y="0"/>
                  </a:lnTo>
                  <a:close/>
                </a:path>
              </a:pathLst>
            </a:custGeom>
            <a:solidFill>
              <a:srgbClr val="242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6916609" y="7961722"/>
              <a:ext cx="216535" cy="325120"/>
            </a:xfrm>
            <a:custGeom>
              <a:avLst/>
              <a:gdLst/>
              <a:ahLst/>
              <a:cxnLst/>
              <a:rect l="l" t="t" r="r" b="b"/>
              <a:pathLst>
                <a:path w="216534" h="325120">
                  <a:moveTo>
                    <a:pt x="108229" y="0"/>
                  </a:moveTo>
                  <a:lnTo>
                    <a:pt x="44308" y="31321"/>
                  </a:lnTo>
                  <a:lnTo>
                    <a:pt x="20880" y="66462"/>
                  </a:lnTo>
                  <a:lnTo>
                    <a:pt x="5517" y="111023"/>
                  </a:lnTo>
                  <a:lnTo>
                    <a:pt x="0" y="162331"/>
                  </a:lnTo>
                  <a:lnTo>
                    <a:pt x="5517" y="213639"/>
                  </a:lnTo>
                  <a:lnTo>
                    <a:pt x="20880" y="258200"/>
                  </a:lnTo>
                  <a:lnTo>
                    <a:pt x="44308" y="293341"/>
                  </a:lnTo>
                  <a:lnTo>
                    <a:pt x="74018" y="316386"/>
                  </a:lnTo>
                  <a:lnTo>
                    <a:pt x="108229" y="324662"/>
                  </a:lnTo>
                  <a:lnTo>
                    <a:pt x="142434" y="316386"/>
                  </a:lnTo>
                  <a:lnTo>
                    <a:pt x="172140" y="293341"/>
                  </a:lnTo>
                  <a:lnTo>
                    <a:pt x="195566" y="258200"/>
                  </a:lnTo>
                  <a:lnTo>
                    <a:pt x="210929" y="213639"/>
                  </a:lnTo>
                  <a:lnTo>
                    <a:pt x="216446" y="162331"/>
                  </a:lnTo>
                  <a:lnTo>
                    <a:pt x="210929" y="111023"/>
                  </a:lnTo>
                  <a:lnTo>
                    <a:pt x="195566" y="66462"/>
                  </a:lnTo>
                  <a:lnTo>
                    <a:pt x="172140" y="31321"/>
                  </a:lnTo>
                  <a:lnTo>
                    <a:pt x="142434" y="8276"/>
                  </a:lnTo>
                  <a:lnTo>
                    <a:pt x="108229" y="0"/>
                  </a:lnTo>
                  <a:close/>
                </a:path>
              </a:pathLst>
            </a:custGeom>
            <a:solidFill>
              <a:srgbClr val="242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6917807" y="7963513"/>
              <a:ext cx="214629" cy="321310"/>
            </a:xfrm>
            <a:custGeom>
              <a:avLst/>
              <a:gdLst/>
              <a:ahLst/>
              <a:cxnLst/>
              <a:rect l="l" t="t" r="r" b="b"/>
              <a:pathLst>
                <a:path w="214629" h="321309">
                  <a:moveTo>
                    <a:pt x="107022" y="0"/>
                  </a:moveTo>
                  <a:lnTo>
                    <a:pt x="43817" y="30972"/>
                  </a:lnTo>
                  <a:lnTo>
                    <a:pt x="20649" y="65724"/>
                  </a:lnTo>
                  <a:lnTo>
                    <a:pt x="5456" y="109794"/>
                  </a:lnTo>
                  <a:lnTo>
                    <a:pt x="0" y="160540"/>
                  </a:lnTo>
                  <a:lnTo>
                    <a:pt x="5456" y="211286"/>
                  </a:lnTo>
                  <a:lnTo>
                    <a:pt x="20649" y="255357"/>
                  </a:lnTo>
                  <a:lnTo>
                    <a:pt x="43817" y="290108"/>
                  </a:lnTo>
                  <a:lnTo>
                    <a:pt x="73195" y="312897"/>
                  </a:lnTo>
                  <a:lnTo>
                    <a:pt x="107022" y="321081"/>
                  </a:lnTo>
                  <a:lnTo>
                    <a:pt x="140856" y="312897"/>
                  </a:lnTo>
                  <a:lnTo>
                    <a:pt x="170238" y="290108"/>
                  </a:lnTo>
                  <a:lnTo>
                    <a:pt x="193408" y="255357"/>
                  </a:lnTo>
                  <a:lnTo>
                    <a:pt x="208602" y="211286"/>
                  </a:lnTo>
                  <a:lnTo>
                    <a:pt x="214058" y="160540"/>
                  </a:lnTo>
                  <a:lnTo>
                    <a:pt x="208602" y="109794"/>
                  </a:lnTo>
                  <a:lnTo>
                    <a:pt x="193408" y="65724"/>
                  </a:lnTo>
                  <a:lnTo>
                    <a:pt x="170238" y="30972"/>
                  </a:lnTo>
                  <a:lnTo>
                    <a:pt x="140856" y="8183"/>
                  </a:lnTo>
                  <a:lnTo>
                    <a:pt x="107022" y="0"/>
                  </a:lnTo>
                  <a:close/>
                </a:path>
              </a:pathLst>
            </a:custGeom>
            <a:solidFill>
              <a:srgbClr val="2526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6918989" y="7965291"/>
              <a:ext cx="212090" cy="318135"/>
            </a:xfrm>
            <a:custGeom>
              <a:avLst/>
              <a:gdLst/>
              <a:ahLst/>
              <a:cxnLst/>
              <a:rect l="l" t="t" r="r" b="b"/>
              <a:pathLst>
                <a:path w="212090" h="318134">
                  <a:moveTo>
                    <a:pt x="105841" y="0"/>
                  </a:moveTo>
                  <a:lnTo>
                    <a:pt x="43337" y="30632"/>
                  </a:lnTo>
                  <a:lnTo>
                    <a:pt x="20424" y="65000"/>
                  </a:lnTo>
                  <a:lnTo>
                    <a:pt x="5396" y="108581"/>
                  </a:lnTo>
                  <a:lnTo>
                    <a:pt x="0" y="158762"/>
                  </a:lnTo>
                  <a:lnTo>
                    <a:pt x="5396" y="208943"/>
                  </a:lnTo>
                  <a:lnTo>
                    <a:pt x="20424" y="252525"/>
                  </a:lnTo>
                  <a:lnTo>
                    <a:pt x="43337" y="286892"/>
                  </a:lnTo>
                  <a:lnTo>
                    <a:pt x="72391" y="309431"/>
                  </a:lnTo>
                  <a:lnTo>
                    <a:pt x="105841" y="317525"/>
                  </a:lnTo>
                  <a:lnTo>
                    <a:pt x="139297" y="309431"/>
                  </a:lnTo>
                  <a:lnTo>
                    <a:pt x="168352" y="286892"/>
                  </a:lnTo>
                  <a:lnTo>
                    <a:pt x="191263" y="252525"/>
                  </a:lnTo>
                  <a:lnTo>
                    <a:pt x="206288" y="208943"/>
                  </a:lnTo>
                  <a:lnTo>
                    <a:pt x="211683" y="158762"/>
                  </a:lnTo>
                  <a:lnTo>
                    <a:pt x="206288" y="108581"/>
                  </a:lnTo>
                  <a:lnTo>
                    <a:pt x="191263" y="65000"/>
                  </a:lnTo>
                  <a:lnTo>
                    <a:pt x="168352" y="30632"/>
                  </a:lnTo>
                  <a:lnTo>
                    <a:pt x="139297" y="8093"/>
                  </a:lnTo>
                  <a:lnTo>
                    <a:pt x="105841" y="0"/>
                  </a:lnTo>
                  <a:close/>
                </a:path>
              </a:pathLst>
            </a:custGeom>
            <a:solidFill>
              <a:srgbClr val="252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6920187" y="7967081"/>
              <a:ext cx="209550" cy="314325"/>
            </a:xfrm>
            <a:custGeom>
              <a:avLst/>
              <a:gdLst/>
              <a:ahLst/>
              <a:cxnLst/>
              <a:rect l="l" t="t" r="r" b="b"/>
              <a:pathLst>
                <a:path w="209550" h="314325">
                  <a:moveTo>
                    <a:pt x="104648" y="0"/>
                  </a:moveTo>
                  <a:lnTo>
                    <a:pt x="42843" y="30287"/>
                  </a:lnTo>
                  <a:lnTo>
                    <a:pt x="20190" y="64267"/>
                  </a:lnTo>
                  <a:lnTo>
                    <a:pt x="5334" y="107357"/>
                  </a:lnTo>
                  <a:lnTo>
                    <a:pt x="0" y="156971"/>
                  </a:lnTo>
                  <a:lnTo>
                    <a:pt x="5334" y="206586"/>
                  </a:lnTo>
                  <a:lnTo>
                    <a:pt x="20190" y="249676"/>
                  </a:lnTo>
                  <a:lnTo>
                    <a:pt x="42843" y="283656"/>
                  </a:lnTo>
                  <a:lnTo>
                    <a:pt x="71570" y="305941"/>
                  </a:lnTo>
                  <a:lnTo>
                    <a:pt x="104648" y="313943"/>
                  </a:lnTo>
                  <a:lnTo>
                    <a:pt x="137725" y="305941"/>
                  </a:lnTo>
                  <a:lnTo>
                    <a:pt x="166452" y="283656"/>
                  </a:lnTo>
                  <a:lnTo>
                    <a:pt x="189105" y="249676"/>
                  </a:lnTo>
                  <a:lnTo>
                    <a:pt x="203961" y="206586"/>
                  </a:lnTo>
                  <a:lnTo>
                    <a:pt x="209296" y="156971"/>
                  </a:lnTo>
                  <a:lnTo>
                    <a:pt x="203961" y="107357"/>
                  </a:lnTo>
                  <a:lnTo>
                    <a:pt x="189105" y="64267"/>
                  </a:lnTo>
                  <a:lnTo>
                    <a:pt x="166452" y="30287"/>
                  </a:lnTo>
                  <a:lnTo>
                    <a:pt x="137725" y="8002"/>
                  </a:lnTo>
                  <a:lnTo>
                    <a:pt x="104648" y="0"/>
                  </a:lnTo>
                  <a:close/>
                </a:path>
              </a:pathLst>
            </a:custGeom>
            <a:solidFill>
              <a:srgbClr val="2627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6921371" y="7968872"/>
              <a:ext cx="207010" cy="310515"/>
            </a:xfrm>
            <a:custGeom>
              <a:avLst/>
              <a:gdLst/>
              <a:ahLst/>
              <a:cxnLst/>
              <a:rect l="l" t="t" r="r" b="b"/>
              <a:pathLst>
                <a:path w="207009" h="310515">
                  <a:moveTo>
                    <a:pt x="103466" y="0"/>
                  </a:moveTo>
                  <a:lnTo>
                    <a:pt x="63195" y="12195"/>
                  </a:lnTo>
                  <a:lnTo>
                    <a:pt x="30306" y="45453"/>
                  </a:lnTo>
                  <a:lnTo>
                    <a:pt x="8131" y="94779"/>
                  </a:lnTo>
                  <a:lnTo>
                    <a:pt x="0" y="155181"/>
                  </a:lnTo>
                  <a:lnTo>
                    <a:pt x="8131" y="215582"/>
                  </a:lnTo>
                  <a:lnTo>
                    <a:pt x="30306" y="264909"/>
                  </a:lnTo>
                  <a:lnTo>
                    <a:pt x="63195" y="298167"/>
                  </a:lnTo>
                  <a:lnTo>
                    <a:pt x="103466" y="310362"/>
                  </a:lnTo>
                  <a:lnTo>
                    <a:pt x="143736" y="298167"/>
                  </a:lnTo>
                  <a:lnTo>
                    <a:pt x="176620" y="264909"/>
                  </a:lnTo>
                  <a:lnTo>
                    <a:pt x="198791" y="215582"/>
                  </a:lnTo>
                  <a:lnTo>
                    <a:pt x="206921" y="155181"/>
                  </a:lnTo>
                  <a:lnTo>
                    <a:pt x="198791" y="94779"/>
                  </a:lnTo>
                  <a:lnTo>
                    <a:pt x="176620" y="45453"/>
                  </a:lnTo>
                  <a:lnTo>
                    <a:pt x="143736" y="12195"/>
                  </a:lnTo>
                  <a:lnTo>
                    <a:pt x="103466" y="0"/>
                  </a:lnTo>
                  <a:close/>
                </a:path>
              </a:pathLst>
            </a:custGeom>
            <a:solidFill>
              <a:srgbClr val="2628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6922567" y="7970650"/>
              <a:ext cx="205104" cy="307340"/>
            </a:xfrm>
            <a:custGeom>
              <a:avLst/>
              <a:gdLst/>
              <a:ahLst/>
              <a:cxnLst/>
              <a:rect l="l" t="t" r="r" b="b"/>
              <a:pathLst>
                <a:path w="205104" h="307340">
                  <a:moveTo>
                    <a:pt x="102273" y="0"/>
                  </a:moveTo>
                  <a:lnTo>
                    <a:pt x="62461" y="12055"/>
                  </a:lnTo>
                  <a:lnTo>
                    <a:pt x="29952" y="44931"/>
                  </a:lnTo>
                  <a:lnTo>
                    <a:pt x="8036" y="93692"/>
                  </a:lnTo>
                  <a:lnTo>
                    <a:pt x="0" y="153403"/>
                  </a:lnTo>
                  <a:lnTo>
                    <a:pt x="8036" y="213114"/>
                  </a:lnTo>
                  <a:lnTo>
                    <a:pt x="29952" y="261875"/>
                  </a:lnTo>
                  <a:lnTo>
                    <a:pt x="62461" y="294751"/>
                  </a:lnTo>
                  <a:lnTo>
                    <a:pt x="102273" y="306806"/>
                  </a:lnTo>
                  <a:lnTo>
                    <a:pt x="142077" y="294751"/>
                  </a:lnTo>
                  <a:lnTo>
                    <a:pt x="174582" y="261875"/>
                  </a:lnTo>
                  <a:lnTo>
                    <a:pt x="196497" y="213114"/>
                  </a:lnTo>
                  <a:lnTo>
                    <a:pt x="204533" y="153403"/>
                  </a:lnTo>
                  <a:lnTo>
                    <a:pt x="196497" y="93692"/>
                  </a:lnTo>
                  <a:lnTo>
                    <a:pt x="174582" y="44931"/>
                  </a:lnTo>
                  <a:lnTo>
                    <a:pt x="142077" y="12055"/>
                  </a:lnTo>
                  <a:lnTo>
                    <a:pt x="102273" y="0"/>
                  </a:lnTo>
                  <a:close/>
                </a:path>
              </a:pathLst>
            </a:custGeom>
            <a:solidFill>
              <a:srgbClr val="2628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6923764" y="7972441"/>
              <a:ext cx="202565" cy="303530"/>
            </a:xfrm>
            <a:custGeom>
              <a:avLst/>
              <a:gdLst/>
              <a:ahLst/>
              <a:cxnLst/>
              <a:rect l="l" t="t" r="r" b="b"/>
              <a:pathLst>
                <a:path w="202565" h="303529">
                  <a:moveTo>
                    <a:pt x="101066" y="0"/>
                  </a:moveTo>
                  <a:lnTo>
                    <a:pt x="61727" y="11914"/>
                  </a:lnTo>
                  <a:lnTo>
                    <a:pt x="29602" y="44407"/>
                  </a:lnTo>
                  <a:lnTo>
                    <a:pt x="7942" y="92599"/>
                  </a:lnTo>
                  <a:lnTo>
                    <a:pt x="0" y="151612"/>
                  </a:lnTo>
                  <a:lnTo>
                    <a:pt x="7942" y="210626"/>
                  </a:lnTo>
                  <a:lnTo>
                    <a:pt x="29602" y="258818"/>
                  </a:lnTo>
                  <a:lnTo>
                    <a:pt x="61727" y="291310"/>
                  </a:lnTo>
                  <a:lnTo>
                    <a:pt x="101066" y="303225"/>
                  </a:lnTo>
                  <a:lnTo>
                    <a:pt x="140413" y="291310"/>
                  </a:lnTo>
                  <a:lnTo>
                    <a:pt x="172542" y="258818"/>
                  </a:lnTo>
                  <a:lnTo>
                    <a:pt x="194203" y="210626"/>
                  </a:lnTo>
                  <a:lnTo>
                    <a:pt x="202145" y="151612"/>
                  </a:lnTo>
                  <a:lnTo>
                    <a:pt x="194203" y="92599"/>
                  </a:lnTo>
                  <a:lnTo>
                    <a:pt x="172542" y="44407"/>
                  </a:lnTo>
                  <a:lnTo>
                    <a:pt x="140413" y="11914"/>
                  </a:lnTo>
                  <a:lnTo>
                    <a:pt x="101066" y="0"/>
                  </a:lnTo>
                  <a:close/>
                </a:path>
              </a:pathLst>
            </a:custGeom>
            <a:solidFill>
              <a:srgbClr val="2629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6924948" y="7974232"/>
              <a:ext cx="200025" cy="299720"/>
            </a:xfrm>
            <a:custGeom>
              <a:avLst/>
              <a:gdLst/>
              <a:ahLst/>
              <a:cxnLst/>
              <a:rect l="l" t="t" r="r" b="b"/>
              <a:pathLst>
                <a:path w="200025" h="299720">
                  <a:moveTo>
                    <a:pt x="99885" y="0"/>
                  </a:moveTo>
                  <a:lnTo>
                    <a:pt x="61004" y="11774"/>
                  </a:lnTo>
                  <a:lnTo>
                    <a:pt x="29254" y="43883"/>
                  </a:lnTo>
                  <a:lnTo>
                    <a:pt x="7848" y="91506"/>
                  </a:lnTo>
                  <a:lnTo>
                    <a:pt x="0" y="149821"/>
                  </a:lnTo>
                  <a:lnTo>
                    <a:pt x="7848" y="208137"/>
                  </a:lnTo>
                  <a:lnTo>
                    <a:pt x="29254" y="255760"/>
                  </a:lnTo>
                  <a:lnTo>
                    <a:pt x="61004" y="287869"/>
                  </a:lnTo>
                  <a:lnTo>
                    <a:pt x="99885" y="299643"/>
                  </a:lnTo>
                  <a:lnTo>
                    <a:pt x="138766" y="287869"/>
                  </a:lnTo>
                  <a:lnTo>
                    <a:pt x="170516" y="255760"/>
                  </a:lnTo>
                  <a:lnTo>
                    <a:pt x="191922" y="208137"/>
                  </a:lnTo>
                  <a:lnTo>
                    <a:pt x="199771" y="149821"/>
                  </a:lnTo>
                  <a:lnTo>
                    <a:pt x="191922" y="91506"/>
                  </a:lnTo>
                  <a:lnTo>
                    <a:pt x="170516" y="43883"/>
                  </a:lnTo>
                  <a:lnTo>
                    <a:pt x="138766" y="11774"/>
                  </a:lnTo>
                  <a:lnTo>
                    <a:pt x="99885" y="0"/>
                  </a:lnTo>
                  <a:close/>
                </a:path>
              </a:pathLst>
            </a:custGeom>
            <a:solidFill>
              <a:srgbClr val="2729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6926144" y="7976009"/>
              <a:ext cx="197485" cy="296545"/>
            </a:xfrm>
            <a:custGeom>
              <a:avLst/>
              <a:gdLst/>
              <a:ahLst/>
              <a:cxnLst/>
              <a:rect l="l" t="t" r="r" b="b"/>
              <a:pathLst>
                <a:path w="197484" h="296545">
                  <a:moveTo>
                    <a:pt x="98691" y="0"/>
                  </a:moveTo>
                  <a:lnTo>
                    <a:pt x="60275" y="11633"/>
                  </a:lnTo>
                  <a:lnTo>
                    <a:pt x="28905" y="43360"/>
                  </a:lnTo>
                  <a:lnTo>
                    <a:pt x="7755" y="90418"/>
                  </a:lnTo>
                  <a:lnTo>
                    <a:pt x="0" y="148043"/>
                  </a:lnTo>
                  <a:lnTo>
                    <a:pt x="7755" y="205669"/>
                  </a:lnTo>
                  <a:lnTo>
                    <a:pt x="28905" y="252726"/>
                  </a:lnTo>
                  <a:lnTo>
                    <a:pt x="60275" y="284453"/>
                  </a:lnTo>
                  <a:lnTo>
                    <a:pt x="98691" y="296087"/>
                  </a:lnTo>
                  <a:lnTo>
                    <a:pt x="137108" y="284453"/>
                  </a:lnTo>
                  <a:lnTo>
                    <a:pt x="168478" y="252726"/>
                  </a:lnTo>
                  <a:lnTo>
                    <a:pt x="189628" y="205669"/>
                  </a:lnTo>
                  <a:lnTo>
                    <a:pt x="197383" y="148043"/>
                  </a:lnTo>
                  <a:lnTo>
                    <a:pt x="189628" y="90418"/>
                  </a:lnTo>
                  <a:lnTo>
                    <a:pt x="168478" y="43360"/>
                  </a:lnTo>
                  <a:lnTo>
                    <a:pt x="137108" y="11633"/>
                  </a:lnTo>
                  <a:lnTo>
                    <a:pt x="98691" y="0"/>
                  </a:lnTo>
                  <a:close/>
                </a:path>
              </a:pathLst>
            </a:custGeom>
            <a:solidFill>
              <a:srgbClr val="272A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6927329" y="7977801"/>
              <a:ext cx="195580" cy="292735"/>
            </a:xfrm>
            <a:custGeom>
              <a:avLst/>
              <a:gdLst/>
              <a:ahLst/>
              <a:cxnLst/>
              <a:rect l="l" t="t" r="r" b="b"/>
              <a:pathLst>
                <a:path w="195579" h="292734">
                  <a:moveTo>
                    <a:pt x="97510" y="0"/>
                  </a:moveTo>
                  <a:lnTo>
                    <a:pt x="59552" y="11493"/>
                  </a:lnTo>
                  <a:lnTo>
                    <a:pt x="28557" y="42837"/>
                  </a:lnTo>
                  <a:lnTo>
                    <a:pt x="7661" y="89325"/>
                  </a:lnTo>
                  <a:lnTo>
                    <a:pt x="0" y="146253"/>
                  </a:lnTo>
                  <a:lnTo>
                    <a:pt x="7661" y="203180"/>
                  </a:lnTo>
                  <a:lnTo>
                    <a:pt x="28557" y="249669"/>
                  </a:lnTo>
                  <a:lnTo>
                    <a:pt x="59552" y="281012"/>
                  </a:lnTo>
                  <a:lnTo>
                    <a:pt x="97510" y="292506"/>
                  </a:lnTo>
                  <a:lnTo>
                    <a:pt x="135461" y="281012"/>
                  </a:lnTo>
                  <a:lnTo>
                    <a:pt x="166452" y="249669"/>
                  </a:lnTo>
                  <a:lnTo>
                    <a:pt x="187346" y="203180"/>
                  </a:lnTo>
                  <a:lnTo>
                    <a:pt x="195008" y="146253"/>
                  </a:lnTo>
                  <a:lnTo>
                    <a:pt x="187346" y="89325"/>
                  </a:lnTo>
                  <a:lnTo>
                    <a:pt x="166452" y="42837"/>
                  </a:lnTo>
                  <a:lnTo>
                    <a:pt x="135461" y="11493"/>
                  </a:lnTo>
                  <a:lnTo>
                    <a:pt x="97510" y="0"/>
                  </a:lnTo>
                  <a:close/>
                </a:path>
              </a:pathLst>
            </a:custGeom>
            <a:solidFill>
              <a:srgbClr val="272A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6928525" y="7979591"/>
              <a:ext cx="193040" cy="288925"/>
            </a:xfrm>
            <a:custGeom>
              <a:avLst/>
              <a:gdLst/>
              <a:ahLst/>
              <a:cxnLst/>
              <a:rect l="l" t="t" r="r" b="b"/>
              <a:pathLst>
                <a:path w="193040" h="288925">
                  <a:moveTo>
                    <a:pt x="96304" y="0"/>
                  </a:moveTo>
                  <a:lnTo>
                    <a:pt x="58818" y="11353"/>
                  </a:lnTo>
                  <a:lnTo>
                    <a:pt x="28206" y="42313"/>
                  </a:lnTo>
                  <a:lnTo>
                    <a:pt x="7568" y="88232"/>
                  </a:lnTo>
                  <a:lnTo>
                    <a:pt x="0" y="144462"/>
                  </a:lnTo>
                  <a:lnTo>
                    <a:pt x="7568" y="200692"/>
                  </a:lnTo>
                  <a:lnTo>
                    <a:pt x="28206" y="246611"/>
                  </a:lnTo>
                  <a:lnTo>
                    <a:pt x="58818" y="277571"/>
                  </a:lnTo>
                  <a:lnTo>
                    <a:pt x="96304" y="288924"/>
                  </a:lnTo>
                  <a:lnTo>
                    <a:pt x="133797" y="277571"/>
                  </a:lnTo>
                  <a:lnTo>
                    <a:pt x="164412" y="246611"/>
                  </a:lnTo>
                  <a:lnTo>
                    <a:pt x="185052" y="200692"/>
                  </a:lnTo>
                  <a:lnTo>
                    <a:pt x="192620" y="144462"/>
                  </a:lnTo>
                  <a:lnTo>
                    <a:pt x="185052" y="88232"/>
                  </a:lnTo>
                  <a:lnTo>
                    <a:pt x="164412" y="42313"/>
                  </a:lnTo>
                  <a:lnTo>
                    <a:pt x="133797" y="11353"/>
                  </a:lnTo>
                  <a:lnTo>
                    <a:pt x="96304" y="0"/>
                  </a:lnTo>
                  <a:close/>
                </a:path>
              </a:pathLst>
            </a:custGeom>
            <a:solidFill>
              <a:srgbClr val="272B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6929711" y="7981369"/>
              <a:ext cx="190500" cy="285750"/>
            </a:xfrm>
            <a:custGeom>
              <a:avLst/>
              <a:gdLst/>
              <a:ahLst/>
              <a:cxnLst/>
              <a:rect l="l" t="t" r="r" b="b"/>
              <a:pathLst>
                <a:path w="190500" h="285750">
                  <a:moveTo>
                    <a:pt x="95123" y="0"/>
                  </a:moveTo>
                  <a:lnTo>
                    <a:pt x="58100" y="11212"/>
                  </a:lnTo>
                  <a:lnTo>
                    <a:pt x="27863" y="41790"/>
                  </a:lnTo>
                  <a:lnTo>
                    <a:pt x="7476" y="87144"/>
                  </a:lnTo>
                  <a:lnTo>
                    <a:pt x="0" y="142684"/>
                  </a:lnTo>
                  <a:lnTo>
                    <a:pt x="7476" y="198224"/>
                  </a:lnTo>
                  <a:lnTo>
                    <a:pt x="27863" y="243578"/>
                  </a:lnTo>
                  <a:lnTo>
                    <a:pt x="58100" y="274156"/>
                  </a:lnTo>
                  <a:lnTo>
                    <a:pt x="95123" y="285368"/>
                  </a:lnTo>
                  <a:lnTo>
                    <a:pt x="132151" y="274156"/>
                  </a:lnTo>
                  <a:lnTo>
                    <a:pt x="162386" y="243578"/>
                  </a:lnTo>
                  <a:lnTo>
                    <a:pt x="182771" y="198224"/>
                  </a:lnTo>
                  <a:lnTo>
                    <a:pt x="190246" y="142684"/>
                  </a:lnTo>
                  <a:lnTo>
                    <a:pt x="182771" y="87144"/>
                  </a:lnTo>
                  <a:lnTo>
                    <a:pt x="162386" y="41790"/>
                  </a:lnTo>
                  <a:lnTo>
                    <a:pt x="132151" y="11212"/>
                  </a:lnTo>
                  <a:lnTo>
                    <a:pt x="95123" y="0"/>
                  </a:lnTo>
                  <a:close/>
                </a:path>
              </a:pathLst>
            </a:custGeom>
            <a:solidFill>
              <a:srgbClr val="282C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6930907" y="7983160"/>
              <a:ext cx="187960" cy="281940"/>
            </a:xfrm>
            <a:custGeom>
              <a:avLst/>
              <a:gdLst/>
              <a:ahLst/>
              <a:cxnLst/>
              <a:rect l="l" t="t" r="r" b="b"/>
              <a:pathLst>
                <a:path w="187959" h="281940">
                  <a:moveTo>
                    <a:pt x="93929" y="0"/>
                  </a:moveTo>
                  <a:lnTo>
                    <a:pt x="57366" y="11072"/>
                  </a:lnTo>
                  <a:lnTo>
                    <a:pt x="27509" y="41267"/>
                  </a:lnTo>
                  <a:lnTo>
                    <a:pt x="7380" y="86051"/>
                  </a:lnTo>
                  <a:lnTo>
                    <a:pt x="0" y="140893"/>
                  </a:lnTo>
                  <a:lnTo>
                    <a:pt x="7380" y="195735"/>
                  </a:lnTo>
                  <a:lnTo>
                    <a:pt x="27509" y="240520"/>
                  </a:lnTo>
                  <a:lnTo>
                    <a:pt x="57366" y="270715"/>
                  </a:lnTo>
                  <a:lnTo>
                    <a:pt x="93929" y="281787"/>
                  </a:lnTo>
                  <a:lnTo>
                    <a:pt x="130492" y="270715"/>
                  </a:lnTo>
                  <a:lnTo>
                    <a:pt x="160348" y="240520"/>
                  </a:lnTo>
                  <a:lnTo>
                    <a:pt x="180477" y="195735"/>
                  </a:lnTo>
                  <a:lnTo>
                    <a:pt x="187858" y="140893"/>
                  </a:lnTo>
                  <a:lnTo>
                    <a:pt x="180477" y="86051"/>
                  </a:lnTo>
                  <a:lnTo>
                    <a:pt x="160348" y="41267"/>
                  </a:lnTo>
                  <a:lnTo>
                    <a:pt x="130492" y="11072"/>
                  </a:lnTo>
                  <a:lnTo>
                    <a:pt x="93929" y="0"/>
                  </a:lnTo>
                  <a:close/>
                </a:path>
              </a:pathLst>
            </a:custGeom>
            <a:solidFill>
              <a:srgbClr val="272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6932090" y="7984951"/>
              <a:ext cx="186055" cy="278765"/>
            </a:xfrm>
            <a:custGeom>
              <a:avLst/>
              <a:gdLst/>
              <a:ahLst/>
              <a:cxnLst/>
              <a:rect l="l" t="t" r="r" b="b"/>
              <a:pathLst>
                <a:path w="186054" h="278765">
                  <a:moveTo>
                    <a:pt x="92748" y="0"/>
                  </a:moveTo>
                  <a:lnTo>
                    <a:pt x="56648" y="10931"/>
                  </a:lnTo>
                  <a:lnTo>
                    <a:pt x="27166" y="40743"/>
                  </a:lnTo>
                  <a:lnTo>
                    <a:pt x="7289" y="84958"/>
                  </a:lnTo>
                  <a:lnTo>
                    <a:pt x="0" y="139103"/>
                  </a:lnTo>
                  <a:lnTo>
                    <a:pt x="7289" y="193247"/>
                  </a:lnTo>
                  <a:lnTo>
                    <a:pt x="27166" y="237463"/>
                  </a:lnTo>
                  <a:lnTo>
                    <a:pt x="56648" y="267274"/>
                  </a:lnTo>
                  <a:lnTo>
                    <a:pt x="92748" y="278206"/>
                  </a:lnTo>
                  <a:lnTo>
                    <a:pt x="128846" y="267274"/>
                  </a:lnTo>
                  <a:lnTo>
                    <a:pt x="158322" y="237463"/>
                  </a:lnTo>
                  <a:lnTo>
                    <a:pt x="178196" y="193247"/>
                  </a:lnTo>
                  <a:lnTo>
                    <a:pt x="185483" y="139103"/>
                  </a:lnTo>
                  <a:lnTo>
                    <a:pt x="178196" y="84958"/>
                  </a:lnTo>
                  <a:lnTo>
                    <a:pt x="158322" y="40743"/>
                  </a:lnTo>
                  <a:lnTo>
                    <a:pt x="128846" y="10931"/>
                  </a:lnTo>
                  <a:lnTo>
                    <a:pt x="92748" y="0"/>
                  </a:lnTo>
                  <a:close/>
                </a:path>
              </a:pathLst>
            </a:custGeom>
            <a:solidFill>
              <a:srgbClr val="282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6933288" y="7986729"/>
              <a:ext cx="183515" cy="274955"/>
            </a:xfrm>
            <a:custGeom>
              <a:avLst/>
              <a:gdLst/>
              <a:ahLst/>
              <a:cxnLst/>
              <a:rect l="l" t="t" r="r" b="b"/>
              <a:pathLst>
                <a:path w="183515" h="274954">
                  <a:moveTo>
                    <a:pt x="91541" y="0"/>
                  </a:moveTo>
                  <a:lnTo>
                    <a:pt x="55908" y="10791"/>
                  </a:lnTo>
                  <a:lnTo>
                    <a:pt x="26811" y="40220"/>
                  </a:lnTo>
                  <a:lnTo>
                    <a:pt x="7193" y="83871"/>
                  </a:lnTo>
                  <a:lnTo>
                    <a:pt x="0" y="137325"/>
                  </a:lnTo>
                  <a:lnTo>
                    <a:pt x="7193" y="190779"/>
                  </a:lnTo>
                  <a:lnTo>
                    <a:pt x="26811" y="234429"/>
                  </a:lnTo>
                  <a:lnTo>
                    <a:pt x="55908" y="263858"/>
                  </a:lnTo>
                  <a:lnTo>
                    <a:pt x="91541" y="274650"/>
                  </a:lnTo>
                  <a:lnTo>
                    <a:pt x="127181" y="263858"/>
                  </a:lnTo>
                  <a:lnTo>
                    <a:pt x="156283" y="234429"/>
                  </a:lnTo>
                  <a:lnTo>
                    <a:pt x="175902" y="190779"/>
                  </a:lnTo>
                  <a:lnTo>
                    <a:pt x="183095" y="137325"/>
                  </a:lnTo>
                  <a:lnTo>
                    <a:pt x="175902" y="83871"/>
                  </a:lnTo>
                  <a:lnTo>
                    <a:pt x="156283" y="40220"/>
                  </a:lnTo>
                  <a:lnTo>
                    <a:pt x="127181" y="10791"/>
                  </a:lnTo>
                  <a:lnTo>
                    <a:pt x="91541" y="0"/>
                  </a:lnTo>
                  <a:close/>
                </a:path>
              </a:pathLst>
            </a:custGeom>
            <a:solidFill>
              <a:srgbClr val="282D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6934471" y="7988519"/>
              <a:ext cx="180975" cy="271145"/>
            </a:xfrm>
            <a:custGeom>
              <a:avLst/>
              <a:gdLst/>
              <a:ahLst/>
              <a:cxnLst/>
              <a:rect l="l" t="t" r="r" b="b"/>
              <a:pathLst>
                <a:path w="180975" h="271145">
                  <a:moveTo>
                    <a:pt x="90360" y="0"/>
                  </a:moveTo>
                  <a:lnTo>
                    <a:pt x="55190" y="10650"/>
                  </a:lnTo>
                  <a:lnTo>
                    <a:pt x="26468" y="39697"/>
                  </a:lnTo>
                  <a:lnTo>
                    <a:pt x="7101" y="82778"/>
                  </a:lnTo>
                  <a:lnTo>
                    <a:pt x="0" y="135534"/>
                  </a:lnTo>
                  <a:lnTo>
                    <a:pt x="7101" y="188290"/>
                  </a:lnTo>
                  <a:lnTo>
                    <a:pt x="26468" y="231371"/>
                  </a:lnTo>
                  <a:lnTo>
                    <a:pt x="55190" y="260417"/>
                  </a:lnTo>
                  <a:lnTo>
                    <a:pt x="90360" y="271068"/>
                  </a:lnTo>
                  <a:lnTo>
                    <a:pt x="125535" y="260417"/>
                  </a:lnTo>
                  <a:lnTo>
                    <a:pt x="154257" y="231371"/>
                  </a:lnTo>
                  <a:lnTo>
                    <a:pt x="173620" y="188290"/>
                  </a:lnTo>
                  <a:lnTo>
                    <a:pt x="180721" y="135534"/>
                  </a:lnTo>
                  <a:lnTo>
                    <a:pt x="173620" y="82778"/>
                  </a:lnTo>
                  <a:lnTo>
                    <a:pt x="154257" y="39697"/>
                  </a:lnTo>
                  <a:lnTo>
                    <a:pt x="125535" y="10650"/>
                  </a:lnTo>
                  <a:lnTo>
                    <a:pt x="90360" y="0"/>
                  </a:lnTo>
                  <a:close/>
                </a:path>
              </a:pathLst>
            </a:custGeom>
            <a:solidFill>
              <a:srgbClr val="282E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6935668" y="7990310"/>
              <a:ext cx="178435" cy="267970"/>
            </a:xfrm>
            <a:custGeom>
              <a:avLst/>
              <a:gdLst/>
              <a:ahLst/>
              <a:cxnLst/>
              <a:rect l="l" t="t" r="r" b="b"/>
              <a:pathLst>
                <a:path w="178434" h="267970">
                  <a:moveTo>
                    <a:pt x="89166" y="0"/>
                  </a:moveTo>
                  <a:lnTo>
                    <a:pt x="54456" y="10510"/>
                  </a:lnTo>
                  <a:lnTo>
                    <a:pt x="26114" y="39173"/>
                  </a:lnTo>
                  <a:lnTo>
                    <a:pt x="7006" y="81685"/>
                  </a:lnTo>
                  <a:lnTo>
                    <a:pt x="0" y="133743"/>
                  </a:lnTo>
                  <a:lnTo>
                    <a:pt x="7006" y="185802"/>
                  </a:lnTo>
                  <a:lnTo>
                    <a:pt x="26114" y="228314"/>
                  </a:lnTo>
                  <a:lnTo>
                    <a:pt x="54456" y="256976"/>
                  </a:lnTo>
                  <a:lnTo>
                    <a:pt x="89166" y="267487"/>
                  </a:lnTo>
                  <a:lnTo>
                    <a:pt x="123876" y="256976"/>
                  </a:lnTo>
                  <a:lnTo>
                    <a:pt x="152219" y="228314"/>
                  </a:lnTo>
                  <a:lnTo>
                    <a:pt x="171326" y="185802"/>
                  </a:lnTo>
                  <a:lnTo>
                    <a:pt x="178333" y="133743"/>
                  </a:lnTo>
                  <a:lnTo>
                    <a:pt x="171326" y="81685"/>
                  </a:lnTo>
                  <a:lnTo>
                    <a:pt x="152219" y="39173"/>
                  </a:lnTo>
                  <a:lnTo>
                    <a:pt x="123876" y="10510"/>
                  </a:lnTo>
                  <a:lnTo>
                    <a:pt x="89166" y="0"/>
                  </a:lnTo>
                  <a:close/>
                </a:path>
              </a:pathLst>
            </a:custGeom>
            <a:solidFill>
              <a:srgbClr val="282E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6936864" y="7992088"/>
              <a:ext cx="176530" cy="264160"/>
            </a:xfrm>
            <a:custGeom>
              <a:avLst/>
              <a:gdLst/>
              <a:ahLst/>
              <a:cxnLst/>
              <a:rect l="l" t="t" r="r" b="b"/>
              <a:pathLst>
                <a:path w="176529" h="264159">
                  <a:moveTo>
                    <a:pt x="87972" y="0"/>
                  </a:moveTo>
                  <a:lnTo>
                    <a:pt x="53728" y="10370"/>
                  </a:lnTo>
                  <a:lnTo>
                    <a:pt x="25765" y="38650"/>
                  </a:lnTo>
                  <a:lnTo>
                    <a:pt x="6912" y="80597"/>
                  </a:lnTo>
                  <a:lnTo>
                    <a:pt x="0" y="131965"/>
                  </a:lnTo>
                  <a:lnTo>
                    <a:pt x="6912" y="183333"/>
                  </a:lnTo>
                  <a:lnTo>
                    <a:pt x="25765" y="225280"/>
                  </a:lnTo>
                  <a:lnTo>
                    <a:pt x="53728" y="253561"/>
                  </a:lnTo>
                  <a:lnTo>
                    <a:pt x="87972" y="263931"/>
                  </a:lnTo>
                  <a:lnTo>
                    <a:pt x="122217" y="253561"/>
                  </a:lnTo>
                  <a:lnTo>
                    <a:pt x="150180" y="225280"/>
                  </a:lnTo>
                  <a:lnTo>
                    <a:pt x="169033" y="183333"/>
                  </a:lnTo>
                  <a:lnTo>
                    <a:pt x="175945" y="131965"/>
                  </a:lnTo>
                  <a:lnTo>
                    <a:pt x="169033" y="80597"/>
                  </a:lnTo>
                  <a:lnTo>
                    <a:pt x="150180" y="38650"/>
                  </a:lnTo>
                  <a:lnTo>
                    <a:pt x="122217" y="10370"/>
                  </a:lnTo>
                  <a:lnTo>
                    <a:pt x="87972" y="0"/>
                  </a:lnTo>
                  <a:close/>
                </a:path>
              </a:pathLst>
            </a:custGeom>
            <a:solidFill>
              <a:srgbClr val="292F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6938048" y="7993879"/>
              <a:ext cx="173990" cy="260350"/>
            </a:xfrm>
            <a:custGeom>
              <a:avLst/>
              <a:gdLst/>
              <a:ahLst/>
              <a:cxnLst/>
              <a:rect l="l" t="t" r="r" b="b"/>
              <a:pathLst>
                <a:path w="173990" h="260350">
                  <a:moveTo>
                    <a:pt x="86791" y="0"/>
                  </a:moveTo>
                  <a:lnTo>
                    <a:pt x="53004" y="10229"/>
                  </a:lnTo>
                  <a:lnTo>
                    <a:pt x="25417" y="38126"/>
                  </a:lnTo>
                  <a:lnTo>
                    <a:pt x="6819" y="79504"/>
                  </a:lnTo>
                  <a:lnTo>
                    <a:pt x="0" y="130174"/>
                  </a:lnTo>
                  <a:lnTo>
                    <a:pt x="6819" y="180845"/>
                  </a:lnTo>
                  <a:lnTo>
                    <a:pt x="25417" y="222223"/>
                  </a:lnTo>
                  <a:lnTo>
                    <a:pt x="53004" y="250120"/>
                  </a:lnTo>
                  <a:lnTo>
                    <a:pt x="86791" y="260349"/>
                  </a:lnTo>
                  <a:lnTo>
                    <a:pt x="120571" y="250120"/>
                  </a:lnTo>
                  <a:lnTo>
                    <a:pt x="148155" y="222223"/>
                  </a:lnTo>
                  <a:lnTo>
                    <a:pt x="166751" y="180845"/>
                  </a:lnTo>
                  <a:lnTo>
                    <a:pt x="173570" y="130174"/>
                  </a:lnTo>
                  <a:lnTo>
                    <a:pt x="166751" y="79504"/>
                  </a:lnTo>
                  <a:lnTo>
                    <a:pt x="148155" y="38126"/>
                  </a:lnTo>
                  <a:lnTo>
                    <a:pt x="120571" y="10229"/>
                  </a:lnTo>
                  <a:lnTo>
                    <a:pt x="86791" y="0"/>
                  </a:lnTo>
                  <a:close/>
                </a:path>
              </a:pathLst>
            </a:custGeom>
            <a:solidFill>
              <a:srgbClr val="292F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6939246" y="7995669"/>
              <a:ext cx="171450" cy="257175"/>
            </a:xfrm>
            <a:custGeom>
              <a:avLst/>
              <a:gdLst/>
              <a:ahLst/>
              <a:cxnLst/>
              <a:rect l="l" t="t" r="r" b="b"/>
              <a:pathLst>
                <a:path w="171450" h="257175">
                  <a:moveTo>
                    <a:pt x="85585" y="0"/>
                  </a:moveTo>
                  <a:lnTo>
                    <a:pt x="52270" y="10089"/>
                  </a:lnTo>
                  <a:lnTo>
                    <a:pt x="25066" y="37603"/>
                  </a:lnTo>
                  <a:lnTo>
                    <a:pt x="6725" y="78411"/>
                  </a:lnTo>
                  <a:lnTo>
                    <a:pt x="0" y="128384"/>
                  </a:lnTo>
                  <a:lnTo>
                    <a:pt x="6725" y="178357"/>
                  </a:lnTo>
                  <a:lnTo>
                    <a:pt x="25066" y="219165"/>
                  </a:lnTo>
                  <a:lnTo>
                    <a:pt x="52270" y="246679"/>
                  </a:lnTo>
                  <a:lnTo>
                    <a:pt x="85585" y="256768"/>
                  </a:lnTo>
                  <a:lnTo>
                    <a:pt x="118901" y="246679"/>
                  </a:lnTo>
                  <a:lnTo>
                    <a:pt x="146110" y="219165"/>
                  </a:lnTo>
                  <a:lnTo>
                    <a:pt x="164455" y="178357"/>
                  </a:lnTo>
                  <a:lnTo>
                    <a:pt x="171183" y="128384"/>
                  </a:lnTo>
                  <a:lnTo>
                    <a:pt x="164455" y="78411"/>
                  </a:lnTo>
                  <a:lnTo>
                    <a:pt x="146110" y="37603"/>
                  </a:lnTo>
                  <a:lnTo>
                    <a:pt x="118901" y="10089"/>
                  </a:lnTo>
                  <a:lnTo>
                    <a:pt x="85585" y="0"/>
                  </a:lnTo>
                  <a:close/>
                </a:path>
              </a:pathLst>
            </a:custGeom>
            <a:solidFill>
              <a:srgbClr val="2930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6940429" y="7997447"/>
              <a:ext cx="168808" cy="2532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6837683" y="8162806"/>
              <a:ext cx="372745" cy="153670"/>
            </a:xfrm>
            <a:custGeom>
              <a:avLst/>
              <a:gdLst/>
              <a:ahLst/>
              <a:cxnLst/>
              <a:rect l="l" t="t" r="r" b="b"/>
              <a:pathLst>
                <a:path w="372745" h="153670">
                  <a:moveTo>
                    <a:pt x="0" y="153606"/>
                  </a:moveTo>
                  <a:lnTo>
                    <a:pt x="372516" y="153606"/>
                  </a:lnTo>
                  <a:lnTo>
                    <a:pt x="372516" y="0"/>
                  </a:lnTo>
                  <a:lnTo>
                    <a:pt x="0" y="0"/>
                  </a:lnTo>
                  <a:lnTo>
                    <a:pt x="0" y="153606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6837683" y="8162806"/>
              <a:ext cx="372745" cy="153670"/>
            </a:xfrm>
            <a:custGeom>
              <a:avLst/>
              <a:gdLst/>
              <a:ahLst/>
              <a:cxnLst/>
              <a:rect l="l" t="t" r="r" b="b"/>
              <a:pathLst>
                <a:path w="372745" h="153670">
                  <a:moveTo>
                    <a:pt x="357768" y="0"/>
                  </a:moveTo>
                  <a:lnTo>
                    <a:pt x="16525" y="0"/>
                  </a:lnTo>
                  <a:lnTo>
                    <a:pt x="12928" y="6623"/>
                  </a:lnTo>
                  <a:lnTo>
                    <a:pt x="10185" y="12299"/>
                  </a:lnTo>
                  <a:lnTo>
                    <a:pt x="7721" y="18129"/>
                  </a:lnTo>
                  <a:lnTo>
                    <a:pt x="1179" y="36015"/>
                  </a:lnTo>
                  <a:lnTo>
                    <a:pt x="0" y="40606"/>
                  </a:lnTo>
                  <a:lnTo>
                    <a:pt x="0" y="147213"/>
                  </a:lnTo>
                  <a:lnTo>
                    <a:pt x="1179" y="151804"/>
                  </a:lnTo>
                  <a:lnTo>
                    <a:pt x="1838" y="153606"/>
                  </a:lnTo>
                  <a:lnTo>
                    <a:pt x="372461" y="153606"/>
                  </a:lnTo>
                  <a:lnTo>
                    <a:pt x="372516" y="34362"/>
                  </a:lnTo>
                  <a:lnTo>
                    <a:pt x="366572" y="18129"/>
                  </a:lnTo>
                  <a:lnTo>
                    <a:pt x="364108" y="12299"/>
                  </a:lnTo>
                  <a:lnTo>
                    <a:pt x="361365" y="6623"/>
                  </a:lnTo>
                  <a:lnTo>
                    <a:pt x="357768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6838638" y="8162806"/>
              <a:ext cx="372110" cy="153670"/>
            </a:xfrm>
            <a:custGeom>
              <a:avLst/>
              <a:gdLst/>
              <a:ahLst/>
              <a:cxnLst/>
              <a:rect l="l" t="t" r="r" b="b"/>
              <a:pathLst>
                <a:path w="372109" h="153670">
                  <a:moveTo>
                    <a:pt x="347029" y="0"/>
                  </a:moveTo>
                  <a:lnTo>
                    <a:pt x="25360" y="0"/>
                  </a:lnTo>
                  <a:lnTo>
                    <a:pt x="23914" y="2533"/>
                  </a:lnTo>
                  <a:lnTo>
                    <a:pt x="8374" y="38549"/>
                  </a:lnTo>
                  <a:lnTo>
                    <a:pt x="0" y="93910"/>
                  </a:lnTo>
                  <a:lnTo>
                    <a:pt x="962" y="112944"/>
                  </a:lnTo>
                  <a:lnTo>
                    <a:pt x="3786" y="131429"/>
                  </a:lnTo>
                  <a:lnTo>
                    <a:pt x="8374" y="149270"/>
                  </a:lnTo>
                  <a:lnTo>
                    <a:pt x="9960" y="153606"/>
                  </a:lnTo>
                  <a:lnTo>
                    <a:pt x="362433" y="153606"/>
                  </a:lnTo>
                  <a:lnTo>
                    <a:pt x="364020" y="149270"/>
                  </a:lnTo>
                  <a:lnTo>
                    <a:pt x="368607" y="131429"/>
                  </a:lnTo>
                  <a:lnTo>
                    <a:pt x="371428" y="112944"/>
                  </a:lnTo>
                  <a:lnTo>
                    <a:pt x="371561" y="110307"/>
                  </a:lnTo>
                  <a:lnTo>
                    <a:pt x="371561" y="77513"/>
                  </a:lnTo>
                  <a:lnTo>
                    <a:pt x="364020" y="38549"/>
                  </a:lnTo>
                  <a:lnTo>
                    <a:pt x="348488" y="2533"/>
                  </a:lnTo>
                  <a:lnTo>
                    <a:pt x="347029" y="0"/>
                  </a:lnTo>
                  <a:close/>
                </a:path>
              </a:pathLst>
            </a:custGeom>
            <a:solidFill>
              <a:srgbClr val="17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6847174" y="8162806"/>
              <a:ext cx="355600" cy="153670"/>
            </a:xfrm>
            <a:custGeom>
              <a:avLst/>
              <a:gdLst/>
              <a:ahLst/>
              <a:cxnLst/>
              <a:rect l="l" t="t" r="r" b="b"/>
              <a:pathLst>
                <a:path w="355600" h="153670">
                  <a:moveTo>
                    <a:pt x="328494" y="0"/>
                  </a:moveTo>
                  <a:lnTo>
                    <a:pt x="26825" y="0"/>
                  </a:lnTo>
                  <a:lnTo>
                    <a:pt x="24231" y="4235"/>
                  </a:lnTo>
                  <a:lnTo>
                    <a:pt x="7983" y="41089"/>
                  </a:lnTo>
                  <a:lnTo>
                    <a:pt x="0" y="93910"/>
                  </a:lnTo>
                  <a:lnTo>
                    <a:pt x="916" y="112071"/>
                  </a:lnTo>
                  <a:lnTo>
                    <a:pt x="3606" y="129709"/>
                  </a:lnTo>
                  <a:lnTo>
                    <a:pt x="7983" y="146736"/>
                  </a:lnTo>
                  <a:lnTo>
                    <a:pt x="10497" y="153606"/>
                  </a:lnTo>
                  <a:lnTo>
                    <a:pt x="344823" y="153606"/>
                  </a:lnTo>
                  <a:lnTo>
                    <a:pt x="347337" y="146736"/>
                  </a:lnTo>
                  <a:lnTo>
                    <a:pt x="351713" y="129709"/>
                  </a:lnTo>
                  <a:lnTo>
                    <a:pt x="354404" y="112071"/>
                  </a:lnTo>
                  <a:lnTo>
                    <a:pt x="355320" y="93910"/>
                  </a:lnTo>
                  <a:lnTo>
                    <a:pt x="354404" y="75749"/>
                  </a:lnTo>
                  <a:lnTo>
                    <a:pt x="341363" y="24771"/>
                  </a:lnTo>
                  <a:lnTo>
                    <a:pt x="328494" y="0"/>
                  </a:lnTo>
                  <a:close/>
                </a:path>
              </a:pathLst>
            </a:custGeom>
            <a:solidFill>
              <a:srgbClr val="1710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6855710" y="8162806"/>
              <a:ext cx="338455" cy="153670"/>
            </a:xfrm>
            <a:custGeom>
              <a:avLst/>
              <a:gdLst/>
              <a:ahLst/>
              <a:cxnLst/>
              <a:rect l="l" t="t" r="r" b="b"/>
              <a:pathLst>
                <a:path w="338454" h="153670">
                  <a:moveTo>
                    <a:pt x="309782" y="0"/>
                  </a:moveTo>
                  <a:lnTo>
                    <a:pt x="28468" y="0"/>
                  </a:lnTo>
                  <a:lnTo>
                    <a:pt x="24478" y="6222"/>
                  </a:lnTo>
                  <a:lnTo>
                    <a:pt x="7597" y="43623"/>
                  </a:lnTo>
                  <a:lnTo>
                    <a:pt x="0" y="93910"/>
                  </a:lnTo>
                  <a:lnTo>
                    <a:pt x="871" y="111203"/>
                  </a:lnTo>
                  <a:lnTo>
                    <a:pt x="3432" y="127993"/>
                  </a:lnTo>
                  <a:lnTo>
                    <a:pt x="7597" y="144198"/>
                  </a:lnTo>
                  <a:lnTo>
                    <a:pt x="11041" y="153606"/>
                  </a:lnTo>
                  <a:lnTo>
                    <a:pt x="327198" y="153606"/>
                  </a:lnTo>
                  <a:lnTo>
                    <a:pt x="330643" y="144198"/>
                  </a:lnTo>
                  <a:lnTo>
                    <a:pt x="334813" y="127993"/>
                  </a:lnTo>
                  <a:lnTo>
                    <a:pt x="337377" y="111203"/>
                  </a:lnTo>
                  <a:lnTo>
                    <a:pt x="338251" y="93910"/>
                  </a:lnTo>
                  <a:lnTo>
                    <a:pt x="337377" y="76622"/>
                  </a:lnTo>
                  <a:lnTo>
                    <a:pt x="324954" y="28086"/>
                  </a:lnTo>
                  <a:lnTo>
                    <a:pt x="309782" y="0"/>
                  </a:lnTo>
                  <a:close/>
                </a:path>
              </a:pathLst>
            </a:custGeom>
            <a:solidFill>
              <a:srgbClr val="181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6864233" y="8162806"/>
              <a:ext cx="321310" cy="153670"/>
            </a:xfrm>
            <a:custGeom>
              <a:avLst/>
              <a:gdLst/>
              <a:ahLst/>
              <a:cxnLst/>
              <a:rect l="l" t="t" r="r" b="b"/>
              <a:pathLst>
                <a:path w="321309" h="153670">
                  <a:moveTo>
                    <a:pt x="290906" y="0"/>
                  </a:moveTo>
                  <a:lnTo>
                    <a:pt x="30289" y="0"/>
                  </a:lnTo>
                  <a:lnTo>
                    <a:pt x="28879" y="2000"/>
                  </a:lnTo>
                  <a:lnTo>
                    <a:pt x="7222" y="46155"/>
                  </a:lnTo>
                  <a:lnTo>
                    <a:pt x="0" y="93910"/>
                  </a:lnTo>
                  <a:lnTo>
                    <a:pt x="829" y="110329"/>
                  </a:lnTo>
                  <a:lnTo>
                    <a:pt x="3263" y="126274"/>
                  </a:lnTo>
                  <a:lnTo>
                    <a:pt x="7222" y="141664"/>
                  </a:lnTo>
                  <a:lnTo>
                    <a:pt x="11594" y="153606"/>
                  </a:lnTo>
                  <a:lnTo>
                    <a:pt x="309601" y="153606"/>
                  </a:lnTo>
                  <a:lnTo>
                    <a:pt x="313973" y="141664"/>
                  </a:lnTo>
                  <a:lnTo>
                    <a:pt x="317931" y="126274"/>
                  </a:lnTo>
                  <a:lnTo>
                    <a:pt x="320366" y="110329"/>
                  </a:lnTo>
                  <a:lnTo>
                    <a:pt x="321195" y="93910"/>
                  </a:lnTo>
                  <a:lnTo>
                    <a:pt x="320366" y="77490"/>
                  </a:lnTo>
                  <a:lnTo>
                    <a:pt x="308571" y="31400"/>
                  </a:lnTo>
                  <a:lnTo>
                    <a:pt x="290906" y="0"/>
                  </a:lnTo>
                  <a:close/>
                </a:path>
              </a:pathLst>
            </a:custGeom>
            <a:solidFill>
              <a:srgbClr val="1A10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6872769" y="8162806"/>
              <a:ext cx="304165" cy="153670"/>
            </a:xfrm>
            <a:custGeom>
              <a:avLst/>
              <a:gdLst/>
              <a:ahLst/>
              <a:cxnLst/>
              <a:rect l="l" t="t" r="r" b="b"/>
              <a:pathLst>
                <a:path w="304165" h="153670">
                  <a:moveTo>
                    <a:pt x="271721" y="0"/>
                  </a:moveTo>
                  <a:lnTo>
                    <a:pt x="32405" y="0"/>
                  </a:lnTo>
                  <a:lnTo>
                    <a:pt x="31623" y="946"/>
                  </a:lnTo>
                  <a:lnTo>
                    <a:pt x="11950" y="34728"/>
                  </a:lnTo>
                  <a:lnTo>
                    <a:pt x="785" y="78363"/>
                  </a:lnTo>
                  <a:lnTo>
                    <a:pt x="0" y="93910"/>
                  </a:lnTo>
                  <a:lnTo>
                    <a:pt x="785" y="109456"/>
                  </a:lnTo>
                  <a:lnTo>
                    <a:pt x="3089" y="124553"/>
                  </a:lnTo>
                  <a:lnTo>
                    <a:pt x="6836" y="139124"/>
                  </a:lnTo>
                  <a:lnTo>
                    <a:pt x="11950" y="153092"/>
                  </a:lnTo>
                  <a:lnTo>
                    <a:pt x="12183" y="153606"/>
                  </a:lnTo>
                  <a:lnTo>
                    <a:pt x="291943" y="153606"/>
                  </a:lnTo>
                  <a:lnTo>
                    <a:pt x="303341" y="109456"/>
                  </a:lnTo>
                  <a:lnTo>
                    <a:pt x="304126" y="93910"/>
                  </a:lnTo>
                  <a:lnTo>
                    <a:pt x="303341" y="78363"/>
                  </a:lnTo>
                  <a:lnTo>
                    <a:pt x="292176" y="34728"/>
                  </a:lnTo>
                  <a:lnTo>
                    <a:pt x="272503" y="946"/>
                  </a:lnTo>
                  <a:lnTo>
                    <a:pt x="271721" y="0"/>
                  </a:lnTo>
                  <a:close/>
                </a:path>
              </a:pathLst>
            </a:custGeom>
            <a:solidFill>
              <a:srgbClr val="1A10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6881306" y="8162806"/>
              <a:ext cx="287655" cy="153670"/>
            </a:xfrm>
            <a:custGeom>
              <a:avLst/>
              <a:gdLst/>
              <a:ahLst/>
              <a:cxnLst/>
              <a:rect l="l" t="t" r="r" b="b"/>
              <a:pathLst>
                <a:path w="287654" h="153670">
                  <a:moveTo>
                    <a:pt x="252086" y="0"/>
                  </a:moveTo>
                  <a:lnTo>
                    <a:pt x="34971" y="0"/>
                  </a:lnTo>
                  <a:lnTo>
                    <a:pt x="34239" y="844"/>
                  </a:lnTo>
                  <a:lnTo>
                    <a:pt x="11277" y="38042"/>
                  </a:lnTo>
                  <a:lnTo>
                    <a:pt x="740" y="79237"/>
                  </a:lnTo>
                  <a:lnTo>
                    <a:pt x="0" y="93910"/>
                  </a:lnTo>
                  <a:lnTo>
                    <a:pt x="740" y="108583"/>
                  </a:lnTo>
                  <a:lnTo>
                    <a:pt x="2914" y="122834"/>
                  </a:lnTo>
                  <a:lnTo>
                    <a:pt x="6450" y="136590"/>
                  </a:lnTo>
                  <a:lnTo>
                    <a:pt x="11277" y="149777"/>
                  </a:lnTo>
                  <a:lnTo>
                    <a:pt x="13009" y="153606"/>
                  </a:lnTo>
                  <a:lnTo>
                    <a:pt x="274048" y="153606"/>
                  </a:lnTo>
                  <a:lnTo>
                    <a:pt x="286317" y="108583"/>
                  </a:lnTo>
                  <a:lnTo>
                    <a:pt x="287058" y="93910"/>
                  </a:lnTo>
                  <a:lnTo>
                    <a:pt x="286317" y="79237"/>
                  </a:lnTo>
                  <a:lnTo>
                    <a:pt x="275780" y="38042"/>
                  </a:lnTo>
                  <a:lnTo>
                    <a:pt x="252818" y="844"/>
                  </a:lnTo>
                  <a:lnTo>
                    <a:pt x="252086" y="0"/>
                  </a:lnTo>
                  <a:close/>
                </a:path>
              </a:pathLst>
            </a:custGeom>
            <a:solidFill>
              <a:srgbClr val="1A10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6889842" y="8162806"/>
              <a:ext cx="270510" cy="153670"/>
            </a:xfrm>
            <a:custGeom>
              <a:avLst/>
              <a:gdLst/>
              <a:ahLst/>
              <a:cxnLst/>
              <a:rect l="l" t="t" r="r" b="b"/>
              <a:pathLst>
                <a:path w="270509" h="153670">
                  <a:moveTo>
                    <a:pt x="231716" y="0"/>
                  </a:moveTo>
                  <a:lnTo>
                    <a:pt x="38272" y="0"/>
                  </a:lnTo>
                  <a:lnTo>
                    <a:pt x="23049" y="18443"/>
                  </a:lnTo>
                  <a:lnTo>
                    <a:pt x="10604" y="41370"/>
                  </a:lnTo>
                  <a:lnTo>
                    <a:pt x="2741" y="66706"/>
                  </a:lnTo>
                  <a:lnTo>
                    <a:pt x="0" y="93910"/>
                  </a:lnTo>
                  <a:lnTo>
                    <a:pt x="2741" y="121113"/>
                  </a:lnTo>
                  <a:lnTo>
                    <a:pt x="10604" y="146450"/>
                  </a:lnTo>
                  <a:lnTo>
                    <a:pt x="14489" y="153606"/>
                  </a:lnTo>
                  <a:lnTo>
                    <a:pt x="255495" y="153606"/>
                  </a:lnTo>
                  <a:lnTo>
                    <a:pt x="259380" y="146450"/>
                  </a:lnTo>
                  <a:lnTo>
                    <a:pt x="267246" y="121113"/>
                  </a:lnTo>
                  <a:lnTo>
                    <a:pt x="269989" y="93910"/>
                  </a:lnTo>
                  <a:lnTo>
                    <a:pt x="267246" y="66706"/>
                  </a:lnTo>
                  <a:lnTo>
                    <a:pt x="259380" y="41370"/>
                  </a:lnTo>
                  <a:lnTo>
                    <a:pt x="246934" y="18443"/>
                  </a:lnTo>
                  <a:lnTo>
                    <a:pt x="231716" y="0"/>
                  </a:lnTo>
                  <a:close/>
                </a:path>
              </a:pathLst>
            </a:custGeom>
            <a:solidFill>
              <a:srgbClr val="1B0F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6898366" y="8162806"/>
              <a:ext cx="252933" cy="15360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6837683" y="8162813"/>
              <a:ext cx="372745" cy="0"/>
            </a:xfrm>
            <a:custGeom>
              <a:avLst/>
              <a:gdLst/>
              <a:ahLst/>
              <a:cxnLst/>
              <a:rect l="l" t="t" r="r" b="b"/>
              <a:pathLst>
                <a:path w="372745">
                  <a:moveTo>
                    <a:pt x="0" y="0"/>
                  </a:moveTo>
                  <a:lnTo>
                    <a:pt x="372516" y="0"/>
                  </a:lnTo>
                </a:path>
              </a:pathLst>
            </a:custGeom>
            <a:ln w="3289">
              <a:solidFill>
                <a:srgbClr val="1610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6853519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4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6853497" y="8162500"/>
              <a:ext cx="342900" cy="0"/>
            </a:xfrm>
            <a:custGeom>
              <a:avLst/>
              <a:gdLst/>
              <a:ahLst/>
              <a:cxnLst/>
              <a:rect l="l" t="t" r="r" b="b"/>
              <a:pathLst>
                <a:path w="342900">
                  <a:moveTo>
                    <a:pt x="0" y="0"/>
                  </a:moveTo>
                  <a:lnTo>
                    <a:pt x="342679" y="0"/>
                  </a:lnTo>
                </a:path>
              </a:pathLst>
            </a:custGeom>
            <a:ln w="3810">
              <a:solidFill>
                <a:srgbClr val="1610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7196144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3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6853485" y="81592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3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7196144" y="81592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6853836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4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6853815" y="8162500"/>
              <a:ext cx="342265" cy="0"/>
            </a:xfrm>
            <a:custGeom>
              <a:avLst/>
              <a:gdLst/>
              <a:ahLst/>
              <a:cxnLst/>
              <a:rect l="l" t="t" r="r" b="b"/>
              <a:pathLst>
                <a:path w="342265">
                  <a:moveTo>
                    <a:pt x="0" y="0"/>
                  </a:moveTo>
                  <a:lnTo>
                    <a:pt x="342044" y="0"/>
                  </a:lnTo>
                </a:path>
              </a:pathLst>
            </a:custGeom>
            <a:ln w="3810">
              <a:solidFill>
                <a:srgbClr val="1610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7195826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3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6853802" y="81592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3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7195826" y="81592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6854154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4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17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6854135" y="8162500"/>
              <a:ext cx="341630" cy="0"/>
            </a:xfrm>
            <a:custGeom>
              <a:avLst/>
              <a:gdLst/>
              <a:ahLst/>
              <a:cxnLst/>
              <a:rect l="l" t="t" r="r" b="b"/>
              <a:pathLst>
                <a:path w="341629">
                  <a:moveTo>
                    <a:pt x="0" y="0"/>
                  </a:moveTo>
                  <a:lnTo>
                    <a:pt x="341410" y="0"/>
                  </a:lnTo>
                </a:path>
              </a:pathLst>
            </a:custGeom>
            <a:ln w="3810">
              <a:solidFill>
                <a:srgbClr val="1711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7195509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32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7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6854123" y="815927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32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7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7195509" y="815927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6854472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4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6854452" y="8162500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780" y="0"/>
                  </a:lnTo>
                </a:path>
              </a:pathLst>
            </a:custGeom>
            <a:ln w="3810">
              <a:solidFill>
                <a:srgbClr val="1711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7195204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28" y="0"/>
                  </a:moveTo>
                  <a:lnTo>
                    <a:pt x="0" y="132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6854440" y="815927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32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7195204" y="815927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6854776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4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6854755" y="8162500"/>
              <a:ext cx="340360" cy="0"/>
            </a:xfrm>
            <a:custGeom>
              <a:avLst/>
              <a:gdLst/>
              <a:ahLst/>
              <a:cxnLst/>
              <a:rect l="l" t="t" r="r" b="b"/>
              <a:pathLst>
                <a:path w="340359">
                  <a:moveTo>
                    <a:pt x="0" y="0"/>
                  </a:moveTo>
                  <a:lnTo>
                    <a:pt x="340169" y="0"/>
                  </a:lnTo>
                </a:path>
              </a:pathLst>
            </a:custGeom>
            <a:ln w="3810">
              <a:solidFill>
                <a:srgbClr val="1711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7194887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0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6854742" y="81592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0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7194887" y="81592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6855093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4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16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6855072" y="8162500"/>
              <a:ext cx="339725" cy="0"/>
            </a:xfrm>
            <a:custGeom>
              <a:avLst/>
              <a:gdLst/>
              <a:ahLst/>
              <a:cxnLst/>
              <a:rect l="l" t="t" r="r" b="b"/>
              <a:pathLst>
                <a:path w="339725">
                  <a:moveTo>
                    <a:pt x="0" y="0"/>
                  </a:moveTo>
                  <a:lnTo>
                    <a:pt x="339535" y="0"/>
                  </a:lnTo>
                </a:path>
              </a:pathLst>
            </a:custGeom>
            <a:ln w="3810">
              <a:solidFill>
                <a:srgbClr val="16112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7194569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0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6855059" y="81592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9" y="0"/>
                  </a:moveTo>
                  <a:lnTo>
                    <a:pt x="0" y="130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16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7194569" y="81592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6855412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3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1711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6855392" y="8162500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0" y="0"/>
                  </a:moveTo>
                  <a:lnTo>
                    <a:pt x="338894" y="0"/>
                  </a:lnTo>
                </a:path>
              </a:pathLst>
            </a:custGeom>
            <a:ln w="3810">
              <a:solidFill>
                <a:srgbClr val="1711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7194252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29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711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6855380" y="81593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29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711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7194252" y="81593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1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6855716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4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6855695" y="8162500"/>
              <a:ext cx="338455" cy="0"/>
            </a:xfrm>
            <a:custGeom>
              <a:avLst/>
              <a:gdLst/>
              <a:ahLst/>
              <a:cxnLst/>
              <a:rect l="l" t="t" r="r" b="b"/>
              <a:pathLst>
                <a:path w="338454">
                  <a:moveTo>
                    <a:pt x="0" y="0"/>
                  </a:moveTo>
                  <a:lnTo>
                    <a:pt x="338284" y="0"/>
                  </a:lnTo>
                </a:path>
              </a:pathLst>
            </a:custGeom>
            <a:ln w="3810">
              <a:solidFill>
                <a:srgbClr val="16112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7193947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29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6855682" y="81593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29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7193947" y="81593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6856034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4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15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6856013" y="8162500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20">
                  <a:moveTo>
                    <a:pt x="0" y="0"/>
                  </a:moveTo>
                  <a:lnTo>
                    <a:pt x="337654" y="0"/>
                  </a:lnTo>
                </a:path>
              </a:pathLst>
            </a:custGeom>
            <a:ln w="3810">
              <a:solidFill>
                <a:srgbClr val="15112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7193629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28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6856000" y="815931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28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7193629" y="815931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6856351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3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1512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6856332" y="8162500"/>
              <a:ext cx="337185" cy="0"/>
            </a:xfrm>
            <a:custGeom>
              <a:avLst/>
              <a:gdLst/>
              <a:ahLst/>
              <a:cxnLst/>
              <a:rect l="l" t="t" r="r" b="b"/>
              <a:pathLst>
                <a:path w="337184">
                  <a:moveTo>
                    <a:pt x="0" y="0"/>
                  </a:moveTo>
                  <a:lnTo>
                    <a:pt x="337014" y="0"/>
                  </a:lnTo>
                </a:path>
              </a:pathLst>
            </a:custGeom>
            <a:ln w="3810">
              <a:solidFill>
                <a:srgbClr val="1512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7193312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4" y="0"/>
                  </a:moveTo>
                  <a:lnTo>
                    <a:pt x="0" y="128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512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6856320" y="815931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28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512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7193312" y="815931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2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6856651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8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512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6856634" y="8162500"/>
              <a:ext cx="336550" cy="0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0" y="0"/>
                  </a:moveTo>
                  <a:lnTo>
                    <a:pt x="336411" y="0"/>
                  </a:lnTo>
                </a:path>
              </a:pathLst>
            </a:custGeom>
            <a:ln w="3810">
              <a:solidFill>
                <a:srgbClr val="15122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7193007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7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2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6856622" y="81593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2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7193007" y="81593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2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685696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8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51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6856952" y="8162500"/>
              <a:ext cx="335915" cy="0"/>
            </a:xfrm>
            <a:custGeom>
              <a:avLst/>
              <a:gdLst/>
              <a:ahLst/>
              <a:cxnLst/>
              <a:rect l="l" t="t" r="r" b="b"/>
              <a:pathLst>
                <a:path w="335915">
                  <a:moveTo>
                    <a:pt x="0" y="0"/>
                  </a:moveTo>
                  <a:lnTo>
                    <a:pt x="335775" y="0"/>
                  </a:lnTo>
                </a:path>
              </a:pathLst>
            </a:custGeom>
            <a:ln w="3810">
              <a:solidFill>
                <a:srgbClr val="15122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7192690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7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6856940" y="81593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7192690" y="81593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6857288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513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6857272" y="8162500"/>
              <a:ext cx="335280" cy="0"/>
            </a:xfrm>
            <a:custGeom>
              <a:avLst/>
              <a:gdLst/>
              <a:ahLst/>
              <a:cxnLst/>
              <a:rect l="l" t="t" r="r" b="b"/>
              <a:pathLst>
                <a:path w="335279">
                  <a:moveTo>
                    <a:pt x="0" y="0"/>
                  </a:moveTo>
                  <a:lnTo>
                    <a:pt x="335134" y="0"/>
                  </a:lnTo>
                </a:path>
              </a:pathLst>
            </a:custGeom>
            <a:ln w="3810">
              <a:solidFill>
                <a:srgbClr val="15132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7192372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125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513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6857261" y="815933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125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513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7192372" y="815933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3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685759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4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6857582" y="8162500"/>
              <a:ext cx="334645" cy="0"/>
            </a:xfrm>
            <a:custGeom>
              <a:avLst/>
              <a:gdLst/>
              <a:ahLst/>
              <a:cxnLst/>
              <a:rect l="l" t="t" r="r" b="b"/>
              <a:pathLst>
                <a:path w="334645">
                  <a:moveTo>
                    <a:pt x="0" y="0"/>
                  </a:moveTo>
                  <a:lnTo>
                    <a:pt x="334513" y="0"/>
                  </a:lnTo>
                </a:path>
              </a:pathLst>
            </a:custGeom>
            <a:ln w="3810">
              <a:solidFill>
                <a:srgbClr val="14143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7192067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7" y="0"/>
                  </a:moveTo>
                  <a:lnTo>
                    <a:pt x="0" y="125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14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6857572" y="815933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7" y="0"/>
                  </a:moveTo>
                  <a:lnTo>
                    <a:pt x="0" y="125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14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7192067" y="815933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685790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8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5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6857892" y="8162500"/>
              <a:ext cx="334010" cy="0"/>
            </a:xfrm>
            <a:custGeom>
              <a:avLst/>
              <a:gdLst/>
              <a:ahLst/>
              <a:cxnLst/>
              <a:rect l="l" t="t" r="r" b="b"/>
              <a:pathLst>
                <a:path w="334009">
                  <a:moveTo>
                    <a:pt x="0" y="0"/>
                  </a:moveTo>
                  <a:lnTo>
                    <a:pt x="333895" y="0"/>
                  </a:lnTo>
                </a:path>
              </a:pathLst>
            </a:custGeom>
            <a:ln w="3810">
              <a:solidFill>
                <a:srgbClr val="15143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7191750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4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6857879" y="815935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4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7191750" y="815935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6858227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8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51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6858209" y="8162500"/>
              <a:ext cx="333375" cy="0"/>
            </a:xfrm>
            <a:custGeom>
              <a:avLst/>
              <a:gdLst/>
              <a:ahLst/>
              <a:cxnLst/>
              <a:rect l="l" t="t" r="r" b="b"/>
              <a:pathLst>
                <a:path w="333375">
                  <a:moveTo>
                    <a:pt x="0" y="0"/>
                  </a:moveTo>
                  <a:lnTo>
                    <a:pt x="333254" y="0"/>
                  </a:lnTo>
                </a:path>
              </a:pathLst>
            </a:custGeom>
            <a:ln w="3810">
              <a:solidFill>
                <a:srgbClr val="1515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7191433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4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6858196" y="815935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4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7191433" y="815935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6858545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415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6858530" y="8162500"/>
              <a:ext cx="332740" cy="0"/>
            </a:xfrm>
            <a:custGeom>
              <a:avLst/>
              <a:gdLst/>
              <a:ahLst/>
              <a:cxnLst/>
              <a:rect l="l" t="t" r="r" b="b"/>
              <a:pathLst>
                <a:path w="332740">
                  <a:moveTo>
                    <a:pt x="0" y="0"/>
                  </a:moveTo>
                  <a:lnTo>
                    <a:pt x="332618" y="0"/>
                  </a:lnTo>
                </a:path>
              </a:pathLst>
            </a:custGeom>
            <a:ln w="3810">
              <a:solidFill>
                <a:srgbClr val="14153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7191115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123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415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6858519" y="81593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123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415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7191115" y="81593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5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685884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8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416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6858832" y="8162500"/>
              <a:ext cx="332105" cy="0"/>
            </a:xfrm>
            <a:custGeom>
              <a:avLst/>
              <a:gdLst/>
              <a:ahLst/>
              <a:cxnLst/>
              <a:rect l="l" t="t" r="r" b="b"/>
              <a:pathLst>
                <a:path w="332104">
                  <a:moveTo>
                    <a:pt x="0" y="0"/>
                  </a:moveTo>
                  <a:lnTo>
                    <a:pt x="332016" y="0"/>
                  </a:lnTo>
                </a:path>
              </a:pathLst>
            </a:custGeom>
            <a:ln w="3810">
              <a:solidFill>
                <a:srgbClr val="14163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7190810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3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416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6858819" y="81593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3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416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7190810" y="81593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6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6859167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8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517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6859150" y="8162500"/>
              <a:ext cx="331470" cy="0"/>
            </a:xfrm>
            <a:custGeom>
              <a:avLst/>
              <a:gdLst/>
              <a:ahLst/>
              <a:cxnLst/>
              <a:rect l="l" t="t" r="r" b="b"/>
              <a:pathLst>
                <a:path w="331470">
                  <a:moveTo>
                    <a:pt x="0" y="0"/>
                  </a:moveTo>
                  <a:lnTo>
                    <a:pt x="331374" y="0"/>
                  </a:lnTo>
                </a:path>
              </a:pathLst>
            </a:custGeom>
            <a:ln w="3810">
              <a:solidFill>
                <a:srgbClr val="15173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7190492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7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6859137" y="81593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7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7190492" y="81593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7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6859485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518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6859470" y="8162500"/>
              <a:ext cx="330835" cy="0"/>
            </a:xfrm>
            <a:custGeom>
              <a:avLst/>
              <a:gdLst/>
              <a:ahLst/>
              <a:cxnLst/>
              <a:rect l="l" t="t" r="r" b="b"/>
              <a:pathLst>
                <a:path w="330834">
                  <a:moveTo>
                    <a:pt x="0" y="0"/>
                  </a:moveTo>
                  <a:lnTo>
                    <a:pt x="330738" y="0"/>
                  </a:lnTo>
                </a:path>
              </a:pathLst>
            </a:custGeom>
            <a:ln w="3810">
              <a:solidFill>
                <a:srgbClr val="1518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7190175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121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518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6859458" y="81593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121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518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7190175" y="81593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8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6859792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418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6859779" y="8162500"/>
              <a:ext cx="330200" cy="0"/>
            </a:xfrm>
            <a:custGeom>
              <a:avLst/>
              <a:gdLst/>
              <a:ahLst/>
              <a:cxnLst/>
              <a:rect l="l" t="t" r="r" b="b"/>
              <a:pathLst>
                <a:path w="330200">
                  <a:moveTo>
                    <a:pt x="0" y="0"/>
                  </a:moveTo>
                  <a:lnTo>
                    <a:pt x="330117" y="0"/>
                  </a:lnTo>
                </a:path>
              </a:pathLst>
            </a:custGeom>
            <a:ln w="3810">
              <a:solidFill>
                <a:srgbClr val="14183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7189870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6" y="0"/>
                  </a:moveTo>
                  <a:lnTo>
                    <a:pt x="0" y="120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418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6859770" y="815938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6" y="0"/>
                  </a:moveTo>
                  <a:lnTo>
                    <a:pt x="0" y="120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418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7189870" y="815938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8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6860106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419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6860089" y="8162500"/>
              <a:ext cx="329565" cy="0"/>
            </a:xfrm>
            <a:custGeom>
              <a:avLst/>
              <a:gdLst/>
              <a:ahLst/>
              <a:cxnLst/>
              <a:rect l="l" t="t" r="r" b="b"/>
              <a:pathLst>
                <a:path w="329565">
                  <a:moveTo>
                    <a:pt x="0" y="0"/>
                  </a:moveTo>
                  <a:lnTo>
                    <a:pt x="329494" y="0"/>
                  </a:lnTo>
                </a:path>
              </a:pathLst>
            </a:custGeom>
            <a:ln w="3810">
              <a:solidFill>
                <a:srgbClr val="1419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7189553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9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419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6860077" y="815938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0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419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7189553" y="815938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9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686042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51A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6860407" y="8162500"/>
              <a:ext cx="328930" cy="0"/>
            </a:xfrm>
            <a:custGeom>
              <a:avLst/>
              <a:gdLst/>
              <a:ahLst/>
              <a:cxnLst/>
              <a:rect l="l" t="t" r="r" b="b"/>
              <a:pathLst>
                <a:path w="328929">
                  <a:moveTo>
                    <a:pt x="0" y="0"/>
                  </a:moveTo>
                  <a:lnTo>
                    <a:pt x="328861" y="0"/>
                  </a:lnTo>
                </a:path>
              </a:pathLst>
            </a:custGeom>
            <a:ln w="3810">
              <a:solidFill>
                <a:srgbClr val="151A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7189235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119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51A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6860394" y="81594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9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A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7189235" y="81594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A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6860731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61C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6860719" y="8162500"/>
              <a:ext cx="328295" cy="0"/>
            </a:xfrm>
            <a:custGeom>
              <a:avLst/>
              <a:gdLst/>
              <a:ahLst/>
              <a:cxnLst/>
              <a:rect l="l" t="t" r="r" b="b"/>
              <a:pathLst>
                <a:path w="328295">
                  <a:moveTo>
                    <a:pt x="0" y="0"/>
                  </a:moveTo>
                  <a:lnTo>
                    <a:pt x="328237" y="0"/>
                  </a:lnTo>
                </a:path>
              </a:pathLst>
            </a:custGeom>
            <a:ln w="3810">
              <a:solidFill>
                <a:srgbClr val="161C3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7188930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6" y="0"/>
                  </a:moveTo>
                  <a:lnTo>
                    <a:pt x="0" y="119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61C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6860710" y="81594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6" y="0"/>
                  </a:moveTo>
                  <a:lnTo>
                    <a:pt x="0" y="119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61C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7188930" y="81594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C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6861047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61D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6861029" y="8162500"/>
              <a:ext cx="327660" cy="0"/>
            </a:xfrm>
            <a:custGeom>
              <a:avLst/>
              <a:gdLst/>
              <a:ahLst/>
              <a:cxnLst/>
              <a:rect l="l" t="t" r="r" b="b"/>
              <a:pathLst>
                <a:path w="327659">
                  <a:moveTo>
                    <a:pt x="0" y="0"/>
                  </a:moveTo>
                  <a:lnTo>
                    <a:pt x="327615" y="0"/>
                  </a:lnTo>
                </a:path>
              </a:pathLst>
            </a:custGeom>
            <a:ln w="3810">
              <a:solidFill>
                <a:srgbClr val="161D3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7188613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8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D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6861016" y="815941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8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D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7188613" y="815941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D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686136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61E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6861346" y="8162500"/>
              <a:ext cx="327025" cy="0"/>
            </a:xfrm>
            <a:custGeom>
              <a:avLst/>
              <a:gdLst/>
              <a:ahLst/>
              <a:cxnLst/>
              <a:rect l="l" t="t" r="r" b="b"/>
              <a:pathLst>
                <a:path w="327025">
                  <a:moveTo>
                    <a:pt x="0" y="0"/>
                  </a:moveTo>
                  <a:lnTo>
                    <a:pt x="326980" y="0"/>
                  </a:lnTo>
                </a:path>
              </a:pathLst>
            </a:custGeom>
            <a:ln w="3810">
              <a:solidFill>
                <a:srgbClr val="161E3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7188296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E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6861334" y="815941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8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E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7188296" y="815941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E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6861683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71E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6861667" y="8162500"/>
              <a:ext cx="326390" cy="0"/>
            </a:xfrm>
            <a:custGeom>
              <a:avLst/>
              <a:gdLst/>
              <a:ahLst/>
              <a:cxnLst/>
              <a:rect l="l" t="t" r="r" b="b"/>
              <a:pathLst>
                <a:path w="326390">
                  <a:moveTo>
                    <a:pt x="0" y="0"/>
                  </a:moveTo>
                  <a:lnTo>
                    <a:pt x="326343" y="0"/>
                  </a:lnTo>
                </a:path>
              </a:pathLst>
            </a:custGeom>
            <a:ln w="3810">
              <a:solidFill>
                <a:srgbClr val="171E3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7187978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116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71E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6861657" y="81594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116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71E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7187978" y="81594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E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6861987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720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6861969" y="8162500"/>
              <a:ext cx="325755" cy="0"/>
            </a:xfrm>
            <a:custGeom>
              <a:avLst/>
              <a:gdLst/>
              <a:ahLst/>
              <a:cxnLst/>
              <a:rect l="l" t="t" r="r" b="b"/>
              <a:pathLst>
                <a:path w="325754">
                  <a:moveTo>
                    <a:pt x="0" y="0"/>
                  </a:moveTo>
                  <a:lnTo>
                    <a:pt x="325735" y="0"/>
                  </a:lnTo>
                </a:path>
              </a:pathLst>
            </a:custGeom>
            <a:ln w="3810">
              <a:solidFill>
                <a:srgbClr val="1720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7187673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5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20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6861956" y="81594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20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7187673" y="81594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20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686230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721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6862287" y="8162500"/>
              <a:ext cx="325120" cy="0"/>
            </a:xfrm>
            <a:custGeom>
              <a:avLst/>
              <a:gdLst/>
              <a:ahLst/>
              <a:cxnLst/>
              <a:rect l="l" t="t" r="r" b="b"/>
              <a:pathLst>
                <a:path w="325120">
                  <a:moveTo>
                    <a:pt x="0" y="0"/>
                  </a:moveTo>
                  <a:lnTo>
                    <a:pt x="325107" y="0"/>
                  </a:lnTo>
                </a:path>
              </a:pathLst>
            </a:custGeom>
            <a:ln w="3810">
              <a:solidFill>
                <a:srgbClr val="17213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7187355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5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21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6862274" y="815943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5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21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7187355" y="815943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21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6862622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6862608" y="8162500"/>
              <a:ext cx="324485" cy="0"/>
            </a:xfrm>
            <a:custGeom>
              <a:avLst/>
              <a:gdLst/>
              <a:ahLst/>
              <a:cxnLst/>
              <a:rect l="l" t="t" r="r" b="b"/>
              <a:pathLst>
                <a:path w="324484">
                  <a:moveTo>
                    <a:pt x="0" y="0"/>
                  </a:moveTo>
                  <a:lnTo>
                    <a:pt x="324462" y="0"/>
                  </a:lnTo>
                </a:path>
              </a:pathLst>
            </a:custGeom>
            <a:ln w="3810">
              <a:solidFill>
                <a:srgbClr val="17223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7187038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114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6862597" y="815945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114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7187038" y="815945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686292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82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6862917" y="8162500"/>
              <a:ext cx="323850" cy="0"/>
            </a:xfrm>
            <a:custGeom>
              <a:avLst/>
              <a:gdLst/>
              <a:ahLst/>
              <a:cxnLst/>
              <a:rect l="l" t="t" r="r" b="b"/>
              <a:pathLst>
                <a:path w="323850">
                  <a:moveTo>
                    <a:pt x="0" y="0"/>
                  </a:moveTo>
                  <a:lnTo>
                    <a:pt x="323842" y="0"/>
                  </a:lnTo>
                </a:path>
              </a:pathLst>
            </a:custGeom>
            <a:ln w="3810">
              <a:solidFill>
                <a:srgbClr val="18233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7186733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5" y="0"/>
                  </a:moveTo>
                  <a:lnTo>
                    <a:pt x="0" y="114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82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6862908" y="815945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5" y="0"/>
                  </a:moveTo>
                  <a:lnTo>
                    <a:pt x="0" y="114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82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7186733" y="815945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686324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824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6863226" y="8162500"/>
              <a:ext cx="323850" cy="0"/>
            </a:xfrm>
            <a:custGeom>
              <a:avLst/>
              <a:gdLst/>
              <a:ahLst/>
              <a:cxnLst/>
              <a:rect l="l" t="t" r="r" b="b"/>
              <a:pathLst>
                <a:path w="323850">
                  <a:moveTo>
                    <a:pt x="0" y="0"/>
                  </a:moveTo>
                  <a:lnTo>
                    <a:pt x="323227" y="0"/>
                  </a:lnTo>
                </a:path>
              </a:pathLst>
            </a:custGeom>
            <a:ln w="3810">
              <a:solidFill>
                <a:srgbClr val="18243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7186416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3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824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6863213" y="81594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3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824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7186416" y="81594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4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6863561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82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6863544" y="8162500"/>
              <a:ext cx="323215" cy="0"/>
            </a:xfrm>
            <a:custGeom>
              <a:avLst/>
              <a:gdLst/>
              <a:ahLst/>
              <a:cxnLst/>
              <a:rect l="l" t="t" r="r" b="b"/>
              <a:pathLst>
                <a:path w="323215">
                  <a:moveTo>
                    <a:pt x="0" y="0"/>
                  </a:moveTo>
                  <a:lnTo>
                    <a:pt x="322585" y="0"/>
                  </a:lnTo>
                </a:path>
              </a:pathLst>
            </a:custGeom>
            <a:ln w="3810">
              <a:solidFill>
                <a:srgbClr val="18254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7186098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3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82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6863531" y="81594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3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82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7186098" y="81594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686386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92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6863857" y="8162500"/>
              <a:ext cx="322580" cy="0"/>
            </a:xfrm>
            <a:custGeom>
              <a:avLst/>
              <a:gdLst/>
              <a:ahLst/>
              <a:cxnLst/>
              <a:rect l="l" t="t" r="r" b="b"/>
              <a:pathLst>
                <a:path w="322579">
                  <a:moveTo>
                    <a:pt x="0" y="0"/>
                  </a:moveTo>
                  <a:lnTo>
                    <a:pt x="321961" y="0"/>
                  </a:lnTo>
                </a:path>
              </a:pathLst>
            </a:custGeom>
            <a:ln w="3810">
              <a:solidFill>
                <a:srgbClr val="1926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/>
            <p:cNvSpPr/>
            <p:nvPr/>
          </p:nvSpPr>
          <p:spPr>
            <a:xfrm>
              <a:off x="7185793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5" y="0"/>
                  </a:moveTo>
                  <a:lnTo>
                    <a:pt x="0" y="111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92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/>
            <p:cNvSpPr/>
            <p:nvPr/>
          </p:nvSpPr>
          <p:spPr>
            <a:xfrm>
              <a:off x="6863848" y="815947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5" y="0"/>
                  </a:moveTo>
                  <a:lnTo>
                    <a:pt x="0" y="111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92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7185793" y="815947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/>
            <p:cNvSpPr/>
            <p:nvPr/>
          </p:nvSpPr>
          <p:spPr>
            <a:xfrm>
              <a:off x="686418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A27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/>
            <p:cNvSpPr/>
            <p:nvPr/>
          </p:nvSpPr>
          <p:spPr>
            <a:xfrm>
              <a:off x="6864166" y="8162500"/>
              <a:ext cx="321945" cy="0"/>
            </a:xfrm>
            <a:custGeom>
              <a:avLst/>
              <a:gdLst/>
              <a:ahLst/>
              <a:cxnLst/>
              <a:rect l="l" t="t" r="r" b="b"/>
              <a:pathLst>
                <a:path w="321945">
                  <a:moveTo>
                    <a:pt x="0" y="0"/>
                  </a:moveTo>
                  <a:lnTo>
                    <a:pt x="321347" y="0"/>
                  </a:lnTo>
                </a:path>
              </a:pathLst>
            </a:custGeom>
            <a:ln w="3810">
              <a:solidFill>
                <a:srgbClr val="1A274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/>
            <p:cNvSpPr/>
            <p:nvPr/>
          </p:nvSpPr>
          <p:spPr>
            <a:xfrm>
              <a:off x="7185476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1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A27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/>
            <p:cNvSpPr/>
            <p:nvPr/>
          </p:nvSpPr>
          <p:spPr>
            <a:xfrm>
              <a:off x="6864153" y="815947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1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A27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/>
            <p:cNvSpPr/>
            <p:nvPr/>
          </p:nvSpPr>
          <p:spPr>
            <a:xfrm>
              <a:off x="7185476" y="815947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27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/>
            <p:cNvSpPr/>
            <p:nvPr/>
          </p:nvSpPr>
          <p:spPr>
            <a:xfrm>
              <a:off x="6864501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928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/>
            <p:cNvSpPr/>
            <p:nvPr/>
          </p:nvSpPr>
          <p:spPr>
            <a:xfrm>
              <a:off x="6864484" y="8162500"/>
              <a:ext cx="321310" cy="0"/>
            </a:xfrm>
            <a:custGeom>
              <a:avLst/>
              <a:gdLst/>
              <a:ahLst/>
              <a:cxnLst/>
              <a:rect l="l" t="t" r="r" b="b"/>
              <a:pathLst>
                <a:path w="321309">
                  <a:moveTo>
                    <a:pt x="0" y="0"/>
                  </a:moveTo>
                  <a:lnTo>
                    <a:pt x="320705" y="0"/>
                  </a:lnTo>
                </a:path>
              </a:pathLst>
            </a:custGeom>
            <a:ln w="3810">
              <a:solidFill>
                <a:srgbClr val="19284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/>
            <p:cNvSpPr/>
            <p:nvPr/>
          </p:nvSpPr>
          <p:spPr>
            <a:xfrm>
              <a:off x="7185159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0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928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/>
            <p:cNvSpPr/>
            <p:nvPr/>
          </p:nvSpPr>
          <p:spPr>
            <a:xfrm>
              <a:off x="6864470" y="81594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0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928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7185159" y="81594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8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/>
            <p:cNvSpPr/>
            <p:nvPr/>
          </p:nvSpPr>
          <p:spPr>
            <a:xfrm>
              <a:off x="6864820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A29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/>
            <p:cNvSpPr/>
            <p:nvPr/>
          </p:nvSpPr>
          <p:spPr>
            <a:xfrm>
              <a:off x="6864805" y="8162500"/>
              <a:ext cx="320675" cy="0"/>
            </a:xfrm>
            <a:custGeom>
              <a:avLst/>
              <a:gdLst/>
              <a:ahLst/>
              <a:cxnLst/>
              <a:rect l="l" t="t" r="r" b="b"/>
              <a:pathLst>
                <a:path w="320675">
                  <a:moveTo>
                    <a:pt x="0" y="0"/>
                  </a:moveTo>
                  <a:lnTo>
                    <a:pt x="320073" y="0"/>
                  </a:lnTo>
                </a:path>
              </a:pathLst>
            </a:custGeom>
            <a:ln w="3810">
              <a:solidFill>
                <a:srgbClr val="1A294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/>
            <p:cNvSpPr/>
            <p:nvPr/>
          </p:nvSpPr>
          <p:spPr>
            <a:xfrm>
              <a:off x="7184854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5" y="0"/>
                  </a:moveTo>
                  <a:lnTo>
                    <a:pt x="0" y="11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A29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/>
            <p:cNvSpPr/>
            <p:nvPr/>
          </p:nvSpPr>
          <p:spPr>
            <a:xfrm>
              <a:off x="6864794" y="81594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1" y="0"/>
                  </a:moveTo>
                  <a:lnTo>
                    <a:pt x="0" y="110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A29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7184854" y="81594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29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/>
            <p:cNvSpPr/>
            <p:nvPr/>
          </p:nvSpPr>
          <p:spPr>
            <a:xfrm>
              <a:off x="686512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B2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/>
            <p:cNvSpPr/>
            <p:nvPr/>
          </p:nvSpPr>
          <p:spPr>
            <a:xfrm>
              <a:off x="6865106" y="8162500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40">
                  <a:moveTo>
                    <a:pt x="0" y="0"/>
                  </a:moveTo>
                  <a:lnTo>
                    <a:pt x="319468" y="0"/>
                  </a:lnTo>
                </a:path>
              </a:pathLst>
            </a:custGeom>
            <a:ln w="3810">
              <a:solidFill>
                <a:srgbClr val="1B2A4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/>
            <p:cNvSpPr/>
            <p:nvPr/>
          </p:nvSpPr>
          <p:spPr>
            <a:xfrm>
              <a:off x="7184536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09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B2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/>
            <p:cNvSpPr/>
            <p:nvPr/>
          </p:nvSpPr>
          <p:spPr>
            <a:xfrm>
              <a:off x="6865093" y="81595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09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B2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7184536" y="81595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6865442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B2B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/>
            <p:cNvSpPr/>
            <p:nvPr/>
          </p:nvSpPr>
          <p:spPr>
            <a:xfrm>
              <a:off x="6865424" y="8162500"/>
              <a:ext cx="319405" cy="0"/>
            </a:xfrm>
            <a:custGeom>
              <a:avLst/>
              <a:gdLst/>
              <a:ahLst/>
              <a:cxnLst/>
              <a:rect l="l" t="t" r="r" b="b"/>
              <a:pathLst>
                <a:path w="319404">
                  <a:moveTo>
                    <a:pt x="0" y="0"/>
                  </a:moveTo>
                  <a:lnTo>
                    <a:pt x="318825" y="0"/>
                  </a:lnTo>
                </a:path>
              </a:pathLst>
            </a:custGeom>
            <a:ln w="3810">
              <a:solidFill>
                <a:srgbClr val="1B2B4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/>
            <p:cNvSpPr/>
            <p:nvPr/>
          </p:nvSpPr>
          <p:spPr>
            <a:xfrm>
              <a:off x="7184218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9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2B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6865411" y="81595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9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2B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7184218" y="81595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B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686575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B2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6865742" y="8162500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190" y="0"/>
                  </a:lnTo>
                </a:path>
              </a:pathLst>
            </a:custGeom>
            <a:ln w="3810">
              <a:solidFill>
                <a:srgbClr val="1B2C4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7183901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1" y="0"/>
                  </a:moveTo>
                  <a:lnTo>
                    <a:pt x="0" y="1079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B2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6865728" y="81595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7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2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7183901" y="81595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6866066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4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B2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6866055" y="8162500"/>
              <a:ext cx="318135" cy="0"/>
            </a:xfrm>
            <a:custGeom>
              <a:avLst/>
              <a:gdLst/>
              <a:ahLst/>
              <a:cxnLst/>
              <a:rect l="l" t="t" r="r" b="b"/>
              <a:pathLst>
                <a:path w="318134">
                  <a:moveTo>
                    <a:pt x="0" y="0"/>
                  </a:moveTo>
                  <a:lnTo>
                    <a:pt x="317566" y="0"/>
                  </a:lnTo>
                </a:path>
              </a:pathLst>
            </a:custGeom>
            <a:ln w="3810">
              <a:solidFill>
                <a:srgbClr val="1B2D4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7183597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4" y="0"/>
                  </a:moveTo>
                  <a:lnTo>
                    <a:pt x="0" y="107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B2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6866046" y="81595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4" y="0"/>
                  </a:moveTo>
                  <a:lnTo>
                    <a:pt x="0" y="107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B2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/>
            <p:cNvSpPr/>
            <p:nvPr/>
          </p:nvSpPr>
          <p:spPr>
            <a:xfrm>
              <a:off x="7183597" y="81595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/>
            <p:cNvSpPr/>
            <p:nvPr/>
          </p:nvSpPr>
          <p:spPr>
            <a:xfrm>
              <a:off x="6866381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C2E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/>
            <p:cNvSpPr/>
            <p:nvPr/>
          </p:nvSpPr>
          <p:spPr>
            <a:xfrm>
              <a:off x="6866364" y="8162500"/>
              <a:ext cx="317500" cy="0"/>
            </a:xfrm>
            <a:custGeom>
              <a:avLst/>
              <a:gdLst/>
              <a:ahLst/>
              <a:cxnLst/>
              <a:rect l="l" t="t" r="r" b="b"/>
              <a:pathLst>
                <a:path w="317500">
                  <a:moveTo>
                    <a:pt x="0" y="0"/>
                  </a:moveTo>
                  <a:lnTo>
                    <a:pt x="316944" y="0"/>
                  </a:lnTo>
                </a:path>
              </a:pathLst>
            </a:custGeom>
            <a:ln w="3810">
              <a:solidFill>
                <a:srgbClr val="1C2E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/>
            <p:cNvSpPr/>
            <p:nvPr/>
          </p:nvSpPr>
          <p:spPr>
            <a:xfrm>
              <a:off x="7183279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6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C2E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/>
            <p:cNvSpPr/>
            <p:nvPr/>
          </p:nvSpPr>
          <p:spPr>
            <a:xfrm>
              <a:off x="6866351" y="81595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6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C2E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/>
            <p:cNvSpPr/>
            <p:nvPr/>
          </p:nvSpPr>
          <p:spPr>
            <a:xfrm>
              <a:off x="7183279" y="81595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E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/>
            <p:cNvSpPr/>
            <p:nvPr/>
          </p:nvSpPr>
          <p:spPr>
            <a:xfrm>
              <a:off x="686669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7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/>
            <p:cNvSpPr/>
            <p:nvPr/>
          </p:nvSpPr>
          <p:spPr>
            <a:xfrm>
              <a:off x="6866682" y="8162500"/>
              <a:ext cx="316865" cy="0"/>
            </a:xfrm>
            <a:custGeom>
              <a:avLst/>
              <a:gdLst/>
              <a:ahLst/>
              <a:cxnLst/>
              <a:rect l="l" t="t" r="r" b="b"/>
              <a:pathLst>
                <a:path w="316865">
                  <a:moveTo>
                    <a:pt x="0" y="0"/>
                  </a:moveTo>
                  <a:lnTo>
                    <a:pt x="316309" y="0"/>
                  </a:lnTo>
                </a:path>
              </a:pathLst>
            </a:custGeom>
            <a:ln w="3810">
              <a:solidFill>
                <a:srgbClr val="1C304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/>
            <p:cNvSpPr/>
            <p:nvPr/>
          </p:nvSpPr>
          <p:spPr>
            <a:xfrm>
              <a:off x="7182961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6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/>
            <p:cNvSpPr/>
            <p:nvPr/>
          </p:nvSpPr>
          <p:spPr>
            <a:xfrm>
              <a:off x="6866669" y="81595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6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/>
            <p:cNvSpPr/>
            <p:nvPr/>
          </p:nvSpPr>
          <p:spPr>
            <a:xfrm>
              <a:off x="7182961" y="81595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/>
            <p:cNvSpPr/>
            <p:nvPr/>
          </p:nvSpPr>
          <p:spPr>
            <a:xfrm>
              <a:off x="6867006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4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/>
            <p:cNvSpPr/>
            <p:nvPr/>
          </p:nvSpPr>
          <p:spPr>
            <a:xfrm>
              <a:off x="6866995" y="8162500"/>
              <a:ext cx="316230" cy="0"/>
            </a:xfrm>
            <a:custGeom>
              <a:avLst/>
              <a:gdLst/>
              <a:ahLst/>
              <a:cxnLst/>
              <a:rect l="l" t="t" r="r" b="b"/>
              <a:pathLst>
                <a:path w="316229">
                  <a:moveTo>
                    <a:pt x="0" y="0"/>
                  </a:moveTo>
                  <a:lnTo>
                    <a:pt x="315686" y="0"/>
                  </a:lnTo>
                </a:path>
              </a:pathLst>
            </a:custGeom>
            <a:ln w="3810">
              <a:solidFill>
                <a:srgbClr val="1C304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/>
            <p:cNvSpPr/>
            <p:nvPr/>
          </p:nvSpPr>
          <p:spPr>
            <a:xfrm>
              <a:off x="7182656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4" y="0"/>
                  </a:moveTo>
                  <a:lnTo>
                    <a:pt x="0" y="105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/>
            <p:cNvSpPr/>
            <p:nvPr/>
          </p:nvSpPr>
          <p:spPr>
            <a:xfrm>
              <a:off x="6866986" y="815954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4" y="0"/>
                  </a:moveTo>
                  <a:lnTo>
                    <a:pt x="0" y="105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/>
            <p:cNvSpPr/>
            <p:nvPr/>
          </p:nvSpPr>
          <p:spPr>
            <a:xfrm>
              <a:off x="7182656" y="815954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/>
            <p:cNvSpPr/>
            <p:nvPr/>
          </p:nvSpPr>
          <p:spPr>
            <a:xfrm>
              <a:off x="6867321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C31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/>
            <p:cNvSpPr/>
            <p:nvPr/>
          </p:nvSpPr>
          <p:spPr>
            <a:xfrm>
              <a:off x="6867304" y="8162500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>
                  <a:moveTo>
                    <a:pt x="0" y="0"/>
                  </a:moveTo>
                  <a:lnTo>
                    <a:pt x="315064" y="0"/>
                  </a:lnTo>
                </a:path>
              </a:pathLst>
            </a:custGeom>
            <a:ln w="3810">
              <a:solidFill>
                <a:srgbClr val="1C314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/>
            <p:cNvSpPr/>
            <p:nvPr/>
          </p:nvSpPr>
          <p:spPr>
            <a:xfrm>
              <a:off x="7182339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5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C31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/>
            <p:cNvSpPr/>
            <p:nvPr/>
          </p:nvSpPr>
          <p:spPr>
            <a:xfrm>
              <a:off x="6867291" y="815954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5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C31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/>
            <p:cNvSpPr/>
            <p:nvPr/>
          </p:nvSpPr>
          <p:spPr>
            <a:xfrm>
              <a:off x="7182339" y="815954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1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/>
            <p:cNvSpPr/>
            <p:nvPr/>
          </p:nvSpPr>
          <p:spPr>
            <a:xfrm>
              <a:off x="686763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D32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/>
            <p:cNvSpPr/>
            <p:nvPr/>
          </p:nvSpPr>
          <p:spPr>
            <a:xfrm>
              <a:off x="6867622" y="8162500"/>
              <a:ext cx="314960" cy="0"/>
            </a:xfrm>
            <a:custGeom>
              <a:avLst/>
              <a:gdLst/>
              <a:ahLst/>
              <a:cxnLst/>
              <a:rect l="l" t="t" r="r" b="b"/>
              <a:pathLst>
                <a:path w="314959">
                  <a:moveTo>
                    <a:pt x="0" y="0"/>
                  </a:moveTo>
                  <a:lnTo>
                    <a:pt x="314436" y="0"/>
                  </a:lnTo>
                </a:path>
              </a:pathLst>
            </a:custGeom>
            <a:ln w="3810">
              <a:solidFill>
                <a:srgbClr val="1D324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/>
            <p:cNvSpPr/>
            <p:nvPr/>
          </p:nvSpPr>
          <p:spPr>
            <a:xfrm>
              <a:off x="7182021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4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2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/>
            <p:cNvSpPr/>
            <p:nvPr/>
          </p:nvSpPr>
          <p:spPr>
            <a:xfrm>
              <a:off x="6867609" y="81595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4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2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/>
            <p:cNvSpPr/>
            <p:nvPr/>
          </p:nvSpPr>
          <p:spPr>
            <a:xfrm>
              <a:off x="7182021" y="81595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2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/>
            <p:cNvSpPr/>
            <p:nvPr/>
          </p:nvSpPr>
          <p:spPr>
            <a:xfrm>
              <a:off x="6867958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C33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/>
            <p:cNvSpPr/>
            <p:nvPr/>
          </p:nvSpPr>
          <p:spPr>
            <a:xfrm>
              <a:off x="6867943" y="8162500"/>
              <a:ext cx="314325" cy="0"/>
            </a:xfrm>
            <a:custGeom>
              <a:avLst/>
              <a:gdLst/>
              <a:ahLst/>
              <a:cxnLst/>
              <a:rect l="l" t="t" r="r" b="b"/>
              <a:pathLst>
                <a:path w="314325">
                  <a:moveTo>
                    <a:pt x="0" y="0"/>
                  </a:moveTo>
                  <a:lnTo>
                    <a:pt x="313797" y="0"/>
                  </a:lnTo>
                </a:path>
              </a:pathLst>
            </a:custGeom>
            <a:ln w="3810">
              <a:solidFill>
                <a:srgbClr val="1C334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/>
            <p:cNvSpPr/>
            <p:nvPr/>
          </p:nvSpPr>
          <p:spPr>
            <a:xfrm>
              <a:off x="7181717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4" y="0"/>
                  </a:moveTo>
                  <a:lnTo>
                    <a:pt x="0" y="10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C33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/>
            <p:cNvSpPr/>
            <p:nvPr/>
          </p:nvSpPr>
          <p:spPr>
            <a:xfrm>
              <a:off x="6867933" y="81595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0" y="0"/>
                  </a:moveTo>
                  <a:lnTo>
                    <a:pt x="0" y="104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C33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/>
            <p:cNvSpPr/>
            <p:nvPr/>
          </p:nvSpPr>
          <p:spPr>
            <a:xfrm>
              <a:off x="7181717" y="81595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3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/>
            <p:cNvSpPr/>
            <p:nvPr/>
          </p:nvSpPr>
          <p:spPr>
            <a:xfrm>
              <a:off x="6868262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D34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/>
            <p:cNvSpPr/>
            <p:nvPr/>
          </p:nvSpPr>
          <p:spPr>
            <a:xfrm>
              <a:off x="6868245" y="8162500"/>
              <a:ext cx="313690" cy="0"/>
            </a:xfrm>
            <a:custGeom>
              <a:avLst/>
              <a:gdLst/>
              <a:ahLst/>
              <a:cxnLst/>
              <a:rect l="l" t="t" r="r" b="b"/>
              <a:pathLst>
                <a:path w="313690">
                  <a:moveTo>
                    <a:pt x="0" y="0"/>
                  </a:moveTo>
                  <a:lnTo>
                    <a:pt x="313184" y="0"/>
                  </a:lnTo>
                </a:path>
              </a:pathLst>
            </a:custGeom>
            <a:ln w="3810">
              <a:solidFill>
                <a:srgbClr val="1D344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/>
            <p:cNvSpPr/>
            <p:nvPr/>
          </p:nvSpPr>
          <p:spPr>
            <a:xfrm>
              <a:off x="7181399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2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4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/>
            <p:cNvSpPr/>
            <p:nvPr/>
          </p:nvSpPr>
          <p:spPr>
            <a:xfrm>
              <a:off x="6868231" y="81595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2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4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/>
            <p:cNvSpPr/>
            <p:nvPr/>
          </p:nvSpPr>
          <p:spPr>
            <a:xfrm>
              <a:off x="7181399" y="81595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4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/>
            <p:cNvSpPr/>
            <p:nvPr/>
          </p:nvSpPr>
          <p:spPr>
            <a:xfrm>
              <a:off x="686857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D35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/>
            <p:cNvSpPr/>
            <p:nvPr/>
          </p:nvSpPr>
          <p:spPr>
            <a:xfrm>
              <a:off x="6868562" y="8162500"/>
              <a:ext cx="313055" cy="0"/>
            </a:xfrm>
            <a:custGeom>
              <a:avLst/>
              <a:gdLst/>
              <a:ahLst/>
              <a:cxnLst/>
              <a:rect l="l" t="t" r="r" b="b"/>
              <a:pathLst>
                <a:path w="313054">
                  <a:moveTo>
                    <a:pt x="0" y="0"/>
                  </a:moveTo>
                  <a:lnTo>
                    <a:pt x="312549" y="0"/>
                  </a:lnTo>
                </a:path>
              </a:pathLst>
            </a:custGeom>
            <a:ln w="3810">
              <a:solidFill>
                <a:srgbClr val="1D35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/>
            <p:cNvSpPr/>
            <p:nvPr/>
          </p:nvSpPr>
          <p:spPr>
            <a:xfrm>
              <a:off x="7181082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2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5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/>
            <p:cNvSpPr/>
            <p:nvPr/>
          </p:nvSpPr>
          <p:spPr>
            <a:xfrm>
              <a:off x="6868549" y="81595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2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5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/>
            <p:cNvSpPr/>
            <p:nvPr/>
          </p:nvSpPr>
          <p:spPr>
            <a:xfrm>
              <a:off x="7181082" y="81595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5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/>
            <p:cNvSpPr/>
            <p:nvPr/>
          </p:nvSpPr>
          <p:spPr>
            <a:xfrm>
              <a:off x="6868896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E37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/>
            <p:cNvSpPr/>
            <p:nvPr/>
          </p:nvSpPr>
          <p:spPr>
            <a:xfrm>
              <a:off x="6868879" y="8162500"/>
              <a:ext cx="312420" cy="0"/>
            </a:xfrm>
            <a:custGeom>
              <a:avLst/>
              <a:gdLst/>
              <a:ahLst/>
              <a:cxnLst/>
              <a:rect l="l" t="t" r="r" b="b"/>
              <a:pathLst>
                <a:path w="312420">
                  <a:moveTo>
                    <a:pt x="0" y="0"/>
                  </a:moveTo>
                  <a:lnTo>
                    <a:pt x="311920" y="0"/>
                  </a:lnTo>
                </a:path>
              </a:pathLst>
            </a:custGeom>
            <a:ln w="3810">
              <a:solidFill>
                <a:srgbClr val="1E374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/>
            <p:cNvSpPr/>
            <p:nvPr/>
          </p:nvSpPr>
          <p:spPr>
            <a:xfrm>
              <a:off x="7180764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101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E37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/>
            <p:cNvSpPr/>
            <p:nvPr/>
          </p:nvSpPr>
          <p:spPr>
            <a:xfrm>
              <a:off x="6868867" y="81595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1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E37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/>
            <p:cNvSpPr/>
            <p:nvPr/>
          </p:nvSpPr>
          <p:spPr>
            <a:xfrm>
              <a:off x="7180764" y="81595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37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/>
            <p:cNvSpPr/>
            <p:nvPr/>
          </p:nvSpPr>
          <p:spPr>
            <a:xfrm>
              <a:off x="6869203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4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D37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/>
            <p:cNvSpPr/>
            <p:nvPr/>
          </p:nvSpPr>
          <p:spPr>
            <a:xfrm>
              <a:off x="6869193" y="8162500"/>
              <a:ext cx="311785" cy="0"/>
            </a:xfrm>
            <a:custGeom>
              <a:avLst/>
              <a:gdLst/>
              <a:ahLst/>
              <a:cxnLst/>
              <a:rect l="l" t="t" r="r" b="b"/>
              <a:pathLst>
                <a:path w="311784">
                  <a:moveTo>
                    <a:pt x="0" y="0"/>
                  </a:moveTo>
                  <a:lnTo>
                    <a:pt x="311291" y="0"/>
                  </a:lnTo>
                </a:path>
              </a:pathLst>
            </a:custGeom>
            <a:ln w="3810">
              <a:solidFill>
                <a:srgbClr val="1D37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/>
            <p:cNvSpPr/>
            <p:nvPr/>
          </p:nvSpPr>
          <p:spPr>
            <a:xfrm>
              <a:off x="7180460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101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D37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/>
            <p:cNvSpPr/>
            <p:nvPr/>
          </p:nvSpPr>
          <p:spPr>
            <a:xfrm>
              <a:off x="6869184" y="81595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101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D37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/>
            <p:cNvSpPr/>
            <p:nvPr/>
          </p:nvSpPr>
          <p:spPr>
            <a:xfrm>
              <a:off x="7180460" y="81595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7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/>
            <p:cNvSpPr/>
            <p:nvPr/>
          </p:nvSpPr>
          <p:spPr>
            <a:xfrm>
              <a:off x="686951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E38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/>
            <p:cNvSpPr/>
            <p:nvPr/>
          </p:nvSpPr>
          <p:spPr>
            <a:xfrm>
              <a:off x="6869502" y="8162500"/>
              <a:ext cx="311150" cy="0"/>
            </a:xfrm>
            <a:custGeom>
              <a:avLst/>
              <a:gdLst/>
              <a:ahLst/>
              <a:cxnLst/>
              <a:rect l="l" t="t" r="r" b="b"/>
              <a:pathLst>
                <a:path w="311150">
                  <a:moveTo>
                    <a:pt x="0" y="0"/>
                  </a:moveTo>
                  <a:lnTo>
                    <a:pt x="310675" y="0"/>
                  </a:lnTo>
                </a:path>
              </a:pathLst>
            </a:custGeom>
            <a:ln w="3810">
              <a:solidFill>
                <a:srgbClr val="1E38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/>
            <p:cNvSpPr/>
            <p:nvPr/>
          </p:nvSpPr>
          <p:spPr>
            <a:xfrm>
              <a:off x="7180142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100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E38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6869489" y="815959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100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E38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7180142" y="815959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38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6869836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E39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/>
            <p:cNvSpPr/>
            <p:nvPr/>
          </p:nvSpPr>
          <p:spPr>
            <a:xfrm>
              <a:off x="6869820" y="8162500"/>
              <a:ext cx="310515" cy="0"/>
            </a:xfrm>
            <a:custGeom>
              <a:avLst/>
              <a:gdLst/>
              <a:ahLst/>
              <a:cxnLst/>
              <a:rect l="l" t="t" r="r" b="b"/>
              <a:pathLst>
                <a:path w="310515">
                  <a:moveTo>
                    <a:pt x="0" y="0"/>
                  </a:moveTo>
                  <a:lnTo>
                    <a:pt x="310040" y="0"/>
                  </a:lnTo>
                </a:path>
              </a:pathLst>
            </a:custGeom>
            <a:ln w="3810">
              <a:solidFill>
                <a:srgbClr val="1E39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/>
            <p:cNvSpPr/>
            <p:nvPr/>
          </p:nvSpPr>
          <p:spPr>
            <a:xfrm>
              <a:off x="7179825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100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E39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/>
            <p:cNvSpPr/>
            <p:nvPr/>
          </p:nvSpPr>
          <p:spPr>
            <a:xfrm>
              <a:off x="6869807" y="815959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100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E39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7179825" y="815959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39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687014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4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F3A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6870132" y="8162500"/>
              <a:ext cx="309880" cy="0"/>
            </a:xfrm>
            <a:custGeom>
              <a:avLst/>
              <a:gdLst/>
              <a:ahLst/>
              <a:cxnLst/>
              <a:rect l="l" t="t" r="r" b="b"/>
              <a:pathLst>
                <a:path w="309879">
                  <a:moveTo>
                    <a:pt x="0" y="0"/>
                  </a:moveTo>
                  <a:lnTo>
                    <a:pt x="309410" y="0"/>
                  </a:lnTo>
                </a:path>
              </a:pathLst>
            </a:custGeom>
            <a:ln w="3810">
              <a:solidFill>
                <a:srgbClr val="1F3A5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7179519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9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F3A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/>
            <p:cNvSpPr/>
            <p:nvPr/>
          </p:nvSpPr>
          <p:spPr>
            <a:xfrm>
              <a:off x="6870124" y="815960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9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F3A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/>
            <p:cNvSpPr/>
            <p:nvPr/>
          </p:nvSpPr>
          <p:spPr>
            <a:xfrm>
              <a:off x="7179519" y="815960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A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/>
            <p:cNvSpPr/>
            <p:nvPr/>
          </p:nvSpPr>
          <p:spPr>
            <a:xfrm>
              <a:off x="6870459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/>
            <p:cNvSpPr/>
            <p:nvPr/>
          </p:nvSpPr>
          <p:spPr>
            <a:xfrm>
              <a:off x="6870442" y="8162500"/>
              <a:ext cx="309245" cy="0"/>
            </a:xfrm>
            <a:custGeom>
              <a:avLst/>
              <a:gdLst/>
              <a:ahLst/>
              <a:cxnLst/>
              <a:rect l="l" t="t" r="r" b="b"/>
              <a:pathLst>
                <a:path w="309245">
                  <a:moveTo>
                    <a:pt x="0" y="0"/>
                  </a:moveTo>
                  <a:lnTo>
                    <a:pt x="308788" y="0"/>
                  </a:lnTo>
                </a:path>
              </a:pathLst>
            </a:custGeom>
            <a:ln w="3810">
              <a:solidFill>
                <a:srgbClr val="1F3C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/>
            <p:cNvSpPr/>
            <p:nvPr/>
          </p:nvSpPr>
          <p:spPr>
            <a:xfrm>
              <a:off x="7179202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99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6870430" y="815960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99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7179202" y="815960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/>
            <p:cNvSpPr/>
            <p:nvPr/>
          </p:nvSpPr>
          <p:spPr>
            <a:xfrm>
              <a:off x="6870776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/>
            <p:cNvSpPr/>
            <p:nvPr/>
          </p:nvSpPr>
          <p:spPr>
            <a:xfrm>
              <a:off x="6870760" y="8162500"/>
              <a:ext cx="308610" cy="0"/>
            </a:xfrm>
            <a:custGeom>
              <a:avLst/>
              <a:gdLst/>
              <a:ahLst/>
              <a:cxnLst/>
              <a:rect l="l" t="t" r="r" b="b"/>
              <a:pathLst>
                <a:path w="308609">
                  <a:moveTo>
                    <a:pt x="0" y="0"/>
                  </a:moveTo>
                  <a:lnTo>
                    <a:pt x="308160" y="0"/>
                  </a:lnTo>
                </a:path>
              </a:pathLst>
            </a:custGeom>
            <a:ln w="3810">
              <a:solidFill>
                <a:srgbClr val="1F3C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/>
            <p:cNvSpPr/>
            <p:nvPr/>
          </p:nvSpPr>
          <p:spPr>
            <a:xfrm>
              <a:off x="7178884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97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/>
            <p:cNvSpPr/>
            <p:nvPr/>
          </p:nvSpPr>
          <p:spPr>
            <a:xfrm>
              <a:off x="6870747" y="815961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97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7178884" y="815961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6871083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4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1F3E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6871072" y="8162500"/>
              <a:ext cx="307975" cy="0"/>
            </a:xfrm>
            <a:custGeom>
              <a:avLst/>
              <a:gdLst/>
              <a:ahLst/>
              <a:cxnLst/>
              <a:rect l="l" t="t" r="r" b="b"/>
              <a:pathLst>
                <a:path w="307975">
                  <a:moveTo>
                    <a:pt x="0" y="0"/>
                  </a:moveTo>
                  <a:lnTo>
                    <a:pt x="307527" y="0"/>
                  </a:lnTo>
                </a:path>
              </a:pathLst>
            </a:custGeom>
            <a:ln w="3810">
              <a:solidFill>
                <a:srgbClr val="1F3E5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7178580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7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F3E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/>
            <p:cNvSpPr/>
            <p:nvPr/>
          </p:nvSpPr>
          <p:spPr>
            <a:xfrm>
              <a:off x="6871065" y="815961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7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F3E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/>
            <p:cNvSpPr/>
            <p:nvPr/>
          </p:nvSpPr>
          <p:spPr>
            <a:xfrm>
              <a:off x="7178580" y="815961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E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/>
            <p:cNvSpPr/>
            <p:nvPr/>
          </p:nvSpPr>
          <p:spPr>
            <a:xfrm>
              <a:off x="6871401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4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03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/>
            <p:cNvSpPr/>
            <p:nvPr/>
          </p:nvSpPr>
          <p:spPr>
            <a:xfrm>
              <a:off x="6871390" y="8162500"/>
              <a:ext cx="307340" cy="0"/>
            </a:xfrm>
            <a:custGeom>
              <a:avLst/>
              <a:gdLst/>
              <a:ahLst/>
              <a:cxnLst/>
              <a:rect l="l" t="t" r="r" b="b"/>
              <a:pathLst>
                <a:path w="307340">
                  <a:moveTo>
                    <a:pt x="0" y="0"/>
                  </a:moveTo>
                  <a:lnTo>
                    <a:pt x="306895" y="0"/>
                  </a:lnTo>
                </a:path>
              </a:pathLst>
            </a:custGeom>
            <a:ln w="3810">
              <a:solidFill>
                <a:srgbClr val="203F5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/>
            <p:cNvSpPr/>
            <p:nvPr/>
          </p:nvSpPr>
          <p:spPr>
            <a:xfrm>
              <a:off x="7178262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6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03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/>
            <p:cNvSpPr/>
            <p:nvPr/>
          </p:nvSpPr>
          <p:spPr>
            <a:xfrm>
              <a:off x="6871382" y="815963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6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03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/>
            <p:cNvSpPr/>
            <p:nvPr/>
          </p:nvSpPr>
          <p:spPr>
            <a:xfrm>
              <a:off x="7178262" y="815963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/>
            <p:cNvSpPr/>
            <p:nvPr/>
          </p:nvSpPr>
          <p:spPr>
            <a:xfrm>
              <a:off x="6871716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03F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/>
            <p:cNvSpPr/>
            <p:nvPr/>
          </p:nvSpPr>
          <p:spPr>
            <a:xfrm>
              <a:off x="6871700" y="8162500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306279" y="0"/>
                  </a:lnTo>
                </a:path>
              </a:pathLst>
            </a:custGeom>
            <a:ln w="3810">
              <a:solidFill>
                <a:srgbClr val="203F5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/>
            <p:cNvSpPr/>
            <p:nvPr/>
          </p:nvSpPr>
          <p:spPr>
            <a:xfrm>
              <a:off x="7177945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96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03F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/>
            <p:cNvSpPr/>
            <p:nvPr/>
          </p:nvSpPr>
          <p:spPr>
            <a:xfrm>
              <a:off x="6871688" y="815963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96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03F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/>
            <p:cNvSpPr/>
            <p:nvPr/>
          </p:nvSpPr>
          <p:spPr>
            <a:xfrm>
              <a:off x="7177945" y="815963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F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/>
            <p:cNvSpPr/>
            <p:nvPr/>
          </p:nvSpPr>
          <p:spPr>
            <a:xfrm>
              <a:off x="687203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6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140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/>
            <p:cNvSpPr/>
            <p:nvPr/>
          </p:nvSpPr>
          <p:spPr>
            <a:xfrm>
              <a:off x="6872018" y="8162500"/>
              <a:ext cx="306070" cy="0"/>
            </a:xfrm>
            <a:custGeom>
              <a:avLst/>
              <a:gdLst/>
              <a:ahLst/>
              <a:cxnLst/>
              <a:rect l="l" t="t" r="r" b="b"/>
              <a:pathLst>
                <a:path w="306070">
                  <a:moveTo>
                    <a:pt x="0" y="0"/>
                  </a:moveTo>
                  <a:lnTo>
                    <a:pt x="305637" y="0"/>
                  </a:lnTo>
                </a:path>
              </a:pathLst>
            </a:custGeom>
            <a:ln w="3810">
              <a:solidFill>
                <a:srgbClr val="21405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/>
            <p:cNvSpPr/>
            <p:nvPr/>
          </p:nvSpPr>
          <p:spPr>
            <a:xfrm>
              <a:off x="7177627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9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140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/>
            <p:cNvSpPr/>
            <p:nvPr/>
          </p:nvSpPr>
          <p:spPr>
            <a:xfrm>
              <a:off x="6872006" y="815964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9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140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/>
            <p:cNvSpPr/>
            <p:nvPr/>
          </p:nvSpPr>
          <p:spPr>
            <a:xfrm>
              <a:off x="7177627" y="815964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40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/>
            <p:cNvSpPr/>
            <p:nvPr/>
          </p:nvSpPr>
          <p:spPr>
            <a:xfrm>
              <a:off x="6872340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4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142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/>
            <p:cNvSpPr/>
            <p:nvPr/>
          </p:nvSpPr>
          <p:spPr>
            <a:xfrm>
              <a:off x="6872330" y="8162500"/>
              <a:ext cx="305435" cy="0"/>
            </a:xfrm>
            <a:custGeom>
              <a:avLst/>
              <a:gdLst/>
              <a:ahLst/>
              <a:cxnLst/>
              <a:rect l="l" t="t" r="r" b="b"/>
              <a:pathLst>
                <a:path w="305434">
                  <a:moveTo>
                    <a:pt x="0" y="0"/>
                  </a:moveTo>
                  <a:lnTo>
                    <a:pt x="305015" y="0"/>
                  </a:lnTo>
                </a:path>
              </a:pathLst>
            </a:custGeom>
            <a:ln w="3810">
              <a:solidFill>
                <a:srgbClr val="21425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/>
            <p:cNvSpPr/>
            <p:nvPr/>
          </p:nvSpPr>
          <p:spPr>
            <a:xfrm>
              <a:off x="7177323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5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142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/>
            <p:cNvSpPr/>
            <p:nvPr/>
          </p:nvSpPr>
          <p:spPr>
            <a:xfrm>
              <a:off x="6872322" y="815964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5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142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/>
            <p:cNvSpPr/>
            <p:nvPr/>
          </p:nvSpPr>
          <p:spPr>
            <a:xfrm>
              <a:off x="7177323" y="815964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42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/>
            <p:cNvSpPr/>
            <p:nvPr/>
          </p:nvSpPr>
          <p:spPr>
            <a:xfrm>
              <a:off x="6872657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143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/>
            <p:cNvSpPr/>
            <p:nvPr/>
          </p:nvSpPr>
          <p:spPr>
            <a:xfrm>
              <a:off x="6872640" y="8162500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392" y="0"/>
                  </a:lnTo>
                </a:path>
              </a:pathLst>
            </a:custGeom>
            <a:ln w="3810">
              <a:solidFill>
                <a:srgbClr val="2143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/>
            <p:cNvSpPr/>
            <p:nvPr/>
          </p:nvSpPr>
          <p:spPr>
            <a:xfrm>
              <a:off x="7177005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3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143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/>
            <p:cNvSpPr/>
            <p:nvPr/>
          </p:nvSpPr>
          <p:spPr>
            <a:xfrm>
              <a:off x="6872628" y="815965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3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143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/>
            <p:cNvSpPr/>
            <p:nvPr/>
          </p:nvSpPr>
          <p:spPr>
            <a:xfrm>
              <a:off x="7177005" y="815965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43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/>
            <p:cNvSpPr/>
            <p:nvPr/>
          </p:nvSpPr>
          <p:spPr>
            <a:xfrm>
              <a:off x="687297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244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/>
            <p:cNvSpPr/>
            <p:nvPr/>
          </p:nvSpPr>
          <p:spPr>
            <a:xfrm>
              <a:off x="6872957" y="8162500"/>
              <a:ext cx="304165" cy="0"/>
            </a:xfrm>
            <a:custGeom>
              <a:avLst/>
              <a:gdLst/>
              <a:ahLst/>
              <a:cxnLst/>
              <a:rect l="l" t="t" r="r" b="b"/>
              <a:pathLst>
                <a:path w="304165">
                  <a:moveTo>
                    <a:pt x="0" y="0"/>
                  </a:moveTo>
                  <a:lnTo>
                    <a:pt x="303757" y="0"/>
                  </a:lnTo>
                </a:path>
              </a:pathLst>
            </a:custGeom>
            <a:ln w="3810">
              <a:solidFill>
                <a:srgbClr val="2244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/>
            <p:cNvSpPr/>
            <p:nvPr/>
          </p:nvSpPr>
          <p:spPr>
            <a:xfrm>
              <a:off x="7176688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3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4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/>
            <p:cNvSpPr/>
            <p:nvPr/>
          </p:nvSpPr>
          <p:spPr>
            <a:xfrm>
              <a:off x="6872946" y="815965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3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4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/>
            <p:cNvSpPr/>
            <p:nvPr/>
          </p:nvSpPr>
          <p:spPr>
            <a:xfrm>
              <a:off x="7176688" y="815965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4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/>
            <p:cNvSpPr/>
            <p:nvPr/>
          </p:nvSpPr>
          <p:spPr>
            <a:xfrm>
              <a:off x="6873281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3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24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/>
            <p:cNvSpPr/>
            <p:nvPr/>
          </p:nvSpPr>
          <p:spPr>
            <a:xfrm>
              <a:off x="6873270" y="8162500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>
                  <a:moveTo>
                    <a:pt x="0" y="0"/>
                  </a:moveTo>
                  <a:lnTo>
                    <a:pt x="303135" y="0"/>
                  </a:lnTo>
                </a:path>
              </a:pathLst>
            </a:custGeom>
            <a:ln w="3810">
              <a:solidFill>
                <a:srgbClr val="22455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/>
            <p:cNvSpPr/>
            <p:nvPr/>
          </p:nvSpPr>
          <p:spPr>
            <a:xfrm>
              <a:off x="7176383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2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/>
            <p:cNvSpPr/>
            <p:nvPr/>
          </p:nvSpPr>
          <p:spPr>
            <a:xfrm>
              <a:off x="6873262" y="81596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2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/>
            <p:cNvSpPr/>
            <p:nvPr/>
          </p:nvSpPr>
          <p:spPr>
            <a:xfrm>
              <a:off x="7176383" y="81596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/>
            <p:cNvSpPr/>
            <p:nvPr/>
          </p:nvSpPr>
          <p:spPr>
            <a:xfrm>
              <a:off x="6873596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24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665"/>
            <p:cNvSpPr/>
            <p:nvPr/>
          </p:nvSpPr>
          <p:spPr>
            <a:xfrm>
              <a:off x="6873581" y="8162500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511" y="0"/>
                  </a:lnTo>
                </a:path>
              </a:pathLst>
            </a:custGeom>
            <a:ln w="3810">
              <a:solidFill>
                <a:srgbClr val="22465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/>
            <p:cNvSpPr/>
            <p:nvPr/>
          </p:nvSpPr>
          <p:spPr>
            <a:xfrm>
              <a:off x="7176065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1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/>
            <p:cNvSpPr/>
            <p:nvPr/>
          </p:nvSpPr>
          <p:spPr>
            <a:xfrm>
              <a:off x="6873568" y="81596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2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/>
            <p:cNvSpPr/>
            <p:nvPr/>
          </p:nvSpPr>
          <p:spPr>
            <a:xfrm>
              <a:off x="7176065" y="81596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/>
            <p:cNvSpPr/>
            <p:nvPr/>
          </p:nvSpPr>
          <p:spPr>
            <a:xfrm>
              <a:off x="687391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247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/>
            <p:cNvSpPr/>
            <p:nvPr/>
          </p:nvSpPr>
          <p:spPr>
            <a:xfrm>
              <a:off x="6873898" y="8162500"/>
              <a:ext cx="302260" cy="0"/>
            </a:xfrm>
            <a:custGeom>
              <a:avLst/>
              <a:gdLst/>
              <a:ahLst/>
              <a:cxnLst/>
              <a:rect l="l" t="t" r="r" b="b"/>
              <a:pathLst>
                <a:path w="302259">
                  <a:moveTo>
                    <a:pt x="0" y="0"/>
                  </a:moveTo>
                  <a:lnTo>
                    <a:pt x="301876" y="0"/>
                  </a:lnTo>
                </a:path>
              </a:pathLst>
            </a:custGeom>
            <a:ln w="3810">
              <a:solidFill>
                <a:srgbClr val="22475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/>
            <p:cNvSpPr/>
            <p:nvPr/>
          </p:nvSpPr>
          <p:spPr>
            <a:xfrm>
              <a:off x="7175747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1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7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/>
            <p:cNvSpPr/>
            <p:nvPr/>
          </p:nvSpPr>
          <p:spPr>
            <a:xfrm>
              <a:off x="6873886" y="815968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1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7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/>
            <p:cNvSpPr/>
            <p:nvPr/>
          </p:nvSpPr>
          <p:spPr>
            <a:xfrm>
              <a:off x="7175747" y="815968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7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/>
            <p:cNvSpPr/>
            <p:nvPr/>
          </p:nvSpPr>
          <p:spPr>
            <a:xfrm>
              <a:off x="6874221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3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248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/>
            <p:cNvSpPr/>
            <p:nvPr/>
          </p:nvSpPr>
          <p:spPr>
            <a:xfrm>
              <a:off x="6874210" y="8162500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252" y="0"/>
                  </a:lnTo>
                </a:path>
              </a:pathLst>
            </a:custGeom>
            <a:ln w="3810">
              <a:solidFill>
                <a:srgbClr val="2248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/>
            <p:cNvSpPr/>
            <p:nvPr/>
          </p:nvSpPr>
          <p:spPr>
            <a:xfrm>
              <a:off x="7175443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0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8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/>
            <p:cNvSpPr/>
            <p:nvPr/>
          </p:nvSpPr>
          <p:spPr>
            <a:xfrm>
              <a:off x="6874202" y="815968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1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8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/>
            <p:cNvSpPr/>
            <p:nvPr/>
          </p:nvSpPr>
          <p:spPr>
            <a:xfrm>
              <a:off x="7175443" y="815968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8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/>
            <p:cNvSpPr/>
            <p:nvPr/>
          </p:nvSpPr>
          <p:spPr>
            <a:xfrm>
              <a:off x="6874538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3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249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/>
            <p:cNvSpPr/>
            <p:nvPr/>
          </p:nvSpPr>
          <p:spPr>
            <a:xfrm>
              <a:off x="6874528" y="8162500"/>
              <a:ext cx="300990" cy="0"/>
            </a:xfrm>
            <a:custGeom>
              <a:avLst/>
              <a:gdLst/>
              <a:ahLst/>
              <a:cxnLst/>
              <a:rect l="l" t="t" r="r" b="b"/>
              <a:pathLst>
                <a:path w="300990">
                  <a:moveTo>
                    <a:pt x="0" y="0"/>
                  </a:moveTo>
                  <a:lnTo>
                    <a:pt x="300619" y="0"/>
                  </a:lnTo>
                </a:path>
              </a:pathLst>
            </a:custGeom>
            <a:ln w="3810">
              <a:solidFill>
                <a:srgbClr val="2249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681"/>
            <p:cNvSpPr/>
            <p:nvPr/>
          </p:nvSpPr>
          <p:spPr>
            <a:xfrm>
              <a:off x="7175126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0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9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/>
            <p:cNvSpPr/>
            <p:nvPr/>
          </p:nvSpPr>
          <p:spPr>
            <a:xfrm>
              <a:off x="6874519" y="815969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0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9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683"/>
            <p:cNvSpPr/>
            <p:nvPr/>
          </p:nvSpPr>
          <p:spPr>
            <a:xfrm>
              <a:off x="7175126" y="815969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9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/>
            <p:cNvSpPr/>
            <p:nvPr/>
          </p:nvSpPr>
          <p:spPr>
            <a:xfrm>
              <a:off x="6874854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44A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/>
            <p:cNvSpPr/>
            <p:nvPr/>
          </p:nvSpPr>
          <p:spPr>
            <a:xfrm>
              <a:off x="6874838" y="8162500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0" y="0"/>
                  </a:moveTo>
                  <a:lnTo>
                    <a:pt x="300002" y="0"/>
                  </a:lnTo>
                </a:path>
              </a:pathLst>
            </a:custGeom>
            <a:ln w="3810">
              <a:solidFill>
                <a:srgbClr val="244A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686"/>
            <p:cNvSpPr/>
            <p:nvPr/>
          </p:nvSpPr>
          <p:spPr>
            <a:xfrm>
              <a:off x="7174808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88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244A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/>
            <p:cNvSpPr/>
            <p:nvPr/>
          </p:nvSpPr>
          <p:spPr>
            <a:xfrm>
              <a:off x="6874826" y="815970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88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244A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/>
            <p:cNvSpPr/>
            <p:nvPr/>
          </p:nvSpPr>
          <p:spPr>
            <a:xfrm>
              <a:off x="7174808" y="815970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4A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/>
            <p:cNvSpPr/>
            <p:nvPr/>
          </p:nvSpPr>
          <p:spPr>
            <a:xfrm>
              <a:off x="6875171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5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44B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/>
            <p:cNvSpPr/>
            <p:nvPr/>
          </p:nvSpPr>
          <p:spPr>
            <a:xfrm>
              <a:off x="6875156" y="8162500"/>
              <a:ext cx="299720" cy="0"/>
            </a:xfrm>
            <a:custGeom>
              <a:avLst/>
              <a:gdLst/>
              <a:ahLst/>
              <a:cxnLst/>
              <a:rect l="l" t="t" r="r" b="b"/>
              <a:pathLst>
                <a:path w="299720">
                  <a:moveTo>
                    <a:pt x="0" y="0"/>
                  </a:moveTo>
                  <a:lnTo>
                    <a:pt x="299367" y="0"/>
                  </a:lnTo>
                </a:path>
              </a:pathLst>
            </a:custGeom>
            <a:ln w="3810">
              <a:solidFill>
                <a:srgbClr val="244B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/>
            <p:cNvSpPr/>
            <p:nvPr/>
          </p:nvSpPr>
          <p:spPr>
            <a:xfrm>
              <a:off x="7174490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88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244B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/>
            <p:cNvSpPr/>
            <p:nvPr/>
          </p:nvSpPr>
          <p:spPr>
            <a:xfrm>
              <a:off x="6875144" y="815970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88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244B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/>
            <p:cNvSpPr/>
            <p:nvPr/>
          </p:nvSpPr>
          <p:spPr>
            <a:xfrm>
              <a:off x="7174490" y="815970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4B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/>
            <p:cNvSpPr/>
            <p:nvPr/>
          </p:nvSpPr>
          <p:spPr>
            <a:xfrm>
              <a:off x="6875478" y="81644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70"/>
                  </a:moveTo>
                  <a:lnTo>
                    <a:pt x="3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254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/>
            <p:cNvSpPr/>
            <p:nvPr/>
          </p:nvSpPr>
          <p:spPr>
            <a:xfrm>
              <a:off x="6875468" y="8162500"/>
              <a:ext cx="299085" cy="0"/>
            </a:xfrm>
            <a:custGeom>
              <a:avLst/>
              <a:gdLst/>
              <a:ahLst/>
              <a:cxnLst/>
              <a:rect l="l" t="t" r="r" b="b"/>
              <a:pathLst>
                <a:path w="299084">
                  <a:moveTo>
                    <a:pt x="0" y="0"/>
                  </a:moveTo>
                  <a:lnTo>
                    <a:pt x="298739" y="0"/>
                  </a:lnTo>
                </a:path>
              </a:pathLst>
            </a:custGeom>
            <a:ln w="3810">
              <a:solidFill>
                <a:srgbClr val="254C6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/>
            <p:cNvSpPr/>
            <p:nvPr/>
          </p:nvSpPr>
          <p:spPr>
            <a:xfrm>
              <a:off x="7174186" y="81650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1" y="0"/>
                  </a:moveTo>
                  <a:lnTo>
                    <a:pt x="0" y="87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4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/>
            <p:cNvSpPr/>
            <p:nvPr/>
          </p:nvSpPr>
          <p:spPr>
            <a:xfrm>
              <a:off x="6875460" y="815971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1" y="0"/>
                  </a:moveTo>
                  <a:lnTo>
                    <a:pt x="0" y="87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4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/>
            <p:cNvSpPr/>
            <p:nvPr/>
          </p:nvSpPr>
          <p:spPr>
            <a:xfrm>
              <a:off x="7174186" y="815970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4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/>
            <p:cNvSpPr/>
            <p:nvPr/>
          </p:nvSpPr>
          <p:spPr>
            <a:xfrm>
              <a:off x="6924178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21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6EC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/>
            <p:cNvSpPr/>
            <p:nvPr/>
          </p:nvSpPr>
          <p:spPr>
            <a:xfrm>
              <a:off x="6924126" y="8162500"/>
              <a:ext cx="201930" cy="0"/>
            </a:xfrm>
            <a:custGeom>
              <a:avLst/>
              <a:gdLst/>
              <a:ahLst/>
              <a:cxnLst/>
              <a:rect l="l" t="t" r="r" b="b"/>
              <a:pathLst>
                <a:path w="201929">
                  <a:moveTo>
                    <a:pt x="0" y="0"/>
                  </a:moveTo>
                  <a:lnTo>
                    <a:pt x="201447" y="0"/>
                  </a:lnTo>
                </a:path>
              </a:pathLst>
            </a:custGeom>
            <a:ln w="3810">
              <a:solidFill>
                <a:srgbClr val="6ECBD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/>
            <p:cNvSpPr/>
            <p:nvPr/>
          </p:nvSpPr>
          <p:spPr>
            <a:xfrm>
              <a:off x="7125468" y="816502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104" y="0"/>
                  </a:moveTo>
                  <a:lnTo>
                    <a:pt x="0" y="194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6EC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/>
            <p:cNvSpPr/>
            <p:nvPr/>
          </p:nvSpPr>
          <p:spPr>
            <a:xfrm>
              <a:off x="6924094" y="815863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104" y="0"/>
                  </a:moveTo>
                  <a:lnTo>
                    <a:pt x="0" y="1955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6EC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/>
            <p:cNvSpPr/>
            <p:nvPr/>
          </p:nvSpPr>
          <p:spPr>
            <a:xfrm>
              <a:off x="7125468" y="815863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0"/>
                  </a:moveTo>
                  <a:lnTo>
                    <a:pt x="0" y="19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C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/>
            <p:cNvSpPr/>
            <p:nvPr/>
          </p:nvSpPr>
          <p:spPr>
            <a:xfrm>
              <a:off x="6924443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72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/>
            <p:cNvSpPr/>
            <p:nvPr/>
          </p:nvSpPr>
          <p:spPr>
            <a:xfrm>
              <a:off x="6924407" y="8162500"/>
              <a:ext cx="201295" cy="0"/>
            </a:xfrm>
            <a:custGeom>
              <a:avLst/>
              <a:gdLst/>
              <a:ahLst/>
              <a:cxnLst/>
              <a:rect l="l" t="t" r="r" b="b"/>
              <a:pathLst>
                <a:path w="201295">
                  <a:moveTo>
                    <a:pt x="0" y="0"/>
                  </a:moveTo>
                  <a:lnTo>
                    <a:pt x="200853" y="0"/>
                  </a:lnTo>
                </a:path>
              </a:pathLst>
            </a:custGeom>
            <a:ln w="3810">
              <a:solidFill>
                <a:srgbClr val="70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/>
            <p:cNvSpPr/>
            <p:nvPr/>
          </p:nvSpPr>
          <p:spPr>
            <a:xfrm>
              <a:off x="7125151" y="816502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109" y="0"/>
                  </a:moveTo>
                  <a:lnTo>
                    <a:pt x="0" y="193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/>
            <p:cNvSpPr/>
            <p:nvPr/>
          </p:nvSpPr>
          <p:spPr>
            <a:xfrm>
              <a:off x="6924407" y="81586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109" y="0"/>
                  </a:moveTo>
                  <a:lnTo>
                    <a:pt x="0" y="194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/>
            <p:cNvSpPr/>
            <p:nvPr/>
          </p:nvSpPr>
          <p:spPr>
            <a:xfrm>
              <a:off x="7125151" y="81586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0"/>
                  </a:moveTo>
                  <a:lnTo>
                    <a:pt x="0" y="19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/>
            <p:cNvSpPr/>
            <p:nvPr/>
          </p:nvSpPr>
          <p:spPr>
            <a:xfrm>
              <a:off x="6924802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19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/>
            <p:cNvSpPr/>
            <p:nvPr/>
          </p:nvSpPr>
          <p:spPr>
            <a:xfrm>
              <a:off x="6924753" y="8162500"/>
              <a:ext cx="200660" cy="0"/>
            </a:xfrm>
            <a:custGeom>
              <a:avLst/>
              <a:gdLst/>
              <a:ahLst/>
              <a:cxnLst/>
              <a:rect l="l" t="t" r="r" b="b"/>
              <a:pathLst>
                <a:path w="200659">
                  <a:moveTo>
                    <a:pt x="0" y="0"/>
                  </a:moveTo>
                  <a:lnTo>
                    <a:pt x="200185" y="0"/>
                  </a:lnTo>
                </a:path>
              </a:pathLst>
            </a:custGeom>
            <a:ln w="3810">
              <a:solidFill>
                <a:srgbClr val="70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/>
            <p:cNvSpPr/>
            <p:nvPr/>
          </p:nvSpPr>
          <p:spPr>
            <a:xfrm>
              <a:off x="7124846" y="816502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88" y="0"/>
                  </a:moveTo>
                  <a:lnTo>
                    <a:pt x="0" y="191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/>
            <p:cNvSpPr/>
            <p:nvPr/>
          </p:nvSpPr>
          <p:spPr>
            <a:xfrm>
              <a:off x="6924724" y="81586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96" y="0"/>
                  </a:moveTo>
                  <a:lnTo>
                    <a:pt x="0" y="193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/>
            <p:cNvSpPr/>
            <p:nvPr/>
          </p:nvSpPr>
          <p:spPr>
            <a:xfrm>
              <a:off x="7124846" y="81586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0"/>
                  </a:moveTo>
                  <a:lnTo>
                    <a:pt x="0" y="1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/>
            <p:cNvSpPr/>
            <p:nvPr/>
          </p:nvSpPr>
          <p:spPr>
            <a:xfrm>
              <a:off x="6925070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68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72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/>
            <p:cNvSpPr/>
            <p:nvPr/>
          </p:nvSpPr>
          <p:spPr>
            <a:xfrm>
              <a:off x="6925035" y="8162500"/>
              <a:ext cx="200025" cy="0"/>
            </a:xfrm>
            <a:custGeom>
              <a:avLst/>
              <a:gdLst/>
              <a:ahLst/>
              <a:cxnLst/>
              <a:rect l="l" t="t" r="r" b="b"/>
              <a:pathLst>
                <a:path w="200025">
                  <a:moveTo>
                    <a:pt x="0" y="0"/>
                  </a:moveTo>
                  <a:lnTo>
                    <a:pt x="199597" y="0"/>
                  </a:lnTo>
                </a:path>
              </a:pathLst>
            </a:custGeom>
            <a:ln w="3810">
              <a:solidFill>
                <a:srgbClr val="72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/>
            <p:cNvSpPr/>
            <p:nvPr/>
          </p:nvSpPr>
          <p:spPr>
            <a:xfrm>
              <a:off x="7124529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905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2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/>
            <p:cNvSpPr/>
            <p:nvPr/>
          </p:nvSpPr>
          <p:spPr>
            <a:xfrm>
              <a:off x="6925035" y="815869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90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2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/>
            <p:cNvSpPr/>
            <p:nvPr/>
          </p:nvSpPr>
          <p:spPr>
            <a:xfrm>
              <a:off x="7124529" y="815869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9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/>
            <p:cNvSpPr/>
            <p:nvPr/>
          </p:nvSpPr>
          <p:spPr>
            <a:xfrm>
              <a:off x="6925436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20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73CC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/>
            <p:cNvSpPr/>
            <p:nvPr/>
          </p:nvSpPr>
          <p:spPr>
            <a:xfrm>
              <a:off x="6925384" y="8162500"/>
              <a:ext cx="199390" cy="0"/>
            </a:xfrm>
            <a:custGeom>
              <a:avLst/>
              <a:gdLst/>
              <a:ahLst/>
              <a:cxnLst/>
              <a:rect l="l" t="t" r="r" b="b"/>
              <a:pathLst>
                <a:path w="199390">
                  <a:moveTo>
                    <a:pt x="0" y="0"/>
                  </a:moveTo>
                  <a:lnTo>
                    <a:pt x="198931" y="0"/>
                  </a:lnTo>
                </a:path>
              </a:pathLst>
            </a:custGeom>
            <a:ln w="3810">
              <a:solidFill>
                <a:srgbClr val="73CC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/>
            <p:cNvSpPr/>
            <p:nvPr/>
          </p:nvSpPr>
          <p:spPr>
            <a:xfrm>
              <a:off x="7124211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92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3CC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/>
            <p:cNvSpPr/>
            <p:nvPr/>
          </p:nvSpPr>
          <p:spPr>
            <a:xfrm>
              <a:off x="6925353" y="815870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92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3CC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/>
            <p:cNvSpPr/>
            <p:nvPr/>
          </p:nvSpPr>
          <p:spPr>
            <a:xfrm>
              <a:off x="7124211" y="815870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C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/>
            <p:cNvSpPr/>
            <p:nvPr/>
          </p:nvSpPr>
          <p:spPr>
            <a:xfrm>
              <a:off x="6925744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17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73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/>
            <p:cNvSpPr/>
            <p:nvPr/>
          </p:nvSpPr>
          <p:spPr>
            <a:xfrm>
              <a:off x="6925700" y="8162500"/>
              <a:ext cx="198755" cy="0"/>
            </a:xfrm>
            <a:custGeom>
              <a:avLst/>
              <a:gdLst/>
              <a:ahLst/>
              <a:cxnLst/>
              <a:rect l="l" t="t" r="r" b="b"/>
              <a:pathLst>
                <a:path w="198754">
                  <a:moveTo>
                    <a:pt x="0" y="0"/>
                  </a:moveTo>
                  <a:lnTo>
                    <a:pt x="198294" y="0"/>
                  </a:lnTo>
                </a:path>
              </a:pathLst>
            </a:custGeom>
            <a:ln w="3810">
              <a:solidFill>
                <a:srgbClr val="73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/>
            <p:cNvSpPr/>
            <p:nvPr/>
          </p:nvSpPr>
          <p:spPr>
            <a:xfrm>
              <a:off x="7123906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7" y="0"/>
                  </a:moveTo>
                  <a:lnTo>
                    <a:pt x="0" y="187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73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/>
            <p:cNvSpPr/>
            <p:nvPr/>
          </p:nvSpPr>
          <p:spPr>
            <a:xfrm>
              <a:off x="6925673" y="815871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7" y="0"/>
                  </a:moveTo>
                  <a:lnTo>
                    <a:pt x="0" y="187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73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/>
            <p:cNvSpPr/>
            <p:nvPr/>
          </p:nvSpPr>
          <p:spPr>
            <a:xfrm>
              <a:off x="7123906" y="815871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/>
            <p:cNvSpPr/>
            <p:nvPr/>
          </p:nvSpPr>
          <p:spPr>
            <a:xfrm>
              <a:off x="6926058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20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74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/>
            <p:cNvSpPr/>
            <p:nvPr/>
          </p:nvSpPr>
          <p:spPr>
            <a:xfrm>
              <a:off x="6926006" y="8162500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197686" y="0"/>
                  </a:lnTo>
                </a:path>
              </a:pathLst>
            </a:custGeom>
            <a:ln w="3810">
              <a:solidFill>
                <a:srgbClr val="74CD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/>
            <p:cNvSpPr/>
            <p:nvPr/>
          </p:nvSpPr>
          <p:spPr>
            <a:xfrm>
              <a:off x="7123589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6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4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/>
            <p:cNvSpPr/>
            <p:nvPr/>
          </p:nvSpPr>
          <p:spPr>
            <a:xfrm>
              <a:off x="6925975" y="81587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6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4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/>
            <p:cNvSpPr/>
            <p:nvPr/>
          </p:nvSpPr>
          <p:spPr>
            <a:xfrm>
              <a:off x="7123589" y="81587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/>
            <p:cNvSpPr/>
            <p:nvPr/>
          </p:nvSpPr>
          <p:spPr>
            <a:xfrm>
              <a:off x="6926376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19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75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/>
            <p:cNvSpPr/>
            <p:nvPr/>
          </p:nvSpPr>
          <p:spPr>
            <a:xfrm>
              <a:off x="6926324" y="8162500"/>
              <a:ext cx="197485" cy="0"/>
            </a:xfrm>
            <a:custGeom>
              <a:avLst/>
              <a:gdLst/>
              <a:ahLst/>
              <a:cxnLst/>
              <a:rect l="l" t="t" r="r" b="b"/>
              <a:pathLst>
                <a:path w="197484">
                  <a:moveTo>
                    <a:pt x="0" y="0"/>
                  </a:moveTo>
                  <a:lnTo>
                    <a:pt x="197050" y="0"/>
                  </a:lnTo>
                </a:path>
              </a:pathLst>
            </a:custGeom>
            <a:ln w="3810">
              <a:solidFill>
                <a:srgbClr val="75CD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/>
            <p:cNvSpPr/>
            <p:nvPr/>
          </p:nvSpPr>
          <p:spPr>
            <a:xfrm>
              <a:off x="7123272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5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5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/>
            <p:cNvSpPr/>
            <p:nvPr/>
          </p:nvSpPr>
          <p:spPr>
            <a:xfrm>
              <a:off x="6926293" y="815874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5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5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/>
            <p:cNvSpPr/>
            <p:nvPr/>
          </p:nvSpPr>
          <p:spPr>
            <a:xfrm>
              <a:off x="7123272" y="815874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/>
            <p:cNvSpPr/>
            <p:nvPr/>
          </p:nvSpPr>
          <p:spPr>
            <a:xfrm>
              <a:off x="6926684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16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75CD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/>
            <p:cNvSpPr/>
            <p:nvPr/>
          </p:nvSpPr>
          <p:spPr>
            <a:xfrm>
              <a:off x="6926640" y="8162500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0" y="0"/>
                  </a:moveTo>
                  <a:lnTo>
                    <a:pt x="196413" y="0"/>
                  </a:lnTo>
                </a:path>
              </a:pathLst>
            </a:custGeom>
            <a:ln w="3810">
              <a:solidFill>
                <a:srgbClr val="75CDD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/>
            <p:cNvSpPr/>
            <p:nvPr/>
          </p:nvSpPr>
          <p:spPr>
            <a:xfrm>
              <a:off x="7122966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6" y="0"/>
                  </a:moveTo>
                  <a:lnTo>
                    <a:pt x="0" y="1841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75CD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/>
            <p:cNvSpPr/>
            <p:nvPr/>
          </p:nvSpPr>
          <p:spPr>
            <a:xfrm>
              <a:off x="6926614" y="81587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6" y="0"/>
                  </a:moveTo>
                  <a:lnTo>
                    <a:pt x="0" y="1841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75CD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/>
            <p:cNvSpPr/>
            <p:nvPr/>
          </p:nvSpPr>
          <p:spPr>
            <a:xfrm>
              <a:off x="7122966" y="81587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CD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/>
            <p:cNvSpPr/>
            <p:nvPr/>
          </p:nvSpPr>
          <p:spPr>
            <a:xfrm>
              <a:off x="6926999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19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/>
            <p:cNvSpPr/>
            <p:nvPr/>
          </p:nvSpPr>
          <p:spPr>
            <a:xfrm>
              <a:off x="6926946" y="8162500"/>
              <a:ext cx="196215" cy="0"/>
            </a:xfrm>
            <a:custGeom>
              <a:avLst/>
              <a:gdLst/>
              <a:ahLst/>
              <a:cxnLst/>
              <a:rect l="l" t="t" r="r" b="b"/>
              <a:pathLst>
                <a:path w="196215">
                  <a:moveTo>
                    <a:pt x="0" y="0"/>
                  </a:moveTo>
                  <a:lnTo>
                    <a:pt x="195805" y="0"/>
                  </a:lnTo>
                </a:path>
              </a:pathLst>
            </a:custGeom>
            <a:ln w="3810">
              <a:solidFill>
                <a:srgbClr val="76CE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/>
            <p:cNvSpPr/>
            <p:nvPr/>
          </p:nvSpPr>
          <p:spPr>
            <a:xfrm>
              <a:off x="7122649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2" y="0"/>
                  </a:moveTo>
                  <a:lnTo>
                    <a:pt x="0" y="1828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/>
            <p:cNvSpPr/>
            <p:nvPr/>
          </p:nvSpPr>
          <p:spPr>
            <a:xfrm>
              <a:off x="6926915" y="815876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2" y="0"/>
                  </a:moveTo>
                  <a:lnTo>
                    <a:pt x="0" y="1828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/>
            <p:cNvSpPr/>
            <p:nvPr/>
          </p:nvSpPr>
          <p:spPr>
            <a:xfrm>
              <a:off x="7122649" y="815876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/>
            <p:cNvSpPr/>
            <p:nvPr/>
          </p:nvSpPr>
          <p:spPr>
            <a:xfrm>
              <a:off x="6927270" y="81644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40"/>
                  </a:moveTo>
                  <a:lnTo>
                    <a:pt x="65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/>
            <p:cNvSpPr/>
            <p:nvPr/>
          </p:nvSpPr>
          <p:spPr>
            <a:xfrm>
              <a:off x="6927233" y="8162500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200" y="0"/>
                  </a:lnTo>
                </a:path>
              </a:pathLst>
            </a:custGeom>
            <a:ln w="3810">
              <a:solidFill>
                <a:srgbClr val="76CE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/>
            <p:cNvSpPr/>
            <p:nvPr/>
          </p:nvSpPr>
          <p:spPr>
            <a:xfrm>
              <a:off x="7122331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2" y="0"/>
                  </a:moveTo>
                  <a:lnTo>
                    <a:pt x="0" y="1816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/>
            <p:cNvSpPr/>
            <p:nvPr/>
          </p:nvSpPr>
          <p:spPr>
            <a:xfrm>
              <a:off x="6927233" y="815877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2" y="0"/>
                  </a:moveTo>
                  <a:lnTo>
                    <a:pt x="0" y="1816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/>
            <p:cNvSpPr/>
            <p:nvPr/>
          </p:nvSpPr>
          <p:spPr>
            <a:xfrm>
              <a:off x="7122331" y="815877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/>
            <p:cNvSpPr/>
            <p:nvPr/>
          </p:nvSpPr>
          <p:spPr>
            <a:xfrm>
              <a:off x="7122027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5" y="0"/>
                  </a:moveTo>
                  <a:lnTo>
                    <a:pt x="0" y="180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79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/>
            <p:cNvSpPr/>
            <p:nvPr/>
          </p:nvSpPr>
          <p:spPr>
            <a:xfrm>
              <a:off x="7122014" y="815879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/>
            <p:cNvSpPr/>
            <p:nvPr/>
          </p:nvSpPr>
          <p:spPr>
            <a:xfrm>
              <a:off x="7121709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3" y="0"/>
                  </a:moveTo>
                  <a:lnTo>
                    <a:pt x="0" y="179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CE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/>
            <p:cNvSpPr/>
            <p:nvPr/>
          </p:nvSpPr>
          <p:spPr>
            <a:xfrm>
              <a:off x="7121709" y="815880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CE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/>
            <p:cNvSpPr/>
            <p:nvPr/>
          </p:nvSpPr>
          <p:spPr>
            <a:xfrm>
              <a:off x="7121392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1" y="0"/>
                  </a:moveTo>
                  <a:lnTo>
                    <a:pt x="0" y="1778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/>
            <p:cNvSpPr/>
            <p:nvPr/>
          </p:nvSpPr>
          <p:spPr>
            <a:xfrm>
              <a:off x="7121392" y="81588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/>
            <p:cNvSpPr/>
            <p:nvPr/>
          </p:nvSpPr>
          <p:spPr>
            <a:xfrm>
              <a:off x="7121087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9" y="0"/>
                  </a:moveTo>
                  <a:lnTo>
                    <a:pt x="0" y="176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/>
            <p:cNvSpPr/>
            <p:nvPr/>
          </p:nvSpPr>
          <p:spPr>
            <a:xfrm>
              <a:off x="7121087" y="815883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/>
            <p:cNvSpPr/>
            <p:nvPr/>
          </p:nvSpPr>
          <p:spPr>
            <a:xfrm>
              <a:off x="7120769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3" y="0"/>
                  </a:moveTo>
                  <a:lnTo>
                    <a:pt x="0" y="175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B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/>
            <p:cNvSpPr/>
            <p:nvPr/>
          </p:nvSpPr>
          <p:spPr>
            <a:xfrm>
              <a:off x="7120769" y="815884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/>
            <p:cNvSpPr/>
            <p:nvPr/>
          </p:nvSpPr>
          <p:spPr>
            <a:xfrm>
              <a:off x="7120452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1" y="0"/>
                  </a:moveTo>
                  <a:lnTo>
                    <a:pt x="0" y="173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CC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/>
            <p:cNvSpPr/>
            <p:nvPr/>
          </p:nvSpPr>
          <p:spPr>
            <a:xfrm>
              <a:off x="7120452" y="815885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C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/>
            <p:cNvSpPr/>
            <p:nvPr/>
          </p:nvSpPr>
          <p:spPr>
            <a:xfrm>
              <a:off x="7120135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1" y="0"/>
                  </a:moveTo>
                  <a:lnTo>
                    <a:pt x="0" y="172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/>
            <p:cNvSpPr/>
            <p:nvPr/>
          </p:nvSpPr>
          <p:spPr>
            <a:xfrm>
              <a:off x="7120135" y="815886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/>
            <p:cNvSpPr/>
            <p:nvPr/>
          </p:nvSpPr>
          <p:spPr>
            <a:xfrm>
              <a:off x="7119830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2" y="0"/>
                  </a:moveTo>
                  <a:lnTo>
                    <a:pt x="0" y="1714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/>
            <p:cNvSpPr/>
            <p:nvPr/>
          </p:nvSpPr>
          <p:spPr>
            <a:xfrm>
              <a:off x="7119830" y="815888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/>
            <p:cNvSpPr/>
            <p:nvPr/>
          </p:nvSpPr>
          <p:spPr>
            <a:xfrm>
              <a:off x="7119512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0" y="0"/>
                  </a:moveTo>
                  <a:lnTo>
                    <a:pt x="0" y="170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E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/>
            <p:cNvSpPr/>
            <p:nvPr/>
          </p:nvSpPr>
          <p:spPr>
            <a:xfrm>
              <a:off x="7119512" y="815889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/>
            <p:cNvSpPr/>
            <p:nvPr/>
          </p:nvSpPr>
          <p:spPr>
            <a:xfrm>
              <a:off x="7119194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0" y="0"/>
                  </a:moveTo>
                  <a:lnTo>
                    <a:pt x="0" y="168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/>
            <p:cNvSpPr/>
            <p:nvPr/>
          </p:nvSpPr>
          <p:spPr>
            <a:xfrm>
              <a:off x="7119194" y="815890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/>
            <p:cNvSpPr/>
            <p:nvPr/>
          </p:nvSpPr>
          <p:spPr>
            <a:xfrm>
              <a:off x="7118890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7" y="0"/>
                  </a:moveTo>
                  <a:lnTo>
                    <a:pt x="0" y="1676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/>
            <p:cNvSpPr/>
            <p:nvPr/>
          </p:nvSpPr>
          <p:spPr>
            <a:xfrm>
              <a:off x="7118890" y="815891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/>
            <p:cNvSpPr/>
            <p:nvPr/>
          </p:nvSpPr>
          <p:spPr>
            <a:xfrm>
              <a:off x="7118573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0" y="0"/>
                  </a:moveTo>
                  <a:lnTo>
                    <a:pt x="0" y="166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/>
            <p:cNvSpPr/>
            <p:nvPr/>
          </p:nvSpPr>
          <p:spPr>
            <a:xfrm>
              <a:off x="7118573" y="815893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/>
            <p:cNvSpPr/>
            <p:nvPr/>
          </p:nvSpPr>
          <p:spPr>
            <a:xfrm>
              <a:off x="7118255" y="81650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9" y="0"/>
                  </a:moveTo>
                  <a:lnTo>
                    <a:pt x="0" y="165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80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/>
            <p:cNvSpPr/>
            <p:nvPr/>
          </p:nvSpPr>
          <p:spPr>
            <a:xfrm>
              <a:off x="7118255" y="81589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/>
            <p:cNvSpPr/>
            <p:nvPr/>
          </p:nvSpPr>
          <p:spPr>
            <a:xfrm>
              <a:off x="6999375" y="8122011"/>
              <a:ext cx="27940" cy="31750"/>
            </a:xfrm>
            <a:custGeom>
              <a:avLst/>
              <a:gdLst/>
              <a:ahLst/>
              <a:cxnLst/>
              <a:rect l="l" t="t" r="r" b="b"/>
              <a:pathLst>
                <a:path w="27940" h="31750">
                  <a:moveTo>
                    <a:pt x="3301" y="0"/>
                  </a:moveTo>
                  <a:lnTo>
                    <a:pt x="965" y="0"/>
                  </a:lnTo>
                  <a:lnTo>
                    <a:pt x="0" y="863"/>
                  </a:lnTo>
                  <a:lnTo>
                    <a:pt x="0" y="2946"/>
                  </a:lnTo>
                  <a:lnTo>
                    <a:pt x="507" y="4470"/>
                  </a:lnTo>
                  <a:lnTo>
                    <a:pt x="4648" y="10350"/>
                  </a:lnTo>
                  <a:lnTo>
                    <a:pt x="5905" y="12496"/>
                  </a:lnTo>
                  <a:lnTo>
                    <a:pt x="7302" y="15354"/>
                  </a:lnTo>
                  <a:lnTo>
                    <a:pt x="8394" y="17449"/>
                  </a:lnTo>
                  <a:lnTo>
                    <a:pt x="9733" y="19786"/>
                  </a:lnTo>
                  <a:lnTo>
                    <a:pt x="10820" y="22047"/>
                  </a:lnTo>
                  <a:lnTo>
                    <a:pt x="17310" y="31229"/>
                  </a:lnTo>
                  <a:lnTo>
                    <a:pt x="27698" y="31229"/>
                  </a:lnTo>
                  <a:lnTo>
                    <a:pt x="25425" y="30289"/>
                  </a:lnTo>
                  <a:lnTo>
                    <a:pt x="23761" y="29070"/>
                  </a:lnTo>
                  <a:lnTo>
                    <a:pt x="23609" y="27851"/>
                  </a:lnTo>
                  <a:lnTo>
                    <a:pt x="22402" y="26758"/>
                  </a:lnTo>
                  <a:lnTo>
                    <a:pt x="19608" y="25438"/>
                  </a:lnTo>
                  <a:lnTo>
                    <a:pt x="18224" y="24256"/>
                  </a:lnTo>
                  <a:lnTo>
                    <a:pt x="17576" y="22656"/>
                  </a:lnTo>
                  <a:lnTo>
                    <a:pt x="16700" y="21335"/>
                  </a:lnTo>
                  <a:lnTo>
                    <a:pt x="15239" y="19786"/>
                  </a:lnTo>
                  <a:lnTo>
                    <a:pt x="14325" y="18287"/>
                  </a:lnTo>
                  <a:lnTo>
                    <a:pt x="13500" y="16090"/>
                  </a:lnTo>
                  <a:lnTo>
                    <a:pt x="12560" y="14439"/>
                  </a:lnTo>
                  <a:lnTo>
                    <a:pt x="11125" y="12674"/>
                  </a:lnTo>
                  <a:lnTo>
                    <a:pt x="10528" y="11163"/>
                  </a:lnTo>
                  <a:lnTo>
                    <a:pt x="10528" y="9207"/>
                  </a:lnTo>
                  <a:lnTo>
                    <a:pt x="9766" y="7759"/>
                  </a:lnTo>
                  <a:lnTo>
                    <a:pt x="7950" y="6273"/>
                  </a:lnTo>
                  <a:lnTo>
                    <a:pt x="6578" y="4432"/>
                  </a:lnTo>
                  <a:lnTo>
                    <a:pt x="4927" y="1308"/>
                  </a:lnTo>
                  <a:lnTo>
                    <a:pt x="330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/>
            <p:cNvSpPr/>
            <p:nvPr/>
          </p:nvSpPr>
          <p:spPr>
            <a:xfrm>
              <a:off x="7016687" y="8153246"/>
              <a:ext cx="22225" cy="7620"/>
            </a:xfrm>
            <a:custGeom>
              <a:avLst/>
              <a:gdLst/>
              <a:ahLst/>
              <a:cxnLst/>
              <a:rect l="l" t="t" r="r" b="b"/>
              <a:pathLst>
                <a:path w="22225" h="7620">
                  <a:moveTo>
                    <a:pt x="10413" y="0"/>
                  </a:moveTo>
                  <a:lnTo>
                    <a:pt x="0" y="0"/>
                  </a:lnTo>
                  <a:lnTo>
                    <a:pt x="482" y="342"/>
                  </a:lnTo>
                  <a:lnTo>
                    <a:pt x="977" y="660"/>
                  </a:lnTo>
                  <a:lnTo>
                    <a:pt x="4978" y="2743"/>
                  </a:lnTo>
                  <a:lnTo>
                    <a:pt x="12826" y="6667"/>
                  </a:lnTo>
                  <a:lnTo>
                    <a:pt x="14985" y="7277"/>
                  </a:lnTo>
                  <a:lnTo>
                    <a:pt x="21297" y="7277"/>
                  </a:lnTo>
                  <a:lnTo>
                    <a:pt x="22224" y="6540"/>
                  </a:lnTo>
                  <a:lnTo>
                    <a:pt x="22224" y="4787"/>
                  </a:lnTo>
                  <a:lnTo>
                    <a:pt x="21678" y="3543"/>
                  </a:lnTo>
                  <a:lnTo>
                    <a:pt x="20319" y="2184"/>
                  </a:lnTo>
                  <a:lnTo>
                    <a:pt x="18541" y="1638"/>
                  </a:lnTo>
                  <a:lnTo>
                    <a:pt x="15582" y="1638"/>
                  </a:lnTo>
                  <a:lnTo>
                    <a:pt x="12592" y="889"/>
                  </a:lnTo>
                  <a:lnTo>
                    <a:pt x="1041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/>
            <p:cNvSpPr/>
            <p:nvPr/>
          </p:nvSpPr>
          <p:spPr>
            <a:xfrm>
              <a:off x="7044490" y="812921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1866" y="0"/>
                  </a:moveTo>
                  <a:lnTo>
                    <a:pt x="1155" y="0"/>
                  </a:lnTo>
                  <a:lnTo>
                    <a:pt x="749" y="381"/>
                  </a:lnTo>
                  <a:lnTo>
                    <a:pt x="63" y="2133"/>
                  </a:lnTo>
                  <a:lnTo>
                    <a:pt x="0" y="3721"/>
                  </a:lnTo>
                  <a:lnTo>
                    <a:pt x="660" y="5372"/>
                  </a:lnTo>
                  <a:lnTo>
                    <a:pt x="990" y="7010"/>
                  </a:lnTo>
                  <a:lnTo>
                    <a:pt x="1117" y="15786"/>
                  </a:lnTo>
                  <a:lnTo>
                    <a:pt x="1612" y="18719"/>
                  </a:lnTo>
                  <a:lnTo>
                    <a:pt x="1654" y="20980"/>
                  </a:lnTo>
                  <a:lnTo>
                    <a:pt x="1528" y="21882"/>
                  </a:lnTo>
                  <a:lnTo>
                    <a:pt x="1485" y="24028"/>
                  </a:lnTo>
                  <a:lnTo>
                    <a:pt x="5016" y="24028"/>
                  </a:lnTo>
                  <a:lnTo>
                    <a:pt x="5118" y="21882"/>
                  </a:lnTo>
                  <a:lnTo>
                    <a:pt x="5867" y="19240"/>
                  </a:lnTo>
                  <a:lnTo>
                    <a:pt x="2209" y="101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/>
            <p:cNvSpPr/>
            <p:nvPr/>
          </p:nvSpPr>
          <p:spPr>
            <a:xfrm>
              <a:off x="6991899" y="8153243"/>
              <a:ext cx="58458" cy="1121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/>
            <p:cNvSpPr/>
            <p:nvPr/>
          </p:nvSpPr>
          <p:spPr>
            <a:xfrm>
              <a:off x="6988011" y="8118737"/>
              <a:ext cx="24130" cy="34925"/>
            </a:xfrm>
            <a:custGeom>
              <a:avLst/>
              <a:gdLst/>
              <a:ahLst/>
              <a:cxnLst/>
              <a:rect l="l" t="t" r="r" b="b"/>
              <a:pathLst>
                <a:path w="24129" h="34925">
                  <a:moveTo>
                    <a:pt x="6802" y="0"/>
                  </a:moveTo>
                  <a:lnTo>
                    <a:pt x="5799" y="0"/>
                  </a:lnTo>
                  <a:lnTo>
                    <a:pt x="4872" y="939"/>
                  </a:lnTo>
                  <a:lnTo>
                    <a:pt x="3551" y="4025"/>
                  </a:lnTo>
                  <a:lnTo>
                    <a:pt x="2281" y="7073"/>
                  </a:lnTo>
                  <a:lnTo>
                    <a:pt x="630" y="11201"/>
                  </a:lnTo>
                  <a:lnTo>
                    <a:pt x="0" y="13893"/>
                  </a:lnTo>
                  <a:lnTo>
                    <a:pt x="10" y="16979"/>
                  </a:lnTo>
                  <a:lnTo>
                    <a:pt x="592" y="19011"/>
                  </a:lnTo>
                  <a:lnTo>
                    <a:pt x="2151" y="21551"/>
                  </a:lnTo>
                  <a:lnTo>
                    <a:pt x="2662" y="22821"/>
                  </a:lnTo>
                  <a:lnTo>
                    <a:pt x="2535" y="23545"/>
                  </a:lnTo>
                  <a:lnTo>
                    <a:pt x="2675" y="24523"/>
                  </a:lnTo>
                  <a:lnTo>
                    <a:pt x="3170" y="26136"/>
                  </a:lnTo>
                  <a:lnTo>
                    <a:pt x="3475" y="28308"/>
                  </a:lnTo>
                  <a:lnTo>
                    <a:pt x="3894" y="34505"/>
                  </a:lnTo>
                  <a:lnTo>
                    <a:pt x="8250" y="34505"/>
                  </a:lnTo>
                  <a:lnTo>
                    <a:pt x="5393" y="22224"/>
                  </a:lnTo>
                  <a:lnTo>
                    <a:pt x="5456" y="21475"/>
                  </a:lnTo>
                  <a:lnTo>
                    <a:pt x="5609" y="20993"/>
                  </a:lnTo>
                  <a:lnTo>
                    <a:pt x="5443" y="20370"/>
                  </a:lnTo>
                  <a:lnTo>
                    <a:pt x="3421" y="16979"/>
                  </a:lnTo>
                  <a:lnTo>
                    <a:pt x="3462" y="15532"/>
                  </a:lnTo>
                  <a:lnTo>
                    <a:pt x="4024" y="14109"/>
                  </a:lnTo>
                  <a:lnTo>
                    <a:pt x="4262" y="13893"/>
                  </a:lnTo>
                  <a:lnTo>
                    <a:pt x="11119" y="13893"/>
                  </a:lnTo>
                  <a:lnTo>
                    <a:pt x="9214" y="11201"/>
                  </a:lnTo>
                  <a:lnTo>
                    <a:pt x="7514" y="8432"/>
                  </a:lnTo>
                  <a:lnTo>
                    <a:pt x="7196" y="5956"/>
                  </a:lnTo>
                  <a:lnTo>
                    <a:pt x="8174" y="2679"/>
                  </a:lnTo>
                  <a:lnTo>
                    <a:pt x="7958" y="812"/>
                  </a:lnTo>
                  <a:lnTo>
                    <a:pt x="7006" y="63"/>
                  </a:lnTo>
                  <a:lnTo>
                    <a:pt x="6802" y="0"/>
                  </a:lnTo>
                  <a:close/>
                </a:path>
                <a:path w="24129" h="34925">
                  <a:moveTo>
                    <a:pt x="11119" y="13893"/>
                  </a:moveTo>
                  <a:lnTo>
                    <a:pt x="5075" y="13893"/>
                  </a:lnTo>
                  <a:lnTo>
                    <a:pt x="5761" y="14452"/>
                  </a:lnTo>
                  <a:lnTo>
                    <a:pt x="7412" y="16979"/>
                  </a:lnTo>
                  <a:lnTo>
                    <a:pt x="8974" y="19697"/>
                  </a:lnTo>
                  <a:lnTo>
                    <a:pt x="10676" y="23113"/>
                  </a:lnTo>
                  <a:lnTo>
                    <a:pt x="11362" y="25603"/>
                  </a:lnTo>
                  <a:lnTo>
                    <a:pt x="11477" y="29184"/>
                  </a:lnTo>
                  <a:lnTo>
                    <a:pt x="11730" y="30975"/>
                  </a:lnTo>
                  <a:lnTo>
                    <a:pt x="12545" y="34137"/>
                  </a:lnTo>
                  <a:lnTo>
                    <a:pt x="12657" y="34505"/>
                  </a:lnTo>
                  <a:lnTo>
                    <a:pt x="16772" y="34505"/>
                  </a:lnTo>
                  <a:lnTo>
                    <a:pt x="16899" y="34137"/>
                  </a:lnTo>
                  <a:lnTo>
                    <a:pt x="17044" y="33921"/>
                  </a:lnTo>
                  <a:lnTo>
                    <a:pt x="17381" y="33769"/>
                  </a:lnTo>
                  <a:lnTo>
                    <a:pt x="23408" y="33769"/>
                  </a:lnTo>
                  <a:lnTo>
                    <a:pt x="22461" y="32562"/>
                  </a:lnTo>
                  <a:lnTo>
                    <a:pt x="20391" y="29806"/>
                  </a:lnTo>
                  <a:lnTo>
                    <a:pt x="18410" y="26301"/>
                  </a:lnTo>
                  <a:lnTo>
                    <a:pt x="16395" y="21475"/>
                  </a:lnTo>
                  <a:lnTo>
                    <a:pt x="14384" y="18033"/>
                  </a:lnTo>
                  <a:lnTo>
                    <a:pt x="11119" y="13893"/>
                  </a:lnTo>
                  <a:close/>
                </a:path>
                <a:path w="24129" h="34925">
                  <a:moveTo>
                    <a:pt x="23408" y="33769"/>
                  </a:moveTo>
                  <a:lnTo>
                    <a:pt x="17877" y="33769"/>
                  </a:lnTo>
                  <a:lnTo>
                    <a:pt x="18436" y="34061"/>
                  </a:lnTo>
                  <a:lnTo>
                    <a:pt x="18994" y="34505"/>
                  </a:lnTo>
                  <a:lnTo>
                    <a:pt x="23985" y="34505"/>
                  </a:lnTo>
                  <a:lnTo>
                    <a:pt x="23408" y="33769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/>
            <p:cNvSpPr/>
            <p:nvPr/>
          </p:nvSpPr>
          <p:spPr>
            <a:xfrm>
              <a:off x="6983606" y="8153243"/>
              <a:ext cx="5791" cy="1121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/>
            <p:cNvSpPr/>
            <p:nvPr/>
          </p:nvSpPr>
          <p:spPr>
            <a:xfrm>
              <a:off x="6983803" y="813967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3035" y="0"/>
                  </a:moveTo>
                  <a:lnTo>
                    <a:pt x="2082" y="0"/>
                  </a:lnTo>
                  <a:lnTo>
                    <a:pt x="1650" y="215"/>
                  </a:lnTo>
                  <a:lnTo>
                    <a:pt x="469" y="1485"/>
                  </a:lnTo>
                  <a:lnTo>
                    <a:pt x="0" y="3390"/>
                  </a:lnTo>
                  <a:lnTo>
                    <a:pt x="495" y="6235"/>
                  </a:lnTo>
                  <a:lnTo>
                    <a:pt x="495" y="9055"/>
                  </a:lnTo>
                  <a:lnTo>
                    <a:pt x="165" y="11823"/>
                  </a:lnTo>
                  <a:lnTo>
                    <a:pt x="25" y="13576"/>
                  </a:lnTo>
                  <a:lnTo>
                    <a:pt x="4508" y="13576"/>
                  </a:lnTo>
                  <a:lnTo>
                    <a:pt x="4483" y="4559"/>
                  </a:lnTo>
                  <a:lnTo>
                    <a:pt x="4152" y="2044"/>
                  </a:lnTo>
                  <a:lnTo>
                    <a:pt x="3492" y="355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/>
            <p:cNvSpPr/>
            <p:nvPr/>
          </p:nvSpPr>
          <p:spPr>
            <a:xfrm>
              <a:off x="6973001" y="8153243"/>
              <a:ext cx="6680" cy="1121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788"/>
            <p:cNvSpPr/>
            <p:nvPr/>
          </p:nvSpPr>
          <p:spPr>
            <a:xfrm>
              <a:off x="6975789" y="8110771"/>
              <a:ext cx="66675" cy="42545"/>
            </a:xfrm>
            <a:custGeom>
              <a:avLst/>
              <a:gdLst/>
              <a:ahLst/>
              <a:cxnLst/>
              <a:rect l="l" t="t" r="r" b="b"/>
              <a:pathLst>
                <a:path w="66675" h="42545">
                  <a:moveTo>
                    <a:pt x="22936" y="0"/>
                  </a:moveTo>
                  <a:lnTo>
                    <a:pt x="20853" y="0"/>
                  </a:lnTo>
                  <a:lnTo>
                    <a:pt x="18694" y="457"/>
                  </a:lnTo>
                  <a:lnTo>
                    <a:pt x="15417" y="1625"/>
                  </a:lnTo>
                  <a:lnTo>
                    <a:pt x="13398" y="3238"/>
                  </a:lnTo>
                  <a:lnTo>
                    <a:pt x="11570" y="6248"/>
                  </a:lnTo>
                  <a:lnTo>
                    <a:pt x="10312" y="8089"/>
                  </a:lnTo>
                  <a:lnTo>
                    <a:pt x="1600" y="32816"/>
                  </a:lnTo>
                  <a:lnTo>
                    <a:pt x="1155" y="36563"/>
                  </a:lnTo>
                  <a:lnTo>
                    <a:pt x="0" y="42468"/>
                  </a:lnTo>
                  <a:lnTo>
                    <a:pt x="3898" y="42468"/>
                  </a:lnTo>
                  <a:lnTo>
                    <a:pt x="4414" y="39611"/>
                  </a:lnTo>
                  <a:lnTo>
                    <a:pt x="4864" y="36474"/>
                  </a:lnTo>
                  <a:lnTo>
                    <a:pt x="5029" y="34036"/>
                  </a:lnTo>
                  <a:lnTo>
                    <a:pt x="5778" y="31470"/>
                  </a:lnTo>
                  <a:lnTo>
                    <a:pt x="7442" y="27559"/>
                  </a:lnTo>
                  <a:lnTo>
                    <a:pt x="8445" y="24155"/>
                  </a:lnTo>
                  <a:lnTo>
                    <a:pt x="9184" y="19951"/>
                  </a:lnTo>
                  <a:lnTo>
                    <a:pt x="9289" y="19519"/>
                  </a:lnTo>
                  <a:lnTo>
                    <a:pt x="19189" y="3771"/>
                  </a:lnTo>
                  <a:lnTo>
                    <a:pt x="30667" y="3771"/>
                  </a:lnTo>
                  <a:lnTo>
                    <a:pt x="27838" y="2082"/>
                  </a:lnTo>
                  <a:lnTo>
                    <a:pt x="24955" y="596"/>
                  </a:lnTo>
                  <a:lnTo>
                    <a:pt x="22936" y="0"/>
                  </a:lnTo>
                  <a:close/>
                </a:path>
                <a:path w="66675" h="42545">
                  <a:moveTo>
                    <a:pt x="30667" y="3771"/>
                  </a:moveTo>
                  <a:lnTo>
                    <a:pt x="20802" y="3771"/>
                  </a:lnTo>
                  <a:lnTo>
                    <a:pt x="21907" y="3962"/>
                  </a:lnTo>
                  <a:lnTo>
                    <a:pt x="24345" y="4864"/>
                  </a:lnTo>
                  <a:lnTo>
                    <a:pt x="36118" y="15392"/>
                  </a:lnTo>
                  <a:lnTo>
                    <a:pt x="37718" y="17653"/>
                  </a:lnTo>
                  <a:lnTo>
                    <a:pt x="45084" y="26695"/>
                  </a:lnTo>
                  <a:lnTo>
                    <a:pt x="47231" y="28727"/>
                  </a:lnTo>
                  <a:lnTo>
                    <a:pt x="49504" y="30073"/>
                  </a:lnTo>
                  <a:lnTo>
                    <a:pt x="51003" y="31877"/>
                  </a:lnTo>
                  <a:lnTo>
                    <a:pt x="61429" y="41376"/>
                  </a:lnTo>
                  <a:lnTo>
                    <a:pt x="62420" y="41897"/>
                  </a:lnTo>
                  <a:lnTo>
                    <a:pt x="63169" y="42468"/>
                  </a:lnTo>
                  <a:lnTo>
                    <a:pt x="66281" y="42468"/>
                  </a:lnTo>
                  <a:lnTo>
                    <a:pt x="66586" y="41224"/>
                  </a:lnTo>
                  <a:lnTo>
                    <a:pt x="66039" y="39751"/>
                  </a:lnTo>
                  <a:lnTo>
                    <a:pt x="63906" y="38442"/>
                  </a:lnTo>
                  <a:lnTo>
                    <a:pt x="61963" y="37503"/>
                  </a:lnTo>
                  <a:lnTo>
                    <a:pt x="59372" y="36525"/>
                  </a:lnTo>
                  <a:lnTo>
                    <a:pt x="57480" y="34861"/>
                  </a:lnTo>
                  <a:lnTo>
                    <a:pt x="55359" y="31673"/>
                  </a:lnTo>
                  <a:lnTo>
                    <a:pt x="51307" y="25717"/>
                  </a:lnTo>
                  <a:lnTo>
                    <a:pt x="50114" y="23571"/>
                  </a:lnTo>
                  <a:lnTo>
                    <a:pt x="40347" y="12153"/>
                  </a:lnTo>
                  <a:lnTo>
                    <a:pt x="38595" y="10363"/>
                  </a:lnTo>
                  <a:lnTo>
                    <a:pt x="36624" y="8064"/>
                  </a:lnTo>
                  <a:lnTo>
                    <a:pt x="34263" y="6108"/>
                  </a:lnTo>
                  <a:lnTo>
                    <a:pt x="30667" y="3771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789"/>
            <p:cNvSpPr/>
            <p:nvPr/>
          </p:nvSpPr>
          <p:spPr>
            <a:xfrm>
              <a:off x="7038955" y="8153237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111" y="0"/>
                  </a:moveTo>
                  <a:lnTo>
                    <a:pt x="0" y="0"/>
                  </a:lnTo>
                  <a:lnTo>
                    <a:pt x="355" y="279"/>
                  </a:lnTo>
                  <a:lnTo>
                    <a:pt x="660" y="571"/>
                  </a:lnTo>
                  <a:lnTo>
                    <a:pt x="1219" y="1346"/>
                  </a:lnTo>
                  <a:lnTo>
                    <a:pt x="1587" y="1447"/>
                  </a:lnTo>
                  <a:lnTo>
                    <a:pt x="2349" y="1447"/>
                  </a:lnTo>
                  <a:lnTo>
                    <a:pt x="2806" y="10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790"/>
            <p:cNvSpPr/>
            <p:nvPr/>
          </p:nvSpPr>
          <p:spPr>
            <a:xfrm>
              <a:off x="6952249" y="8153243"/>
              <a:ext cx="7531" cy="1121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/>
            <p:cNvSpPr/>
            <p:nvPr/>
          </p:nvSpPr>
          <p:spPr>
            <a:xfrm>
              <a:off x="6955314" y="8099808"/>
              <a:ext cx="86995" cy="53975"/>
            </a:xfrm>
            <a:custGeom>
              <a:avLst/>
              <a:gdLst/>
              <a:ahLst/>
              <a:cxnLst/>
              <a:rect l="l" t="t" r="r" b="b"/>
              <a:pathLst>
                <a:path w="86995" h="53975">
                  <a:moveTo>
                    <a:pt x="35064" y="0"/>
                  </a:moveTo>
                  <a:lnTo>
                    <a:pt x="30340" y="0"/>
                  </a:lnTo>
                  <a:lnTo>
                    <a:pt x="27000" y="812"/>
                  </a:lnTo>
                  <a:lnTo>
                    <a:pt x="14566" y="13766"/>
                  </a:lnTo>
                  <a:lnTo>
                    <a:pt x="12700" y="16357"/>
                  </a:lnTo>
                  <a:lnTo>
                    <a:pt x="10274" y="19304"/>
                  </a:lnTo>
                  <a:lnTo>
                    <a:pt x="8826" y="21844"/>
                  </a:lnTo>
                  <a:lnTo>
                    <a:pt x="7670" y="25120"/>
                  </a:lnTo>
                  <a:lnTo>
                    <a:pt x="6350" y="28435"/>
                  </a:lnTo>
                  <a:lnTo>
                    <a:pt x="4229" y="33350"/>
                  </a:lnTo>
                  <a:lnTo>
                    <a:pt x="3011" y="37338"/>
                  </a:lnTo>
                  <a:lnTo>
                    <a:pt x="1377" y="46596"/>
                  </a:lnTo>
                  <a:lnTo>
                    <a:pt x="736" y="49987"/>
                  </a:lnTo>
                  <a:lnTo>
                    <a:pt x="0" y="53428"/>
                  </a:lnTo>
                  <a:lnTo>
                    <a:pt x="4470" y="53428"/>
                  </a:lnTo>
                  <a:lnTo>
                    <a:pt x="4794" y="51714"/>
                  </a:lnTo>
                  <a:lnTo>
                    <a:pt x="5587" y="46532"/>
                  </a:lnTo>
                  <a:lnTo>
                    <a:pt x="6502" y="41757"/>
                  </a:lnTo>
                  <a:lnTo>
                    <a:pt x="7848" y="36220"/>
                  </a:lnTo>
                  <a:lnTo>
                    <a:pt x="9982" y="31115"/>
                  </a:lnTo>
                  <a:lnTo>
                    <a:pt x="14115" y="23672"/>
                  </a:lnTo>
                  <a:lnTo>
                    <a:pt x="16040" y="20040"/>
                  </a:lnTo>
                  <a:lnTo>
                    <a:pt x="31737" y="3708"/>
                  </a:lnTo>
                  <a:lnTo>
                    <a:pt x="47792" y="3708"/>
                  </a:lnTo>
                  <a:lnTo>
                    <a:pt x="45567" y="2679"/>
                  </a:lnTo>
                  <a:lnTo>
                    <a:pt x="42633" y="1612"/>
                  </a:lnTo>
                  <a:lnTo>
                    <a:pt x="38620" y="469"/>
                  </a:lnTo>
                  <a:lnTo>
                    <a:pt x="35064" y="0"/>
                  </a:lnTo>
                  <a:close/>
                </a:path>
                <a:path w="86995" h="53975">
                  <a:moveTo>
                    <a:pt x="47792" y="3708"/>
                  </a:moveTo>
                  <a:lnTo>
                    <a:pt x="33705" y="3708"/>
                  </a:lnTo>
                  <a:lnTo>
                    <a:pt x="34645" y="4076"/>
                  </a:lnTo>
                  <a:lnTo>
                    <a:pt x="34648" y="4787"/>
                  </a:lnTo>
                  <a:lnTo>
                    <a:pt x="33642" y="5816"/>
                  </a:lnTo>
                  <a:lnTo>
                    <a:pt x="29832" y="8051"/>
                  </a:lnTo>
                  <a:lnTo>
                    <a:pt x="27169" y="10350"/>
                  </a:lnTo>
                  <a:lnTo>
                    <a:pt x="18199" y="25908"/>
                  </a:lnTo>
                  <a:lnTo>
                    <a:pt x="16751" y="29146"/>
                  </a:lnTo>
                  <a:lnTo>
                    <a:pt x="9525" y="53428"/>
                  </a:lnTo>
                  <a:lnTo>
                    <a:pt x="13957" y="53428"/>
                  </a:lnTo>
                  <a:lnTo>
                    <a:pt x="14044" y="51714"/>
                  </a:lnTo>
                  <a:lnTo>
                    <a:pt x="14338" y="49631"/>
                  </a:lnTo>
                  <a:lnTo>
                    <a:pt x="21386" y="30175"/>
                  </a:lnTo>
                  <a:lnTo>
                    <a:pt x="22631" y="26771"/>
                  </a:lnTo>
                  <a:lnTo>
                    <a:pt x="39992" y="6527"/>
                  </a:lnTo>
                  <a:lnTo>
                    <a:pt x="53177" y="6527"/>
                  </a:lnTo>
                  <a:lnTo>
                    <a:pt x="52527" y="6159"/>
                  </a:lnTo>
                  <a:lnTo>
                    <a:pt x="48780" y="4165"/>
                  </a:lnTo>
                  <a:lnTo>
                    <a:pt x="47792" y="3708"/>
                  </a:lnTo>
                  <a:close/>
                </a:path>
                <a:path w="86995" h="53975">
                  <a:moveTo>
                    <a:pt x="53177" y="6527"/>
                  </a:moveTo>
                  <a:lnTo>
                    <a:pt x="42964" y="6527"/>
                  </a:lnTo>
                  <a:lnTo>
                    <a:pt x="45732" y="7251"/>
                  </a:lnTo>
                  <a:lnTo>
                    <a:pt x="49542" y="9042"/>
                  </a:lnTo>
                  <a:lnTo>
                    <a:pt x="66281" y="23850"/>
                  </a:lnTo>
                  <a:lnTo>
                    <a:pt x="68097" y="26314"/>
                  </a:lnTo>
                  <a:lnTo>
                    <a:pt x="70739" y="29286"/>
                  </a:lnTo>
                  <a:lnTo>
                    <a:pt x="72758" y="30822"/>
                  </a:lnTo>
                  <a:lnTo>
                    <a:pt x="75044" y="31648"/>
                  </a:lnTo>
                  <a:lnTo>
                    <a:pt x="76542" y="32562"/>
                  </a:lnTo>
                  <a:lnTo>
                    <a:pt x="77851" y="33858"/>
                  </a:lnTo>
                  <a:lnTo>
                    <a:pt x="77914" y="34340"/>
                  </a:lnTo>
                  <a:lnTo>
                    <a:pt x="77660" y="34340"/>
                  </a:lnTo>
                  <a:lnTo>
                    <a:pt x="77190" y="34925"/>
                  </a:lnTo>
                  <a:lnTo>
                    <a:pt x="77237" y="35394"/>
                  </a:lnTo>
                  <a:lnTo>
                    <a:pt x="77349" y="35991"/>
                  </a:lnTo>
                  <a:lnTo>
                    <a:pt x="78168" y="38074"/>
                  </a:lnTo>
                  <a:lnTo>
                    <a:pt x="79184" y="39662"/>
                  </a:lnTo>
                  <a:lnTo>
                    <a:pt x="80670" y="41021"/>
                  </a:lnTo>
                  <a:lnTo>
                    <a:pt x="84874" y="45085"/>
                  </a:lnTo>
                  <a:lnTo>
                    <a:pt x="85407" y="45402"/>
                  </a:lnTo>
                  <a:lnTo>
                    <a:pt x="86017" y="45402"/>
                  </a:lnTo>
                  <a:lnTo>
                    <a:pt x="86182" y="45326"/>
                  </a:lnTo>
                  <a:lnTo>
                    <a:pt x="86639" y="44729"/>
                  </a:lnTo>
                  <a:lnTo>
                    <a:pt x="86461" y="43789"/>
                  </a:lnTo>
                  <a:lnTo>
                    <a:pt x="76352" y="28041"/>
                  </a:lnTo>
                  <a:lnTo>
                    <a:pt x="73101" y="24993"/>
                  </a:lnTo>
                  <a:lnTo>
                    <a:pt x="68488" y="20040"/>
                  </a:lnTo>
                  <a:lnTo>
                    <a:pt x="65189" y="16230"/>
                  </a:lnTo>
                  <a:lnTo>
                    <a:pt x="62318" y="12598"/>
                  </a:lnTo>
                  <a:lnTo>
                    <a:pt x="58585" y="9588"/>
                  </a:lnTo>
                  <a:lnTo>
                    <a:pt x="53177" y="6527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/>
            <p:cNvSpPr/>
            <p:nvPr/>
          </p:nvSpPr>
          <p:spPr>
            <a:xfrm>
              <a:off x="6963895" y="8153243"/>
              <a:ext cx="5372" cy="86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/>
            <p:cNvSpPr/>
            <p:nvPr/>
          </p:nvSpPr>
          <p:spPr>
            <a:xfrm>
              <a:off x="6983603" y="8093885"/>
              <a:ext cx="51435" cy="32384"/>
            </a:xfrm>
            <a:custGeom>
              <a:avLst/>
              <a:gdLst/>
              <a:ahLst/>
              <a:cxnLst/>
              <a:rect l="l" t="t" r="r" b="b"/>
              <a:pathLst>
                <a:path w="51434" h="32384">
                  <a:moveTo>
                    <a:pt x="10248" y="0"/>
                  </a:moveTo>
                  <a:lnTo>
                    <a:pt x="787" y="0"/>
                  </a:lnTo>
                  <a:lnTo>
                    <a:pt x="0" y="609"/>
                  </a:lnTo>
                  <a:lnTo>
                    <a:pt x="0" y="2209"/>
                  </a:lnTo>
                  <a:lnTo>
                    <a:pt x="2120" y="2832"/>
                  </a:lnTo>
                  <a:lnTo>
                    <a:pt x="6311" y="3136"/>
                  </a:lnTo>
                  <a:lnTo>
                    <a:pt x="10807" y="3606"/>
                  </a:lnTo>
                  <a:lnTo>
                    <a:pt x="38684" y="18783"/>
                  </a:lnTo>
                  <a:lnTo>
                    <a:pt x="41033" y="22174"/>
                  </a:lnTo>
                  <a:lnTo>
                    <a:pt x="44462" y="26593"/>
                  </a:lnTo>
                  <a:lnTo>
                    <a:pt x="46926" y="29514"/>
                  </a:lnTo>
                  <a:lnTo>
                    <a:pt x="48895" y="31610"/>
                  </a:lnTo>
                  <a:lnTo>
                    <a:pt x="49530" y="31991"/>
                  </a:lnTo>
                  <a:lnTo>
                    <a:pt x="50279" y="31991"/>
                  </a:lnTo>
                  <a:lnTo>
                    <a:pt x="50876" y="31876"/>
                  </a:lnTo>
                  <a:lnTo>
                    <a:pt x="50876" y="29387"/>
                  </a:lnTo>
                  <a:lnTo>
                    <a:pt x="28689" y="4330"/>
                  </a:lnTo>
                  <a:lnTo>
                    <a:pt x="27152" y="3416"/>
                  </a:lnTo>
                  <a:lnTo>
                    <a:pt x="25742" y="2260"/>
                  </a:lnTo>
                  <a:lnTo>
                    <a:pt x="23774" y="1777"/>
                  </a:lnTo>
                  <a:lnTo>
                    <a:pt x="20408" y="1777"/>
                  </a:lnTo>
                  <a:lnTo>
                    <a:pt x="17538" y="1384"/>
                  </a:lnTo>
                  <a:lnTo>
                    <a:pt x="13779" y="406"/>
                  </a:lnTo>
                  <a:lnTo>
                    <a:pt x="1024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/>
            <p:cNvSpPr/>
            <p:nvPr/>
          </p:nvSpPr>
          <p:spPr>
            <a:xfrm>
              <a:off x="6977776" y="8090632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1722" y="0"/>
                  </a:moveTo>
                  <a:lnTo>
                    <a:pt x="706" y="0"/>
                  </a:lnTo>
                  <a:lnTo>
                    <a:pt x="439" y="127"/>
                  </a:lnTo>
                  <a:lnTo>
                    <a:pt x="20" y="723"/>
                  </a:lnTo>
                  <a:lnTo>
                    <a:pt x="0" y="1308"/>
                  </a:lnTo>
                  <a:lnTo>
                    <a:pt x="414" y="2514"/>
                  </a:lnTo>
                  <a:lnTo>
                    <a:pt x="1087" y="2946"/>
                  </a:lnTo>
                  <a:lnTo>
                    <a:pt x="2217" y="2946"/>
                  </a:lnTo>
                  <a:lnTo>
                    <a:pt x="2547" y="2882"/>
                  </a:lnTo>
                  <a:lnTo>
                    <a:pt x="3551" y="2451"/>
                  </a:lnTo>
                  <a:lnTo>
                    <a:pt x="3970" y="2032"/>
                  </a:lnTo>
                  <a:lnTo>
                    <a:pt x="3881" y="1041"/>
                  </a:lnTo>
                  <a:lnTo>
                    <a:pt x="2865" y="381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/>
            <p:cNvSpPr/>
            <p:nvPr/>
          </p:nvSpPr>
          <p:spPr>
            <a:xfrm>
              <a:off x="6948154" y="8096271"/>
              <a:ext cx="31115" cy="57150"/>
            </a:xfrm>
            <a:custGeom>
              <a:avLst/>
              <a:gdLst/>
              <a:ahLst/>
              <a:cxnLst/>
              <a:rect l="l" t="t" r="r" b="b"/>
              <a:pathLst>
                <a:path w="31115" h="57150">
                  <a:moveTo>
                    <a:pt x="29222" y="0"/>
                  </a:moveTo>
                  <a:lnTo>
                    <a:pt x="27444" y="0"/>
                  </a:lnTo>
                  <a:lnTo>
                    <a:pt x="25158" y="1231"/>
                  </a:lnTo>
                  <a:lnTo>
                    <a:pt x="21166" y="5143"/>
                  </a:lnTo>
                  <a:lnTo>
                    <a:pt x="17983" y="8026"/>
                  </a:lnTo>
                  <a:lnTo>
                    <a:pt x="14325" y="10972"/>
                  </a:lnTo>
                  <a:lnTo>
                    <a:pt x="11925" y="13779"/>
                  </a:lnTo>
                  <a:lnTo>
                    <a:pt x="9651" y="17729"/>
                  </a:lnTo>
                  <a:lnTo>
                    <a:pt x="7861" y="20789"/>
                  </a:lnTo>
                  <a:lnTo>
                    <a:pt x="5702" y="24383"/>
                  </a:lnTo>
                  <a:lnTo>
                    <a:pt x="4813" y="27000"/>
                  </a:lnTo>
                  <a:lnTo>
                    <a:pt x="4813" y="29794"/>
                  </a:lnTo>
                  <a:lnTo>
                    <a:pt x="4216" y="32753"/>
                  </a:lnTo>
                  <a:lnTo>
                    <a:pt x="736" y="53289"/>
                  </a:lnTo>
                  <a:lnTo>
                    <a:pt x="431" y="55333"/>
                  </a:lnTo>
                  <a:lnTo>
                    <a:pt x="0" y="56972"/>
                  </a:lnTo>
                  <a:lnTo>
                    <a:pt x="3174" y="56972"/>
                  </a:lnTo>
                  <a:lnTo>
                    <a:pt x="3517" y="54419"/>
                  </a:lnTo>
                  <a:lnTo>
                    <a:pt x="4176" y="50317"/>
                  </a:lnTo>
                  <a:lnTo>
                    <a:pt x="9169" y="29667"/>
                  </a:lnTo>
                  <a:lnTo>
                    <a:pt x="9702" y="27762"/>
                  </a:lnTo>
                  <a:lnTo>
                    <a:pt x="9867" y="26479"/>
                  </a:lnTo>
                  <a:lnTo>
                    <a:pt x="10642" y="25031"/>
                  </a:lnTo>
                  <a:lnTo>
                    <a:pt x="12382" y="22771"/>
                  </a:lnTo>
                  <a:lnTo>
                    <a:pt x="13906" y="20231"/>
                  </a:lnTo>
                  <a:lnTo>
                    <a:pt x="15900" y="16332"/>
                  </a:lnTo>
                  <a:lnTo>
                    <a:pt x="18033" y="13627"/>
                  </a:lnTo>
                  <a:lnTo>
                    <a:pt x="27995" y="5105"/>
                  </a:lnTo>
                  <a:lnTo>
                    <a:pt x="30048" y="3276"/>
                  </a:lnTo>
                  <a:lnTo>
                    <a:pt x="31026" y="2349"/>
                  </a:lnTo>
                  <a:lnTo>
                    <a:pt x="31000" y="1066"/>
                  </a:lnTo>
                  <a:lnTo>
                    <a:pt x="30479" y="507"/>
                  </a:lnTo>
                  <a:lnTo>
                    <a:pt x="29489" y="50"/>
                  </a:lnTo>
                  <a:lnTo>
                    <a:pt x="2922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/>
            <p:cNvSpPr/>
            <p:nvPr/>
          </p:nvSpPr>
          <p:spPr>
            <a:xfrm>
              <a:off x="6936438" y="8153243"/>
              <a:ext cx="14884" cy="1121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/>
            <p:cNvSpPr/>
            <p:nvPr/>
          </p:nvSpPr>
          <p:spPr>
            <a:xfrm>
              <a:off x="6939096" y="8082375"/>
              <a:ext cx="60960" cy="71120"/>
            </a:xfrm>
            <a:custGeom>
              <a:avLst/>
              <a:gdLst/>
              <a:ahLst/>
              <a:cxnLst/>
              <a:rect l="l" t="t" r="r" b="b"/>
              <a:pathLst>
                <a:path w="60959" h="71120">
                  <a:moveTo>
                    <a:pt x="44323" y="0"/>
                  </a:moveTo>
                  <a:lnTo>
                    <a:pt x="42456" y="0"/>
                  </a:lnTo>
                  <a:lnTo>
                    <a:pt x="41059" y="266"/>
                  </a:lnTo>
                  <a:lnTo>
                    <a:pt x="37947" y="1460"/>
                  </a:lnTo>
                  <a:lnTo>
                    <a:pt x="35534" y="2730"/>
                  </a:lnTo>
                  <a:lnTo>
                    <a:pt x="33489" y="4368"/>
                  </a:lnTo>
                  <a:lnTo>
                    <a:pt x="31407" y="5753"/>
                  </a:lnTo>
                  <a:lnTo>
                    <a:pt x="20345" y="16636"/>
                  </a:lnTo>
                  <a:lnTo>
                    <a:pt x="18580" y="18199"/>
                  </a:lnTo>
                  <a:lnTo>
                    <a:pt x="15265" y="19989"/>
                  </a:lnTo>
                  <a:lnTo>
                    <a:pt x="13296" y="22148"/>
                  </a:lnTo>
                  <a:lnTo>
                    <a:pt x="11811" y="25603"/>
                  </a:lnTo>
                  <a:lnTo>
                    <a:pt x="10439" y="28600"/>
                  </a:lnTo>
                  <a:lnTo>
                    <a:pt x="8521" y="32511"/>
                  </a:lnTo>
                  <a:lnTo>
                    <a:pt x="7340" y="36182"/>
                  </a:lnTo>
                  <a:lnTo>
                    <a:pt x="6350" y="41249"/>
                  </a:lnTo>
                  <a:lnTo>
                    <a:pt x="5562" y="44703"/>
                  </a:lnTo>
                  <a:lnTo>
                    <a:pt x="4584" y="48132"/>
                  </a:lnTo>
                  <a:lnTo>
                    <a:pt x="3911" y="51066"/>
                  </a:lnTo>
                  <a:lnTo>
                    <a:pt x="3251" y="54876"/>
                  </a:lnTo>
                  <a:lnTo>
                    <a:pt x="2603" y="57861"/>
                  </a:lnTo>
                  <a:lnTo>
                    <a:pt x="1638" y="61417"/>
                  </a:lnTo>
                  <a:lnTo>
                    <a:pt x="1244" y="63804"/>
                  </a:lnTo>
                  <a:lnTo>
                    <a:pt x="1131" y="66636"/>
                  </a:lnTo>
                  <a:lnTo>
                    <a:pt x="674" y="68770"/>
                  </a:lnTo>
                  <a:lnTo>
                    <a:pt x="0" y="70865"/>
                  </a:lnTo>
                  <a:lnTo>
                    <a:pt x="4876" y="70865"/>
                  </a:lnTo>
                  <a:lnTo>
                    <a:pt x="5854" y="66636"/>
                  </a:lnTo>
                  <a:lnTo>
                    <a:pt x="7404" y="60248"/>
                  </a:lnTo>
                  <a:lnTo>
                    <a:pt x="7937" y="56553"/>
                  </a:lnTo>
                  <a:lnTo>
                    <a:pt x="8432" y="50761"/>
                  </a:lnTo>
                  <a:lnTo>
                    <a:pt x="8953" y="47624"/>
                  </a:lnTo>
                  <a:lnTo>
                    <a:pt x="9779" y="45669"/>
                  </a:lnTo>
                  <a:lnTo>
                    <a:pt x="10109" y="43713"/>
                  </a:lnTo>
                  <a:lnTo>
                    <a:pt x="10109" y="40944"/>
                  </a:lnTo>
                  <a:lnTo>
                    <a:pt x="11023" y="37642"/>
                  </a:lnTo>
                  <a:lnTo>
                    <a:pt x="35102" y="8356"/>
                  </a:lnTo>
                  <a:lnTo>
                    <a:pt x="37297" y="6565"/>
                  </a:lnTo>
                  <a:lnTo>
                    <a:pt x="38950" y="4838"/>
                  </a:lnTo>
                  <a:lnTo>
                    <a:pt x="40741" y="4127"/>
                  </a:lnTo>
                  <a:lnTo>
                    <a:pt x="54768" y="4127"/>
                  </a:lnTo>
                  <a:lnTo>
                    <a:pt x="51841" y="3225"/>
                  </a:lnTo>
                  <a:lnTo>
                    <a:pt x="48412" y="1765"/>
                  </a:lnTo>
                  <a:lnTo>
                    <a:pt x="46228" y="761"/>
                  </a:lnTo>
                  <a:lnTo>
                    <a:pt x="44881" y="88"/>
                  </a:lnTo>
                  <a:lnTo>
                    <a:pt x="44323" y="0"/>
                  </a:lnTo>
                  <a:close/>
                </a:path>
                <a:path w="60959" h="71120">
                  <a:moveTo>
                    <a:pt x="54768" y="4127"/>
                  </a:moveTo>
                  <a:lnTo>
                    <a:pt x="43497" y="4127"/>
                  </a:lnTo>
                  <a:lnTo>
                    <a:pt x="45593" y="4648"/>
                  </a:lnTo>
                  <a:lnTo>
                    <a:pt x="47993" y="5956"/>
                  </a:lnTo>
                  <a:lnTo>
                    <a:pt x="50406" y="6565"/>
                  </a:lnTo>
                  <a:lnTo>
                    <a:pt x="53835" y="6730"/>
                  </a:lnTo>
                  <a:lnTo>
                    <a:pt x="56375" y="7188"/>
                  </a:lnTo>
                  <a:lnTo>
                    <a:pt x="58280" y="7835"/>
                  </a:lnTo>
                  <a:lnTo>
                    <a:pt x="58750" y="7924"/>
                  </a:lnTo>
                  <a:lnTo>
                    <a:pt x="60045" y="7924"/>
                  </a:lnTo>
                  <a:lnTo>
                    <a:pt x="60573" y="7556"/>
                  </a:lnTo>
                  <a:lnTo>
                    <a:pt x="60470" y="5956"/>
                  </a:lnTo>
                  <a:lnTo>
                    <a:pt x="58940" y="4991"/>
                  </a:lnTo>
                  <a:lnTo>
                    <a:pt x="54768" y="4127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/>
            <p:cNvSpPr/>
            <p:nvPr/>
          </p:nvSpPr>
          <p:spPr>
            <a:xfrm>
              <a:off x="6989877" y="8079977"/>
              <a:ext cx="53975" cy="46355"/>
            </a:xfrm>
            <a:custGeom>
              <a:avLst/>
              <a:gdLst/>
              <a:ahLst/>
              <a:cxnLst/>
              <a:rect l="l" t="t" r="r" b="b"/>
              <a:pathLst>
                <a:path w="53975" h="46354">
                  <a:moveTo>
                    <a:pt x="3365" y="0"/>
                  </a:moveTo>
                  <a:lnTo>
                    <a:pt x="1219" y="0"/>
                  </a:lnTo>
                  <a:lnTo>
                    <a:pt x="253" y="444"/>
                  </a:lnTo>
                  <a:lnTo>
                    <a:pt x="0" y="1650"/>
                  </a:lnTo>
                  <a:lnTo>
                    <a:pt x="1028" y="2425"/>
                  </a:lnTo>
                  <a:lnTo>
                    <a:pt x="3213" y="3225"/>
                  </a:lnTo>
                  <a:lnTo>
                    <a:pt x="5791" y="4025"/>
                  </a:lnTo>
                  <a:lnTo>
                    <a:pt x="9855" y="5156"/>
                  </a:lnTo>
                  <a:lnTo>
                    <a:pt x="12623" y="6413"/>
                  </a:lnTo>
                  <a:lnTo>
                    <a:pt x="15379" y="8356"/>
                  </a:lnTo>
                  <a:lnTo>
                    <a:pt x="27470" y="16586"/>
                  </a:lnTo>
                  <a:lnTo>
                    <a:pt x="30721" y="19113"/>
                  </a:lnTo>
                  <a:lnTo>
                    <a:pt x="48145" y="41008"/>
                  </a:lnTo>
                  <a:lnTo>
                    <a:pt x="49618" y="43408"/>
                  </a:lnTo>
                  <a:lnTo>
                    <a:pt x="51320" y="45631"/>
                  </a:lnTo>
                  <a:lnTo>
                    <a:pt x="52006" y="46100"/>
                  </a:lnTo>
                  <a:lnTo>
                    <a:pt x="52997" y="46100"/>
                  </a:lnTo>
                  <a:lnTo>
                    <a:pt x="53327" y="45834"/>
                  </a:lnTo>
                  <a:lnTo>
                    <a:pt x="53809" y="44246"/>
                  </a:lnTo>
                  <a:lnTo>
                    <a:pt x="52933" y="41605"/>
                  </a:lnTo>
                  <a:lnTo>
                    <a:pt x="50139" y="37325"/>
                  </a:lnTo>
                  <a:lnTo>
                    <a:pt x="48018" y="33743"/>
                  </a:lnTo>
                  <a:lnTo>
                    <a:pt x="31089" y="14731"/>
                  </a:lnTo>
                  <a:lnTo>
                    <a:pt x="27711" y="12611"/>
                  </a:lnTo>
                  <a:lnTo>
                    <a:pt x="23672" y="9347"/>
                  </a:lnTo>
                  <a:lnTo>
                    <a:pt x="20421" y="7277"/>
                  </a:lnTo>
                  <a:lnTo>
                    <a:pt x="16471" y="5473"/>
                  </a:lnTo>
                  <a:lnTo>
                    <a:pt x="7238" y="1396"/>
                  </a:lnTo>
                  <a:lnTo>
                    <a:pt x="5092" y="406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/>
            <p:cNvSpPr/>
            <p:nvPr/>
          </p:nvSpPr>
          <p:spPr>
            <a:xfrm>
              <a:off x="6930369" y="8071388"/>
              <a:ext cx="92075" cy="81915"/>
            </a:xfrm>
            <a:custGeom>
              <a:avLst/>
              <a:gdLst/>
              <a:ahLst/>
              <a:cxnLst/>
              <a:rect l="l" t="t" r="r" b="b"/>
              <a:pathLst>
                <a:path w="92075" h="81915">
                  <a:moveTo>
                    <a:pt x="59169" y="0"/>
                  </a:moveTo>
                  <a:lnTo>
                    <a:pt x="57086" y="0"/>
                  </a:lnTo>
                  <a:lnTo>
                    <a:pt x="55575" y="406"/>
                  </a:lnTo>
                  <a:lnTo>
                    <a:pt x="53975" y="1384"/>
                  </a:lnTo>
                  <a:lnTo>
                    <a:pt x="51968" y="1904"/>
                  </a:lnTo>
                  <a:lnTo>
                    <a:pt x="48539" y="2235"/>
                  </a:lnTo>
                  <a:lnTo>
                    <a:pt x="45567" y="3378"/>
                  </a:lnTo>
                  <a:lnTo>
                    <a:pt x="41757" y="5829"/>
                  </a:lnTo>
                  <a:lnTo>
                    <a:pt x="38430" y="7632"/>
                  </a:lnTo>
                  <a:lnTo>
                    <a:pt x="11353" y="37439"/>
                  </a:lnTo>
                  <a:lnTo>
                    <a:pt x="10833" y="39496"/>
                  </a:lnTo>
                  <a:lnTo>
                    <a:pt x="10833" y="40284"/>
                  </a:lnTo>
                  <a:lnTo>
                    <a:pt x="10185" y="41173"/>
                  </a:lnTo>
                  <a:lnTo>
                    <a:pt x="8331" y="42684"/>
                  </a:lnTo>
                  <a:lnTo>
                    <a:pt x="7213" y="44983"/>
                  </a:lnTo>
                  <a:lnTo>
                    <a:pt x="6311" y="49098"/>
                  </a:lnTo>
                  <a:lnTo>
                    <a:pt x="5943" y="51904"/>
                  </a:lnTo>
                  <a:lnTo>
                    <a:pt x="5943" y="54673"/>
                  </a:lnTo>
                  <a:lnTo>
                    <a:pt x="5651" y="57251"/>
                  </a:lnTo>
                  <a:lnTo>
                    <a:pt x="4914" y="60832"/>
                  </a:lnTo>
                  <a:lnTo>
                    <a:pt x="4025" y="63969"/>
                  </a:lnTo>
                  <a:lnTo>
                    <a:pt x="2552" y="68148"/>
                  </a:lnTo>
                  <a:lnTo>
                    <a:pt x="1549" y="71539"/>
                  </a:lnTo>
                  <a:lnTo>
                    <a:pt x="571" y="75704"/>
                  </a:lnTo>
                  <a:lnTo>
                    <a:pt x="239" y="78079"/>
                  </a:lnTo>
                  <a:lnTo>
                    <a:pt x="114" y="81165"/>
                  </a:lnTo>
                  <a:lnTo>
                    <a:pt x="0" y="81851"/>
                  </a:lnTo>
                  <a:lnTo>
                    <a:pt x="3975" y="81851"/>
                  </a:lnTo>
                  <a:lnTo>
                    <a:pt x="4457" y="80327"/>
                  </a:lnTo>
                  <a:lnTo>
                    <a:pt x="4953" y="78879"/>
                  </a:lnTo>
                  <a:lnTo>
                    <a:pt x="5816" y="76758"/>
                  </a:lnTo>
                  <a:lnTo>
                    <a:pt x="6261" y="74371"/>
                  </a:lnTo>
                  <a:lnTo>
                    <a:pt x="6261" y="71183"/>
                  </a:lnTo>
                  <a:lnTo>
                    <a:pt x="6616" y="68541"/>
                  </a:lnTo>
                  <a:lnTo>
                    <a:pt x="11264" y="47586"/>
                  </a:lnTo>
                  <a:lnTo>
                    <a:pt x="12712" y="43560"/>
                  </a:lnTo>
                  <a:lnTo>
                    <a:pt x="15151" y="39496"/>
                  </a:lnTo>
                  <a:lnTo>
                    <a:pt x="17068" y="36106"/>
                  </a:lnTo>
                  <a:lnTo>
                    <a:pt x="19304" y="31864"/>
                  </a:lnTo>
                  <a:lnTo>
                    <a:pt x="21361" y="28486"/>
                  </a:lnTo>
                  <a:lnTo>
                    <a:pt x="51600" y="6095"/>
                  </a:lnTo>
                  <a:lnTo>
                    <a:pt x="54419" y="5308"/>
                  </a:lnTo>
                  <a:lnTo>
                    <a:pt x="56273" y="4673"/>
                  </a:lnTo>
                  <a:lnTo>
                    <a:pt x="57404" y="4546"/>
                  </a:lnTo>
                  <a:lnTo>
                    <a:pt x="73233" y="4546"/>
                  </a:lnTo>
                  <a:lnTo>
                    <a:pt x="66916" y="1790"/>
                  </a:lnTo>
                  <a:lnTo>
                    <a:pt x="64274" y="927"/>
                  </a:lnTo>
                  <a:lnTo>
                    <a:pt x="61239" y="266"/>
                  </a:lnTo>
                  <a:lnTo>
                    <a:pt x="59169" y="0"/>
                  </a:lnTo>
                  <a:close/>
                </a:path>
                <a:path w="92075" h="81915">
                  <a:moveTo>
                    <a:pt x="73233" y="4546"/>
                  </a:moveTo>
                  <a:lnTo>
                    <a:pt x="59715" y="4546"/>
                  </a:lnTo>
                  <a:lnTo>
                    <a:pt x="60731" y="4622"/>
                  </a:lnTo>
                  <a:lnTo>
                    <a:pt x="63703" y="5079"/>
                  </a:lnTo>
                  <a:lnTo>
                    <a:pt x="90030" y="19621"/>
                  </a:lnTo>
                  <a:lnTo>
                    <a:pt x="90716" y="19964"/>
                  </a:lnTo>
                  <a:lnTo>
                    <a:pt x="91414" y="19964"/>
                  </a:lnTo>
                  <a:lnTo>
                    <a:pt x="91554" y="19862"/>
                  </a:lnTo>
                  <a:lnTo>
                    <a:pt x="91738" y="19621"/>
                  </a:lnTo>
                  <a:lnTo>
                    <a:pt x="91770" y="19329"/>
                  </a:lnTo>
                  <a:lnTo>
                    <a:pt x="91325" y="17856"/>
                  </a:lnTo>
                  <a:lnTo>
                    <a:pt x="75882" y="5702"/>
                  </a:lnTo>
                  <a:lnTo>
                    <a:pt x="73233" y="4546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/>
            <p:cNvSpPr/>
            <p:nvPr/>
          </p:nvSpPr>
          <p:spPr>
            <a:xfrm>
              <a:off x="6927256" y="8153243"/>
              <a:ext cx="7086" cy="1121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/>
            <p:cNvSpPr/>
            <p:nvPr/>
          </p:nvSpPr>
          <p:spPr>
            <a:xfrm>
              <a:off x="6979008" y="8069611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2260" y="0"/>
                  </a:moveTo>
                  <a:lnTo>
                    <a:pt x="825" y="0"/>
                  </a:lnTo>
                  <a:lnTo>
                    <a:pt x="279" y="203"/>
                  </a:lnTo>
                  <a:lnTo>
                    <a:pt x="76" y="609"/>
                  </a:lnTo>
                  <a:lnTo>
                    <a:pt x="0" y="863"/>
                  </a:lnTo>
                  <a:lnTo>
                    <a:pt x="419" y="1409"/>
                  </a:lnTo>
                  <a:lnTo>
                    <a:pt x="774" y="1562"/>
                  </a:lnTo>
                  <a:lnTo>
                    <a:pt x="1574" y="1562"/>
                  </a:lnTo>
                  <a:lnTo>
                    <a:pt x="2011" y="1409"/>
                  </a:lnTo>
                  <a:lnTo>
                    <a:pt x="2781" y="863"/>
                  </a:lnTo>
                  <a:lnTo>
                    <a:pt x="2667" y="152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802"/>
            <p:cNvSpPr/>
            <p:nvPr/>
          </p:nvSpPr>
          <p:spPr>
            <a:xfrm>
              <a:off x="6965477" y="8073131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2935" y="0"/>
                  </a:moveTo>
                  <a:lnTo>
                    <a:pt x="1868" y="0"/>
                  </a:lnTo>
                  <a:lnTo>
                    <a:pt x="1309" y="190"/>
                  </a:lnTo>
                  <a:lnTo>
                    <a:pt x="217" y="1155"/>
                  </a:lnTo>
                  <a:lnTo>
                    <a:pt x="55" y="1663"/>
                  </a:lnTo>
                  <a:lnTo>
                    <a:pt x="0" y="2108"/>
                  </a:lnTo>
                  <a:lnTo>
                    <a:pt x="496" y="2717"/>
                  </a:lnTo>
                  <a:lnTo>
                    <a:pt x="839" y="2832"/>
                  </a:lnTo>
                  <a:lnTo>
                    <a:pt x="1868" y="2832"/>
                  </a:lnTo>
                  <a:lnTo>
                    <a:pt x="2541" y="2679"/>
                  </a:lnTo>
                  <a:lnTo>
                    <a:pt x="3874" y="2108"/>
                  </a:lnTo>
                  <a:lnTo>
                    <a:pt x="4306" y="1663"/>
                  </a:lnTo>
                  <a:lnTo>
                    <a:pt x="4357" y="889"/>
                  </a:lnTo>
                  <a:lnTo>
                    <a:pt x="4167" y="571"/>
                  </a:lnTo>
                  <a:lnTo>
                    <a:pt x="3417" y="127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803"/>
            <p:cNvSpPr/>
            <p:nvPr/>
          </p:nvSpPr>
          <p:spPr>
            <a:xfrm>
              <a:off x="6958372" y="807685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3365" y="0"/>
                  </a:moveTo>
                  <a:lnTo>
                    <a:pt x="2413" y="0"/>
                  </a:lnTo>
                  <a:lnTo>
                    <a:pt x="1574" y="482"/>
                  </a:lnTo>
                  <a:lnTo>
                    <a:pt x="254" y="1943"/>
                  </a:lnTo>
                  <a:lnTo>
                    <a:pt x="0" y="2590"/>
                  </a:lnTo>
                  <a:lnTo>
                    <a:pt x="279" y="3200"/>
                  </a:lnTo>
                  <a:lnTo>
                    <a:pt x="482" y="3428"/>
                  </a:lnTo>
                  <a:lnTo>
                    <a:pt x="2006" y="3428"/>
                  </a:lnTo>
                  <a:lnTo>
                    <a:pt x="3251" y="2971"/>
                  </a:lnTo>
                  <a:lnTo>
                    <a:pt x="4234" y="1943"/>
                  </a:lnTo>
                  <a:lnTo>
                    <a:pt x="4343" y="863"/>
                  </a:lnTo>
                  <a:lnTo>
                    <a:pt x="3606" y="101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/>
            <p:cNvSpPr/>
            <p:nvPr/>
          </p:nvSpPr>
          <p:spPr>
            <a:xfrm>
              <a:off x="6920462" y="8116685"/>
              <a:ext cx="15240" cy="35560"/>
            </a:xfrm>
            <a:custGeom>
              <a:avLst/>
              <a:gdLst/>
              <a:ahLst/>
              <a:cxnLst/>
              <a:rect l="l" t="t" r="r" b="b"/>
              <a:pathLst>
                <a:path w="15240" h="35559">
                  <a:moveTo>
                    <a:pt x="13893" y="0"/>
                  </a:moveTo>
                  <a:lnTo>
                    <a:pt x="11468" y="0"/>
                  </a:lnTo>
                  <a:lnTo>
                    <a:pt x="9512" y="1777"/>
                  </a:lnTo>
                  <a:lnTo>
                    <a:pt x="2768" y="24409"/>
                  </a:lnTo>
                  <a:lnTo>
                    <a:pt x="1485" y="28511"/>
                  </a:lnTo>
                  <a:lnTo>
                    <a:pt x="0" y="32156"/>
                  </a:lnTo>
                  <a:lnTo>
                    <a:pt x="292" y="34353"/>
                  </a:lnTo>
                  <a:lnTo>
                    <a:pt x="1625" y="35382"/>
                  </a:lnTo>
                  <a:lnTo>
                    <a:pt x="1879" y="35471"/>
                  </a:lnTo>
                  <a:lnTo>
                    <a:pt x="3213" y="35471"/>
                  </a:lnTo>
                  <a:lnTo>
                    <a:pt x="4381" y="34023"/>
                  </a:lnTo>
                  <a:lnTo>
                    <a:pt x="9512" y="17741"/>
                  </a:lnTo>
                  <a:lnTo>
                    <a:pt x="10909" y="12890"/>
                  </a:lnTo>
                  <a:lnTo>
                    <a:pt x="12217" y="7658"/>
                  </a:lnTo>
                  <a:lnTo>
                    <a:pt x="13500" y="4356"/>
                  </a:lnTo>
                  <a:lnTo>
                    <a:pt x="14947" y="2108"/>
                  </a:lnTo>
                  <a:lnTo>
                    <a:pt x="15062" y="1333"/>
                  </a:lnTo>
                  <a:lnTo>
                    <a:pt x="14478" y="279"/>
                  </a:lnTo>
                  <a:lnTo>
                    <a:pt x="1389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/>
            <p:cNvSpPr/>
            <p:nvPr/>
          </p:nvSpPr>
          <p:spPr>
            <a:xfrm>
              <a:off x="6917959" y="8156025"/>
              <a:ext cx="5283" cy="84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/>
            <p:cNvSpPr/>
            <p:nvPr/>
          </p:nvSpPr>
          <p:spPr>
            <a:xfrm>
              <a:off x="7053434" y="8141580"/>
              <a:ext cx="5080" cy="12065"/>
            </a:xfrm>
            <a:custGeom>
              <a:avLst/>
              <a:gdLst/>
              <a:ahLst/>
              <a:cxnLst/>
              <a:rect l="l" t="t" r="r" b="b"/>
              <a:pathLst>
                <a:path w="5079" h="12065">
                  <a:moveTo>
                    <a:pt x="2438" y="0"/>
                  </a:moveTo>
                  <a:lnTo>
                    <a:pt x="1295" y="0"/>
                  </a:lnTo>
                  <a:lnTo>
                    <a:pt x="558" y="1117"/>
                  </a:lnTo>
                  <a:lnTo>
                    <a:pt x="544" y="4571"/>
                  </a:lnTo>
                  <a:lnTo>
                    <a:pt x="431" y="6959"/>
                  </a:lnTo>
                  <a:lnTo>
                    <a:pt x="177" y="9499"/>
                  </a:lnTo>
                  <a:lnTo>
                    <a:pt x="0" y="11658"/>
                  </a:lnTo>
                  <a:lnTo>
                    <a:pt x="4724" y="11658"/>
                  </a:lnTo>
                  <a:lnTo>
                    <a:pt x="4724" y="2387"/>
                  </a:lnTo>
                  <a:lnTo>
                    <a:pt x="3809" y="355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/>
            <p:cNvSpPr/>
            <p:nvPr/>
          </p:nvSpPr>
          <p:spPr>
            <a:xfrm>
              <a:off x="7051271" y="8153243"/>
              <a:ext cx="15836" cy="1121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/>
            <p:cNvSpPr/>
            <p:nvPr/>
          </p:nvSpPr>
          <p:spPr>
            <a:xfrm>
              <a:off x="6986833" y="8062799"/>
              <a:ext cx="71120" cy="75565"/>
            </a:xfrm>
            <a:custGeom>
              <a:avLst/>
              <a:gdLst/>
              <a:ahLst/>
              <a:cxnLst/>
              <a:rect l="l" t="t" r="r" b="b"/>
              <a:pathLst>
                <a:path w="71120" h="75565">
                  <a:moveTo>
                    <a:pt x="2641" y="0"/>
                  </a:moveTo>
                  <a:lnTo>
                    <a:pt x="888" y="0"/>
                  </a:lnTo>
                  <a:lnTo>
                    <a:pt x="393" y="215"/>
                  </a:lnTo>
                  <a:lnTo>
                    <a:pt x="0" y="914"/>
                  </a:lnTo>
                  <a:lnTo>
                    <a:pt x="38" y="1320"/>
                  </a:lnTo>
                  <a:lnTo>
                    <a:pt x="787" y="2565"/>
                  </a:lnTo>
                  <a:lnTo>
                    <a:pt x="2959" y="3594"/>
                  </a:lnTo>
                  <a:lnTo>
                    <a:pt x="7226" y="4419"/>
                  </a:lnTo>
                  <a:lnTo>
                    <a:pt x="11328" y="5943"/>
                  </a:lnTo>
                  <a:lnTo>
                    <a:pt x="42710" y="31254"/>
                  </a:lnTo>
                  <a:lnTo>
                    <a:pt x="44843" y="33921"/>
                  </a:lnTo>
                  <a:lnTo>
                    <a:pt x="57378" y="52400"/>
                  </a:lnTo>
                  <a:lnTo>
                    <a:pt x="58978" y="54991"/>
                  </a:lnTo>
                  <a:lnTo>
                    <a:pt x="65963" y="72821"/>
                  </a:lnTo>
                  <a:lnTo>
                    <a:pt x="67398" y="74714"/>
                  </a:lnTo>
                  <a:lnTo>
                    <a:pt x="69126" y="75387"/>
                  </a:lnTo>
                  <a:lnTo>
                    <a:pt x="69468" y="75463"/>
                  </a:lnTo>
                  <a:lnTo>
                    <a:pt x="70192" y="75463"/>
                  </a:lnTo>
                  <a:lnTo>
                    <a:pt x="70396" y="75285"/>
                  </a:lnTo>
                  <a:lnTo>
                    <a:pt x="70599" y="74955"/>
                  </a:lnTo>
                  <a:lnTo>
                    <a:pt x="70688" y="74625"/>
                  </a:lnTo>
                  <a:lnTo>
                    <a:pt x="69841" y="72821"/>
                  </a:lnTo>
                  <a:lnTo>
                    <a:pt x="69151" y="71208"/>
                  </a:lnTo>
                  <a:lnTo>
                    <a:pt x="68160" y="68745"/>
                  </a:lnTo>
                  <a:lnTo>
                    <a:pt x="67373" y="65874"/>
                  </a:lnTo>
                  <a:lnTo>
                    <a:pt x="66395" y="61214"/>
                  </a:lnTo>
                  <a:lnTo>
                    <a:pt x="65519" y="58381"/>
                  </a:lnTo>
                  <a:lnTo>
                    <a:pt x="64376" y="56095"/>
                  </a:lnTo>
                  <a:lnTo>
                    <a:pt x="63385" y="53848"/>
                  </a:lnTo>
                  <a:lnTo>
                    <a:pt x="62077" y="50571"/>
                  </a:lnTo>
                  <a:lnTo>
                    <a:pt x="60540" y="47764"/>
                  </a:lnTo>
                  <a:lnTo>
                    <a:pt x="58089" y="44183"/>
                  </a:lnTo>
                  <a:lnTo>
                    <a:pt x="53327" y="41046"/>
                  </a:lnTo>
                  <a:lnTo>
                    <a:pt x="53390" y="37350"/>
                  </a:lnTo>
                  <a:lnTo>
                    <a:pt x="53060" y="35674"/>
                  </a:lnTo>
                  <a:lnTo>
                    <a:pt x="52069" y="33337"/>
                  </a:lnTo>
                  <a:lnTo>
                    <a:pt x="48234" y="30378"/>
                  </a:lnTo>
                  <a:lnTo>
                    <a:pt x="45440" y="28549"/>
                  </a:lnTo>
                  <a:lnTo>
                    <a:pt x="44462" y="26212"/>
                  </a:lnTo>
                  <a:lnTo>
                    <a:pt x="42798" y="23837"/>
                  </a:lnTo>
                  <a:lnTo>
                    <a:pt x="39674" y="20383"/>
                  </a:lnTo>
                  <a:lnTo>
                    <a:pt x="36550" y="17716"/>
                  </a:lnTo>
                  <a:lnTo>
                    <a:pt x="31991" y="14617"/>
                  </a:lnTo>
                  <a:lnTo>
                    <a:pt x="29209" y="12560"/>
                  </a:lnTo>
                  <a:lnTo>
                    <a:pt x="26898" y="10591"/>
                  </a:lnTo>
                  <a:lnTo>
                    <a:pt x="24079" y="9118"/>
                  </a:lnTo>
                  <a:lnTo>
                    <a:pt x="19494" y="7480"/>
                  </a:lnTo>
                  <a:lnTo>
                    <a:pt x="15722" y="5765"/>
                  </a:lnTo>
                  <a:lnTo>
                    <a:pt x="10985" y="3149"/>
                  </a:lnTo>
                  <a:lnTo>
                    <a:pt x="7823" y="1625"/>
                  </a:lnTo>
                  <a:lnTo>
                    <a:pt x="4787" y="469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/>
            <p:cNvSpPr/>
            <p:nvPr/>
          </p:nvSpPr>
          <p:spPr>
            <a:xfrm>
              <a:off x="6968622" y="8063666"/>
              <a:ext cx="14604" cy="6350"/>
            </a:xfrm>
            <a:custGeom>
              <a:avLst/>
              <a:gdLst/>
              <a:ahLst/>
              <a:cxnLst/>
              <a:rect l="l" t="t" r="r" b="b"/>
              <a:pathLst>
                <a:path w="14604" h="6350">
                  <a:moveTo>
                    <a:pt x="13715" y="0"/>
                  </a:moveTo>
                  <a:lnTo>
                    <a:pt x="12661" y="0"/>
                  </a:lnTo>
                  <a:lnTo>
                    <a:pt x="12014" y="228"/>
                  </a:lnTo>
                  <a:lnTo>
                    <a:pt x="9982" y="1447"/>
                  </a:lnTo>
                  <a:lnTo>
                    <a:pt x="7912" y="2095"/>
                  </a:lnTo>
                  <a:lnTo>
                    <a:pt x="2565" y="2095"/>
                  </a:lnTo>
                  <a:lnTo>
                    <a:pt x="1371" y="2539"/>
                  </a:lnTo>
                  <a:lnTo>
                    <a:pt x="228" y="3378"/>
                  </a:lnTo>
                  <a:lnTo>
                    <a:pt x="0" y="3759"/>
                  </a:lnTo>
                  <a:lnTo>
                    <a:pt x="0" y="4597"/>
                  </a:lnTo>
                  <a:lnTo>
                    <a:pt x="228" y="4978"/>
                  </a:lnTo>
                  <a:lnTo>
                    <a:pt x="1371" y="5816"/>
                  </a:lnTo>
                  <a:lnTo>
                    <a:pt x="3555" y="6261"/>
                  </a:lnTo>
                  <a:lnTo>
                    <a:pt x="7416" y="6261"/>
                  </a:lnTo>
                  <a:lnTo>
                    <a:pt x="10109" y="5372"/>
                  </a:lnTo>
                  <a:lnTo>
                    <a:pt x="12928" y="3200"/>
                  </a:lnTo>
                  <a:lnTo>
                    <a:pt x="14046" y="1650"/>
                  </a:lnTo>
                  <a:lnTo>
                    <a:pt x="13974" y="228"/>
                  </a:lnTo>
                  <a:lnTo>
                    <a:pt x="1371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/>
            <p:cNvSpPr/>
            <p:nvPr/>
          </p:nvSpPr>
          <p:spPr>
            <a:xfrm>
              <a:off x="6913652" y="8068038"/>
              <a:ext cx="51435" cy="80645"/>
            </a:xfrm>
            <a:custGeom>
              <a:avLst/>
              <a:gdLst/>
              <a:ahLst/>
              <a:cxnLst/>
              <a:rect l="l" t="t" r="r" b="b"/>
              <a:pathLst>
                <a:path w="51434" h="80645">
                  <a:moveTo>
                    <a:pt x="49872" y="0"/>
                  </a:moveTo>
                  <a:lnTo>
                    <a:pt x="48463" y="0"/>
                  </a:lnTo>
                  <a:lnTo>
                    <a:pt x="47447" y="317"/>
                  </a:lnTo>
                  <a:lnTo>
                    <a:pt x="21843" y="29248"/>
                  </a:lnTo>
                  <a:lnTo>
                    <a:pt x="19811" y="33718"/>
                  </a:lnTo>
                  <a:lnTo>
                    <a:pt x="17424" y="37160"/>
                  </a:lnTo>
                  <a:lnTo>
                    <a:pt x="13538" y="41160"/>
                  </a:lnTo>
                  <a:lnTo>
                    <a:pt x="11531" y="44145"/>
                  </a:lnTo>
                  <a:lnTo>
                    <a:pt x="10502" y="47409"/>
                  </a:lnTo>
                  <a:lnTo>
                    <a:pt x="9232" y="49923"/>
                  </a:lnTo>
                  <a:lnTo>
                    <a:pt x="7111" y="52857"/>
                  </a:lnTo>
                  <a:lnTo>
                    <a:pt x="5778" y="55968"/>
                  </a:lnTo>
                  <a:lnTo>
                    <a:pt x="4622" y="60642"/>
                  </a:lnTo>
                  <a:lnTo>
                    <a:pt x="3505" y="64007"/>
                  </a:lnTo>
                  <a:lnTo>
                    <a:pt x="1866" y="67678"/>
                  </a:lnTo>
                  <a:lnTo>
                    <a:pt x="863" y="71386"/>
                  </a:lnTo>
                  <a:lnTo>
                    <a:pt x="88" y="76517"/>
                  </a:lnTo>
                  <a:lnTo>
                    <a:pt x="0" y="79501"/>
                  </a:lnTo>
                  <a:lnTo>
                    <a:pt x="609" y="80467"/>
                  </a:lnTo>
                  <a:lnTo>
                    <a:pt x="787" y="80581"/>
                  </a:lnTo>
                  <a:lnTo>
                    <a:pt x="1587" y="80581"/>
                  </a:lnTo>
                  <a:lnTo>
                    <a:pt x="2336" y="79832"/>
                  </a:lnTo>
                  <a:lnTo>
                    <a:pt x="3784" y="77076"/>
                  </a:lnTo>
                  <a:lnTo>
                    <a:pt x="4927" y="74269"/>
                  </a:lnTo>
                  <a:lnTo>
                    <a:pt x="6070" y="70523"/>
                  </a:lnTo>
                  <a:lnTo>
                    <a:pt x="7391" y="66801"/>
                  </a:lnTo>
                  <a:lnTo>
                    <a:pt x="9512" y="61417"/>
                  </a:lnTo>
                  <a:lnTo>
                    <a:pt x="11315" y="57162"/>
                  </a:lnTo>
                  <a:lnTo>
                    <a:pt x="13601" y="52095"/>
                  </a:lnTo>
                  <a:lnTo>
                    <a:pt x="14579" y="48945"/>
                  </a:lnTo>
                  <a:lnTo>
                    <a:pt x="14706" y="46380"/>
                  </a:lnTo>
                  <a:lnTo>
                    <a:pt x="16243" y="44056"/>
                  </a:lnTo>
                  <a:lnTo>
                    <a:pt x="19824" y="40995"/>
                  </a:lnTo>
                  <a:lnTo>
                    <a:pt x="22047" y="38188"/>
                  </a:lnTo>
                  <a:lnTo>
                    <a:pt x="23850" y="34455"/>
                  </a:lnTo>
                  <a:lnTo>
                    <a:pt x="25425" y="32080"/>
                  </a:lnTo>
                  <a:lnTo>
                    <a:pt x="27520" y="29933"/>
                  </a:lnTo>
                  <a:lnTo>
                    <a:pt x="29324" y="27254"/>
                  </a:lnTo>
                  <a:lnTo>
                    <a:pt x="40881" y="11112"/>
                  </a:lnTo>
                  <a:lnTo>
                    <a:pt x="42506" y="9423"/>
                  </a:lnTo>
                  <a:lnTo>
                    <a:pt x="43649" y="7391"/>
                  </a:lnTo>
                  <a:lnTo>
                    <a:pt x="45808" y="5524"/>
                  </a:lnTo>
                  <a:lnTo>
                    <a:pt x="49580" y="3200"/>
                  </a:lnTo>
                  <a:lnTo>
                    <a:pt x="50723" y="1981"/>
                  </a:lnTo>
                  <a:lnTo>
                    <a:pt x="50825" y="1117"/>
                  </a:lnTo>
                  <a:lnTo>
                    <a:pt x="50787" y="609"/>
                  </a:lnTo>
                  <a:lnTo>
                    <a:pt x="50330" y="152"/>
                  </a:lnTo>
                  <a:lnTo>
                    <a:pt x="4987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/>
            <p:cNvSpPr/>
            <p:nvPr/>
          </p:nvSpPr>
          <p:spPr>
            <a:xfrm>
              <a:off x="6909349" y="8153904"/>
              <a:ext cx="5232" cy="1055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/>
            <p:cNvSpPr/>
            <p:nvPr/>
          </p:nvSpPr>
          <p:spPr>
            <a:xfrm>
              <a:off x="6968037" y="8059703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09">
                  <a:moveTo>
                    <a:pt x="6654" y="0"/>
                  </a:moveTo>
                  <a:lnTo>
                    <a:pt x="5067" y="0"/>
                  </a:lnTo>
                  <a:lnTo>
                    <a:pt x="4610" y="50"/>
                  </a:lnTo>
                  <a:lnTo>
                    <a:pt x="2349" y="482"/>
                  </a:lnTo>
                  <a:lnTo>
                    <a:pt x="647" y="1295"/>
                  </a:lnTo>
                  <a:lnTo>
                    <a:pt x="25" y="2336"/>
                  </a:lnTo>
                  <a:lnTo>
                    <a:pt x="0" y="2679"/>
                  </a:lnTo>
                  <a:lnTo>
                    <a:pt x="317" y="3238"/>
                  </a:lnTo>
                  <a:lnTo>
                    <a:pt x="685" y="3416"/>
                  </a:lnTo>
                  <a:lnTo>
                    <a:pt x="1968" y="3416"/>
                  </a:lnTo>
                  <a:lnTo>
                    <a:pt x="3682" y="3149"/>
                  </a:lnTo>
                  <a:lnTo>
                    <a:pt x="6311" y="2463"/>
                  </a:lnTo>
                  <a:lnTo>
                    <a:pt x="7378" y="1612"/>
                  </a:lnTo>
                  <a:lnTo>
                    <a:pt x="7378" y="342"/>
                  </a:lnTo>
                  <a:lnTo>
                    <a:pt x="665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/>
            <p:cNvSpPr/>
            <p:nvPr/>
          </p:nvSpPr>
          <p:spPr>
            <a:xfrm>
              <a:off x="6979101" y="8058292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305" y="0"/>
                  </a:moveTo>
                  <a:lnTo>
                    <a:pt x="3035" y="0"/>
                  </a:lnTo>
                  <a:lnTo>
                    <a:pt x="2552" y="76"/>
                  </a:lnTo>
                  <a:lnTo>
                    <a:pt x="977" y="546"/>
                  </a:lnTo>
                  <a:lnTo>
                    <a:pt x="190" y="1054"/>
                  </a:lnTo>
                  <a:lnTo>
                    <a:pt x="28" y="1549"/>
                  </a:lnTo>
                  <a:lnTo>
                    <a:pt x="0" y="1943"/>
                  </a:lnTo>
                  <a:lnTo>
                    <a:pt x="406" y="2476"/>
                  </a:lnTo>
                  <a:lnTo>
                    <a:pt x="1092" y="2705"/>
                  </a:lnTo>
                  <a:lnTo>
                    <a:pt x="2209" y="2705"/>
                  </a:lnTo>
                  <a:lnTo>
                    <a:pt x="2527" y="2667"/>
                  </a:lnTo>
                  <a:lnTo>
                    <a:pt x="3949" y="2336"/>
                  </a:lnTo>
                  <a:lnTo>
                    <a:pt x="4813" y="1549"/>
                  </a:lnTo>
                  <a:lnTo>
                    <a:pt x="4813" y="304"/>
                  </a:lnTo>
                  <a:lnTo>
                    <a:pt x="430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/>
            <p:cNvSpPr/>
            <p:nvPr/>
          </p:nvSpPr>
          <p:spPr>
            <a:xfrm>
              <a:off x="6906558" y="8068424"/>
              <a:ext cx="44450" cy="78105"/>
            </a:xfrm>
            <a:custGeom>
              <a:avLst/>
              <a:gdLst/>
              <a:ahLst/>
              <a:cxnLst/>
              <a:rect l="l" t="t" r="r" b="b"/>
              <a:pathLst>
                <a:path w="44450" h="78104">
                  <a:moveTo>
                    <a:pt x="43332" y="0"/>
                  </a:moveTo>
                  <a:lnTo>
                    <a:pt x="41630" y="0"/>
                  </a:lnTo>
                  <a:lnTo>
                    <a:pt x="40017" y="685"/>
                  </a:lnTo>
                  <a:lnTo>
                    <a:pt x="37693" y="2336"/>
                  </a:lnTo>
                  <a:lnTo>
                    <a:pt x="35852" y="4076"/>
                  </a:lnTo>
                  <a:lnTo>
                    <a:pt x="33680" y="6667"/>
                  </a:lnTo>
                  <a:lnTo>
                    <a:pt x="28968" y="12115"/>
                  </a:lnTo>
                  <a:lnTo>
                    <a:pt x="27000" y="14846"/>
                  </a:lnTo>
                  <a:lnTo>
                    <a:pt x="24866" y="18453"/>
                  </a:lnTo>
                  <a:lnTo>
                    <a:pt x="22898" y="21158"/>
                  </a:lnTo>
                  <a:lnTo>
                    <a:pt x="20167" y="24269"/>
                  </a:lnTo>
                  <a:lnTo>
                    <a:pt x="18618" y="26885"/>
                  </a:lnTo>
                  <a:lnTo>
                    <a:pt x="17602" y="30149"/>
                  </a:lnTo>
                  <a:lnTo>
                    <a:pt x="15862" y="33235"/>
                  </a:lnTo>
                  <a:lnTo>
                    <a:pt x="3429" y="56934"/>
                  </a:lnTo>
                  <a:lnTo>
                    <a:pt x="2311" y="61048"/>
                  </a:lnTo>
                  <a:lnTo>
                    <a:pt x="660" y="66789"/>
                  </a:lnTo>
                  <a:lnTo>
                    <a:pt x="0" y="70523"/>
                  </a:lnTo>
                  <a:lnTo>
                    <a:pt x="0" y="77546"/>
                  </a:lnTo>
                  <a:lnTo>
                    <a:pt x="584" y="77533"/>
                  </a:lnTo>
                  <a:lnTo>
                    <a:pt x="1710" y="72250"/>
                  </a:lnTo>
                  <a:lnTo>
                    <a:pt x="2806" y="68986"/>
                  </a:lnTo>
                  <a:lnTo>
                    <a:pt x="4597" y="65354"/>
                  </a:lnTo>
                  <a:lnTo>
                    <a:pt x="6070" y="61607"/>
                  </a:lnTo>
                  <a:lnTo>
                    <a:pt x="7861" y="56057"/>
                  </a:lnTo>
                  <a:lnTo>
                    <a:pt x="9588" y="51752"/>
                  </a:lnTo>
                  <a:lnTo>
                    <a:pt x="20675" y="33743"/>
                  </a:lnTo>
                  <a:lnTo>
                    <a:pt x="22212" y="31000"/>
                  </a:lnTo>
                  <a:lnTo>
                    <a:pt x="34251" y="13195"/>
                  </a:lnTo>
                  <a:lnTo>
                    <a:pt x="36283" y="10541"/>
                  </a:lnTo>
                  <a:lnTo>
                    <a:pt x="38252" y="7442"/>
                  </a:lnTo>
                  <a:lnTo>
                    <a:pt x="40144" y="5537"/>
                  </a:lnTo>
                  <a:lnTo>
                    <a:pt x="42938" y="3873"/>
                  </a:lnTo>
                  <a:lnTo>
                    <a:pt x="44056" y="2514"/>
                  </a:lnTo>
                  <a:lnTo>
                    <a:pt x="44006" y="685"/>
                  </a:lnTo>
                  <a:lnTo>
                    <a:pt x="4333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/>
            <p:cNvSpPr/>
            <p:nvPr/>
          </p:nvSpPr>
          <p:spPr>
            <a:xfrm>
              <a:off x="6953060" y="8055286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15900" y="0"/>
                  </a:moveTo>
                  <a:lnTo>
                    <a:pt x="14681" y="0"/>
                  </a:lnTo>
                  <a:lnTo>
                    <a:pt x="13398" y="406"/>
                  </a:lnTo>
                  <a:lnTo>
                    <a:pt x="0" y="9817"/>
                  </a:lnTo>
                  <a:lnTo>
                    <a:pt x="660" y="11150"/>
                  </a:lnTo>
                  <a:lnTo>
                    <a:pt x="1079" y="11404"/>
                  </a:lnTo>
                  <a:lnTo>
                    <a:pt x="2070" y="11404"/>
                  </a:lnTo>
                  <a:lnTo>
                    <a:pt x="2604" y="11150"/>
                  </a:lnTo>
                  <a:lnTo>
                    <a:pt x="3949" y="9944"/>
                  </a:lnTo>
                  <a:lnTo>
                    <a:pt x="6388" y="8191"/>
                  </a:lnTo>
                  <a:lnTo>
                    <a:pt x="16128" y="1993"/>
                  </a:lnTo>
                  <a:lnTo>
                    <a:pt x="16776" y="1219"/>
                  </a:lnTo>
                  <a:lnTo>
                    <a:pt x="16696" y="406"/>
                  </a:lnTo>
                  <a:lnTo>
                    <a:pt x="16649" y="266"/>
                  </a:lnTo>
                  <a:lnTo>
                    <a:pt x="16141" y="50"/>
                  </a:lnTo>
                  <a:lnTo>
                    <a:pt x="1590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816"/>
            <p:cNvSpPr/>
            <p:nvPr/>
          </p:nvSpPr>
          <p:spPr>
            <a:xfrm>
              <a:off x="6975391" y="8050814"/>
              <a:ext cx="92075" cy="102870"/>
            </a:xfrm>
            <a:custGeom>
              <a:avLst/>
              <a:gdLst/>
              <a:ahLst/>
              <a:cxnLst/>
              <a:rect l="l" t="t" r="r" b="b"/>
              <a:pathLst>
                <a:path w="92075" h="102870">
                  <a:moveTo>
                    <a:pt x="7645" y="0"/>
                  </a:moveTo>
                  <a:lnTo>
                    <a:pt x="5206" y="0"/>
                  </a:lnTo>
                  <a:lnTo>
                    <a:pt x="3555" y="254"/>
                  </a:lnTo>
                  <a:lnTo>
                    <a:pt x="1333" y="1244"/>
                  </a:lnTo>
                  <a:lnTo>
                    <a:pt x="0" y="2286"/>
                  </a:lnTo>
                  <a:lnTo>
                    <a:pt x="0" y="3860"/>
                  </a:lnTo>
                  <a:lnTo>
                    <a:pt x="1879" y="4305"/>
                  </a:lnTo>
                  <a:lnTo>
                    <a:pt x="5549" y="4305"/>
                  </a:lnTo>
                  <a:lnTo>
                    <a:pt x="8864" y="4572"/>
                  </a:lnTo>
                  <a:lnTo>
                    <a:pt x="46215" y="22225"/>
                  </a:lnTo>
                  <a:lnTo>
                    <a:pt x="57810" y="33769"/>
                  </a:lnTo>
                  <a:lnTo>
                    <a:pt x="60197" y="36537"/>
                  </a:lnTo>
                  <a:lnTo>
                    <a:pt x="63626" y="40208"/>
                  </a:lnTo>
                  <a:lnTo>
                    <a:pt x="66205" y="43586"/>
                  </a:lnTo>
                  <a:lnTo>
                    <a:pt x="69138" y="48260"/>
                  </a:lnTo>
                  <a:lnTo>
                    <a:pt x="71069" y="51079"/>
                  </a:lnTo>
                  <a:lnTo>
                    <a:pt x="83972" y="81394"/>
                  </a:lnTo>
                  <a:lnTo>
                    <a:pt x="85293" y="85674"/>
                  </a:lnTo>
                  <a:lnTo>
                    <a:pt x="86436" y="89090"/>
                  </a:lnTo>
                  <a:lnTo>
                    <a:pt x="86893" y="92290"/>
                  </a:lnTo>
                  <a:lnTo>
                    <a:pt x="86891" y="96418"/>
                  </a:lnTo>
                  <a:lnTo>
                    <a:pt x="86613" y="99669"/>
                  </a:lnTo>
                  <a:lnTo>
                    <a:pt x="86245" y="102425"/>
                  </a:lnTo>
                  <a:lnTo>
                    <a:pt x="91719" y="102425"/>
                  </a:lnTo>
                  <a:lnTo>
                    <a:pt x="91719" y="98310"/>
                  </a:lnTo>
                  <a:lnTo>
                    <a:pt x="90703" y="93129"/>
                  </a:lnTo>
                  <a:lnTo>
                    <a:pt x="78295" y="54559"/>
                  </a:lnTo>
                  <a:lnTo>
                    <a:pt x="54736" y="24244"/>
                  </a:lnTo>
                  <a:lnTo>
                    <a:pt x="19469" y="2844"/>
                  </a:lnTo>
                  <a:lnTo>
                    <a:pt x="16916" y="2120"/>
                  </a:lnTo>
                  <a:lnTo>
                    <a:pt x="13982" y="1143"/>
                  </a:lnTo>
                  <a:lnTo>
                    <a:pt x="11074" y="469"/>
                  </a:lnTo>
                  <a:lnTo>
                    <a:pt x="8369" y="50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7" name="object 817"/>
            <p:cNvSpPr/>
            <p:nvPr/>
          </p:nvSpPr>
          <p:spPr>
            <a:xfrm>
              <a:off x="6973775" y="8041779"/>
              <a:ext cx="100965" cy="111760"/>
            </a:xfrm>
            <a:custGeom>
              <a:avLst/>
              <a:gdLst/>
              <a:ahLst/>
              <a:cxnLst/>
              <a:rect l="l" t="t" r="r" b="b"/>
              <a:pathLst>
                <a:path w="100965" h="111759">
                  <a:moveTo>
                    <a:pt x="24635" y="3924"/>
                  </a:moveTo>
                  <a:lnTo>
                    <a:pt x="12001" y="3924"/>
                  </a:lnTo>
                  <a:lnTo>
                    <a:pt x="13538" y="4000"/>
                  </a:lnTo>
                  <a:lnTo>
                    <a:pt x="17475" y="4483"/>
                  </a:lnTo>
                  <a:lnTo>
                    <a:pt x="21551" y="5676"/>
                  </a:lnTo>
                  <a:lnTo>
                    <a:pt x="26289" y="7962"/>
                  </a:lnTo>
                  <a:lnTo>
                    <a:pt x="30568" y="9880"/>
                  </a:lnTo>
                  <a:lnTo>
                    <a:pt x="51739" y="24891"/>
                  </a:lnTo>
                  <a:lnTo>
                    <a:pt x="55397" y="27851"/>
                  </a:lnTo>
                  <a:lnTo>
                    <a:pt x="70307" y="42595"/>
                  </a:lnTo>
                  <a:lnTo>
                    <a:pt x="72567" y="45796"/>
                  </a:lnTo>
                  <a:lnTo>
                    <a:pt x="75501" y="49301"/>
                  </a:lnTo>
                  <a:lnTo>
                    <a:pt x="77952" y="53238"/>
                  </a:lnTo>
                  <a:lnTo>
                    <a:pt x="81051" y="59435"/>
                  </a:lnTo>
                  <a:lnTo>
                    <a:pt x="83121" y="63030"/>
                  </a:lnTo>
                  <a:lnTo>
                    <a:pt x="85077" y="65646"/>
                  </a:lnTo>
                  <a:lnTo>
                    <a:pt x="86334" y="67919"/>
                  </a:lnTo>
                  <a:lnTo>
                    <a:pt x="87464" y="70916"/>
                  </a:lnTo>
                  <a:lnTo>
                    <a:pt x="87922" y="73571"/>
                  </a:lnTo>
                  <a:lnTo>
                    <a:pt x="87922" y="77177"/>
                  </a:lnTo>
                  <a:lnTo>
                    <a:pt x="88531" y="79603"/>
                  </a:lnTo>
                  <a:lnTo>
                    <a:pt x="96088" y="101358"/>
                  </a:lnTo>
                  <a:lnTo>
                    <a:pt x="97231" y="105816"/>
                  </a:lnTo>
                  <a:lnTo>
                    <a:pt x="97358" y="109004"/>
                  </a:lnTo>
                  <a:lnTo>
                    <a:pt x="96786" y="111467"/>
                  </a:lnTo>
                  <a:lnTo>
                    <a:pt x="100863" y="111467"/>
                  </a:lnTo>
                  <a:lnTo>
                    <a:pt x="100965" y="104647"/>
                  </a:lnTo>
                  <a:lnTo>
                    <a:pt x="99961" y="99009"/>
                  </a:lnTo>
                  <a:lnTo>
                    <a:pt x="97510" y="91744"/>
                  </a:lnTo>
                  <a:lnTo>
                    <a:pt x="95986" y="86271"/>
                  </a:lnTo>
                  <a:lnTo>
                    <a:pt x="85953" y="60490"/>
                  </a:lnTo>
                  <a:lnTo>
                    <a:pt x="83299" y="55791"/>
                  </a:lnTo>
                  <a:lnTo>
                    <a:pt x="57175" y="23482"/>
                  </a:lnTo>
                  <a:lnTo>
                    <a:pt x="49682" y="17411"/>
                  </a:lnTo>
                  <a:lnTo>
                    <a:pt x="28308" y="4876"/>
                  </a:lnTo>
                  <a:lnTo>
                    <a:pt x="24635" y="3924"/>
                  </a:lnTo>
                  <a:close/>
                </a:path>
                <a:path w="100965" h="111759">
                  <a:moveTo>
                    <a:pt x="12560" y="0"/>
                  </a:moveTo>
                  <a:lnTo>
                    <a:pt x="8051" y="0"/>
                  </a:lnTo>
                  <a:lnTo>
                    <a:pt x="5143" y="406"/>
                  </a:lnTo>
                  <a:lnTo>
                    <a:pt x="2489" y="1396"/>
                  </a:lnTo>
                  <a:lnTo>
                    <a:pt x="914" y="2133"/>
                  </a:lnTo>
                  <a:lnTo>
                    <a:pt x="0" y="2768"/>
                  </a:lnTo>
                  <a:lnTo>
                    <a:pt x="88" y="3543"/>
                  </a:lnTo>
                  <a:lnTo>
                    <a:pt x="647" y="3924"/>
                  </a:lnTo>
                  <a:lnTo>
                    <a:pt x="2120" y="4317"/>
                  </a:lnTo>
                  <a:lnTo>
                    <a:pt x="3009" y="4406"/>
                  </a:lnTo>
                  <a:lnTo>
                    <a:pt x="5054" y="4406"/>
                  </a:lnTo>
                  <a:lnTo>
                    <a:pt x="6070" y="4317"/>
                  </a:lnTo>
                  <a:lnTo>
                    <a:pt x="7734" y="4000"/>
                  </a:lnTo>
                  <a:lnTo>
                    <a:pt x="9004" y="3924"/>
                  </a:lnTo>
                  <a:lnTo>
                    <a:pt x="24635" y="3924"/>
                  </a:lnTo>
                  <a:lnTo>
                    <a:pt x="23901" y="3733"/>
                  </a:lnTo>
                  <a:lnTo>
                    <a:pt x="20383" y="2539"/>
                  </a:lnTo>
                  <a:lnTo>
                    <a:pt x="16129" y="736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8" name="object 818"/>
            <p:cNvSpPr/>
            <p:nvPr/>
          </p:nvSpPr>
          <p:spPr>
            <a:xfrm>
              <a:off x="7068404" y="8153243"/>
              <a:ext cx="22694" cy="1121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819"/>
            <p:cNvSpPr/>
            <p:nvPr/>
          </p:nvSpPr>
          <p:spPr>
            <a:xfrm>
              <a:off x="6965179" y="804683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09">
                  <a:moveTo>
                    <a:pt x="4152" y="0"/>
                  </a:moveTo>
                  <a:lnTo>
                    <a:pt x="3073" y="0"/>
                  </a:lnTo>
                  <a:lnTo>
                    <a:pt x="2443" y="177"/>
                  </a:lnTo>
                  <a:lnTo>
                    <a:pt x="863" y="1054"/>
                  </a:lnTo>
                  <a:lnTo>
                    <a:pt x="79" y="1930"/>
                  </a:lnTo>
                  <a:lnTo>
                    <a:pt x="0" y="3136"/>
                  </a:lnTo>
                  <a:lnTo>
                    <a:pt x="469" y="3454"/>
                  </a:lnTo>
                  <a:lnTo>
                    <a:pt x="1485" y="3454"/>
                  </a:lnTo>
                  <a:lnTo>
                    <a:pt x="2082" y="3327"/>
                  </a:lnTo>
                  <a:lnTo>
                    <a:pt x="3136" y="3035"/>
                  </a:lnTo>
                  <a:lnTo>
                    <a:pt x="4356" y="2565"/>
                  </a:lnTo>
                  <a:lnTo>
                    <a:pt x="4991" y="2133"/>
                  </a:lnTo>
                  <a:lnTo>
                    <a:pt x="5118" y="1930"/>
                  </a:lnTo>
                  <a:lnTo>
                    <a:pt x="5105" y="850"/>
                  </a:lnTo>
                  <a:lnTo>
                    <a:pt x="4597" y="177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820"/>
            <p:cNvSpPr/>
            <p:nvPr/>
          </p:nvSpPr>
          <p:spPr>
            <a:xfrm>
              <a:off x="6909908" y="8051336"/>
              <a:ext cx="53340" cy="57785"/>
            </a:xfrm>
            <a:custGeom>
              <a:avLst/>
              <a:gdLst/>
              <a:ahLst/>
              <a:cxnLst/>
              <a:rect l="l" t="t" r="r" b="b"/>
              <a:pathLst>
                <a:path w="53340" h="57784">
                  <a:moveTo>
                    <a:pt x="52260" y="0"/>
                  </a:moveTo>
                  <a:lnTo>
                    <a:pt x="50545" y="0"/>
                  </a:lnTo>
                  <a:lnTo>
                    <a:pt x="49021" y="469"/>
                  </a:lnTo>
                  <a:lnTo>
                    <a:pt x="27343" y="15887"/>
                  </a:lnTo>
                  <a:lnTo>
                    <a:pt x="25425" y="18072"/>
                  </a:lnTo>
                  <a:lnTo>
                    <a:pt x="10858" y="35991"/>
                  </a:lnTo>
                  <a:lnTo>
                    <a:pt x="8877" y="38709"/>
                  </a:lnTo>
                  <a:lnTo>
                    <a:pt x="6108" y="41478"/>
                  </a:lnTo>
                  <a:lnTo>
                    <a:pt x="4356" y="44170"/>
                  </a:lnTo>
                  <a:lnTo>
                    <a:pt x="279" y="54775"/>
                  </a:lnTo>
                  <a:lnTo>
                    <a:pt x="0" y="56921"/>
                  </a:lnTo>
                  <a:lnTo>
                    <a:pt x="825" y="57543"/>
                  </a:lnTo>
                  <a:lnTo>
                    <a:pt x="965" y="57581"/>
                  </a:lnTo>
                  <a:lnTo>
                    <a:pt x="1841" y="57581"/>
                  </a:lnTo>
                  <a:lnTo>
                    <a:pt x="2832" y="56667"/>
                  </a:lnTo>
                  <a:lnTo>
                    <a:pt x="4508" y="53682"/>
                  </a:lnTo>
                  <a:lnTo>
                    <a:pt x="8686" y="46532"/>
                  </a:lnTo>
                  <a:lnTo>
                    <a:pt x="27216" y="20993"/>
                  </a:lnTo>
                  <a:lnTo>
                    <a:pt x="30276" y="18669"/>
                  </a:lnTo>
                  <a:lnTo>
                    <a:pt x="35191" y="14579"/>
                  </a:lnTo>
                  <a:lnTo>
                    <a:pt x="37655" y="12242"/>
                  </a:lnTo>
                  <a:lnTo>
                    <a:pt x="38798" y="10617"/>
                  </a:lnTo>
                  <a:lnTo>
                    <a:pt x="40703" y="8966"/>
                  </a:lnTo>
                  <a:lnTo>
                    <a:pt x="44284" y="6527"/>
                  </a:lnTo>
                  <a:lnTo>
                    <a:pt x="47396" y="4749"/>
                  </a:lnTo>
                  <a:lnTo>
                    <a:pt x="51307" y="2870"/>
                  </a:lnTo>
                  <a:lnTo>
                    <a:pt x="53022" y="1371"/>
                  </a:lnTo>
                  <a:lnTo>
                    <a:pt x="52514" y="241"/>
                  </a:lnTo>
                  <a:lnTo>
                    <a:pt x="522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1" name="object 821"/>
            <p:cNvSpPr/>
            <p:nvPr/>
          </p:nvSpPr>
          <p:spPr>
            <a:xfrm>
              <a:off x="6904372" y="8112692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3809" y="0"/>
                  </a:moveTo>
                  <a:lnTo>
                    <a:pt x="3009" y="0"/>
                  </a:lnTo>
                  <a:lnTo>
                    <a:pt x="2122" y="1117"/>
                  </a:lnTo>
                  <a:lnTo>
                    <a:pt x="761" y="4368"/>
                  </a:lnTo>
                  <a:lnTo>
                    <a:pt x="0" y="6883"/>
                  </a:lnTo>
                  <a:lnTo>
                    <a:pt x="685" y="7378"/>
                  </a:lnTo>
                  <a:lnTo>
                    <a:pt x="1523" y="7404"/>
                  </a:lnTo>
                  <a:lnTo>
                    <a:pt x="2603" y="6070"/>
                  </a:lnTo>
                  <a:lnTo>
                    <a:pt x="4330" y="3098"/>
                  </a:lnTo>
                  <a:lnTo>
                    <a:pt x="4711" y="1117"/>
                  </a:lnTo>
                  <a:lnTo>
                    <a:pt x="4025" y="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2" name="object 822"/>
            <p:cNvSpPr/>
            <p:nvPr/>
          </p:nvSpPr>
          <p:spPr>
            <a:xfrm>
              <a:off x="6962117" y="8039300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5">
                  <a:moveTo>
                    <a:pt x="9766" y="0"/>
                  </a:moveTo>
                  <a:lnTo>
                    <a:pt x="8839" y="0"/>
                  </a:lnTo>
                  <a:lnTo>
                    <a:pt x="8496" y="38"/>
                  </a:lnTo>
                  <a:lnTo>
                    <a:pt x="0" y="3886"/>
                  </a:lnTo>
                  <a:lnTo>
                    <a:pt x="368" y="4800"/>
                  </a:lnTo>
                  <a:lnTo>
                    <a:pt x="1066" y="5181"/>
                  </a:lnTo>
                  <a:lnTo>
                    <a:pt x="2286" y="5181"/>
                  </a:lnTo>
                  <a:lnTo>
                    <a:pt x="2641" y="5130"/>
                  </a:lnTo>
                  <a:lnTo>
                    <a:pt x="4102" y="4597"/>
                  </a:lnTo>
                  <a:lnTo>
                    <a:pt x="8458" y="3111"/>
                  </a:lnTo>
                  <a:lnTo>
                    <a:pt x="9842" y="2082"/>
                  </a:lnTo>
                  <a:lnTo>
                    <a:pt x="10382" y="1104"/>
                  </a:lnTo>
                  <a:lnTo>
                    <a:pt x="10355" y="444"/>
                  </a:lnTo>
                  <a:lnTo>
                    <a:pt x="10185" y="152"/>
                  </a:lnTo>
                  <a:lnTo>
                    <a:pt x="976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3" name="object 823"/>
            <p:cNvSpPr/>
            <p:nvPr/>
          </p:nvSpPr>
          <p:spPr>
            <a:xfrm>
              <a:off x="6919920" y="8045172"/>
              <a:ext cx="40005" cy="29209"/>
            </a:xfrm>
            <a:custGeom>
              <a:avLst/>
              <a:gdLst/>
              <a:ahLst/>
              <a:cxnLst/>
              <a:rect l="l" t="t" r="r" b="b"/>
              <a:pathLst>
                <a:path w="40004" h="29209">
                  <a:moveTo>
                    <a:pt x="38011" y="0"/>
                  </a:moveTo>
                  <a:lnTo>
                    <a:pt x="36106" y="0"/>
                  </a:lnTo>
                  <a:lnTo>
                    <a:pt x="35064" y="114"/>
                  </a:lnTo>
                  <a:lnTo>
                    <a:pt x="22758" y="6375"/>
                  </a:lnTo>
                  <a:lnTo>
                    <a:pt x="20688" y="7823"/>
                  </a:lnTo>
                  <a:lnTo>
                    <a:pt x="0" y="27939"/>
                  </a:lnTo>
                  <a:lnTo>
                    <a:pt x="76" y="28282"/>
                  </a:lnTo>
                  <a:lnTo>
                    <a:pt x="292" y="28613"/>
                  </a:lnTo>
                  <a:lnTo>
                    <a:pt x="495" y="28790"/>
                  </a:lnTo>
                  <a:lnTo>
                    <a:pt x="1155" y="28790"/>
                  </a:lnTo>
                  <a:lnTo>
                    <a:pt x="1460" y="28727"/>
                  </a:lnTo>
                  <a:lnTo>
                    <a:pt x="3047" y="28092"/>
                  </a:lnTo>
                  <a:lnTo>
                    <a:pt x="5600" y="25946"/>
                  </a:lnTo>
                  <a:lnTo>
                    <a:pt x="9359" y="21691"/>
                  </a:lnTo>
                  <a:lnTo>
                    <a:pt x="12179" y="18707"/>
                  </a:lnTo>
                  <a:lnTo>
                    <a:pt x="15354" y="15620"/>
                  </a:lnTo>
                  <a:lnTo>
                    <a:pt x="18707" y="13347"/>
                  </a:lnTo>
                  <a:lnTo>
                    <a:pt x="23634" y="10921"/>
                  </a:lnTo>
                  <a:lnTo>
                    <a:pt x="27660" y="8458"/>
                  </a:lnTo>
                  <a:lnTo>
                    <a:pt x="32550" y="4876"/>
                  </a:lnTo>
                  <a:lnTo>
                    <a:pt x="35852" y="2959"/>
                  </a:lnTo>
                  <a:lnTo>
                    <a:pt x="38696" y="1955"/>
                  </a:lnTo>
                  <a:lnTo>
                    <a:pt x="39446" y="1409"/>
                  </a:lnTo>
                  <a:lnTo>
                    <a:pt x="39446" y="507"/>
                  </a:lnTo>
                  <a:lnTo>
                    <a:pt x="38747" y="114"/>
                  </a:lnTo>
                  <a:lnTo>
                    <a:pt x="3801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4" name="object 824"/>
            <p:cNvSpPr/>
            <p:nvPr/>
          </p:nvSpPr>
          <p:spPr>
            <a:xfrm>
              <a:off x="6908339" y="8078050"/>
              <a:ext cx="9525" cy="13335"/>
            </a:xfrm>
            <a:custGeom>
              <a:avLst/>
              <a:gdLst/>
              <a:ahLst/>
              <a:cxnLst/>
              <a:rect l="l" t="t" r="r" b="b"/>
              <a:pathLst>
                <a:path w="9525" h="13334">
                  <a:moveTo>
                    <a:pt x="8369" y="0"/>
                  </a:moveTo>
                  <a:lnTo>
                    <a:pt x="7264" y="0"/>
                  </a:lnTo>
                  <a:lnTo>
                    <a:pt x="5968" y="1244"/>
                  </a:lnTo>
                  <a:lnTo>
                    <a:pt x="4470" y="4317"/>
                  </a:lnTo>
                  <a:lnTo>
                    <a:pt x="3022" y="6184"/>
                  </a:lnTo>
                  <a:lnTo>
                    <a:pt x="888" y="7835"/>
                  </a:lnTo>
                  <a:lnTo>
                    <a:pt x="0" y="9842"/>
                  </a:lnTo>
                  <a:lnTo>
                    <a:pt x="0" y="12928"/>
                  </a:lnTo>
                  <a:lnTo>
                    <a:pt x="571" y="13080"/>
                  </a:lnTo>
                  <a:lnTo>
                    <a:pt x="1142" y="13080"/>
                  </a:lnTo>
                  <a:lnTo>
                    <a:pt x="8953" y="838"/>
                  </a:lnTo>
                  <a:lnTo>
                    <a:pt x="8547" y="101"/>
                  </a:lnTo>
                  <a:lnTo>
                    <a:pt x="836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5" name="object 825"/>
            <p:cNvSpPr/>
            <p:nvPr/>
          </p:nvSpPr>
          <p:spPr>
            <a:xfrm>
              <a:off x="7022599" y="805123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1930" y="0"/>
                  </a:moveTo>
                  <a:lnTo>
                    <a:pt x="723" y="0"/>
                  </a:lnTo>
                  <a:lnTo>
                    <a:pt x="533" y="88"/>
                  </a:lnTo>
                  <a:lnTo>
                    <a:pt x="0" y="888"/>
                  </a:lnTo>
                  <a:lnTo>
                    <a:pt x="762" y="2222"/>
                  </a:lnTo>
                  <a:lnTo>
                    <a:pt x="3467" y="4254"/>
                  </a:lnTo>
                  <a:lnTo>
                    <a:pt x="6134" y="6184"/>
                  </a:lnTo>
                  <a:lnTo>
                    <a:pt x="10033" y="8940"/>
                  </a:lnTo>
                  <a:lnTo>
                    <a:pt x="13004" y="11455"/>
                  </a:lnTo>
                  <a:lnTo>
                    <a:pt x="16421" y="14871"/>
                  </a:lnTo>
                  <a:lnTo>
                    <a:pt x="19545" y="17868"/>
                  </a:lnTo>
                  <a:lnTo>
                    <a:pt x="23799" y="21793"/>
                  </a:lnTo>
                  <a:lnTo>
                    <a:pt x="26517" y="24637"/>
                  </a:lnTo>
                  <a:lnTo>
                    <a:pt x="28956" y="27736"/>
                  </a:lnTo>
                  <a:lnTo>
                    <a:pt x="30403" y="29908"/>
                  </a:lnTo>
                  <a:lnTo>
                    <a:pt x="31394" y="31889"/>
                  </a:lnTo>
                  <a:lnTo>
                    <a:pt x="31750" y="32334"/>
                  </a:lnTo>
                  <a:lnTo>
                    <a:pt x="32118" y="32334"/>
                  </a:lnTo>
                  <a:lnTo>
                    <a:pt x="32308" y="31178"/>
                  </a:lnTo>
                  <a:lnTo>
                    <a:pt x="31521" y="28994"/>
                  </a:lnTo>
                  <a:lnTo>
                    <a:pt x="3819" y="888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6" name="object 826"/>
            <p:cNvSpPr/>
            <p:nvPr/>
          </p:nvSpPr>
          <p:spPr>
            <a:xfrm>
              <a:off x="6946829" y="8032155"/>
              <a:ext cx="73025" cy="17780"/>
            </a:xfrm>
            <a:custGeom>
              <a:avLst/>
              <a:gdLst/>
              <a:ahLst/>
              <a:cxnLst/>
              <a:rect l="l" t="t" r="r" b="b"/>
              <a:pathLst>
                <a:path w="73025" h="17779">
                  <a:moveTo>
                    <a:pt x="47822" y="3721"/>
                  </a:moveTo>
                  <a:lnTo>
                    <a:pt x="31089" y="3721"/>
                  </a:lnTo>
                  <a:lnTo>
                    <a:pt x="36082" y="4445"/>
                  </a:lnTo>
                  <a:lnTo>
                    <a:pt x="42900" y="6134"/>
                  </a:lnTo>
                  <a:lnTo>
                    <a:pt x="47853" y="7188"/>
                  </a:lnTo>
                  <a:lnTo>
                    <a:pt x="53047" y="8089"/>
                  </a:lnTo>
                  <a:lnTo>
                    <a:pt x="56883" y="9436"/>
                  </a:lnTo>
                  <a:lnTo>
                    <a:pt x="61087" y="11861"/>
                  </a:lnTo>
                  <a:lnTo>
                    <a:pt x="69545" y="16891"/>
                  </a:lnTo>
                  <a:lnTo>
                    <a:pt x="71335" y="17678"/>
                  </a:lnTo>
                  <a:lnTo>
                    <a:pt x="72504" y="17678"/>
                  </a:lnTo>
                  <a:lnTo>
                    <a:pt x="72656" y="16637"/>
                  </a:lnTo>
                  <a:lnTo>
                    <a:pt x="49517" y="4140"/>
                  </a:lnTo>
                  <a:lnTo>
                    <a:pt x="47822" y="3721"/>
                  </a:lnTo>
                  <a:close/>
                </a:path>
                <a:path w="73025" h="17779">
                  <a:moveTo>
                    <a:pt x="27178" y="0"/>
                  </a:moveTo>
                  <a:lnTo>
                    <a:pt x="23952" y="0"/>
                  </a:lnTo>
                  <a:lnTo>
                    <a:pt x="23050" y="50"/>
                  </a:lnTo>
                  <a:lnTo>
                    <a:pt x="12496" y="1663"/>
                  </a:lnTo>
                  <a:lnTo>
                    <a:pt x="9690" y="2476"/>
                  </a:lnTo>
                  <a:lnTo>
                    <a:pt x="7048" y="3784"/>
                  </a:lnTo>
                  <a:lnTo>
                    <a:pt x="4660" y="4851"/>
                  </a:lnTo>
                  <a:lnTo>
                    <a:pt x="1333" y="6184"/>
                  </a:lnTo>
                  <a:lnTo>
                    <a:pt x="0" y="7416"/>
                  </a:lnTo>
                  <a:lnTo>
                    <a:pt x="98" y="8851"/>
                  </a:lnTo>
                  <a:lnTo>
                    <a:pt x="177" y="9067"/>
                  </a:lnTo>
                  <a:lnTo>
                    <a:pt x="2235" y="9067"/>
                  </a:lnTo>
                  <a:lnTo>
                    <a:pt x="3340" y="8851"/>
                  </a:lnTo>
                  <a:lnTo>
                    <a:pt x="6858" y="7632"/>
                  </a:lnTo>
                  <a:lnTo>
                    <a:pt x="10683" y="6134"/>
                  </a:lnTo>
                  <a:lnTo>
                    <a:pt x="14528" y="4445"/>
                  </a:lnTo>
                  <a:lnTo>
                    <a:pt x="17881" y="3721"/>
                  </a:lnTo>
                  <a:lnTo>
                    <a:pt x="47822" y="3721"/>
                  </a:lnTo>
                  <a:lnTo>
                    <a:pt x="44945" y="3009"/>
                  </a:lnTo>
                  <a:lnTo>
                    <a:pt x="39255" y="2032"/>
                  </a:lnTo>
                  <a:lnTo>
                    <a:pt x="34556" y="1168"/>
                  </a:lnTo>
                  <a:lnTo>
                    <a:pt x="29718" y="228"/>
                  </a:lnTo>
                  <a:lnTo>
                    <a:pt x="2717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7" name="object 827"/>
            <p:cNvSpPr/>
            <p:nvPr/>
          </p:nvSpPr>
          <p:spPr>
            <a:xfrm>
              <a:off x="6912805" y="8042811"/>
              <a:ext cx="27305" cy="28575"/>
            </a:xfrm>
            <a:custGeom>
              <a:avLst/>
              <a:gdLst/>
              <a:ahLst/>
              <a:cxnLst/>
              <a:rect l="l" t="t" r="r" b="b"/>
              <a:pathLst>
                <a:path w="27304" h="28575">
                  <a:moveTo>
                    <a:pt x="26815" y="0"/>
                  </a:moveTo>
                  <a:lnTo>
                    <a:pt x="25405" y="0"/>
                  </a:lnTo>
                  <a:lnTo>
                    <a:pt x="24249" y="457"/>
                  </a:lnTo>
                  <a:lnTo>
                    <a:pt x="21138" y="2451"/>
                  </a:lnTo>
                  <a:lnTo>
                    <a:pt x="18560" y="4648"/>
                  </a:lnTo>
                  <a:lnTo>
                    <a:pt x="16096" y="7594"/>
                  </a:lnTo>
                  <a:lnTo>
                    <a:pt x="13784" y="10185"/>
                  </a:lnTo>
                  <a:lnTo>
                    <a:pt x="10521" y="13614"/>
                  </a:lnTo>
                  <a:lnTo>
                    <a:pt x="7600" y="16471"/>
                  </a:lnTo>
                  <a:lnTo>
                    <a:pt x="3675" y="20066"/>
                  </a:lnTo>
                  <a:lnTo>
                    <a:pt x="1326" y="23406"/>
                  </a:lnTo>
                  <a:lnTo>
                    <a:pt x="18" y="26771"/>
                  </a:lnTo>
                  <a:lnTo>
                    <a:pt x="0" y="27584"/>
                  </a:lnTo>
                  <a:lnTo>
                    <a:pt x="208" y="27901"/>
                  </a:lnTo>
                  <a:lnTo>
                    <a:pt x="335" y="27965"/>
                  </a:lnTo>
                  <a:lnTo>
                    <a:pt x="881" y="27965"/>
                  </a:lnTo>
                  <a:lnTo>
                    <a:pt x="1440" y="27584"/>
                  </a:lnTo>
                  <a:lnTo>
                    <a:pt x="3853" y="25107"/>
                  </a:lnTo>
                  <a:lnTo>
                    <a:pt x="6050" y="22910"/>
                  </a:lnTo>
                  <a:lnTo>
                    <a:pt x="8031" y="21018"/>
                  </a:lnTo>
                  <a:lnTo>
                    <a:pt x="9771" y="19113"/>
                  </a:lnTo>
                  <a:lnTo>
                    <a:pt x="12095" y="16344"/>
                  </a:lnTo>
                  <a:lnTo>
                    <a:pt x="14673" y="13970"/>
                  </a:lnTo>
                  <a:lnTo>
                    <a:pt x="24275" y="6616"/>
                  </a:lnTo>
                  <a:lnTo>
                    <a:pt x="25824" y="4927"/>
                  </a:lnTo>
                  <a:lnTo>
                    <a:pt x="26827" y="2933"/>
                  </a:lnTo>
                  <a:lnTo>
                    <a:pt x="27132" y="1422"/>
                  </a:lnTo>
                  <a:lnTo>
                    <a:pt x="26967" y="368"/>
                  </a:lnTo>
                  <a:lnTo>
                    <a:pt x="2681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8" name="object 828"/>
            <p:cNvSpPr/>
            <p:nvPr/>
          </p:nvSpPr>
          <p:spPr>
            <a:xfrm>
              <a:off x="7057845" y="8085164"/>
              <a:ext cx="31750" cy="68580"/>
            </a:xfrm>
            <a:custGeom>
              <a:avLst/>
              <a:gdLst/>
              <a:ahLst/>
              <a:cxnLst/>
              <a:rect l="l" t="t" r="r" b="b"/>
              <a:pathLst>
                <a:path w="31750" h="68579">
                  <a:moveTo>
                    <a:pt x="850" y="0"/>
                  </a:moveTo>
                  <a:lnTo>
                    <a:pt x="139" y="0"/>
                  </a:lnTo>
                  <a:lnTo>
                    <a:pt x="0" y="76"/>
                  </a:lnTo>
                  <a:lnTo>
                    <a:pt x="0" y="965"/>
                  </a:lnTo>
                  <a:lnTo>
                    <a:pt x="609" y="2819"/>
                  </a:lnTo>
                  <a:lnTo>
                    <a:pt x="2082" y="6032"/>
                  </a:lnTo>
                  <a:lnTo>
                    <a:pt x="3352" y="9017"/>
                  </a:lnTo>
                  <a:lnTo>
                    <a:pt x="4978" y="13169"/>
                  </a:lnTo>
                  <a:lnTo>
                    <a:pt x="6845" y="16662"/>
                  </a:lnTo>
                  <a:lnTo>
                    <a:pt x="9778" y="21018"/>
                  </a:lnTo>
                  <a:lnTo>
                    <a:pt x="11302" y="24117"/>
                  </a:lnTo>
                  <a:lnTo>
                    <a:pt x="12115" y="27419"/>
                  </a:lnTo>
                  <a:lnTo>
                    <a:pt x="13373" y="31762"/>
                  </a:lnTo>
                  <a:lnTo>
                    <a:pt x="15659" y="39077"/>
                  </a:lnTo>
                  <a:lnTo>
                    <a:pt x="17043" y="43827"/>
                  </a:lnTo>
                  <a:lnTo>
                    <a:pt x="19837" y="68072"/>
                  </a:lnTo>
                  <a:lnTo>
                    <a:pt x="23939" y="68072"/>
                  </a:lnTo>
                  <a:lnTo>
                    <a:pt x="23621" y="64998"/>
                  </a:lnTo>
                  <a:lnTo>
                    <a:pt x="23500" y="63220"/>
                  </a:lnTo>
                  <a:lnTo>
                    <a:pt x="23393" y="56375"/>
                  </a:lnTo>
                  <a:lnTo>
                    <a:pt x="26873" y="56375"/>
                  </a:lnTo>
                  <a:lnTo>
                    <a:pt x="26288" y="55422"/>
                  </a:lnTo>
                  <a:lnTo>
                    <a:pt x="24485" y="51930"/>
                  </a:lnTo>
                  <a:lnTo>
                    <a:pt x="22834" y="47866"/>
                  </a:lnTo>
                  <a:lnTo>
                    <a:pt x="22047" y="45275"/>
                  </a:lnTo>
                  <a:lnTo>
                    <a:pt x="21742" y="42951"/>
                  </a:lnTo>
                  <a:lnTo>
                    <a:pt x="20561" y="39928"/>
                  </a:lnTo>
                  <a:lnTo>
                    <a:pt x="17945" y="34861"/>
                  </a:lnTo>
                  <a:lnTo>
                    <a:pt x="16217" y="30226"/>
                  </a:lnTo>
                  <a:lnTo>
                    <a:pt x="14592" y="23863"/>
                  </a:lnTo>
                  <a:lnTo>
                    <a:pt x="12598" y="18465"/>
                  </a:lnTo>
                  <a:lnTo>
                    <a:pt x="9321" y="11595"/>
                  </a:lnTo>
                  <a:lnTo>
                    <a:pt x="6261" y="6604"/>
                  </a:lnTo>
                  <a:lnTo>
                    <a:pt x="2705" y="2095"/>
                  </a:lnTo>
                  <a:lnTo>
                    <a:pt x="850" y="0"/>
                  </a:lnTo>
                  <a:close/>
                </a:path>
                <a:path w="31750" h="68579">
                  <a:moveTo>
                    <a:pt x="26873" y="56375"/>
                  </a:moveTo>
                  <a:lnTo>
                    <a:pt x="23393" y="56375"/>
                  </a:lnTo>
                  <a:lnTo>
                    <a:pt x="23964" y="57340"/>
                  </a:lnTo>
                  <a:lnTo>
                    <a:pt x="25374" y="59829"/>
                  </a:lnTo>
                  <a:lnTo>
                    <a:pt x="27241" y="63220"/>
                  </a:lnTo>
                  <a:lnTo>
                    <a:pt x="27241" y="66040"/>
                  </a:lnTo>
                  <a:lnTo>
                    <a:pt x="27508" y="68072"/>
                  </a:lnTo>
                  <a:lnTo>
                    <a:pt x="31534" y="68072"/>
                  </a:lnTo>
                  <a:lnTo>
                    <a:pt x="30556" y="64173"/>
                  </a:lnTo>
                  <a:lnTo>
                    <a:pt x="28930" y="59728"/>
                  </a:lnTo>
                  <a:lnTo>
                    <a:pt x="26873" y="56375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9" name="object 829"/>
            <p:cNvSpPr/>
            <p:nvPr/>
          </p:nvSpPr>
          <p:spPr>
            <a:xfrm>
              <a:off x="7092801" y="8153243"/>
              <a:ext cx="6680" cy="1121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0" name="object 830"/>
            <p:cNvSpPr/>
            <p:nvPr/>
          </p:nvSpPr>
          <p:spPr>
            <a:xfrm>
              <a:off x="7068201" y="8089210"/>
              <a:ext cx="28575" cy="64135"/>
            </a:xfrm>
            <a:custGeom>
              <a:avLst/>
              <a:gdLst/>
              <a:ahLst/>
              <a:cxnLst/>
              <a:rect l="l" t="t" r="r" b="b"/>
              <a:pathLst>
                <a:path w="28575" h="64134">
                  <a:moveTo>
                    <a:pt x="2451" y="0"/>
                  </a:moveTo>
                  <a:lnTo>
                    <a:pt x="1269" y="0"/>
                  </a:lnTo>
                  <a:lnTo>
                    <a:pt x="1003" y="88"/>
                  </a:lnTo>
                  <a:lnTo>
                    <a:pt x="12" y="977"/>
                  </a:lnTo>
                  <a:lnTo>
                    <a:pt x="0" y="2654"/>
                  </a:lnTo>
                  <a:lnTo>
                    <a:pt x="1485" y="5308"/>
                  </a:lnTo>
                  <a:lnTo>
                    <a:pt x="3022" y="8191"/>
                  </a:lnTo>
                  <a:lnTo>
                    <a:pt x="9677" y="21285"/>
                  </a:lnTo>
                  <a:lnTo>
                    <a:pt x="11201" y="25958"/>
                  </a:lnTo>
                  <a:lnTo>
                    <a:pt x="12509" y="32638"/>
                  </a:lnTo>
                  <a:lnTo>
                    <a:pt x="13842" y="37718"/>
                  </a:lnTo>
                  <a:lnTo>
                    <a:pt x="23812" y="62217"/>
                  </a:lnTo>
                  <a:lnTo>
                    <a:pt x="24218" y="63093"/>
                  </a:lnTo>
                  <a:lnTo>
                    <a:pt x="24587" y="64033"/>
                  </a:lnTo>
                  <a:lnTo>
                    <a:pt x="28270" y="64033"/>
                  </a:lnTo>
                  <a:lnTo>
                    <a:pt x="22072" y="49009"/>
                  </a:lnTo>
                  <a:lnTo>
                    <a:pt x="19951" y="42976"/>
                  </a:lnTo>
                  <a:lnTo>
                    <a:pt x="17983" y="36017"/>
                  </a:lnTo>
                  <a:lnTo>
                    <a:pt x="16382" y="29921"/>
                  </a:lnTo>
                  <a:lnTo>
                    <a:pt x="14439" y="21894"/>
                  </a:lnTo>
                  <a:lnTo>
                    <a:pt x="12039" y="15506"/>
                  </a:lnTo>
                  <a:lnTo>
                    <a:pt x="8115" y="7861"/>
                  </a:lnTo>
                  <a:lnTo>
                    <a:pt x="5575" y="3479"/>
                  </a:lnTo>
                  <a:lnTo>
                    <a:pt x="3568" y="761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1" name="object 831"/>
            <p:cNvSpPr/>
            <p:nvPr/>
          </p:nvSpPr>
          <p:spPr>
            <a:xfrm>
              <a:off x="6945629" y="8022651"/>
              <a:ext cx="121920" cy="64135"/>
            </a:xfrm>
            <a:custGeom>
              <a:avLst/>
              <a:gdLst/>
              <a:ahLst/>
              <a:cxnLst/>
              <a:rect l="l" t="t" r="r" b="b"/>
              <a:pathLst>
                <a:path w="121920" h="64134">
                  <a:moveTo>
                    <a:pt x="58758" y="4762"/>
                  </a:moveTo>
                  <a:lnTo>
                    <a:pt x="26212" y="4762"/>
                  </a:lnTo>
                  <a:lnTo>
                    <a:pt x="27305" y="4813"/>
                  </a:lnTo>
                  <a:lnTo>
                    <a:pt x="30873" y="5257"/>
                  </a:lnTo>
                  <a:lnTo>
                    <a:pt x="35648" y="5588"/>
                  </a:lnTo>
                  <a:lnTo>
                    <a:pt x="42075" y="5753"/>
                  </a:lnTo>
                  <a:lnTo>
                    <a:pt x="46736" y="6616"/>
                  </a:lnTo>
                  <a:lnTo>
                    <a:pt x="51777" y="8559"/>
                  </a:lnTo>
                  <a:lnTo>
                    <a:pt x="55346" y="10350"/>
                  </a:lnTo>
                  <a:lnTo>
                    <a:pt x="59093" y="12801"/>
                  </a:lnTo>
                  <a:lnTo>
                    <a:pt x="62992" y="15049"/>
                  </a:lnTo>
                  <a:lnTo>
                    <a:pt x="96469" y="37249"/>
                  </a:lnTo>
                  <a:lnTo>
                    <a:pt x="103797" y="44386"/>
                  </a:lnTo>
                  <a:lnTo>
                    <a:pt x="106984" y="47383"/>
                  </a:lnTo>
                  <a:lnTo>
                    <a:pt x="110731" y="50634"/>
                  </a:lnTo>
                  <a:lnTo>
                    <a:pt x="113106" y="53594"/>
                  </a:lnTo>
                  <a:lnTo>
                    <a:pt x="115227" y="57683"/>
                  </a:lnTo>
                  <a:lnTo>
                    <a:pt x="116967" y="60413"/>
                  </a:lnTo>
                  <a:lnTo>
                    <a:pt x="118922" y="62826"/>
                  </a:lnTo>
                  <a:lnTo>
                    <a:pt x="120027" y="63576"/>
                  </a:lnTo>
                  <a:lnTo>
                    <a:pt x="120929" y="63576"/>
                  </a:lnTo>
                  <a:lnTo>
                    <a:pt x="121069" y="63538"/>
                  </a:lnTo>
                  <a:lnTo>
                    <a:pt x="121348" y="63360"/>
                  </a:lnTo>
                  <a:lnTo>
                    <a:pt x="121437" y="63195"/>
                  </a:lnTo>
                  <a:lnTo>
                    <a:pt x="121564" y="62293"/>
                  </a:lnTo>
                  <a:lnTo>
                    <a:pt x="120942" y="61074"/>
                  </a:lnTo>
                  <a:lnTo>
                    <a:pt x="118592" y="58420"/>
                  </a:lnTo>
                  <a:lnTo>
                    <a:pt x="116408" y="55156"/>
                  </a:lnTo>
                  <a:lnTo>
                    <a:pt x="113639" y="50012"/>
                  </a:lnTo>
                  <a:lnTo>
                    <a:pt x="110502" y="45783"/>
                  </a:lnTo>
                  <a:lnTo>
                    <a:pt x="105600" y="40551"/>
                  </a:lnTo>
                  <a:lnTo>
                    <a:pt x="102412" y="37033"/>
                  </a:lnTo>
                  <a:lnTo>
                    <a:pt x="99466" y="33591"/>
                  </a:lnTo>
                  <a:lnTo>
                    <a:pt x="96139" y="30734"/>
                  </a:lnTo>
                  <a:lnTo>
                    <a:pt x="90906" y="27127"/>
                  </a:lnTo>
                  <a:lnTo>
                    <a:pt x="86995" y="24218"/>
                  </a:lnTo>
                  <a:lnTo>
                    <a:pt x="63144" y="9753"/>
                  </a:lnTo>
                  <a:lnTo>
                    <a:pt x="61404" y="8191"/>
                  </a:lnTo>
                  <a:lnTo>
                    <a:pt x="60261" y="5905"/>
                  </a:lnTo>
                  <a:lnTo>
                    <a:pt x="58758" y="4762"/>
                  </a:lnTo>
                  <a:close/>
                </a:path>
                <a:path w="121920" h="64134">
                  <a:moveTo>
                    <a:pt x="33616" y="0"/>
                  </a:moveTo>
                  <a:lnTo>
                    <a:pt x="30175" y="0"/>
                  </a:lnTo>
                  <a:lnTo>
                    <a:pt x="29133" y="63"/>
                  </a:lnTo>
                  <a:lnTo>
                    <a:pt x="26568" y="508"/>
                  </a:lnTo>
                  <a:lnTo>
                    <a:pt x="22707" y="1104"/>
                  </a:lnTo>
                  <a:lnTo>
                    <a:pt x="16954" y="1930"/>
                  </a:lnTo>
                  <a:lnTo>
                    <a:pt x="13521" y="2743"/>
                  </a:lnTo>
                  <a:lnTo>
                    <a:pt x="10947" y="3873"/>
                  </a:lnTo>
                  <a:lnTo>
                    <a:pt x="7975" y="4660"/>
                  </a:lnTo>
                  <a:lnTo>
                    <a:pt x="3213" y="5486"/>
                  </a:lnTo>
                  <a:lnTo>
                    <a:pt x="774" y="6578"/>
                  </a:lnTo>
                  <a:lnTo>
                    <a:pt x="0" y="7797"/>
                  </a:lnTo>
                  <a:lnTo>
                    <a:pt x="31" y="8191"/>
                  </a:lnTo>
                  <a:lnTo>
                    <a:pt x="469" y="8978"/>
                  </a:lnTo>
                  <a:lnTo>
                    <a:pt x="1727" y="9372"/>
                  </a:lnTo>
                  <a:lnTo>
                    <a:pt x="5664" y="9372"/>
                  </a:lnTo>
                  <a:lnTo>
                    <a:pt x="9740" y="8636"/>
                  </a:lnTo>
                  <a:lnTo>
                    <a:pt x="16021" y="6578"/>
                  </a:lnTo>
                  <a:lnTo>
                    <a:pt x="18757" y="5715"/>
                  </a:lnTo>
                  <a:lnTo>
                    <a:pt x="21463" y="4927"/>
                  </a:lnTo>
                  <a:lnTo>
                    <a:pt x="23202" y="4762"/>
                  </a:lnTo>
                  <a:lnTo>
                    <a:pt x="58758" y="4762"/>
                  </a:lnTo>
                  <a:lnTo>
                    <a:pt x="58458" y="4533"/>
                  </a:lnTo>
                  <a:lnTo>
                    <a:pt x="36195" y="177"/>
                  </a:lnTo>
                  <a:lnTo>
                    <a:pt x="3361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2" name="object 832"/>
            <p:cNvSpPr/>
            <p:nvPr/>
          </p:nvSpPr>
          <p:spPr>
            <a:xfrm>
              <a:off x="6919873" y="8035643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79" h="14604">
                  <a:moveTo>
                    <a:pt x="17068" y="0"/>
                  </a:moveTo>
                  <a:lnTo>
                    <a:pt x="15570" y="0"/>
                  </a:lnTo>
                  <a:lnTo>
                    <a:pt x="13322" y="901"/>
                  </a:lnTo>
                  <a:lnTo>
                    <a:pt x="8204" y="4000"/>
                  </a:lnTo>
                  <a:lnTo>
                    <a:pt x="4063" y="7873"/>
                  </a:lnTo>
                  <a:lnTo>
                    <a:pt x="986" y="12115"/>
                  </a:lnTo>
                  <a:lnTo>
                    <a:pt x="0" y="13652"/>
                  </a:lnTo>
                  <a:lnTo>
                    <a:pt x="317" y="14262"/>
                  </a:lnTo>
                  <a:lnTo>
                    <a:pt x="419" y="14389"/>
                  </a:lnTo>
                  <a:lnTo>
                    <a:pt x="939" y="14389"/>
                  </a:lnTo>
                  <a:lnTo>
                    <a:pt x="1409" y="14160"/>
                  </a:lnTo>
                  <a:lnTo>
                    <a:pt x="4249" y="12090"/>
                  </a:lnTo>
                  <a:lnTo>
                    <a:pt x="7340" y="9690"/>
                  </a:lnTo>
                  <a:lnTo>
                    <a:pt x="10731" y="6845"/>
                  </a:lnTo>
                  <a:lnTo>
                    <a:pt x="13487" y="4787"/>
                  </a:lnTo>
                  <a:lnTo>
                    <a:pt x="16509" y="2844"/>
                  </a:lnTo>
                  <a:lnTo>
                    <a:pt x="17449" y="1777"/>
                  </a:lnTo>
                  <a:lnTo>
                    <a:pt x="17614" y="901"/>
                  </a:lnTo>
                  <a:lnTo>
                    <a:pt x="17602" y="469"/>
                  </a:lnTo>
                  <a:lnTo>
                    <a:pt x="17322" y="101"/>
                  </a:lnTo>
                  <a:lnTo>
                    <a:pt x="1706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3" name="object 833"/>
            <p:cNvSpPr/>
            <p:nvPr/>
          </p:nvSpPr>
          <p:spPr>
            <a:xfrm>
              <a:off x="7100331" y="8153243"/>
              <a:ext cx="5372" cy="1121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834"/>
            <p:cNvSpPr/>
            <p:nvPr/>
          </p:nvSpPr>
          <p:spPr>
            <a:xfrm>
              <a:off x="7026745" y="8034041"/>
              <a:ext cx="76835" cy="119380"/>
            </a:xfrm>
            <a:custGeom>
              <a:avLst/>
              <a:gdLst/>
              <a:ahLst/>
              <a:cxnLst/>
              <a:rect l="l" t="t" r="r" b="b"/>
              <a:pathLst>
                <a:path w="76834" h="119379">
                  <a:moveTo>
                    <a:pt x="2463" y="0"/>
                  </a:moveTo>
                  <a:lnTo>
                    <a:pt x="1092" y="12"/>
                  </a:lnTo>
                  <a:lnTo>
                    <a:pt x="571" y="228"/>
                  </a:lnTo>
                  <a:lnTo>
                    <a:pt x="254" y="546"/>
                  </a:lnTo>
                  <a:lnTo>
                    <a:pt x="0" y="1371"/>
                  </a:lnTo>
                  <a:lnTo>
                    <a:pt x="76" y="1816"/>
                  </a:lnTo>
                  <a:lnTo>
                    <a:pt x="838" y="2959"/>
                  </a:lnTo>
                  <a:lnTo>
                    <a:pt x="2641" y="4572"/>
                  </a:lnTo>
                  <a:lnTo>
                    <a:pt x="6083" y="7023"/>
                  </a:lnTo>
                  <a:lnTo>
                    <a:pt x="8801" y="9474"/>
                  </a:lnTo>
                  <a:lnTo>
                    <a:pt x="12065" y="13055"/>
                  </a:lnTo>
                  <a:lnTo>
                    <a:pt x="15392" y="15900"/>
                  </a:lnTo>
                  <a:lnTo>
                    <a:pt x="20281" y="19240"/>
                  </a:lnTo>
                  <a:lnTo>
                    <a:pt x="23533" y="22085"/>
                  </a:lnTo>
                  <a:lnTo>
                    <a:pt x="26631" y="25755"/>
                  </a:lnTo>
                  <a:lnTo>
                    <a:pt x="30353" y="29845"/>
                  </a:lnTo>
                  <a:lnTo>
                    <a:pt x="36385" y="36195"/>
                  </a:lnTo>
                  <a:lnTo>
                    <a:pt x="39890" y="40830"/>
                  </a:lnTo>
                  <a:lnTo>
                    <a:pt x="42494" y="45885"/>
                  </a:lnTo>
                  <a:lnTo>
                    <a:pt x="45034" y="49428"/>
                  </a:lnTo>
                  <a:lnTo>
                    <a:pt x="48628" y="53022"/>
                  </a:lnTo>
                  <a:lnTo>
                    <a:pt x="51396" y="57048"/>
                  </a:lnTo>
                  <a:lnTo>
                    <a:pt x="54648" y="63398"/>
                  </a:lnTo>
                  <a:lnTo>
                    <a:pt x="56375" y="68414"/>
                  </a:lnTo>
                  <a:lnTo>
                    <a:pt x="57353" y="74447"/>
                  </a:lnTo>
                  <a:lnTo>
                    <a:pt x="59220" y="80975"/>
                  </a:lnTo>
                  <a:lnTo>
                    <a:pt x="62814" y="90957"/>
                  </a:lnTo>
                  <a:lnTo>
                    <a:pt x="65341" y="97218"/>
                  </a:lnTo>
                  <a:lnTo>
                    <a:pt x="67945" y="102641"/>
                  </a:lnTo>
                  <a:lnTo>
                    <a:pt x="69875" y="107022"/>
                  </a:lnTo>
                  <a:lnTo>
                    <a:pt x="71755" y="111747"/>
                  </a:lnTo>
                  <a:lnTo>
                    <a:pt x="72809" y="115595"/>
                  </a:lnTo>
                  <a:lnTo>
                    <a:pt x="73583" y="119202"/>
                  </a:lnTo>
                  <a:lnTo>
                    <a:pt x="76238" y="119202"/>
                  </a:lnTo>
                  <a:lnTo>
                    <a:pt x="65443" y="85305"/>
                  </a:lnTo>
                  <a:lnTo>
                    <a:pt x="64122" y="80594"/>
                  </a:lnTo>
                  <a:lnTo>
                    <a:pt x="53530" y="55016"/>
                  </a:lnTo>
                  <a:lnTo>
                    <a:pt x="50342" y="50177"/>
                  </a:lnTo>
                  <a:lnTo>
                    <a:pt x="21564" y="15582"/>
                  </a:lnTo>
                  <a:lnTo>
                    <a:pt x="5257" y="1524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5" name="object 835"/>
            <p:cNvSpPr/>
            <p:nvPr/>
          </p:nvSpPr>
          <p:spPr>
            <a:xfrm>
              <a:off x="7010771" y="802550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1485" y="0"/>
                  </a:moveTo>
                  <a:lnTo>
                    <a:pt x="76" y="0"/>
                  </a:lnTo>
                  <a:lnTo>
                    <a:pt x="0" y="1549"/>
                  </a:lnTo>
                  <a:lnTo>
                    <a:pt x="1346" y="3238"/>
                  </a:lnTo>
                  <a:lnTo>
                    <a:pt x="4267" y="5270"/>
                  </a:lnTo>
                  <a:lnTo>
                    <a:pt x="5651" y="5816"/>
                  </a:lnTo>
                  <a:lnTo>
                    <a:pt x="6896" y="5816"/>
                  </a:lnTo>
                  <a:lnTo>
                    <a:pt x="7162" y="5740"/>
                  </a:lnTo>
                  <a:lnTo>
                    <a:pt x="7480" y="5486"/>
                  </a:lnTo>
                  <a:lnTo>
                    <a:pt x="7531" y="4330"/>
                  </a:lnTo>
                  <a:lnTo>
                    <a:pt x="6235" y="2946"/>
                  </a:lnTo>
                  <a:lnTo>
                    <a:pt x="2844" y="622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6" name="object 836"/>
            <p:cNvSpPr/>
            <p:nvPr/>
          </p:nvSpPr>
          <p:spPr>
            <a:xfrm>
              <a:off x="7108700" y="8153243"/>
              <a:ext cx="11938" cy="1121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837"/>
            <p:cNvSpPr/>
            <p:nvPr/>
          </p:nvSpPr>
          <p:spPr>
            <a:xfrm>
              <a:off x="7092491" y="8112267"/>
              <a:ext cx="23495" cy="41275"/>
            </a:xfrm>
            <a:custGeom>
              <a:avLst/>
              <a:gdLst/>
              <a:ahLst/>
              <a:cxnLst/>
              <a:rect l="l" t="t" r="r" b="b"/>
              <a:pathLst>
                <a:path w="23495" h="41275">
                  <a:moveTo>
                    <a:pt x="1308" y="0"/>
                  </a:moveTo>
                  <a:lnTo>
                    <a:pt x="584" y="0"/>
                  </a:lnTo>
                  <a:lnTo>
                    <a:pt x="0" y="139"/>
                  </a:lnTo>
                  <a:lnTo>
                    <a:pt x="0" y="3213"/>
                  </a:lnTo>
                  <a:lnTo>
                    <a:pt x="1003" y="5905"/>
                  </a:lnTo>
                  <a:lnTo>
                    <a:pt x="3467" y="9029"/>
                  </a:lnTo>
                  <a:lnTo>
                    <a:pt x="5041" y="11798"/>
                  </a:lnTo>
                  <a:lnTo>
                    <a:pt x="6515" y="15557"/>
                  </a:lnTo>
                  <a:lnTo>
                    <a:pt x="8318" y="19227"/>
                  </a:lnTo>
                  <a:lnTo>
                    <a:pt x="11252" y="24485"/>
                  </a:lnTo>
                  <a:lnTo>
                    <a:pt x="13271" y="28498"/>
                  </a:lnTo>
                  <a:lnTo>
                    <a:pt x="15303" y="33096"/>
                  </a:lnTo>
                  <a:lnTo>
                    <a:pt x="16129" y="36830"/>
                  </a:lnTo>
                  <a:lnTo>
                    <a:pt x="16217" y="40970"/>
                  </a:lnTo>
                  <a:lnTo>
                    <a:pt x="23279" y="40970"/>
                  </a:lnTo>
                  <a:lnTo>
                    <a:pt x="20548" y="35775"/>
                  </a:lnTo>
                  <a:lnTo>
                    <a:pt x="18072" y="31153"/>
                  </a:lnTo>
                  <a:lnTo>
                    <a:pt x="15684" y="25527"/>
                  </a:lnTo>
                  <a:lnTo>
                    <a:pt x="12738" y="17106"/>
                  </a:lnTo>
                  <a:lnTo>
                    <a:pt x="10007" y="11557"/>
                  </a:lnTo>
                  <a:lnTo>
                    <a:pt x="2501" y="1257"/>
                  </a:lnTo>
                  <a:lnTo>
                    <a:pt x="1879" y="431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8" name="object 838"/>
            <p:cNvSpPr/>
            <p:nvPr/>
          </p:nvSpPr>
          <p:spPr>
            <a:xfrm>
              <a:off x="7119381" y="8153243"/>
              <a:ext cx="25209" cy="1121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9" name="object 839"/>
            <p:cNvSpPr/>
            <p:nvPr/>
          </p:nvSpPr>
          <p:spPr>
            <a:xfrm>
              <a:off x="7093010" y="8101250"/>
              <a:ext cx="30480" cy="52069"/>
            </a:xfrm>
            <a:custGeom>
              <a:avLst/>
              <a:gdLst/>
              <a:ahLst/>
              <a:cxnLst/>
              <a:rect l="l" t="t" r="r" b="b"/>
              <a:pathLst>
                <a:path w="30479" h="52070">
                  <a:moveTo>
                    <a:pt x="2412" y="0"/>
                  </a:moveTo>
                  <a:lnTo>
                    <a:pt x="1181" y="0"/>
                  </a:lnTo>
                  <a:lnTo>
                    <a:pt x="888" y="165"/>
                  </a:lnTo>
                  <a:lnTo>
                    <a:pt x="0" y="1562"/>
                  </a:lnTo>
                  <a:lnTo>
                    <a:pt x="673" y="3771"/>
                  </a:lnTo>
                  <a:lnTo>
                    <a:pt x="3644" y="6997"/>
                  </a:lnTo>
                  <a:lnTo>
                    <a:pt x="6095" y="10210"/>
                  </a:lnTo>
                  <a:lnTo>
                    <a:pt x="9194" y="14922"/>
                  </a:lnTo>
                  <a:lnTo>
                    <a:pt x="11379" y="18897"/>
                  </a:lnTo>
                  <a:lnTo>
                    <a:pt x="15735" y="28651"/>
                  </a:lnTo>
                  <a:lnTo>
                    <a:pt x="16802" y="30810"/>
                  </a:lnTo>
                  <a:lnTo>
                    <a:pt x="18592" y="34188"/>
                  </a:lnTo>
                  <a:lnTo>
                    <a:pt x="19723" y="37134"/>
                  </a:lnTo>
                  <a:lnTo>
                    <a:pt x="20700" y="41008"/>
                  </a:lnTo>
                  <a:lnTo>
                    <a:pt x="21907" y="43865"/>
                  </a:lnTo>
                  <a:lnTo>
                    <a:pt x="23685" y="46697"/>
                  </a:lnTo>
                  <a:lnTo>
                    <a:pt x="25120" y="49403"/>
                  </a:lnTo>
                  <a:lnTo>
                    <a:pt x="26365" y="51993"/>
                  </a:lnTo>
                  <a:lnTo>
                    <a:pt x="30340" y="51993"/>
                  </a:lnTo>
                  <a:lnTo>
                    <a:pt x="27089" y="45123"/>
                  </a:lnTo>
                  <a:lnTo>
                    <a:pt x="25107" y="39890"/>
                  </a:lnTo>
                  <a:lnTo>
                    <a:pt x="23304" y="33528"/>
                  </a:lnTo>
                  <a:lnTo>
                    <a:pt x="21069" y="28397"/>
                  </a:lnTo>
                  <a:lnTo>
                    <a:pt x="17398" y="22186"/>
                  </a:lnTo>
                  <a:lnTo>
                    <a:pt x="13881" y="16725"/>
                  </a:lnTo>
                  <a:lnTo>
                    <a:pt x="8889" y="9474"/>
                  </a:lnTo>
                  <a:lnTo>
                    <a:pt x="5803" y="4762"/>
                  </a:lnTo>
                  <a:lnTo>
                    <a:pt x="3543" y="990"/>
                  </a:lnTo>
                  <a:lnTo>
                    <a:pt x="241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0" name="object 840"/>
            <p:cNvSpPr/>
            <p:nvPr/>
          </p:nvSpPr>
          <p:spPr>
            <a:xfrm>
              <a:off x="6997957" y="8014773"/>
              <a:ext cx="33020" cy="16510"/>
            </a:xfrm>
            <a:custGeom>
              <a:avLst/>
              <a:gdLst/>
              <a:ahLst/>
              <a:cxnLst/>
              <a:rect l="l" t="t" r="r" b="b"/>
              <a:pathLst>
                <a:path w="33020" h="16509">
                  <a:moveTo>
                    <a:pt x="3251" y="0"/>
                  </a:moveTo>
                  <a:lnTo>
                    <a:pt x="1422" y="0"/>
                  </a:lnTo>
                  <a:lnTo>
                    <a:pt x="685" y="254"/>
                  </a:lnTo>
                  <a:lnTo>
                    <a:pt x="76" y="1066"/>
                  </a:lnTo>
                  <a:lnTo>
                    <a:pt x="0" y="1485"/>
                  </a:lnTo>
                  <a:lnTo>
                    <a:pt x="279" y="2540"/>
                  </a:lnTo>
                  <a:lnTo>
                    <a:pt x="850" y="3124"/>
                  </a:lnTo>
                  <a:lnTo>
                    <a:pt x="2971" y="4051"/>
                  </a:lnTo>
                  <a:lnTo>
                    <a:pt x="6045" y="4851"/>
                  </a:lnTo>
                  <a:lnTo>
                    <a:pt x="10960" y="5676"/>
                  </a:lnTo>
                  <a:lnTo>
                    <a:pt x="14274" y="6400"/>
                  </a:lnTo>
                  <a:lnTo>
                    <a:pt x="17538" y="7366"/>
                  </a:lnTo>
                  <a:lnTo>
                    <a:pt x="20637" y="9055"/>
                  </a:lnTo>
                  <a:lnTo>
                    <a:pt x="25006" y="12230"/>
                  </a:lnTo>
                  <a:lnTo>
                    <a:pt x="28054" y="14351"/>
                  </a:lnTo>
                  <a:lnTo>
                    <a:pt x="30391" y="15887"/>
                  </a:lnTo>
                  <a:lnTo>
                    <a:pt x="31127" y="16167"/>
                  </a:lnTo>
                  <a:lnTo>
                    <a:pt x="32296" y="16167"/>
                  </a:lnTo>
                  <a:lnTo>
                    <a:pt x="32596" y="15887"/>
                  </a:lnTo>
                  <a:lnTo>
                    <a:pt x="32664" y="14185"/>
                  </a:lnTo>
                  <a:lnTo>
                    <a:pt x="31711" y="12471"/>
                  </a:lnTo>
                  <a:lnTo>
                    <a:pt x="10121" y="2311"/>
                  </a:lnTo>
                  <a:lnTo>
                    <a:pt x="6908" y="1257"/>
                  </a:lnTo>
                  <a:lnTo>
                    <a:pt x="4178" y="190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1" name="object 841"/>
            <p:cNvSpPr/>
            <p:nvPr/>
          </p:nvSpPr>
          <p:spPr>
            <a:xfrm>
              <a:off x="6949471" y="8013948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59">
                  <a:moveTo>
                    <a:pt x="42682" y="0"/>
                  </a:moveTo>
                  <a:lnTo>
                    <a:pt x="25359" y="0"/>
                  </a:lnTo>
                  <a:lnTo>
                    <a:pt x="21917" y="469"/>
                  </a:lnTo>
                  <a:lnTo>
                    <a:pt x="17587" y="1612"/>
                  </a:lnTo>
                  <a:lnTo>
                    <a:pt x="15034" y="2209"/>
                  </a:lnTo>
                  <a:lnTo>
                    <a:pt x="13078" y="2540"/>
                  </a:lnTo>
                  <a:lnTo>
                    <a:pt x="11326" y="3149"/>
                  </a:lnTo>
                  <a:lnTo>
                    <a:pt x="9027" y="4292"/>
                  </a:lnTo>
                  <a:lnTo>
                    <a:pt x="6500" y="5219"/>
                  </a:lnTo>
                  <a:lnTo>
                    <a:pt x="2512" y="6362"/>
                  </a:lnTo>
                  <a:lnTo>
                    <a:pt x="543" y="7670"/>
                  </a:lnTo>
                  <a:lnTo>
                    <a:pt x="0" y="9055"/>
                  </a:lnTo>
                  <a:lnTo>
                    <a:pt x="73" y="9359"/>
                  </a:lnTo>
                  <a:lnTo>
                    <a:pt x="353" y="9779"/>
                  </a:lnTo>
                  <a:lnTo>
                    <a:pt x="734" y="9918"/>
                  </a:lnTo>
                  <a:lnTo>
                    <a:pt x="1699" y="9918"/>
                  </a:lnTo>
                  <a:lnTo>
                    <a:pt x="2232" y="9817"/>
                  </a:lnTo>
                  <a:lnTo>
                    <a:pt x="4569" y="9055"/>
                  </a:lnTo>
                  <a:lnTo>
                    <a:pt x="7427" y="8204"/>
                  </a:lnTo>
                  <a:lnTo>
                    <a:pt x="10919" y="7226"/>
                  </a:lnTo>
                  <a:lnTo>
                    <a:pt x="14539" y="5956"/>
                  </a:lnTo>
                  <a:lnTo>
                    <a:pt x="19873" y="3835"/>
                  </a:lnTo>
                  <a:lnTo>
                    <a:pt x="24064" y="2984"/>
                  </a:lnTo>
                  <a:lnTo>
                    <a:pt x="40523" y="2984"/>
                  </a:lnTo>
                  <a:lnTo>
                    <a:pt x="43850" y="2463"/>
                  </a:lnTo>
                  <a:lnTo>
                    <a:pt x="43850" y="660"/>
                  </a:lnTo>
                  <a:lnTo>
                    <a:pt x="4268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2" name="object 842"/>
            <p:cNvSpPr/>
            <p:nvPr/>
          </p:nvSpPr>
          <p:spPr>
            <a:xfrm>
              <a:off x="7135383" y="8153243"/>
              <a:ext cx="4635" cy="424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3" name="object 843"/>
            <p:cNvSpPr/>
            <p:nvPr/>
          </p:nvSpPr>
          <p:spPr>
            <a:xfrm>
              <a:off x="7035584" y="8032362"/>
              <a:ext cx="104139" cy="121285"/>
            </a:xfrm>
            <a:custGeom>
              <a:avLst/>
              <a:gdLst/>
              <a:ahLst/>
              <a:cxnLst/>
              <a:rect l="l" t="t" r="r" b="b"/>
              <a:pathLst>
                <a:path w="104140" h="121284">
                  <a:moveTo>
                    <a:pt x="48637" y="38925"/>
                  </a:moveTo>
                  <a:lnTo>
                    <a:pt x="41948" y="38925"/>
                  </a:lnTo>
                  <a:lnTo>
                    <a:pt x="42303" y="38976"/>
                  </a:lnTo>
                  <a:lnTo>
                    <a:pt x="44462" y="39941"/>
                  </a:lnTo>
                  <a:lnTo>
                    <a:pt x="59677" y="60096"/>
                  </a:lnTo>
                  <a:lnTo>
                    <a:pt x="61544" y="63296"/>
                  </a:lnTo>
                  <a:lnTo>
                    <a:pt x="64147" y="67068"/>
                  </a:lnTo>
                  <a:lnTo>
                    <a:pt x="66408" y="70853"/>
                  </a:lnTo>
                  <a:lnTo>
                    <a:pt x="69354" y="76390"/>
                  </a:lnTo>
                  <a:lnTo>
                    <a:pt x="71881" y="80543"/>
                  </a:lnTo>
                  <a:lnTo>
                    <a:pt x="75133" y="85178"/>
                  </a:lnTo>
                  <a:lnTo>
                    <a:pt x="79222" y="91097"/>
                  </a:lnTo>
                  <a:lnTo>
                    <a:pt x="80606" y="94589"/>
                  </a:lnTo>
                  <a:lnTo>
                    <a:pt x="82067" y="100380"/>
                  </a:lnTo>
                  <a:lnTo>
                    <a:pt x="83464" y="104152"/>
                  </a:lnTo>
                  <a:lnTo>
                    <a:pt x="85432" y="107594"/>
                  </a:lnTo>
                  <a:lnTo>
                    <a:pt x="86893" y="110794"/>
                  </a:lnTo>
                  <a:lnTo>
                    <a:pt x="88578" y="115404"/>
                  </a:lnTo>
                  <a:lnTo>
                    <a:pt x="90119" y="118681"/>
                  </a:lnTo>
                  <a:lnTo>
                    <a:pt x="91427" y="120878"/>
                  </a:lnTo>
                  <a:lnTo>
                    <a:pt x="95923" y="120878"/>
                  </a:lnTo>
                  <a:lnTo>
                    <a:pt x="94640" y="118198"/>
                  </a:lnTo>
                  <a:lnTo>
                    <a:pt x="93017" y="115074"/>
                  </a:lnTo>
                  <a:lnTo>
                    <a:pt x="90587" y="110794"/>
                  </a:lnTo>
                  <a:lnTo>
                    <a:pt x="89357" y="108521"/>
                  </a:lnTo>
                  <a:lnTo>
                    <a:pt x="89233" y="108140"/>
                  </a:lnTo>
                  <a:lnTo>
                    <a:pt x="96117" y="108038"/>
                  </a:lnTo>
                  <a:lnTo>
                    <a:pt x="94653" y="105867"/>
                  </a:lnTo>
                  <a:lnTo>
                    <a:pt x="91998" y="103378"/>
                  </a:lnTo>
                  <a:lnTo>
                    <a:pt x="86601" y="100330"/>
                  </a:lnTo>
                  <a:lnTo>
                    <a:pt x="85153" y="96024"/>
                  </a:lnTo>
                  <a:lnTo>
                    <a:pt x="83400" y="91821"/>
                  </a:lnTo>
                  <a:lnTo>
                    <a:pt x="80136" y="84543"/>
                  </a:lnTo>
                  <a:lnTo>
                    <a:pt x="77139" y="79743"/>
                  </a:lnTo>
                  <a:lnTo>
                    <a:pt x="73050" y="75260"/>
                  </a:lnTo>
                  <a:lnTo>
                    <a:pt x="69811" y="70777"/>
                  </a:lnTo>
                  <a:lnTo>
                    <a:pt x="65318" y="63296"/>
                  </a:lnTo>
                  <a:lnTo>
                    <a:pt x="58788" y="52184"/>
                  </a:lnTo>
                  <a:lnTo>
                    <a:pt x="55587" y="47396"/>
                  </a:lnTo>
                  <a:lnTo>
                    <a:pt x="51663" y="42329"/>
                  </a:lnTo>
                  <a:lnTo>
                    <a:pt x="49059" y="39319"/>
                  </a:lnTo>
                  <a:lnTo>
                    <a:pt x="48637" y="38925"/>
                  </a:lnTo>
                  <a:close/>
                </a:path>
                <a:path w="104140" h="121284">
                  <a:moveTo>
                    <a:pt x="96117" y="108038"/>
                  </a:moveTo>
                  <a:lnTo>
                    <a:pt x="89674" y="108038"/>
                  </a:lnTo>
                  <a:lnTo>
                    <a:pt x="90068" y="108140"/>
                  </a:lnTo>
                  <a:lnTo>
                    <a:pt x="91414" y="108712"/>
                  </a:lnTo>
                  <a:lnTo>
                    <a:pt x="93598" y="110883"/>
                  </a:lnTo>
                  <a:lnTo>
                    <a:pt x="96812" y="115074"/>
                  </a:lnTo>
                  <a:lnTo>
                    <a:pt x="98717" y="118402"/>
                  </a:lnTo>
                  <a:lnTo>
                    <a:pt x="99796" y="120878"/>
                  </a:lnTo>
                  <a:lnTo>
                    <a:pt x="103885" y="120878"/>
                  </a:lnTo>
                  <a:lnTo>
                    <a:pt x="97256" y="109728"/>
                  </a:lnTo>
                  <a:lnTo>
                    <a:pt x="96117" y="108038"/>
                  </a:lnTo>
                  <a:close/>
                </a:path>
                <a:path w="104140" h="121284">
                  <a:moveTo>
                    <a:pt x="2438" y="0"/>
                  </a:moveTo>
                  <a:lnTo>
                    <a:pt x="1409" y="0"/>
                  </a:lnTo>
                  <a:lnTo>
                    <a:pt x="800" y="355"/>
                  </a:lnTo>
                  <a:lnTo>
                    <a:pt x="0" y="1968"/>
                  </a:lnTo>
                  <a:lnTo>
                    <a:pt x="2603" y="4203"/>
                  </a:lnTo>
                  <a:lnTo>
                    <a:pt x="8331" y="7543"/>
                  </a:lnTo>
                  <a:lnTo>
                    <a:pt x="12242" y="10121"/>
                  </a:lnTo>
                  <a:lnTo>
                    <a:pt x="39319" y="40411"/>
                  </a:lnTo>
                  <a:lnTo>
                    <a:pt x="51752" y="59817"/>
                  </a:lnTo>
                  <a:lnTo>
                    <a:pt x="53619" y="62865"/>
                  </a:lnTo>
                  <a:lnTo>
                    <a:pt x="54673" y="64452"/>
                  </a:lnTo>
                  <a:lnTo>
                    <a:pt x="55168" y="64795"/>
                  </a:lnTo>
                  <a:lnTo>
                    <a:pt x="55981" y="64795"/>
                  </a:lnTo>
                  <a:lnTo>
                    <a:pt x="56273" y="64617"/>
                  </a:lnTo>
                  <a:lnTo>
                    <a:pt x="56895" y="63474"/>
                  </a:lnTo>
                  <a:lnTo>
                    <a:pt x="56375" y="61836"/>
                  </a:lnTo>
                  <a:lnTo>
                    <a:pt x="54203" y="59334"/>
                  </a:lnTo>
                  <a:lnTo>
                    <a:pt x="52412" y="56362"/>
                  </a:lnTo>
                  <a:lnTo>
                    <a:pt x="50126" y="51460"/>
                  </a:lnTo>
                  <a:lnTo>
                    <a:pt x="47866" y="47790"/>
                  </a:lnTo>
                  <a:lnTo>
                    <a:pt x="44602" y="43713"/>
                  </a:lnTo>
                  <a:lnTo>
                    <a:pt x="42595" y="41097"/>
                  </a:lnTo>
                  <a:lnTo>
                    <a:pt x="41360" y="39331"/>
                  </a:lnTo>
                  <a:lnTo>
                    <a:pt x="41490" y="38938"/>
                  </a:lnTo>
                  <a:lnTo>
                    <a:pt x="41643" y="38925"/>
                  </a:lnTo>
                  <a:lnTo>
                    <a:pt x="48637" y="38925"/>
                  </a:lnTo>
                  <a:lnTo>
                    <a:pt x="46608" y="37033"/>
                  </a:lnTo>
                  <a:lnTo>
                    <a:pt x="43446" y="34594"/>
                  </a:lnTo>
                  <a:lnTo>
                    <a:pt x="37922" y="30759"/>
                  </a:lnTo>
                  <a:lnTo>
                    <a:pt x="35737" y="28879"/>
                  </a:lnTo>
                  <a:lnTo>
                    <a:pt x="35217" y="27749"/>
                  </a:lnTo>
                  <a:lnTo>
                    <a:pt x="33045" y="25501"/>
                  </a:lnTo>
                  <a:lnTo>
                    <a:pt x="28308" y="21259"/>
                  </a:lnTo>
                  <a:lnTo>
                    <a:pt x="24790" y="17614"/>
                  </a:lnTo>
                  <a:lnTo>
                    <a:pt x="2781" y="88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844"/>
            <p:cNvSpPr/>
            <p:nvPr/>
          </p:nvSpPr>
          <p:spPr>
            <a:xfrm>
              <a:off x="7127002" y="8153243"/>
              <a:ext cx="8369" cy="1121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5" name="object 845"/>
            <p:cNvSpPr/>
            <p:nvPr/>
          </p:nvSpPr>
          <p:spPr>
            <a:xfrm>
              <a:off x="6908331" y="7954641"/>
              <a:ext cx="449860" cy="41455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6" name="object 846"/>
            <p:cNvSpPr/>
            <p:nvPr/>
          </p:nvSpPr>
          <p:spPr>
            <a:xfrm>
              <a:off x="6837683" y="8908855"/>
              <a:ext cx="372516" cy="39872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7" name="object 847"/>
            <p:cNvSpPr/>
            <p:nvPr/>
          </p:nvSpPr>
          <p:spPr>
            <a:xfrm>
              <a:off x="6991899" y="9142281"/>
              <a:ext cx="58458" cy="112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848"/>
            <p:cNvSpPr/>
            <p:nvPr/>
          </p:nvSpPr>
          <p:spPr>
            <a:xfrm>
              <a:off x="6988011" y="9107777"/>
              <a:ext cx="24130" cy="34925"/>
            </a:xfrm>
            <a:custGeom>
              <a:avLst/>
              <a:gdLst/>
              <a:ahLst/>
              <a:cxnLst/>
              <a:rect l="l" t="t" r="r" b="b"/>
              <a:pathLst>
                <a:path w="24129" h="34925">
                  <a:moveTo>
                    <a:pt x="6802" y="0"/>
                  </a:moveTo>
                  <a:lnTo>
                    <a:pt x="5799" y="0"/>
                  </a:lnTo>
                  <a:lnTo>
                    <a:pt x="4872" y="939"/>
                  </a:lnTo>
                  <a:lnTo>
                    <a:pt x="3551" y="4025"/>
                  </a:lnTo>
                  <a:lnTo>
                    <a:pt x="2281" y="7073"/>
                  </a:lnTo>
                  <a:lnTo>
                    <a:pt x="630" y="11201"/>
                  </a:lnTo>
                  <a:lnTo>
                    <a:pt x="0" y="13893"/>
                  </a:lnTo>
                  <a:lnTo>
                    <a:pt x="10" y="16979"/>
                  </a:lnTo>
                  <a:lnTo>
                    <a:pt x="592" y="19011"/>
                  </a:lnTo>
                  <a:lnTo>
                    <a:pt x="2151" y="21551"/>
                  </a:lnTo>
                  <a:lnTo>
                    <a:pt x="2662" y="22821"/>
                  </a:lnTo>
                  <a:lnTo>
                    <a:pt x="2535" y="23545"/>
                  </a:lnTo>
                  <a:lnTo>
                    <a:pt x="2675" y="24523"/>
                  </a:lnTo>
                  <a:lnTo>
                    <a:pt x="3170" y="26136"/>
                  </a:lnTo>
                  <a:lnTo>
                    <a:pt x="3475" y="28308"/>
                  </a:lnTo>
                  <a:lnTo>
                    <a:pt x="3894" y="34505"/>
                  </a:lnTo>
                  <a:lnTo>
                    <a:pt x="8250" y="34505"/>
                  </a:lnTo>
                  <a:lnTo>
                    <a:pt x="5393" y="22225"/>
                  </a:lnTo>
                  <a:lnTo>
                    <a:pt x="5456" y="21475"/>
                  </a:lnTo>
                  <a:lnTo>
                    <a:pt x="5609" y="20993"/>
                  </a:lnTo>
                  <a:lnTo>
                    <a:pt x="5443" y="20370"/>
                  </a:lnTo>
                  <a:lnTo>
                    <a:pt x="3421" y="16979"/>
                  </a:lnTo>
                  <a:lnTo>
                    <a:pt x="3462" y="15532"/>
                  </a:lnTo>
                  <a:lnTo>
                    <a:pt x="4024" y="14109"/>
                  </a:lnTo>
                  <a:lnTo>
                    <a:pt x="4262" y="13893"/>
                  </a:lnTo>
                  <a:lnTo>
                    <a:pt x="11119" y="13893"/>
                  </a:lnTo>
                  <a:lnTo>
                    <a:pt x="9214" y="11201"/>
                  </a:lnTo>
                  <a:lnTo>
                    <a:pt x="7514" y="8432"/>
                  </a:lnTo>
                  <a:lnTo>
                    <a:pt x="7196" y="5956"/>
                  </a:lnTo>
                  <a:lnTo>
                    <a:pt x="8174" y="2679"/>
                  </a:lnTo>
                  <a:lnTo>
                    <a:pt x="7958" y="812"/>
                  </a:lnTo>
                  <a:lnTo>
                    <a:pt x="7006" y="63"/>
                  </a:lnTo>
                  <a:lnTo>
                    <a:pt x="6802" y="0"/>
                  </a:lnTo>
                  <a:close/>
                </a:path>
                <a:path w="24129" h="34925">
                  <a:moveTo>
                    <a:pt x="11119" y="13893"/>
                  </a:moveTo>
                  <a:lnTo>
                    <a:pt x="5075" y="13893"/>
                  </a:lnTo>
                  <a:lnTo>
                    <a:pt x="5761" y="14452"/>
                  </a:lnTo>
                  <a:lnTo>
                    <a:pt x="7412" y="16979"/>
                  </a:lnTo>
                  <a:lnTo>
                    <a:pt x="8974" y="19697"/>
                  </a:lnTo>
                  <a:lnTo>
                    <a:pt x="10676" y="23114"/>
                  </a:lnTo>
                  <a:lnTo>
                    <a:pt x="11362" y="25603"/>
                  </a:lnTo>
                  <a:lnTo>
                    <a:pt x="11477" y="29184"/>
                  </a:lnTo>
                  <a:lnTo>
                    <a:pt x="11730" y="30975"/>
                  </a:lnTo>
                  <a:lnTo>
                    <a:pt x="12545" y="34137"/>
                  </a:lnTo>
                  <a:lnTo>
                    <a:pt x="12657" y="34505"/>
                  </a:lnTo>
                  <a:lnTo>
                    <a:pt x="16772" y="34505"/>
                  </a:lnTo>
                  <a:lnTo>
                    <a:pt x="16899" y="34137"/>
                  </a:lnTo>
                  <a:lnTo>
                    <a:pt x="17044" y="33921"/>
                  </a:lnTo>
                  <a:lnTo>
                    <a:pt x="17381" y="33769"/>
                  </a:lnTo>
                  <a:lnTo>
                    <a:pt x="23408" y="33769"/>
                  </a:lnTo>
                  <a:lnTo>
                    <a:pt x="22461" y="32562"/>
                  </a:lnTo>
                  <a:lnTo>
                    <a:pt x="20391" y="29806"/>
                  </a:lnTo>
                  <a:lnTo>
                    <a:pt x="18410" y="26301"/>
                  </a:lnTo>
                  <a:lnTo>
                    <a:pt x="16395" y="21475"/>
                  </a:lnTo>
                  <a:lnTo>
                    <a:pt x="14384" y="18034"/>
                  </a:lnTo>
                  <a:lnTo>
                    <a:pt x="11119" y="13893"/>
                  </a:lnTo>
                  <a:close/>
                </a:path>
                <a:path w="24129" h="34925">
                  <a:moveTo>
                    <a:pt x="23408" y="33769"/>
                  </a:moveTo>
                  <a:lnTo>
                    <a:pt x="17877" y="33769"/>
                  </a:lnTo>
                  <a:lnTo>
                    <a:pt x="18436" y="34061"/>
                  </a:lnTo>
                  <a:lnTo>
                    <a:pt x="18994" y="34505"/>
                  </a:lnTo>
                  <a:lnTo>
                    <a:pt x="23985" y="34505"/>
                  </a:lnTo>
                  <a:lnTo>
                    <a:pt x="23408" y="33769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9" name="object 849"/>
            <p:cNvSpPr/>
            <p:nvPr/>
          </p:nvSpPr>
          <p:spPr>
            <a:xfrm>
              <a:off x="6983606" y="9142281"/>
              <a:ext cx="5791" cy="112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0" name="object 850"/>
            <p:cNvSpPr/>
            <p:nvPr/>
          </p:nvSpPr>
          <p:spPr>
            <a:xfrm>
              <a:off x="6983803" y="9128711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3035" y="0"/>
                  </a:moveTo>
                  <a:lnTo>
                    <a:pt x="2082" y="0"/>
                  </a:lnTo>
                  <a:lnTo>
                    <a:pt x="1650" y="215"/>
                  </a:lnTo>
                  <a:lnTo>
                    <a:pt x="469" y="1485"/>
                  </a:lnTo>
                  <a:lnTo>
                    <a:pt x="0" y="3390"/>
                  </a:lnTo>
                  <a:lnTo>
                    <a:pt x="495" y="6235"/>
                  </a:lnTo>
                  <a:lnTo>
                    <a:pt x="495" y="9055"/>
                  </a:lnTo>
                  <a:lnTo>
                    <a:pt x="165" y="11823"/>
                  </a:lnTo>
                  <a:lnTo>
                    <a:pt x="25" y="13576"/>
                  </a:lnTo>
                  <a:lnTo>
                    <a:pt x="4508" y="13576"/>
                  </a:lnTo>
                  <a:lnTo>
                    <a:pt x="4483" y="4559"/>
                  </a:lnTo>
                  <a:lnTo>
                    <a:pt x="4152" y="2044"/>
                  </a:lnTo>
                  <a:lnTo>
                    <a:pt x="3492" y="355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851"/>
            <p:cNvSpPr/>
            <p:nvPr/>
          </p:nvSpPr>
          <p:spPr>
            <a:xfrm>
              <a:off x="6973001" y="9142281"/>
              <a:ext cx="6680" cy="112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2" name="object 852"/>
            <p:cNvSpPr/>
            <p:nvPr/>
          </p:nvSpPr>
          <p:spPr>
            <a:xfrm>
              <a:off x="6975789" y="9099811"/>
              <a:ext cx="66675" cy="42545"/>
            </a:xfrm>
            <a:custGeom>
              <a:avLst/>
              <a:gdLst/>
              <a:ahLst/>
              <a:cxnLst/>
              <a:rect l="l" t="t" r="r" b="b"/>
              <a:pathLst>
                <a:path w="66675" h="42545">
                  <a:moveTo>
                    <a:pt x="22936" y="0"/>
                  </a:moveTo>
                  <a:lnTo>
                    <a:pt x="20853" y="0"/>
                  </a:lnTo>
                  <a:lnTo>
                    <a:pt x="18694" y="457"/>
                  </a:lnTo>
                  <a:lnTo>
                    <a:pt x="15417" y="1625"/>
                  </a:lnTo>
                  <a:lnTo>
                    <a:pt x="13398" y="3238"/>
                  </a:lnTo>
                  <a:lnTo>
                    <a:pt x="11570" y="6248"/>
                  </a:lnTo>
                  <a:lnTo>
                    <a:pt x="10312" y="8089"/>
                  </a:lnTo>
                  <a:lnTo>
                    <a:pt x="1600" y="32816"/>
                  </a:lnTo>
                  <a:lnTo>
                    <a:pt x="1155" y="36563"/>
                  </a:lnTo>
                  <a:lnTo>
                    <a:pt x="0" y="42468"/>
                  </a:lnTo>
                  <a:lnTo>
                    <a:pt x="3898" y="42468"/>
                  </a:lnTo>
                  <a:lnTo>
                    <a:pt x="4414" y="39611"/>
                  </a:lnTo>
                  <a:lnTo>
                    <a:pt x="4864" y="36474"/>
                  </a:lnTo>
                  <a:lnTo>
                    <a:pt x="5029" y="34036"/>
                  </a:lnTo>
                  <a:lnTo>
                    <a:pt x="5778" y="31470"/>
                  </a:lnTo>
                  <a:lnTo>
                    <a:pt x="7442" y="27559"/>
                  </a:lnTo>
                  <a:lnTo>
                    <a:pt x="8445" y="24155"/>
                  </a:lnTo>
                  <a:lnTo>
                    <a:pt x="9184" y="19951"/>
                  </a:lnTo>
                  <a:lnTo>
                    <a:pt x="9289" y="19519"/>
                  </a:lnTo>
                  <a:lnTo>
                    <a:pt x="19189" y="3771"/>
                  </a:lnTo>
                  <a:lnTo>
                    <a:pt x="30667" y="3771"/>
                  </a:lnTo>
                  <a:lnTo>
                    <a:pt x="27838" y="2082"/>
                  </a:lnTo>
                  <a:lnTo>
                    <a:pt x="24955" y="596"/>
                  </a:lnTo>
                  <a:lnTo>
                    <a:pt x="22936" y="0"/>
                  </a:lnTo>
                  <a:close/>
                </a:path>
                <a:path w="66675" h="42545">
                  <a:moveTo>
                    <a:pt x="30667" y="3771"/>
                  </a:moveTo>
                  <a:lnTo>
                    <a:pt x="20802" y="3771"/>
                  </a:lnTo>
                  <a:lnTo>
                    <a:pt x="21907" y="3962"/>
                  </a:lnTo>
                  <a:lnTo>
                    <a:pt x="24345" y="4864"/>
                  </a:lnTo>
                  <a:lnTo>
                    <a:pt x="36118" y="15392"/>
                  </a:lnTo>
                  <a:lnTo>
                    <a:pt x="37718" y="17653"/>
                  </a:lnTo>
                  <a:lnTo>
                    <a:pt x="45084" y="26695"/>
                  </a:lnTo>
                  <a:lnTo>
                    <a:pt x="47231" y="28727"/>
                  </a:lnTo>
                  <a:lnTo>
                    <a:pt x="49504" y="30073"/>
                  </a:lnTo>
                  <a:lnTo>
                    <a:pt x="51003" y="31877"/>
                  </a:lnTo>
                  <a:lnTo>
                    <a:pt x="61429" y="41376"/>
                  </a:lnTo>
                  <a:lnTo>
                    <a:pt x="62420" y="41897"/>
                  </a:lnTo>
                  <a:lnTo>
                    <a:pt x="63169" y="42468"/>
                  </a:lnTo>
                  <a:lnTo>
                    <a:pt x="66281" y="42468"/>
                  </a:lnTo>
                  <a:lnTo>
                    <a:pt x="66586" y="41224"/>
                  </a:lnTo>
                  <a:lnTo>
                    <a:pt x="66039" y="39751"/>
                  </a:lnTo>
                  <a:lnTo>
                    <a:pt x="63906" y="38442"/>
                  </a:lnTo>
                  <a:lnTo>
                    <a:pt x="61963" y="37503"/>
                  </a:lnTo>
                  <a:lnTo>
                    <a:pt x="59372" y="36525"/>
                  </a:lnTo>
                  <a:lnTo>
                    <a:pt x="57480" y="34861"/>
                  </a:lnTo>
                  <a:lnTo>
                    <a:pt x="55359" y="31673"/>
                  </a:lnTo>
                  <a:lnTo>
                    <a:pt x="51307" y="25717"/>
                  </a:lnTo>
                  <a:lnTo>
                    <a:pt x="50114" y="23571"/>
                  </a:lnTo>
                  <a:lnTo>
                    <a:pt x="40347" y="12153"/>
                  </a:lnTo>
                  <a:lnTo>
                    <a:pt x="38595" y="10363"/>
                  </a:lnTo>
                  <a:lnTo>
                    <a:pt x="36624" y="8064"/>
                  </a:lnTo>
                  <a:lnTo>
                    <a:pt x="34263" y="6108"/>
                  </a:lnTo>
                  <a:lnTo>
                    <a:pt x="30667" y="3771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3" name="object 853"/>
            <p:cNvSpPr/>
            <p:nvPr/>
          </p:nvSpPr>
          <p:spPr>
            <a:xfrm>
              <a:off x="7038955" y="914227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111" y="0"/>
                  </a:moveTo>
                  <a:lnTo>
                    <a:pt x="0" y="0"/>
                  </a:lnTo>
                  <a:lnTo>
                    <a:pt x="355" y="279"/>
                  </a:lnTo>
                  <a:lnTo>
                    <a:pt x="660" y="571"/>
                  </a:lnTo>
                  <a:lnTo>
                    <a:pt x="1219" y="1346"/>
                  </a:lnTo>
                  <a:lnTo>
                    <a:pt x="1587" y="1447"/>
                  </a:lnTo>
                  <a:lnTo>
                    <a:pt x="2349" y="1447"/>
                  </a:lnTo>
                  <a:lnTo>
                    <a:pt x="2806" y="10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4" name="object 854"/>
            <p:cNvSpPr/>
            <p:nvPr/>
          </p:nvSpPr>
          <p:spPr>
            <a:xfrm>
              <a:off x="6952249" y="9142281"/>
              <a:ext cx="7531" cy="112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855"/>
            <p:cNvSpPr/>
            <p:nvPr/>
          </p:nvSpPr>
          <p:spPr>
            <a:xfrm>
              <a:off x="6955314" y="9088848"/>
              <a:ext cx="86995" cy="53975"/>
            </a:xfrm>
            <a:custGeom>
              <a:avLst/>
              <a:gdLst/>
              <a:ahLst/>
              <a:cxnLst/>
              <a:rect l="l" t="t" r="r" b="b"/>
              <a:pathLst>
                <a:path w="86995" h="53975">
                  <a:moveTo>
                    <a:pt x="35064" y="0"/>
                  </a:moveTo>
                  <a:lnTo>
                    <a:pt x="30340" y="0"/>
                  </a:lnTo>
                  <a:lnTo>
                    <a:pt x="27000" y="812"/>
                  </a:lnTo>
                  <a:lnTo>
                    <a:pt x="14566" y="13766"/>
                  </a:lnTo>
                  <a:lnTo>
                    <a:pt x="12700" y="16357"/>
                  </a:lnTo>
                  <a:lnTo>
                    <a:pt x="10274" y="19304"/>
                  </a:lnTo>
                  <a:lnTo>
                    <a:pt x="8826" y="21844"/>
                  </a:lnTo>
                  <a:lnTo>
                    <a:pt x="7670" y="25120"/>
                  </a:lnTo>
                  <a:lnTo>
                    <a:pt x="6350" y="28435"/>
                  </a:lnTo>
                  <a:lnTo>
                    <a:pt x="4229" y="33350"/>
                  </a:lnTo>
                  <a:lnTo>
                    <a:pt x="3011" y="37338"/>
                  </a:lnTo>
                  <a:lnTo>
                    <a:pt x="1377" y="46596"/>
                  </a:lnTo>
                  <a:lnTo>
                    <a:pt x="736" y="49987"/>
                  </a:lnTo>
                  <a:lnTo>
                    <a:pt x="0" y="53428"/>
                  </a:lnTo>
                  <a:lnTo>
                    <a:pt x="4470" y="53428"/>
                  </a:lnTo>
                  <a:lnTo>
                    <a:pt x="4794" y="51714"/>
                  </a:lnTo>
                  <a:lnTo>
                    <a:pt x="5587" y="46532"/>
                  </a:lnTo>
                  <a:lnTo>
                    <a:pt x="6502" y="41757"/>
                  </a:lnTo>
                  <a:lnTo>
                    <a:pt x="7848" y="36220"/>
                  </a:lnTo>
                  <a:lnTo>
                    <a:pt x="9982" y="31115"/>
                  </a:lnTo>
                  <a:lnTo>
                    <a:pt x="14115" y="23672"/>
                  </a:lnTo>
                  <a:lnTo>
                    <a:pt x="16040" y="20040"/>
                  </a:lnTo>
                  <a:lnTo>
                    <a:pt x="31737" y="3708"/>
                  </a:lnTo>
                  <a:lnTo>
                    <a:pt x="47792" y="3708"/>
                  </a:lnTo>
                  <a:lnTo>
                    <a:pt x="45567" y="2679"/>
                  </a:lnTo>
                  <a:lnTo>
                    <a:pt x="42633" y="1612"/>
                  </a:lnTo>
                  <a:lnTo>
                    <a:pt x="38620" y="469"/>
                  </a:lnTo>
                  <a:lnTo>
                    <a:pt x="35064" y="0"/>
                  </a:lnTo>
                  <a:close/>
                </a:path>
                <a:path w="86995" h="53975">
                  <a:moveTo>
                    <a:pt x="47792" y="3708"/>
                  </a:moveTo>
                  <a:lnTo>
                    <a:pt x="33705" y="3708"/>
                  </a:lnTo>
                  <a:lnTo>
                    <a:pt x="34645" y="4076"/>
                  </a:lnTo>
                  <a:lnTo>
                    <a:pt x="34648" y="4787"/>
                  </a:lnTo>
                  <a:lnTo>
                    <a:pt x="33642" y="5816"/>
                  </a:lnTo>
                  <a:lnTo>
                    <a:pt x="29832" y="8051"/>
                  </a:lnTo>
                  <a:lnTo>
                    <a:pt x="27169" y="10350"/>
                  </a:lnTo>
                  <a:lnTo>
                    <a:pt x="18199" y="25908"/>
                  </a:lnTo>
                  <a:lnTo>
                    <a:pt x="16751" y="29146"/>
                  </a:lnTo>
                  <a:lnTo>
                    <a:pt x="9525" y="53428"/>
                  </a:lnTo>
                  <a:lnTo>
                    <a:pt x="13957" y="53428"/>
                  </a:lnTo>
                  <a:lnTo>
                    <a:pt x="14044" y="51714"/>
                  </a:lnTo>
                  <a:lnTo>
                    <a:pt x="14338" y="49631"/>
                  </a:lnTo>
                  <a:lnTo>
                    <a:pt x="21386" y="30175"/>
                  </a:lnTo>
                  <a:lnTo>
                    <a:pt x="22631" y="26771"/>
                  </a:lnTo>
                  <a:lnTo>
                    <a:pt x="39992" y="6527"/>
                  </a:lnTo>
                  <a:lnTo>
                    <a:pt x="53177" y="6527"/>
                  </a:lnTo>
                  <a:lnTo>
                    <a:pt x="52527" y="6159"/>
                  </a:lnTo>
                  <a:lnTo>
                    <a:pt x="48780" y="4165"/>
                  </a:lnTo>
                  <a:lnTo>
                    <a:pt x="47792" y="3708"/>
                  </a:lnTo>
                  <a:close/>
                </a:path>
                <a:path w="86995" h="53975">
                  <a:moveTo>
                    <a:pt x="53177" y="6527"/>
                  </a:moveTo>
                  <a:lnTo>
                    <a:pt x="42964" y="6527"/>
                  </a:lnTo>
                  <a:lnTo>
                    <a:pt x="45732" y="7251"/>
                  </a:lnTo>
                  <a:lnTo>
                    <a:pt x="49542" y="9042"/>
                  </a:lnTo>
                  <a:lnTo>
                    <a:pt x="66281" y="23850"/>
                  </a:lnTo>
                  <a:lnTo>
                    <a:pt x="68097" y="26314"/>
                  </a:lnTo>
                  <a:lnTo>
                    <a:pt x="70739" y="29286"/>
                  </a:lnTo>
                  <a:lnTo>
                    <a:pt x="72758" y="30822"/>
                  </a:lnTo>
                  <a:lnTo>
                    <a:pt x="75044" y="31648"/>
                  </a:lnTo>
                  <a:lnTo>
                    <a:pt x="76542" y="32562"/>
                  </a:lnTo>
                  <a:lnTo>
                    <a:pt x="77851" y="33858"/>
                  </a:lnTo>
                  <a:lnTo>
                    <a:pt x="77914" y="34340"/>
                  </a:lnTo>
                  <a:lnTo>
                    <a:pt x="77660" y="34340"/>
                  </a:lnTo>
                  <a:lnTo>
                    <a:pt x="77190" y="34925"/>
                  </a:lnTo>
                  <a:lnTo>
                    <a:pt x="77237" y="35394"/>
                  </a:lnTo>
                  <a:lnTo>
                    <a:pt x="77349" y="35991"/>
                  </a:lnTo>
                  <a:lnTo>
                    <a:pt x="78168" y="38074"/>
                  </a:lnTo>
                  <a:lnTo>
                    <a:pt x="79184" y="39662"/>
                  </a:lnTo>
                  <a:lnTo>
                    <a:pt x="80670" y="41021"/>
                  </a:lnTo>
                  <a:lnTo>
                    <a:pt x="84874" y="45085"/>
                  </a:lnTo>
                  <a:lnTo>
                    <a:pt x="85407" y="45402"/>
                  </a:lnTo>
                  <a:lnTo>
                    <a:pt x="86017" y="45402"/>
                  </a:lnTo>
                  <a:lnTo>
                    <a:pt x="86182" y="45326"/>
                  </a:lnTo>
                  <a:lnTo>
                    <a:pt x="86639" y="44729"/>
                  </a:lnTo>
                  <a:lnTo>
                    <a:pt x="86461" y="43789"/>
                  </a:lnTo>
                  <a:lnTo>
                    <a:pt x="76352" y="28041"/>
                  </a:lnTo>
                  <a:lnTo>
                    <a:pt x="73101" y="24993"/>
                  </a:lnTo>
                  <a:lnTo>
                    <a:pt x="68488" y="20040"/>
                  </a:lnTo>
                  <a:lnTo>
                    <a:pt x="65189" y="16230"/>
                  </a:lnTo>
                  <a:lnTo>
                    <a:pt x="62318" y="12598"/>
                  </a:lnTo>
                  <a:lnTo>
                    <a:pt x="58585" y="9588"/>
                  </a:lnTo>
                  <a:lnTo>
                    <a:pt x="53177" y="6527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6" name="object 856"/>
            <p:cNvSpPr/>
            <p:nvPr/>
          </p:nvSpPr>
          <p:spPr>
            <a:xfrm>
              <a:off x="6963895" y="9142281"/>
              <a:ext cx="5372" cy="86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7" name="object 857"/>
            <p:cNvSpPr/>
            <p:nvPr/>
          </p:nvSpPr>
          <p:spPr>
            <a:xfrm>
              <a:off x="6983603" y="9082926"/>
              <a:ext cx="51435" cy="32384"/>
            </a:xfrm>
            <a:custGeom>
              <a:avLst/>
              <a:gdLst/>
              <a:ahLst/>
              <a:cxnLst/>
              <a:rect l="l" t="t" r="r" b="b"/>
              <a:pathLst>
                <a:path w="51434" h="32384">
                  <a:moveTo>
                    <a:pt x="10248" y="0"/>
                  </a:moveTo>
                  <a:lnTo>
                    <a:pt x="787" y="0"/>
                  </a:lnTo>
                  <a:lnTo>
                    <a:pt x="0" y="609"/>
                  </a:lnTo>
                  <a:lnTo>
                    <a:pt x="0" y="2209"/>
                  </a:lnTo>
                  <a:lnTo>
                    <a:pt x="2120" y="2832"/>
                  </a:lnTo>
                  <a:lnTo>
                    <a:pt x="6311" y="3136"/>
                  </a:lnTo>
                  <a:lnTo>
                    <a:pt x="10807" y="3606"/>
                  </a:lnTo>
                  <a:lnTo>
                    <a:pt x="38684" y="18783"/>
                  </a:lnTo>
                  <a:lnTo>
                    <a:pt x="41033" y="22174"/>
                  </a:lnTo>
                  <a:lnTo>
                    <a:pt x="44462" y="26593"/>
                  </a:lnTo>
                  <a:lnTo>
                    <a:pt x="46926" y="29514"/>
                  </a:lnTo>
                  <a:lnTo>
                    <a:pt x="48895" y="31610"/>
                  </a:lnTo>
                  <a:lnTo>
                    <a:pt x="49530" y="31991"/>
                  </a:lnTo>
                  <a:lnTo>
                    <a:pt x="50279" y="31991"/>
                  </a:lnTo>
                  <a:lnTo>
                    <a:pt x="50876" y="31876"/>
                  </a:lnTo>
                  <a:lnTo>
                    <a:pt x="50876" y="29387"/>
                  </a:lnTo>
                  <a:lnTo>
                    <a:pt x="28689" y="4330"/>
                  </a:lnTo>
                  <a:lnTo>
                    <a:pt x="27152" y="3416"/>
                  </a:lnTo>
                  <a:lnTo>
                    <a:pt x="25742" y="2260"/>
                  </a:lnTo>
                  <a:lnTo>
                    <a:pt x="23774" y="1777"/>
                  </a:lnTo>
                  <a:lnTo>
                    <a:pt x="20408" y="1777"/>
                  </a:lnTo>
                  <a:lnTo>
                    <a:pt x="17538" y="1384"/>
                  </a:lnTo>
                  <a:lnTo>
                    <a:pt x="13779" y="406"/>
                  </a:lnTo>
                  <a:lnTo>
                    <a:pt x="1024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8" name="object 858"/>
            <p:cNvSpPr/>
            <p:nvPr/>
          </p:nvSpPr>
          <p:spPr>
            <a:xfrm>
              <a:off x="6977776" y="9079673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1722" y="0"/>
                  </a:moveTo>
                  <a:lnTo>
                    <a:pt x="706" y="0"/>
                  </a:lnTo>
                  <a:lnTo>
                    <a:pt x="439" y="127"/>
                  </a:lnTo>
                  <a:lnTo>
                    <a:pt x="20" y="723"/>
                  </a:lnTo>
                  <a:lnTo>
                    <a:pt x="0" y="1308"/>
                  </a:lnTo>
                  <a:lnTo>
                    <a:pt x="414" y="2514"/>
                  </a:lnTo>
                  <a:lnTo>
                    <a:pt x="1087" y="2946"/>
                  </a:lnTo>
                  <a:lnTo>
                    <a:pt x="2217" y="2946"/>
                  </a:lnTo>
                  <a:lnTo>
                    <a:pt x="2547" y="2882"/>
                  </a:lnTo>
                  <a:lnTo>
                    <a:pt x="3551" y="2451"/>
                  </a:lnTo>
                  <a:lnTo>
                    <a:pt x="3970" y="2032"/>
                  </a:lnTo>
                  <a:lnTo>
                    <a:pt x="3881" y="1041"/>
                  </a:lnTo>
                  <a:lnTo>
                    <a:pt x="2865" y="381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9" name="object 859"/>
            <p:cNvSpPr/>
            <p:nvPr/>
          </p:nvSpPr>
          <p:spPr>
            <a:xfrm>
              <a:off x="6948154" y="9085311"/>
              <a:ext cx="31115" cy="57150"/>
            </a:xfrm>
            <a:custGeom>
              <a:avLst/>
              <a:gdLst/>
              <a:ahLst/>
              <a:cxnLst/>
              <a:rect l="l" t="t" r="r" b="b"/>
              <a:pathLst>
                <a:path w="31115" h="57150">
                  <a:moveTo>
                    <a:pt x="29222" y="0"/>
                  </a:moveTo>
                  <a:lnTo>
                    <a:pt x="27444" y="0"/>
                  </a:lnTo>
                  <a:lnTo>
                    <a:pt x="25158" y="1231"/>
                  </a:lnTo>
                  <a:lnTo>
                    <a:pt x="21166" y="5143"/>
                  </a:lnTo>
                  <a:lnTo>
                    <a:pt x="17983" y="8026"/>
                  </a:lnTo>
                  <a:lnTo>
                    <a:pt x="14325" y="10972"/>
                  </a:lnTo>
                  <a:lnTo>
                    <a:pt x="11925" y="13779"/>
                  </a:lnTo>
                  <a:lnTo>
                    <a:pt x="9651" y="17729"/>
                  </a:lnTo>
                  <a:lnTo>
                    <a:pt x="7861" y="20789"/>
                  </a:lnTo>
                  <a:lnTo>
                    <a:pt x="5702" y="24384"/>
                  </a:lnTo>
                  <a:lnTo>
                    <a:pt x="4813" y="27000"/>
                  </a:lnTo>
                  <a:lnTo>
                    <a:pt x="4813" y="29794"/>
                  </a:lnTo>
                  <a:lnTo>
                    <a:pt x="4216" y="32753"/>
                  </a:lnTo>
                  <a:lnTo>
                    <a:pt x="736" y="53289"/>
                  </a:lnTo>
                  <a:lnTo>
                    <a:pt x="431" y="55333"/>
                  </a:lnTo>
                  <a:lnTo>
                    <a:pt x="0" y="56972"/>
                  </a:lnTo>
                  <a:lnTo>
                    <a:pt x="3174" y="56972"/>
                  </a:lnTo>
                  <a:lnTo>
                    <a:pt x="3517" y="54419"/>
                  </a:lnTo>
                  <a:lnTo>
                    <a:pt x="4176" y="50317"/>
                  </a:lnTo>
                  <a:lnTo>
                    <a:pt x="9169" y="29667"/>
                  </a:lnTo>
                  <a:lnTo>
                    <a:pt x="9702" y="27762"/>
                  </a:lnTo>
                  <a:lnTo>
                    <a:pt x="9867" y="26479"/>
                  </a:lnTo>
                  <a:lnTo>
                    <a:pt x="10642" y="25031"/>
                  </a:lnTo>
                  <a:lnTo>
                    <a:pt x="12382" y="22771"/>
                  </a:lnTo>
                  <a:lnTo>
                    <a:pt x="13906" y="20231"/>
                  </a:lnTo>
                  <a:lnTo>
                    <a:pt x="15900" y="16332"/>
                  </a:lnTo>
                  <a:lnTo>
                    <a:pt x="18033" y="13627"/>
                  </a:lnTo>
                  <a:lnTo>
                    <a:pt x="27995" y="5105"/>
                  </a:lnTo>
                  <a:lnTo>
                    <a:pt x="30048" y="3276"/>
                  </a:lnTo>
                  <a:lnTo>
                    <a:pt x="31026" y="2349"/>
                  </a:lnTo>
                  <a:lnTo>
                    <a:pt x="31000" y="1066"/>
                  </a:lnTo>
                  <a:lnTo>
                    <a:pt x="30479" y="508"/>
                  </a:lnTo>
                  <a:lnTo>
                    <a:pt x="29489" y="50"/>
                  </a:lnTo>
                  <a:lnTo>
                    <a:pt x="2922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0" name="object 860"/>
            <p:cNvSpPr/>
            <p:nvPr/>
          </p:nvSpPr>
          <p:spPr>
            <a:xfrm>
              <a:off x="6936438" y="9142281"/>
              <a:ext cx="14884" cy="1122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1" name="object 861"/>
            <p:cNvSpPr/>
            <p:nvPr/>
          </p:nvSpPr>
          <p:spPr>
            <a:xfrm>
              <a:off x="6939096" y="9071415"/>
              <a:ext cx="60960" cy="71120"/>
            </a:xfrm>
            <a:custGeom>
              <a:avLst/>
              <a:gdLst/>
              <a:ahLst/>
              <a:cxnLst/>
              <a:rect l="l" t="t" r="r" b="b"/>
              <a:pathLst>
                <a:path w="60959" h="71120">
                  <a:moveTo>
                    <a:pt x="44323" y="0"/>
                  </a:moveTo>
                  <a:lnTo>
                    <a:pt x="42456" y="0"/>
                  </a:lnTo>
                  <a:lnTo>
                    <a:pt x="41059" y="266"/>
                  </a:lnTo>
                  <a:lnTo>
                    <a:pt x="37947" y="1460"/>
                  </a:lnTo>
                  <a:lnTo>
                    <a:pt x="35534" y="2730"/>
                  </a:lnTo>
                  <a:lnTo>
                    <a:pt x="33489" y="4368"/>
                  </a:lnTo>
                  <a:lnTo>
                    <a:pt x="31407" y="5753"/>
                  </a:lnTo>
                  <a:lnTo>
                    <a:pt x="20345" y="16637"/>
                  </a:lnTo>
                  <a:lnTo>
                    <a:pt x="18580" y="18199"/>
                  </a:lnTo>
                  <a:lnTo>
                    <a:pt x="15265" y="19989"/>
                  </a:lnTo>
                  <a:lnTo>
                    <a:pt x="13296" y="22148"/>
                  </a:lnTo>
                  <a:lnTo>
                    <a:pt x="11811" y="25603"/>
                  </a:lnTo>
                  <a:lnTo>
                    <a:pt x="10439" y="28600"/>
                  </a:lnTo>
                  <a:lnTo>
                    <a:pt x="8521" y="32512"/>
                  </a:lnTo>
                  <a:lnTo>
                    <a:pt x="7340" y="36182"/>
                  </a:lnTo>
                  <a:lnTo>
                    <a:pt x="6350" y="41249"/>
                  </a:lnTo>
                  <a:lnTo>
                    <a:pt x="5562" y="44704"/>
                  </a:lnTo>
                  <a:lnTo>
                    <a:pt x="4584" y="48133"/>
                  </a:lnTo>
                  <a:lnTo>
                    <a:pt x="3911" y="51066"/>
                  </a:lnTo>
                  <a:lnTo>
                    <a:pt x="3251" y="54876"/>
                  </a:lnTo>
                  <a:lnTo>
                    <a:pt x="2603" y="57861"/>
                  </a:lnTo>
                  <a:lnTo>
                    <a:pt x="1638" y="61417"/>
                  </a:lnTo>
                  <a:lnTo>
                    <a:pt x="1244" y="63804"/>
                  </a:lnTo>
                  <a:lnTo>
                    <a:pt x="1131" y="66636"/>
                  </a:lnTo>
                  <a:lnTo>
                    <a:pt x="674" y="68770"/>
                  </a:lnTo>
                  <a:lnTo>
                    <a:pt x="0" y="70866"/>
                  </a:lnTo>
                  <a:lnTo>
                    <a:pt x="4876" y="70866"/>
                  </a:lnTo>
                  <a:lnTo>
                    <a:pt x="5854" y="66636"/>
                  </a:lnTo>
                  <a:lnTo>
                    <a:pt x="7404" y="60248"/>
                  </a:lnTo>
                  <a:lnTo>
                    <a:pt x="7937" y="56553"/>
                  </a:lnTo>
                  <a:lnTo>
                    <a:pt x="8432" y="50761"/>
                  </a:lnTo>
                  <a:lnTo>
                    <a:pt x="8953" y="47625"/>
                  </a:lnTo>
                  <a:lnTo>
                    <a:pt x="9779" y="45669"/>
                  </a:lnTo>
                  <a:lnTo>
                    <a:pt x="10109" y="43713"/>
                  </a:lnTo>
                  <a:lnTo>
                    <a:pt x="10109" y="40944"/>
                  </a:lnTo>
                  <a:lnTo>
                    <a:pt x="11023" y="37642"/>
                  </a:lnTo>
                  <a:lnTo>
                    <a:pt x="35102" y="8356"/>
                  </a:lnTo>
                  <a:lnTo>
                    <a:pt x="37297" y="6565"/>
                  </a:lnTo>
                  <a:lnTo>
                    <a:pt x="38950" y="4838"/>
                  </a:lnTo>
                  <a:lnTo>
                    <a:pt x="40741" y="4127"/>
                  </a:lnTo>
                  <a:lnTo>
                    <a:pt x="54768" y="4127"/>
                  </a:lnTo>
                  <a:lnTo>
                    <a:pt x="51841" y="3225"/>
                  </a:lnTo>
                  <a:lnTo>
                    <a:pt x="48412" y="1765"/>
                  </a:lnTo>
                  <a:lnTo>
                    <a:pt x="46228" y="762"/>
                  </a:lnTo>
                  <a:lnTo>
                    <a:pt x="44881" y="88"/>
                  </a:lnTo>
                  <a:lnTo>
                    <a:pt x="44323" y="0"/>
                  </a:lnTo>
                  <a:close/>
                </a:path>
                <a:path w="60959" h="71120">
                  <a:moveTo>
                    <a:pt x="54768" y="4127"/>
                  </a:moveTo>
                  <a:lnTo>
                    <a:pt x="43497" y="4127"/>
                  </a:lnTo>
                  <a:lnTo>
                    <a:pt x="45593" y="4648"/>
                  </a:lnTo>
                  <a:lnTo>
                    <a:pt x="47993" y="5956"/>
                  </a:lnTo>
                  <a:lnTo>
                    <a:pt x="50406" y="6565"/>
                  </a:lnTo>
                  <a:lnTo>
                    <a:pt x="53835" y="6731"/>
                  </a:lnTo>
                  <a:lnTo>
                    <a:pt x="56375" y="7188"/>
                  </a:lnTo>
                  <a:lnTo>
                    <a:pt x="58280" y="7835"/>
                  </a:lnTo>
                  <a:lnTo>
                    <a:pt x="58750" y="7924"/>
                  </a:lnTo>
                  <a:lnTo>
                    <a:pt x="60045" y="7924"/>
                  </a:lnTo>
                  <a:lnTo>
                    <a:pt x="60573" y="7556"/>
                  </a:lnTo>
                  <a:lnTo>
                    <a:pt x="60470" y="5956"/>
                  </a:lnTo>
                  <a:lnTo>
                    <a:pt x="58940" y="4991"/>
                  </a:lnTo>
                  <a:lnTo>
                    <a:pt x="54768" y="4127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/>
            <p:cNvSpPr/>
            <p:nvPr/>
          </p:nvSpPr>
          <p:spPr>
            <a:xfrm>
              <a:off x="6989877" y="9069019"/>
              <a:ext cx="53975" cy="46355"/>
            </a:xfrm>
            <a:custGeom>
              <a:avLst/>
              <a:gdLst/>
              <a:ahLst/>
              <a:cxnLst/>
              <a:rect l="l" t="t" r="r" b="b"/>
              <a:pathLst>
                <a:path w="53975" h="46354">
                  <a:moveTo>
                    <a:pt x="3365" y="0"/>
                  </a:moveTo>
                  <a:lnTo>
                    <a:pt x="1219" y="0"/>
                  </a:lnTo>
                  <a:lnTo>
                    <a:pt x="253" y="444"/>
                  </a:lnTo>
                  <a:lnTo>
                    <a:pt x="0" y="1650"/>
                  </a:lnTo>
                  <a:lnTo>
                    <a:pt x="1028" y="2425"/>
                  </a:lnTo>
                  <a:lnTo>
                    <a:pt x="3213" y="3225"/>
                  </a:lnTo>
                  <a:lnTo>
                    <a:pt x="5791" y="4025"/>
                  </a:lnTo>
                  <a:lnTo>
                    <a:pt x="9855" y="5156"/>
                  </a:lnTo>
                  <a:lnTo>
                    <a:pt x="12623" y="6413"/>
                  </a:lnTo>
                  <a:lnTo>
                    <a:pt x="15379" y="8356"/>
                  </a:lnTo>
                  <a:lnTo>
                    <a:pt x="27470" y="16586"/>
                  </a:lnTo>
                  <a:lnTo>
                    <a:pt x="30721" y="19113"/>
                  </a:lnTo>
                  <a:lnTo>
                    <a:pt x="48145" y="41008"/>
                  </a:lnTo>
                  <a:lnTo>
                    <a:pt x="49618" y="43408"/>
                  </a:lnTo>
                  <a:lnTo>
                    <a:pt x="51320" y="45631"/>
                  </a:lnTo>
                  <a:lnTo>
                    <a:pt x="52006" y="46100"/>
                  </a:lnTo>
                  <a:lnTo>
                    <a:pt x="52997" y="46100"/>
                  </a:lnTo>
                  <a:lnTo>
                    <a:pt x="53327" y="45834"/>
                  </a:lnTo>
                  <a:lnTo>
                    <a:pt x="53809" y="44246"/>
                  </a:lnTo>
                  <a:lnTo>
                    <a:pt x="52933" y="41605"/>
                  </a:lnTo>
                  <a:lnTo>
                    <a:pt x="50139" y="37325"/>
                  </a:lnTo>
                  <a:lnTo>
                    <a:pt x="48018" y="33743"/>
                  </a:lnTo>
                  <a:lnTo>
                    <a:pt x="31089" y="14731"/>
                  </a:lnTo>
                  <a:lnTo>
                    <a:pt x="27711" y="12611"/>
                  </a:lnTo>
                  <a:lnTo>
                    <a:pt x="23672" y="9347"/>
                  </a:lnTo>
                  <a:lnTo>
                    <a:pt x="20421" y="7277"/>
                  </a:lnTo>
                  <a:lnTo>
                    <a:pt x="16471" y="5473"/>
                  </a:lnTo>
                  <a:lnTo>
                    <a:pt x="7238" y="1396"/>
                  </a:lnTo>
                  <a:lnTo>
                    <a:pt x="5092" y="406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863"/>
            <p:cNvSpPr/>
            <p:nvPr/>
          </p:nvSpPr>
          <p:spPr>
            <a:xfrm>
              <a:off x="6930369" y="9060428"/>
              <a:ext cx="92075" cy="81915"/>
            </a:xfrm>
            <a:custGeom>
              <a:avLst/>
              <a:gdLst/>
              <a:ahLst/>
              <a:cxnLst/>
              <a:rect l="l" t="t" r="r" b="b"/>
              <a:pathLst>
                <a:path w="92075" h="81915">
                  <a:moveTo>
                    <a:pt x="59169" y="0"/>
                  </a:moveTo>
                  <a:lnTo>
                    <a:pt x="57086" y="0"/>
                  </a:lnTo>
                  <a:lnTo>
                    <a:pt x="55575" y="406"/>
                  </a:lnTo>
                  <a:lnTo>
                    <a:pt x="53975" y="1384"/>
                  </a:lnTo>
                  <a:lnTo>
                    <a:pt x="51968" y="1905"/>
                  </a:lnTo>
                  <a:lnTo>
                    <a:pt x="48539" y="2235"/>
                  </a:lnTo>
                  <a:lnTo>
                    <a:pt x="45567" y="3378"/>
                  </a:lnTo>
                  <a:lnTo>
                    <a:pt x="41757" y="5829"/>
                  </a:lnTo>
                  <a:lnTo>
                    <a:pt x="38430" y="7632"/>
                  </a:lnTo>
                  <a:lnTo>
                    <a:pt x="11353" y="37439"/>
                  </a:lnTo>
                  <a:lnTo>
                    <a:pt x="10833" y="39497"/>
                  </a:lnTo>
                  <a:lnTo>
                    <a:pt x="10833" y="40284"/>
                  </a:lnTo>
                  <a:lnTo>
                    <a:pt x="10185" y="41173"/>
                  </a:lnTo>
                  <a:lnTo>
                    <a:pt x="8331" y="42684"/>
                  </a:lnTo>
                  <a:lnTo>
                    <a:pt x="7213" y="44983"/>
                  </a:lnTo>
                  <a:lnTo>
                    <a:pt x="6311" y="49098"/>
                  </a:lnTo>
                  <a:lnTo>
                    <a:pt x="5943" y="51904"/>
                  </a:lnTo>
                  <a:lnTo>
                    <a:pt x="5943" y="54673"/>
                  </a:lnTo>
                  <a:lnTo>
                    <a:pt x="5651" y="57251"/>
                  </a:lnTo>
                  <a:lnTo>
                    <a:pt x="4914" y="60833"/>
                  </a:lnTo>
                  <a:lnTo>
                    <a:pt x="4025" y="63969"/>
                  </a:lnTo>
                  <a:lnTo>
                    <a:pt x="2552" y="68148"/>
                  </a:lnTo>
                  <a:lnTo>
                    <a:pt x="1549" y="71539"/>
                  </a:lnTo>
                  <a:lnTo>
                    <a:pt x="571" y="75704"/>
                  </a:lnTo>
                  <a:lnTo>
                    <a:pt x="239" y="78079"/>
                  </a:lnTo>
                  <a:lnTo>
                    <a:pt x="114" y="81165"/>
                  </a:lnTo>
                  <a:lnTo>
                    <a:pt x="0" y="81851"/>
                  </a:lnTo>
                  <a:lnTo>
                    <a:pt x="3975" y="81851"/>
                  </a:lnTo>
                  <a:lnTo>
                    <a:pt x="4457" y="80327"/>
                  </a:lnTo>
                  <a:lnTo>
                    <a:pt x="4953" y="78879"/>
                  </a:lnTo>
                  <a:lnTo>
                    <a:pt x="5816" y="76758"/>
                  </a:lnTo>
                  <a:lnTo>
                    <a:pt x="6261" y="74371"/>
                  </a:lnTo>
                  <a:lnTo>
                    <a:pt x="6261" y="71183"/>
                  </a:lnTo>
                  <a:lnTo>
                    <a:pt x="6616" y="68541"/>
                  </a:lnTo>
                  <a:lnTo>
                    <a:pt x="11264" y="47586"/>
                  </a:lnTo>
                  <a:lnTo>
                    <a:pt x="12712" y="43561"/>
                  </a:lnTo>
                  <a:lnTo>
                    <a:pt x="15151" y="39497"/>
                  </a:lnTo>
                  <a:lnTo>
                    <a:pt x="17068" y="36106"/>
                  </a:lnTo>
                  <a:lnTo>
                    <a:pt x="19304" y="31864"/>
                  </a:lnTo>
                  <a:lnTo>
                    <a:pt x="21361" y="28486"/>
                  </a:lnTo>
                  <a:lnTo>
                    <a:pt x="51600" y="6096"/>
                  </a:lnTo>
                  <a:lnTo>
                    <a:pt x="54419" y="5308"/>
                  </a:lnTo>
                  <a:lnTo>
                    <a:pt x="56273" y="4673"/>
                  </a:lnTo>
                  <a:lnTo>
                    <a:pt x="57404" y="4546"/>
                  </a:lnTo>
                  <a:lnTo>
                    <a:pt x="73233" y="4546"/>
                  </a:lnTo>
                  <a:lnTo>
                    <a:pt x="66916" y="1790"/>
                  </a:lnTo>
                  <a:lnTo>
                    <a:pt x="64274" y="927"/>
                  </a:lnTo>
                  <a:lnTo>
                    <a:pt x="61239" y="266"/>
                  </a:lnTo>
                  <a:lnTo>
                    <a:pt x="59169" y="0"/>
                  </a:lnTo>
                  <a:close/>
                </a:path>
                <a:path w="92075" h="81915">
                  <a:moveTo>
                    <a:pt x="73233" y="4546"/>
                  </a:moveTo>
                  <a:lnTo>
                    <a:pt x="59715" y="4546"/>
                  </a:lnTo>
                  <a:lnTo>
                    <a:pt x="60731" y="4622"/>
                  </a:lnTo>
                  <a:lnTo>
                    <a:pt x="63703" y="5080"/>
                  </a:lnTo>
                  <a:lnTo>
                    <a:pt x="90030" y="19621"/>
                  </a:lnTo>
                  <a:lnTo>
                    <a:pt x="90716" y="19964"/>
                  </a:lnTo>
                  <a:lnTo>
                    <a:pt x="91414" y="19964"/>
                  </a:lnTo>
                  <a:lnTo>
                    <a:pt x="91554" y="19862"/>
                  </a:lnTo>
                  <a:lnTo>
                    <a:pt x="91738" y="19621"/>
                  </a:lnTo>
                  <a:lnTo>
                    <a:pt x="91770" y="19329"/>
                  </a:lnTo>
                  <a:lnTo>
                    <a:pt x="91325" y="17856"/>
                  </a:lnTo>
                  <a:lnTo>
                    <a:pt x="75882" y="5702"/>
                  </a:lnTo>
                  <a:lnTo>
                    <a:pt x="73233" y="4546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864"/>
            <p:cNvSpPr/>
            <p:nvPr/>
          </p:nvSpPr>
          <p:spPr>
            <a:xfrm>
              <a:off x="6927256" y="9142281"/>
              <a:ext cx="7086" cy="112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/>
            <p:cNvSpPr/>
            <p:nvPr/>
          </p:nvSpPr>
          <p:spPr>
            <a:xfrm>
              <a:off x="6979008" y="905865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2260" y="0"/>
                  </a:moveTo>
                  <a:lnTo>
                    <a:pt x="825" y="0"/>
                  </a:lnTo>
                  <a:lnTo>
                    <a:pt x="279" y="203"/>
                  </a:lnTo>
                  <a:lnTo>
                    <a:pt x="76" y="609"/>
                  </a:lnTo>
                  <a:lnTo>
                    <a:pt x="0" y="863"/>
                  </a:lnTo>
                  <a:lnTo>
                    <a:pt x="419" y="1409"/>
                  </a:lnTo>
                  <a:lnTo>
                    <a:pt x="774" y="1562"/>
                  </a:lnTo>
                  <a:lnTo>
                    <a:pt x="1574" y="1562"/>
                  </a:lnTo>
                  <a:lnTo>
                    <a:pt x="2011" y="1409"/>
                  </a:lnTo>
                  <a:lnTo>
                    <a:pt x="2781" y="863"/>
                  </a:lnTo>
                  <a:lnTo>
                    <a:pt x="2667" y="152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866"/>
            <p:cNvSpPr/>
            <p:nvPr/>
          </p:nvSpPr>
          <p:spPr>
            <a:xfrm>
              <a:off x="6965477" y="9062172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2935" y="0"/>
                  </a:moveTo>
                  <a:lnTo>
                    <a:pt x="1868" y="0"/>
                  </a:lnTo>
                  <a:lnTo>
                    <a:pt x="1309" y="190"/>
                  </a:lnTo>
                  <a:lnTo>
                    <a:pt x="217" y="1155"/>
                  </a:lnTo>
                  <a:lnTo>
                    <a:pt x="55" y="1663"/>
                  </a:lnTo>
                  <a:lnTo>
                    <a:pt x="0" y="2108"/>
                  </a:lnTo>
                  <a:lnTo>
                    <a:pt x="496" y="2717"/>
                  </a:lnTo>
                  <a:lnTo>
                    <a:pt x="839" y="2832"/>
                  </a:lnTo>
                  <a:lnTo>
                    <a:pt x="1868" y="2832"/>
                  </a:lnTo>
                  <a:lnTo>
                    <a:pt x="2541" y="2679"/>
                  </a:lnTo>
                  <a:lnTo>
                    <a:pt x="3874" y="2108"/>
                  </a:lnTo>
                  <a:lnTo>
                    <a:pt x="4306" y="1663"/>
                  </a:lnTo>
                  <a:lnTo>
                    <a:pt x="4357" y="889"/>
                  </a:lnTo>
                  <a:lnTo>
                    <a:pt x="4167" y="571"/>
                  </a:lnTo>
                  <a:lnTo>
                    <a:pt x="3417" y="127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867"/>
            <p:cNvSpPr/>
            <p:nvPr/>
          </p:nvSpPr>
          <p:spPr>
            <a:xfrm>
              <a:off x="6958372" y="9065897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3365" y="0"/>
                  </a:moveTo>
                  <a:lnTo>
                    <a:pt x="2413" y="0"/>
                  </a:lnTo>
                  <a:lnTo>
                    <a:pt x="1574" y="482"/>
                  </a:lnTo>
                  <a:lnTo>
                    <a:pt x="254" y="1943"/>
                  </a:lnTo>
                  <a:lnTo>
                    <a:pt x="0" y="2590"/>
                  </a:lnTo>
                  <a:lnTo>
                    <a:pt x="279" y="3200"/>
                  </a:lnTo>
                  <a:lnTo>
                    <a:pt x="482" y="3429"/>
                  </a:lnTo>
                  <a:lnTo>
                    <a:pt x="2006" y="3429"/>
                  </a:lnTo>
                  <a:lnTo>
                    <a:pt x="3251" y="2971"/>
                  </a:lnTo>
                  <a:lnTo>
                    <a:pt x="4234" y="1943"/>
                  </a:lnTo>
                  <a:lnTo>
                    <a:pt x="4343" y="863"/>
                  </a:lnTo>
                  <a:lnTo>
                    <a:pt x="3606" y="101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8" name="object 868"/>
            <p:cNvSpPr/>
            <p:nvPr/>
          </p:nvSpPr>
          <p:spPr>
            <a:xfrm>
              <a:off x="6920462" y="9105726"/>
              <a:ext cx="15240" cy="35560"/>
            </a:xfrm>
            <a:custGeom>
              <a:avLst/>
              <a:gdLst/>
              <a:ahLst/>
              <a:cxnLst/>
              <a:rect l="l" t="t" r="r" b="b"/>
              <a:pathLst>
                <a:path w="15240" h="35559">
                  <a:moveTo>
                    <a:pt x="13893" y="0"/>
                  </a:moveTo>
                  <a:lnTo>
                    <a:pt x="11468" y="0"/>
                  </a:lnTo>
                  <a:lnTo>
                    <a:pt x="9512" y="1777"/>
                  </a:lnTo>
                  <a:lnTo>
                    <a:pt x="2768" y="24409"/>
                  </a:lnTo>
                  <a:lnTo>
                    <a:pt x="1485" y="28511"/>
                  </a:lnTo>
                  <a:lnTo>
                    <a:pt x="0" y="32156"/>
                  </a:lnTo>
                  <a:lnTo>
                    <a:pt x="292" y="34353"/>
                  </a:lnTo>
                  <a:lnTo>
                    <a:pt x="1625" y="35382"/>
                  </a:lnTo>
                  <a:lnTo>
                    <a:pt x="1879" y="35471"/>
                  </a:lnTo>
                  <a:lnTo>
                    <a:pt x="3213" y="35471"/>
                  </a:lnTo>
                  <a:lnTo>
                    <a:pt x="4381" y="34023"/>
                  </a:lnTo>
                  <a:lnTo>
                    <a:pt x="9512" y="17741"/>
                  </a:lnTo>
                  <a:lnTo>
                    <a:pt x="10909" y="12890"/>
                  </a:lnTo>
                  <a:lnTo>
                    <a:pt x="12217" y="7658"/>
                  </a:lnTo>
                  <a:lnTo>
                    <a:pt x="13500" y="4356"/>
                  </a:lnTo>
                  <a:lnTo>
                    <a:pt x="14947" y="2108"/>
                  </a:lnTo>
                  <a:lnTo>
                    <a:pt x="15062" y="1333"/>
                  </a:lnTo>
                  <a:lnTo>
                    <a:pt x="14478" y="279"/>
                  </a:lnTo>
                  <a:lnTo>
                    <a:pt x="1389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/>
            <p:cNvSpPr/>
            <p:nvPr/>
          </p:nvSpPr>
          <p:spPr>
            <a:xfrm>
              <a:off x="6917959" y="9145063"/>
              <a:ext cx="5283" cy="84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870"/>
            <p:cNvSpPr/>
            <p:nvPr/>
          </p:nvSpPr>
          <p:spPr>
            <a:xfrm>
              <a:off x="7053434" y="9130621"/>
              <a:ext cx="5080" cy="12065"/>
            </a:xfrm>
            <a:custGeom>
              <a:avLst/>
              <a:gdLst/>
              <a:ahLst/>
              <a:cxnLst/>
              <a:rect l="l" t="t" r="r" b="b"/>
              <a:pathLst>
                <a:path w="5079" h="12065">
                  <a:moveTo>
                    <a:pt x="2438" y="0"/>
                  </a:moveTo>
                  <a:lnTo>
                    <a:pt x="1295" y="0"/>
                  </a:lnTo>
                  <a:lnTo>
                    <a:pt x="558" y="1117"/>
                  </a:lnTo>
                  <a:lnTo>
                    <a:pt x="544" y="4571"/>
                  </a:lnTo>
                  <a:lnTo>
                    <a:pt x="431" y="6959"/>
                  </a:lnTo>
                  <a:lnTo>
                    <a:pt x="177" y="9499"/>
                  </a:lnTo>
                  <a:lnTo>
                    <a:pt x="0" y="11658"/>
                  </a:lnTo>
                  <a:lnTo>
                    <a:pt x="4724" y="11658"/>
                  </a:lnTo>
                  <a:lnTo>
                    <a:pt x="4724" y="2387"/>
                  </a:lnTo>
                  <a:lnTo>
                    <a:pt x="3809" y="355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871"/>
            <p:cNvSpPr/>
            <p:nvPr/>
          </p:nvSpPr>
          <p:spPr>
            <a:xfrm>
              <a:off x="7051271" y="9142281"/>
              <a:ext cx="15836" cy="1122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/>
            <p:cNvSpPr/>
            <p:nvPr/>
          </p:nvSpPr>
          <p:spPr>
            <a:xfrm>
              <a:off x="6986833" y="9051840"/>
              <a:ext cx="71120" cy="75565"/>
            </a:xfrm>
            <a:custGeom>
              <a:avLst/>
              <a:gdLst/>
              <a:ahLst/>
              <a:cxnLst/>
              <a:rect l="l" t="t" r="r" b="b"/>
              <a:pathLst>
                <a:path w="71120" h="75565">
                  <a:moveTo>
                    <a:pt x="2641" y="0"/>
                  </a:moveTo>
                  <a:lnTo>
                    <a:pt x="888" y="0"/>
                  </a:lnTo>
                  <a:lnTo>
                    <a:pt x="393" y="215"/>
                  </a:lnTo>
                  <a:lnTo>
                    <a:pt x="0" y="914"/>
                  </a:lnTo>
                  <a:lnTo>
                    <a:pt x="38" y="1320"/>
                  </a:lnTo>
                  <a:lnTo>
                    <a:pt x="787" y="2565"/>
                  </a:lnTo>
                  <a:lnTo>
                    <a:pt x="2959" y="3594"/>
                  </a:lnTo>
                  <a:lnTo>
                    <a:pt x="7226" y="4419"/>
                  </a:lnTo>
                  <a:lnTo>
                    <a:pt x="11328" y="5943"/>
                  </a:lnTo>
                  <a:lnTo>
                    <a:pt x="42710" y="31254"/>
                  </a:lnTo>
                  <a:lnTo>
                    <a:pt x="44843" y="33921"/>
                  </a:lnTo>
                  <a:lnTo>
                    <a:pt x="57378" y="52400"/>
                  </a:lnTo>
                  <a:lnTo>
                    <a:pt x="58978" y="55003"/>
                  </a:lnTo>
                  <a:lnTo>
                    <a:pt x="65963" y="72821"/>
                  </a:lnTo>
                  <a:lnTo>
                    <a:pt x="67398" y="74714"/>
                  </a:lnTo>
                  <a:lnTo>
                    <a:pt x="69126" y="75387"/>
                  </a:lnTo>
                  <a:lnTo>
                    <a:pt x="69468" y="75463"/>
                  </a:lnTo>
                  <a:lnTo>
                    <a:pt x="70192" y="75463"/>
                  </a:lnTo>
                  <a:lnTo>
                    <a:pt x="70396" y="75285"/>
                  </a:lnTo>
                  <a:lnTo>
                    <a:pt x="70599" y="74955"/>
                  </a:lnTo>
                  <a:lnTo>
                    <a:pt x="70688" y="74625"/>
                  </a:lnTo>
                  <a:lnTo>
                    <a:pt x="69841" y="72821"/>
                  </a:lnTo>
                  <a:lnTo>
                    <a:pt x="69151" y="71208"/>
                  </a:lnTo>
                  <a:lnTo>
                    <a:pt x="68160" y="68745"/>
                  </a:lnTo>
                  <a:lnTo>
                    <a:pt x="67373" y="65874"/>
                  </a:lnTo>
                  <a:lnTo>
                    <a:pt x="66395" y="61214"/>
                  </a:lnTo>
                  <a:lnTo>
                    <a:pt x="65519" y="58381"/>
                  </a:lnTo>
                  <a:lnTo>
                    <a:pt x="64376" y="56095"/>
                  </a:lnTo>
                  <a:lnTo>
                    <a:pt x="63385" y="53848"/>
                  </a:lnTo>
                  <a:lnTo>
                    <a:pt x="62077" y="50571"/>
                  </a:lnTo>
                  <a:lnTo>
                    <a:pt x="60540" y="47764"/>
                  </a:lnTo>
                  <a:lnTo>
                    <a:pt x="58089" y="44183"/>
                  </a:lnTo>
                  <a:lnTo>
                    <a:pt x="53327" y="41046"/>
                  </a:lnTo>
                  <a:lnTo>
                    <a:pt x="53390" y="37350"/>
                  </a:lnTo>
                  <a:lnTo>
                    <a:pt x="53060" y="35674"/>
                  </a:lnTo>
                  <a:lnTo>
                    <a:pt x="52069" y="33337"/>
                  </a:lnTo>
                  <a:lnTo>
                    <a:pt x="48234" y="30378"/>
                  </a:lnTo>
                  <a:lnTo>
                    <a:pt x="45440" y="28549"/>
                  </a:lnTo>
                  <a:lnTo>
                    <a:pt x="44462" y="26212"/>
                  </a:lnTo>
                  <a:lnTo>
                    <a:pt x="42798" y="23837"/>
                  </a:lnTo>
                  <a:lnTo>
                    <a:pt x="39674" y="20383"/>
                  </a:lnTo>
                  <a:lnTo>
                    <a:pt x="36550" y="17716"/>
                  </a:lnTo>
                  <a:lnTo>
                    <a:pt x="31991" y="14617"/>
                  </a:lnTo>
                  <a:lnTo>
                    <a:pt x="29209" y="12560"/>
                  </a:lnTo>
                  <a:lnTo>
                    <a:pt x="26898" y="10591"/>
                  </a:lnTo>
                  <a:lnTo>
                    <a:pt x="24079" y="9118"/>
                  </a:lnTo>
                  <a:lnTo>
                    <a:pt x="19494" y="7480"/>
                  </a:lnTo>
                  <a:lnTo>
                    <a:pt x="15722" y="5765"/>
                  </a:lnTo>
                  <a:lnTo>
                    <a:pt x="10985" y="3149"/>
                  </a:lnTo>
                  <a:lnTo>
                    <a:pt x="7823" y="1625"/>
                  </a:lnTo>
                  <a:lnTo>
                    <a:pt x="4787" y="469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873"/>
            <p:cNvSpPr/>
            <p:nvPr/>
          </p:nvSpPr>
          <p:spPr>
            <a:xfrm>
              <a:off x="6968622" y="9052708"/>
              <a:ext cx="14604" cy="6350"/>
            </a:xfrm>
            <a:custGeom>
              <a:avLst/>
              <a:gdLst/>
              <a:ahLst/>
              <a:cxnLst/>
              <a:rect l="l" t="t" r="r" b="b"/>
              <a:pathLst>
                <a:path w="14604" h="6350">
                  <a:moveTo>
                    <a:pt x="13715" y="0"/>
                  </a:moveTo>
                  <a:lnTo>
                    <a:pt x="12661" y="0"/>
                  </a:lnTo>
                  <a:lnTo>
                    <a:pt x="12014" y="228"/>
                  </a:lnTo>
                  <a:lnTo>
                    <a:pt x="9982" y="1447"/>
                  </a:lnTo>
                  <a:lnTo>
                    <a:pt x="7912" y="2095"/>
                  </a:lnTo>
                  <a:lnTo>
                    <a:pt x="2565" y="2095"/>
                  </a:lnTo>
                  <a:lnTo>
                    <a:pt x="1371" y="2540"/>
                  </a:lnTo>
                  <a:lnTo>
                    <a:pt x="228" y="3378"/>
                  </a:lnTo>
                  <a:lnTo>
                    <a:pt x="0" y="3759"/>
                  </a:lnTo>
                  <a:lnTo>
                    <a:pt x="0" y="4597"/>
                  </a:lnTo>
                  <a:lnTo>
                    <a:pt x="228" y="4978"/>
                  </a:lnTo>
                  <a:lnTo>
                    <a:pt x="1371" y="5816"/>
                  </a:lnTo>
                  <a:lnTo>
                    <a:pt x="3555" y="6261"/>
                  </a:lnTo>
                  <a:lnTo>
                    <a:pt x="7416" y="6261"/>
                  </a:lnTo>
                  <a:lnTo>
                    <a:pt x="10109" y="5372"/>
                  </a:lnTo>
                  <a:lnTo>
                    <a:pt x="12928" y="3200"/>
                  </a:lnTo>
                  <a:lnTo>
                    <a:pt x="14046" y="1651"/>
                  </a:lnTo>
                  <a:lnTo>
                    <a:pt x="13974" y="228"/>
                  </a:lnTo>
                  <a:lnTo>
                    <a:pt x="1371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4" name="object 874"/>
            <p:cNvSpPr/>
            <p:nvPr/>
          </p:nvSpPr>
          <p:spPr>
            <a:xfrm>
              <a:off x="6913652" y="9057080"/>
              <a:ext cx="51435" cy="80645"/>
            </a:xfrm>
            <a:custGeom>
              <a:avLst/>
              <a:gdLst/>
              <a:ahLst/>
              <a:cxnLst/>
              <a:rect l="l" t="t" r="r" b="b"/>
              <a:pathLst>
                <a:path w="51434" h="80645">
                  <a:moveTo>
                    <a:pt x="49872" y="0"/>
                  </a:moveTo>
                  <a:lnTo>
                    <a:pt x="48463" y="0"/>
                  </a:lnTo>
                  <a:lnTo>
                    <a:pt x="47447" y="317"/>
                  </a:lnTo>
                  <a:lnTo>
                    <a:pt x="21843" y="29248"/>
                  </a:lnTo>
                  <a:lnTo>
                    <a:pt x="19811" y="33718"/>
                  </a:lnTo>
                  <a:lnTo>
                    <a:pt x="17424" y="37160"/>
                  </a:lnTo>
                  <a:lnTo>
                    <a:pt x="13538" y="41160"/>
                  </a:lnTo>
                  <a:lnTo>
                    <a:pt x="11531" y="44145"/>
                  </a:lnTo>
                  <a:lnTo>
                    <a:pt x="10502" y="47409"/>
                  </a:lnTo>
                  <a:lnTo>
                    <a:pt x="9232" y="49923"/>
                  </a:lnTo>
                  <a:lnTo>
                    <a:pt x="7111" y="52857"/>
                  </a:lnTo>
                  <a:lnTo>
                    <a:pt x="5778" y="55968"/>
                  </a:lnTo>
                  <a:lnTo>
                    <a:pt x="4622" y="60642"/>
                  </a:lnTo>
                  <a:lnTo>
                    <a:pt x="3505" y="64008"/>
                  </a:lnTo>
                  <a:lnTo>
                    <a:pt x="1866" y="67678"/>
                  </a:lnTo>
                  <a:lnTo>
                    <a:pt x="863" y="71386"/>
                  </a:lnTo>
                  <a:lnTo>
                    <a:pt x="88" y="76517"/>
                  </a:lnTo>
                  <a:lnTo>
                    <a:pt x="0" y="79502"/>
                  </a:lnTo>
                  <a:lnTo>
                    <a:pt x="609" y="80467"/>
                  </a:lnTo>
                  <a:lnTo>
                    <a:pt x="787" y="80581"/>
                  </a:lnTo>
                  <a:lnTo>
                    <a:pt x="1587" y="80581"/>
                  </a:lnTo>
                  <a:lnTo>
                    <a:pt x="2336" y="79832"/>
                  </a:lnTo>
                  <a:lnTo>
                    <a:pt x="3784" y="77076"/>
                  </a:lnTo>
                  <a:lnTo>
                    <a:pt x="4927" y="74269"/>
                  </a:lnTo>
                  <a:lnTo>
                    <a:pt x="6070" y="70523"/>
                  </a:lnTo>
                  <a:lnTo>
                    <a:pt x="7391" y="66802"/>
                  </a:lnTo>
                  <a:lnTo>
                    <a:pt x="9512" y="61417"/>
                  </a:lnTo>
                  <a:lnTo>
                    <a:pt x="11315" y="57162"/>
                  </a:lnTo>
                  <a:lnTo>
                    <a:pt x="13601" y="52095"/>
                  </a:lnTo>
                  <a:lnTo>
                    <a:pt x="14579" y="48945"/>
                  </a:lnTo>
                  <a:lnTo>
                    <a:pt x="14706" y="46380"/>
                  </a:lnTo>
                  <a:lnTo>
                    <a:pt x="16243" y="44056"/>
                  </a:lnTo>
                  <a:lnTo>
                    <a:pt x="19824" y="40995"/>
                  </a:lnTo>
                  <a:lnTo>
                    <a:pt x="22047" y="38188"/>
                  </a:lnTo>
                  <a:lnTo>
                    <a:pt x="23850" y="34455"/>
                  </a:lnTo>
                  <a:lnTo>
                    <a:pt x="25425" y="32080"/>
                  </a:lnTo>
                  <a:lnTo>
                    <a:pt x="27520" y="29933"/>
                  </a:lnTo>
                  <a:lnTo>
                    <a:pt x="29324" y="27254"/>
                  </a:lnTo>
                  <a:lnTo>
                    <a:pt x="40881" y="11112"/>
                  </a:lnTo>
                  <a:lnTo>
                    <a:pt x="42506" y="9423"/>
                  </a:lnTo>
                  <a:lnTo>
                    <a:pt x="43649" y="7391"/>
                  </a:lnTo>
                  <a:lnTo>
                    <a:pt x="45808" y="5524"/>
                  </a:lnTo>
                  <a:lnTo>
                    <a:pt x="49580" y="3200"/>
                  </a:lnTo>
                  <a:lnTo>
                    <a:pt x="50723" y="1981"/>
                  </a:lnTo>
                  <a:lnTo>
                    <a:pt x="50825" y="1117"/>
                  </a:lnTo>
                  <a:lnTo>
                    <a:pt x="50787" y="609"/>
                  </a:lnTo>
                  <a:lnTo>
                    <a:pt x="50330" y="152"/>
                  </a:lnTo>
                  <a:lnTo>
                    <a:pt x="4987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5" name="object 875"/>
            <p:cNvSpPr/>
            <p:nvPr/>
          </p:nvSpPr>
          <p:spPr>
            <a:xfrm>
              <a:off x="6909349" y="9142941"/>
              <a:ext cx="5232" cy="105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/>
            <p:cNvSpPr/>
            <p:nvPr/>
          </p:nvSpPr>
          <p:spPr>
            <a:xfrm>
              <a:off x="6968037" y="9048743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09">
                  <a:moveTo>
                    <a:pt x="6654" y="0"/>
                  </a:moveTo>
                  <a:lnTo>
                    <a:pt x="5067" y="0"/>
                  </a:lnTo>
                  <a:lnTo>
                    <a:pt x="4610" y="50"/>
                  </a:lnTo>
                  <a:lnTo>
                    <a:pt x="2349" y="482"/>
                  </a:lnTo>
                  <a:lnTo>
                    <a:pt x="647" y="1295"/>
                  </a:lnTo>
                  <a:lnTo>
                    <a:pt x="25" y="2336"/>
                  </a:lnTo>
                  <a:lnTo>
                    <a:pt x="0" y="2679"/>
                  </a:lnTo>
                  <a:lnTo>
                    <a:pt x="317" y="3238"/>
                  </a:lnTo>
                  <a:lnTo>
                    <a:pt x="685" y="3416"/>
                  </a:lnTo>
                  <a:lnTo>
                    <a:pt x="1968" y="3416"/>
                  </a:lnTo>
                  <a:lnTo>
                    <a:pt x="3682" y="3149"/>
                  </a:lnTo>
                  <a:lnTo>
                    <a:pt x="6311" y="2463"/>
                  </a:lnTo>
                  <a:lnTo>
                    <a:pt x="7378" y="1612"/>
                  </a:lnTo>
                  <a:lnTo>
                    <a:pt x="7378" y="342"/>
                  </a:lnTo>
                  <a:lnTo>
                    <a:pt x="665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7" name="object 877"/>
            <p:cNvSpPr/>
            <p:nvPr/>
          </p:nvSpPr>
          <p:spPr>
            <a:xfrm>
              <a:off x="6979101" y="9047333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305" y="0"/>
                  </a:moveTo>
                  <a:lnTo>
                    <a:pt x="3035" y="0"/>
                  </a:lnTo>
                  <a:lnTo>
                    <a:pt x="2552" y="76"/>
                  </a:lnTo>
                  <a:lnTo>
                    <a:pt x="977" y="546"/>
                  </a:lnTo>
                  <a:lnTo>
                    <a:pt x="190" y="1054"/>
                  </a:lnTo>
                  <a:lnTo>
                    <a:pt x="28" y="1549"/>
                  </a:lnTo>
                  <a:lnTo>
                    <a:pt x="0" y="1943"/>
                  </a:lnTo>
                  <a:lnTo>
                    <a:pt x="406" y="2476"/>
                  </a:lnTo>
                  <a:lnTo>
                    <a:pt x="1092" y="2705"/>
                  </a:lnTo>
                  <a:lnTo>
                    <a:pt x="2209" y="2705"/>
                  </a:lnTo>
                  <a:lnTo>
                    <a:pt x="2527" y="2666"/>
                  </a:lnTo>
                  <a:lnTo>
                    <a:pt x="3949" y="2336"/>
                  </a:lnTo>
                  <a:lnTo>
                    <a:pt x="4813" y="1549"/>
                  </a:lnTo>
                  <a:lnTo>
                    <a:pt x="4813" y="304"/>
                  </a:lnTo>
                  <a:lnTo>
                    <a:pt x="430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8" name="object 878"/>
            <p:cNvSpPr/>
            <p:nvPr/>
          </p:nvSpPr>
          <p:spPr>
            <a:xfrm>
              <a:off x="6906558" y="9057466"/>
              <a:ext cx="44450" cy="78105"/>
            </a:xfrm>
            <a:custGeom>
              <a:avLst/>
              <a:gdLst/>
              <a:ahLst/>
              <a:cxnLst/>
              <a:rect l="l" t="t" r="r" b="b"/>
              <a:pathLst>
                <a:path w="44450" h="78104">
                  <a:moveTo>
                    <a:pt x="43332" y="0"/>
                  </a:moveTo>
                  <a:lnTo>
                    <a:pt x="41630" y="0"/>
                  </a:lnTo>
                  <a:lnTo>
                    <a:pt x="40017" y="685"/>
                  </a:lnTo>
                  <a:lnTo>
                    <a:pt x="37693" y="2336"/>
                  </a:lnTo>
                  <a:lnTo>
                    <a:pt x="35852" y="4076"/>
                  </a:lnTo>
                  <a:lnTo>
                    <a:pt x="33680" y="6667"/>
                  </a:lnTo>
                  <a:lnTo>
                    <a:pt x="28968" y="12115"/>
                  </a:lnTo>
                  <a:lnTo>
                    <a:pt x="27000" y="14846"/>
                  </a:lnTo>
                  <a:lnTo>
                    <a:pt x="24866" y="18453"/>
                  </a:lnTo>
                  <a:lnTo>
                    <a:pt x="22898" y="21158"/>
                  </a:lnTo>
                  <a:lnTo>
                    <a:pt x="20167" y="24269"/>
                  </a:lnTo>
                  <a:lnTo>
                    <a:pt x="18618" y="26885"/>
                  </a:lnTo>
                  <a:lnTo>
                    <a:pt x="17602" y="30149"/>
                  </a:lnTo>
                  <a:lnTo>
                    <a:pt x="15862" y="33235"/>
                  </a:lnTo>
                  <a:lnTo>
                    <a:pt x="3429" y="56934"/>
                  </a:lnTo>
                  <a:lnTo>
                    <a:pt x="2311" y="61048"/>
                  </a:lnTo>
                  <a:lnTo>
                    <a:pt x="660" y="66789"/>
                  </a:lnTo>
                  <a:lnTo>
                    <a:pt x="0" y="70523"/>
                  </a:lnTo>
                  <a:lnTo>
                    <a:pt x="0" y="77546"/>
                  </a:lnTo>
                  <a:lnTo>
                    <a:pt x="584" y="77533"/>
                  </a:lnTo>
                  <a:lnTo>
                    <a:pt x="1710" y="72250"/>
                  </a:lnTo>
                  <a:lnTo>
                    <a:pt x="2806" y="68986"/>
                  </a:lnTo>
                  <a:lnTo>
                    <a:pt x="4597" y="65354"/>
                  </a:lnTo>
                  <a:lnTo>
                    <a:pt x="6070" y="61607"/>
                  </a:lnTo>
                  <a:lnTo>
                    <a:pt x="7861" y="56057"/>
                  </a:lnTo>
                  <a:lnTo>
                    <a:pt x="9588" y="51752"/>
                  </a:lnTo>
                  <a:lnTo>
                    <a:pt x="20675" y="33743"/>
                  </a:lnTo>
                  <a:lnTo>
                    <a:pt x="22212" y="31000"/>
                  </a:lnTo>
                  <a:lnTo>
                    <a:pt x="34251" y="13195"/>
                  </a:lnTo>
                  <a:lnTo>
                    <a:pt x="36283" y="10541"/>
                  </a:lnTo>
                  <a:lnTo>
                    <a:pt x="38252" y="7442"/>
                  </a:lnTo>
                  <a:lnTo>
                    <a:pt x="40144" y="5537"/>
                  </a:lnTo>
                  <a:lnTo>
                    <a:pt x="42938" y="3873"/>
                  </a:lnTo>
                  <a:lnTo>
                    <a:pt x="44056" y="2514"/>
                  </a:lnTo>
                  <a:lnTo>
                    <a:pt x="44006" y="685"/>
                  </a:lnTo>
                  <a:lnTo>
                    <a:pt x="4333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/>
            <p:cNvSpPr/>
            <p:nvPr/>
          </p:nvSpPr>
          <p:spPr>
            <a:xfrm>
              <a:off x="6953060" y="9044326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15900" y="0"/>
                  </a:moveTo>
                  <a:lnTo>
                    <a:pt x="14681" y="0"/>
                  </a:lnTo>
                  <a:lnTo>
                    <a:pt x="13398" y="406"/>
                  </a:lnTo>
                  <a:lnTo>
                    <a:pt x="0" y="9817"/>
                  </a:lnTo>
                  <a:lnTo>
                    <a:pt x="660" y="11150"/>
                  </a:lnTo>
                  <a:lnTo>
                    <a:pt x="1079" y="11404"/>
                  </a:lnTo>
                  <a:lnTo>
                    <a:pt x="2070" y="11404"/>
                  </a:lnTo>
                  <a:lnTo>
                    <a:pt x="2604" y="11150"/>
                  </a:lnTo>
                  <a:lnTo>
                    <a:pt x="3949" y="9944"/>
                  </a:lnTo>
                  <a:lnTo>
                    <a:pt x="6388" y="8191"/>
                  </a:lnTo>
                  <a:lnTo>
                    <a:pt x="16128" y="1993"/>
                  </a:lnTo>
                  <a:lnTo>
                    <a:pt x="16776" y="1219"/>
                  </a:lnTo>
                  <a:lnTo>
                    <a:pt x="16696" y="406"/>
                  </a:lnTo>
                  <a:lnTo>
                    <a:pt x="16649" y="266"/>
                  </a:lnTo>
                  <a:lnTo>
                    <a:pt x="16141" y="50"/>
                  </a:lnTo>
                  <a:lnTo>
                    <a:pt x="1590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0" name="object 880"/>
            <p:cNvSpPr/>
            <p:nvPr/>
          </p:nvSpPr>
          <p:spPr>
            <a:xfrm>
              <a:off x="6975391" y="9039854"/>
              <a:ext cx="92075" cy="102870"/>
            </a:xfrm>
            <a:custGeom>
              <a:avLst/>
              <a:gdLst/>
              <a:ahLst/>
              <a:cxnLst/>
              <a:rect l="l" t="t" r="r" b="b"/>
              <a:pathLst>
                <a:path w="92075" h="102870">
                  <a:moveTo>
                    <a:pt x="7645" y="0"/>
                  </a:moveTo>
                  <a:lnTo>
                    <a:pt x="5206" y="0"/>
                  </a:lnTo>
                  <a:lnTo>
                    <a:pt x="3555" y="254"/>
                  </a:lnTo>
                  <a:lnTo>
                    <a:pt x="1333" y="1244"/>
                  </a:lnTo>
                  <a:lnTo>
                    <a:pt x="0" y="2286"/>
                  </a:lnTo>
                  <a:lnTo>
                    <a:pt x="0" y="3860"/>
                  </a:lnTo>
                  <a:lnTo>
                    <a:pt x="1879" y="4305"/>
                  </a:lnTo>
                  <a:lnTo>
                    <a:pt x="5549" y="4305"/>
                  </a:lnTo>
                  <a:lnTo>
                    <a:pt x="8864" y="4572"/>
                  </a:lnTo>
                  <a:lnTo>
                    <a:pt x="46215" y="22225"/>
                  </a:lnTo>
                  <a:lnTo>
                    <a:pt x="57810" y="33769"/>
                  </a:lnTo>
                  <a:lnTo>
                    <a:pt x="60197" y="36537"/>
                  </a:lnTo>
                  <a:lnTo>
                    <a:pt x="63626" y="40208"/>
                  </a:lnTo>
                  <a:lnTo>
                    <a:pt x="66205" y="43586"/>
                  </a:lnTo>
                  <a:lnTo>
                    <a:pt x="69138" y="48260"/>
                  </a:lnTo>
                  <a:lnTo>
                    <a:pt x="71069" y="51079"/>
                  </a:lnTo>
                  <a:lnTo>
                    <a:pt x="83972" y="81394"/>
                  </a:lnTo>
                  <a:lnTo>
                    <a:pt x="85293" y="85674"/>
                  </a:lnTo>
                  <a:lnTo>
                    <a:pt x="86436" y="89090"/>
                  </a:lnTo>
                  <a:lnTo>
                    <a:pt x="86893" y="92290"/>
                  </a:lnTo>
                  <a:lnTo>
                    <a:pt x="86891" y="96418"/>
                  </a:lnTo>
                  <a:lnTo>
                    <a:pt x="86613" y="99669"/>
                  </a:lnTo>
                  <a:lnTo>
                    <a:pt x="86245" y="102425"/>
                  </a:lnTo>
                  <a:lnTo>
                    <a:pt x="91719" y="102425"/>
                  </a:lnTo>
                  <a:lnTo>
                    <a:pt x="91719" y="98310"/>
                  </a:lnTo>
                  <a:lnTo>
                    <a:pt x="90703" y="93129"/>
                  </a:lnTo>
                  <a:lnTo>
                    <a:pt x="78295" y="54559"/>
                  </a:lnTo>
                  <a:lnTo>
                    <a:pt x="54736" y="24244"/>
                  </a:lnTo>
                  <a:lnTo>
                    <a:pt x="19469" y="2844"/>
                  </a:lnTo>
                  <a:lnTo>
                    <a:pt x="16916" y="2120"/>
                  </a:lnTo>
                  <a:lnTo>
                    <a:pt x="13982" y="1143"/>
                  </a:lnTo>
                  <a:lnTo>
                    <a:pt x="11074" y="469"/>
                  </a:lnTo>
                  <a:lnTo>
                    <a:pt x="8369" y="50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881"/>
            <p:cNvSpPr/>
            <p:nvPr/>
          </p:nvSpPr>
          <p:spPr>
            <a:xfrm>
              <a:off x="6973775" y="9030821"/>
              <a:ext cx="100965" cy="111760"/>
            </a:xfrm>
            <a:custGeom>
              <a:avLst/>
              <a:gdLst/>
              <a:ahLst/>
              <a:cxnLst/>
              <a:rect l="l" t="t" r="r" b="b"/>
              <a:pathLst>
                <a:path w="100965" h="111759">
                  <a:moveTo>
                    <a:pt x="24635" y="3924"/>
                  </a:moveTo>
                  <a:lnTo>
                    <a:pt x="12001" y="3924"/>
                  </a:lnTo>
                  <a:lnTo>
                    <a:pt x="13538" y="4000"/>
                  </a:lnTo>
                  <a:lnTo>
                    <a:pt x="17475" y="4483"/>
                  </a:lnTo>
                  <a:lnTo>
                    <a:pt x="21551" y="5676"/>
                  </a:lnTo>
                  <a:lnTo>
                    <a:pt x="26289" y="7962"/>
                  </a:lnTo>
                  <a:lnTo>
                    <a:pt x="30568" y="9880"/>
                  </a:lnTo>
                  <a:lnTo>
                    <a:pt x="51739" y="24891"/>
                  </a:lnTo>
                  <a:lnTo>
                    <a:pt x="55397" y="27851"/>
                  </a:lnTo>
                  <a:lnTo>
                    <a:pt x="70307" y="42595"/>
                  </a:lnTo>
                  <a:lnTo>
                    <a:pt x="72567" y="45796"/>
                  </a:lnTo>
                  <a:lnTo>
                    <a:pt x="75501" y="49301"/>
                  </a:lnTo>
                  <a:lnTo>
                    <a:pt x="77952" y="53238"/>
                  </a:lnTo>
                  <a:lnTo>
                    <a:pt x="81051" y="59435"/>
                  </a:lnTo>
                  <a:lnTo>
                    <a:pt x="83121" y="63030"/>
                  </a:lnTo>
                  <a:lnTo>
                    <a:pt x="85077" y="65646"/>
                  </a:lnTo>
                  <a:lnTo>
                    <a:pt x="86334" y="67919"/>
                  </a:lnTo>
                  <a:lnTo>
                    <a:pt x="87464" y="70916"/>
                  </a:lnTo>
                  <a:lnTo>
                    <a:pt x="87922" y="73571"/>
                  </a:lnTo>
                  <a:lnTo>
                    <a:pt x="87922" y="77177"/>
                  </a:lnTo>
                  <a:lnTo>
                    <a:pt x="88531" y="79603"/>
                  </a:lnTo>
                  <a:lnTo>
                    <a:pt x="96088" y="101358"/>
                  </a:lnTo>
                  <a:lnTo>
                    <a:pt x="97231" y="105816"/>
                  </a:lnTo>
                  <a:lnTo>
                    <a:pt x="97358" y="109004"/>
                  </a:lnTo>
                  <a:lnTo>
                    <a:pt x="96786" y="111467"/>
                  </a:lnTo>
                  <a:lnTo>
                    <a:pt x="100863" y="111467"/>
                  </a:lnTo>
                  <a:lnTo>
                    <a:pt x="100965" y="104647"/>
                  </a:lnTo>
                  <a:lnTo>
                    <a:pt x="99961" y="99009"/>
                  </a:lnTo>
                  <a:lnTo>
                    <a:pt x="97510" y="91732"/>
                  </a:lnTo>
                  <a:lnTo>
                    <a:pt x="95986" y="86271"/>
                  </a:lnTo>
                  <a:lnTo>
                    <a:pt x="85953" y="60490"/>
                  </a:lnTo>
                  <a:lnTo>
                    <a:pt x="83299" y="55791"/>
                  </a:lnTo>
                  <a:lnTo>
                    <a:pt x="57175" y="23482"/>
                  </a:lnTo>
                  <a:lnTo>
                    <a:pt x="49682" y="17411"/>
                  </a:lnTo>
                  <a:lnTo>
                    <a:pt x="28308" y="4876"/>
                  </a:lnTo>
                  <a:lnTo>
                    <a:pt x="24635" y="3924"/>
                  </a:lnTo>
                  <a:close/>
                </a:path>
                <a:path w="100965" h="111759">
                  <a:moveTo>
                    <a:pt x="12560" y="0"/>
                  </a:moveTo>
                  <a:lnTo>
                    <a:pt x="8051" y="0"/>
                  </a:lnTo>
                  <a:lnTo>
                    <a:pt x="5143" y="406"/>
                  </a:lnTo>
                  <a:lnTo>
                    <a:pt x="2489" y="1396"/>
                  </a:lnTo>
                  <a:lnTo>
                    <a:pt x="914" y="2133"/>
                  </a:lnTo>
                  <a:lnTo>
                    <a:pt x="0" y="2768"/>
                  </a:lnTo>
                  <a:lnTo>
                    <a:pt x="88" y="3543"/>
                  </a:lnTo>
                  <a:lnTo>
                    <a:pt x="647" y="3924"/>
                  </a:lnTo>
                  <a:lnTo>
                    <a:pt x="2120" y="4317"/>
                  </a:lnTo>
                  <a:lnTo>
                    <a:pt x="3009" y="4406"/>
                  </a:lnTo>
                  <a:lnTo>
                    <a:pt x="5054" y="4406"/>
                  </a:lnTo>
                  <a:lnTo>
                    <a:pt x="6070" y="4317"/>
                  </a:lnTo>
                  <a:lnTo>
                    <a:pt x="7734" y="4000"/>
                  </a:lnTo>
                  <a:lnTo>
                    <a:pt x="9004" y="3924"/>
                  </a:lnTo>
                  <a:lnTo>
                    <a:pt x="24635" y="3924"/>
                  </a:lnTo>
                  <a:lnTo>
                    <a:pt x="23901" y="3733"/>
                  </a:lnTo>
                  <a:lnTo>
                    <a:pt x="20383" y="2539"/>
                  </a:lnTo>
                  <a:lnTo>
                    <a:pt x="16129" y="736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2" name="object 882"/>
            <p:cNvSpPr/>
            <p:nvPr/>
          </p:nvSpPr>
          <p:spPr>
            <a:xfrm>
              <a:off x="7068404" y="9142281"/>
              <a:ext cx="22694" cy="1122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/>
            <p:cNvSpPr/>
            <p:nvPr/>
          </p:nvSpPr>
          <p:spPr>
            <a:xfrm>
              <a:off x="6965179" y="903587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09">
                  <a:moveTo>
                    <a:pt x="4152" y="0"/>
                  </a:moveTo>
                  <a:lnTo>
                    <a:pt x="3073" y="0"/>
                  </a:lnTo>
                  <a:lnTo>
                    <a:pt x="2443" y="177"/>
                  </a:lnTo>
                  <a:lnTo>
                    <a:pt x="863" y="1054"/>
                  </a:lnTo>
                  <a:lnTo>
                    <a:pt x="79" y="1930"/>
                  </a:lnTo>
                  <a:lnTo>
                    <a:pt x="0" y="3136"/>
                  </a:lnTo>
                  <a:lnTo>
                    <a:pt x="469" y="3454"/>
                  </a:lnTo>
                  <a:lnTo>
                    <a:pt x="1485" y="3454"/>
                  </a:lnTo>
                  <a:lnTo>
                    <a:pt x="2082" y="3327"/>
                  </a:lnTo>
                  <a:lnTo>
                    <a:pt x="3136" y="3035"/>
                  </a:lnTo>
                  <a:lnTo>
                    <a:pt x="4356" y="2565"/>
                  </a:lnTo>
                  <a:lnTo>
                    <a:pt x="4991" y="2133"/>
                  </a:lnTo>
                  <a:lnTo>
                    <a:pt x="5118" y="1930"/>
                  </a:lnTo>
                  <a:lnTo>
                    <a:pt x="5105" y="850"/>
                  </a:lnTo>
                  <a:lnTo>
                    <a:pt x="4597" y="177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884"/>
            <p:cNvSpPr/>
            <p:nvPr/>
          </p:nvSpPr>
          <p:spPr>
            <a:xfrm>
              <a:off x="6909908" y="9040376"/>
              <a:ext cx="53340" cy="57785"/>
            </a:xfrm>
            <a:custGeom>
              <a:avLst/>
              <a:gdLst/>
              <a:ahLst/>
              <a:cxnLst/>
              <a:rect l="l" t="t" r="r" b="b"/>
              <a:pathLst>
                <a:path w="53340" h="57784">
                  <a:moveTo>
                    <a:pt x="52260" y="0"/>
                  </a:moveTo>
                  <a:lnTo>
                    <a:pt x="50545" y="0"/>
                  </a:lnTo>
                  <a:lnTo>
                    <a:pt x="49021" y="469"/>
                  </a:lnTo>
                  <a:lnTo>
                    <a:pt x="27343" y="15887"/>
                  </a:lnTo>
                  <a:lnTo>
                    <a:pt x="25425" y="18072"/>
                  </a:lnTo>
                  <a:lnTo>
                    <a:pt x="10858" y="35991"/>
                  </a:lnTo>
                  <a:lnTo>
                    <a:pt x="8877" y="38709"/>
                  </a:lnTo>
                  <a:lnTo>
                    <a:pt x="6108" y="41478"/>
                  </a:lnTo>
                  <a:lnTo>
                    <a:pt x="4356" y="44170"/>
                  </a:lnTo>
                  <a:lnTo>
                    <a:pt x="279" y="54775"/>
                  </a:lnTo>
                  <a:lnTo>
                    <a:pt x="0" y="56921"/>
                  </a:lnTo>
                  <a:lnTo>
                    <a:pt x="825" y="57543"/>
                  </a:lnTo>
                  <a:lnTo>
                    <a:pt x="965" y="57581"/>
                  </a:lnTo>
                  <a:lnTo>
                    <a:pt x="1841" y="57581"/>
                  </a:lnTo>
                  <a:lnTo>
                    <a:pt x="2832" y="56667"/>
                  </a:lnTo>
                  <a:lnTo>
                    <a:pt x="4508" y="53682"/>
                  </a:lnTo>
                  <a:lnTo>
                    <a:pt x="8686" y="46532"/>
                  </a:lnTo>
                  <a:lnTo>
                    <a:pt x="27216" y="20993"/>
                  </a:lnTo>
                  <a:lnTo>
                    <a:pt x="30276" y="18669"/>
                  </a:lnTo>
                  <a:lnTo>
                    <a:pt x="35191" y="14579"/>
                  </a:lnTo>
                  <a:lnTo>
                    <a:pt x="37655" y="12242"/>
                  </a:lnTo>
                  <a:lnTo>
                    <a:pt x="38798" y="10617"/>
                  </a:lnTo>
                  <a:lnTo>
                    <a:pt x="40703" y="8966"/>
                  </a:lnTo>
                  <a:lnTo>
                    <a:pt x="44284" y="6527"/>
                  </a:lnTo>
                  <a:lnTo>
                    <a:pt x="47396" y="4749"/>
                  </a:lnTo>
                  <a:lnTo>
                    <a:pt x="51307" y="2870"/>
                  </a:lnTo>
                  <a:lnTo>
                    <a:pt x="53022" y="1371"/>
                  </a:lnTo>
                  <a:lnTo>
                    <a:pt x="52514" y="241"/>
                  </a:lnTo>
                  <a:lnTo>
                    <a:pt x="522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885"/>
            <p:cNvSpPr/>
            <p:nvPr/>
          </p:nvSpPr>
          <p:spPr>
            <a:xfrm>
              <a:off x="6904372" y="910173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3809" y="0"/>
                  </a:moveTo>
                  <a:lnTo>
                    <a:pt x="3009" y="0"/>
                  </a:lnTo>
                  <a:lnTo>
                    <a:pt x="2122" y="1117"/>
                  </a:lnTo>
                  <a:lnTo>
                    <a:pt x="761" y="4368"/>
                  </a:lnTo>
                  <a:lnTo>
                    <a:pt x="0" y="6883"/>
                  </a:lnTo>
                  <a:lnTo>
                    <a:pt x="685" y="7378"/>
                  </a:lnTo>
                  <a:lnTo>
                    <a:pt x="1523" y="7404"/>
                  </a:lnTo>
                  <a:lnTo>
                    <a:pt x="2603" y="6070"/>
                  </a:lnTo>
                  <a:lnTo>
                    <a:pt x="4330" y="3098"/>
                  </a:lnTo>
                  <a:lnTo>
                    <a:pt x="4711" y="1117"/>
                  </a:lnTo>
                  <a:lnTo>
                    <a:pt x="4025" y="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/>
            <p:cNvSpPr/>
            <p:nvPr/>
          </p:nvSpPr>
          <p:spPr>
            <a:xfrm>
              <a:off x="6962117" y="9028340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5">
                  <a:moveTo>
                    <a:pt x="9766" y="0"/>
                  </a:moveTo>
                  <a:lnTo>
                    <a:pt x="8839" y="0"/>
                  </a:lnTo>
                  <a:lnTo>
                    <a:pt x="8496" y="38"/>
                  </a:lnTo>
                  <a:lnTo>
                    <a:pt x="0" y="3886"/>
                  </a:lnTo>
                  <a:lnTo>
                    <a:pt x="368" y="4800"/>
                  </a:lnTo>
                  <a:lnTo>
                    <a:pt x="1066" y="5181"/>
                  </a:lnTo>
                  <a:lnTo>
                    <a:pt x="2286" y="5181"/>
                  </a:lnTo>
                  <a:lnTo>
                    <a:pt x="2641" y="5130"/>
                  </a:lnTo>
                  <a:lnTo>
                    <a:pt x="4102" y="4597"/>
                  </a:lnTo>
                  <a:lnTo>
                    <a:pt x="8458" y="3111"/>
                  </a:lnTo>
                  <a:lnTo>
                    <a:pt x="9842" y="2082"/>
                  </a:lnTo>
                  <a:lnTo>
                    <a:pt x="10382" y="1104"/>
                  </a:lnTo>
                  <a:lnTo>
                    <a:pt x="10355" y="444"/>
                  </a:lnTo>
                  <a:lnTo>
                    <a:pt x="10185" y="152"/>
                  </a:lnTo>
                  <a:lnTo>
                    <a:pt x="976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887"/>
            <p:cNvSpPr/>
            <p:nvPr/>
          </p:nvSpPr>
          <p:spPr>
            <a:xfrm>
              <a:off x="6919920" y="9034213"/>
              <a:ext cx="40005" cy="29209"/>
            </a:xfrm>
            <a:custGeom>
              <a:avLst/>
              <a:gdLst/>
              <a:ahLst/>
              <a:cxnLst/>
              <a:rect l="l" t="t" r="r" b="b"/>
              <a:pathLst>
                <a:path w="40004" h="29209">
                  <a:moveTo>
                    <a:pt x="38011" y="0"/>
                  </a:moveTo>
                  <a:lnTo>
                    <a:pt x="36106" y="0"/>
                  </a:lnTo>
                  <a:lnTo>
                    <a:pt x="35064" y="114"/>
                  </a:lnTo>
                  <a:lnTo>
                    <a:pt x="22758" y="6375"/>
                  </a:lnTo>
                  <a:lnTo>
                    <a:pt x="20688" y="7823"/>
                  </a:lnTo>
                  <a:lnTo>
                    <a:pt x="0" y="27940"/>
                  </a:lnTo>
                  <a:lnTo>
                    <a:pt x="76" y="28282"/>
                  </a:lnTo>
                  <a:lnTo>
                    <a:pt x="292" y="28613"/>
                  </a:lnTo>
                  <a:lnTo>
                    <a:pt x="495" y="28790"/>
                  </a:lnTo>
                  <a:lnTo>
                    <a:pt x="1155" y="28790"/>
                  </a:lnTo>
                  <a:lnTo>
                    <a:pt x="1460" y="28727"/>
                  </a:lnTo>
                  <a:lnTo>
                    <a:pt x="3047" y="28092"/>
                  </a:lnTo>
                  <a:lnTo>
                    <a:pt x="5600" y="25946"/>
                  </a:lnTo>
                  <a:lnTo>
                    <a:pt x="9359" y="21691"/>
                  </a:lnTo>
                  <a:lnTo>
                    <a:pt x="12179" y="18707"/>
                  </a:lnTo>
                  <a:lnTo>
                    <a:pt x="15354" y="15621"/>
                  </a:lnTo>
                  <a:lnTo>
                    <a:pt x="18707" y="13347"/>
                  </a:lnTo>
                  <a:lnTo>
                    <a:pt x="23634" y="10922"/>
                  </a:lnTo>
                  <a:lnTo>
                    <a:pt x="27660" y="8458"/>
                  </a:lnTo>
                  <a:lnTo>
                    <a:pt x="32550" y="4876"/>
                  </a:lnTo>
                  <a:lnTo>
                    <a:pt x="35852" y="2959"/>
                  </a:lnTo>
                  <a:lnTo>
                    <a:pt x="38696" y="1955"/>
                  </a:lnTo>
                  <a:lnTo>
                    <a:pt x="39446" y="1409"/>
                  </a:lnTo>
                  <a:lnTo>
                    <a:pt x="39446" y="508"/>
                  </a:lnTo>
                  <a:lnTo>
                    <a:pt x="38747" y="114"/>
                  </a:lnTo>
                  <a:lnTo>
                    <a:pt x="3801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8" name="object 888"/>
            <p:cNvSpPr/>
            <p:nvPr/>
          </p:nvSpPr>
          <p:spPr>
            <a:xfrm>
              <a:off x="6908339" y="9067091"/>
              <a:ext cx="9525" cy="13335"/>
            </a:xfrm>
            <a:custGeom>
              <a:avLst/>
              <a:gdLst/>
              <a:ahLst/>
              <a:cxnLst/>
              <a:rect l="l" t="t" r="r" b="b"/>
              <a:pathLst>
                <a:path w="9525" h="13334">
                  <a:moveTo>
                    <a:pt x="8369" y="0"/>
                  </a:moveTo>
                  <a:lnTo>
                    <a:pt x="7264" y="0"/>
                  </a:lnTo>
                  <a:lnTo>
                    <a:pt x="5968" y="1244"/>
                  </a:lnTo>
                  <a:lnTo>
                    <a:pt x="4470" y="4317"/>
                  </a:lnTo>
                  <a:lnTo>
                    <a:pt x="3022" y="6184"/>
                  </a:lnTo>
                  <a:lnTo>
                    <a:pt x="888" y="7835"/>
                  </a:lnTo>
                  <a:lnTo>
                    <a:pt x="0" y="9842"/>
                  </a:lnTo>
                  <a:lnTo>
                    <a:pt x="0" y="12928"/>
                  </a:lnTo>
                  <a:lnTo>
                    <a:pt x="571" y="13080"/>
                  </a:lnTo>
                  <a:lnTo>
                    <a:pt x="1142" y="13080"/>
                  </a:lnTo>
                  <a:lnTo>
                    <a:pt x="8953" y="838"/>
                  </a:lnTo>
                  <a:lnTo>
                    <a:pt x="8547" y="101"/>
                  </a:lnTo>
                  <a:lnTo>
                    <a:pt x="836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9" name="object 889"/>
            <p:cNvSpPr/>
            <p:nvPr/>
          </p:nvSpPr>
          <p:spPr>
            <a:xfrm>
              <a:off x="7022599" y="904027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1930" y="0"/>
                  </a:moveTo>
                  <a:lnTo>
                    <a:pt x="723" y="0"/>
                  </a:lnTo>
                  <a:lnTo>
                    <a:pt x="533" y="88"/>
                  </a:lnTo>
                  <a:lnTo>
                    <a:pt x="0" y="888"/>
                  </a:lnTo>
                  <a:lnTo>
                    <a:pt x="762" y="2222"/>
                  </a:lnTo>
                  <a:lnTo>
                    <a:pt x="3467" y="4254"/>
                  </a:lnTo>
                  <a:lnTo>
                    <a:pt x="6134" y="6184"/>
                  </a:lnTo>
                  <a:lnTo>
                    <a:pt x="10033" y="8940"/>
                  </a:lnTo>
                  <a:lnTo>
                    <a:pt x="13004" y="11455"/>
                  </a:lnTo>
                  <a:lnTo>
                    <a:pt x="16421" y="14871"/>
                  </a:lnTo>
                  <a:lnTo>
                    <a:pt x="19545" y="17868"/>
                  </a:lnTo>
                  <a:lnTo>
                    <a:pt x="23799" y="21793"/>
                  </a:lnTo>
                  <a:lnTo>
                    <a:pt x="26517" y="24637"/>
                  </a:lnTo>
                  <a:lnTo>
                    <a:pt x="28956" y="27736"/>
                  </a:lnTo>
                  <a:lnTo>
                    <a:pt x="30403" y="29908"/>
                  </a:lnTo>
                  <a:lnTo>
                    <a:pt x="31394" y="31889"/>
                  </a:lnTo>
                  <a:lnTo>
                    <a:pt x="31750" y="32334"/>
                  </a:lnTo>
                  <a:lnTo>
                    <a:pt x="32118" y="32334"/>
                  </a:lnTo>
                  <a:lnTo>
                    <a:pt x="32308" y="31178"/>
                  </a:lnTo>
                  <a:lnTo>
                    <a:pt x="31521" y="28994"/>
                  </a:lnTo>
                  <a:lnTo>
                    <a:pt x="3819" y="888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890"/>
            <p:cNvSpPr/>
            <p:nvPr/>
          </p:nvSpPr>
          <p:spPr>
            <a:xfrm>
              <a:off x="6946829" y="9021196"/>
              <a:ext cx="73025" cy="17780"/>
            </a:xfrm>
            <a:custGeom>
              <a:avLst/>
              <a:gdLst/>
              <a:ahLst/>
              <a:cxnLst/>
              <a:rect l="l" t="t" r="r" b="b"/>
              <a:pathLst>
                <a:path w="73025" h="17779">
                  <a:moveTo>
                    <a:pt x="47822" y="3721"/>
                  </a:moveTo>
                  <a:lnTo>
                    <a:pt x="31089" y="3721"/>
                  </a:lnTo>
                  <a:lnTo>
                    <a:pt x="36082" y="4445"/>
                  </a:lnTo>
                  <a:lnTo>
                    <a:pt x="42900" y="6134"/>
                  </a:lnTo>
                  <a:lnTo>
                    <a:pt x="47853" y="7188"/>
                  </a:lnTo>
                  <a:lnTo>
                    <a:pt x="53047" y="8089"/>
                  </a:lnTo>
                  <a:lnTo>
                    <a:pt x="56883" y="9436"/>
                  </a:lnTo>
                  <a:lnTo>
                    <a:pt x="61087" y="11861"/>
                  </a:lnTo>
                  <a:lnTo>
                    <a:pt x="69545" y="16891"/>
                  </a:lnTo>
                  <a:lnTo>
                    <a:pt x="71335" y="17678"/>
                  </a:lnTo>
                  <a:lnTo>
                    <a:pt x="72504" y="17678"/>
                  </a:lnTo>
                  <a:lnTo>
                    <a:pt x="72656" y="16637"/>
                  </a:lnTo>
                  <a:lnTo>
                    <a:pt x="49517" y="4140"/>
                  </a:lnTo>
                  <a:lnTo>
                    <a:pt x="47822" y="3721"/>
                  </a:lnTo>
                  <a:close/>
                </a:path>
                <a:path w="73025" h="17779">
                  <a:moveTo>
                    <a:pt x="27178" y="0"/>
                  </a:moveTo>
                  <a:lnTo>
                    <a:pt x="23952" y="0"/>
                  </a:lnTo>
                  <a:lnTo>
                    <a:pt x="23050" y="50"/>
                  </a:lnTo>
                  <a:lnTo>
                    <a:pt x="12496" y="1663"/>
                  </a:lnTo>
                  <a:lnTo>
                    <a:pt x="9690" y="2476"/>
                  </a:lnTo>
                  <a:lnTo>
                    <a:pt x="7048" y="3784"/>
                  </a:lnTo>
                  <a:lnTo>
                    <a:pt x="4660" y="4851"/>
                  </a:lnTo>
                  <a:lnTo>
                    <a:pt x="1333" y="6184"/>
                  </a:lnTo>
                  <a:lnTo>
                    <a:pt x="0" y="7416"/>
                  </a:lnTo>
                  <a:lnTo>
                    <a:pt x="98" y="8851"/>
                  </a:lnTo>
                  <a:lnTo>
                    <a:pt x="177" y="9067"/>
                  </a:lnTo>
                  <a:lnTo>
                    <a:pt x="2235" y="9067"/>
                  </a:lnTo>
                  <a:lnTo>
                    <a:pt x="3340" y="8851"/>
                  </a:lnTo>
                  <a:lnTo>
                    <a:pt x="6858" y="7632"/>
                  </a:lnTo>
                  <a:lnTo>
                    <a:pt x="10683" y="6134"/>
                  </a:lnTo>
                  <a:lnTo>
                    <a:pt x="14528" y="4445"/>
                  </a:lnTo>
                  <a:lnTo>
                    <a:pt x="17881" y="3721"/>
                  </a:lnTo>
                  <a:lnTo>
                    <a:pt x="47822" y="3721"/>
                  </a:lnTo>
                  <a:lnTo>
                    <a:pt x="44945" y="3009"/>
                  </a:lnTo>
                  <a:lnTo>
                    <a:pt x="39255" y="2032"/>
                  </a:lnTo>
                  <a:lnTo>
                    <a:pt x="34556" y="1168"/>
                  </a:lnTo>
                  <a:lnTo>
                    <a:pt x="29718" y="228"/>
                  </a:lnTo>
                  <a:lnTo>
                    <a:pt x="2717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1" name="object 891"/>
            <p:cNvSpPr/>
            <p:nvPr/>
          </p:nvSpPr>
          <p:spPr>
            <a:xfrm>
              <a:off x="6912805" y="9031852"/>
              <a:ext cx="27305" cy="28575"/>
            </a:xfrm>
            <a:custGeom>
              <a:avLst/>
              <a:gdLst/>
              <a:ahLst/>
              <a:cxnLst/>
              <a:rect l="l" t="t" r="r" b="b"/>
              <a:pathLst>
                <a:path w="27304" h="28575">
                  <a:moveTo>
                    <a:pt x="26815" y="0"/>
                  </a:moveTo>
                  <a:lnTo>
                    <a:pt x="25405" y="0"/>
                  </a:lnTo>
                  <a:lnTo>
                    <a:pt x="24249" y="457"/>
                  </a:lnTo>
                  <a:lnTo>
                    <a:pt x="21138" y="2451"/>
                  </a:lnTo>
                  <a:lnTo>
                    <a:pt x="18560" y="4648"/>
                  </a:lnTo>
                  <a:lnTo>
                    <a:pt x="16096" y="7594"/>
                  </a:lnTo>
                  <a:lnTo>
                    <a:pt x="13784" y="10185"/>
                  </a:lnTo>
                  <a:lnTo>
                    <a:pt x="10521" y="13614"/>
                  </a:lnTo>
                  <a:lnTo>
                    <a:pt x="7600" y="16471"/>
                  </a:lnTo>
                  <a:lnTo>
                    <a:pt x="3675" y="20066"/>
                  </a:lnTo>
                  <a:lnTo>
                    <a:pt x="1326" y="23406"/>
                  </a:lnTo>
                  <a:lnTo>
                    <a:pt x="18" y="26771"/>
                  </a:lnTo>
                  <a:lnTo>
                    <a:pt x="0" y="27584"/>
                  </a:lnTo>
                  <a:lnTo>
                    <a:pt x="208" y="27901"/>
                  </a:lnTo>
                  <a:lnTo>
                    <a:pt x="335" y="27965"/>
                  </a:lnTo>
                  <a:lnTo>
                    <a:pt x="881" y="27965"/>
                  </a:lnTo>
                  <a:lnTo>
                    <a:pt x="1440" y="27584"/>
                  </a:lnTo>
                  <a:lnTo>
                    <a:pt x="3853" y="25107"/>
                  </a:lnTo>
                  <a:lnTo>
                    <a:pt x="6050" y="22910"/>
                  </a:lnTo>
                  <a:lnTo>
                    <a:pt x="8031" y="21018"/>
                  </a:lnTo>
                  <a:lnTo>
                    <a:pt x="9771" y="19113"/>
                  </a:lnTo>
                  <a:lnTo>
                    <a:pt x="12095" y="16344"/>
                  </a:lnTo>
                  <a:lnTo>
                    <a:pt x="14673" y="13970"/>
                  </a:lnTo>
                  <a:lnTo>
                    <a:pt x="24275" y="6616"/>
                  </a:lnTo>
                  <a:lnTo>
                    <a:pt x="25824" y="4927"/>
                  </a:lnTo>
                  <a:lnTo>
                    <a:pt x="26827" y="2933"/>
                  </a:lnTo>
                  <a:lnTo>
                    <a:pt x="27132" y="1422"/>
                  </a:lnTo>
                  <a:lnTo>
                    <a:pt x="26967" y="368"/>
                  </a:lnTo>
                  <a:lnTo>
                    <a:pt x="2681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2" name="object 892"/>
            <p:cNvSpPr/>
            <p:nvPr/>
          </p:nvSpPr>
          <p:spPr>
            <a:xfrm>
              <a:off x="7057845" y="9074205"/>
              <a:ext cx="31750" cy="68580"/>
            </a:xfrm>
            <a:custGeom>
              <a:avLst/>
              <a:gdLst/>
              <a:ahLst/>
              <a:cxnLst/>
              <a:rect l="l" t="t" r="r" b="b"/>
              <a:pathLst>
                <a:path w="31750" h="68579">
                  <a:moveTo>
                    <a:pt x="850" y="0"/>
                  </a:moveTo>
                  <a:lnTo>
                    <a:pt x="139" y="0"/>
                  </a:lnTo>
                  <a:lnTo>
                    <a:pt x="0" y="76"/>
                  </a:lnTo>
                  <a:lnTo>
                    <a:pt x="0" y="965"/>
                  </a:lnTo>
                  <a:lnTo>
                    <a:pt x="609" y="2819"/>
                  </a:lnTo>
                  <a:lnTo>
                    <a:pt x="2082" y="6032"/>
                  </a:lnTo>
                  <a:lnTo>
                    <a:pt x="3352" y="9016"/>
                  </a:lnTo>
                  <a:lnTo>
                    <a:pt x="4978" y="13169"/>
                  </a:lnTo>
                  <a:lnTo>
                    <a:pt x="6845" y="16662"/>
                  </a:lnTo>
                  <a:lnTo>
                    <a:pt x="9778" y="21018"/>
                  </a:lnTo>
                  <a:lnTo>
                    <a:pt x="11302" y="24117"/>
                  </a:lnTo>
                  <a:lnTo>
                    <a:pt x="12115" y="27419"/>
                  </a:lnTo>
                  <a:lnTo>
                    <a:pt x="13373" y="31762"/>
                  </a:lnTo>
                  <a:lnTo>
                    <a:pt x="15659" y="39077"/>
                  </a:lnTo>
                  <a:lnTo>
                    <a:pt x="17043" y="43827"/>
                  </a:lnTo>
                  <a:lnTo>
                    <a:pt x="19837" y="68071"/>
                  </a:lnTo>
                  <a:lnTo>
                    <a:pt x="23939" y="68071"/>
                  </a:lnTo>
                  <a:lnTo>
                    <a:pt x="23621" y="64998"/>
                  </a:lnTo>
                  <a:lnTo>
                    <a:pt x="23500" y="63220"/>
                  </a:lnTo>
                  <a:lnTo>
                    <a:pt x="23393" y="56375"/>
                  </a:lnTo>
                  <a:lnTo>
                    <a:pt x="26873" y="56375"/>
                  </a:lnTo>
                  <a:lnTo>
                    <a:pt x="26288" y="55422"/>
                  </a:lnTo>
                  <a:lnTo>
                    <a:pt x="24485" y="51930"/>
                  </a:lnTo>
                  <a:lnTo>
                    <a:pt x="22834" y="47866"/>
                  </a:lnTo>
                  <a:lnTo>
                    <a:pt x="22047" y="45275"/>
                  </a:lnTo>
                  <a:lnTo>
                    <a:pt x="21742" y="42951"/>
                  </a:lnTo>
                  <a:lnTo>
                    <a:pt x="20561" y="39928"/>
                  </a:lnTo>
                  <a:lnTo>
                    <a:pt x="17945" y="34861"/>
                  </a:lnTo>
                  <a:lnTo>
                    <a:pt x="16217" y="30225"/>
                  </a:lnTo>
                  <a:lnTo>
                    <a:pt x="14592" y="23863"/>
                  </a:lnTo>
                  <a:lnTo>
                    <a:pt x="12598" y="18465"/>
                  </a:lnTo>
                  <a:lnTo>
                    <a:pt x="9321" y="11595"/>
                  </a:lnTo>
                  <a:lnTo>
                    <a:pt x="6261" y="6603"/>
                  </a:lnTo>
                  <a:lnTo>
                    <a:pt x="2705" y="2095"/>
                  </a:lnTo>
                  <a:lnTo>
                    <a:pt x="850" y="0"/>
                  </a:lnTo>
                  <a:close/>
                </a:path>
                <a:path w="31750" h="68579">
                  <a:moveTo>
                    <a:pt x="26873" y="56375"/>
                  </a:moveTo>
                  <a:lnTo>
                    <a:pt x="23393" y="56375"/>
                  </a:lnTo>
                  <a:lnTo>
                    <a:pt x="23964" y="57340"/>
                  </a:lnTo>
                  <a:lnTo>
                    <a:pt x="25374" y="59829"/>
                  </a:lnTo>
                  <a:lnTo>
                    <a:pt x="27241" y="63220"/>
                  </a:lnTo>
                  <a:lnTo>
                    <a:pt x="27241" y="66039"/>
                  </a:lnTo>
                  <a:lnTo>
                    <a:pt x="27508" y="68071"/>
                  </a:lnTo>
                  <a:lnTo>
                    <a:pt x="31534" y="68071"/>
                  </a:lnTo>
                  <a:lnTo>
                    <a:pt x="30556" y="64173"/>
                  </a:lnTo>
                  <a:lnTo>
                    <a:pt x="28930" y="59728"/>
                  </a:lnTo>
                  <a:lnTo>
                    <a:pt x="26873" y="56375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3" name="object 893"/>
            <p:cNvSpPr/>
            <p:nvPr/>
          </p:nvSpPr>
          <p:spPr>
            <a:xfrm>
              <a:off x="7092801" y="9142281"/>
              <a:ext cx="6680" cy="112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4" name="object 894"/>
            <p:cNvSpPr/>
            <p:nvPr/>
          </p:nvSpPr>
          <p:spPr>
            <a:xfrm>
              <a:off x="7068201" y="9078251"/>
              <a:ext cx="28575" cy="64135"/>
            </a:xfrm>
            <a:custGeom>
              <a:avLst/>
              <a:gdLst/>
              <a:ahLst/>
              <a:cxnLst/>
              <a:rect l="l" t="t" r="r" b="b"/>
              <a:pathLst>
                <a:path w="28575" h="64134">
                  <a:moveTo>
                    <a:pt x="2451" y="0"/>
                  </a:moveTo>
                  <a:lnTo>
                    <a:pt x="1269" y="0"/>
                  </a:lnTo>
                  <a:lnTo>
                    <a:pt x="1003" y="88"/>
                  </a:lnTo>
                  <a:lnTo>
                    <a:pt x="12" y="977"/>
                  </a:lnTo>
                  <a:lnTo>
                    <a:pt x="0" y="2654"/>
                  </a:lnTo>
                  <a:lnTo>
                    <a:pt x="1485" y="5308"/>
                  </a:lnTo>
                  <a:lnTo>
                    <a:pt x="3022" y="8191"/>
                  </a:lnTo>
                  <a:lnTo>
                    <a:pt x="9677" y="21285"/>
                  </a:lnTo>
                  <a:lnTo>
                    <a:pt x="11201" y="25958"/>
                  </a:lnTo>
                  <a:lnTo>
                    <a:pt x="12509" y="32638"/>
                  </a:lnTo>
                  <a:lnTo>
                    <a:pt x="13842" y="37718"/>
                  </a:lnTo>
                  <a:lnTo>
                    <a:pt x="23812" y="62217"/>
                  </a:lnTo>
                  <a:lnTo>
                    <a:pt x="24218" y="63093"/>
                  </a:lnTo>
                  <a:lnTo>
                    <a:pt x="24587" y="64033"/>
                  </a:lnTo>
                  <a:lnTo>
                    <a:pt x="28270" y="64033"/>
                  </a:lnTo>
                  <a:lnTo>
                    <a:pt x="22072" y="49009"/>
                  </a:lnTo>
                  <a:lnTo>
                    <a:pt x="19951" y="42976"/>
                  </a:lnTo>
                  <a:lnTo>
                    <a:pt x="17983" y="36017"/>
                  </a:lnTo>
                  <a:lnTo>
                    <a:pt x="16382" y="29921"/>
                  </a:lnTo>
                  <a:lnTo>
                    <a:pt x="14439" y="21894"/>
                  </a:lnTo>
                  <a:lnTo>
                    <a:pt x="12039" y="15506"/>
                  </a:lnTo>
                  <a:lnTo>
                    <a:pt x="8115" y="7861"/>
                  </a:lnTo>
                  <a:lnTo>
                    <a:pt x="5575" y="3479"/>
                  </a:lnTo>
                  <a:lnTo>
                    <a:pt x="3568" y="761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5" name="object 895"/>
            <p:cNvSpPr/>
            <p:nvPr/>
          </p:nvSpPr>
          <p:spPr>
            <a:xfrm>
              <a:off x="6945629" y="9011692"/>
              <a:ext cx="121920" cy="64135"/>
            </a:xfrm>
            <a:custGeom>
              <a:avLst/>
              <a:gdLst/>
              <a:ahLst/>
              <a:cxnLst/>
              <a:rect l="l" t="t" r="r" b="b"/>
              <a:pathLst>
                <a:path w="121920" h="64134">
                  <a:moveTo>
                    <a:pt x="58758" y="4762"/>
                  </a:moveTo>
                  <a:lnTo>
                    <a:pt x="26212" y="4762"/>
                  </a:lnTo>
                  <a:lnTo>
                    <a:pt x="27305" y="4813"/>
                  </a:lnTo>
                  <a:lnTo>
                    <a:pt x="30873" y="5257"/>
                  </a:lnTo>
                  <a:lnTo>
                    <a:pt x="35648" y="5588"/>
                  </a:lnTo>
                  <a:lnTo>
                    <a:pt x="42075" y="5753"/>
                  </a:lnTo>
                  <a:lnTo>
                    <a:pt x="46736" y="6616"/>
                  </a:lnTo>
                  <a:lnTo>
                    <a:pt x="51777" y="8559"/>
                  </a:lnTo>
                  <a:lnTo>
                    <a:pt x="55346" y="10350"/>
                  </a:lnTo>
                  <a:lnTo>
                    <a:pt x="59093" y="12801"/>
                  </a:lnTo>
                  <a:lnTo>
                    <a:pt x="62992" y="15049"/>
                  </a:lnTo>
                  <a:lnTo>
                    <a:pt x="96469" y="37249"/>
                  </a:lnTo>
                  <a:lnTo>
                    <a:pt x="103797" y="44386"/>
                  </a:lnTo>
                  <a:lnTo>
                    <a:pt x="106984" y="47383"/>
                  </a:lnTo>
                  <a:lnTo>
                    <a:pt x="110731" y="50634"/>
                  </a:lnTo>
                  <a:lnTo>
                    <a:pt x="113106" y="53594"/>
                  </a:lnTo>
                  <a:lnTo>
                    <a:pt x="115227" y="57683"/>
                  </a:lnTo>
                  <a:lnTo>
                    <a:pt x="116967" y="60413"/>
                  </a:lnTo>
                  <a:lnTo>
                    <a:pt x="118922" y="62826"/>
                  </a:lnTo>
                  <a:lnTo>
                    <a:pt x="120027" y="63576"/>
                  </a:lnTo>
                  <a:lnTo>
                    <a:pt x="120929" y="63576"/>
                  </a:lnTo>
                  <a:lnTo>
                    <a:pt x="121069" y="63538"/>
                  </a:lnTo>
                  <a:lnTo>
                    <a:pt x="121348" y="63360"/>
                  </a:lnTo>
                  <a:lnTo>
                    <a:pt x="121437" y="63195"/>
                  </a:lnTo>
                  <a:lnTo>
                    <a:pt x="121564" y="62293"/>
                  </a:lnTo>
                  <a:lnTo>
                    <a:pt x="120942" y="61074"/>
                  </a:lnTo>
                  <a:lnTo>
                    <a:pt x="118592" y="58420"/>
                  </a:lnTo>
                  <a:lnTo>
                    <a:pt x="116408" y="55156"/>
                  </a:lnTo>
                  <a:lnTo>
                    <a:pt x="113639" y="50012"/>
                  </a:lnTo>
                  <a:lnTo>
                    <a:pt x="110502" y="45783"/>
                  </a:lnTo>
                  <a:lnTo>
                    <a:pt x="105600" y="40551"/>
                  </a:lnTo>
                  <a:lnTo>
                    <a:pt x="102412" y="37033"/>
                  </a:lnTo>
                  <a:lnTo>
                    <a:pt x="99466" y="33591"/>
                  </a:lnTo>
                  <a:lnTo>
                    <a:pt x="96139" y="30734"/>
                  </a:lnTo>
                  <a:lnTo>
                    <a:pt x="90906" y="27127"/>
                  </a:lnTo>
                  <a:lnTo>
                    <a:pt x="86995" y="24218"/>
                  </a:lnTo>
                  <a:lnTo>
                    <a:pt x="63144" y="9753"/>
                  </a:lnTo>
                  <a:lnTo>
                    <a:pt x="61404" y="8191"/>
                  </a:lnTo>
                  <a:lnTo>
                    <a:pt x="60261" y="5905"/>
                  </a:lnTo>
                  <a:lnTo>
                    <a:pt x="58758" y="4762"/>
                  </a:lnTo>
                  <a:close/>
                </a:path>
                <a:path w="121920" h="64134">
                  <a:moveTo>
                    <a:pt x="33616" y="0"/>
                  </a:moveTo>
                  <a:lnTo>
                    <a:pt x="30175" y="0"/>
                  </a:lnTo>
                  <a:lnTo>
                    <a:pt x="29133" y="63"/>
                  </a:lnTo>
                  <a:lnTo>
                    <a:pt x="26568" y="508"/>
                  </a:lnTo>
                  <a:lnTo>
                    <a:pt x="22707" y="1104"/>
                  </a:lnTo>
                  <a:lnTo>
                    <a:pt x="16954" y="1930"/>
                  </a:lnTo>
                  <a:lnTo>
                    <a:pt x="13521" y="2743"/>
                  </a:lnTo>
                  <a:lnTo>
                    <a:pt x="10947" y="3873"/>
                  </a:lnTo>
                  <a:lnTo>
                    <a:pt x="7975" y="4660"/>
                  </a:lnTo>
                  <a:lnTo>
                    <a:pt x="3213" y="5486"/>
                  </a:lnTo>
                  <a:lnTo>
                    <a:pt x="774" y="6578"/>
                  </a:lnTo>
                  <a:lnTo>
                    <a:pt x="0" y="7797"/>
                  </a:lnTo>
                  <a:lnTo>
                    <a:pt x="31" y="8191"/>
                  </a:lnTo>
                  <a:lnTo>
                    <a:pt x="469" y="8978"/>
                  </a:lnTo>
                  <a:lnTo>
                    <a:pt x="1727" y="9372"/>
                  </a:lnTo>
                  <a:lnTo>
                    <a:pt x="5664" y="9372"/>
                  </a:lnTo>
                  <a:lnTo>
                    <a:pt x="9740" y="8636"/>
                  </a:lnTo>
                  <a:lnTo>
                    <a:pt x="16021" y="6578"/>
                  </a:lnTo>
                  <a:lnTo>
                    <a:pt x="18757" y="5715"/>
                  </a:lnTo>
                  <a:lnTo>
                    <a:pt x="21463" y="4927"/>
                  </a:lnTo>
                  <a:lnTo>
                    <a:pt x="23202" y="4762"/>
                  </a:lnTo>
                  <a:lnTo>
                    <a:pt x="58758" y="4762"/>
                  </a:lnTo>
                  <a:lnTo>
                    <a:pt x="58458" y="4533"/>
                  </a:lnTo>
                  <a:lnTo>
                    <a:pt x="36195" y="177"/>
                  </a:lnTo>
                  <a:lnTo>
                    <a:pt x="3361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6" name="object 896"/>
            <p:cNvSpPr/>
            <p:nvPr/>
          </p:nvSpPr>
          <p:spPr>
            <a:xfrm>
              <a:off x="6919873" y="9024683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79" h="14604">
                  <a:moveTo>
                    <a:pt x="17068" y="0"/>
                  </a:moveTo>
                  <a:lnTo>
                    <a:pt x="15570" y="0"/>
                  </a:lnTo>
                  <a:lnTo>
                    <a:pt x="13322" y="901"/>
                  </a:lnTo>
                  <a:lnTo>
                    <a:pt x="8204" y="4000"/>
                  </a:lnTo>
                  <a:lnTo>
                    <a:pt x="4063" y="7873"/>
                  </a:lnTo>
                  <a:lnTo>
                    <a:pt x="986" y="12115"/>
                  </a:lnTo>
                  <a:lnTo>
                    <a:pt x="0" y="13652"/>
                  </a:lnTo>
                  <a:lnTo>
                    <a:pt x="317" y="14262"/>
                  </a:lnTo>
                  <a:lnTo>
                    <a:pt x="419" y="14389"/>
                  </a:lnTo>
                  <a:lnTo>
                    <a:pt x="939" y="14389"/>
                  </a:lnTo>
                  <a:lnTo>
                    <a:pt x="1409" y="14160"/>
                  </a:lnTo>
                  <a:lnTo>
                    <a:pt x="4249" y="12090"/>
                  </a:lnTo>
                  <a:lnTo>
                    <a:pt x="7340" y="9690"/>
                  </a:lnTo>
                  <a:lnTo>
                    <a:pt x="10731" y="6845"/>
                  </a:lnTo>
                  <a:lnTo>
                    <a:pt x="13487" y="4787"/>
                  </a:lnTo>
                  <a:lnTo>
                    <a:pt x="16509" y="2844"/>
                  </a:lnTo>
                  <a:lnTo>
                    <a:pt x="17449" y="1777"/>
                  </a:lnTo>
                  <a:lnTo>
                    <a:pt x="17614" y="901"/>
                  </a:lnTo>
                  <a:lnTo>
                    <a:pt x="17602" y="469"/>
                  </a:lnTo>
                  <a:lnTo>
                    <a:pt x="17322" y="101"/>
                  </a:lnTo>
                  <a:lnTo>
                    <a:pt x="1706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897"/>
            <p:cNvSpPr/>
            <p:nvPr/>
          </p:nvSpPr>
          <p:spPr>
            <a:xfrm>
              <a:off x="7100331" y="9142281"/>
              <a:ext cx="5372" cy="112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8" name="object 898"/>
            <p:cNvSpPr/>
            <p:nvPr/>
          </p:nvSpPr>
          <p:spPr>
            <a:xfrm>
              <a:off x="7026745" y="9023082"/>
              <a:ext cx="76835" cy="119380"/>
            </a:xfrm>
            <a:custGeom>
              <a:avLst/>
              <a:gdLst/>
              <a:ahLst/>
              <a:cxnLst/>
              <a:rect l="l" t="t" r="r" b="b"/>
              <a:pathLst>
                <a:path w="76834" h="119379">
                  <a:moveTo>
                    <a:pt x="2463" y="0"/>
                  </a:moveTo>
                  <a:lnTo>
                    <a:pt x="1092" y="12"/>
                  </a:lnTo>
                  <a:lnTo>
                    <a:pt x="571" y="228"/>
                  </a:lnTo>
                  <a:lnTo>
                    <a:pt x="254" y="546"/>
                  </a:lnTo>
                  <a:lnTo>
                    <a:pt x="0" y="1371"/>
                  </a:lnTo>
                  <a:lnTo>
                    <a:pt x="76" y="1816"/>
                  </a:lnTo>
                  <a:lnTo>
                    <a:pt x="838" y="2959"/>
                  </a:lnTo>
                  <a:lnTo>
                    <a:pt x="2641" y="4572"/>
                  </a:lnTo>
                  <a:lnTo>
                    <a:pt x="6083" y="7023"/>
                  </a:lnTo>
                  <a:lnTo>
                    <a:pt x="8801" y="9474"/>
                  </a:lnTo>
                  <a:lnTo>
                    <a:pt x="12065" y="13055"/>
                  </a:lnTo>
                  <a:lnTo>
                    <a:pt x="15392" y="15900"/>
                  </a:lnTo>
                  <a:lnTo>
                    <a:pt x="20281" y="19240"/>
                  </a:lnTo>
                  <a:lnTo>
                    <a:pt x="23533" y="22085"/>
                  </a:lnTo>
                  <a:lnTo>
                    <a:pt x="26631" y="25755"/>
                  </a:lnTo>
                  <a:lnTo>
                    <a:pt x="30353" y="29845"/>
                  </a:lnTo>
                  <a:lnTo>
                    <a:pt x="36385" y="36195"/>
                  </a:lnTo>
                  <a:lnTo>
                    <a:pt x="39890" y="40830"/>
                  </a:lnTo>
                  <a:lnTo>
                    <a:pt x="42494" y="45885"/>
                  </a:lnTo>
                  <a:lnTo>
                    <a:pt x="45034" y="49428"/>
                  </a:lnTo>
                  <a:lnTo>
                    <a:pt x="48628" y="53022"/>
                  </a:lnTo>
                  <a:lnTo>
                    <a:pt x="51396" y="57048"/>
                  </a:lnTo>
                  <a:lnTo>
                    <a:pt x="54648" y="63398"/>
                  </a:lnTo>
                  <a:lnTo>
                    <a:pt x="56375" y="68414"/>
                  </a:lnTo>
                  <a:lnTo>
                    <a:pt x="57353" y="74447"/>
                  </a:lnTo>
                  <a:lnTo>
                    <a:pt x="59220" y="80975"/>
                  </a:lnTo>
                  <a:lnTo>
                    <a:pt x="62814" y="90957"/>
                  </a:lnTo>
                  <a:lnTo>
                    <a:pt x="65341" y="97218"/>
                  </a:lnTo>
                  <a:lnTo>
                    <a:pt x="67945" y="102641"/>
                  </a:lnTo>
                  <a:lnTo>
                    <a:pt x="69875" y="107022"/>
                  </a:lnTo>
                  <a:lnTo>
                    <a:pt x="71755" y="111747"/>
                  </a:lnTo>
                  <a:lnTo>
                    <a:pt x="72809" y="115595"/>
                  </a:lnTo>
                  <a:lnTo>
                    <a:pt x="73583" y="119202"/>
                  </a:lnTo>
                  <a:lnTo>
                    <a:pt x="76238" y="119202"/>
                  </a:lnTo>
                  <a:lnTo>
                    <a:pt x="65443" y="85305"/>
                  </a:lnTo>
                  <a:lnTo>
                    <a:pt x="64122" y="80594"/>
                  </a:lnTo>
                  <a:lnTo>
                    <a:pt x="53530" y="55016"/>
                  </a:lnTo>
                  <a:lnTo>
                    <a:pt x="50342" y="50177"/>
                  </a:lnTo>
                  <a:lnTo>
                    <a:pt x="21564" y="15582"/>
                  </a:lnTo>
                  <a:lnTo>
                    <a:pt x="5257" y="1524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9" name="object 899"/>
            <p:cNvSpPr/>
            <p:nvPr/>
          </p:nvSpPr>
          <p:spPr>
            <a:xfrm>
              <a:off x="7010771" y="9014544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1485" y="0"/>
                  </a:moveTo>
                  <a:lnTo>
                    <a:pt x="76" y="0"/>
                  </a:lnTo>
                  <a:lnTo>
                    <a:pt x="0" y="1549"/>
                  </a:lnTo>
                  <a:lnTo>
                    <a:pt x="1346" y="3238"/>
                  </a:lnTo>
                  <a:lnTo>
                    <a:pt x="4267" y="5270"/>
                  </a:lnTo>
                  <a:lnTo>
                    <a:pt x="5651" y="5816"/>
                  </a:lnTo>
                  <a:lnTo>
                    <a:pt x="6896" y="5816"/>
                  </a:lnTo>
                  <a:lnTo>
                    <a:pt x="7162" y="5740"/>
                  </a:lnTo>
                  <a:lnTo>
                    <a:pt x="7480" y="5486"/>
                  </a:lnTo>
                  <a:lnTo>
                    <a:pt x="7531" y="4330"/>
                  </a:lnTo>
                  <a:lnTo>
                    <a:pt x="6235" y="2946"/>
                  </a:lnTo>
                  <a:lnTo>
                    <a:pt x="2844" y="622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900"/>
            <p:cNvSpPr/>
            <p:nvPr/>
          </p:nvSpPr>
          <p:spPr>
            <a:xfrm>
              <a:off x="7108700" y="9142281"/>
              <a:ext cx="11938" cy="1122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1" name="object 901"/>
            <p:cNvSpPr/>
            <p:nvPr/>
          </p:nvSpPr>
          <p:spPr>
            <a:xfrm>
              <a:off x="7092491" y="9101307"/>
              <a:ext cx="23495" cy="41275"/>
            </a:xfrm>
            <a:custGeom>
              <a:avLst/>
              <a:gdLst/>
              <a:ahLst/>
              <a:cxnLst/>
              <a:rect l="l" t="t" r="r" b="b"/>
              <a:pathLst>
                <a:path w="23495" h="41275">
                  <a:moveTo>
                    <a:pt x="1308" y="0"/>
                  </a:moveTo>
                  <a:lnTo>
                    <a:pt x="584" y="0"/>
                  </a:lnTo>
                  <a:lnTo>
                    <a:pt x="0" y="139"/>
                  </a:lnTo>
                  <a:lnTo>
                    <a:pt x="0" y="3213"/>
                  </a:lnTo>
                  <a:lnTo>
                    <a:pt x="1003" y="5905"/>
                  </a:lnTo>
                  <a:lnTo>
                    <a:pt x="3467" y="9029"/>
                  </a:lnTo>
                  <a:lnTo>
                    <a:pt x="5041" y="11798"/>
                  </a:lnTo>
                  <a:lnTo>
                    <a:pt x="6515" y="15557"/>
                  </a:lnTo>
                  <a:lnTo>
                    <a:pt x="8318" y="19227"/>
                  </a:lnTo>
                  <a:lnTo>
                    <a:pt x="11252" y="24485"/>
                  </a:lnTo>
                  <a:lnTo>
                    <a:pt x="13271" y="28498"/>
                  </a:lnTo>
                  <a:lnTo>
                    <a:pt x="15303" y="33096"/>
                  </a:lnTo>
                  <a:lnTo>
                    <a:pt x="16129" y="36830"/>
                  </a:lnTo>
                  <a:lnTo>
                    <a:pt x="16217" y="40970"/>
                  </a:lnTo>
                  <a:lnTo>
                    <a:pt x="23279" y="40970"/>
                  </a:lnTo>
                  <a:lnTo>
                    <a:pt x="20548" y="35775"/>
                  </a:lnTo>
                  <a:lnTo>
                    <a:pt x="18072" y="31153"/>
                  </a:lnTo>
                  <a:lnTo>
                    <a:pt x="15684" y="25527"/>
                  </a:lnTo>
                  <a:lnTo>
                    <a:pt x="12738" y="17106"/>
                  </a:lnTo>
                  <a:lnTo>
                    <a:pt x="10007" y="11557"/>
                  </a:lnTo>
                  <a:lnTo>
                    <a:pt x="2501" y="1257"/>
                  </a:lnTo>
                  <a:lnTo>
                    <a:pt x="1879" y="431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2" name="object 902"/>
            <p:cNvSpPr/>
            <p:nvPr/>
          </p:nvSpPr>
          <p:spPr>
            <a:xfrm>
              <a:off x="7119381" y="9142281"/>
              <a:ext cx="25209" cy="1122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3" name="object 903"/>
            <p:cNvSpPr/>
            <p:nvPr/>
          </p:nvSpPr>
          <p:spPr>
            <a:xfrm>
              <a:off x="7093010" y="9090292"/>
              <a:ext cx="30480" cy="52069"/>
            </a:xfrm>
            <a:custGeom>
              <a:avLst/>
              <a:gdLst/>
              <a:ahLst/>
              <a:cxnLst/>
              <a:rect l="l" t="t" r="r" b="b"/>
              <a:pathLst>
                <a:path w="30479" h="52070">
                  <a:moveTo>
                    <a:pt x="2412" y="0"/>
                  </a:moveTo>
                  <a:lnTo>
                    <a:pt x="1181" y="0"/>
                  </a:lnTo>
                  <a:lnTo>
                    <a:pt x="888" y="165"/>
                  </a:lnTo>
                  <a:lnTo>
                    <a:pt x="0" y="1562"/>
                  </a:lnTo>
                  <a:lnTo>
                    <a:pt x="673" y="3771"/>
                  </a:lnTo>
                  <a:lnTo>
                    <a:pt x="3644" y="6997"/>
                  </a:lnTo>
                  <a:lnTo>
                    <a:pt x="6095" y="10210"/>
                  </a:lnTo>
                  <a:lnTo>
                    <a:pt x="9194" y="14922"/>
                  </a:lnTo>
                  <a:lnTo>
                    <a:pt x="11379" y="18897"/>
                  </a:lnTo>
                  <a:lnTo>
                    <a:pt x="15735" y="28651"/>
                  </a:lnTo>
                  <a:lnTo>
                    <a:pt x="16802" y="30797"/>
                  </a:lnTo>
                  <a:lnTo>
                    <a:pt x="18592" y="34188"/>
                  </a:lnTo>
                  <a:lnTo>
                    <a:pt x="19723" y="37122"/>
                  </a:lnTo>
                  <a:lnTo>
                    <a:pt x="20700" y="41008"/>
                  </a:lnTo>
                  <a:lnTo>
                    <a:pt x="21907" y="43865"/>
                  </a:lnTo>
                  <a:lnTo>
                    <a:pt x="23685" y="46697"/>
                  </a:lnTo>
                  <a:lnTo>
                    <a:pt x="25120" y="49403"/>
                  </a:lnTo>
                  <a:lnTo>
                    <a:pt x="26365" y="51993"/>
                  </a:lnTo>
                  <a:lnTo>
                    <a:pt x="30340" y="51993"/>
                  </a:lnTo>
                  <a:lnTo>
                    <a:pt x="27089" y="45123"/>
                  </a:lnTo>
                  <a:lnTo>
                    <a:pt x="25107" y="39890"/>
                  </a:lnTo>
                  <a:lnTo>
                    <a:pt x="23304" y="33528"/>
                  </a:lnTo>
                  <a:lnTo>
                    <a:pt x="21069" y="28397"/>
                  </a:lnTo>
                  <a:lnTo>
                    <a:pt x="17398" y="22186"/>
                  </a:lnTo>
                  <a:lnTo>
                    <a:pt x="13881" y="16725"/>
                  </a:lnTo>
                  <a:lnTo>
                    <a:pt x="8889" y="9474"/>
                  </a:lnTo>
                  <a:lnTo>
                    <a:pt x="5803" y="4762"/>
                  </a:lnTo>
                  <a:lnTo>
                    <a:pt x="3543" y="990"/>
                  </a:lnTo>
                  <a:lnTo>
                    <a:pt x="241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4" name="object 904"/>
            <p:cNvSpPr/>
            <p:nvPr/>
          </p:nvSpPr>
          <p:spPr>
            <a:xfrm>
              <a:off x="6997957" y="9003814"/>
              <a:ext cx="33020" cy="16510"/>
            </a:xfrm>
            <a:custGeom>
              <a:avLst/>
              <a:gdLst/>
              <a:ahLst/>
              <a:cxnLst/>
              <a:rect l="l" t="t" r="r" b="b"/>
              <a:pathLst>
                <a:path w="33020" h="16509">
                  <a:moveTo>
                    <a:pt x="3251" y="0"/>
                  </a:moveTo>
                  <a:lnTo>
                    <a:pt x="1422" y="0"/>
                  </a:lnTo>
                  <a:lnTo>
                    <a:pt x="685" y="253"/>
                  </a:lnTo>
                  <a:lnTo>
                    <a:pt x="76" y="1066"/>
                  </a:lnTo>
                  <a:lnTo>
                    <a:pt x="0" y="1485"/>
                  </a:lnTo>
                  <a:lnTo>
                    <a:pt x="279" y="2539"/>
                  </a:lnTo>
                  <a:lnTo>
                    <a:pt x="850" y="3124"/>
                  </a:lnTo>
                  <a:lnTo>
                    <a:pt x="2971" y="4051"/>
                  </a:lnTo>
                  <a:lnTo>
                    <a:pt x="6045" y="4851"/>
                  </a:lnTo>
                  <a:lnTo>
                    <a:pt x="10960" y="5676"/>
                  </a:lnTo>
                  <a:lnTo>
                    <a:pt x="14274" y="6400"/>
                  </a:lnTo>
                  <a:lnTo>
                    <a:pt x="17538" y="7365"/>
                  </a:lnTo>
                  <a:lnTo>
                    <a:pt x="20637" y="9055"/>
                  </a:lnTo>
                  <a:lnTo>
                    <a:pt x="25006" y="12230"/>
                  </a:lnTo>
                  <a:lnTo>
                    <a:pt x="28054" y="14350"/>
                  </a:lnTo>
                  <a:lnTo>
                    <a:pt x="30391" y="15887"/>
                  </a:lnTo>
                  <a:lnTo>
                    <a:pt x="31127" y="16167"/>
                  </a:lnTo>
                  <a:lnTo>
                    <a:pt x="32296" y="16167"/>
                  </a:lnTo>
                  <a:lnTo>
                    <a:pt x="32596" y="15887"/>
                  </a:lnTo>
                  <a:lnTo>
                    <a:pt x="32664" y="14185"/>
                  </a:lnTo>
                  <a:lnTo>
                    <a:pt x="31711" y="12471"/>
                  </a:lnTo>
                  <a:lnTo>
                    <a:pt x="10121" y="2311"/>
                  </a:lnTo>
                  <a:lnTo>
                    <a:pt x="6908" y="1257"/>
                  </a:lnTo>
                  <a:lnTo>
                    <a:pt x="4178" y="190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5" name="object 905"/>
            <p:cNvSpPr/>
            <p:nvPr/>
          </p:nvSpPr>
          <p:spPr>
            <a:xfrm>
              <a:off x="6949471" y="9002988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59">
                  <a:moveTo>
                    <a:pt x="42682" y="0"/>
                  </a:moveTo>
                  <a:lnTo>
                    <a:pt x="25359" y="0"/>
                  </a:lnTo>
                  <a:lnTo>
                    <a:pt x="21917" y="469"/>
                  </a:lnTo>
                  <a:lnTo>
                    <a:pt x="17587" y="1612"/>
                  </a:lnTo>
                  <a:lnTo>
                    <a:pt x="15034" y="2209"/>
                  </a:lnTo>
                  <a:lnTo>
                    <a:pt x="13078" y="2539"/>
                  </a:lnTo>
                  <a:lnTo>
                    <a:pt x="11326" y="3149"/>
                  </a:lnTo>
                  <a:lnTo>
                    <a:pt x="9027" y="4292"/>
                  </a:lnTo>
                  <a:lnTo>
                    <a:pt x="6500" y="5219"/>
                  </a:lnTo>
                  <a:lnTo>
                    <a:pt x="2512" y="6362"/>
                  </a:lnTo>
                  <a:lnTo>
                    <a:pt x="543" y="7670"/>
                  </a:lnTo>
                  <a:lnTo>
                    <a:pt x="0" y="9055"/>
                  </a:lnTo>
                  <a:lnTo>
                    <a:pt x="73" y="9359"/>
                  </a:lnTo>
                  <a:lnTo>
                    <a:pt x="353" y="9778"/>
                  </a:lnTo>
                  <a:lnTo>
                    <a:pt x="734" y="9918"/>
                  </a:lnTo>
                  <a:lnTo>
                    <a:pt x="1699" y="9918"/>
                  </a:lnTo>
                  <a:lnTo>
                    <a:pt x="2232" y="9817"/>
                  </a:lnTo>
                  <a:lnTo>
                    <a:pt x="4569" y="9055"/>
                  </a:lnTo>
                  <a:lnTo>
                    <a:pt x="7427" y="8204"/>
                  </a:lnTo>
                  <a:lnTo>
                    <a:pt x="10919" y="7226"/>
                  </a:lnTo>
                  <a:lnTo>
                    <a:pt x="14539" y="5956"/>
                  </a:lnTo>
                  <a:lnTo>
                    <a:pt x="19873" y="3835"/>
                  </a:lnTo>
                  <a:lnTo>
                    <a:pt x="24064" y="2984"/>
                  </a:lnTo>
                  <a:lnTo>
                    <a:pt x="40523" y="2984"/>
                  </a:lnTo>
                  <a:lnTo>
                    <a:pt x="43850" y="2463"/>
                  </a:lnTo>
                  <a:lnTo>
                    <a:pt x="43850" y="660"/>
                  </a:lnTo>
                  <a:lnTo>
                    <a:pt x="4268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6" name="object 906"/>
            <p:cNvSpPr/>
            <p:nvPr/>
          </p:nvSpPr>
          <p:spPr>
            <a:xfrm>
              <a:off x="7135383" y="9142281"/>
              <a:ext cx="4635" cy="424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907"/>
            <p:cNvSpPr/>
            <p:nvPr/>
          </p:nvSpPr>
          <p:spPr>
            <a:xfrm>
              <a:off x="7035584" y="9021403"/>
              <a:ext cx="104139" cy="121285"/>
            </a:xfrm>
            <a:custGeom>
              <a:avLst/>
              <a:gdLst/>
              <a:ahLst/>
              <a:cxnLst/>
              <a:rect l="l" t="t" r="r" b="b"/>
              <a:pathLst>
                <a:path w="104140" h="121284">
                  <a:moveTo>
                    <a:pt x="48637" y="38925"/>
                  </a:moveTo>
                  <a:lnTo>
                    <a:pt x="41948" y="38925"/>
                  </a:lnTo>
                  <a:lnTo>
                    <a:pt x="42303" y="38976"/>
                  </a:lnTo>
                  <a:lnTo>
                    <a:pt x="44462" y="39941"/>
                  </a:lnTo>
                  <a:lnTo>
                    <a:pt x="59677" y="60096"/>
                  </a:lnTo>
                  <a:lnTo>
                    <a:pt x="61544" y="63296"/>
                  </a:lnTo>
                  <a:lnTo>
                    <a:pt x="64147" y="67068"/>
                  </a:lnTo>
                  <a:lnTo>
                    <a:pt x="66408" y="70853"/>
                  </a:lnTo>
                  <a:lnTo>
                    <a:pt x="69354" y="76390"/>
                  </a:lnTo>
                  <a:lnTo>
                    <a:pt x="71881" y="80543"/>
                  </a:lnTo>
                  <a:lnTo>
                    <a:pt x="75133" y="85178"/>
                  </a:lnTo>
                  <a:lnTo>
                    <a:pt x="79222" y="91097"/>
                  </a:lnTo>
                  <a:lnTo>
                    <a:pt x="80606" y="94589"/>
                  </a:lnTo>
                  <a:lnTo>
                    <a:pt x="82067" y="100380"/>
                  </a:lnTo>
                  <a:lnTo>
                    <a:pt x="83464" y="104152"/>
                  </a:lnTo>
                  <a:lnTo>
                    <a:pt x="85432" y="107594"/>
                  </a:lnTo>
                  <a:lnTo>
                    <a:pt x="86893" y="110794"/>
                  </a:lnTo>
                  <a:lnTo>
                    <a:pt x="88578" y="115404"/>
                  </a:lnTo>
                  <a:lnTo>
                    <a:pt x="90119" y="118681"/>
                  </a:lnTo>
                  <a:lnTo>
                    <a:pt x="91427" y="120878"/>
                  </a:lnTo>
                  <a:lnTo>
                    <a:pt x="95923" y="120878"/>
                  </a:lnTo>
                  <a:lnTo>
                    <a:pt x="94640" y="118198"/>
                  </a:lnTo>
                  <a:lnTo>
                    <a:pt x="93017" y="115074"/>
                  </a:lnTo>
                  <a:lnTo>
                    <a:pt x="90587" y="110794"/>
                  </a:lnTo>
                  <a:lnTo>
                    <a:pt x="89357" y="108521"/>
                  </a:lnTo>
                  <a:lnTo>
                    <a:pt x="89233" y="108140"/>
                  </a:lnTo>
                  <a:lnTo>
                    <a:pt x="96117" y="108038"/>
                  </a:lnTo>
                  <a:lnTo>
                    <a:pt x="94653" y="105867"/>
                  </a:lnTo>
                  <a:lnTo>
                    <a:pt x="91998" y="103378"/>
                  </a:lnTo>
                  <a:lnTo>
                    <a:pt x="86601" y="100330"/>
                  </a:lnTo>
                  <a:lnTo>
                    <a:pt x="85153" y="96024"/>
                  </a:lnTo>
                  <a:lnTo>
                    <a:pt x="83400" y="91821"/>
                  </a:lnTo>
                  <a:lnTo>
                    <a:pt x="80136" y="84543"/>
                  </a:lnTo>
                  <a:lnTo>
                    <a:pt x="77139" y="79743"/>
                  </a:lnTo>
                  <a:lnTo>
                    <a:pt x="73050" y="75260"/>
                  </a:lnTo>
                  <a:lnTo>
                    <a:pt x="69811" y="70777"/>
                  </a:lnTo>
                  <a:lnTo>
                    <a:pt x="65318" y="63296"/>
                  </a:lnTo>
                  <a:lnTo>
                    <a:pt x="58788" y="52184"/>
                  </a:lnTo>
                  <a:lnTo>
                    <a:pt x="55587" y="47396"/>
                  </a:lnTo>
                  <a:lnTo>
                    <a:pt x="51663" y="42329"/>
                  </a:lnTo>
                  <a:lnTo>
                    <a:pt x="49059" y="39319"/>
                  </a:lnTo>
                  <a:lnTo>
                    <a:pt x="48637" y="38925"/>
                  </a:lnTo>
                  <a:close/>
                </a:path>
                <a:path w="104140" h="121284">
                  <a:moveTo>
                    <a:pt x="96117" y="108038"/>
                  </a:moveTo>
                  <a:lnTo>
                    <a:pt x="89674" y="108038"/>
                  </a:lnTo>
                  <a:lnTo>
                    <a:pt x="90068" y="108140"/>
                  </a:lnTo>
                  <a:lnTo>
                    <a:pt x="91414" y="108712"/>
                  </a:lnTo>
                  <a:lnTo>
                    <a:pt x="93598" y="110883"/>
                  </a:lnTo>
                  <a:lnTo>
                    <a:pt x="96812" y="115074"/>
                  </a:lnTo>
                  <a:lnTo>
                    <a:pt x="98717" y="118402"/>
                  </a:lnTo>
                  <a:lnTo>
                    <a:pt x="99796" y="120878"/>
                  </a:lnTo>
                  <a:lnTo>
                    <a:pt x="103885" y="120878"/>
                  </a:lnTo>
                  <a:lnTo>
                    <a:pt x="97256" y="109728"/>
                  </a:lnTo>
                  <a:lnTo>
                    <a:pt x="96117" y="108038"/>
                  </a:lnTo>
                  <a:close/>
                </a:path>
                <a:path w="104140" h="121284">
                  <a:moveTo>
                    <a:pt x="2438" y="0"/>
                  </a:moveTo>
                  <a:lnTo>
                    <a:pt x="1409" y="0"/>
                  </a:lnTo>
                  <a:lnTo>
                    <a:pt x="800" y="355"/>
                  </a:lnTo>
                  <a:lnTo>
                    <a:pt x="0" y="1968"/>
                  </a:lnTo>
                  <a:lnTo>
                    <a:pt x="2603" y="4203"/>
                  </a:lnTo>
                  <a:lnTo>
                    <a:pt x="8331" y="7543"/>
                  </a:lnTo>
                  <a:lnTo>
                    <a:pt x="12242" y="10121"/>
                  </a:lnTo>
                  <a:lnTo>
                    <a:pt x="39319" y="40411"/>
                  </a:lnTo>
                  <a:lnTo>
                    <a:pt x="51752" y="59817"/>
                  </a:lnTo>
                  <a:lnTo>
                    <a:pt x="53619" y="62865"/>
                  </a:lnTo>
                  <a:lnTo>
                    <a:pt x="54673" y="64452"/>
                  </a:lnTo>
                  <a:lnTo>
                    <a:pt x="55168" y="64795"/>
                  </a:lnTo>
                  <a:lnTo>
                    <a:pt x="55981" y="64795"/>
                  </a:lnTo>
                  <a:lnTo>
                    <a:pt x="56273" y="64617"/>
                  </a:lnTo>
                  <a:lnTo>
                    <a:pt x="56895" y="63474"/>
                  </a:lnTo>
                  <a:lnTo>
                    <a:pt x="56375" y="61836"/>
                  </a:lnTo>
                  <a:lnTo>
                    <a:pt x="54203" y="59334"/>
                  </a:lnTo>
                  <a:lnTo>
                    <a:pt x="52412" y="56362"/>
                  </a:lnTo>
                  <a:lnTo>
                    <a:pt x="50126" y="51460"/>
                  </a:lnTo>
                  <a:lnTo>
                    <a:pt x="47866" y="47790"/>
                  </a:lnTo>
                  <a:lnTo>
                    <a:pt x="44602" y="43713"/>
                  </a:lnTo>
                  <a:lnTo>
                    <a:pt x="42595" y="41097"/>
                  </a:lnTo>
                  <a:lnTo>
                    <a:pt x="41360" y="39331"/>
                  </a:lnTo>
                  <a:lnTo>
                    <a:pt x="41490" y="38938"/>
                  </a:lnTo>
                  <a:lnTo>
                    <a:pt x="41643" y="38925"/>
                  </a:lnTo>
                  <a:lnTo>
                    <a:pt x="48637" y="38925"/>
                  </a:lnTo>
                  <a:lnTo>
                    <a:pt x="46608" y="37033"/>
                  </a:lnTo>
                  <a:lnTo>
                    <a:pt x="43446" y="34594"/>
                  </a:lnTo>
                  <a:lnTo>
                    <a:pt x="37922" y="30759"/>
                  </a:lnTo>
                  <a:lnTo>
                    <a:pt x="35737" y="28879"/>
                  </a:lnTo>
                  <a:lnTo>
                    <a:pt x="35217" y="27749"/>
                  </a:lnTo>
                  <a:lnTo>
                    <a:pt x="33045" y="25501"/>
                  </a:lnTo>
                  <a:lnTo>
                    <a:pt x="28308" y="21259"/>
                  </a:lnTo>
                  <a:lnTo>
                    <a:pt x="24790" y="17614"/>
                  </a:lnTo>
                  <a:lnTo>
                    <a:pt x="2781" y="88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8" name="object 908"/>
            <p:cNvSpPr/>
            <p:nvPr/>
          </p:nvSpPr>
          <p:spPr>
            <a:xfrm>
              <a:off x="7127002" y="9142281"/>
              <a:ext cx="8369" cy="112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9" name="object 909"/>
            <p:cNvSpPr/>
            <p:nvPr/>
          </p:nvSpPr>
          <p:spPr>
            <a:xfrm>
              <a:off x="7109020" y="9089258"/>
              <a:ext cx="34290" cy="50800"/>
            </a:xfrm>
            <a:custGeom>
              <a:avLst/>
              <a:gdLst/>
              <a:ahLst/>
              <a:cxnLst/>
              <a:rect l="l" t="t" r="r" b="b"/>
              <a:pathLst>
                <a:path w="34290" h="50800">
                  <a:moveTo>
                    <a:pt x="1587" y="0"/>
                  </a:moveTo>
                  <a:lnTo>
                    <a:pt x="876" y="0"/>
                  </a:lnTo>
                  <a:lnTo>
                    <a:pt x="0" y="634"/>
                  </a:lnTo>
                  <a:lnTo>
                    <a:pt x="5130" y="8318"/>
                  </a:lnTo>
                  <a:lnTo>
                    <a:pt x="7467" y="11341"/>
                  </a:lnTo>
                  <a:lnTo>
                    <a:pt x="9575" y="13373"/>
                  </a:lnTo>
                  <a:lnTo>
                    <a:pt x="10972" y="15938"/>
                  </a:lnTo>
                  <a:lnTo>
                    <a:pt x="23037" y="35255"/>
                  </a:lnTo>
                  <a:lnTo>
                    <a:pt x="25654" y="38214"/>
                  </a:lnTo>
                  <a:lnTo>
                    <a:pt x="28829" y="42075"/>
                  </a:lnTo>
                  <a:lnTo>
                    <a:pt x="30873" y="45758"/>
                  </a:lnTo>
                  <a:lnTo>
                    <a:pt x="32372" y="49936"/>
                  </a:lnTo>
                  <a:lnTo>
                    <a:pt x="32867" y="50723"/>
                  </a:lnTo>
                  <a:lnTo>
                    <a:pt x="33413" y="50723"/>
                  </a:lnTo>
                  <a:lnTo>
                    <a:pt x="33604" y="50660"/>
                  </a:lnTo>
                  <a:lnTo>
                    <a:pt x="33782" y="50050"/>
                  </a:lnTo>
                  <a:lnTo>
                    <a:pt x="33807" y="47142"/>
                  </a:lnTo>
                  <a:lnTo>
                    <a:pt x="32677" y="43408"/>
                  </a:lnTo>
                  <a:lnTo>
                    <a:pt x="29883" y="38455"/>
                  </a:lnTo>
                  <a:lnTo>
                    <a:pt x="27330" y="35051"/>
                  </a:lnTo>
                  <a:lnTo>
                    <a:pt x="23850" y="31673"/>
                  </a:lnTo>
                  <a:lnTo>
                    <a:pt x="21742" y="28486"/>
                  </a:lnTo>
                  <a:lnTo>
                    <a:pt x="19954" y="23914"/>
                  </a:lnTo>
                  <a:lnTo>
                    <a:pt x="18288" y="20853"/>
                  </a:lnTo>
                  <a:lnTo>
                    <a:pt x="15836" y="17627"/>
                  </a:lnTo>
                  <a:lnTo>
                    <a:pt x="12955" y="13373"/>
                  </a:lnTo>
                  <a:lnTo>
                    <a:pt x="8407" y="6261"/>
                  </a:lnTo>
                  <a:lnTo>
                    <a:pt x="5397" y="2501"/>
                  </a:lnTo>
                  <a:lnTo>
                    <a:pt x="2819" y="609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0" name="object 910"/>
            <p:cNvSpPr/>
            <p:nvPr/>
          </p:nvSpPr>
          <p:spPr>
            <a:xfrm>
              <a:off x="7064642" y="9032940"/>
              <a:ext cx="42545" cy="52069"/>
            </a:xfrm>
            <a:custGeom>
              <a:avLst/>
              <a:gdLst/>
              <a:ahLst/>
              <a:cxnLst/>
              <a:rect l="l" t="t" r="r" b="b"/>
              <a:pathLst>
                <a:path w="42545" h="52070">
                  <a:moveTo>
                    <a:pt x="2921" y="0"/>
                  </a:moveTo>
                  <a:lnTo>
                    <a:pt x="1638" y="0"/>
                  </a:lnTo>
                  <a:lnTo>
                    <a:pt x="1409" y="38"/>
                  </a:lnTo>
                  <a:lnTo>
                    <a:pt x="698" y="317"/>
                  </a:lnTo>
                  <a:lnTo>
                    <a:pt x="330" y="711"/>
                  </a:lnTo>
                  <a:lnTo>
                    <a:pt x="0" y="1739"/>
                  </a:lnTo>
                  <a:lnTo>
                    <a:pt x="76" y="2336"/>
                  </a:lnTo>
                  <a:lnTo>
                    <a:pt x="18567" y="21361"/>
                  </a:lnTo>
                  <a:lnTo>
                    <a:pt x="22275" y="24803"/>
                  </a:lnTo>
                  <a:lnTo>
                    <a:pt x="25209" y="27736"/>
                  </a:lnTo>
                  <a:lnTo>
                    <a:pt x="27317" y="30962"/>
                  </a:lnTo>
                  <a:lnTo>
                    <a:pt x="29603" y="36017"/>
                  </a:lnTo>
                  <a:lnTo>
                    <a:pt x="32296" y="40449"/>
                  </a:lnTo>
                  <a:lnTo>
                    <a:pt x="36614" y="46240"/>
                  </a:lnTo>
                  <a:lnTo>
                    <a:pt x="38811" y="49428"/>
                  </a:lnTo>
                  <a:lnTo>
                    <a:pt x="39712" y="51155"/>
                  </a:lnTo>
                  <a:lnTo>
                    <a:pt x="40259" y="51612"/>
                  </a:lnTo>
                  <a:lnTo>
                    <a:pt x="41033" y="51612"/>
                  </a:lnTo>
                  <a:lnTo>
                    <a:pt x="41262" y="51498"/>
                  </a:lnTo>
                  <a:lnTo>
                    <a:pt x="42037" y="50584"/>
                  </a:lnTo>
                  <a:lnTo>
                    <a:pt x="41427" y="47904"/>
                  </a:lnTo>
                  <a:lnTo>
                    <a:pt x="39484" y="43294"/>
                  </a:lnTo>
                  <a:lnTo>
                    <a:pt x="37350" y="39725"/>
                  </a:lnTo>
                  <a:lnTo>
                    <a:pt x="34163" y="35801"/>
                  </a:lnTo>
                  <a:lnTo>
                    <a:pt x="31800" y="32334"/>
                  </a:lnTo>
                  <a:lnTo>
                    <a:pt x="13741" y="11658"/>
                  </a:lnTo>
                  <a:lnTo>
                    <a:pt x="11150" y="9144"/>
                  </a:lnTo>
                  <a:lnTo>
                    <a:pt x="8043" y="5778"/>
                  </a:lnTo>
                  <a:lnTo>
                    <a:pt x="6007" y="3327"/>
                  </a:lnTo>
                  <a:lnTo>
                    <a:pt x="4229" y="80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1" name="object 911"/>
            <p:cNvSpPr/>
            <p:nvPr/>
          </p:nvSpPr>
          <p:spPr>
            <a:xfrm>
              <a:off x="7035349" y="9010610"/>
              <a:ext cx="27305" cy="20320"/>
            </a:xfrm>
            <a:custGeom>
              <a:avLst/>
              <a:gdLst/>
              <a:ahLst/>
              <a:cxnLst/>
              <a:rect l="l" t="t" r="r" b="b"/>
              <a:pathLst>
                <a:path w="27304" h="20320">
                  <a:moveTo>
                    <a:pt x="1777" y="0"/>
                  </a:moveTo>
                  <a:lnTo>
                    <a:pt x="342" y="0"/>
                  </a:lnTo>
                  <a:lnTo>
                    <a:pt x="0" y="292"/>
                  </a:lnTo>
                  <a:lnTo>
                    <a:pt x="0" y="2006"/>
                  </a:lnTo>
                  <a:lnTo>
                    <a:pt x="1155" y="3822"/>
                  </a:lnTo>
                  <a:lnTo>
                    <a:pt x="3975" y="5905"/>
                  </a:lnTo>
                  <a:lnTo>
                    <a:pt x="7365" y="7962"/>
                  </a:lnTo>
                  <a:lnTo>
                    <a:pt x="12915" y="10985"/>
                  </a:lnTo>
                  <a:lnTo>
                    <a:pt x="16827" y="13411"/>
                  </a:lnTo>
                  <a:lnTo>
                    <a:pt x="20891" y="16332"/>
                  </a:lnTo>
                  <a:lnTo>
                    <a:pt x="23139" y="18186"/>
                  </a:lnTo>
                  <a:lnTo>
                    <a:pt x="24510" y="19697"/>
                  </a:lnTo>
                  <a:lnTo>
                    <a:pt x="25463" y="20192"/>
                  </a:lnTo>
                  <a:lnTo>
                    <a:pt x="26441" y="20180"/>
                  </a:lnTo>
                  <a:lnTo>
                    <a:pt x="26720" y="20091"/>
                  </a:lnTo>
                  <a:lnTo>
                    <a:pt x="27076" y="19176"/>
                  </a:lnTo>
                  <a:lnTo>
                    <a:pt x="26454" y="17818"/>
                  </a:lnTo>
                  <a:lnTo>
                    <a:pt x="23888" y="14579"/>
                  </a:lnTo>
                  <a:lnTo>
                    <a:pt x="19557" y="11150"/>
                  </a:lnTo>
                  <a:lnTo>
                    <a:pt x="11760" y="6261"/>
                  </a:lnTo>
                  <a:lnTo>
                    <a:pt x="6705" y="3009"/>
                  </a:lnTo>
                  <a:lnTo>
                    <a:pt x="3035" y="5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2" name="object 912"/>
            <p:cNvSpPr/>
            <p:nvPr/>
          </p:nvSpPr>
          <p:spPr>
            <a:xfrm>
              <a:off x="6975101" y="8991739"/>
              <a:ext cx="57150" cy="17145"/>
            </a:xfrm>
            <a:custGeom>
              <a:avLst/>
              <a:gdLst/>
              <a:ahLst/>
              <a:cxnLst/>
              <a:rect l="l" t="t" r="r" b="b"/>
              <a:pathLst>
                <a:path w="57150" h="17145">
                  <a:moveTo>
                    <a:pt x="37901" y="3873"/>
                  </a:moveTo>
                  <a:lnTo>
                    <a:pt x="20142" y="3873"/>
                  </a:lnTo>
                  <a:lnTo>
                    <a:pt x="23647" y="4330"/>
                  </a:lnTo>
                  <a:lnTo>
                    <a:pt x="27279" y="5473"/>
                  </a:lnTo>
                  <a:lnTo>
                    <a:pt x="31254" y="6629"/>
                  </a:lnTo>
                  <a:lnTo>
                    <a:pt x="37388" y="8343"/>
                  </a:lnTo>
                  <a:lnTo>
                    <a:pt x="41846" y="10058"/>
                  </a:lnTo>
                  <a:lnTo>
                    <a:pt x="46697" y="12598"/>
                  </a:lnTo>
                  <a:lnTo>
                    <a:pt x="50152" y="14554"/>
                  </a:lnTo>
                  <a:lnTo>
                    <a:pt x="53263" y="16484"/>
                  </a:lnTo>
                  <a:lnTo>
                    <a:pt x="54648" y="16992"/>
                  </a:lnTo>
                  <a:lnTo>
                    <a:pt x="56019" y="16992"/>
                  </a:lnTo>
                  <a:lnTo>
                    <a:pt x="56324" y="16891"/>
                  </a:lnTo>
                  <a:lnTo>
                    <a:pt x="56591" y="16624"/>
                  </a:lnTo>
                  <a:lnTo>
                    <a:pt x="56565" y="15367"/>
                  </a:lnTo>
                  <a:lnTo>
                    <a:pt x="54698" y="13500"/>
                  </a:lnTo>
                  <a:lnTo>
                    <a:pt x="49085" y="9677"/>
                  </a:lnTo>
                  <a:lnTo>
                    <a:pt x="44894" y="7150"/>
                  </a:lnTo>
                  <a:lnTo>
                    <a:pt x="40453" y="4965"/>
                  </a:lnTo>
                  <a:lnTo>
                    <a:pt x="37901" y="3873"/>
                  </a:lnTo>
                  <a:close/>
                </a:path>
                <a:path w="57150" h="17145">
                  <a:moveTo>
                    <a:pt x="22377" y="0"/>
                  </a:moveTo>
                  <a:lnTo>
                    <a:pt x="8140" y="0"/>
                  </a:lnTo>
                  <a:lnTo>
                    <a:pt x="4737" y="469"/>
                  </a:lnTo>
                  <a:lnTo>
                    <a:pt x="1384" y="1638"/>
                  </a:lnTo>
                  <a:lnTo>
                    <a:pt x="0" y="2959"/>
                  </a:lnTo>
                  <a:lnTo>
                    <a:pt x="121" y="5029"/>
                  </a:lnTo>
                  <a:lnTo>
                    <a:pt x="1333" y="5664"/>
                  </a:lnTo>
                  <a:lnTo>
                    <a:pt x="3581" y="5664"/>
                  </a:lnTo>
                  <a:lnTo>
                    <a:pt x="5803" y="5473"/>
                  </a:lnTo>
                  <a:lnTo>
                    <a:pt x="8699" y="5016"/>
                  </a:lnTo>
                  <a:lnTo>
                    <a:pt x="11798" y="4203"/>
                  </a:lnTo>
                  <a:lnTo>
                    <a:pt x="15100" y="3873"/>
                  </a:lnTo>
                  <a:lnTo>
                    <a:pt x="37901" y="3873"/>
                  </a:lnTo>
                  <a:lnTo>
                    <a:pt x="37160" y="3556"/>
                  </a:lnTo>
                  <a:lnTo>
                    <a:pt x="32981" y="2082"/>
                  </a:lnTo>
                  <a:lnTo>
                    <a:pt x="29756" y="1155"/>
                  </a:lnTo>
                  <a:lnTo>
                    <a:pt x="25984" y="330"/>
                  </a:lnTo>
                  <a:lnTo>
                    <a:pt x="2237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3" name="object 913"/>
            <p:cNvSpPr/>
            <p:nvPr/>
          </p:nvSpPr>
          <p:spPr>
            <a:xfrm>
              <a:off x="6940670" y="8997614"/>
              <a:ext cx="27305" cy="16510"/>
            </a:xfrm>
            <a:custGeom>
              <a:avLst/>
              <a:gdLst/>
              <a:ahLst/>
              <a:cxnLst/>
              <a:rect l="l" t="t" r="r" b="b"/>
              <a:pathLst>
                <a:path w="27304" h="16509">
                  <a:moveTo>
                    <a:pt x="26022" y="0"/>
                  </a:moveTo>
                  <a:lnTo>
                    <a:pt x="23698" y="0"/>
                  </a:lnTo>
                  <a:lnTo>
                    <a:pt x="22783" y="126"/>
                  </a:lnTo>
                  <a:lnTo>
                    <a:pt x="0" y="15811"/>
                  </a:lnTo>
                  <a:lnTo>
                    <a:pt x="139" y="16065"/>
                  </a:lnTo>
                  <a:lnTo>
                    <a:pt x="749" y="16065"/>
                  </a:lnTo>
                  <a:lnTo>
                    <a:pt x="2095" y="15112"/>
                  </a:lnTo>
                  <a:lnTo>
                    <a:pt x="4813" y="13068"/>
                  </a:lnTo>
                  <a:lnTo>
                    <a:pt x="8458" y="10477"/>
                  </a:lnTo>
                  <a:lnTo>
                    <a:pt x="13500" y="7061"/>
                  </a:lnTo>
                  <a:lnTo>
                    <a:pt x="18072" y="5118"/>
                  </a:lnTo>
                  <a:lnTo>
                    <a:pt x="24002" y="3797"/>
                  </a:lnTo>
                  <a:lnTo>
                    <a:pt x="26923" y="2400"/>
                  </a:lnTo>
                  <a:lnTo>
                    <a:pt x="26923" y="431"/>
                  </a:lnTo>
                  <a:lnTo>
                    <a:pt x="2602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4" name="object 914"/>
            <p:cNvSpPr/>
            <p:nvPr/>
          </p:nvSpPr>
          <p:spPr>
            <a:xfrm>
              <a:off x="7135978" y="9113206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59">
                  <a:moveTo>
                    <a:pt x="1752" y="0"/>
                  </a:moveTo>
                  <a:lnTo>
                    <a:pt x="711" y="0"/>
                  </a:lnTo>
                  <a:lnTo>
                    <a:pt x="457" y="114"/>
                  </a:lnTo>
                  <a:lnTo>
                    <a:pt x="0" y="1968"/>
                  </a:lnTo>
                  <a:lnTo>
                    <a:pt x="800" y="4851"/>
                  </a:lnTo>
                  <a:lnTo>
                    <a:pt x="2552" y="7747"/>
                  </a:lnTo>
                  <a:lnTo>
                    <a:pt x="4000" y="10071"/>
                  </a:lnTo>
                  <a:lnTo>
                    <a:pt x="4622" y="10071"/>
                  </a:lnTo>
                  <a:lnTo>
                    <a:pt x="4787" y="9118"/>
                  </a:lnTo>
                  <a:lnTo>
                    <a:pt x="3987" y="6273"/>
                  </a:lnTo>
                  <a:lnTo>
                    <a:pt x="2717" y="2616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5" name="object 915"/>
            <p:cNvSpPr/>
            <p:nvPr/>
          </p:nvSpPr>
          <p:spPr>
            <a:xfrm>
              <a:off x="7061696" y="9013715"/>
              <a:ext cx="78740" cy="96520"/>
            </a:xfrm>
            <a:custGeom>
              <a:avLst/>
              <a:gdLst/>
              <a:ahLst/>
              <a:cxnLst/>
              <a:rect l="l" t="t" r="r" b="b"/>
              <a:pathLst>
                <a:path w="78740" h="96520">
                  <a:moveTo>
                    <a:pt x="1409" y="0"/>
                  </a:moveTo>
                  <a:lnTo>
                    <a:pt x="495" y="0"/>
                  </a:lnTo>
                  <a:lnTo>
                    <a:pt x="0" y="88"/>
                  </a:lnTo>
                  <a:lnTo>
                    <a:pt x="0" y="2374"/>
                  </a:lnTo>
                  <a:lnTo>
                    <a:pt x="889" y="4419"/>
                  </a:lnTo>
                  <a:lnTo>
                    <a:pt x="4965" y="8381"/>
                  </a:lnTo>
                  <a:lnTo>
                    <a:pt x="7556" y="10972"/>
                  </a:lnTo>
                  <a:lnTo>
                    <a:pt x="14135" y="17310"/>
                  </a:lnTo>
                  <a:lnTo>
                    <a:pt x="16179" y="19951"/>
                  </a:lnTo>
                  <a:lnTo>
                    <a:pt x="17322" y="22732"/>
                  </a:lnTo>
                  <a:lnTo>
                    <a:pt x="19532" y="25247"/>
                  </a:lnTo>
                  <a:lnTo>
                    <a:pt x="23774" y="28600"/>
                  </a:lnTo>
                  <a:lnTo>
                    <a:pt x="26352" y="31432"/>
                  </a:lnTo>
                  <a:lnTo>
                    <a:pt x="28473" y="35102"/>
                  </a:lnTo>
                  <a:lnTo>
                    <a:pt x="30607" y="37998"/>
                  </a:lnTo>
                  <a:lnTo>
                    <a:pt x="33705" y="41427"/>
                  </a:lnTo>
                  <a:lnTo>
                    <a:pt x="35953" y="45224"/>
                  </a:lnTo>
                  <a:lnTo>
                    <a:pt x="38392" y="51180"/>
                  </a:lnTo>
                  <a:lnTo>
                    <a:pt x="41097" y="55511"/>
                  </a:lnTo>
                  <a:lnTo>
                    <a:pt x="45262" y="60172"/>
                  </a:lnTo>
                  <a:lnTo>
                    <a:pt x="47701" y="63969"/>
                  </a:lnTo>
                  <a:lnTo>
                    <a:pt x="49580" y="68706"/>
                  </a:lnTo>
                  <a:lnTo>
                    <a:pt x="51625" y="71716"/>
                  </a:lnTo>
                  <a:lnTo>
                    <a:pt x="70040" y="95186"/>
                  </a:lnTo>
                  <a:lnTo>
                    <a:pt x="70967" y="96088"/>
                  </a:lnTo>
                  <a:lnTo>
                    <a:pt x="71640" y="96088"/>
                  </a:lnTo>
                  <a:lnTo>
                    <a:pt x="71958" y="96024"/>
                  </a:lnTo>
                  <a:lnTo>
                    <a:pt x="71958" y="94259"/>
                  </a:lnTo>
                  <a:lnTo>
                    <a:pt x="70256" y="90766"/>
                  </a:lnTo>
                  <a:lnTo>
                    <a:pt x="64849" y="82727"/>
                  </a:lnTo>
                  <a:lnTo>
                    <a:pt x="59615" y="75031"/>
                  </a:lnTo>
                  <a:lnTo>
                    <a:pt x="56515" y="70599"/>
                  </a:lnTo>
                  <a:lnTo>
                    <a:pt x="52108" y="64401"/>
                  </a:lnTo>
                  <a:lnTo>
                    <a:pt x="48793" y="59550"/>
                  </a:lnTo>
                  <a:lnTo>
                    <a:pt x="45034" y="53835"/>
                  </a:lnTo>
                  <a:lnTo>
                    <a:pt x="42773" y="50711"/>
                  </a:lnTo>
                  <a:lnTo>
                    <a:pt x="41249" y="49047"/>
                  </a:lnTo>
                  <a:lnTo>
                    <a:pt x="41300" y="48209"/>
                  </a:lnTo>
                  <a:lnTo>
                    <a:pt x="47765" y="48209"/>
                  </a:lnTo>
                  <a:lnTo>
                    <a:pt x="46405" y="46443"/>
                  </a:lnTo>
                  <a:lnTo>
                    <a:pt x="44132" y="44208"/>
                  </a:lnTo>
                  <a:lnTo>
                    <a:pt x="41351" y="42329"/>
                  </a:lnTo>
                  <a:lnTo>
                    <a:pt x="38163" y="39547"/>
                  </a:lnTo>
                  <a:lnTo>
                    <a:pt x="16929" y="15862"/>
                  </a:lnTo>
                  <a:lnTo>
                    <a:pt x="13804" y="12433"/>
                  </a:lnTo>
                  <a:lnTo>
                    <a:pt x="9245" y="8115"/>
                  </a:lnTo>
                  <a:lnTo>
                    <a:pt x="5691" y="4419"/>
                  </a:lnTo>
                  <a:lnTo>
                    <a:pt x="2578" y="850"/>
                  </a:lnTo>
                  <a:lnTo>
                    <a:pt x="1409" y="0"/>
                  </a:lnTo>
                  <a:close/>
                </a:path>
                <a:path w="78740" h="96520">
                  <a:moveTo>
                    <a:pt x="47765" y="48209"/>
                  </a:moveTo>
                  <a:lnTo>
                    <a:pt x="42062" y="48209"/>
                  </a:lnTo>
                  <a:lnTo>
                    <a:pt x="43649" y="49288"/>
                  </a:lnTo>
                  <a:lnTo>
                    <a:pt x="46355" y="52412"/>
                  </a:lnTo>
                  <a:lnTo>
                    <a:pt x="48552" y="54482"/>
                  </a:lnTo>
                  <a:lnTo>
                    <a:pt x="51320" y="56514"/>
                  </a:lnTo>
                  <a:lnTo>
                    <a:pt x="53568" y="59321"/>
                  </a:lnTo>
                  <a:lnTo>
                    <a:pt x="68326" y="78282"/>
                  </a:lnTo>
                  <a:lnTo>
                    <a:pt x="70269" y="80162"/>
                  </a:lnTo>
                  <a:lnTo>
                    <a:pt x="77825" y="92748"/>
                  </a:lnTo>
                  <a:lnTo>
                    <a:pt x="77965" y="92849"/>
                  </a:lnTo>
                  <a:lnTo>
                    <a:pt x="78168" y="92849"/>
                  </a:lnTo>
                  <a:lnTo>
                    <a:pt x="78536" y="92443"/>
                  </a:lnTo>
                  <a:lnTo>
                    <a:pt x="78206" y="90487"/>
                  </a:lnTo>
                  <a:lnTo>
                    <a:pt x="67259" y="72402"/>
                  </a:lnTo>
                  <a:lnTo>
                    <a:pt x="65087" y="69634"/>
                  </a:lnTo>
                  <a:lnTo>
                    <a:pt x="51689" y="52755"/>
                  </a:lnTo>
                  <a:lnTo>
                    <a:pt x="49174" y="50037"/>
                  </a:lnTo>
                  <a:lnTo>
                    <a:pt x="47765" y="48209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6" name="object 916"/>
            <p:cNvSpPr/>
            <p:nvPr/>
          </p:nvSpPr>
          <p:spPr>
            <a:xfrm>
              <a:off x="7039590" y="8993525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09" h="15240">
                  <a:moveTo>
                    <a:pt x="2184" y="0"/>
                  </a:moveTo>
                  <a:lnTo>
                    <a:pt x="533" y="0"/>
                  </a:lnTo>
                  <a:lnTo>
                    <a:pt x="304" y="241"/>
                  </a:lnTo>
                  <a:lnTo>
                    <a:pt x="0" y="927"/>
                  </a:lnTo>
                  <a:lnTo>
                    <a:pt x="279" y="1663"/>
                  </a:lnTo>
                  <a:lnTo>
                    <a:pt x="2044" y="3708"/>
                  </a:lnTo>
                  <a:lnTo>
                    <a:pt x="3987" y="5283"/>
                  </a:lnTo>
                  <a:lnTo>
                    <a:pt x="6604" y="6667"/>
                  </a:lnTo>
                  <a:lnTo>
                    <a:pt x="8509" y="8382"/>
                  </a:lnTo>
                  <a:lnTo>
                    <a:pt x="10629" y="11226"/>
                  </a:lnTo>
                  <a:lnTo>
                    <a:pt x="12636" y="13208"/>
                  </a:lnTo>
                  <a:lnTo>
                    <a:pt x="14603" y="14592"/>
                  </a:lnTo>
                  <a:lnTo>
                    <a:pt x="15214" y="14947"/>
                  </a:lnTo>
                  <a:lnTo>
                    <a:pt x="15913" y="14947"/>
                  </a:lnTo>
                  <a:lnTo>
                    <a:pt x="16090" y="14770"/>
                  </a:lnTo>
                  <a:lnTo>
                    <a:pt x="16179" y="14338"/>
                  </a:lnTo>
                  <a:lnTo>
                    <a:pt x="15621" y="13004"/>
                  </a:lnTo>
                  <a:lnTo>
                    <a:pt x="4178" y="73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7" name="object 917"/>
            <p:cNvSpPr/>
            <p:nvPr/>
          </p:nvSpPr>
          <p:spPr>
            <a:xfrm>
              <a:off x="7033612" y="8999165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2463" y="0"/>
                  </a:moveTo>
                  <a:lnTo>
                    <a:pt x="825" y="0"/>
                  </a:lnTo>
                  <a:lnTo>
                    <a:pt x="520" y="76"/>
                  </a:lnTo>
                  <a:lnTo>
                    <a:pt x="12" y="457"/>
                  </a:lnTo>
                  <a:lnTo>
                    <a:pt x="0" y="1714"/>
                  </a:lnTo>
                  <a:lnTo>
                    <a:pt x="749" y="2387"/>
                  </a:lnTo>
                  <a:lnTo>
                    <a:pt x="3568" y="3556"/>
                  </a:lnTo>
                  <a:lnTo>
                    <a:pt x="6654" y="5969"/>
                  </a:lnTo>
                  <a:lnTo>
                    <a:pt x="8813" y="8229"/>
                  </a:lnTo>
                  <a:lnTo>
                    <a:pt x="10972" y="10528"/>
                  </a:lnTo>
                  <a:lnTo>
                    <a:pt x="13804" y="13131"/>
                  </a:lnTo>
                  <a:lnTo>
                    <a:pt x="16421" y="14922"/>
                  </a:lnTo>
                  <a:lnTo>
                    <a:pt x="18605" y="16878"/>
                  </a:lnTo>
                  <a:lnTo>
                    <a:pt x="20789" y="19253"/>
                  </a:lnTo>
                  <a:lnTo>
                    <a:pt x="21551" y="19748"/>
                  </a:lnTo>
                  <a:lnTo>
                    <a:pt x="22301" y="19748"/>
                  </a:lnTo>
                  <a:lnTo>
                    <a:pt x="22478" y="19672"/>
                  </a:lnTo>
                  <a:lnTo>
                    <a:pt x="22707" y="19354"/>
                  </a:lnTo>
                  <a:lnTo>
                    <a:pt x="22771" y="17640"/>
                  </a:lnTo>
                  <a:lnTo>
                    <a:pt x="21958" y="15773"/>
                  </a:lnTo>
                  <a:lnTo>
                    <a:pt x="19977" y="13614"/>
                  </a:lnTo>
                  <a:lnTo>
                    <a:pt x="18402" y="12153"/>
                  </a:lnTo>
                  <a:lnTo>
                    <a:pt x="16522" y="10680"/>
                  </a:lnTo>
                  <a:lnTo>
                    <a:pt x="14668" y="8966"/>
                  </a:lnTo>
                  <a:lnTo>
                    <a:pt x="11976" y="6184"/>
                  </a:lnTo>
                  <a:lnTo>
                    <a:pt x="8877" y="3721"/>
                  </a:lnTo>
                  <a:lnTo>
                    <a:pt x="4559" y="838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/>
            <p:cNvSpPr/>
            <p:nvPr/>
          </p:nvSpPr>
          <p:spPr>
            <a:xfrm>
              <a:off x="6951380" y="8981084"/>
              <a:ext cx="80645" cy="15240"/>
            </a:xfrm>
            <a:custGeom>
              <a:avLst/>
              <a:gdLst/>
              <a:ahLst/>
              <a:cxnLst/>
              <a:rect l="l" t="t" r="r" b="b"/>
              <a:pathLst>
                <a:path w="80645" h="15240">
                  <a:moveTo>
                    <a:pt x="46730" y="0"/>
                  </a:moveTo>
                  <a:lnTo>
                    <a:pt x="43212" y="0"/>
                  </a:lnTo>
                  <a:lnTo>
                    <a:pt x="39656" y="469"/>
                  </a:lnTo>
                  <a:lnTo>
                    <a:pt x="34449" y="1612"/>
                  </a:lnTo>
                  <a:lnTo>
                    <a:pt x="30944" y="2616"/>
                  </a:lnTo>
                  <a:lnTo>
                    <a:pt x="27515" y="3911"/>
                  </a:lnTo>
                  <a:lnTo>
                    <a:pt x="24594" y="4648"/>
                  </a:lnTo>
                  <a:lnTo>
                    <a:pt x="20797" y="5130"/>
                  </a:lnTo>
                  <a:lnTo>
                    <a:pt x="18028" y="5905"/>
                  </a:lnTo>
                  <a:lnTo>
                    <a:pt x="15107" y="7289"/>
                  </a:lnTo>
                  <a:lnTo>
                    <a:pt x="12808" y="7848"/>
                  </a:lnTo>
                  <a:lnTo>
                    <a:pt x="10027" y="7848"/>
                  </a:lnTo>
                  <a:lnTo>
                    <a:pt x="7783" y="8496"/>
                  </a:lnTo>
                  <a:lnTo>
                    <a:pt x="5176" y="10045"/>
                  </a:lnTo>
                  <a:lnTo>
                    <a:pt x="2978" y="11074"/>
                  </a:lnTo>
                  <a:lnTo>
                    <a:pt x="781" y="11836"/>
                  </a:lnTo>
                  <a:lnTo>
                    <a:pt x="235" y="12331"/>
                  </a:lnTo>
                  <a:lnTo>
                    <a:pt x="17" y="13258"/>
                  </a:lnTo>
                  <a:lnTo>
                    <a:pt x="0" y="13461"/>
                  </a:lnTo>
                  <a:lnTo>
                    <a:pt x="159" y="13906"/>
                  </a:lnTo>
                  <a:lnTo>
                    <a:pt x="973" y="14744"/>
                  </a:lnTo>
                  <a:lnTo>
                    <a:pt x="1670" y="15049"/>
                  </a:lnTo>
                  <a:lnTo>
                    <a:pt x="3105" y="15049"/>
                  </a:lnTo>
                  <a:lnTo>
                    <a:pt x="3769" y="14808"/>
                  </a:lnTo>
                  <a:lnTo>
                    <a:pt x="5442" y="13461"/>
                  </a:lnTo>
                  <a:lnTo>
                    <a:pt x="7220" y="12750"/>
                  </a:lnTo>
                  <a:lnTo>
                    <a:pt x="9481" y="12750"/>
                  </a:lnTo>
                  <a:lnTo>
                    <a:pt x="11744" y="12331"/>
                  </a:lnTo>
                  <a:lnTo>
                    <a:pt x="14872" y="11353"/>
                  </a:lnTo>
                  <a:lnTo>
                    <a:pt x="17418" y="10325"/>
                  </a:lnTo>
                  <a:lnTo>
                    <a:pt x="20568" y="8775"/>
                  </a:lnTo>
                  <a:lnTo>
                    <a:pt x="23641" y="7785"/>
                  </a:lnTo>
                  <a:lnTo>
                    <a:pt x="28061" y="6896"/>
                  </a:lnTo>
                  <a:lnTo>
                    <a:pt x="31426" y="6057"/>
                  </a:lnTo>
                  <a:lnTo>
                    <a:pt x="35236" y="4914"/>
                  </a:lnTo>
                  <a:lnTo>
                    <a:pt x="38500" y="4254"/>
                  </a:lnTo>
                  <a:lnTo>
                    <a:pt x="42729" y="3771"/>
                  </a:lnTo>
                  <a:lnTo>
                    <a:pt x="45650" y="3568"/>
                  </a:lnTo>
                  <a:lnTo>
                    <a:pt x="61023" y="3568"/>
                  </a:lnTo>
                  <a:lnTo>
                    <a:pt x="58554" y="2158"/>
                  </a:lnTo>
                  <a:lnTo>
                    <a:pt x="55315" y="1155"/>
                  </a:lnTo>
                  <a:lnTo>
                    <a:pt x="50222" y="330"/>
                  </a:lnTo>
                  <a:lnTo>
                    <a:pt x="46730" y="0"/>
                  </a:lnTo>
                  <a:close/>
                </a:path>
                <a:path w="80645" h="15240">
                  <a:moveTo>
                    <a:pt x="61023" y="3568"/>
                  </a:moveTo>
                  <a:lnTo>
                    <a:pt x="48559" y="3568"/>
                  </a:lnTo>
                  <a:lnTo>
                    <a:pt x="50883" y="4292"/>
                  </a:lnTo>
                  <a:lnTo>
                    <a:pt x="53728" y="6070"/>
                  </a:lnTo>
                  <a:lnTo>
                    <a:pt x="56852" y="7340"/>
                  </a:lnTo>
                  <a:lnTo>
                    <a:pt x="61652" y="8661"/>
                  </a:lnTo>
                  <a:lnTo>
                    <a:pt x="65081" y="9982"/>
                  </a:lnTo>
                  <a:lnTo>
                    <a:pt x="68726" y="11937"/>
                  </a:lnTo>
                  <a:lnTo>
                    <a:pt x="74314" y="14808"/>
                  </a:lnTo>
                  <a:lnTo>
                    <a:pt x="75140" y="15049"/>
                  </a:lnTo>
                  <a:lnTo>
                    <a:pt x="76473" y="15049"/>
                  </a:lnTo>
                  <a:lnTo>
                    <a:pt x="76795" y="14808"/>
                  </a:lnTo>
                  <a:lnTo>
                    <a:pt x="76880" y="13258"/>
                  </a:lnTo>
                  <a:lnTo>
                    <a:pt x="75876" y="12064"/>
                  </a:lnTo>
                  <a:lnTo>
                    <a:pt x="74205" y="11366"/>
                  </a:lnTo>
                  <a:lnTo>
                    <a:pt x="74149" y="11163"/>
                  </a:lnTo>
                  <a:lnTo>
                    <a:pt x="74518" y="10972"/>
                  </a:lnTo>
                  <a:lnTo>
                    <a:pt x="77642" y="10972"/>
                  </a:lnTo>
                  <a:lnTo>
                    <a:pt x="79636" y="10490"/>
                  </a:lnTo>
                  <a:lnTo>
                    <a:pt x="80474" y="9651"/>
                  </a:lnTo>
                  <a:lnTo>
                    <a:pt x="80411" y="8483"/>
                  </a:lnTo>
                  <a:lnTo>
                    <a:pt x="79915" y="7950"/>
                  </a:lnTo>
                  <a:lnTo>
                    <a:pt x="77997" y="6984"/>
                  </a:lnTo>
                  <a:lnTo>
                    <a:pt x="76016" y="6515"/>
                  </a:lnTo>
                  <a:lnTo>
                    <a:pt x="69069" y="6515"/>
                  </a:lnTo>
                  <a:lnTo>
                    <a:pt x="66859" y="6057"/>
                  </a:lnTo>
                  <a:lnTo>
                    <a:pt x="63811" y="4914"/>
                  </a:lnTo>
                  <a:lnTo>
                    <a:pt x="61379" y="3771"/>
                  </a:lnTo>
                  <a:lnTo>
                    <a:pt x="61023" y="3568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9" name="object 919"/>
            <p:cNvSpPr/>
            <p:nvPr/>
          </p:nvSpPr>
          <p:spPr>
            <a:xfrm>
              <a:off x="6938631" y="8997376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5">
                  <a:moveTo>
                    <a:pt x="7721" y="0"/>
                  </a:moveTo>
                  <a:lnTo>
                    <a:pt x="6223" y="0"/>
                  </a:lnTo>
                  <a:lnTo>
                    <a:pt x="5867" y="50"/>
                  </a:lnTo>
                  <a:lnTo>
                    <a:pt x="0" y="4292"/>
                  </a:lnTo>
                  <a:lnTo>
                    <a:pt x="558" y="5067"/>
                  </a:lnTo>
                  <a:lnTo>
                    <a:pt x="1117" y="5359"/>
                  </a:lnTo>
                  <a:lnTo>
                    <a:pt x="2044" y="5359"/>
                  </a:lnTo>
                  <a:lnTo>
                    <a:pt x="2374" y="5257"/>
                  </a:lnTo>
                  <a:lnTo>
                    <a:pt x="3378" y="4648"/>
                  </a:lnTo>
                  <a:lnTo>
                    <a:pt x="4953" y="4089"/>
                  </a:lnTo>
                  <a:lnTo>
                    <a:pt x="7454" y="3594"/>
                  </a:lnTo>
                  <a:lnTo>
                    <a:pt x="8509" y="2501"/>
                  </a:lnTo>
                  <a:lnTo>
                    <a:pt x="8509" y="558"/>
                  </a:lnTo>
                  <a:lnTo>
                    <a:pt x="772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0" name="object 920"/>
            <p:cNvSpPr/>
            <p:nvPr/>
          </p:nvSpPr>
          <p:spPr>
            <a:xfrm>
              <a:off x="6930995" y="900418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4864" y="0"/>
                  </a:moveTo>
                  <a:lnTo>
                    <a:pt x="3771" y="0"/>
                  </a:lnTo>
                  <a:lnTo>
                    <a:pt x="2743" y="558"/>
                  </a:lnTo>
                  <a:lnTo>
                    <a:pt x="647" y="2514"/>
                  </a:lnTo>
                  <a:lnTo>
                    <a:pt x="0" y="3670"/>
                  </a:lnTo>
                  <a:lnTo>
                    <a:pt x="63" y="4876"/>
                  </a:lnTo>
                  <a:lnTo>
                    <a:pt x="203" y="5168"/>
                  </a:lnTo>
                  <a:lnTo>
                    <a:pt x="711" y="5549"/>
                  </a:lnTo>
                  <a:lnTo>
                    <a:pt x="1028" y="5651"/>
                  </a:lnTo>
                  <a:lnTo>
                    <a:pt x="2247" y="5651"/>
                  </a:lnTo>
                  <a:lnTo>
                    <a:pt x="3225" y="5118"/>
                  </a:lnTo>
                  <a:lnTo>
                    <a:pt x="5003" y="3060"/>
                  </a:lnTo>
                  <a:lnTo>
                    <a:pt x="5600" y="1358"/>
                  </a:lnTo>
                  <a:lnTo>
                    <a:pt x="5156" y="177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1" name="object 921"/>
            <p:cNvSpPr/>
            <p:nvPr/>
          </p:nvSpPr>
          <p:spPr>
            <a:xfrm>
              <a:off x="6935780" y="8991742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4" h="3809">
                  <a:moveTo>
                    <a:pt x="6362" y="0"/>
                  </a:moveTo>
                  <a:lnTo>
                    <a:pt x="4864" y="0"/>
                  </a:lnTo>
                  <a:lnTo>
                    <a:pt x="2908" y="736"/>
                  </a:lnTo>
                  <a:lnTo>
                    <a:pt x="927" y="2019"/>
                  </a:lnTo>
                  <a:lnTo>
                    <a:pt x="0" y="2717"/>
                  </a:lnTo>
                  <a:lnTo>
                    <a:pt x="190" y="3390"/>
                  </a:lnTo>
                  <a:lnTo>
                    <a:pt x="355" y="3568"/>
                  </a:lnTo>
                  <a:lnTo>
                    <a:pt x="1854" y="3568"/>
                  </a:lnTo>
                  <a:lnTo>
                    <a:pt x="3822" y="2832"/>
                  </a:lnTo>
                  <a:lnTo>
                    <a:pt x="5791" y="1549"/>
                  </a:lnTo>
                  <a:lnTo>
                    <a:pt x="6718" y="850"/>
                  </a:lnTo>
                  <a:lnTo>
                    <a:pt x="6527" y="190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2" name="object 922"/>
            <p:cNvSpPr/>
            <p:nvPr/>
          </p:nvSpPr>
          <p:spPr>
            <a:xfrm>
              <a:off x="6945823" y="8972796"/>
              <a:ext cx="45720" cy="16510"/>
            </a:xfrm>
            <a:custGeom>
              <a:avLst/>
              <a:gdLst/>
              <a:ahLst/>
              <a:cxnLst/>
              <a:rect l="l" t="t" r="r" b="b"/>
              <a:pathLst>
                <a:path w="45720" h="16509">
                  <a:moveTo>
                    <a:pt x="44094" y="0"/>
                  </a:moveTo>
                  <a:lnTo>
                    <a:pt x="42799" y="0"/>
                  </a:lnTo>
                  <a:lnTo>
                    <a:pt x="40462" y="469"/>
                  </a:lnTo>
                  <a:lnTo>
                    <a:pt x="35979" y="1612"/>
                  </a:lnTo>
                  <a:lnTo>
                    <a:pt x="32054" y="2743"/>
                  </a:lnTo>
                  <a:lnTo>
                    <a:pt x="26898" y="4368"/>
                  </a:lnTo>
                  <a:lnTo>
                    <a:pt x="23609" y="5232"/>
                  </a:lnTo>
                  <a:lnTo>
                    <a:pt x="20662" y="5727"/>
                  </a:lnTo>
                  <a:lnTo>
                    <a:pt x="17272" y="6794"/>
                  </a:lnTo>
                  <a:lnTo>
                    <a:pt x="11874" y="8915"/>
                  </a:lnTo>
                  <a:lnTo>
                    <a:pt x="8229" y="10236"/>
                  </a:lnTo>
                  <a:lnTo>
                    <a:pt x="4622" y="11391"/>
                  </a:lnTo>
                  <a:lnTo>
                    <a:pt x="2197" y="12839"/>
                  </a:lnTo>
                  <a:lnTo>
                    <a:pt x="304" y="14795"/>
                  </a:lnTo>
                  <a:lnTo>
                    <a:pt x="0" y="15493"/>
                  </a:lnTo>
                  <a:lnTo>
                    <a:pt x="292" y="16192"/>
                  </a:lnTo>
                  <a:lnTo>
                    <a:pt x="533" y="16446"/>
                  </a:lnTo>
                  <a:lnTo>
                    <a:pt x="2324" y="16446"/>
                  </a:lnTo>
                  <a:lnTo>
                    <a:pt x="4737" y="15722"/>
                  </a:lnTo>
                  <a:lnTo>
                    <a:pt x="8343" y="13957"/>
                  </a:lnTo>
                  <a:lnTo>
                    <a:pt x="11988" y="12534"/>
                  </a:lnTo>
                  <a:lnTo>
                    <a:pt x="17360" y="10794"/>
                  </a:lnTo>
                  <a:lnTo>
                    <a:pt x="22288" y="9347"/>
                  </a:lnTo>
                  <a:lnTo>
                    <a:pt x="42075" y="4190"/>
                  </a:lnTo>
                  <a:lnTo>
                    <a:pt x="44742" y="2971"/>
                  </a:lnTo>
                  <a:lnTo>
                    <a:pt x="45288" y="1892"/>
                  </a:lnTo>
                  <a:lnTo>
                    <a:pt x="45256" y="1612"/>
                  </a:lnTo>
                  <a:lnTo>
                    <a:pt x="44907" y="711"/>
                  </a:lnTo>
                  <a:lnTo>
                    <a:pt x="4409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3" name="object 923"/>
            <p:cNvSpPr/>
            <p:nvPr/>
          </p:nvSpPr>
          <p:spPr>
            <a:xfrm>
              <a:off x="6996279" y="8971319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5" h="3175">
                  <a:moveTo>
                    <a:pt x="9385" y="0"/>
                  </a:moveTo>
                  <a:lnTo>
                    <a:pt x="2235" y="0"/>
                  </a:lnTo>
                  <a:lnTo>
                    <a:pt x="584" y="634"/>
                  </a:lnTo>
                  <a:lnTo>
                    <a:pt x="0" y="1676"/>
                  </a:lnTo>
                  <a:lnTo>
                    <a:pt x="0" y="1955"/>
                  </a:lnTo>
                  <a:lnTo>
                    <a:pt x="431" y="2679"/>
                  </a:lnTo>
                  <a:lnTo>
                    <a:pt x="1257" y="2971"/>
                  </a:lnTo>
                  <a:lnTo>
                    <a:pt x="9080" y="2971"/>
                  </a:lnTo>
                  <a:lnTo>
                    <a:pt x="10210" y="2324"/>
                  </a:lnTo>
                  <a:lnTo>
                    <a:pt x="10179" y="634"/>
                  </a:lnTo>
                  <a:lnTo>
                    <a:pt x="938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4" name="object 924"/>
            <p:cNvSpPr/>
            <p:nvPr/>
          </p:nvSpPr>
          <p:spPr>
            <a:xfrm>
              <a:off x="7010775" y="8973567"/>
              <a:ext cx="24130" cy="12065"/>
            </a:xfrm>
            <a:custGeom>
              <a:avLst/>
              <a:gdLst/>
              <a:ahLst/>
              <a:cxnLst/>
              <a:rect l="l" t="t" r="r" b="b"/>
              <a:pathLst>
                <a:path w="24129" h="12065">
                  <a:moveTo>
                    <a:pt x="2171" y="0"/>
                  </a:moveTo>
                  <a:lnTo>
                    <a:pt x="673" y="0"/>
                  </a:lnTo>
                  <a:lnTo>
                    <a:pt x="0" y="520"/>
                  </a:lnTo>
                  <a:lnTo>
                    <a:pt x="0" y="2438"/>
                  </a:lnTo>
                  <a:lnTo>
                    <a:pt x="1384" y="3759"/>
                  </a:lnTo>
                  <a:lnTo>
                    <a:pt x="4749" y="4762"/>
                  </a:lnTo>
                  <a:lnTo>
                    <a:pt x="7353" y="5168"/>
                  </a:lnTo>
                  <a:lnTo>
                    <a:pt x="10426" y="5168"/>
                  </a:lnTo>
                  <a:lnTo>
                    <a:pt x="12496" y="5753"/>
                  </a:lnTo>
                  <a:lnTo>
                    <a:pt x="14604" y="7200"/>
                  </a:lnTo>
                  <a:lnTo>
                    <a:pt x="18567" y="10159"/>
                  </a:lnTo>
                  <a:lnTo>
                    <a:pt x="19951" y="11226"/>
                  </a:lnTo>
                  <a:lnTo>
                    <a:pt x="21602" y="11937"/>
                  </a:lnTo>
                  <a:lnTo>
                    <a:pt x="22923" y="11937"/>
                  </a:lnTo>
                  <a:lnTo>
                    <a:pt x="23152" y="11899"/>
                  </a:lnTo>
                  <a:lnTo>
                    <a:pt x="23672" y="11633"/>
                  </a:lnTo>
                  <a:lnTo>
                    <a:pt x="23901" y="11328"/>
                  </a:lnTo>
                  <a:lnTo>
                    <a:pt x="24030" y="10159"/>
                  </a:lnTo>
                  <a:lnTo>
                    <a:pt x="23863" y="9677"/>
                  </a:lnTo>
                  <a:lnTo>
                    <a:pt x="8267" y="1841"/>
                  </a:lnTo>
                  <a:lnTo>
                    <a:pt x="4825" y="838"/>
                  </a:lnTo>
                  <a:lnTo>
                    <a:pt x="2679" y="101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5" name="object 925"/>
            <p:cNvSpPr/>
            <p:nvPr/>
          </p:nvSpPr>
          <p:spPr>
            <a:xfrm>
              <a:off x="7041599" y="8986733"/>
              <a:ext cx="20320" cy="17145"/>
            </a:xfrm>
            <a:custGeom>
              <a:avLst/>
              <a:gdLst/>
              <a:ahLst/>
              <a:cxnLst/>
              <a:rect l="l" t="t" r="r" b="b"/>
              <a:pathLst>
                <a:path w="20320" h="17145">
                  <a:moveTo>
                    <a:pt x="1587" y="0"/>
                  </a:moveTo>
                  <a:lnTo>
                    <a:pt x="520" y="0"/>
                  </a:lnTo>
                  <a:lnTo>
                    <a:pt x="241" y="101"/>
                  </a:lnTo>
                  <a:lnTo>
                    <a:pt x="50" y="406"/>
                  </a:lnTo>
                  <a:lnTo>
                    <a:pt x="0" y="584"/>
                  </a:lnTo>
                  <a:lnTo>
                    <a:pt x="546" y="1752"/>
                  </a:lnTo>
                  <a:lnTo>
                    <a:pt x="2705" y="3505"/>
                  </a:lnTo>
                  <a:lnTo>
                    <a:pt x="7124" y="6045"/>
                  </a:lnTo>
                  <a:lnTo>
                    <a:pt x="10159" y="8610"/>
                  </a:lnTo>
                  <a:lnTo>
                    <a:pt x="13258" y="12445"/>
                  </a:lnTo>
                  <a:lnTo>
                    <a:pt x="15798" y="14846"/>
                  </a:lnTo>
                  <a:lnTo>
                    <a:pt x="18059" y="16344"/>
                  </a:lnTo>
                  <a:lnTo>
                    <a:pt x="18656" y="16586"/>
                  </a:lnTo>
                  <a:lnTo>
                    <a:pt x="19405" y="16586"/>
                  </a:lnTo>
                  <a:lnTo>
                    <a:pt x="19570" y="16459"/>
                  </a:lnTo>
                  <a:lnTo>
                    <a:pt x="19799" y="16128"/>
                  </a:lnTo>
                  <a:lnTo>
                    <a:pt x="19799" y="15811"/>
                  </a:lnTo>
                  <a:lnTo>
                    <a:pt x="2552" y="228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6" name="object 926"/>
            <p:cNvSpPr/>
            <p:nvPr/>
          </p:nvSpPr>
          <p:spPr>
            <a:xfrm>
              <a:off x="7068642" y="9008846"/>
              <a:ext cx="37465" cy="42545"/>
            </a:xfrm>
            <a:custGeom>
              <a:avLst/>
              <a:gdLst/>
              <a:ahLst/>
              <a:cxnLst/>
              <a:rect l="l" t="t" r="r" b="b"/>
              <a:pathLst>
                <a:path w="37465" h="42545">
                  <a:moveTo>
                    <a:pt x="812" y="0"/>
                  </a:moveTo>
                  <a:lnTo>
                    <a:pt x="114" y="0"/>
                  </a:lnTo>
                  <a:lnTo>
                    <a:pt x="0" y="431"/>
                  </a:lnTo>
                  <a:lnTo>
                    <a:pt x="825" y="1778"/>
                  </a:lnTo>
                  <a:lnTo>
                    <a:pt x="1409" y="3619"/>
                  </a:lnTo>
                  <a:lnTo>
                    <a:pt x="1574" y="6096"/>
                  </a:lnTo>
                  <a:lnTo>
                    <a:pt x="2603" y="7734"/>
                  </a:lnTo>
                  <a:lnTo>
                    <a:pt x="4914" y="9220"/>
                  </a:lnTo>
                  <a:lnTo>
                    <a:pt x="6959" y="11010"/>
                  </a:lnTo>
                  <a:lnTo>
                    <a:pt x="9740" y="13944"/>
                  </a:lnTo>
                  <a:lnTo>
                    <a:pt x="12191" y="16078"/>
                  </a:lnTo>
                  <a:lnTo>
                    <a:pt x="15405" y="18364"/>
                  </a:lnTo>
                  <a:lnTo>
                    <a:pt x="17525" y="20269"/>
                  </a:lnTo>
                  <a:lnTo>
                    <a:pt x="19507" y="22707"/>
                  </a:lnTo>
                  <a:lnTo>
                    <a:pt x="20777" y="24815"/>
                  </a:lnTo>
                  <a:lnTo>
                    <a:pt x="21920" y="27597"/>
                  </a:lnTo>
                  <a:lnTo>
                    <a:pt x="24333" y="30213"/>
                  </a:lnTo>
                  <a:lnTo>
                    <a:pt x="29070" y="33807"/>
                  </a:lnTo>
                  <a:lnTo>
                    <a:pt x="31978" y="37045"/>
                  </a:lnTo>
                  <a:lnTo>
                    <a:pt x="34264" y="41160"/>
                  </a:lnTo>
                  <a:lnTo>
                    <a:pt x="35636" y="42519"/>
                  </a:lnTo>
                  <a:lnTo>
                    <a:pt x="36702" y="42519"/>
                  </a:lnTo>
                  <a:lnTo>
                    <a:pt x="36842" y="42481"/>
                  </a:lnTo>
                  <a:lnTo>
                    <a:pt x="37109" y="42303"/>
                  </a:lnTo>
                  <a:lnTo>
                    <a:pt x="37198" y="42151"/>
                  </a:lnTo>
                  <a:lnTo>
                    <a:pt x="37401" y="40919"/>
                  </a:lnTo>
                  <a:lnTo>
                    <a:pt x="36220" y="38455"/>
                  </a:lnTo>
                  <a:lnTo>
                    <a:pt x="32143" y="33020"/>
                  </a:lnTo>
                  <a:lnTo>
                    <a:pt x="29451" y="29375"/>
                  </a:lnTo>
                  <a:lnTo>
                    <a:pt x="27241" y="26250"/>
                  </a:lnTo>
                  <a:lnTo>
                    <a:pt x="24637" y="23647"/>
                  </a:lnTo>
                  <a:lnTo>
                    <a:pt x="20472" y="20383"/>
                  </a:lnTo>
                  <a:lnTo>
                    <a:pt x="17805" y="17487"/>
                  </a:lnTo>
                  <a:lnTo>
                    <a:pt x="2628" y="1511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7" name="object 927"/>
            <p:cNvSpPr/>
            <p:nvPr/>
          </p:nvSpPr>
          <p:spPr>
            <a:xfrm>
              <a:off x="7107922" y="9052609"/>
              <a:ext cx="27940" cy="33655"/>
            </a:xfrm>
            <a:custGeom>
              <a:avLst/>
              <a:gdLst/>
              <a:ahLst/>
              <a:cxnLst/>
              <a:rect l="l" t="t" r="r" b="b"/>
              <a:pathLst>
                <a:path w="27940" h="33654">
                  <a:moveTo>
                    <a:pt x="1714" y="0"/>
                  </a:moveTo>
                  <a:lnTo>
                    <a:pt x="622" y="0"/>
                  </a:lnTo>
                  <a:lnTo>
                    <a:pt x="393" y="76"/>
                  </a:lnTo>
                  <a:lnTo>
                    <a:pt x="12" y="457"/>
                  </a:lnTo>
                  <a:lnTo>
                    <a:pt x="0" y="1612"/>
                  </a:lnTo>
                  <a:lnTo>
                    <a:pt x="431" y="2235"/>
                  </a:lnTo>
                  <a:lnTo>
                    <a:pt x="2082" y="3378"/>
                  </a:lnTo>
                  <a:lnTo>
                    <a:pt x="3632" y="5092"/>
                  </a:lnTo>
                  <a:lnTo>
                    <a:pt x="26695" y="33159"/>
                  </a:lnTo>
                  <a:lnTo>
                    <a:pt x="27101" y="33159"/>
                  </a:lnTo>
                  <a:lnTo>
                    <a:pt x="27334" y="32943"/>
                  </a:lnTo>
                  <a:lnTo>
                    <a:pt x="27444" y="32257"/>
                  </a:lnTo>
                  <a:lnTo>
                    <a:pt x="26708" y="30010"/>
                  </a:lnTo>
                  <a:lnTo>
                    <a:pt x="24777" y="26936"/>
                  </a:lnTo>
                  <a:lnTo>
                    <a:pt x="21018" y="22440"/>
                  </a:lnTo>
                  <a:lnTo>
                    <a:pt x="18313" y="18821"/>
                  </a:lnTo>
                  <a:lnTo>
                    <a:pt x="15430" y="14401"/>
                  </a:lnTo>
                  <a:lnTo>
                    <a:pt x="13220" y="11772"/>
                  </a:lnTo>
                  <a:lnTo>
                    <a:pt x="10718" y="9728"/>
                  </a:lnTo>
                  <a:lnTo>
                    <a:pt x="8978" y="7746"/>
                  </a:lnTo>
                  <a:lnTo>
                    <a:pt x="7188" y="4902"/>
                  </a:lnTo>
                  <a:lnTo>
                    <a:pt x="5321" y="2730"/>
                  </a:lnTo>
                  <a:lnTo>
                    <a:pt x="2895" y="584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8" name="object 928"/>
            <p:cNvSpPr/>
            <p:nvPr/>
          </p:nvSpPr>
          <p:spPr>
            <a:xfrm>
              <a:off x="7127426" y="9060671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1054" y="0"/>
                  </a:moveTo>
                  <a:lnTo>
                    <a:pt x="507" y="0"/>
                  </a:lnTo>
                  <a:lnTo>
                    <a:pt x="0" y="63"/>
                  </a:lnTo>
                  <a:lnTo>
                    <a:pt x="0" y="2032"/>
                  </a:lnTo>
                  <a:lnTo>
                    <a:pt x="850" y="4165"/>
                  </a:lnTo>
                  <a:lnTo>
                    <a:pt x="2933" y="7213"/>
                  </a:lnTo>
                  <a:lnTo>
                    <a:pt x="4521" y="9626"/>
                  </a:lnTo>
                  <a:lnTo>
                    <a:pt x="6184" y="12268"/>
                  </a:lnTo>
                  <a:lnTo>
                    <a:pt x="6680" y="12268"/>
                  </a:lnTo>
                  <a:lnTo>
                    <a:pt x="6908" y="12052"/>
                  </a:lnTo>
                  <a:lnTo>
                    <a:pt x="6997" y="11811"/>
                  </a:lnTo>
                  <a:lnTo>
                    <a:pt x="6489" y="9499"/>
                  </a:lnTo>
                  <a:lnTo>
                    <a:pt x="5689" y="7061"/>
                  </a:lnTo>
                  <a:lnTo>
                    <a:pt x="4368" y="4025"/>
                  </a:lnTo>
                  <a:lnTo>
                    <a:pt x="3035" y="1917"/>
                  </a:lnTo>
                  <a:lnTo>
                    <a:pt x="1536" y="304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9" name="object 929"/>
            <p:cNvSpPr/>
            <p:nvPr/>
          </p:nvSpPr>
          <p:spPr>
            <a:xfrm>
              <a:off x="7103224" y="9031859"/>
              <a:ext cx="15875" cy="20955"/>
            </a:xfrm>
            <a:custGeom>
              <a:avLst/>
              <a:gdLst/>
              <a:ahLst/>
              <a:cxnLst/>
              <a:rect l="l" t="t" r="r" b="b"/>
              <a:pathLst>
                <a:path w="15875" h="20954">
                  <a:moveTo>
                    <a:pt x="1790" y="0"/>
                  </a:moveTo>
                  <a:lnTo>
                    <a:pt x="927" y="0"/>
                  </a:lnTo>
                  <a:lnTo>
                    <a:pt x="479" y="495"/>
                  </a:lnTo>
                  <a:lnTo>
                    <a:pt x="0" y="2565"/>
                  </a:lnTo>
                  <a:lnTo>
                    <a:pt x="711" y="4876"/>
                  </a:lnTo>
                  <a:lnTo>
                    <a:pt x="3022" y="8026"/>
                  </a:lnTo>
                  <a:lnTo>
                    <a:pt x="5054" y="10490"/>
                  </a:lnTo>
                  <a:lnTo>
                    <a:pt x="7734" y="13411"/>
                  </a:lnTo>
                  <a:lnTo>
                    <a:pt x="9296" y="15455"/>
                  </a:lnTo>
                  <a:lnTo>
                    <a:pt x="10439" y="17589"/>
                  </a:lnTo>
                  <a:lnTo>
                    <a:pt x="12052" y="19304"/>
                  </a:lnTo>
                  <a:lnTo>
                    <a:pt x="14008" y="20739"/>
                  </a:lnTo>
                  <a:lnTo>
                    <a:pt x="14490" y="20955"/>
                  </a:lnTo>
                  <a:lnTo>
                    <a:pt x="15113" y="20955"/>
                  </a:lnTo>
                  <a:lnTo>
                    <a:pt x="15265" y="20828"/>
                  </a:lnTo>
                  <a:lnTo>
                    <a:pt x="15532" y="20459"/>
                  </a:lnTo>
                  <a:lnTo>
                    <a:pt x="15532" y="20015"/>
                  </a:lnTo>
                  <a:lnTo>
                    <a:pt x="14833" y="17983"/>
                  </a:lnTo>
                  <a:lnTo>
                    <a:pt x="13004" y="15074"/>
                  </a:lnTo>
                  <a:lnTo>
                    <a:pt x="9537" y="10820"/>
                  </a:lnTo>
                  <a:lnTo>
                    <a:pt x="7150" y="7505"/>
                  </a:lnTo>
                  <a:lnTo>
                    <a:pt x="4737" y="3581"/>
                  </a:lnTo>
                  <a:lnTo>
                    <a:pt x="3149" y="1320"/>
                  </a:lnTo>
                  <a:lnTo>
                    <a:pt x="2120" y="165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0" name="object 930"/>
            <p:cNvSpPr/>
            <p:nvPr/>
          </p:nvSpPr>
          <p:spPr>
            <a:xfrm>
              <a:off x="7056069" y="8984923"/>
              <a:ext cx="43815" cy="46990"/>
            </a:xfrm>
            <a:custGeom>
              <a:avLst/>
              <a:gdLst/>
              <a:ahLst/>
              <a:cxnLst/>
              <a:rect l="l" t="t" r="r" b="b"/>
              <a:pathLst>
                <a:path w="43815" h="46990">
                  <a:moveTo>
                    <a:pt x="2197" y="0"/>
                  </a:moveTo>
                  <a:lnTo>
                    <a:pt x="711" y="0"/>
                  </a:lnTo>
                  <a:lnTo>
                    <a:pt x="0" y="469"/>
                  </a:lnTo>
                  <a:lnTo>
                    <a:pt x="10286" y="9626"/>
                  </a:lnTo>
                  <a:lnTo>
                    <a:pt x="12445" y="11569"/>
                  </a:lnTo>
                  <a:lnTo>
                    <a:pt x="27978" y="28689"/>
                  </a:lnTo>
                  <a:lnTo>
                    <a:pt x="30352" y="31267"/>
                  </a:lnTo>
                  <a:lnTo>
                    <a:pt x="32994" y="34683"/>
                  </a:lnTo>
                  <a:lnTo>
                    <a:pt x="35407" y="37680"/>
                  </a:lnTo>
                  <a:lnTo>
                    <a:pt x="38684" y="41605"/>
                  </a:lnTo>
                  <a:lnTo>
                    <a:pt x="42322" y="46088"/>
                  </a:lnTo>
                  <a:lnTo>
                    <a:pt x="42697" y="46393"/>
                  </a:lnTo>
                  <a:lnTo>
                    <a:pt x="43091" y="46393"/>
                  </a:lnTo>
                  <a:lnTo>
                    <a:pt x="43370" y="46088"/>
                  </a:lnTo>
                  <a:lnTo>
                    <a:pt x="43370" y="45770"/>
                  </a:lnTo>
                  <a:lnTo>
                    <a:pt x="26149" y="21361"/>
                  </a:lnTo>
                  <a:lnTo>
                    <a:pt x="22758" y="17983"/>
                  </a:lnTo>
                  <a:lnTo>
                    <a:pt x="19688" y="14579"/>
                  </a:lnTo>
                  <a:lnTo>
                    <a:pt x="17094" y="11912"/>
                  </a:lnTo>
                  <a:lnTo>
                    <a:pt x="13360" y="8343"/>
                  </a:lnTo>
                  <a:lnTo>
                    <a:pt x="10502" y="5549"/>
                  </a:lnTo>
                  <a:lnTo>
                    <a:pt x="7200" y="2260"/>
                  </a:lnTo>
                  <a:lnTo>
                    <a:pt x="4584" y="571"/>
                  </a:lnTo>
                  <a:lnTo>
                    <a:pt x="2590" y="50"/>
                  </a:lnTo>
                  <a:lnTo>
                    <a:pt x="219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1" name="object 931"/>
            <p:cNvSpPr/>
            <p:nvPr/>
          </p:nvSpPr>
          <p:spPr>
            <a:xfrm>
              <a:off x="7035844" y="8972100"/>
              <a:ext cx="9525" cy="6985"/>
            </a:xfrm>
            <a:custGeom>
              <a:avLst/>
              <a:gdLst/>
              <a:ahLst/>
              <a:cxnLst/>
              <a:rect l="l" t="t" r="r" b="b"/>
              <a:pathLst>
                <a:path w="9525" h="6984">
                  <a:moveTo>
                    <a:pt x="965" y="0"/>
                  </a:moveTo>
                  <a:lnTo>
                    <a:pt x="342" y="0"/>
                  </a:lnTo>
                  <a:lnTo>
                    <a:pt x="177" y="63"/>
                  </a:lnTo>
                  <a:lnTo>
                    <a:pt x="88" y="203"/>
                  </a:lnTo>
                  <a:lnTo>
                    <a:pt x="0" y="533"/>
                  </a:lnTo>
                  <a:lnTo>
                    <a:pt x="444" y="1523"/>
                  </a:lnTo>
                  <a:lnTo>
                    <a:pt x="8000" y="6908"/>
                  </a:lnTo>
                  <a:lnTo>
                    <a:pt x="8648" y="6908"/>
                  </a:lnTo>
                  <a:lnTo>
                    <a:pt x="8966" y="6769"/>
                  </a:lnTo>
                  <a:lnTo>
                    <a:pt x="9385" y="6210"/>
                  </a:lnTo>
                  <a:lnTo>
                    <a:pt x="9423" y="5803"/>
                  </a:lnTo>
                  <a:lnTo>
                    <a:pt x="8940" y="4178"/>
                  </a:lnTo>
                  <a:lnTo>
                    <a:pt x="7772" y="2933"/>
                  </a:lnTo>
                  <a:lnTo>
                    <a:pt x="5613" y="2184"/>
                  </a:lnTo>
                  <a:lnTo>
                    <a:pt x="3632" y="1295"/>
                  </a:lnTo>
                  <a:lnTo>
                    <a:pt x="1562" y="203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/>
            <p:cNvSpPr/>
            <p:nvPr/>
          </p:nvSpPr>
          <p:spPr>
            <a:xfrm>
              <a:off x="7000929" y="8963613"/>
              <a:ext cx="27940" cy="8890"/>
            </a:xfrm>
            <a:custGeom>
              <a:avLst/>
              <a:gdLst/>
              <a:ahLst/>
              <a:cxnLst/>
              <a:rect l="l" t="t" r="r" b="b"/>
              <a:pathLst>
                <a:path w="27940" h="8890">
                  <a:moveTo>
                    <a:pt x="12928" y="0"/>
                  </a:moveTo>
                  <a:lnTo>
                    <a:pt x="2286" y="0"/>
                  </a:lnTo>
                  <a:lnTo>
                    <a:pt x="0" y="609"/>
                  </a:lnTo>
                  <a:lnTo>
                    <a:pt x="0" y="2540"/>
                  </a:lnTo>
                  <a:lnTo>
                    <a:pt x="1244" y="3276"/>
                  </a:lnTo>
                  <a:lnTo>
                    <a:pt x="11252" y="3276"/>
                  </a:lnTo>
                  <a:lnTo>
                    <a:pt x="14846" y="3937"/>
                  </a:lnTo>
                  <a:lnTo>
                    <a:pt x="19570" y="5562"/>
                  </a:lnTo>
                  <a:lnTo>
                    <a:pt x="22745" y="6921"/>
                  </a:lnTo>
                  <a:lnTo>
                    <a:pt x="25057" y="8191"/>
                  </a:lnTo>
                  <a:lnTo>
                    <a:pt x="25793" y="8432"/>
                  </a:lnTo>
                  <a:lnTo>
                    <a:pt x="26962" y="8432"/>
                  </a:lnTo>
                  <a:lnTo>
                    <a:pt x="27253" y="8191"/>
                  </a:lnTo>
                  <a:lnTo>
                    <a:pt x="27330" y="6604"/>
                  </a:lnTo>
                  <a:lnTo>
                    <a:pt x="25069" y="4762"/>
                  </a:lnTo>
                  <a:lnTo>
                    <a:pt x="20459" y="2260"/>
                  </a:lnTo>
                  <a:lnTo>
                    <a:pt x="17513" y="927"/>
                  </a:lnTo>
                  <a:lnTo>
                    <a:pt x="15113" y="266"/>
                  </a:lnTo>
                  <a:lnTo>
                    <a:pt x="1292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3" name="object 933"/>
            <p:cNvSpPr/>
            <p:nvPr/>
          </p:nvSpPr>
          <p:spPr>
            <a:xfrm>
              <a:off x="6982357" y="8965686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5" h="3809">
                  <a:moveTo>
                    <a:pt x="10172" y="0"/>
                  </a:moveTo>
                  <a:lnTo>
                    <a:pt x="1320" y="0"/>
                  </a:lnTo>
                  <a:lnTo>
                    <a:pt x="0" y="939"/>
                  </a:lnTo>
                  <a:lnTo>
                    <a:pt x="119" y="3073"/>
                  </a:lnTo>
                  <a:lnTo>
                    <a:pt x="800" y="3581"/>
                  </a:lnTo>
                  <a:lnTo>
                    <a:pt x="2324" y="3581"/>
                  </a:lnTo>
                  <a:lnTo>
                    <a:pt x="2654" y="3543"/>
                  </a:lnTo>
                  <a:lnTo>
                    <a:pt x="4546" y="3073"/>
                  </a:lnTo>
                  <a:lnTo>
                    <a:pt x="6540" y="2755"/>
                  </a:lnTo>
                  <a:lnTo>
                    <a:pt x="8432" y="2755"/>
                  </a:lnTo>
                  <a:lnTo>
                    <a:pt x="9613" y="2171"/>
                  </a:lnTo>
                  <a:lnTo>
                    <a:pt x="10439" y="977"/>
                  </a:lnTo>
                  <a:lnTo>
                    <a:pt x="10553" y="520"/>
                  </a:lnTo>
                  <a:lnTo>
                    <a:pt x="10337" y="88"/>
                  </a:lnTo>
                  <a:lnTo>
                    <a:pt x="1017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4" name="object 934"/>
            <p:cNvSpPr/>
            <p:nvPr/>
          </p:nvSpPr>
          <p:spPr>
            <a:xfrm>
              <a:off x="6965174" y="8967854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4" h="6350">
                  <a:moveTo>
                    <a:pt x="7162" y="0"/>
                  </a:moveTo>
                  <a:lnTo>
                    <a:pt x="0" y="4178"/>
                  </a:lnTo>
                  <a:lnTo>
                    <a:pt x="0" y="5562"/>
                  </a:lnTo>
                  <a:lnTo>
                    <a:pt x="533" y="5968"/>
                  </a:lnTo>
                  <a:lnTo>
                    <a:pt x="1587" y="5968"/>
                  </a:lnTo>
                  <a:lnTo>
                    <a:pt x="8089" y="2438"/>
                  </a:lnTo>
                  <a:lnTo>
                    <a:pt x="8089" y="634"/>
                  </a:lnTo>
                  <a:lnTo>
                    <a:pt x="716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/>
            <p:cNvSpPr/>
            <p:nvPr/>
          </p:nvSpPr>
          <p:spPr>
            <a:xfrm>
              <a:off x="6951271" y="8973625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9525" h="6350">
                  <a:moveTo>
                    <a:pt x="8737" y="0"/>
                  </a:moveTo>
                  <a:lnTo>
                    <a:pt x="7493" y="0"/>
                  </a:lnTo>
                  <a:lnTo>
                    <a:pt x="6908" y="152"/>
                  </a:lnTo>
                  <a:lnTo>
                    <a:pt x="4826" y="1142"/>
                  </a:lnTo>
                  <a:lnTo>
                    <a:pt x="2590" y="2616"/>
                  </a:lnTo>
                  <a:lnTo>
                    <a:pt x="431" y="4533"/>
                  </a:lnTo>
                  <a:lnTo>
                    <a:pt x="0" y="5232"/>
                  </a:lnTo>
                  <a:lnTo>
                    <a:pt x="215" y="5816"/>
                  </a:lnTo>
                  <a:lnTo>
                    <a:pt x="368" y="5994"/>
                  </a:lnTo>
                  <a:lnTo>
                    <a:pt x="1689" y="5994"/>
                  </a:lnTo>
                  <a:lnTo>
                    <a:pt x="3976" y="5232"/>
                  </a:lnTo>
                  <a:lnTo>
                    <a:pt x="7683" y="3416"/>
                  </a:lnTo>
                  <a:lnTo>
                    <a:pt x="9182" y="1917"/>
                  </a:lnTo>
                  <a:lnTo>
                    <a:pt x="9182" y="355"/>
                  </a:lnTo>
                  <a:lnTo>
                    <a:pt x="873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6" name="object 936"/>
            <p:cNvSpPr/>
            <p:nvPr/>
          </p:nvSpPr>
          <p:spPr>
            <a:xfrm>
              <a:off x="6928715" y="9015526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4" h="7620">
                  <a:moveTo>
                    <a:pt x="7543" y="0"/>
                  </a:moveTo>
                  <a:lnTo>
                    <a:pt x="6476" y="0"/>
                  </a:lnTo>
                  <a:lnTo>
                    <a:pt x="5765" y="317"/>
                  </a:lnTo>
                  <a:lnTo>
                    <a:pt x="3771" y="1866"/>
                  </a:lnTo>
                  <a:lnTo>
                    <a:pt x="1930" y="3797"/>
                  </a:lnTo>
                  <a:lnTo>
                    <a:pt x="266" y="6095"/>
                  </a:lnTo>
                  <a:lnTo>
                    <a:pt x="0" y="6870"/>
                  </a:lnTo>
                  <a:lnTo>
                    <a:pt x="279" y="7429"/>
                  </a:lnTo>
                  <a:lnTo>
                    <a:pt x="457" y="7518"/>
                  </a:lnTo>
                  <a:lnTo>
                    <a:pt x="914" y="7492"/>
                  </a:lnTo>
                  <a:lnTo>
                    <a:pt x="1790" y="7289"/>
                  </a:lnTo>
                  <a:lnTo>
                    <a:pt x="3809" y="6070"/>
                  </a:lnTo>
                  <a:lnTo>
                    <a:pt x="7073" y="3454"/>
                  </a:lnTo>
                  <a:lnTo>
                    <a:pt x="8204" y="1663"/>
                  </a:lnTo>
                  <a:lnTo>
                    <a:pt x="7886" y="266"/>
                  </a:lnTo>
                  <a:lnTo>
                    <a:pt x="754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7" name="object 937"/>
            <p:cNvSpPr/>
            <p:nvPr/>
          </p:nvSpPr>
          <p:spPr>
            <a:xfrm>
              <a:off x="6959642" y="8964444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5816" y="0"/>
                  </a:moveTo>
                  <a:lnTo>
                    <a:pt x="4737" y="0"/>
                  </a:lnTo>
                  <a:lnTo>
                    <a:pt x="3314" y="622"/>
                  </a:lnTo>
                  <a:lnTo>
                    <a:pt x="0" y="2679"/>
                  </a:lnTo>
                  <a:lnTo>
                    <a:pt x="132" y="3136"/>
                  </a:lnTo>
                  <a:lnTo>
                    <a:pt x="215" y="3263"/>
                  </a:lnTo>
                  <a:lnTo>
                    <a:pt x="723" y="3263"/>
                  </a:lnTo>
                  <a:lnTo>
                    <a:pt x="1206" y="3136"/>
                  </a:lnTo>
                  <a:lnTo>
                    <a:pt x="3809" y="2222"/>
                  </a:lnTo>
                  <a:lnTo>
                    <a:pt x="5854" y="1104"/>
                  </a:lnTo>
                  <a:lnTo>
                    <a:pt x="581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8" name="object 938"/>
            <p:cNvSpPr/>
            <p:nvPr/>
          </p:nvSpPr>
          <p:spPr>
            <a:xfrm>
              <a:off x="6972442" y="8959469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19684" y="0"/>
                  </a:moveTo>
                  <a:lnTo>
                    <a:pt x="11836" y="0"/>
                  </a:lnTo>
                  <a:lnTo>
                    <a:pt x="9436" y="330"/>
                  </a:lnTo>
                  <a:lnTo>
                    <a:pt x="6324" y="1155"/>
                  </a:lnTo>
                  <a:lnTo>
                    <a:pt x="3505" y="2082"/>
                  </a:lnTo>
                  <a:lnTo>
                    <a:pt x="0" y="3454"/>
                  </a:lnTo>
                  <a:lnTo>
                    <a:pt x="152" y="4305"/>
                  </a:lnTo>
                  <a:lnTo>
                    <a:pt x="673" y="4457"/>
                  </a:lnTo>
                  <a:lnTo>
                    <a:pt x="3568" y="4457"/>
                  </a:lnTo>
                  <a:lnTo>
                    <a:pt x="8127" y="3797"/>
                  </a:lnTo>
                  <a:lnTo>
                    <a:pt x="11849" y="2984"/>
                  </a:lnTo>
                  <a:lnTo>
                    <a:pt x="18440" y="2984"/>
                  </a:lnTo>
                  <a:lnTo>
                    <a:pt x="20878" y="2578"/>
                  </a:lnTo>
                  <a:lnTo>
                    <a:pt x="20878" y="698"/>
                  </a:lnTo>
                  <a:lnTo>
                    <a:pt x="19684" y="0"/>
                  </a:lnTo>
                  <a:close/>
                </a:path>
                <a:path w="20954" h="5079">
                  <a:moveTo>
                    <a:pt x="18440" y="2984"/>
                  </a:moveTo>
                  <a:lnTo>
                    <a:pt x="11849" y="2984"/>
                  </a:lnTo>
                  <a:lnTo>
                    <a:pt x="13614" y="3276"/>
                  </a:lnTo>
                  <a:lnTo>
                    <a:pt x="17144" y="3200"/>
                  </a:lnTo>
                  <a:lnTo>
                    <a:pt x="18440" y="2984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9" name="object 939"/>
            <p:cNvSpPr/>
            <p:nvPr/>
          </p:nvSpPr>
          <p:spPr>
            <a:xfrm>
              <a:off x="6982024" y="8951474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09">
                  <a:moveTo>
                    <a:pt x="8737" y="0"/>
                  </a:moveTo>
                  <a:lnTo>
                    <a:pt x="2298" y="0"/>
                  </a:lnTo>
                  <a:lnTo>
                    <a:pt x="838" y="241"/>
                  </a:lnTo>
                  <a:lnTo>
                    <a:pt x="12" y="1015"/>
                  </a:lnTo>
                  <a:lnTo>
                    <a:pt x="0" y="1765"/>
                  </a:lnTo>
                  <a:lnTo>
                    <a:pt x="774" y="2857"/>
                  </a:lnTo>
                  <a:lnTo>
                    <a:pt x="2120" y="3276"/>
                  </a:lnTo>
                  <a:lnTo>
                    <a:pt x="8737" y="3276"/>
                  </a:lnTo>
                  <a:lnTo>
                    <a:pt x="9626" y="2539"/>
                  </a:lnTo>
                  <a:lnTo>
                    <a:pt x="9626" y="736"/>
                  </a:lnTo>
                  <a:lnTo>
                    <a:pt x="873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0" name="object 940"/>
            <p:cNvSpPr/>
            <p:nvPr/>
          </p:nvSpPr>
          <p:spPr>
            <a:xfrm>
              <a:off x="6997767" y="8952025"/>
              <a:ext cx="13970" cy="4445"/>
            </a:xfrm>
            <a:custGeom>
              <a:avLst/>
              <a:gdLst/>
              <a:ahLst/>
              <a:cxnLst/>
              <a:rect l="l" t="t" r="r" b="b"/>
              <a:pathLst>
                <a:path w="13970" h="4445">
                  <a:moveTo>
                    <a:pt x="4736" y="0"/>
                  </a:moveTo>
                  <a:lnTo>
                    <a:pt x="2285" y="0"/>
                  </a:lnTo>
                  <a:lnTo>
                    <a:pt x="1714" y="76"/>
                  </a:lnTo>
                  <a:lnTo>
                    <a:pt x="698" y="469"/>
                  </a:lnTo>
                  <a:lnTo>
                    <a:pt x="190" y="927"/>
                  </a:lnTo>
                  <a:lnTo>
                    <a:pt x="19" y="1397"/>
                  </a:lnTo>
                  <a:lnTo>
                    <a:pt x="0" y="2273"/>
                  </a:lnTo>
                  <a:lnTo>
                    <a:pt x="469" y="3149"/>
                  </a:lnTo>
                  <a:lnTo>
                    <a:pt x="3580" y="3937"/>
                  </a:lnTo>
                  <a:lnTo>
                    <a:pt x="7200" y="4343"/>
                  </a:lnTo>
                  <a:lnTo>
                    <a:pt x="8102" y="4381"/>
                  </a:lnTo>
                  <a:lnTo>
                    <a:pt x="11188" y="4381"/>
                  </a:lnTo>
                  <a:lnTo>
                    <a:pt x="12966" y="4089"/>
                  </a:lnTo>
                  <a:lnTo>
                    <a:pt x="13931" y="3416"/>
                  </a:lnTo>
                  <a:lnTo>
                    <a:pt x="13951" y="3149"/>
                  </a:lnTo>
                  <a:lnTo>
                    <a:pt x="13779" y="2273"/>
                  </a:lnTo>
                  <a:lnTo>
                    <a:pt x="11962" y="1397"/>
                  </a:lnTo>
                  <a:lnTo>
                    <a:pt x="7124" y="304"/>
                  </a:lnTo>
                  <a:lnTo>
                    <a:pt x="473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1" name="object 941"/>
            <p:cNvSpPr/>
            <p:nvPr/>
          </p:nvSpPr>
          <p:spPr>
            <a:xfrm>
              <a:off x="7015115" y="8954416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4" h="3809">
                  <a:moveTo>
                    <a:pt x="5105" y="0"/>
                  </a:moveTo>
                  <a:lnTo>
                    <a:pt x="1612" y="12"/>
                  </a:lnTo>
                  <a:lnTo>
                    <a:pt x="507" y="368"/>
                  </a:lnTo>
                  <a:lnTo>
                    <a:pt x="12" y="1193"/>
                  </a:lnTo>
                  <a:lnTo>
                    <a:pt x="0" y="1460"/>
                  </a:lnTo>
                  <a:lnTo>
                    <a:pt x="571" y="2590"/>
                  </a:lnTo>
                  <a:lnTo>
                    <a:pt x="2158" y="3276"/>
                  </a:lnTo>
                  <a:lnTo>
                    <a:pt x="5422" y="3263"/>
                  </a:lnTo>
                  <a:lnTo>
                    <a:pt x="6615" y="2590"/>
                  </a:lnTo>
                  <a:lnTo>
                    <a:pt x="6705" y="711"/>
                  </a:lnTo>
                  <a:lnTo>
                    <a:pt x="510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2" name="object 942"/>
            <p:cNvSpPr/>
            <p:nvPr/>
          </p:nvSpPr>
          <p:spPr>
            <a:xfrm>
              <a:off x="7023940" y="8956354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4" h="6350">
                  <a:moveTo>
                    <a:pt x="3238" y="0"/>
                  </a:moveTo>
                  <a:lnTo>
                    <a:pt x="1828" y="0"/>
                  </a:lnTo>
                  <a:lnTo>
                    <a:pt x="1193" y="114"/>
                  </a:lnTo>
                  <a:lnTo>
                    <a:pt x="431" y="482"/>
                  </a:lnTo>
                  <a:lnTo>
                    <a:pt x="203" y="762"/>
                  </a:lnTo>
                  <a:lnTo>
                    <a:pt x="0" y="1778"/>
                  </a:lnTo>
                  <a:lnTo>
                    <a:pt x="304" y="2616"/>
                  </a:lnTo>
                  <a:lnTo>
                    <a:pt x="1993" y="4546"/>
                  </a:lnTo>
                  <a:lnTo>
                    <a:pt x="4127" y="5689"/>
                  </a:lnTo>
                  <a:lnTo>
                    <a:pt x="5727" y="5943"/>
                  </a:lnTo>
                  <a:lnTo>
                    <a:pt x="6070" y="5981"/>
                  </a:lnTo>
                  <a:lnTo>
                    <a:pt x="6883" y="5981"/>
                  </a:lnTo>
                  <a:lnTo>
                    <a:pt x="7391" y="5753"/>
                  </a:lnTo>
                  <a:lnTo>
                    <a:pt x="7962" y="4902"/>
                  </a:lnTo>
                  <a:lnTo>
                    <a:pt x="7975" y="4305"/>
                  </a:lnTo>
                  <a:lnTo>
                    <a:pt x="7124" y="2235"/>
                  </a:lnTo>
                  <a:lnTo>
                    <a:pt x="5689" y="736"/>
                  </a:lnTo>
                  <a:lnTo>
                    <a:pt x="3937" y="114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3" name="object 943"/>
            <p:cNvSpPr/>
            <p:nvPr/>
          </p:nvSpPr>
          <p:spPr>
            <a:xfrm>
              <a:off x="7041301" y="8963389"/>
              <a:ext cx="59055" cy="53340"/>
            </a:xfrm>
            <a:custGeom>
              <a:avLst/>
              <a:gdLst/>
              <a:ahLst/>
              <a:cxnLst/>
              <a:rect l="l" t="t" r="r" b="b"/>
              <a:pathLst>
                <a:path w="59054" h="53340">
                  <a:moveTo>
                    <a:pt x="1790" y="0"/>
                  </a:moveTo>
                  <a:lnTo>
                    <a:pt x="495" y="0"/>
                  </a:lnTo>
                  <a:lnTo>
                    <a:pt x="177" y="101"/>
                  </a:lnTo>
                  <a:lnTo>
                    <a:pt x="105" y="241"/>
                  </a:lnTo>
                  <a:lnTo>
                    <a:pt x="0" y="685"/>
                  </a:lnTo>
                  <a:lnTo>
                    <a:pt x="723" y="1816"/>
                  </a:lnTo>
                  <a:lnTo>
                    <a:pt x="1866" y="3111"/>
                  </a:lnTo>
                  <a:lnTo>
                    <a:pt x="3505" y="4470"/>
                  </a:lnTo>
                  <a:lnTo>
                    <a:pt x="6565" y="6629"/>
                  </a:lnTo>
                  <a:lnTo>
                    <a:pt x="12433" y="10579"/>
                  </a:lnTo>
                  <a:lnTo>
                    <a:pt x="17653" y="14198"/>
                  </a:lnTo>
                  <a:lnTo>
                    <a:pt x="46316" y="42443"/>
                  </a:lnTo>
                  <a:lnTo>
                    <a:pt x="51917" y="48831"/>
                  </a:lnTo>
                  <a:lnTo>
                    <a:pt x="55130" y="51993"/>
                  </a:lnTo>
                  <a:lnTo>
                    <a:pt x="56730" y="52959"/>
                  </a:lnTo>
                  <a:lnTo>
                    <a:pt x="57162" y="53111"/>
                  </a:lnTo>
                  <a:lnTo>
                    <a:pt x="57848" y="53111"/>
                  </a:lnTo>
                  <a:lnTo>
                    <a:pt x="58115" y="52997"/>
                  </a:lnTo>
                  <a:lnTo>
                    <a:pt x="58496" y="52603"/>
                  </a:lnTo>
                  <a:lnTo>
                    <a:pt x="58597" y="50914"/>
                  </a:lnTo>
                  <a:lnTo>
                    <a:pt x="56984" y="48691"/>
                  </a:lnTo>
                  <a:lnTo>
                    <a:pt x="53047" y="45389"/>
                  </a:lnTo>
                  <a:lnTo>
                    <a:pt x="50266" y="42379"/>
                  </a:lnTo>
                  <a:lnTo>
                    <a:pt x="26111" y="16675"/>
                  </a:lnTo>
                  <a:lnTo>
                    <a:pt x="23329" y="14490"/>
                  </a:lnTo>
                  <a:lnTo>
                    <a:pt x="2959" y="241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4" name="object 944"/>
            <p:cNvSpPr/>
            <p:nvPr/>
          </p:nvSpPr>
          <p:spPr>
            <a:xfrm>
              <a:off x="7103407" y="9018164"/>
              <a:ext cx="8255" cy="12065"/>
            </a:xfrm>
            <a:custGeom>
              <a:avLst/>
              <a:gdLst/>
              <a:ahLst/>
              <a:cxnLst/>
              <a:rect l="l" t="t" r="r" b="b"/>
              <a:pathLst>
                <a:path w="8254" h="12065">
                  <a:moveTo>
                    <a:pt x="1050" y="0"/>
                  </a:moveTo>
                  <a:lnTo>
                    <a:pt x="580" y="0"/>
                  </a:lnTo>
                  <a:lnTo>
                    <a:pt x="402" y="76"/>
                  </a:lnTo>
                  <a:lnTo>
                    <a:pt x="34" y="533"/>
                  </a:lnTo>
                  <a:lnTo>
                    <a:pt x="0" y="1231"/>
                  </a:lnTo>
                  <a:lnTo>
                    <a:pt x="402" y="3352"/>
                  </a:lnTo>
                  <a:lnTo>
                    <a:pt x="1355" y="5283"/>
                  </a:lnTo>
                  <a:lnTo>
                    <a:pt x="3082" y="6934"/>
                  </a:lnTo>
                  <a:lnTo>
                    <a:pt x="4657" y="8788"/>
                  </a:lnTo>
                  <a:lnTo>
                    <a:pt x="6378" y="11112"/>
                  </a:lnTo>
                  <a:lnTo>
                    <a:pt x="6930" y="11544"/>
                  </a:lnTo>
                  <a:lnTo>
                    <a:pt x="7362" y="11557"/>
                  </a:lnTo>
                  <a:lnTo>
                    <a:pt x="7573" y="11544"/>
                  </a:lnTo>
                  <a:lnTo>
                    <a:pt x="7718" y="11455"/>
                  </a:lnTo>
                  <a:lnTo>
                    <a:pt x="7921" y="11112"/>
                  </a:lnTo>
                  <a:lnTo>
                    <a:pt x="7972" y="9347"/>
                  </a:lnTo>
                  <a:lnTo>
                    <a:pt x="6981" y="6883"/>
                  </a:lnTo>
                  <a:lnTo>
                    <a:pt x="4543" y="3340"/>
                  </a:lnTo>
                  <a:lnTo>
                    <a:pt x="2726" y="1231"/>
                  </a:lnTo>
                  <a:lnTo>
                    <a:pt x="1355" y="139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5" name="object 945"/>
            <p:cNvSpPr/>
            <p:nvPr/>
          </p:nvSpPr>
          <p:spPr>
            <a:xfrm>
              <a:off x="7114682" y="9032736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1028" y="0"/>
                  </a:moveTo>
                  <a:lnTo>
                    <a:pt x="393" y="0"/>
                  </a:lnTo>
                  <a:lnTo>
                    <a:pt x="12" y="380"/>
                  </a:lnTo>
                  <a:lnTo>
                    <a:pt x="0" y="838"/>
                  </a:lnTo>
                  <a:lnTo>
                    <a:pt x="571" y="3352"/>
                  </a:lnTo>
                  <a:lnTo>
                    <a:pt x="1727" y="5651"/>
                  </a:lnTo>
                  <a:lnTo>
                    <a:pt x="3213" y="7137"/>
                  </a:lnTo>
                  <a:lnTo>
                    <a:pt x="3708" y="7416"/>
                  </a:lnTo>
                  <a:lnTo>
                    <a:pt x="4508" y="7416"/>
                  </a:lnTo>
                  <a:lnTo>
                    <a:pt x="4723" y="7137"/>
                  </a:lnTo>
                  <a:lnTo>
                    <a:pt x="4762" y="5524"/>
                  </a:lnTo>
                  <a:lnTo>
                    <a:pt x="3619" y="3225"/>
                  </a:lnTo>
                  <a:lnTo>
                    <a:pt x="1714" y="761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/>
            <p:cNvSpPr/>
            <p:nvPr/>
          </p:nvSpPr>
          <p:spPr>
            <a:xfrm>
              <a:off x="7123241" y="9043708"/>
              <a:ext cx="6985" cy="10795"/>
            </a:xfrm>
            <a:custGeom>
              <a:avLst/>
              <a:gdLst/>
              <a:ahLst/>
              <a:cxnLst/>
              <a:rect l="l" t="t" r="r" b="b"/>
              <a:pathLst>
                <a:path w="6984" h="10795">
                  <a:moveTo>
                    <a:pt x="939" y="0"/>
                  </a:moveTo>
                  <a:lnTo>
                    <a:pt x="304" y="0"/>
                  </a:lnTo>
                  <a:lnTo>
                    <a:pt x="0" y="292"/>
                  </a:lnTo>
                  <a:lnTo>
                    <a:pt x="63" y="1193"/>
                  </a:lnTo>
                  <a:lnTo>
                    <a:pt x="355" y="2933"/>
                  </a:lnTo>
                  <a:lnTo>
                    <a:pt x="2070" y="6248"/>
                  </a:lnTo>
                  <a:lnTo>
                    <a:pt x="5016" y="10058"/>
                  </a:lnTo>
                  <a:lnTo>
                    <a:pt x="5765" y="10795"/>
                  </a:lnTo>
                  <a:lnTo>
                    <a:pt x="6235" y="10795"/>
                  </a:lnTo>
                  <a:lnTo>
                    <a:pt x="6438" y="10566"/>
                  </a:lnTo>
                  <a:lnTo>
                    <a:pt x="6377" y="10058"/>
                  </a:lnTo>
                  <a:lnTo>
                    <a:pt x="5486" y="7835"/>
                  </a:lnTo>
                  <a:lnTo>
                    <a:pt x="3771" y="4533"/>
                  </a:lnTo>
                  <a:lnTo>
                    <a:pt x="1765" y="1193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7" name="object 947"/>
            <p:cNvSpPr/>
            <p:nvPr/>
          </p:nvSpPr>
          <p:spPr>
            <a:xfrm>
              <a:off x="7116629" y="9021396"/>
              <a:ext cx="6985" cy="13335"/>
            </a:xfrm>
            <a:custGeom>
              <a:avLst/>
              <a:gdLst/>
              <a:ahLst/>
              <a:cxnLst/>
              <a:rect l="l" t="t" r="r" b="b"/>
              <a:pathLst>
                <a:path w="6984" h="13334">
                  <a:moveTo>
                    <a:pt x="990" y="0"/>
                  </a:moveTo>
                  <a:lnTo>
                    <a:pt x="241" y="0"/>
                  </a:lnTo>
                  <a:lnTo>
                    <a:pt x="52" y="228"/>
                  </a:lnTo>
                  <a:lnTo>
                    <a:pt x="0" y="1612"/>
                  </a:lnTo>
                  <a:lnTo>
                    <a:pt x="520" y="2984"/>
                  </a:lnTo>
                  <a:lnTo>
                    <a:pt x="1803" y="4635"/>
                  </a:lnTo>
                  <a:lnTo>
                    <a:pt x="3060" y="6553"/>
                  </a:lnTo>
                  <a:lnTo>
                    <a:pt x="4889" y="9639"/>
                  </a:lnTo>
                  <a:lnTo>
                    <a:pt x="5854" y="11684"/>
                  </a:lnTo>
                  <a:lnTo>
                    <a:pt x="6273" y="13093"/>
                  </a:lnTo>
                  <a:lnTo>
                    <a:pt x="6388" y="13271"/>
                  </a:lnTo>
                  <a:lnTo>
                    <a:pt x="6781" y="13271"/>
                  </a:lnTo>
                  <a:lnTo>
                    <a:pt x="6857" y="12992"/>
                  </a:lnTo>
                  <a:lnTo>
                    <a:pt x="6902" y="9639"/>
                  </a:lnTo>
                  <a:lnTo>
                    <a:pt x="6210" y="7137"/>
                  </a:lnTo>
                  <a:lnTo>
                    <a:pt x="4356" y="3594"/>
                  </a:lnTo>
                  <a:lnTo>
                    <a:pt x="2844" y="1473"/>
                  </a:lnTo>
                  <a:lnTo>
                    <a:pt x="1447" y="228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8" name="object 948"/>
            <p:cNvSpPr/>
            <p:nvPr/>
          </p:nvSpPr>
          <p:spPr>
            <a:xfrm>
              <a:off x="7108923" y="9013512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5" h="7620">
                  <a:moveTo>
                    <a:pt x="1079" y="0"/>
                  </a:moveTo>
                  <a:lnTo>
                    <a:pt x="317" y="0"/>
                  </a:lnTo>
                  <a:lnTo>
                    <a:pt x="0" y="63"/>
                  </a:lnTo>
                  <a:lnTo>
                    <a:pt x="0" y="1739"/>
                  </a:lnTo>
                  <a:lnTo>
                    <a:pt x="901" y="3911"/>
                  </a:lnTo>
                  <a:lnTo>
                    <a:pt x="2374" y="6032"/>
                  </a:lnTo>
                  <a:lnTo>
                    <a:pt x="3238" y="7200"/>
                  </a:lnTo>
                  <a:lnTo>
                    <a:pt x="4000" y="7200"/>
                  </a:lnTo>
                  <a:lnTo>
                    <a:pt x="4127" y="7124"/>
                  </a:lnTo>
                  <a:lnTo>
                    <a:pt x="4279" y="6870"/>
                  </a:lnTo>
                  <a:lnTo>
                    <a:pt x="4318" y="5460"/>
                  </a:lnTo>
                  <a:lnTo>
                    <a:pt x="3403" y="3276"/>
                  </a:lnTo>
                  <a:lnTo>
                    <a:pt x="1943" y="1155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9" name="object 949"/>
            <p:cNvSpPr/>
            <p:nvPr/>
          </p:nvSpPr>
          <p:spPr>
            <a:xfrm>
              <a:off x="7091068" y="8993253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5">
                  <a:moveTo>
                    <a:pt x="863" y="0"/>
                  </a:moveTo>
                  <a:lnTo>
                    <a:pt x="651" y="50"/>
                  </a:lnTo>
                  <a:lnTo>
                    <a:pt x="279" y="266"/>
                  </a:lnTo>
                  <a:lnTo>
                    <a:pt x="139" y="508"/>
                  </a:lnTo>
                  <a:lnTo>
                    <a:pt x="0" y="1562"/>
                  </a:lnTo>
                  <a:lnTo>
                    <a:pt x="546" y="2667"/>
                  </a:lnTo>
                  <a:lnTo>
                    <a:pt x="2882" y="5067"/>
                  </a:lnTo>
                  <a:lnTo>
                    <a:pt x="4965" y="7289"/>
                  </a:lnTo>
                  <a:lnTo>
                    <a:pt x="7429" y="9982"/>
                  </a:lnTo>
                  <a:lnTo>
                    <a:pt x="9372" y="12522"/>
                  </a:lnTo>
                  <a:lnTo>
                    <a:pt x="11468" y="15760"/>
                  </a:lnTo>
                  <a:lnTo>
                    <a:pt x="12725" y="16776"/>
                  </a:lnTo>
                  <a:lnTo>
                    <a:pt x="13830" y="16827"/>
                  </a:lnTo>
                  <a:lnTo>
                    <a:pt x="14041" y="16776"/>
                  </a:lnTo>
                  <a:lnTo>
                    <a:pt x="14452" y="16522"/>
                  </a:lnTo>
                  <a:lnTo>
                    <a:pt x="14630" y="16243"/>
                  </a:lnTo>
                  <a:lnTo>
                    <a:pt x="14820" y="15163"/>
                  </a:lnTo>
                  <a:lnTo>
                    <a:pt x="14490" y="14185"/>
                  </a:lnTo>
                  <a:lnTo>
                    <a:pt x="12877" y="12077"/>
                  </a:lnTo>
                  <a:lnTo>
                    <a:pt x="11379" y="9956"/>
                  </a:lnTo>
                  <a:lnTo>
                    <a:pt x="9613" y="7251"/>
                  </a:lnTo>
                  <a:lnTo>
                    <a:pt x="7366" y="4622"/>
                  </a:lnTo>
                  <a:lnTo>
                    <a:pt x="3924" y="1181"/>
                  </a:lnTo>
                  <a:lnTo>
                    <a:pt x="2120" y="50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0" name="object 950"/>
            <p:cNvSpPr/>
            <p:nvPr/>
          </p:nvSpPr>
          <p:spPr>
            <a:xfrm>
              <a:off x="7108382" y="9000996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1270" y="0"/>
                  </a:moveTo>
                  <a:lnTo>
                    <a:pt x="381" y="0"/>
                  </a:lnTo>
                  <a:lnTo>
                    <a:pt x="0" y="139"/>
                  </a:lnTo>
                  <a:lnTo>
                    <a:pt x="0" y="2476"/>
                  </a:lnTo>
                  <a:lnTo>
                    <a:pt x="1485" y="5511"/>
                  </a:lnTo>
                  <a:lnTo>
                    <a:pt x="4038" y="8724"/>
                  </a:lnTo>
                  <a:lnTo>
                    <a:pt x="5041" y="9829"/>
                  </a:lnTo>
                  <a:lnTo>
                    <a:pt x="5727" y="9829"/>
                  </a:lnTo>
                  <a:lnTo>
                    <a:pt x="6032" y="9486"/>
                  </a:lnTo>
                  <a:lnTo>
                    <a:pt x="6019" y="9118"/>
                  </a:lnTo>
                  <a:lnTo>
                    <a:pt x="5270" y="6730"/>
                  </a:lnTo>
                  <a:lnTo>
                    <a:pt x="3797" y="3721"/>
                  </a:lnTo>
                  <a:lnTo>
                    <a:pt x="2108" y="113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1" name="object 951"/>
            <p:cNvSpPr/>
            <p:nvPr/>
          </p:nvSpPr>
          <p:spPr>
            <a:xfrm>
              <a:off x="7097127" y="8985935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20" h="11429">
                  <a:moveTo>
                    <a:pt x="1524" y="0"/>
                  </a:moveTo>
                  <a:lnTo>
                    <a:pt x="685" y="0"/>
                  </a:lnTo>
                  <a:lnTo>
                    <a:pt x="508" y="76"/>
                  </a:lnTo>
                  <a:lnTo>
                    <a:pt x="114" y="495"/>
                  </a:lnTo>
                  <a:lnTo>
                    <a:pt x="0" y="1016"/>
                  </a:lnTo>
                  <a:lnTo>
                    <a:pt x="177" y="4140"/>
                  </a:lnTo>
                  <a:lnTo>
                    <a:pt x="1384" y="6489"/>
                  </a:lnTo>
                  <a:lnTo>
                    <a:pt x="4013" y="7480"/>
                  </a:lnTo>
                  <a:lnTo>
                    <a:pt x="5638" y="8902"/>
                  </a:lnTo>
                  <a:lnTo>
                    <a:pt x="6819" y="11010"/>
                  </a:lnTo>
                  <a:lnTo>
                    <a:pt x="7035" y="11125"/>
                  </a:lnTo>
                  <a:lnTo>
                    <a:pt x="7188" y="11125"/>
                  </a:lnTo>
                  <a:lnTo>
                    <a:pt x="7327" y="11087"/>
                  </a:lnTo>
                  <a:lnTo>
                    <a:pt x="7581" y="10782"/>
                  </a:lnTo>
                  <a:lnTo>
                    <a:pt x="6946" y="8064"/>
                  </a:lnTo>
                  <a:lnTo>
                    <a:pt x="5168" y="4686"/>
                  </a:lnTo>
                  <a:lnTo>
                    <a:pt x="2400" y="749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2" name="object 952"/>
            <p:cNvSpPr/>
            <p:nvPr/>
          </p:nvSpPr>
          <p:spPr>
            <a:xfrm>
              <a:off x="7084239" y="8985505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4059" y="0"/>
                  </a:moveTo>
                  <a:lnTo>
                    <a:pt x="2573" y="0"/>
                  </a:lnTo>
                  <a:lnTo>
                    <a:pt x="2015" y="203"/>
                  </a:lnTo>
                  <a:lnTo>
                    <a:pt x="567" y="1308"/>
                  </a:lnTo>
                  <a:lnTo>
                    <a:pt x="0" y="2095"/>
                  </a:lnTo>
                  <a:lnTo>
                    <a:pt x="21" y="3175"/>
                  </a:lnTo>
                  <a:lnTo>
                    <a:pt x="719" y="3733"/>
                  </a:lnTo>
                  <a:lnTo>
                    <a:pt x="2345" y="4076"/>
                  </a:lnTo>
                  <a:lnTo>
                    <a:pt x="4605" y="4076"/>
                  </a:lnTo>
                  <a:lnTo>
                    <a:pt x="5177" y="3810"/>
                  </a:lnTo>
                  <a:lnTo>
                    <a:pt x="5668" y="2984"/>
                  </a:lnTo>
                  <a:lnTo>
                    <a:pt x="5723" y="2095"/>
                  </a:lnTo>
                  <a:lnTo>
                    <a:pt x="4872" y="508"/>
                  </a:lnTo>
                  <a:lnTo>
                    <a:pt x="405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/>
            <p:cNvSpPr/>
            <p:nvPr/>
          </p:nvSpPr>
          <p:spPr>
            <a:xfrm>
              <a:off x="7066064" y="897047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2006" y="0"/>
                  </a:moveTo>
                  <a:lnTo>
                    <a:pt x="812" y="0"/>
                  </a:lnTo>
                  <a:lnTo>
                    <a:pt x="63" y="596"/>
                  </a:lnTo>
                  <a:lnTo>
                    <a:pt x="0" y="2476"/>
                  </a:lnTo>
                  <a:lnTo>
                    <a:pt x="1549" y="3644"/>
                  </a:lnTo>
                  <a:lnTo>
                    <a:pt x="5372" y="4686"/>
                  </a:lnTo>
                  <a:lnTo>
                    <a:pt x="7632" y="5842"/>
                  </a:lnTo>
                  <a:lnTo>
                    <a:pt x="9486" y="7696"/>
                  </a:lnTo>
                  <a:lnTo>
                    <a:pt x="10998" y="10071"/>
                  </a:lnTo>
                  <a:lnTo>
                    <a:pt x="12420" y="13131"/>
                  </a:lnTo>
                  <a:lnTo>
                    <a:pt x="12877" y="13665"/>
                  </a:lnTo>
                  <a:lnTo>
                    <a:pt x="13703" y="13665"/>
                  </a:lnTo>
                  <a:lnTo>
                    <a:pt x="13921" y="13131"/>
                  </a:lnTo>
                  <a:lnTo>
                    <a:pt x="13931" y="9969"/>
                  </a:lnTo>
                  <a:lnTo>
                    <a:pt x="13157" y="6845"/>
                  </a:lnTo>
                  <a:lnTo>
                    <a:pt x="11252" y="3200"/>
                  </a:lnTo>
                  <a:lnTo>
                    <a:pt x="9080" y="1384"/>
                  </a:lnTo>
                  <a:lnTo>
                    <a:pt x="5689" y="596"/>
                  </a:lnTo>
                  <a:lnTo>
                    <a:pt x="3390" y="165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4" name="object 954"/>
            <p:cNvSpPr/>
            <p:nvPr/>
          </p:nvSpPr>
          <p:spPr>
            <a:xfrm>
              <a:off x="7056714" y="89611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1003" y="0"/>
                  </a:moveTo>
                  <a:lnTo>
                    <a:pt x="431" y="0"/>
                  </a:lnTo>
                  <a:lnTo>
                    <a:pt x="254" y="152"/>
                  </a:lnTo>
                  <a:lnTo>
                    <a:pt x="0" y="546"/>
                  </a:lnTo>
                  <a:lnTo>
                    <a:pt x="25" y="965"/>
                  </a:lnTo>
                  <a:lnTo>
                    <a:pt x="762" y="2654"/>
                  </a:lnTo>
                  <a:lnTo>
                    <a:pt x="2298" y="4508"/>
                  </a:lnTo>
                  <a:lnTo>
                    <a:pt x="4229" y="6045"/>
                  </a:lnTo>
                  <a:lnTo>
                    <a:pt x="4660" y="6261"/>
                  </a:lnTo>
                  <a:lnTo>
                    <a:pt x="5194" y="6261"/>
                  </a:lnTo>
                  <a:lnTo>
                    <a:pt x="5562" y="5753"/>
                  </a:lnTo>
                  <a:lnTo>
                    <a:pt x="5486" y="5206"/>
                  </a:lnTo>
                  <a:lnTo>
                    <a:pt x="4381" y="2705"/>
                  </a:lnTo>
                  <a:lnTo>
                    <a:pt x="2819" y="838"/>
                  </a:lnTo>
                  <a:lnTo>
                    <a:pt x="1308" y="8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5" name="object 955"/>
            <p:cNvSpPr/>
            <p:nvPr/>
          </p:nvSpPr>
          <p:spPr>
            <a:xfrm>
              <a:off x="7041198" y="8953995"/>
              <a:ext cx="11430" cy="8255"/>
            </a:xfrm>
            <a:custGeom>
              <a:avLst/>
              <a:gdLst/>
              <a:ahLst/>
              <a:cxnLst/>
              <a:rect l="l" t="t" r="r" b="b"/>
              <a:pathLst>
                <a:path w="11429" h="8254">
                  <a:moveTo>
                    <a:pt x="1879" y="0"/>
                  </a:moveTo>
                  <a:lnTo>
                    <a:pt x="520" y="0"/>
                  </a:lnTo>
                  <a:lnTo>
                    <a:pt x="317" y="215"/>
                  </a:lnTo>
                  <a:lnTo>
                    <a:pt x="0" y="850"/>
                  </a:lnTo>
                  <a:lnTo>
                    <a:pt x="228" y="1625"/>
                  </a:lnTo>
                  <a:lnTo>
                    <a:pt x="1752" y="3708"/>
                  </a:lnTo>
                  <a:lnTo>
                    <a:pt x="3606" y="5194"/>
                  </a:lnTo>
                  <a:lnTo>
                    <a:pt x="6311" y="6337"/>
                  </a:lnTo>
                  <a:lnTo>
                    <a:pt x="8229" y="7264"/>
                  </a:lnTo>
                  <a:lnTo>
                    <a:pt x="9550" y="8013"/>
                  </a:lnTo>
                  <a:lnTo>
                    <a:pt x="9855" y="8102"/>
                  </a:lnTo>
                  <a:lnTo>
                    <a:pt x="10490" y="8102"/>
                  </a:lnTo>
                  <a:lnTo>
                    <a:pt x="10795" y="7950"/>
                  </a:lnTo>
                  <a:lnTo>
                    <a:pt x="11226" y="7416"/>
                  </a:lnTo>
                  <a:lnTo>
                    <a:pt x="11341" y="5359"/>
                  </a:lnTo>
                  <a:lnTo>
                    <a:pt x="9372" y="3365"/>
                  </a:lnTo>
                  <a:lnTo>
                    <a:pt x="4572" y="965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6" name="object 956"/>
            <p:cNvSpPr/>
            <p:nvPr/>
          </p:nvSpPr>
          <p:spPr>
            <a:xfrm>
              <a:off x="7023954" y="8950228"/>
              <a:ext cx="12700" cy="4445"/>
            </a:xfrm>
            <a:custGeom>
              <a:avLst/>
              <a:gdLst/>
              <a:ahLst/>
              <a:cxnLst/>
              <a:rect l="l" t="t" r="r" b="b"/>
              <a:pathLst>
                <a:path w="12700" h="4445">
                  <a:moveTo>
                    <a:pt x="2603" y="0"/>
                  </a:moveTo>
                  <a:lnTo>
                    <a:pt x="571" y="0"/>
                  </a:lnTo>
                  <a:lnTo>
                    <a:pt x="190" y="165"/>
                  </a:lnTo>
                  <a:lnTo>
                    <a:pt x="0" y="838"/>
                  </a:lnTo>
                  <a:lnTo>
                    <a:pt x="368" y="1295"/>
                  </a:lnTo>
                  <a:lnTo>
                    <a:pt x="2527" y="2603"/>
                  </a:lnTo>
                  <a:lnTo>
                    <a:pt x="5575" y="3606"/>
                  </a:lnTo>
                  <a:lnTo>
                    <a:pt x="8635" y="4140"/>
                  </a:lnTo>
                  <a:lnTo>
                    <a:pt x="9283" y="4190"/>
                  </a:lnTo>
                  <a:lnTo>
                    <a:pt x="10617" y="4190"/>
                  </a:lnTo>
                  <a:lnTo>
                    <a:pt x="11226" y="4102"/>
                  </a:lnTo>
                  <a:lnTo>
                    <a:pt x="12306" y="3708"/>
                  </a:lnTo>
                  <a:lnTo>
                    <a:pt x="12433" y="2108"/>
                  </a:lnTo>
                  <a:lnTo>
                    <a:pt x="10185" y="1117"/>
                  </a:lnTo>
                  <a:lnTo>
                    <a:pt x="5638" y="342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7" name="object 957"/>
            <p:cNvSpPr/>
            <p:nvPr/>
          </p:nvSpPr>
          <p:spPr>
            <a:xfrm>
              <a:off x="7061741" y="8956676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2870" y="0"/>
                  </a:moveTo>
                  <a:lnTo>
                    <a:pt x="939" y="0"/>
                  </a:lnTo>
                  <a:lnTo>
                    <a:pt x="406" y="241"/>
                  </a:lnTo>
                  <a:lnTo>
                    <a:pt x="0" y="990"/>
                  </a:lnTo>
                  <a:lnTo>
                    <a:pt x="38" y="1435"/>
                  </a:lnTo>
                  <a:lnTo>
                    <a:pt x="914" y="2806"/>
                  </a:lnTo>
                  <a:lnTo>
                    <a:pt x="2971" y="3632"/>
                  </a:lnTo>
                  <a:lnTo>
                    <a:pt x="6730" y="3797"/>
                  </a:lnTo>
                  <a:lnTo>
                    <a:pt x="8966" y="4775"/>
                  </a:lnTo>
                  <a:lnTo>
                    <a:pt x="10833" y="7035"/>
                  </a:lnTo>
                  <a:lnTo>
                    <a:pt x="12699" y="8864"/>
                  </a:lnTo>
                  <a:lnTo>
                    <a:pt x="14719" y="10528"/>
                  </a:lnTo>
                  <a:lnTo>
                    <a:pt x="15366" y="10820"/>
                  </a:lnTo>
                  <a:lnTo>
                    <a:pt x="16128" y="10820"/>
                  </a:lnTo>
                  <a:lnTo>
                    <a:pt x="16357" y="10731"/>
                  </a:lnTo>
                  <a:lnTo>
                    <a:pt x="16662" y="10388"/>
                  </a:lnTo>
                  <a:lnTo>
                    <a:pt x="16751" y="8661"/>
                  </a:lnTo>
                  <a:lnTo>
                    <a:pt x="15125" y="6311"/>
                  </a:lnTo>
                  <a:lnTo>
                    <a:pt x="11163" y="2882"/>
                  </a:lnTo>
                  <a:lnTo>
                    <a:pt x="8280" y="1168"/>
                  </a:lnTo>
                  <a:lnTo>
                    <a:pt x="5143" y="342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8" name="object 958"/>
            <p:cNvSpPr/>
            <p:nvPr/>
          </p:nvSpPr>
          <p:spPr>
            <a:xfrm>
              <a:off x="7084166" y="8971620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59">
                  <a:moveTo>
                    <a:pt x="1150" y="0"/>
                  </a:moveTo>
                  <a:lnTo>
                    <a:pt x="198" y="0"/>
                  </a:lnTo>
                  <a:lnTo>
                    <a:pt x="45" y="139"/>
                  </a:lnTo>
                  <a:lnTo>
                    <a:pt x="0" y="1511"/>
                  </a:lnTo>
                  <a:lnTo>
                    <a:pt x="1709" y="4191"/>
                  </a:lnTo>
                  <a:lnTo>
                    <a:pt x="5291" y="8458"/>
                  </a:lnTo>
                  <a:lnTo>
                    <a:pt x="7272" y="10007"/>
                  </a:lnTo>
                  <a:lnTo>
                    <a:pt x="8224" y="10007"/>
                  </a:lnTo>
                  <a:lnTo>
                    <a:pt x="8478" y="9982"/>
                  </a:lnTo>
                  <a:lnTo>
                    <a:pt x="8656" y="9867"/>
                  </a:lnTo>
                  <a:lnTo>
                    <a:pt x="8935" y="8661"/>
                  </a:lnTo>
                  <a:lnTo>
                    <a:pt x="7437" y="6311"/>
                  </a:lnTo>
                  <a:lnTo>
                    <a:pt x="3005" y="1511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9" name="object 959"/>
            <p:cNvSpPr/>
            <p:nvPr/>
          </p:nvSpPr>
          <p:spPr>
            <a:xfrm>
              <a:off x="7015919" y="8943682"/>
              <a:ext cx="35560" cy="7620"/>
            </a:xfrm>
            <a:custGeom>
              <a:avLst/>
              <a:gdLst/>
              <a:ahLst/>
              <a:cxnLst/>
              <a:rect l="l" t="t" r="r" b="b"/>
              <a:pathLst>
                <a:path w="35559" h="7620">
                  <a:moveTo>
                    <a:pt x="16865" y="0"/>
                  </a:moveTo>
                  <a:lnTo>
                    <a:pt x="1358" y="0"/>
                  </a:lnTo>
                  <a:lnTo>
                    <a:pt x="127" y="254"/>
                  </a:lnTo>
                  <a:lnTo>
                    <a:pt x="0" y="1092"/>
                  </a:lnTo>
                  <a:lnTo>
                    <a:pt x="482" y="1397"/>
                  </a:lnTo>
                  <a:lnTo>
                    <a:pt x="4241" y="2552"/>
                  </a:lnTo>
                  <a:lnTo>
                    <a:pt x="8166" y="3200"/>
                  </a:lnTo>
                  <a:lnTo>
                    <a:pt x="20789" y="3200"/>
                  </a:lnTo>
                  <a:lnTo>
                    <a:pt x="24942" y="4406"/>
                  </a:lnTo>
                  <a:lnTo>
                    <a:pt x="29806" y="6946"/>
                  </a:lnTo>
                  <a:lnTo>
                    <a:pt x="32054" y="7620"/>
                  </a:lnTo>
                  <a:lnTo>
                    <a:pt x="34074" y="7620"/>
                  </a:lnTo>
                  <a:lnTo>
                    <a:pt x="34493" y="7518"/>
                  </a:lnTo>
                  <a:lnTo>
                    <a:pt x="34925" y="7188"/>
                  </a:lnTo>
                  <a:lnTo>
                    <a:pt x="34987" y="6946"/>
                  </a:lnTo>
                  <a:lnTo>
                    <a:pt x="34772" y="5727"/>
                  </a:lnTo>
                  <a:lnTo>
                    <a:pt x="31089" y="4064"/>
                  </a:lnTo>
                  <a:lnTo>
                    <a:pt x="22656" y="1308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0" name="object 960"/>
            <p:cNvSpPr/>
            <p:nvPr/>
          </p:nvSpPr>
          <p:spPr>
            <a:xfrm>
              <a:off x="7000040" y="8943690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7327" y="0"/>
                  </a:moveTo>
                  <a:lnTo>
                    <a:pt x="4660" y="0"/>
                  </a:lnTo>
                  <a:lnTo>
                    <a:pt x="3581" y="127"/>
                  </a:lnTo>
                  <a:lnTo>
                    <a:pt x="825" y="774"/>
                  </a:lnTo>
                  <a:lnTo>
                    <a:pt x="0" y="1231"/>
                  </a:lnTo>
                  <a:lnTo>
                    <a:pt x="38" y="2209"/>
                  </a:lnTo>
                  <a:lnTo>
                    <a:pt x="876" y="2552"/>
                  </a:lnTo>
                  <a:lnTo>
                    <a:pt x="3162" y="2857"/>
                  </a:lnTo>
                  <a:lnTo>
                    <a:pt x="3810" y="2895"/>
                  </a:lnTo>
                  <a:lnTo>
                    <a:pt x="5537" y="2895"/>
                  </a:lnTo>
                  <a:lnTo>
                    <a:pt x="6502" y="2755"/>
                  </a:lnTo>
                  <a:lnTo>
                    <a:pt x="8166" y="2133"/>
                  </a:lnTo>
                  <a:lnTo>
                    <a:pt x="8369" y="1638"/>
                  </a:lnTo>
                  <a:lnTo>
                    <a:pt x="8369" y="482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1" name="object 961"/>
            <p:cNvSpPr/>
            <p:nvPr/>
          </p:nvSpPr>
          <p:spPr>
            <a:xfrm>
              <a:off x="6978790" y="9153496"/>
              <a:ext cx="69215" cy="35560"/>
            </a:xfrm>
            <a:custGeom>
              <a:avLst/>
              <a:gdLst/>
              <a:ahLst/>
              <a:cxnLst/>
              <a:rect l="l" t="t" r="r" b="b"/>
              <a:pathLst>
                <a:path w="69215" h="35559">
                  <a:moveTo>
                    <a:pt x="20091" y="0"/>
                  </a:moveTo>
                  <a:lnTo>
                    <a:pt x="15176" y="0"/>
                  </a:lnTo>
                  <a:lnTo>
                    <a:pt x="15472" y="1650"/>
                  </a:lnTo>
                  <a:lnTo>
                    <a:pt x="15622" y="2654"/>
                  </a:lnTo>
                  <a:lnTo>
                    <a:pt x="15724" y="6083"/>
                  </a:lnTo>
                  <a:lnTo>
                    <a:pt x="15519" y="7531"/>
                  </a:lnTo>
                  <a:lnTo>
                    <a:pt x="15399" y="7988"/>
                  </a:lnTo>
                  <a:lnTo>
                    <a:pt x="14389" y="10337"/>
                  </a:lnTo>
                  <a:lnTo>
                    <a:pt x="13337" y="13119"/>
                  </a:lnTo>
                  <a:lnTo>
                    <a:pt x="12382" y="15862"/>
                  </a:lnTo>
                  <a:lnTo>
                    <a:pt x="11341" y="17729"/>
                  </a:lnTo>
                  <a:lnTo>
                    <a:pt x="9804" y="19227"/>
                  </a:lnTo>
                  <a:lnTo>
                    <a:pt x="8752" y="20802"/>
                  </a:lnTo>
                  <a:lnTo>
                    <a:pt x="7721" y="23075"/>
                  </a:lnTo>
                  <a:lnTo>
                    <a:pt x="6565" y="24434"/>
                  </a:lnTo>
                  <a:lnTo>
                    <a:pt x="4737" y="25526"/>
                  </a:lnTo>
                  <a:lnTo>
                    <a:pt x="3327" y="26695"/>
                  </a:lnTo>
                  <a:lnTo>
                    <a:pt x="1714" y="28435"/>
                  </a:lnTo>
                  <a:lnTo>
                    <a:pt x="749" y="30251"/>
                  </a:lnTo>
                  <a:lnTo>
                    <a:pt x="0" y="33032"/>
                  </a:lnTo>
                  <a:lnTo>
                    <a:pt x="114" y="34607"/>
                  </a:lnTo>
                  <a:lnTo>
                    <a:pt x="825" y="35420"/>
                  </a:lnTo>
                  <a:lnTo>
                    <a:pt x="1117" y="35534"/>
                  </a:lnTo>
                  <a:lnTo>
                    <a:pt x="2095" y="35534"/>
                  </a:lnTo>
                  <a:lnTo>
                    <a:pt x="10744" y="25298"/>
                  </a:lnTo>
                  <a:lnTo>
                    <a:pt x="12124" y="23202"/>
                  </a:lnTo>
                  <a:lnTo>
                    <a:pt x="14732" y="20078"/>
                  </a:lnTo>
                  <a:lnTo>
                    <a:pt x="16459" y="17513"/>
                  </a:lnTo>
                  <a:lnTo>
                    <a:pt x="18199" y="14173"/>
                  </a:lnTo>
                  <a:lnTo>
                    <a:pt x="18712" y="12217"/>
                  </a:lnTo>
                  <a:lnTo>
                    <a:pt x="18606" y="10159"/>
                  </a:lnTo>
                  <a:lnTo>
                    <a:pt x="18725" y="8166"/>
                  </a:lnTo>
                  <a:lnTo>
                    <a:pt x="18819" y="7785"/>
                  </a:lnTo>
                  <a:lnTo>
                    <a:pt x="19316" y="6426"/>
                  </a:lnTo>
                  <a:lnTo>
                    <a:pt x="19545" y="6222"/>
                  </a:lnTo>
                  <a:lnTo>
                    <a:pt x="23970" y="6222"/>
                  </a:lnTo>
                  <a:lnTo>
                    <a:pt x="23406" y="4508"/>
                  </a:lnTo>
                  <a:lnTo>
                    <a:pt x="22339" y="2933"/>
                  </a:lnTo>
                  <a:lnTo>
                    <a:pt x="20866" y="1650"/>
                  </a:lnTo>
                  <a:lnTo>
                    <a:pt x="20396" y="850"/>
                  </a:lnTo>
                  <a:lnTo>
                    <a:pt x="20091" y="0"/>
                  </a:lnTo>
                  <a:close/>
                </a:path>
                <a:path w="69215" h="35559">
                  <a:moveTo>
                    <a:pt x="23970" y="6222"/>
                  </a:moveTo>
                  <a:lnTo>
                    <a:pt x="19811" y="6222"/>
                  </a:lnTo>
                  <a:lnTo>
                    <a:pt x="19938" y="6388"/>
                  </a:lnTo>
                  <a:lnTo>
                    <a:pt x="20358" y="7531"/>
                  </a:lnTo>
                  <a:lnTo>
                    <a:pt x="21348" y="8547"/>
                  </a:lnTo>
                  <a:lnTo>
                    <a:pt x="23075" y="9283"/>
                  </a:lnTo>
                  <a:lnTo>
                    <a:pt x="24244" y="10159"/>
                  </a:lnTo>
                  <a:lnTo>
                    <a:pt x="25399" y="11556"/>
                  </a:lnTo>
                  <a:lnTo>
                    <a:pt x="25311" y="12763"/>
                  </a:lnTo>
                  <a:lnTo>
                    <a:pt x="23888" y="14414"/>
                  </a:lnTo>
                  <a:lnTo>
                    <a:pt x="22707" y="15557"/>
                  </a:lnTo>
                  <a:lnTo>
                    <a:pt x="21208" y="16675"/>
                  </a:lnTo>
                  <a:lnTo>
                    <a:pt x="20615" y="17729"/>
                  </a:lnTo>
                  <a:lnTo>
                    <a:pt x="20586" y="19227"/>
                  </a:lnTo>
                  <a:lnTo>
                    <a:pt x="20116" y="20078"/>
                  </a:lnTo>
                  <a:lnTo>
                    <a:pt x="18910" y="20802"/>
                  </a:lnTo>
                  <a:lnTo>
                    <a:pt x="18237" y="21589"/>
                  </a:lnTo>
                  <a:lnTo>
                    <a:pt x="17957" y="22428"/>
                  </a:lnTo>
                  <a:lnTo>
                    <a:pt x="18013" y="22707"/>
                  </a:lnTo>
                  <a:lnTo>
                    <a:pt x="18364" y="23202"/>
                  </a:lnTo>
                  <a:lnTo>
                    <a:pt x="18783" y="23380"/>
                  </a:lnTo>
                  <a:lnTo>
                    <a:pt x="20129" y="23380"/>
                  </a:lnTo>
                  <a:lnTo>
                    <a:pt x="21501" y="22682"/>
                  </a:lnTo>
                  <a:lnTo>
                    <a:pt x="23088" y="21094"/>
                  </a:lnTo>
                  <a:lnTo>
                    <a:pt x="24244" y="19837"/>
                  </a:lnTo>
                  <a:lnTo>
                    <a:pt x="26403" y="17284"/>
                  </a:lnTo>
                  <a:lnTo>
                    <a:pt x="27520" y="16040"/>
                  </a:lnTo>
                  <a:lnTo>
                    <a:pt x="28384" y="14731"/>
                  </a:lnTo>
                  <a:lnTo>
                    <a:pt x="29197" y="13093"/>
                  </a:lnTo>
                  <a:lnTo>
                    <a:pt x="29933" y="12661"/>
                  </a:lnTo>
                  <a:lnTo>
                    <a:pt x="35069" y="12661"/>
                  </a:lnTo>
                  <a:lnTo>
                    <a:pt x="35725" y="12217"/>
                  </a:lnTo>
                  <a:lnTo>
                    <a:pt x="37711" y="11556"/>
                  </a:lnTo>
                  <a:lnTo>
                    <a:pt x="40957" y="10960"/>
                  </a:lnTo>
                  <a:lnTo>
                    <a:pt x="43560" y="10312"/>
                  </a:lnTo>
                  <a:lnTo>
                    <a:pt x="46634" y="9334"/>
                  </a:lnTo>
                  <a:lnTo>
                    <a:pt x="49021" y="8686"/>
                  </a:lnTo>
                  <a:lnTo>
                    <a:pt x="50893" y="8280"/>
                  </a:lnTo>
                  <a:lnTo>
                    <a:pt x="29387" y="8280"/>
                  </a:lnTo>
                  <a:lnTo>
                    <a:pt x="28409" y="8204"/>
                  </a:lnTo>
                  <a:lnTo>
                    <a:pt x="25895" y="7785"/>
                  </a:lnTo>
                  <a:lnTo>
                    <a:pt x="24117" y="6667"/>
                  </a:lnTo>
                  <a:lnTo>
                    <a:pt x="23970" y="6222"/>
                  </a:lnTo>
                  <a:close/>
                </a:path>
                <a:path w="69215" h="35559">
                  <a:moveTo>
                    <a:pt x="35069" y="12661"/>
                  </a:moveTo>
                  <a:lnTo>
                    <a:pt x="31038" y="12661"/>
                  </a:lnTo>
                  <a:lnTo>
                    <a:pt x="31305" y="12712"/>
                  </a:lnTo>
                  <a:lnTo>
                    <a:pt x="32067" y="13017"/>
                  </a:lnTo>
                  <a:lnTo>
                    <a:pt x="32664" y="13119"/>
                  </a:lnTo>
                  <a:lnTo>
                    <a:pt x="33972" y="13119"/>
                  </a:lnTo>
                  <a:lnTo>
                    <a:pt x="34620" y="12966"/>
                  </a:lnTo>
                  <a:lnTo>
                    <a:pt x="35069" y="12661"/>
                  </a:lnTo>
                  <a:close/>
                </a:path>
                <a:path w="69215" h="35559">
                  <a:moveTo>
                    <a:pt x="68668" y="0"/>
                  </a:moveTo>
                  <a:lnTo>
                    <a:pt x="37782" y="0"/>
                  </a:lnTo>
                  <a:lnTo>
                    <a:pt x="38226" y="177"/>
                  </a:lnTo>
                  <a:lnTo>
                    <a:pt x="38658" y="304"/>
                  </a:lnTo>
                  <a:lnTo>
                    <a:pt x="41122" y="596"/>
                  </a:lnTo>
                  <a:lnTo>
                    <a:pt x="44310" y="1066"/>
                  </a:lnTo>
                  <a:lnTo>
                    <a:pt x="51549" y="3390"/>
                  </a:lnTo>
                  <a:lnTo>
                    <a:pt x="51168" y="3949"/>
                  </a:lnTo>
                  <a:lnTo>
                    <a:pt x="49364" y="5283"/>
                  </a:lnTo>
                  <a:lnTo>
                    <a:pt x="46964" y="6121"/>
                  </a:lnTo>
                  <a:lnTo>
                    <a:pt x="43345" y="6476"/>
                  </a:lnTo>
                  <a:lnTo>
                    <a:pt x="39154" y="6959"/>
                  </a:lnTo>
                  <a:lnTo>
                    <a:pt x="37680" y="7150"/>
                  </a:lnTo>
                  <a:lnTo>
                    <a:pt x="35229" y="7594"/>
                  </a:lnTo>
                  <a:lnTo>
                    <a:pt x="32880" y="8166"/>
                  </a:lnTo>
                  <a:lnTo>
                    <a:pt x="31673" y="8280"/>
                  </a:lnTo>
                  <a:lnTo>
                    <a:pt x="50893" y="8280"/>
                  </a:lnTo>
                  <a:lnTo>
                    <a:pt x="51828" y="8077"/>
                  </a:lnTo>
                  <a:lnTo>
                    <a:pt x="53924" y="7531"/>
                  </a:lnTo>
                  <a:lnTo>
                    <a:pt x="56299" y="6781"/>
                  </a:lnTo>
                  <a:lnTo>
                    <a:pt x="57518" y="6083"/>
                  </a:lnTo>
                  <a:lnTo>
                    <a:pt x="58089" y="5232"/>
                  </a:lnTo>
                  <a:lnTo>
                    <a:pt x="58521" y="4978"/>
                  </a:lnTo>
                  <a:lnTo>
                    <a:pt x="60066" y="4978"/>
                  </a:lnTo>
                  <a:lnTo>
                    <a:pt x="61683" y="4368"/>
                  </a:lnTo>
                  <a:lnTo>
                    <a:pt x="65328" y="2463"/>
                  </a:lnTo>
                  <a:lnTo>
                    <a:pt x="67538" y="1054"/>
                  </a:lnTo>
                  <a:lnTo>
                    <a:pt x="68567" y="126"/>
                  </a:lnTo>
                  <a:lnTo>
                    <a:pt x="68668" y="0"/>
                  </a:lnTo>
                  <a:close/>
                </a:path>
                <a:path w="69215" h="35559">
                  <a:moveTo>
                    <a:pt x="60066" y="4978"/>
                  </a:moveTo>
                  <a:lnTo>
                    <a:pt x="58521" y="4978"/>
                  </a:lnTo>
                  <a:lnTo>
                    <a:pt x="59093" y="5003"/>
                  </a:lnTo>
                  <a:lnTo>
                    <a:pt x="59931" y="5029"/>
                  </a:lnTo>
                  <a:lnTo>
                    <a:pt x="60066" y="4978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2" name="object 962"/>
            <p:cNvSpPr/>
            <p:nvPr/>
          </p:nvSpPr>
          <p:spPr>
            <a:xfrm>
              <a:off x="7003471" y="9153503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29" h="5715">
                  <a:moveTo>
                    <a:pt x="6019" y="0"/>
                  </a:moveTo>
                  <a:lnTo>
                    <a:pt x="0" y="0"/>
                  </a:lnTo>
                  <a:lnTo>
                    <a:pt x="876" y="1587"/>
                  </a:lnTo>
                  <a:lnTo>
                    <a:pt x="2501" y="3136"/>
                  </a:lnTo>
                  <a:lnTo>
                    <a:pt x="5156" y="4622"/>
                  </a:lnTo>
                  <a:lnTo>
                    <a:pt x="7239" y="5232"/>
                  </a:lnTo>
                  <a:lnTo>
                    <a:pt x="9829" y="5232"/>
                  </a:lnTo>
                  <a:lnTo>
                    <a:pt x="10871" y="4711"/>
                  </a:lnTo>
                  <a:lnTo>
                    <a:pt x="10871" y="3340"/>
                  </a:lnTo>
                  <a:lnTo>
                    <a:pt x="9398" y="2133"/>
                  </a:lnTo>
                  <a:lnTo>
                    <a:pt x="7302" y="1041"/>
                  </a:lnTo>
                  <a:lnTo>
                    <a:pt x="6629" y="533"/>
                  </a:lnTo>
                  <a:lnTo>
                    <a:pt x="6019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3" name="object 963"/>
            <p:cNvSpPr/>
            <p:nvPr/>
          </p:nvSpPr>
          <p:spPr>
            <a:xfrm>
              <a:off x="6925495" y="9188268"/>
              <a:ext cx="50800" cy="45720"/>
            </a:xfrm>
            <a:custGeom>
              <a:avLst/>
              <a:gdLst/>
              <a:ahLst/>
              <a:cxnLst/>
              <a:rect l="l" t="t" r="r" b="b"/>
              <a:pathLst>
                <a:path w="50800" h="45720">
                  <a:moveTo>
                    <a:pt x="49783" y="0"/>
                  </a:moveTo>
                  <a:lnTo>
                    <a:pt x="49250" y="0"/>
                  </a:lnTo>
                  <a:lnTo>
                    <a:pt x="48831" y="266"/>
                  </a:lnTo>
                  <a:lnTo>
                    <a:pt x="47523" y="1752"/>
                  </a:lnTo>
                  <a:lnTo>
                    <a:pt x="45885" y="3848"/>
                  </a:lnTo>
                  <a:lnTo>
                    <a:pt x="43548" y="7035"/>
                  </a:lnTo>
                  <a:lnTo>
                    <a:pt x="41376" y="9207"/>
                  </a:lnTo>
                  <a:lnTo>
                    <a:pt x="33464" y="14884"/>
                  </a:lnTo>
                  <a:lnTo>
                    <a:pt x="31508" y="16433"/>
                  </a:lnTo>
                  <a:lnTo>
                    <a:pt x="30416" y="17424"/>
                  </a:lnTo>
                  <a:lnTo>
                    <a:pt x="29311" y="18389"/>
                  </a:lnTo>
                  <a:lnTo>
                    <a:pt x="27089" y="19926"/>
                  </a:lnTo>
                  <a:lnTo>
                    <a:pt x="23787" y="21755"/>
                  </a:lnTo>
                  <a:lnTo>
                    <a:pt x="21386" y="23253"/>
                  </a:lnTo>
                  <a:lnTo>
                    <a:pt x="5238" y="38379"/>
                  </a:lnTo>
                  <a:lnTo>
                    <a:pt x="3225" y="40157"/>
                  </a:lnTo>
                  <a:lnTo>
                    <a:pt x="723" y="41529"/>
                  </a:lnTo>
                  <a:lnTo>
                    <a:pt x="0" y="43065"/>
                  </a:lnTo>
                  <a:lnTo>
                    <a:pt x="596" y="44869"/>
                  </a:lnTo>
                  <a:lnTo>
                    <a:pt x="1079" y="45224"/>
                  </a:lnTo>
                  <a:lnTo>
                    <a:pt x="2222" y="45224"/>
                  </a:lnTo>
                  <a:lnTo>
                    <a:pt x="2793" y="44983"/>
                  </a:lnTo>
                  <a:lnTo>
                    <a:pt x="4394" y="43548"/>
                  </a:lnTo>
                  <a:lnTo>
                    <a:pt x="6515" y="41744"/>
                  </a:lnTo>
                  <a:lnTo>
                    <a:pt x="7200" y="41186"/>
                  </a:lnTo>
                  <a:lnTo>
                    <a:pt x="8420" y="39674"/>
                  </a:lnTo>
                  <a:lnTo>
                    <a:pt x="10007" y="37109"/>
                  </a:lnTo>
                  <a:lnTo>
                    <a:pt x="11569" y="35534"/>
                  </a:lnTo>
                  <a:lnTo>
                    <a:pt x="13893" y="34201"/>
                  </a:lnTo>
                  <a:lnTo>
                    <a:pt x="15405" y="32880"/>
                  </a:lnTo>
                  <a:lnTo>
                    <a:pt x="16763" y="31038"/>
                  </a:lnTo>
                  <a:lnTo>
                    <a:pt x="18783" y="29210"/>
                  </a:lnTo>
                  <a:lnTo>
                    <a:pt x="22453" y="26530"/>
                  </a:lnTo>
                  <a:lnTo>
                    <a:pt x="25285" y="24688"/>
                  </a:lnTo>
                  <a:lnTo>
                    <a:pt x="28562" y="22872"/>
                  </a:lnTo>
                  <a:lnTo>
                    <a:pt x="31356" y="21272"/>
                  </a:lnTo>
                  <a:lnTo>
                    <a:pt x="34937" y="19177"/>
                  </a:lnTo>
                  <a:lnTo>
                    <a:pt x="36855" y="17653"/>
                  </a:lnTo>
                  <a:lnTo>
                    <a:pt x="37960" y="16065"/>
                  </a:lnTo>
                  <a:lnTo>
                    <a:pt x="39179" y="14884"/>
                  </a:lnTo>
                  <a:lnTo>
                    <a:pt x="41097" y="13576"/>
                  </a:lnTo>
                  <a:lnTo>
                    <a:pt x="44348" y="11277"/>
                  </a:lnTo>
                  <a:lnTo>
                    <a:pt x="45491" y="10375"/>
                  </a:lnTo>
                  <a:lnTo>
                    <a:pt x="46608" y="9385"/>
                  </a:lnTo>
                  <a:lnTo>
                    <a:pt x="49390" y="7150"/>
                  </a:lnTo>
                  <a:lnTo>
                    <a:pt x="50215" y="6184"/>
                  </a:lnTo>
                  <a:lnTo>
                    <a:pt x="50215" y="76"/>
                  </a:lnTo>
                  <a:lnTo>
                    <a:pt x="4978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4" name="object 964"/>
            <p:cNvSpPr/>
            <p:nvPr/>
          </p:nvSpPr>
          <p:spPr>
            <a:xfrm>
              <a:off x="6977495" y="9153504"/>
              <a:ext cx="12700" cy="24765"/>
            </a:xfrm>
            <a:custGeom>
              <a:avLst/>
              <a:gdLst/>
              <a:ahLst/>
              <a:cxnLst/>
              <a:rect l="l" t="t" r="r" b="b"/>
              <a:pathLst>
                <a:path w="12700" h="24765">
                  <a:moveTo>
                    <a:pt x="11910" y="0"/>
                  </a:moveTo>
                  <a:lnTo>
                    <a:pt x="6881" y="0"/>
                  </a:lnTo>
                  <a:lnTo>
                    <a:pt x="7008" y="495"/>
                  </a:lnTo>
                  <a:lnTo>
                    <a:pt x="7491" y="2120"/>
                  </a:lnTo>
                  <a:lnTo>
                    <a:pt x="7491" y="4305"/>
                  </a:lnTo>
                  <a:lnTo>
                    <a:pt x="6513" y="6502"/>
                  </a:lnTo>
                  <a:lnTo>
                    <a:pt x="5471" y="8991"/>
                  </a:lnTo>
                  <a:lnTo>
                    <a:pt x="3884" y="12890"/>
                  </a:lnTo>
                  <a:lnTo>
                    <a:pt x="2500" y="15405"/>
                  </a:lnTo>
                  <a:lnTo>
                    <a:pt x="658" y="17754"/>
                  </a:lnTo>
                  <a:lnTo>
                    <a:pt x="59" y="19113"/>
                  </a:lnTo>
                  <a:lnTo>
                    <a:pt x="0" y="21932"/>
                  </a:lnTo>
                  <a:lnTo>
                    <a:pt x="150" y="22745"/>
                  </a:lnTo>
                  <a:lnTo>
                    <a:pt x="671" y="24003"/>
                  </a:lnTo>
                  <a:lnTo>
                    <a:pt x="1052" y="24295"/>
                  </a:lnTo>
                  <a:lnTo>
                    <a:pt x="1712" y="24295"/>
                  </a:lnTo>
                  <a:lnTo>
                    <a:pt x="1953" y="24193"/>
                  </a:lnTo>
                  <a:lnTo>
                    <a:pt x="2665" y="23495"/>
                  </a:lnTo>
                  <a:lnTo>
                    <a:pt x="3719" y="21932"/>
                  </a:lnTo>
                  <a:lnTo>
                    <a:pt x="5306" y="19113"/>
                  </a:lnTo>
                  <a:lnTo>
                    <a:pt x="8545" y="13474"/>
                  </a:lnTo>
                  <a:lnTo>
                    <a:pt x="9675" y="10972"/>
                  </a:lnTo>
                  <a:lnTo>
                    <a:pt x="10577" y="8064"/>
                  </a:lnTo>
                  <a:lnTo>
                    <a:pt x="11326" y="6477"/>
                  </a:lnTo>
                  <a:lnTo>
                    <a:pt x="12266" y="5524"/>
                  </a:lnTo>
                  <a:lnTo>
                    <a:pt x="12456" y="3860"/>
                  </a:lnTo>
                  <a:lnTo>
                    <a:pt x="12088" y="1549"/>
                  </a:lnTo>
                  <a:lnTo>
                    <a:pt x="1191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5" name="object 965"/>
            <p:cNvSpPr/>
            <p:nvPr/>
          </p:nvSpPr>
          <p:spPr>
            <a:xfrm>
              <a:off x="6970510" y="9176306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4825" y="0"/>
                  </a:moveTo>
                  <a:lnTo>
                    <a:pt x="3962" y="0"/>
                  </a:lnTo>
                  <a:lnTo>
                    <a:pt x="3670" y="126"/>
                  </a:lnTo>
                  <a:lnTo>
                    <a:pt x="0" y="8381"/>
                  </a:lnTo>
                  <a:lnTo>
                    <a:pt x="457" y="8686"/>
                  </a:lnTo>
                  <a:lnTo>
                    <a:pt x="1231" y="8686"/>
                  </a:lnTo>
                  <a:lnTo>
                    <a:pt x="1625" y="8521"/>
                  </a:lnTo>
                  <a:lnTo>
                    <a:pt x="3022" y="7378"/>
                  </a:lnTo>
                  <a:lnTo>
                    <a:pt x="4127" y="6197"/>
                  </a:lnTo>
                  <a:lnTo>
                    <a:pt x="4889" y="4876"/>
                  </a:lnTo>
                  <a:lnTo>
                    <a:pt x="5194" y="3149"/>
                  </a:lnTo>
                  <a:lnTo>
                    <a:pt x="5194" y="647"/>
                  </a:lnTo>
                  <a:lnTo>
                    <a:pt x="482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6" name="object 966"/>
            <p:cNvSpPr/>
            <p:nvPr/>
          </p:nvSpPr>
          <p:spPr>
            <a:xfrm>
              <a:off x="6953489" y="9186931"/>
              <a:ext cx="15875" cy="17780"/>
            </a:xfrm>
            <a:custGeom>
              <a:avLst/>
              <a:gdLst/>
              <a:ahLst/>
              <a:cxnLst/>
              <a:rect l="l" t="t" r="r" b="b"/>
              <a:pathLst>
                <a:path w="15875" h="17779">
                  <a:moveTo>
                    <a:pt x="14147" y="0"/>
                  </a:moveTo>
                  <a:lnTo>
                    <a:pt x="13068" y="0"/>
                  </a:lnTo>
                  <a:lnTo>
                    <a:pt x="12382" y="495"/>
                  </a:lnTo>
                  <a:lnTo>
                    <a:pt x="10909" y="2755"/>
                  </a:lnTo>
                  <a:lnTo>
                    <a:pt x="9334" y="4686"/>
                  </a:lnTo>
                  <a:lnTo>
                    <a:pt x="1841" y="13881"/>
                  </a:lnTo>
                  <a:lnTo>
                    <a:pt x="1044" y="15176"/>
                  </a:lnTo>
                  <a:lnTo>
                    <a:pt x="126" y="16395"/>
                  </a:lnTo>
                  <a:lnTo>
                    <a:pt x="0" y="16852"/>
                  </a:lnTo>
                  <a:lnTo>
                    <a:pt x="253" y="17360"/>
                  </a:lnTo>
                  <a:lnTo>
                    <a:pt x="469" y="17475"/>
                  </a:lnTo>
                  <a:lnTo>
                    <a:pt x="1409" y="17475"/>
                  </a:lnTo>
                  <a:lnTo>
                    <a:pt x="2438" y="16814"/>
                  </a:lnTo>
                  <a:lnTo>
                    <a:pt x="3704" y="15163"/>
                  </a:lnTo>
                  <a:lnTo>
                    <a:pt x="4762" y="13677"/>
                  </a:lnTo>
                  <a:lnTo>
                    <a:pt x="6159" y="11620"/>
                  </a:lnTo>
                  <a:lnTo>
                    <a:pt x="7150" y="10579"/>
                  </a:lnTo>
                  <a:lnTo>
                    <a:pt x="8178" y="10096"/>
                  </a:lnTo>
                  <a:lnTo>
                    <a:pt x="9372" y="8978"/>
                  </a:lnTo>
                  <a:lnTo>
                    <a:pt x="11214" y="6769"/>
                  </a:lnTo>
                  <a:lnTo>
                    <a:pt x="12801" y="5181"/>
                  </a:lnTo>
                  <a:lnTo>
                    <a:pt x="14922" y="3428"/>
                  </a:lnTo>
                  <a:lnTo>
                    <a:pt x="15341" y="1803"/>
                  </a:lnTo>
                  <a:lnTo>
                    <a:pt x="14516" y="253"/>
                  </a:lnTo>
                  <a:lnTo>
                    <a:pt x="1414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7" name="object 967"/>
            <p:cNvSpPr/>
            <p:nvPr/>
          </p:nvSpPr>
          <p:spPr>
            <a:xfrm>
              <a:off x="6949198" y="9153508"/>
              <a:ext cx="29845" cy="44450"/>
            </a:xfrm>
            <a:custGeom>
              <a:avLst/>
              <a:gdLst/>
              <a:ahLst/>
              <a:cxnLst/>
              <a:rect l="l" t="t" r="r" b="b"/>
              <a:pathLst>
                <a:path w="29845" h="44450">
                  <a:moveTo>
                    <a:pt x="29222" y="0"/>
                  </a:moveTo>
                  <a:lnTo>
                    <a:pt x="23799" y="0"/>
                  </a:lnTo>
                  <a:lnTo>
                    <a:pt x="23279" y="2425"/>
                  </a:lnTo>
                  <a:lnTo>
                    <a:pt x="22783" y="5410"/>
                  </a:lnTo>
                  <a:lnTo>
                    <a:pt x="21894" y="8280"/>
                  </a:lnTo>
                  <a:lnTo>
                    <a:pt x="15049" y="23329"/>
                  </a:lnTo>
                  <a:lnTo>
                    <a:pt x="13538" y="25907"/>
                  </a:lnTo>
                  <a:lnTo>
                    <a:pt x="11099" y="28905"/>
                  </a:lnTo>
                  <a:lnTo>
                    <a:pt x="9118" y="30937"/>
                  </a:lnTo>
                  <a:lnTo>
                    <a:pt x="6667" y="32931"/>
                  </a:lnTo>
                  <a:lnTo>
                    <a:pt x="4330" y="35483"/>
                  </a:lnTo>
                  <a:lnTo>
                    <a:pt x="1003" y="39789"/>
                  </a:lnTo>
                  <a:lnTo>
                    <a:pt x="0" y="42316"/>
                  </a:lnTo>
                  <a:lnTo>
                    <a:pt x="558" y="43700"/>
                  </a:lnTo>
                  <a:lnTo>
                    <a:pt x="838" y="43903"/>
                  </a:lnTo>
                  <a:lnTo>
                    <a:pt x="1879" y="43903"/>
                  </a:lnTo>
                  <a:lnTo>
                    <a:pt x="2794" y="43205"/>
                  </a:lnTo>
                  <a:lnTo>
                    <a:pt x="4876" y="40322"/>
                  </a:lnTo>
                  <a:lnTo>
                    <a:pt x="6870" y="38328"/>
                  </a:lnTo>
                  <a:lnTo>
                    <a:pt x="9321" y="36817"/>
                  </a:lnTo>
                  <a:lnTo>
                    <a:pt x="11328" y="34607"/>
                  </a:lnTo>
                  <a:lnTo>
                    <a:pt x="13792" y="30733"/>
                  </a:lnTo>
                  <a:lnTo>
                    <a:pt x="15951" y="28206"/>
                  </a:lnTo>
                  <a:lnTo>
                    <a:pt x="18859" y="25831"/>
                  </a:lnTo>
                  <a:lnTo>
                    <a:pt x="20408" y="23266"/>
                  </a:lnTo>
                  <a:lnTo>
                    <a:pt x="21272" y="19418"/>
                  </a:lnTo>
                  <a:lnTo>
                    <a:pt x="22694" y="16421"/>
                  </a:lnTo>
                  <a:lnTo>
                    <a:pt x="25387" y="12826"/>
                  </a:lnTo>
                  <a:lnTo>
                    <a:pt x="26733" y="9982"/>
                  </a:lnTo>
                  <a:lnTo>
                    <a:pt x="27305" y="6616"/>
                  </a:lnTo>
                  <a:lnTo>
                    <a:pt x="28003" y="4000"/>
                  </a:lnTo>
                  <a:lnTo>
                    <a:pt x="28816" y="1765"/>
                  </a:lnTo>
                  <a:lnTo>
                    <a:pt x="29044" y="901"/>
                  </a:lnTo>
                  <a:lnTo>
                    <a:pt x="2922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8" name="object 968"/>
            <p:cNvSpPr/>
            <p:nvPr/>
          </p:nvSpPr>
          <p:spPr>
            <a:xfrm>
              <a:off x="6924050" y="9199740"/>
              <a:ext cx="24765" cy="26670"/>
            </a:xfrm>
            <a:custGeom>
              <a:avLst/>
              <a:gdLst/>
              <a:ahLst/>
              <a:cxnLst/>
              <a:rect l="l" t="t" r="r" b="b"/>
              <a:pathLst>
                <a:path w="24765" h="26670">
                  <a:moveTo>
                    <a:pt x="23507" y="0"/>
                  </a:moveTo>
                  <a:lnTo>
                    <a:pt x="22098" y="0"/>
                  </a:lnTo>
                  <a:lnTo>
                    <a:pt x="20320" y="1231"/>
                  </a:lnTo>
                  <a:lnTo>
                    <a:pt x="16511" y="5626"/>
                  </a:lnTo>
                  <a:lnTo>
                    <a:pt x="13906" y="8356"/>
                  </a:lnTo>
                  <a:lnTo>
                    <a:pt x="0" y="25247"/>
                  </a:lnTo>
                  <a:lnTo>
                    <a:pt x="609" y="26466"/>
                  </a:lnTo>
                  <a:lnTo>
                    <a:pt x="876" y="26644"/>
                  </a:lnTo>
                  <a:lnTo>
                    <a:pt x="1714" y="26644"/>
                  </a:lnTo>
                  <a:lnTo>
                    <a:pt x="2311" y="26174"/>
                  </a:lnTo>
                  <a:lnTo>
                    <a:pt x="3517" y="24168"/>
                  </a:lnTo>
                  <a:lnTo>
                    <a:pt x="4965" y="22263"/>
                  </a:lnTo>
                  <a:lnTo>
                    <a:pt x="7086" y="19977"/>
                  </a:lnTo>
                  <a:lnTo>
                    <a:pt x="8750" y="18046"/>
                  </a:lnTo>
                  <a:lnTo>
                    <a:pt x="10706" y="15595"/>
                  </a:lnTo>
                  <a:lnTo>
                    <a:pt x="12814" y="13423"/>
                  </a:lnTo>
                  <a:lnTo>
                    <a:pt x="16078" y="10490"/>
                  </a:lnTo>
                  <a:lnTo>
                    <a:pt x="18199" y="8699"/>
                  </a:lnTo>
                  <a:lnTo>
                    <a:pt x="20154" y="7226"/>
                  </a:lnTo>
                  <a:lnTo>
                    <a:pt x="21930" y="5587"/>
                  </a:lnTo>
                  <a:lnTo>
                    <a:pt x="24231" y="3111"/>
                  </a:lnTo>
                  <a:lnTo>
                    <a:pt x="24638" y="1308"/>
                  </a:lnTo>
                  <a:lnTo>
                    <a:pt x="23774" y="114"/>
                  </a:lnTo>
                  <a:lnTo>
                    <a:pt x="2350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9" name="object 969"/>
            <p:cNvSpPr/>
            <p:nvPr/>
          </p:nvSpPr>
          <p:spPr>
            <a:xfrm>
              <a:off x="6938398" y="9153506"/>
              <a:ext cx="19050" cy="29209"/>
            </a:xfrm>
            <a:custGeom>
              <a:avLst/>
              <a:gdLst/>
              <a:ahLst/>
              <a:cxnLst/>
              <a:rect l="l" t="t" r="r" b="b"/>
              <a:pathLst>
                <a:path w="19050" h="29209">
                  <a:moveTo>
                    <a:pt x="18770" y="0"/>
                  </a:moveTo>
                  <a:lnTo>
                    <a:pt x="13855" y="0"/>
                  </a:lnTo>
                  <a:lnTo>
                    <a:pt x="13246" y="1689"/>
                  </a:lnTo>
                  <a:lnTo>
                    <a:pt x="12509" y="3606"/>
                  </a:lnTo>
                  <a:lnTo>
                    <a:pt x="11264" y="6451"/>
                  </a:lnTo>
                  <a:lnTo>
                    <a:pt x="9677" y="9626"/>
                  </a:lnTo>
                  <a:lnTo>
                    <a:pt x="8115" y="12306"/>
                  </a:lnTo>
                  <a:lnTo>
                    <a:pt x="5829" y="15735"/>
                  </a:lnTo>
                  <a:lnTo>
                    <a:pt x="4368" y="18173"/>
                  </a:lnTo>
                  <a:lnTo>
                    <a:pt x="3060" y="20751"/>
                  </a:lnTo>
                  <a:lnTo>
                    <a:pt x="1866" y="22961"/>
                  </a:lnTo>
                  <a:lnTo>
                    <a:pt x="203" y="25895"/>
                  </a:lnTo>
                  <a:lnTo>
                    <a:pt x="0" y="27774"/>
                  </a:lnTo>
                  <a:lnTo>
                    <a:pt x="749" y="28816"/>
                  </a:lnTo>
                  <a:lnTo>
                    <a:pt x="965" y="28917"/>
                  </a:lnTo>
                  <a:lnTo>
                    <a:pt x="2057" y="28917"/>
                  </a:lnTo>
                  <a:lnTo>
                    <a:pt x="3314" y="27774"/>
                  </a:lnTo>
                  <a:lnTo>
                    <a:pt x="5803" y="23774"/>
                  </a:lnTo>
                  <a:lnTo>
                    <a:pt x="8102" y="20662"/>
                  </a:lnTo>
                  <a:lnTo>
                    <a:pt x="11010" y="17437"/>
                  </a:lnTo>
                  <a:lnTo>
                    <a:pt x="12801" y="14439"/>
                  </a:lnTo>
                  <a:lnTo>
                    <a:pt x="14274" y="10350"/>
                  </a:lnTo>
                  <a:lnTo>
                    <a:pt x="15544" y="7569"/>
                  </a:lnTo>
                  <a:lnTo>
                    <a:pt x="17005" y="5143"/>
                  </a:lnTo>
                  <a:lnTo>
                    <a:pt x="17957" y="2654"/>
                  </a:lnTo>
                  <a:lnTo>
                    <a:pt x="1877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0" name="object 970"/>
            <p:cNvSpPr/>
            <p:nvPr/>
          </p:nvSpPr>
          <p:spPr>
            <a:xfrm>
              <a:off x="6943593" y="9154005"/>
              <a:ext cx="24130" cy="38100"/>
            </a:xfrm>
            <a:custGeom>
              <a:avLst/>
              <a:gdLst/>
              <a:ahLst/>
              <a:cxnLst/>
              <a:rect l="l" t="t" r="r" b="b"/>
              <a:pathLst>
                <a:path w="24129" h="38100">
                  <a:moveTo>
                    <a:pt x="20387" y="10871"/>
                  </a:moveTo>
                  <a:lnTo>
                    <a:pt x="15874" y="10871"/>
                  </a:lnTo>
                  <a:lnTo>
                    <a:pt x="16179" y="10985"/>
                  </a:lnTo>
                  <a:lnTo>
                    <a:pt x="16421" y="11430"/>
                  </a:lnTo>
                  <a:lnTo>
                    <a:pt x="7886" y="23761"/>
                  </a:lnTo>
                  <a:lnTo>
                    <a:pt x="5956" y="26504"/>
                  </a:lnTo>
                  <a:lnTo>
                    <a:pt x="4038" y="29667"/>
                  </a:lnTo>
                  <a:lnTo>
                    <a:pt x="2463" y="31965"/>
                  </a:lnTo>
                  <a:lnTo>
                    <a:pt x="469" y="34518"/>
                  </a:lnTo>
                  <a:lnTo>
                    <a:pt x="0" y="36283"/>
                  </a:lnTo>
                  <a:lnTo>
                    <a:pt x="558" y="37426"/>
                  </a:lnTo>
                  <a:lnTo>
                    <a:pt x="761" y="37553"/>
                  </a:lnTo>
                  <a:lnTo>
                    <a:pt x="1803" y="37553"/>
                  </a:lnTo>
                  <a:lnTo>
                    <a:pt x="3047" y="36525"/>
                  </a:lnTo>
                  <a:lnTo>
                    <a:pt x="5740" y="32829"/>
                  </a:lnTo>
                  <a:lnTo>
                    <a:pt x="8394" y="29616"/>
                  </a:lnTo>
                  <a:lnTo>
                    <a:pt x="19329" y="13271"/>
                  </a:lnTo>
                  <a:lnTo>
                    <a:pt x="20387" y="10871"/>
                  </a:lnTo>
                  <a:close/>
                </a:path>
                <a:path w="24129" h="38100">
                  <a:moveTo>
                    <a:pt x="21196" y="0"/>
                  </a:moveTo>
                  <a:lnTo>
                    <a:pt x="19773" y="0"/>
                  </a:lnTo>
                  <a:lnTo>
                    <a:pt x="18884" y="698"/>
                  </a:lnTo>
                  <a:lnTo>
                    <a:pt x="17868" y="3378"/>
                  </a:lnTo>
                  <a:lnTo>
                    <a:pt x="16700" y="5181"/>
                  </a:lnTo>
                  <a:lnTo>
                    <a:pt x="14947" y="6565"/>
                  </a:lnTo>
                  <a:lnTo>
                    <a:pt x="13677" y="8077"/>
                  </a:lnTo>
                  <a:lnTo>
                    <a:pt x="12649" y="9880"/>
                  </a:lnTo>
                  <a:lnTo>
                    <a:pt x="12738" y="10287"/>
                  </a:lnTo>
                  <a:lnTo>
                    <a:pt x="13068" y="10845"/>
                  </a:lnTo>
                  <a:lnTo>
                    <a:pt x="13474" y="11036"/>
                  </a:lnTo>
                  <a:lnTo>
                    <a:pt x="14262" y="11036"/>
                  </a:lnTo>
                  <a:lnTo>
                    <a:pt x="15252" y="10871"/>
                  </a:lnTo>
                  <a:lnTo>
                    <a:pt x="20387" y="10871"/>
                  </a:lnTo>
                  <a:lnTo>
                    <a:pt x="21539" y="7962"/>
                  </a:lnTo>
                  <a:lnTo>
                    <a:pt x="22529" y="5638"/>
                  </a:lnTo>
                  <a:lnTo>
                    <a:pt x="23787" y="2971"/>
                  </a:lnTo>
                  <a:lnTo>
                    <a:pt x="23266" y="1181"/>
                  </a:lnTo>
                  <a:lnTo>
                    <a:pt x="21602" y="114"/>
                  </a:lnTo>
                  <a:lnTo>
                    <a:pt x="2119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1" name="object 971"/>
            <p:cNvSpPr/>
            <p:nvPr/>
          </p:nvSpPr>
          <p:spPr>
            <a:xfrm>
              <a:off x="6918266" y="9193447"/>
              <a:ext cx="24765" cy="26670"/>
            </a:xfrm>
            <a:custGeom>
              <a:avLst/>
              <a:gdLst/>
              <a:ahLst/>
              <a:cxnLst/>
              <a:rect l="l" t="t" r="r" b="b"/>
              <a:pathLst>
                <a:path w="24765" h="26670">
                  <a:moveTo>
                    <a:pt x="23469" y="0"/>
                  </a:moveTo>
                  <a:lnTo>
                    <a:pt x="22288" y="0"/>
                  </a:lnTo>
                  <a:lnTo>
                    <a:pt x="21132" y="800"/>
                  </a:lnTo>
                  <a:lnTo>
                    <a:pt x="19050" y="3670"/>
                  </a:lnTo>
                  <a:lnTo>
                    <a:pt x="16814" y="5638"/>
                  </a:lnTo>
                  <a:lnTo>
                    <a:pt x="13627" y="7277"/>
                  </a:lnTo>
                  <a:lnTo>
                    <a:pt x="11823" y="9169"/>
                  </a:lnTo>
                  <a:lnTo>
                    <a:pt x="10680" y="12128"/>
                  </a:lnTo>
                  <a:lnTo>
                    <a:pt x="8648" y="14655"/>
                  </a:lnTo>
                  <a:lnTo>
                    <a:pt x="4737" y="17995"/>
                  </a:lnTo>
                  <a:lnTo>
                    <a:pt x="2324" y="20535"/>
                  </a:lnTo>
                  <a:lnTo>
                    <a:pt x="330" y="23444"/>
                  </a:lnTo>
                  <a:lnTo>
                    <a:pt x="0" y="25349"/>
                  </a:lnTo>
                  <a:lnTo>
                    <a:pt x="800" y="26492"/>
                  </a:lnTo>
                  <a:lnTo>
                    <a:pt x="1092" y="26644"/>
                  </a:lnTo>
                  <a:lnTo>
                    <a:pt x="2159" y="26644"/>
                  </a:lnTo>
                  <a:lnTo>
                    <a:pt x="3073" y="25971"/>
                  </a:lnTo>
                  <a:lnTo>
                    <a:pt x="4876" y="23342"/>
                  </a:lnTo>
                  <a:lnTo>
                    <a:pt x="6642" y="21539"/>
                  </a:lnTo>
                  <a:lnTo>
                    <a:pt x="8928" y="20154"/>
                  </a:lnTo>
                  <a:lnTo>
                    <a:pt x="10934" y="18211"/>
                  </a:lnTo>
                  <a:lnTo>
                    <a:pt x="13550" y="14858"/>
                  </a:lnTo>
                  <a:lnTo>
                    <a:pt x="15430" y="12928"/>
                  </a:lnTo>
                  <a:lnTo>
                    <a:pt x="17475" y="11506"/>
                  </a:lnTo>
                  <a:lnTo>
                    <a:pt x="19278" y="9626"/>
                  </a:lnTo>
                  <a:lnTo>
                    <a:pt x="24739" y="2412"/>
                  </a:lnTo>
                  <a:lnTo>
                    <a:pt x="24726" y="990"/>
                  </a:lnTo>
                  <a:lnTo>
                    <a:pt x="23736" y="88"/>
                  </a:lnTo>
                  <a:lnTo>
                    <a:pt x="23469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2" name="object 972"/>
            <p:cNvSpPr/>
            <p:nvPr/>
          </p:nvSpPr>
          <p:spPr>
            <a:xfrm>
              <a:off x="6918381" y="9184442"/>
              <a:ext cx="19685" cy="22225"/>
            </a:xfrm>
            <a:custGeom>
              <a:avLst/>
              <a:gdLst/>
              <a:ahLst/>
              <a:cxnLst/>
              <a:rect l="l" t="t" r="r" b="b"/>
              <a:pathLst>
                <a:path w="19684" h="22225">
                  <a:moveTo>
                    <a:pt x="18364" y="0"/>
                  </a:moveTo>
                  <a:lnTo>
                    <a:pt x="17310" y="0"/>
                  </a:lnTo>
                  <a:lnTo>
                    <a:pt x="16740" y="330"/>
                  </a:lnTo>
                  <a:lnTo>
                    <a:pt x="15270" y="2032"/>
                  </a:lnTo>
                  <a:lnTo>
                    <a:pt x="13651" y="4165"/>
                  </a:lnTo>
                  <a:lnTo>
                    <a:pt x="11798" y="6921"/>
                  </a:lnTo>
                  <a:lnTo>
                    <a:pt x="9753" y="9410"/>
                  </a:lnTo>
                  <a:lnTo>
                    <a:pt x="0" y="21488"/>
                  </a:lnTo>
                  <a:lnTo>
                    <a:pt x="126" y="21704"/>
                  </a:lnTo>
                  <a:lnTo>
                    <a:pt x="774" y="21793"/>
                  </a:lnTo>
                  <a:lnTo>
                    <a:pt x="1333" y="21488"/>
                  </a:lnTo>
                  <a:lnTo>
                    <a:pt x="2895" y="20510"/>
                  </a:lnTo>
                  <a:lnTo>
                    <a:pt x="4584" y="18897"/>
                  </a:lnTo>
                  <a:lnTo>
                    <a:pt x="6375" y="16408"/>
                  </a:lnTo>
                  <a:lnTo>
                    <a:pt x="9080" y="13817"/>
                  </a:lnTo>
                  <a:lnTo>
                    <a:pt x="13982" y="9893"/>
                  </a:lnTo>
                  <a:lnTo>
                    <a:pt x="16852" y="7112"/>
                  </a:lnTo>
                  <a:lnTo>
                    <a:pt x="19011" y="4165"/>
                  </a:lnTo>
                  <a:lnTo>
                    <a:pt x="19519" y="2032"/>
                  </a:lnTo>
                  <a:lnTo>
                    <a:pt x="18791" y="317"/>
                  </a:lnTo>
                  <a:lnTo>
                    <a:pt x="1836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3" name="object 973"/>
            <p:cNvSpPr/>
            <p:nvPr/>
          </p:nvSpPr>
          <p:spPr>
            <a:xfrm>
              <a:off x="6936413" y="915349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4322" y="0"/>
                  </a:moveTo>
                  <a:lnTo>
                    <a:pt x="17" y="0"/>
                  </a:lnTo>
                  <a:lnTo>
                    <a:pt x="0" y="11036"/>
                  </a:lnTo>
                  <a:lnTo>
                    <a:pt x="271" y="12382"/>
                  </a:lnTo>
                  <a:lnTo>
                    <a:pt x="918" y="13665"/>
                  </a:lnTo>
                  <a:lnTo>
                    <a:pt x="1198" y="13855"/>
                  </a:lnTo>
                  <a:lnTo>
                    <a:pt x="2112" y="13855"/>
                  </a:lnTo>
                  <a:lnTo>
                    <a:pt x="2773" y="13322"/>
                  </a:lnTo>
                  <a:lnTo>
                    <a:pt x="4106" y="11036"/>
                  </a:lnTo>
                  <a:lnTo>
                    <a:pt x="5287" y="9461"/>
                  </a:lnTo>
                  <a:lnTo>
                    <a:pt x="6595" y="8318"/>
                  </a:lnTo>
                  <a:lnTo>
                    <a:pt x="10267" y="4927"/>
                  </a:lnTo>
                  <a:lnTo>
                    <a:pt x="5122" y="4927"/>
                  </a:lnTo>
                  <a:lnTo>
                    <a:pt x="4258" y="3263"/>
                  </a:lnTo>
                  <a:lnTo>
                    <a:pt x="4024" y="1638"/>
                  </a:lnTo>
                  <a:lnTo>
                    <a:pt x="4026" y="647"/>
                  </a:lnTo>
                  <a:lnTo>
                    <a:pt x="4322" y="0"/>
                  </a:lnTo>
                  <a:close/>
                </a:path>
                <a:path w="12700" h="13970">
                  <a:moveTo>
                    <a:pt x="12564" y="0"/>
                  </a:moveTo>
                  <a:lnTo>
                    <a:pt x="8195" y="0"/>
                  </a:lnTo>
                  <a:lnTo>
                    <a:pt x="7243" y="3581"/>
                  </a:lnTo>
                  <a:lnTo>
                    <a:pt x="6252" y="4927"/>
                  </a:lnTo>
                  <a:lnTo>
                    <a:pt x="10267" y="4927"/>
                  </a:lnTo>
                  <a:lnTo>
                    <a:pt x="10418" y="4787"/>
                  </a:lnTo>
                  <a:lnTo>
                    <a:pt x="11751" y="2349"/>
                  </a:lnTo>
                  <a:lnTo>
                    <a:pt x="1256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4" name="object 974"/>
            <p:cNvSpPr/>
            <p:nvPr/>
          </p:nvSpPr>
          <p:spPr>
            <a:xfrm>
              <a:off x="6914848" y="9169522"/>
              <a:ext cx="21590" cy="30480"/>
            </a:xfrm>
            <a:custGeom>
              <a:avLst/>
              <a:gdLst/>
              <a:ahLst/>
              <a:cxnLst/>
              <a:rect l="l" t="t" r="r" b="b"/>
              <a:pathLst>
                <a:path w="21590" h="30479">
                  <a:moveTo>
                    <a:pt x="19596" y="0"/>
                  </a:moveTo>
                  <a:lnTo>
                    <a:pt x="18402" y="0"/>
                  </a:lnTo>
                  <a:lnTo>
                    <a:pt x="17808" y="355"/>
                  </a:lnTo>
                  <a:lnTo>
                    <a:pt x="16394" y="2298"/>
                  </a:lnTo>
                  <a:lnTo>
                    <a:pt x="15138" y="3784"/>
                  </a:lnTo>
                  <a:lnTo>
                    <a:pt x="9309" y="15062"/>
                  </a:lnTo>
                  <a:lnTo>
                    <a:pt x="7569" y="18288"/>
                  </a:lnTo>
                  <a:lnTo>
                    <a:pt x="4317" y="23342"/>
                  </a:lnTo>
                  <a:lnTo>
                    <a:pt x="2349" y="25844"/>
                  </a:lnTo>
                  <a:lnTo>
                    <a:pt x="698" y="26987"/>
                  </a:lnTo>
                  <a:lnTo>
                    <a:pt x="0" y="28232"/>
                  </a:lnTo>
                  <a:lnTo>
                    <a:pt x="0" y="29857"/>
                  </a:lnTo>
                  <a:lnTo>
                    <a:pt x="368" y="30302"/>
                  </a:lnTo>
                  <a:lnTo>
                    <a:pt x="1181" y="30302"/>
                  </a:lnTo>
                  <a:lnTo>
                    <a:pt x="1447" y="30213"/>
                  </a:lnTo>
                  <a:lnTo>
                    <a:pt x="10833" y="17919"/>
                  </a:lnTo>
                  <a:lnTo>
                    <a:pt x="12750" y="15544"/>
                  </a:lnTo>
                  <a:lnTo>
                    <a:pt x="15036" y="13411"/>
                  </a:lnTo>
                  <a:lnTo>
                    <a:pt x="16446" y="11391"/>
                  </a:lnTo>
                  <a:lnTo>
                    <a:pt x="17589" y="8623"/>
                  </a:lnTo>
                  <a:lnTo>
                    <a:pt x="18872" y="6591"/>
                  </a:lnTo>
                  <a:lnTo>
                    <a:pt x="20942" y="4305"/>
                  </a:lnTo>
                  <a:lnTo>
                    <a:pt x="21221" y="2298"/>
                  </a:lnTo>
                  <a:lnTo>
                    <a:pt x="20110" y="342"/>
                  </a:lnTo>
                  <a:lnTo>
                    <a:pt x="1959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5" name="object 975"/>
            <p:cNvSpPr/>
            <p:nvPr/>
          </p:nvSpPr>
          <p:spPr>
            <a:xfrm>
              <a:off x="6924045" y="9153496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7543" y="0"/>
                  </a:moveTo>
                  <a:lnTo>
                    <a:pt x="3213" y="0"/>
                  </a:lnTo>
                  <a:lnTo>
                    <a:pt x="2705" y="1854"/>
                  </a:lnTo>
                  <a:lnTo>
                    <a:pt x="1765" y="5613"/>
                  </a:lnTo>
                  <a:lnTo>
                    <a:pt x="838" y="8788"/>
                  </a:lnTo>
                  <a:lnTo>
                    <a:pt x="0" y="10820"/>
                  </a:lnTo>
                  <a:lnTo>
                    <a:pt x="101" y="12001"/>
                  </a:lnTo>
                  <a:lnTo>
                    <a:pt x="774" y="12547"/>
                  </a:lnTo>
                  <a:lnTo>
                    <a:pt x="914" y="12598"/>
                  </a:lnTo>
                  <a:lnTo>
                    <a:pt x="1663" y="12598"/>
                  </a:lnTo>
                  <a:lnTo>
                    <a:pt x="2438" y="11747"/>
                  </a:lnTo>
                  <a:lnTo>
                    <a:pt x="3717" y="8788"/>
                  </a:lnTo>
                  <a:lnTo>
                    <a:pt x="4991" y="5981"/>
                  </a:lnTo>
                  <a:lnTo>
                    <a:pt x="6629" y="2501"/>
                  </a:lnTo>
                  <a:lnTo>
                    <a:pt x="7162" y="1155"/>
                  </a:lnTo>
                  <a:lnTo>
                    <a:pt x="754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6" name="object 976"/>
            <p:cNvSpPr/>
            <p:nvPr/>
          </p:nvSpPr>
          <p:spPr>
            <a:xfrm>
              <a:off x="6915399" y="9153496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59">
                  <a:moveTo>
                    <a:pt x="6222" y="0"/>
                  </a:moveTo>
                  <a:lnTo>
                    <a:pt x="2565" y="0"/>
                  </a:lnTo>
                  <a:lnTo>
                    <a:pt x="2463" y="711"/>
                  </a:lnTo>
                  <a:lnTo>
                    <a:pt x="2412" y="2908"/>
                  </a:lnTo>
                  <a:lnTo>
                    <a:pt x="1752" y="4965"/>
                  </a:lnTo>
                  <a:lnTo>
                    <a:pt x="76" y="7823"/>
                  </a:lnTo>
                  <a:lnTo>
                    <a:pt x="0" y="9410"/>
                  </a:lnTo>
                  <a:lnTo>
                    <a:pt x="876" y="10020"/>
                  </a:lnTo>
                  <a:lnTo>
                    <a:pt x="1955" y="10058"/>
                  </a:lnTo>
                  <a:lnTo>
                    <a:pt x="3187" y="8343"/>
                  </a:lnTo>
                  <a:lnTo>
                    <a:pt x="4749" y="4216"/>
                  </a:lnTo>
                  <a:lnTo>
                    <a:pt x="5537" y="2006"/>
                  </a:lnTo>
                  <a:lnTo>
                    <a:pt x="622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7" name="object 977"/>
            <p:cNvSpPr/>
            <p:nvPr/>
          </p:nvSpPr>
          <p:spPr>
            <a:xfrm>
              <a:off x="6909515" y="9168974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4483" y="0"/>
                  </a:moveTo>
                  <a:lnTo>
                    <a:pt x="3670" y="0"/>
                  </a:lnTo>
                  <a:lnTo>
                    <a:pt x="2654" y="1130"/>
                  </a:lnTo>
                  <a:lnTo>
                    <a:pt x="812" y="4775"/>
                  </a:lnTo>
                  <a:lnTo>
                    <a:pt x="0" y="7035"/>
                  </a:lnTo>
                  <a:lnTo>
                    <a:pt x="57" y="8381"/>
                  </a:lnTo>
                  <a:lnTo>
                    <a:pt x="254" y="8597"/>
                  </a:lnTo>
                  <a:lnTo>
                    <a:pt x="1054" y="8597"/>
                  </a:lnTo>
                  <a:lnTo>
                    <a:pt x="1536" y="8381"/>
                  </a:lnTo>
                  <a:lnTo>
                    <a:pt x="3035" y="7162"/>
                  </a:lnTo>
                  <a:lnTo>
                    <a:pt x="4254" y="5308"/>
                  </a:lnTo>
                  <a:lnTo>
                    <a:pt x="5257" y="2311"/>
                  </a:lnTo>
                  <a:lnTo>
                    <a:pt x="5245" y="685"/>
                  </a:lnTo>
                  <a:lnTo>
                    <a:pt x="4610" y="5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8" name="object 978"/>
            <p:cNvSpPr/>
            <p:nvPr/>
          </p:nvSpPr>
          <p:spPr>
            <a:xfrm>
              <a:off x="6914854" y="9171006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7873" y="0"/>
                  </a:moveTo>
                  <a:lnTo>
                    <a:pt x="6997" y="0"/>
                  </a:lnTo>
                  <a:lnTo>
                    <a:pt x="6311" y="635"/>
                  </a:lnTo>
                  <a:lnTo>
                    <a:pt x="5054" y="3124"/>
                  </a:lnTo>
                  <a:lnTo>
                    <a:pt x="3873" y="4927"/>
                  </a:lnTo>
                  <a:lnTo>
                    <a:pt x="2387" y="6527"/>
                  </a:lnTo>
                  <a:lnTo>
                    <a:pt x="1384" y="8902"/>
                  </a:lnTo>
                  <a:lnTo>
                    <a:pt x="393" y="13093"/>
                  </a:lnTo>
                  <a:lnTo>
                    <a:pt x="0" y="15646"/>
                  </a:lnTo>
                  <a:lnTo>
                    <a:pt x="0" y="17272"/>
                  </a:lnTo>
                  <a:lnTo>
                    <a:pt x="203" y="17386"/>
                  </a:lnTo>
                  <a:lnTo>
                    <a:pt x="812" y="17386"/>
                  </a:lnTo>
                  <a:lnTo>
                    <a:pt x="1371" y="16408"/>
                  </a:lnTo>
                  <a:lnTo>
                    <a:pt x="2590" y="13881"/>
                  </a:lnTo>
                  <a:lnTo>
                    <a:pt x="3594" y="11696"/>
                  </a:lnTo>
                  <a:lnTo>
                    <a:pt x="6832" y="3746"/>
                  </a:lnTo>
                  <a:lnTo>
                    <a:pt x="7797" y="2324"/>
                  </a:lnTo>
                  <a:lnTo>
                    <a:pt x="8381" y="2171"/>
                  </a:lnTo>
                  <a:lnTo>
                    <a:pt x="8534" y="2032"/>
                  </a:lnTo>
                  <a:lnTo>
                    <a:pt x="8750" y="1473"/>
                  </a:lnTo>
                  <a:lnTo>
                    <a:pt x="8623" y="939"/>
                  </a:lnTo>
                  <a:lnTo>
                    <a:pt x="8102" y="139"/>
                  </a:lnTo>
                  <a:lnTo>
                    <a:pt x="787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9" name="object 979"/>
            <p:cNvSpPr/>
            <p:nvPr/>
          </p:nvSpPr>
          <p:spPr>
            <a:xfrm>
              <a:off x="6929157" y="9215991"/>
              <a:ext cx="26670" cy="23495"/>
            </a:xfrm>
            <a:custGeom>
              <a:avLst/>
              <a:gdLst/>
              <a:ahLst/>
              <a:cxnLst/>
              <a:rect l="l" t="t" r="r" b="b"/>
              <a:pathLst>
                <a:path w="26670" h="23495">
                  <a:moveTo>
                    <a:pt x="26276" y="0"/>
                  </a:moveTo>
                  <a:lnTo>
                    <a:pt x="25552" y="0"/>
                  </a:lnTo>
                  <a:lnTo>
                    <a:pt x="25298" y="177"/>
                  </a:lnTo>
                  <a:lnTo>
                    <a:pt x="24396" y="1498"/>
                  </a:lnTo>
                  <a:lnTo>
                    <a:pt x="21971" y="3708"/>
                  </a:lnTo>
                  <a:lnTo>
                    <a:pt x="17500" y="7099"/>
                  </a:lnTo>
                  <a:lnTo>
                    <a:pt x="14135" y="9486"/>
                  </a:lnTo>
                  <a:lnTo>
                    <a:pt x="10375" y="11938"/>
                  </a:lnTo>
                  <a:lnTo>
                    <a:pt x="8026" y="13868"/>
                  </a:lnTo>
                  <a:lnTo>
                    <a:pt x="6055" y="16167"/>
                  </a:lnTo>
                  <a:lnTo>
                    <a:pt x="3886" y="18008"/>
                  </a:lnTo>
                  <a:lnTo>
                    <a:pt x="889" y="19977"/>
                  </a:lnTo>
                  <a:lnTo>
                    <a:pt x="12" y="21043"/>
                  </a:lnTo>
                  <a:lnTo>
                    <a:pt x="0" y="22440"/>
                  </a:lnTo>
                  <a:lnTo>
                    <a:pt x="406" y="22834"/>
                  </a:lnTo>
                  <a:lnTo>
                    <a:pt x="723" y="22936"/>
                  </a:lnTo>
                  <a:lnTo>
                    <a:pt x="2209" y="22936"/>
                  </a:lnTo>
                  <a:lnTo>
                    <a:pt x="3848" y="22263"/>
                  </a:lnTo>
                  <a:lnTo>
                    <a:pt x="7378" y="19761"/>
                  </a:lnTo>
                  <a:lnTo>
                    <a:pt x="10236" y="17500"/>
                  </a:lnTo>
                  <a:lnTo>
                    <a:pt x="13182" y="14846"/>
                  </a:lnTo>
                  <a:lnTo>
                    <a:pt x="17094" y="11849"/>
                  </a:lnTo>
                  <a:lnTo>
                    <a:pt x="23812" y="7086"/>
                  </a:lnTo>
                  <a:lnTo>
                    <a:pt x="26568" y="3708"/>
                  </a:lnTo>
                  <a:lnTo>
                    <a:pt x="26568" y="711"/>
                  </a:lnTo>
                  <a:lnTo>
                    <a:pt x="2627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0" name="object 980"/>
            <p:cNvSpPr/>
            <p:nvPr/>
          </p:nvSpPr>
          <p:spPr>
            <a:xfrm>
              <a:off x="6960142" y="9153496"/>
              <a:ext cx="95885" cy="62230"/>
            </a:xfrm>
            <a:custGeom>
              <a:avLst/>
              <a:gdLst/>
              <a:ahLst/>
              <a:cxnLst/>
              <a:rect l="l" t="t" r="r" b="b"/>
              <a:pathLst>
                <a:path w="95884" h="62229">
                  <a:moveTo>
                    <a:pt x="51955" y="19405"/>
                  </a:moveTo>
                  <a:lnTo>
                    <a:pt x="50990" y="19405"/>
                  </a:lnTo>
                  <a:lnTo>
                    <a:pt x="49580" y="19862"/>
                  </a:lnTo>
                  <a:lnTo>
                    <a:pt x="47256" y="21196"/>
                  </a:lnTo>
                  <a:lnTo>
                    <a:pt x="45110" y="22936"/>
                  </a:lnTo>
                  <a:lnTo>
                    <a:pt x="42341" y="25819"/>
                  </a:lnTo>
                  <a:lnTo>
                    <a:pt x="39966" y="27609"/>
                  </a:lnTo>
                  <a:lnTo>
                    <a:pt x="25857" y="37845"/>
                  </a:lnTo>
                  <a:lnTo>
                    <a:pt x="23241" y="40081"/>
                  </a:lnTo>
                  <a:lnTo>
                    <a:pt x="19812" y="42684"/>
                  </a:lnTo>
                  <a:lnTo>
                    <a:pt x="16268" y="45872"/>
                  </a:lnTo>
                  <a:lnTo>
                    <a:pt x="10998" y="51104"/>
                  </a:lnTo>
                  <a:lnTo>
                    <a:pt x="6896" y="54584"/>
                  </a:lnTo>
                  <a:lnTo>
                    <a:pt x="1968" y="57975"/>
                  </a:lnTo>
                  <a:lnTo>
                    <a:pt x="0" y="60185"/>
                  </a:lnTo>
                  <a:lnTo>
                    <a:pt x="76" y="61848"/>
                  </a:lnTo>
                  <a:lnTo>
                    <a:pt x="1625" y="61848"/>
                  </a:lnTo>
                  <a:lnTo>
                    <a:pt x="3429" y="60972"/>
                  </a:lnTo>
                  <a:lnTo>
                    <a:pt x="8293" y="57492"/>
                  </a:lnTo>
                  <a:lnTo>
                    <a:pt x="12712" y="54101"/>
                  </a:lnTo>
                  <a:lnTo>
                    <a:pt x="17843" y="49885"/>
                  </a:lnTo>
                  <a:lnTo>
                    <a:pt x="21767" y="46735"/>
                  </a:lnTo>
                  <a:lnTo>
                    <a:pt x="26276" y="43192"/>
                  </a:lnTo>
                  <a:lnTo>
                    <a:pt x="29222" y="40512"/>
                  </a:lnTo>
                  <a:lnTo>
                    <a:pt x="32004" y="37452"/>
                  </a:lnTo>
                  <a:lnTo>
                    <a:pt x="35369" y="34848"/>
                  </a:lnTo>
                  <a:lnTo>
                    <a:pt x="40906" y="31470"/>
                  </a:lnTo>
                  <a:lnTo>
                    <a:pt x="45681" y="28930"/>
                  </a:lnTo>
                  <a:lnTo>
                    <a:pt x="51892" y="26073"/>
                  </a:lnTo>
                  <a:lnTo>
                    <a:pt x="56222" y="23787"/>
                  </a:lnTo>
                  <a:lnTo>
                    <a:pt x="60617" y="21056"/>
                  </a:lnTo>
                  <a:lnTo>
                    <a:pt x="63425" y="19456"/>
                  </a:lnTo>
                  <a:lnTo>
                    <a:pt x="53365" y="19456"/>
                  </a:lnTo>
                  <a:lnTo>
                    <a:pt x="51955" y="19405"/>
                  </a:lnTo>
                  <a:close/>
                </a:path>
                <a:path w="95884" h="62229">
                  <a:moveTo>
                    <a:pt x="95592" y="0"/>
                  </a:moveTo>
                  <a:lnTo>
                    <a:pt x="91122" y="0"/>
                  </a:lnTo>
                  <a:lnTo>
                    <a:pt x="90474" y="1638"/>
                  </a:lnTo>
                  <a:lnTo>
                    <a:pt x="89446" y="3759"/>
                  </a:lnTo>
                  <a:lnTo>
                    <a:pt x="71678" y="12395"/>
                  </a:lnTo>
                  <a:lnTo>
                    <a:pt x="67271" y="13995"/>
                  </a:lnTo>
                  <a:lnTo>
                    <a:pt x="61341" y="16611"/>
                  </a:lnTo>
                  <a:lnTo>
                    <a:pt x="57696" y="18122"/>
                  </a:lnTo>
                  <a:lnTo>
                    <a:pt x="54914" y="19126"/>
                  </a:lnTo>
                  <a:lnTo>
                    <a:pt x="53365" y="19456"/>
                  </a:lnTo>
                  <a:lnTo>
                    <a:pt x="63425" y="19456"/>
                  </a:lnTo>
                  <a:lnTo>
                    <a:pt x="63804" y="19240"/>
                  </a:lnTo>
                  <a:lnTo>
                    <a:pt x="67208" y="17500"/>
                  </a:lnTo>
                  <a:lnTo>
                    <a:pt x="70827" y="16789"/>
                  </a:lnTo>
                  <a:lnTo>
                    <a:pt x="76390" y="16789"/>
                  </a:lnTo>
                  <a:lnTo>
                    <a:pt x="80416" y="15443"/>
                  </a:lnTo>
                  <a:lnTo>
                    <a:pt x="84683" y="12166"/>
                  </a:lnTo>
                  <a:lnTo>
                    <a:pt x="87604" y="9969"/>
                  </a:lnTo>
                  <a:lnTo>
                    <a:pt x="90551" y="7835"/>
                  </a:lnTo>
                  <a:lnTo>
                    <a:pt x="93167" y="4457"/>
                  </a:lnTo>
                  <a:lnTo>
                    <a:pt x="95190" y="838"/>
                  </a:lnTo>
                  <a:lnTo>
                    <a:pt x="95592" y="0"/>
                  </a:lnTo>
                  <a:close/>
                </a:path>
              </a:pathLst>
            </a:custGeom>
            <a:solidFill>
              <a:srgbClr val="1F427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1" name="object 981"/>
            <p:cNvSpPr/>
            <p:nvPr/>
          </p:nvSpPr>
          <p:spPr>
            <a:xfrm>
              <a:off x="6908331" y="9153502"/>
              <a:ext cx="4445" cy="8255"/>
            </a:xfrm>
            <a:custGeom>
              <a:avLst/>
              <a:gdLst/>
              <a:ahLst/>
              <a:cxnLst/>
              <a:rect l="l" t="t" r="r" b="b"/>
              <a:pathLst>
                <a:path w="4445" h="8254">
                  <a:moveTo>
                    <a:pt x="4076" y="0"/>
                  </a:moveTo>
                  <a:lnTo>
                    <a:pt x="1016" y="0"/>
                  </a:lnTo>
                  <a:lnTo>
                    <a:pt x="630" y="1752"/>
                  </a:lnTo>
                  <a:lnTo>
                    <a:pt x="266" y="3657"/>
                  </a:lnTo>
                  <a:lnTo>
                    <a:pt x="0" y="5930"/>
                  </a:lnTo>
                  <a:lnTo>
                    <a:pt x="0" y="7581"/>
                  </a:lnTo>
                  <a:lnTo>
                    <a:pt x="254" y="7658"/>
                  </a:lnTo>
                  <a:lnTo>
                    <a:pt x="965" y="7658"/>
                  </a:lnTo>
                  <a:lnTo>
                    <a:pt x="1778" y="6375"/>
                  </a:lnTo>
                  <a:lnTo>
                    <a:pt x="3098" y="4038"/>
                  </a:lnTo>
                  <a:lnTo>
                    <a:pt x="3835" y="1752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2" name="object 982"/>
            <p:cNvSpPr/>
            <p:nvPr/>
          </p:nvSpPr>
          <p:spPr>
            <a:xfrm>
              <a:off x="7026395" y="9153506"/>
              <a:ext cx="38735" cy="29845"/>
            </a:xfrm>
            <a:custGeom>
              <a:avLst/>
              <a:gdLst/>
              <a:ahLst/>
              <a:cxnLst/>
              <a:rect l="l" t="t" r="r" b="b"/>
              <a:pathLst>
                <a:path w="38734" h="29845">
                  <a:moveTo>
                    <a:pt x="38290" y="0"/>
                  </a:moveTo>
                  <a:lnTo>
                    <a:pt x="32918" y="0"/>
                  </a:lnTo>
                  <a:lnTo>
                    <a:pt x="32054" y="3047"/>
                  </a:lnTo>
                  <a:lnTo>
                    <a:pt x="30733" y="6375"/>
                  </a:lnTo>
                  <a:lnTo>
                    <a:pt x="18948" y="19189"/>
                  </a:lnTo>
                  <a:lnTo>
                    <a:pt x="16992" y="19189"/>
                  </a:lnTo>
                  <a:lnTo>
                    <a:pt x="15036" y="19761"/>
                  </a:lnTo>
                  <a:lnTo>
                    <a:pt x="12255" y="21158"/>
                  </a:lnTo>
                  <a:lnTo>
                    <a:pt x="9563" y="21716"/>
                  </a:lnTo>
                  <a:lnTo>
                    <a:pt x="5651" y="21716"/>
                  </a:lnTo>
                  <a:lnTo>
                    <a:pt x="2895" y="22377"/>
                  </a:lnTo>
                  <a:lnTo>
                    <a:pt x="787" y="23583"/>
                  </a:lnTo>
                  <a:lnTo>
                    <a:pt x="0" y="24142"/>
                  </a:lnTo>
                  <a:lnTo>
                    <a:pt x="177" y="24803"/>
                  </a:lnTo>
                  <a:lnTo>
                    <a:pt x="406" y="24917"/>
                  </a:lnTo>
                  <a:lnTo>
                    <a:pt x="1701" y="24917"/>
                  </a:lnTo>
                  <a:lnTo>
                    <a:pt x="2438" y="25387"/>
                  </a:lnTo>
                  <a:lnTo>
                    <a:pt x="2455" y="26720"/>
                  </a:lnTo>
                  <a:lnTo>
                    <a:pt x="2603" y="27876"/>
                  </a:lnTo>
                  <a:lnTo>
                    <a:pt x="2832" y="29006"/>
                  </a:lnTo>
                  <a:lnTo>
                    <a:pt x="3327" y="29260"/>
                  </a:lnTo>
                  <a:lnTo>
                    <a:pt x="4889" y="29260"/>
                  </a:lnTo>
                  <a:lnTo>
                    <a:pt x="5841" y="29057"/>
                  </a:lnTo>
                  <a:lnTo>
                    <a:pt x="8750" y="27876"/>
                  </a:lnTo>
                  <a:lnTo>
                    <a:pt x="12331" y="26720"/>
                  </a:lnTo>
                  <a:lnTo>
                    <a:pt x="37845" y="1650"/>
                  </a:lnTo>
                  <a:lnTo>
                    <a:pt x="3829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3" name="object 983"/>
            <p:cNvSpPr/>
            <p:nvPr/>
          </p:nvSpPr>
          <p:spPr>
            <a:xfrm>
              <a:off x="7001951" y="9183294"/>
              <a:ext cx="22860" cy="8890"/>
            </a:xfrm>
            <a:custGeom>
              <a:avLst/>
              <a:gdLst/>
              <a:ahLst/>
              <a:cxnLst/>
              <a:rect l="l" t="t" r="r" b="b"/>
              <a:pathLst>
                <a:path w="22859" h="8890">
                  <a:moveTo>
                    <a:pt x="21805" y="0"/>
                  </a:moveTo>
                  <a:lnTo>
                    <a:pt x="15989" y="0"/>
                  </a:lnTo>
                  <a:lnTo>
                    <a:pt x="13931" y="355"/>
                  </a:lnTo>
                  <a:lnTo>
                    <a:pt x="11518" y="1244"/>
                  </a:lnTo>
                  <a:lnTo>
                    <a:pt x="9592" y="2184"/>
                  </a:lnTo>
                  <a:lnTo>
                    <a:pt x="7543" y="3416"/>
                  </a:lnTo>
                  <a:lnTo>
                    <a:pt x="4940" y="4432"/>
                  </a:lnTo>
                  <a:lnTo>
                    <a:pt x="1282" y="5460"/>
                  </a:lnTo>
                  <a:lnTo>
                    <a:pt x="266" y="6172"/>
                  </a:lnTo>
                  <a:lnTo>
                    <a:pt x="0" y="7289"/>
                  </a:lnTo>
                  <a:lnTo>
                    <a:pt x="126" y="7632"/>
                  </a:lnTo>
                  <a:lnTo>
                    <a:pt x="901" y="8356"/>
                  </a:lnTo>
                  <a:lnTo>
                    <a:pt x="1803" y="8597"/>
                  </a:lnTo>
                  <a:lnTo>
                    <a:pt x="4165" y="8597"/>
                  </a:lnTo>
                  <a:lnTo>
                    <a:pt x="5498" y="8356"/>
                  </a:lnTo>
                  <a:lnTo>
                    <a:pt x="19507" y="3632"/>
                  </a:lnTo>
                  <a:lnTo>
                    <a:pt x="22453" y="2184"/>
                  </a:lnTo>
                  <a:lnTo>
                    <a:pt x="22453" y="596"/>
                  </a:lnTo>
                  <a:lnTo>
                    <a:pt x="2180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4" name="object 984"/>
            <p:cNvSpPr/>
            <p:nvPr/>
          </p:nvSpPr>
          <p:spPr>
            <a:xfrm>
              <a:off x="6934017" y="9193255"/>
              <a:ext cx="66040" cy="53340"/>
            </a:xfrm>
            <a:custGeom>
              <a:avLst/>
              <a:gdLst/>
              <a:ahLst/>
              <a:cxnLst/>
              <a:rect l="l" t="t" r="r" b="b"/>
              <a:pathLst>
                <a:path w="66040" h="53340">
                  <a:moveTo>
                    <a:pt x="64884" y="0"/>
                  </a:moveTo>
                  <a:lnTo>
                    <a:pt x="63512" y="0"/>
                  </a:lnTo>
                  <a:lnTo>
                    <a:pt x="62661" y="254"/>
                  </a:lnTo>
                  <a:lnTo>
                    <a:pt x="60667" y="1549"/>
                  </a:lnTo>
                  <a:lnTo>
                    <a:pt x="58864" y="3289"/>
                  </a:lnTo>
                  <a:lnTo>
                    <a:pt x="56984" y="5905"/>
                  </a:lnTo>
                  <a:lnTo>
                    <a:pt x="54076" y="8407"/>
                  </a:lnTo>
                  <a:lnTo>
                    <a:pt x="48780" y="12001"/>
                  </a:lnTo>
                  <a:lnTo>
                    <a:pt x="45161" y="14376"/>
                  </a:lnTo>
                  <a:lnTo>
                    <a:pt x="41567" y="16611"/>
                  </a:lnTo>
                  <a:lnTo>
                    <a:pt x="38950" y="18821"/>
                  </a:lnTo>
                  <a:lnTo>
                    <a:pt x="36131" y="21958"/>
                  </a:lnTo>
                  <a:lnTo>
                    <a:pt x="31965" y="25222"/>
                  </a:lnTo>
                  <a:lnTo>
                    <a:pt x="24429" y="30162"/>
                  </a:lnTo>
                  <a:lnTo>
                    <a:pt x="20307" y="33185"/>
                  </a:lnTo>
                  <a:lnTo>
                    <a:pt x="17487" y="35788"/>
                  </a:lnTo>
                  <a:lnTo>
                    <a:pt x="15067" y="37820"/>
                  </a:lnTo>
                  <a:lnTo>
                    <a:pt x="12039" y="40132"/>
                  </a:lnTo>
                  <a:lnTo>
                    <a:pt x="10043" y="41935"/>
                  </a:lnTo>
                  <a:lnTo>
                    <a:pt x="8458" y="43776"/>
                  </a:lnTo>
                  <a:lnTo>
                    <a:pt x="6578" y="45339"/>
                  </a:lnTo>
                  <a:lnTo>
                    <a:pt x="3581" y="47307"/>
                  </a:lnTo>
                  <a:lnTo>
                    <a:pt x="1617" y="48996"/>
                  </a:lnTo>
                  <a:lnTo>
                    <a:pt x="241" y="50711"/>
                  </a:lnTo>
                  <a:lnTo>
                    <a:pt x="0" y="51473"/>
                  </a:lnTo>
                  <a:lnTo>
                    <a:pt x="228" y="52476"/>
                  </a:lnTo>
                  <a:lnTo>
                    <a:pt x="469" y="52781"/>
                  </a:lnTo>
                  <a:lnTo>
                    <a:pt x="1015" y="53047"/>
                  </a:lnTo>
                  <a:lnTo>
                    <a:pt x="1269" y="53086"/>
                  </a:lnTo>
                  <a:lnTo>
                    <a:pt x="2705" y="53086"/>
                  </a:lnTo>
                  <a:lnTo>
                    <a:pt x="4495" y="52438"/>
                  </a:lnTo>
                  <a:lnTo>
                    <a:pt x="7924" y="50253"/>
                  </a:lnTo>
                  <a:lnTo>
                    <a:pt x="10718" y="48996"/>
                  </a:lnTo>
                  <a:lnTo>
                    <a:pt x="13817" y="48348"/>
                  </a:lnTo>
                  <a:lnTo>
                    <a:pt x="17081" y="47078"/>
                  </a:lnTo>
                  <a:lnTo>
                    <a:pt x="21983" y="44627"/>
                  </a:lnTo>
                  <a:lnTo>
                    <a:pt x="24943" y="43078"/>
                  </a:lnTo>
                  <a:lnTo>
                    <a:pt x="14719" y="43078"/>
                  </a:lnTo>
                  <a:lnTo>
                    <a:pt x="14541" y="42875"/>
                  </a:lnTo>
                  <a:lnTo>
                    <a:pt x="29197" y="32461"/>
                  </a:lnTo>
                  <a:lnTo>
                    <a:pt x="32926" y="30111"/>
                  </a:lnTo>
                  <a:lnTo>
                    <a:pt x="36474" y="27609"/>
                  </a:lnTo>
                  <a:lnTo>
                    <a:pt x="39738" y="25044"/>
                  </a:lnTo>
                  <a:lnTo>
                    <a:pt x="44132" y="21310"/>
                  </a:lnTo>
                  <a:lnTo>
                    <a:pt x="48577" y="17843"/>
                  </a:lnTo>
                  <a:lnTo>
                    <a:pt x="55117" y="13055"/>
                  </a:lnTo>
                  <a:lnTo>
                    <a:pt x="58712" y="9817"/>
                  </a:lnTo>
                  <a:lnTo>
                    <a:pt x="60998" y="6680"/>
                  </a:lnTo>
                  <a:lnTo>
                    <a:pt x="63042" y="4622"/>
                  </a:lnTo>
                  <a:lnTo>
                    <a:pt x="65354" y="3009"/>
                  </a:lnTo>
                  <a:lnTo>
                    <a:pt x="65976" y="2146"/>
                  </a:lnTo>
                  <a:lnTo>
                    <a:pt x="65951" y="698"/>
                  </a:lnTo>
                  <a:lnTo>
                    <a:pt x="65379" y="152"/>
                  </a:lnTo>
                  <a:lnTo>
                    <a:pt x="64884" y="0"/>
                  </a:lnTo>
                  <a:close/>
                </a:path>
                <a:path w="66040" h="53340">
                  <a:moveTo>
                    <a:pt x="46812" y="25755"/>
                  </a:moveTo>
                  <a:lnTo>
                    <a:pt x="45783" y="25755"/>
                  </a:lnTo>
                  <a:lnTo>
                    <a:pt x="45275" y="25971"/>
                  </a:lnTo>
                  <a:lnTo>
                    <a:pt x="43978" y="27165"/>
                  </a:lnTo>
                  <a:lnTo>
                    <a:pt x="42430" y="28473"/>
                  </a:lnTo>
                  <a:lnTo>
                    <a:pt x="15747" y="43078"/>
                  </a:lnTo>
                  <a:lnTo>
                    <a:pt x="24943" y="43078"/>
                  </a:lnTo>
                  <a:lnTo>
                    <a:pt x="48196" y="27165"/>
                  </a:lnTo>
                  <a:lnTo>
                    <a:pt x="47269" y="25971"/>
                  </a:lnTo>
                  <a:lnTo>
                    <a:pt x="46812" y="25755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5" name="object 985"/>
            <p:cNvSpPr/>
            <p:nvPr/>
          </p:nvSpPr>
          <p:spPr>
            <a:xfrm>
              <a:off x="6983908" y="9185649"/>
              <a:ext cx="59055" cy="36830"/>
            </a:xfrm>
            <a:custGeom>
              <a:avLst/>
              <a:gdLst/>
              <a:ahLst/>
              <a:cxnLst/>
              <a:rect l="l" t="t" r="r" b="b"/>
              <a:pathLst>
                <a:path w="59054" h="36829">
                  <a:moveTo>
                    <a:pt x="39655" y="13055"/>
                  </a:moveTo>
                  <a:lnTo>
                    <a:pt x="32423" y="13055"/>
                  </a:lnTo>
                  <a:lnTo>
                    <a:pt x="32829" y="13385"/>
                  </a:lnTo>
                  <a:lnTo>
                    <a:pt x="32829" y="14173"/>
                  </a:lnTo>
                  <a:lnTo>
                    <a:pt x="8597" y="31381"/>
                  </a:lnTo>
                  <a:lnTo>
                    <a:pt x="5448" y="33477"/>
                  </a:lnTo>
                  <a:lnTo>
                    <a:pt x="3746" y="35128"/>
                  </a:lnTo>
                  <a:lnTo>
                    <a:pt x="3505" y="35674"/>
                  </a:lnTo>
                  <a:lnTo>
                    <a:pt x="3848" y="36512"/>
                  </a:lnTo>
                  <a:lnTo>
                    <a:pt x="4356" y="36741"/>
                  </a:lnTo>
                  <a:lnTo>
                    <a:pt x="6616" y="36741"/>
                  </a:lnTo>
                  <a:lnTo>
                    <a:pt x="9055" y="35458"/>
                  </a:lnTo>
                  <a:lnTo>
                    <a:pt x="12014" y="32346"/>
                  </a:lnTo>
                  <a:lnTo>
                    <a:pt x="15367" y="30264"/>
                  </a:lnTo>
                  <a:lnTo>
                    <a:pt x="34683" y="16243"/>
                  </a:lnTo>
                  <a:lnTo>
                    <a:pt x="37566" y="13944"/>
                  </a:lnTo>
                  <a:lnTo>
                    <a:pt x="39655" y="13055"/>
                  </a:lnTo>
                  <a:close/>
                </a:path>
                <a:path w="59054" h="36829">
                  <a:moveTo>
                    <a:pt x="33629" y="7772"/>
                  </a:moveTo>
                  <a:lnTo>
                    <a:pt x="31991" y="7772"/>
                  </a:lnTo>
                  <a:lnTo>
                    <a:pt x="30353" y="8318"/>
                  </a:lnTo>
                  <a:lnTo>
                    <a:pt x="26555" y="10515"/>
                  </a:lnTo>
                  <a:lnTo>
                    <a:pt x="22563" y="13055"/>
                  </a:lnTo>
                  <a:lnTo>
                    <a:pt x="17602" y="16446"/>
                  </a:lnTo>
                  <a:lnTo>
                    <a:pt x="14058" y="18567"/>
                  </a:lnTo>
                  <a:lnTo>
                    <a:pt x="10363" y="20345"/>
                  </a:lnTo>
                  <a:lnTo>
                    <a:pt x="7785" y="22440"/>
                  </a:lnTo>
                  <a:lnTo>
                    <a:pt x="5168" y="25793"/>
                  </a:lnTo>
                  <a:lnTo>
                    <a:pt x="3136" y="27978"/>
                  </a:lnTo>
                  <a:lnTo>
                    <a:pt x="685" y="30048"/>
                  </a:lnTo>
                  <a:lnTo>
                    <a:pt x="0" y="31661"/>
                  </a:lnTo>
                  <a:lnTo>
                    <a:pt x="508" y="32778"/>
                  </a:lnTo>
                  <a:lnTo>
                    <a:pt x="698" y="33007"/>
                  </a:lnTo>
                  <a:lnTo>
                    <a:pt x="1981" y="33007"/>
                  </a:lnTo>
                  <a:lnTo>
                    <a:pt x="3314" y="32156"/>
                  </a:lnTo>
                  <a:lnTo>
                    <a:pt x="6426" y="28905"/>
                  </a:lnTo>
                  <a:lnTo>
                    <a:pt x="9931" y="26022"/>
                  </a:lnTo>
                  <a:lnTo>
                    <a:pt x="14998" y="22669"/>
                  </a:lnTo>
                  <a:lnTo>
                    <a:pt x="20967" y="18656"/>
                  </a:lnTo>
                  <a:lnTo>
                    <a:pt x="23126" y="17183"/>
                  </a:lnTo>
                  <a:lnTo>
                    <a:pt x="26238" y="15328"/>
                  </a:lnTo>
                  <a:lnTo>
                    <a:pt x="29527" y="13728"/>
                  </a:lnTo>
                  <a:lnTo>
                    <a:pt x="31369" y="13055"/>
                  </a:lnTo>
                  <a:lnTo>
                    <a:pt x="39655" y="13055"/>
                  </a:lnTo>
                  <a:lnTo>
                    <a:pt x="42519" y="11836"/>
                  </a:lnTo>
                  <a:lnTo>
                    <a:pt x="46215" y="10109"/>
                  </a:lnTo>
                  <a:lnTo>
                    <a:pt x="47797" y="9283"/>
                  </a:lnTo>
                  <a:lnTo>
                    <a:pt x="36347" y="9283"/>
                  </a:lnTo>
                  <a:lnTo>
                    <a:pt x="34798" y="8762"/>
                  </a:lnTo>
                  <a:lnTo>
                    <a:pt x="34010" y="7886"/>
                  </a:lnTo>
                  <a:lnTo>
                    <a:pt x="33629" y="7772"/>
                  </a:lnTo>
                  <a:close/>
                </a:path>
                <a:path w="59054" h="36829">
                  <a:moveTo>
                    <a:pt x="57023" y="0"/>
                  </a:moveTo>
                  <a:lnTo>
                    <a:pt x="55702" y="0"/>
                  </a:lnTo>
                  <a:lnTo>
                    <a:pt x="55143" y="152"/>
                  </a:lnTo>
                  <a:lnTo>
                    <a:pt x="50330" y="2692"/>
                  </a:lnTo>
                  <a:lnTo>
                    <a:pt x="49187" y="3314"/>
                  </a:lnTo>
                  <a:lnTo>
                    <a:pt x="46456" y="5029"/>
                  </a:lnTo>
                  <a:lnTo>
                    <a:pt x="42075" y="8026"/>
                  </a:lnTo>
                  <a:lnTo>
                    <a:pt x="39166" y="9258"/>
                  </a:lnTo>
                  <a:lnTo>
                    <a:pt x="37782" y="9283"/>
                  </a:lnTo>
                  <a:lnTo>
                    <a:pt x="47797" y="9283"/>
                  </a:lnTo>
                  <a:lnTo>
                    <a:pt x="50304" y="7975"/>
                  </a:lnTo>
                  <a:lnTo>
                    <a:pt x="53505" y="6083"/>
                  </a:lnTo>
                  <a:lnTo>
                    <a:pt x="57353" y="3479"/>
                  </a:lnTo>
                  <a:lnTo>
                    <a:pt x="58483" y="1727"/>
                  </a:lnTo>
                  <a:lnTo>
                    <a:pt x="57645" y="304"/>
                  </a:lnTo>
                  <a:lnTo>
                    <a:pt x="5702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6" name="object 986"/>
            <p:cNvSpPr/>
            <p:nvPr/>
          </p:nvSpPr>
          <p:spPr>
            <a:xfrm>
              <a:off x="7020203" y="9188345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4" h="4445">
                  <a:moveTo>
                    <a:pt x="7315" y="0"/>
                  </a:moveTo>
                  <a:lnTo>
                    <a:pt x="5549" y="0"/>
                  </a:lnTo>
                  <a:lnTo>
                    <a:pt x="4483" y="114"/>
                  </a:lnTo>
                  <a:lnTo>
                    <a:pt x="1612" y="634"/>
                  </a:lnTo>
                  <a:lnTo>
                    <a:pt x="342" y="1295"/>
                  </a:lnTo>
                  <a:lnTo>
                    <a:pt x="63" y="2031"/>
                  </a:lnTo>
                  <a:lnTo>
                    <a:pt x="0" y="2603"/>
                  </a:lnTo>
                  <a:lnTo>
                    <a:pt x="647" y="3479"/>
                  </a:lnTo>
                  <a:lnTo>
                    <a:pt x="1371" y="3860"/>
                  </a:lnTo>
                  <a:lnTo>
                    <a:pt x="2349" y="3860"/>
                  </a:lnTo>
                  <a:lnTo>
                    <a:pt x="2603" y="3797"/>
                  </a:lnTo>
                  <a:lnTo>
                    <a:pt x="3543" y="3251"/>
                  </a:lnTo>
                  <a:lnTo>
                    <a:pt x="4914" y="2565"/>
                  </a:lnTo>
                  <a:lnTo>
                    <a:pt x="6794" y="1765"/>
                  </a:lnTo>
                  <a:lnTo>
                    <a:pt x="7759" y="1041"/>
                  </a:lnTo>
                  <a:lnTo>
                    <a:pt x="7678" y="114"/>
                  </a:lnTo>
                  <a:lnTo>
                    <a:pt x="731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7" name="object 987"/>
            <p:cNvSpPr/>
            <p:nvPr/>
          </p:nvSpPr>
          <p:spPr>
            <a:xfrm>
              <a:off x="7045180" y="9153502"/>
              <a:ext cx="28575" cy="33020"/>
            </a:xfrm>
            <a:custGeom>
              <a:avLst/>
              <a:gdLst/>
              <a:ahLst/>
              <a:cxnLst/>
              <a:rect l="l" t="t" r="r" b="b"/>
              <a:pathLst>
                <a:path w="28575" h="33020">
                  <a:moveTo>
                    <a:pt x="28193" y="0"/>
                  </a:moveTo>
                  <a:lnTo>
                    <a:pt x="23215" y="0"/>
                  </a:lnTo>
                  <a:lnTo>
                    <a:pt x="22694" y="2044"/>
                  </a:lnTo>
                  <a:lnTo>
                    <a:pt x="21729" y="5041"/>
                  </a:lnTo>
                  <a:lnTo>
                    <a:pt x="20154" y="8978"/>
                  </a:lnTo>
                  <a:lnTo>
                    <a:pt x="18503" y="11950"/>
                  </a:lnTo>
                  <a:lnTo>
                    <a:pt x="16052" y="15214"/>
                  </a:lnTo>
                  <a:lnTo>
                    <a:pt x="14516" y="17729"/>
                  </a:lnTo>
                  <a:lnTo>
                    <a:pt x="1663" y="27774"/>
                  </a:lnTo>
                  <a:lnTo>
                    <a:pt x="0" y="29502"/>
                  </a:lnTo>
                  <a:lnTo>
                    <a:pt x="177" y="31610"/>
                  </a:lnTo>
                  <a:lnTo>
                    <a:pt x="1104" y="32473"/>
                  </a:lnTo>
                  <a:lnTo>
                    <a:pt x="3174" y="32473"/>
                  </a:lnTo>
                  <a:lnTo>
                    <a:pt x="5283" y="31280"/>
                  </a:lnTo>
                  <a:lnTo>
                    <a:pt x="8407" y="28397"/>
                  </a:lnTo>
                  <a:lnTo>
                    <a:pt x="10985" y="26339"/>
                  </a:lnTo>
                  <a:lnTo>
                    <a:pt x="27571" y="3695"/>
                  </a:lnTo>
                  <a:lnTo>
                    <a:pt x="2819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8" name="object 988"/>
            <p:cNvSpPr/>
            <p:nvPr/>
          </p:nvSpPr>
          <p:spPr>
            <a:xfrm>
              <a:off x="6940902" y="9200950"/>
              <a:ext cx="92075" cy="52705"/>
            </a:xfrm>
            <a:custGeom>
              <a:avLst/>
              <a:gdLst/>
              <a:ahLst/>
              <a:cxnLst/>
              <a:rect l="l" t="t" r="r" b="b"/>
              <a:pathLst>
                <a:path w="92075" h="52704">
                  <a:moveTo>
                    <a:pt x="91236" y="0"/>
                  </a:moveTo>
                  <a:lnTo>
                    <a:pt x="90004" y="0"/>
                  </a:lnTo>
                  <a:lnTo>
                    <a:pt x="89611" y="88"/>
                  </a:lnTo>
                  <a:lnTo>
                    <a:pt x="87909" y="838"/>
                  </a:lnTo>
                  <a:lnTo>
                    <a:pt x="85470" y="1714"/>
                  </a:lnTo>
                  <a:lnTo>
                    <a:pt x="82067" y="2743"/>
                  </a:lnTo>
                  <a:lnTo>
                    <a:pt x="79590" y="4216"/>
                  </a:lnTo>
                  <a:lnTo>
                    <a:pt x="76923" y="6832"/>
                  </a:lnTo>
                  <a:lnTo>
                    <a:pt x="69545" y="13804"/>
                  </a:lnTo>
                  <a:lnTo>
                    <a:pt x="66230" y="16217"/>
                  </a:lnTo>
                  <a:lnTo>
                    <a:pt x="62585" y="17919"/>
                  </a:lnTo>
                  <a:lnTo>
                    <a:pt x="59029" y="19519"/>
                  </a:lnTo>
                  <a:lnTo>
                    <a:pt x="51333" y="22885"/>
                  </a:lnTo>
                  <a:lnTo>
                    <a:pt x="49974" y="23533"/>
                  </a:lnTo>
                  <a:lnTo>
                    <a:pt x="47917" y="23863"/>
                  </a:lnTo>
                  <a:lnTo>
                    <a:pt x="44297" y="24028"/>
                  </a:lnTo>
                  <a:lnTo>
                    <a:pt x="41935" y="24980"/>
                  </a:lnTo>
                  <a:lnTo>
                    <a:pt x="23710" y="36055"/>
                  </a:lnTo>
                  <a:lnTo>
                    <a:pt x="20713" y="37706"/>
                  </a:lnTo>
                  <a:lnTo>
                    <a:pt x="17614" y="39839"/>
                  </a:lnTo>
                  <a:lnTo>
                    <a:pt x="14490" y="42100"/>
                  </a:lnTo>
                  <a:lnTo>
                    <a:pt x="9931" y="45516"/>
                  </a:lnTo>
                  <a:lnTo>
                    <a:pt x="5918" y="47828"/>
                  </a:lnTo>
                  <a:lnTo>
                    <a:pt x="1269" y="49834"/>
                  </a:lnTo>
                  <a:lnTo>
                    <a:pt x="0" y="50863"/>
                  </a:lnTo>
                  <a:lnTo>
                    <a:pt x="50" y="52146"/>
                  </a:lnTo>
                  <a:lnTo>
                    <a:pt x="660" y="52463"/>
                  </a:lnTo>
                  <a:lnTo>
                    <a:pt x="965" y="52514"/>
                  </a:lnTo>
                  <a:lnTo>
                    <a:pt x="3479" y="52514"/>
                  </a:lnTo>
                  <a:lnTo>
                    <a:pt x="8166" y="51295"/>
                  </a:lnTo>
                  <a:lnTo>
                    <a:pt x="12966" y="49491"/>
                  </a:lnTo>
                  <a:lnTo>
                    <a:pt x="11912" y="47701"/>
                  </a:lnTo>
                  <a:lnTo>
                    <a:pt x="26911" y="39611"/>
                  </a:lnTo>
                  <a:lnTo>
                    <a:pt x="31584" y="36893"/>
                  </a:lnTo>
                  <a:lnTo>
                    <a:pt x="39649" y="32004"/>
                  </a:lnTo>
                  <a:lnTo>
                    <a:pt x="45300" y="29222"/>
                  </a:lnTo>
                  <a:lnTo>
                    <a:pt x="80048" y="9601"/>
                  </a:lnTo>
                  <a:lnTo>
                    <a:pt x="85280" y="6134"/>
                  </a:lnTo>
                  <a:lnTo>
                    <a:pt x="89928" y="4191"/>
                  </a:lnTo>
                  <a:lnTo>
                    <a:pt x="91795" y="2501"/>
                  </a:lnTo>
                  <a:lnTo>
                    <a:pt x="91795" y="520"/>
                  </a:lnTo>
                  <a:lnTo>
                    <a:pt x="9123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9" name="object 989"/>
            <p:cNvSpPr/>
            <p:nvPr/>
          </p:nvSpPr>
          <p:spPr>
            <a:xfrm>
              <a:off x="7036530" y="9181133"/>
              <a:ext cx="29209" cy="20955"/>
            </a:xfrm>
            <a:custGeom>
              <a:avLst/>
              <a:gdLst/>
              <a:ahLst/>
              <a:cxnLst/>
              <a:rect l="l" t="t" r="r" b="b"/>
              <a:pathLst>
                <a:path w="29209" h="20954">
                  <a:moveTo>
                    <a:pt x="27863" y="0"/>
                  </a:moveTo>
                  <a:lnTo>
                    <a:pt x="26733" y="0"/>
                  </a:lnTo>
                  <a:lnTo>
                    <a:pt x="25399" y="609"/>
                  </a:lnTo>
                  <a:lnTo>
                    <a:pt x="22631" y="2793"/>
                  </a:lnTo>
                  <a:lnTo>
                    <a:pt x="19837" y="5181"/>
                  </a:lnTo>
                  <a:lnTo>
                    <a:pt x="16090" y="8572"/>
                  </a:lnTo>
                  <a:lnTo>
                    <a:pt x="12915" y="10794"/>
                  </a:lnTo>
                  <a:lnTo>
                    <a:pt x="8724" y="12966"/>
                  </a:lnTo>
                  <a:lnTo>
                    <a:pt x="6921" y="13779"/>
                  </a:lnTo>
                  <a:lnTo>
                    <a:pt x="6261" y="13842"/>
                  </a:lnTo>
                  <a:lnTo>
                    <a:pt x="5041" y="14427"/>
                  </a:lnTo>
                  <a:lnTo>
                    <a:pt x="2997" y="15608"/>
                  </a:lnTo>
                  <a:lnTo>
                    <a:pt x="1650" y="16789"/>
                  </a:lnTo>
                  <a:lnTo>
                    <a:pt x="546" y="18376"/>
                  </a:lnTo>
                  <a:lnTo>
                    <a:pt x="0" y="19443"/>
                  </a:lnTo>
                  <a:lnTo>
                    <a:pt x="85" y="20281"/>
                  </a:lnTo>
                  <a:lnTo>
                    <a:pt x="342" y="20396"/>
                  </a:lnTo>
                  <a:lnTo>
                    <a:pt x="1600" y="20396"/>
                  </a:lnTo>
                  <a:lnTo>
                    <a:pt x="2349" y="20281"/>
                  </a:lnTo>
                  <a:lnTo>
                    <a:pt x="4800" y="19672"/>
                  </a:lnTo>
                  <a:lnTo>
                    <a:pt x="7086" y="18529"/>
                  </a:lnTo>
                  <a:lnTo>
                    <a:pt x="9397" y="16560"/>
                  </a:lnTo>
                  <a:lnTo>
                    <a:pt x="12445" y="14325"/>
                  </a:lnTo>
                  <a:lnTo>
                    <a:pt x="28663" y="1549"/>
                  </a:lnTo>
                  <a:lnTo>
                    <a:pt x="28574" y="609"/>
                  </a:lnTo>
                  <a:lnTo>
                    <a:pt x="28447" y="355"/>
                  </a:lnTo>
                  <a:lnTo>
                    <a:pt x="28079" y="50"/>
                  </a:lnTo>
                  <a:lnTo>
                    <a:pt x="2786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0" name="object 990"/>
            <p:cNvSpPr/>
            <p:nvPr/>
          </p:nvSpPr>
          <p:spPr>
            <a:xfrm>
              <a:off x="7034163" y="9175225"/>
              <a:ext cx="48260" cy="36830"/>
            </a:xfrm>
            <a:custGeom>
              <a:avLst/>
              <a:gdLst/>
              <a:ahLst/>
              <a:cxnLst/>
              <a:rect l="l" t="t" r="r" b="b"/>
              <a:pathLst>
                <a:path w="48259" h="36829">
                  <a:moveTo>
                    <a:pt x="47294" y="0"/>
                  </a:moveTo>
                  <a:lnTo>
                    <a:pt x="45681" y="0"/>
                  </a:lnTo>
                  <a:lnTo>
                    <a:pt x="43776" y="1028"/>
                  </a:lnTo>
                  <a:lnTo>
                    <a:pt x="41313" y="3517"/>
                  </a:lnTo>
                  <a:lnTo>
                    <a:pt x="38785" y="6210"/>
                  </a:lnTo>
                  <a:lnTo>
                    <a:pt x="35026" y="10350"/>
                  </a:lnTo>
                  <a:lnTo>
                    <a:pt x="31330" y="13195"/>
                  </a:lnTo>
                  <a:lnTo>
                    <a:pt x="25946" y="16090"/>
                  </a:lnTo>
                  <a:lnTo>
                    <a:pt x="22072" y="19011"/>
                  </a:lnTo>
                  <a:lnTo>
                    <a:pt x="17995" y="23253"/>
                  </a:lnTo>
                  <a:lnTo>
                    <a:pt x="14833" y="25717"/>
                  </a:lnTo>
                  <a:lnTo>
                    <a:pt x="11074" y="27533"/>
                  </a:lnTo>
                  <a:lnTo>
                    <a:pt x="7416" y="29603"/>
                  </a:lnTo>
                  <a:lnTo>
                    <a:pt x="2451" y="32677"/>
                  </a:lnTo>
                  <a:lnTo>
                    <a:pt x="0" y="34861"/>
                  </a:lnTo>
                  <a:lnTo>
                    <a:pt x="0" y="36461"/>
                  </a:lnTo>
                  <a:lnTo>
                    <a:pt x="304" y="36728"/>
                  </a:lnTo>
                  <a:lnTo>
                    <a:pt x="1460" y="36728"/>
                  </a:lnTo>
                  <a:lnTo>
                    <a:pt x="2374" y="36347"/>
                  </a:lnTo>
                  <a:lnTo>
                    <a:pt x="5067" y="34480"/>
                  </a:lnTo>
                  <a:lnTo>
                    <a:pt x="7188" y="33121"/>
                  </a:lnTo>
                  <a:lnTo>
                    <a:pt x="8978" y="32143"/>
                  </a:lnTo>
                  <a:lnTo>
                    <a:pt x="17284" y="27851"/>
                  </a:lnTo>
                  <a:lnTo>
                    <a:pt x="21158" y="25184"/>
                  </a:lnTo>
                  <a:lnTo>
                    <a:pt x="25234" y="21450"/>
                  </a:lnTo>
                  <a:lnTo>
                    <a:pt x="29006" y="18884"/>
                  </a:lnTo>
                  <a:lnTo>
                    <a:pt x="34239" y="16294"/>
                  </a:lnTo>
                  <a:lnTo>
                    <a:pt x="38303" y="13042"/>
                  </a:lnTo>
                  <a:lnTo>
                    <a:pt x="43052" y="7670"/>
                  </a:lnTo>
                  <a:lnTo>
                    <a:pt x="45846" y="4305"/>
                  </a:lnTo>
                  <a:lnTo>
                    <a:pt x="47637" y="1879"/>
                  </a:lnTo>
                  <a:lnTo>
                    <a:pt x="47904" y="977"/>
                  </a:lnTo>
                  <a:lnTo>
                    <a:pt x="47536" y="241"/>
                  </a:lnTo>
                  <a:lnTo>
                    <a:pt x="4729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/>
            <p:cNvSpPr/>
            <p:nvPr/>
          </p:nvSpPr>
          <p:spPr>
            <a:xfrm>
              <a:off x="6980855" y="9213481"/>
              <a:ext cx="47625" cy="26670"/>
            </a:xfrm>
            <a:custGeom>
              <a:avLst/>
              <a:gdLst/>
              <a:ahLst/>
              <a:cxnLst/>
              <a:rect l="l" t="t" r="r" b="b"/>
              <a:pathLst>
                <a:path w="47625" h="26670">
                  <a:moveTo>
                    <a:pt x="46596" y="0"/>
                  </a:moveTo>
                  <a:lnTo>
                    <a:pt x="45478" y="0"/>
                  </a:lnTo>
                  <a:lnTo>
                    <a:pt x="45135" y="88"/>
                  </a:lnTo>
                  <a:lnTo>
                    <a:pt x="43599" y="787"/>
                  </a:lnTo>
                  <a:lnTo>
                    <a:pt x="41100" y="2349"/>
                  </a:lnTo>
                  <a:lnTo>
                    <a:pt x="37452" y="5003"/>
                  </a:lnTo>
                  <a:lnTo>
                    <a:pt x="34709" y="6388"/>
                  </a:lnTo>
                  <a:lnTo>
                    <a:pt x="31559" y="7124"/>
                  </a:lnTo>
                  <a:lnTo>
                    <a:pt x="29679" y="8648"/>
                  </a:lnTo>
                  <a:lnTo>
                    <a:pt x="28295" y="11556"/>
                  </a:lnTo>
                  <a:lnTo>
                    <a:pt x="25704" y="13715"/>
                  </a:lnTo>
                  <a:lnTo>
                    <a:pt x="4241" y="22136"/>
                  </a:lnTo>
                  <a:lnTo>
                    <a:pt x="1981" y="23342"/>
                  </a:lnTo>
                  <a:lnTo>
                    <a:pt x="279" y="24955"/>
                  </a:lnTo>
                  <a:lnTo>
                    <a:pt x="0" y="25539"/>
                  </a:lnTo>
                  <a:lnTo>
                    <a:pt x="241" y="26136"/>
                  </a:lnTo>
                  <a:lnTo>
                    <a:pt x="457" y="26377"/>
                  </a:lnTo>
                  <a:lnTo>
                    <a:pt x="2082" y="26377"/>
                  </a:lnTo>
                  <a:lnTo>
                    <a:pt x="30949" y="12496"/>
                  </a:lnTo>
                  <a:lnTo>
                    <a:pt x="33261" y="10731"/>
                  </a:lnTo>
                  <a:lnTo>
                    <a:pt x="36880" y="9423"/>
                  </a:lnTo>
                  <a:lnTo>
                    <a:pt x="39115" y="8318"/>
                  </a:lnTo>
                  <a:lnTo>
                    <a:pt x="40957" y="6934"/>
                  </a:lnTo>
                  <a:lnTo>
                    <a:pt x="42900" y="5676"/>
                  </a:lnTo>
                  <a:lnTo>
                    <a:pt x="45872" y="3936"/>
                  </a:lnTo>
                  <a:lnTo>
                    <a:pt x="47104" y="2349"/>
                  </a:lnTo>
                  <a:lnTo>
                    <a:pt x="47104" y="507"/>
                  </a:lnTo>
                  <a:lnTo>
                    <a:pt x="4659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2" name="object 992"/>
            <p:cNvSpPr/>
            <p:nvPr/>
          </p:nvSpPr>
          <p:spPr>
            <a:xfrm>
              <a:off x="6971696" y="924262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4381" y="0"/>
                  </a:moveTo>
                  <a:lnTo>
                    <a:pt x="3302" y="0"/>
                  </a:lnTo>
                  <a:lnTo>
                    <a:pt x="2540" y="304"/>
                  </a:lnTo>
                  <a:lnTo>
                    <a:pt x="850" y="1650"/>
                  </a:lnTo>
                  <a:lnTo>
                    <a:pt x="0" y="3162"/>
                  </a:lnTo>
                  <a:lnTo>
                    <a:pt x="0" y="4673"/>
                  </a:lnTo>
                  <a:lnTo>
                    <a:pt x="292" y="4952"/>
                  </a:lnTo>
                  <a:lnTo>
                    <a:pt x="1358" y="4952"/>
                  </a:lnTo>
                  <a:lnTo>
                    <a:pt x="2209" y="4559"/>
                  </a:lnTo>
                  <a:lnTo>
                    <a:pt x="4305" y="2920"/>
                  </a:lnTo>
                  <a:lnTo>
                    <a:pt x="5118" y="1803"/>
                  </a:lnTo>
                  <a:lnTo>
                    <a:pt x="5118" y="533"/>
                  </a:lnTo>
                  <a:lnTo>
                    <a:pt x="4724" y="126"/>
                  </a:lnTo>
                  <a:lnTo>
                    <a:pt x="438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3" name="object 993"/>
            <p:cNvSpPr/>
            <p:nvPr/>
          </p:nvSpPr>
          <p:spPr>
            <a:xfrm>
              <a:off x="6949188" y="9247644"/>
              <a:ext cx="20320" cy="11430"/>
            </a:xfrm>
            <a:custGeom>
              <a:avLst/>
              <a:gdLst/>
              <a:ahLst/>
              <a:cxnLst/>
              <a:rect l="l" t="t" r="r" b="b"/>
              <a:pathLst>
                <a:path w="20320" h="11429">
                  <a:moveTo>
                    <a:pt x="19786" y="0"/>
                  </a:moveTo>
                  <a:lnTo>
                    <a:pt x="18923" y="0"/>
                  </a:lnTo>
                  <a:lnTo>
                    <a:pt x="18427" y="241"/>
                  </a:lnTo>
                  <a:lnTo>
                    <a:pt x="16903" y="1562"/>
                  </a:lnTo>
                  <a:lnTo>
                    <a:pt x="13881" y="3213"/>
                  </a:lnTo>
                  <a:lnTo>
                    <a:pt x="8509" y="5486"/>
                  </a:lnTo>
                  <a:lnTo>
                    <a:pt x="4521" y="7353"/>
                  </a:lnTo>
                  <a:lnTo>
                    <a:pt x="1435" y="8953"/>
                  </a:lnTo>
                  <a:lnTo>
                    <a:pt x="0" y="9804"/>
                  </a:lnTo>
                  <a:lnTo>
                    <a:pt x="215" y="10718"/>
                  </a:lnTo>
                  <a:lnTo>
                    <a:pt x="558" y="10871"/>
                  </a:lnTo>
                  <a:lnTo>
                    <a:pt x="2705" y="10871"/>
                  </a:lnTo>
                  <a:lnTo>
                    <a:pt x="20078" y="1968"/>
                  </a:lnTo>
                  <a:lnTo>
                    <a:pt x="19984" y="241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4" name="object 994"/>
            <p:cNvSpPr/>
            <p:nvPr/>
          </p:nvSpPr>
          <p:spPr>
            <a:xfrm>
              <a:off x="6963268" y="9241058"/>
              <a:ext cx="36830" cy="20320"/>
            </a:xfrm>
            <a:custGeom>
              <a:avLst/>
              <a:gdLst/>
              <a:ahLst/>
              <a:cxnLst/>
              <a:rect l="l" t="t" r="r" b="b"/>
              <a:pathLst>
                <a:path w="36829" h="20320">
                  <a:moveTo>
                    <a:pt x="34035" y="0"/>
                  </a:moveTo>
                  <a:lnTo>
                    <a:pt x="32727" y="0"/>
                  </a:lnTo>
                  <a:lnTo>
                    <a:pt x="31470" y="723"/>
                  </a:lnTo>
                  <a:lnTo>
                    <a:pt x="29692" y="3111"/>
                  </a:lnTo>
                  <a:lnTo>
                    <a:pt x="27978" y="4889"/>
                  </a:lnTo>
                  <a:lnTo>
                    <a:pt x="25704" y="6667"/>
                  </a:lnTo>
                  <a:lnTo>
                    <a:pt x="23037" y="8280"/>
                  </a:lnTo>
                  <a:lnTo>
                    <a:pt x="18732" y="10490"/>
                  </a:lnTo>
                  <a:lnTo>
                    <a:pt x="15900" y="12153"/>
                  </a:lnTo>
                  <a:lnTo>
                    <a:pt x="13284" y="14020"/>
                  </a:lnTo>
                  <a:lnTo>
                    <a:pt x="10794" y="15049"/>
                  </a:lnTo>
                  <a:lnTo>
                    <a:pt x="7251" y="15697"/>
                  </a:lnTo>
                  <a:lnTo>
                    <a:pt x="4000" y="16624"/>
                  </a:lnTo>
                  <a:lnTo>
                    <a:pt x="596" y="17894"/>
                  </a:lnTo>
                  <a:lnTo>
                    <a:pt x="0" y="18376"/>
                  </a:lnTo>
                  <a:lnTo>
                    <a:pt x="88" y="19329"/>
                  </a:lnTo>
                  <a:lnTo>
                    <a:pt x="711" y="19659"/>
                  </a:lnTo>
                  <a:lnTo>
                    <a:pt x="2514" y="19926"/>
                  </a:lnTo>
                  <a:lnTo>
                    <a:pt x="3352" y="19977"/>
                  </a:lnTo>
                  <a:lnTo>
                    <a:pt x="6083" y="19977"/>
                  </a:lnTo>
                  <a:lnTo>
                    <a:pt x="7950" y="19748"/>
                  </a:lnTo>
                  <a:lnTo>
                    <a:pt x="10883" y="18796"/>
                  </a:lnTo>
                  <a:lnTo>
                    <a:pt x="14770" y="16827"/>
                  </a:lnTo>
                  <a:lnTo>
                    <a:pt x="20739" y="13157"/>
                  </a:lnTo>
                  <a:lnTo>
                    <a:pt x="24891" y="10769"/>
                  </a:lnTo>
                  <a:lnTo>
                    <a:pt x="29146" y="8559"/>
                  </a:lnTo>
                  <a:lnTo>
                    <a:pt x="32105" y="6934"/>
                  </a:lnTo>
                  <a:lnTo>
                    <a:pt x="35153" y="5105"/>
                  </a:lnTo>
                  <a:lnTo>
                    <a:pt x="36423" y="3594"/>
                  </a:lnTo>
                  <a:lnTo>
                    <a:pt x="36423" y="1689"/>
                  </a:lnTo>
                  <a:lnTo>
                    <a:pt x="35547" y="558"/>
                  </a:lnTo>
                  <a:lnTo>
                    <a:pt x="34264" y="50"/>
                  </a:lnTo>
                  <a:lnTo>
                    <a:pt x="3403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5" name="object 995"/>
            <p:cNvSpPr/>
            <p:nvPr/>
          </p:nvSpPr>
          <p:spPr>
            <a:xfrm>
              <a:off x="7006282" y="9222949"/>
              <a:ext cx="20955" cy="16510"/>
            </a:xfrm>
            <a:custGeom>
              <a:avLst/>
              <a:gdLst/>
              <a:ahLst/>
              <a:cxnLst/>
              <a:rect l="l" t="t" r="r" b="b"/>
              <a:pathLst>
                <a:path w="20954" h="16509">
                  <a:moveTo>
                    <a:pt x="20180" y="0"/>
                  </a:moveTo>
                  <a:lnTo>
                    <a:pt x="18478" y="0"/>
                  </a:lnTo>
                  <a:lnTo>
                    <a:pt x="16789" y="444"/>
                  </a:lnTo>
                  <a:lnTo>
                    <a:pt x="12661" y="2311"/>
                  </a:lnTo>
                  <a:lnTo>
                    <a:pt x="9613" y="4597"/>
                  </a:lnTo>
                  <a:lnTo>
                    <a:pt x="7162" y="7899"/>
                  </a:lnTo>
                  <a:lnTo>
                    <a:pt x="4749" y="10159"/>
                  </a:lnTo>
                  <a:lnTo>
                    <a:pt x="1168" y="12496"/>
                  </a:lnTo>
                  <a:lnTo>
                    <a:pt x="0" y="14198"/>
                  </a:lnTo>
                  <a:lnTo>
                    <a:pt x="520" y="15633"/>
                  </a:lnTo>
                  <a:lnTo>
                    <a:pt x="939" y="15887"/>
                  </a:lnTo>
                  <a:lnTo>
                    <a:pt x="2197" y="15887"/>
                  </a:lnTo>
                  <a:lnTo>
                    <a:pt x="3009" y="15582"/>
                  </a:lnTo>
                  <a:lnTo>
                    <a:pt x="5219" y="14008"/>
                  </a:lnTo>
                  <a:lnTo>
                    <a:pt x="7365" y="12001"/>
                  </a:lnTo>
                  <a:lnTo>
                    <a:pt x="9740" y="9143"/>
                  </a:lnTo>
                  <a:lnTo>
                    <a:pt x="11950" y="7200"/>
                  </a:lnTo>
                  <a:lnTo>
                    <a:pt x="15024" y="5245"/>
                  </a:lnTo>
                  <a:lnTo>
                    <a:pt x="17462" y="3860"/>
                  </a:lnTo>
                  <a:lnTo>
                    <a:pt x="19989" y="2603"/>
                  </a:lnTo>
                  <a:lnTo>
                    <a:pt x="20739" y="1841"/>
                  </a:lnTo>
                  <a:lnTo>
                    <a:pt x="20904" y="1168"/>
                  </a:lnTo>
                  <a:lnTo>
                    <a:pt x="20814" y="444"/>
                  </a:lnTo>
                  <a:lnTo>
                    <a:pt x="20573" y="126"/>
                  </a:lnTo>
                  <a:lnTo>
                    <a:pt x="2018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6" name="object 996"/>
            <p:cNvSpPr/>
            <p:nvPr/>
          </p:nvSpPr>
          <p:spPr>
            <a:xfrm>
              <a:off x="7032950" y="9153504"/>
              <a:ext cx="58419" cy="66675"/>
            </a:xfrm>
            <a:custGeom>
              <a:avLst/>
              <a:gdLst/>
              <a:ahLst/>
              <a:cxnLst/>
              <a:rect l="l" t="t" r="r" b="b"/>
              <a:pathLst>
                <a:path w="58420" h="66675">
                  <a:moveTo>
                    <a:pt x="58153" y="0"/>
                  </a:moveTo>
                  <a:lnTo>
                    <a:pt x="53848" y="0"/>
                  </a:lnTo>
                  <a:lnTo>
                    <a:pt x="54241" y="3022"/>
                  </a:lnTo>
                  <a:lnTo>
                    <a:pt x="54360" y="7785"/>
                  </a:lnTo>
                  <a:lnTo>
                    <a:pt x="35039" y="41262"/>
                  </a:lnTo>
                  <a:lnTo>
                    <a:pt x="3136" y="62141"/>
                  </a:lnTo>
                  <a:lnTo>
                    <a:pt x="850" y="63703"/>
                  </a:lnTo>
                  <a:lnTo>
                    <a:pt x="101" y="65011"/>
                  </a:lnTo>
                  <a:lnTo>
                    <a:pt x="0" y="65595"/>
                  </a:lnTo>
                  <a:lnTo>
                    <a:pt x="368" y="66217"/>
                  </a:lnTo>
                  <a:lnTo>
                    <a:pt x="673" y="66370"/>
                  </a:lnTo>
                  <a:lnTo>
                    <a:pt x="1930" y="66370"/>
                  </a:lnTo>
                  <a:lnTo>
                    <a:pt x="4152" y="65011"/>
                  </a:lnTo>
                  <a:lnTo>
                    <a:pt x="6159" y="63258"/>
                  </a:lnTo>
                  <a:lnTo>
                    <a:pt x="9118" y="63258"/>
                  </a:lnTo>
                  <a:lnTo>
                    <a:pt x="38481" y="42151"/>
                  </a:lnTo>
                  <a:lnTo>
                    <a:pt x="42672" y="38887"/>
                  </a:lnTo>
                  <a:lnTo>
                    <a:pt x="58260" y="9423"/>
                  </a:lnTo>
                  <a:lnTo>
                    <a:pt x="5815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7" name="object 997"/>
            <p:cNvSpPr/>
            <p:nvPr/>
          </p:nvSpPr>
          <p:spPr>
            <a:xfrm>
              <a:off x="7068453" y="9153506"/>
              <a:ext cx="14604" cy="25400"/>
            </a:xfrm>
            <a:custGeom>
              <a:avLst/>
              <a:gdLst/>
              <a:ahLst/>
              <a:cxnLst/>
              <a:rect l="l" t="t" r="r" b="b"/>
              <a:pathLst>
                <a:path w="14604" h="25400">
                  <a:moveTo>
                    <a:pt x="14427" y="0"/>
                  </a:moveTo>
                  <a:lnTo>
                    <a:pt x="8331" y="0"/>
                  </a:lnTo>
                  <a:lnTo>
                    <a:pt x="8000" y="1930"/>
                  </a:lnTo>
                  <a:lnTo>
                    <a:pt x="7569" y="4102"/>
                  </a:lnTo>
                  <a:lnTo>
                    <a:pt x="6515" y="8458"/>
                  </a:lnTo>
                  <a:lnTo>
                    <a:pt x="5067" y="11950"/>
                  </a:lnTo>
                  <a:lnTo>
                    <a:pt x="2781" y="15214"/>
                  </a:lnTo>
                  <a:lnTo>
                    <a:pt x="1244" y="18389"/>
                  </a:lnTo>
                  <a:lnTo>
                    <a:pt x="0" y="22186"/>
                  </a:lnTo>
                  <a:lnTo>
                    <a:pt x="25" y="23622"/>
                  </a:lnTo>
                  <a:lnTo>
                    <a:pt x="825" y="24726"/>
                  </a:lnTo>
                  <a:lnTo>
                    <a:pt x="1193" y="24917"/>
                  </a:lnTo>
                  <a:lnTo>
                    <a:pt x="2920" y="24917"/>
                  </a:lnTo>
                  <a:lnTo>
                    <a:pt x="4775" y="23812"/>
                  </a:lnTo>
                  <a:lnTo>
                    <a:pt x="6705" y="21082"/>
                  </a:lnTo>
                  <a:lnTo>
                    <a:pt x="7213" y="19202"/>
                  </a:lnTo>
                  <a:lnTo>
                    <a:pt x="6583" y="17424"/>
                  </a:lnTo>
                  <a:lnTo>
                    <a:pt x="6607" y="17119"/>
                  </a:lnTo>
                  <a:lnTo>
                    <a:pt x="6819" y="15811"/>
                  </a:lnTo>
                  <a:lnTo>
                    <a:pt x="8102" y="13766"/>
                  </a:lnTo>
                  <a:lnTo>
                    <a:pt x="8978" y="11188"/>
                  </a:lnTo>
                  <a:lnTo>
                    <a:pt x="9829" y="6819"/>
                  </a:lnTo>
                  <a:lnTo>
                    <a:pt x="10553" y="5384"/>
                  </a:lnTo>
                  <a:lnTo>
                    <a:pt x="14579" y="5384"/>
                  </a:lnTo>
                  <a:lnTo>
                    <a:pt x="14529" y="1930"/>
                  </a:lnTo>
                  <a:lnTo>
                    <a:pt x="14427" y="0"/>
                  </a:lnTo>
                  <a:close/>
                </a:path>
                <a:path w="14604" h="25400">
                  <a:moveTo>
                    <a:pt x="14579" y="5384"/>
                  </a:moveTo>
                  <a:lnTo>
                    <a:pt x="11163" y="5384"/>
                  </a:lnTo>
                  <a:lnTo>
                    <a:pt x="11595" y="6388"/>
                  </a:lnTo>
                  <a:lnTo>
                    <a:pt x="11595" y="9461"/>
                  </a:lnTo>
                  <a:lnTo>
                    <a:pt x="11201" y="11582"/>
                  </a:lnTo>
                  <a:lnTo>
                    <a:pt x="10277" y="13766"/>
                  </a:lnTo>
                  <a:lnTo>
                    <a:pt x="10293" y="15811"/>
                  </a:lnTo>
                  <a:lnTo>
                    <a:pt x="11099" y="17424"/>
                  </a:lnTo>
                  <a:lnTo>
                    <a:pt x="11734" y="17881"/>
                  </a:lnTo>
                  <a:lnTo>
                    <a:pt x="12674" y="17881"/>
                  </a:lnTo>
                  <a:lnTo>
                    <a:pt x="12941" y="17792"/>
                  </a:lnTo>
                  <a:lnTo>
                    <a:pt x="13957" y="17119"/>
                  </a:lnTo>
                  <a:lnTo>
                    <a:pt x="14509" y="15214"/>
                  </a:lnTo>
                  <a:lnTo>
                    <a:pt x="14579" y="5384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8" name="object 998"/>
            <p:cNvSpPr/>
            <p:nvPr/>
          </p:nvSpPr>
          <p:spPr>
            <a:xfrm>
              <a:off x="6978559" y="926046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6197" y="0"/>
                  </a:moveTo>
                  <a:lnTo>
                    <a:pt x="4953" y="0"/>
                  </a:lnTo>
                  <a:lnTo>
                    <a:pt x="3378" y="533"/>
                  </a:lnTo>
                  <a:lnTo>
                    <a:pt x="762" y="2019"/>
                  </a:lnTo>
                  <a:lnTo>
                    <a:pt x="0" y="2844"/>
                  </a:lnTo>
                  <a:lnTo>
                    <a:pt x="114" y="3924"/>
                  </a:lnTo>
                  <a:lnTo>
                    <a:pt x="1041" y="4368"/>
                  </a:lnTo>
                  <a:lnTo>
                    <a:pt x="1854" y="4533"/>
                  </a:lnTo>
                  <a:lnTo>
                    <a:pt x="3035" y="4533"/>
                  </a:lnTo>
                  <a:lnTo>
                    <a:pt x="7264" y="1333"/>
                  </a:lnTo>
                  <a:lnTo>
                    <a:pt x="7099" y="520"/>
                  </a:lnTo>
                  <a:lnTo>
                    <a:pt x="6883" y="253"/>
                  </a:lnTo>
                  <a:lnTo>
                    <a:pt x="6400" y="38"/>
                  </a:lnTo>
                  <a:lnTo>
                    <a:pt x="619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9" name="object 999"/>
            <p:cNvSpPr/>
            <p:nvPr/>
          </p:nvSpPr>
          <p:spPr>
            <a:xfrm>
              <a:off x="6991116" y="9238279"/>
              <a:ext cx="28575" cy="19685"/>
            </a:xfrm>
            <a:custGeom>
              <a:avLst/>
              <a:gdLst/>
              <a:ahLst/>
              <a:cxnLst/>
              <a:rect l="l" t="t" r="r" b="b"/>
              <a:pathLst>
                <a:path w="28575" h="19684">
                  <a:moveTo>
                    <a:pt x="27851" y="0"/>
                  </a:moveTo>
                  <a:lnTo>
                    <a:pt x="26695" y="0"/>
                  </a:lnTo>
                  <a:lnTo>
                    <a:pt x="26365" y="88"/>
                  </a:lnTo>
                  <a:lnTo>
                    <a:pt x="24841" y="825"/>
                  </a:lnTo>
                  <a:lnTo>
                    <a:pt x="22682" y="2159"/>
                  </a:lnTo>
                  <a:lnTo>
                    <a:pt x="19735" y="4279"/>
                  </a:lnTo>
                  <a:lnTo>
                    <a:pt x="16548" y="6273"/>
                  </a:lnTo>
                  <a:lnTo>
                    <a:pt x="0" y="18592"/>
                  </a:lnTo>
                  <a:lnTo>
                    <a:pt x="253" y="19075"/>
                  </a:lnTo>
                  <a:lnTo>
                    <a:pt x="558" y="19126"/>
                  </a:lnTo>
                  <a:lnTo>
                    <a:pt x="765" y="19075"/>
                  </a:lnTo>
                  <a:lnTo>
                    <a:pt x="2197" y="17970"/>
                  </a:lnTo>
                  <a:lnTo>
                    <a:pt x="4533" y="16675"/>
                  </a:lnTo>
                  <a:lnTo>
                    <a:pt x="24853" y="4673"/>
                  </a:lnTo>
                  <a:lnTo>
                    <a:pt x="26365" y="3949"/>
                  </a:lnTo>
                  <a:lnTo>
                    <a:pt x="27787" y="3949"/>
                  </a:lnTo>
                  <a:lnTo>
                    <a:pt x="28409" y="2908"/>
                  </a:lnTo>
                  <a:lnTo>
                    <a:pt x="28409" y="622"/>
                  </a:lnTo>
                  <a:lnTo>
                    <a:pt x="2785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0" name="object 1000"/>
            <p:cNvSpPr/>
            <p:nvPr/>
          </p:nvSpPr>
          <p:spPr>
            <a:xfrm>
              <a:off x="7026482" y="9153499"/>
              <a:ext cx="73660" cy="81280"/>
            </a:xfrm>
            <a:custGeom>
              <a:avLst/>
              <a:gdLst/>
              <a:ahLst/>
              <a:cxnLst/>
              <a:rect l="l" t="t" r="r" b="b"/>
              <a:pathLst>
                <a:path w="73659" h="81279">
                  <a:moveTo>
                    <a:pt x="73012" y="0"/>
                  </a:moveTo>
                  <a:lnTo>
                    <a:pt x="68770" y="0"/>
                  </a:lnTo>
                  <a:lnTo>
                    <a:pt x="68935" y="1841"/>
                  </a:lnTo>
                  <a:lnTo>
                    <a:pt x="69062" y="3683"/>
                  </a:lnTo>
                  <a:lnTo>
                    <a:pt x="65138" y="23482"/>
                  </a:lnTo>
                  <a:lnTo>
                    <a:pt x="64008" y="26403"/>
                  </a:lnTo>
                  <a:lnTo>
                    <a:pt x="46863" y="44640"/>
                  </a:lnTo>
                  <a:lnTo>
                    <a:pt x="44640" y="46062"/>
                  </a:lnTo>
                  <a:lnTo>
                    <a:pt x="23622" y="61709"/>
                  </a:lnTo>
                  <a:lnTo>
                    <a:pt x="20421" y="63995"/>
                  </a:lnTo>
                  <a:lnTo>
                    <a:pt x="18135" y="66433"/>
                  </a:lnTo>
                  <a:lnTo>
                    <a:pt x="14376" y="68808"/>
                  </a:lnTo>
                  <a:lnTo>
                    <a:pt x="7353" y="72237"/>
                  </a:lnTo>
                  <a:lnTo>
                    <a:pt x="3416" y="74853"/>
                  </a:lnTo>
                  <a:lnTo>
                    <a:pt x="723" y="77863"/>
                  </a:lnTo>
                  <a:lnTo>
                    <a:pt x="0" y="79768"/>
                  </a:lnTo>
                  <a:lnTo>
                    <a:pt x="609" y="80987"/>
                  </a:lnTo>
                  <a:lnTo>
                    <a:pt x="939" y="81165"/>
                  </a:lnTo>
                  <a:lnTo>
                    <a:pt x="2057" y="81165"/>
                  </a:lnTo>
                  <a:lnTo>
                    <a:pt x="2971" y="80683"/>
                  </a:lnTo>
                  <a:lnTo>
                    <a:pt x="5092" y="78625"/>
                  </a:lnTo>
                  <a:lnTo>
                    <a:pt x="8293" y="76784"/>
                  </a:lnTo>
                  <a:lnTo>
                    <a:pt x="23634" y="70789"/>
                  </a:lnTo>
                  <a:lnTo>
                    <a:pt x="27787" y="69100"/>
                  </a:lnTo>
                  <a:lnTo>
                    <a:pt x="29102" y="68541"/>
                  </a:lnTo>
                  <a:lnTo>
                    <a:pt x="19443" y="68541"/>
                  </a:lnTo>
                  <a:lnTo>
                    <a:pt x="19418" y="68364"/>
                  </a:lnTo>
                  <a:lnTo>
                    <a:pt x="21069" y="67144"/>
                  </a:lnTo>
                  <a:lnTo>
                    <a:pt x="23520" y="65659"/>
                  </a:lnTo>
                  <a:lnTo>
                    <a:pt x="29933" y="62420"/>
                  </a:lnTo>
                  <a:lnTo>
                    <a:pt x="33858" y="60375"/>
                  </a:lnTo>
                  <a:lnTo>
                    <a:pt x="37719" y="57454"/>
                  </a:lnTo>
                  <a:lnTo>
                    <a:pt x="43268" y="52349"/>
                  </a:lnTo>
                  <a:lnTo>
                    <a:pt x="47561" y="49542"/>
                  </a:lnTo>
                  <a:lnTo>
                    <a:pt x="72034" y="20269"/>
                  </a:lnTo>
                  <a:lnTo>
                    <a:pt x="73372" y="11252"/>
                  </a:lnTo>
                  <a:lnTo>
                    <a:pt x="73245" y="1841"/>
                  </a:lnTo>
                  <a:lnTo>
                    <a:pt x="73012" y="0"/>
                  </a:lnTo>
                  <a:close/>
                </a:path>
                <a:path w="73659" h="81279">
                  <a:moveTo>
                    <a:pt x="33667" y="62953"/>
                  </a:moveTo>
                  <a:lnTo>
                    <a:pt x="32080" y="62953"/>
                  </a:lnTo>
                  <a:lnTo>
                    <a:pt x="30708" y="63677"/>
                  </a:lnTo>
                  <a:lnTo>
                    <a:pt x="28905" y="65392"/>
                  </a:lnTo>
                  <a:lnTo>
                    <a:pt x="25742" y="66865"/>
                  </a:lnTo>
                  <a:lnTo>
                    <a:pt x="21323" y="68287"/>
                  </a:lnTo>
                  <a:lnTo>
                    <a:pt x="20180" y="68541"/>
                  </a:lnTo>
                  <a:lnTo>
                    <a:pt x="29102" y="68541"/>
                  </a:lnTo>
                  <a:lnTo>
                    <a:pt x="32181" y="67233"/>
                  </a:lnTo>
                  <a:lnTo>
                    <a:pt x="34340" y="65709"/>
                  </a:lnTo>
                  <a:lnTo>
                    <a:pt x="34307" y="63677"/>
                  </a:lnTo>
                  <a:lnTo>
                    <a:pt x="33667" y="62953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1" name="object 1001"/>
            <p:cNvSpPr/>
            <p:nvPr/>
          </p:nvSpPr>
          <p:spPr>
            <a:xfrm>
              <a:off x="7065545" y="920755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9131" y="0"/>
                  </a:moveTo>
                  <a:lnTo>
                    <a:pt x="7937" y="0"/>
                  </a:lnTo>
                  <a:lnTo>
                    <a:pt x="6794" y="444"/>
                  </a:lnTo>
                  <a:lnTo>
                    <a:pt x="3670" y="2324"/>
                  </a:lnTo>
                  <a:lnTo>
                    <a:pt x="1663" y="3695"/>
                  </a:lnTo>
                  <a:lnTo>
                    <a:pt x="482" y="4825"/>
                  </a:lnTo>
                  <a:lnTo>
                    <a:pt x="0" y="6146"/>
                  </a:lnTo>
                  <a:lnTo>
                    <a:pt x="70" y="7848"/>
                  </a:lnTo>
                  <a:lnTo>
                    <a:pt x="380" y="8127"/>
                  </a:lnTo>
                  <a:lnTo>
                    <a:pt x="1612" y="8127"/>
                  </a:lnTo>
                  <a:lnTo>
                    <a:pt x="9194" y="1155"/>
                  </a:lnTo>
                  <a:lnTo>
                    <a:pt x="913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2" name="object 1002"/>
            <p:cNvSpPr/>
            <p:nvPr/>
          </p:nvSpPr>
          <p:spPr>
            <a:xfrm>
              <a:off x="7080065" y="918369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20827" y="0"/>
                  </a:moveTo>
                  <a:lnTo>
                    <a:pt x="19888" y="0"/>
                  </a:lnTo>
                  <a:lnTo>
                    <a:pt x="18872" y="673"/>
                  </a:lnTo>
                  <a:lnTo>
                    <a:pt x="17487" y="2717"/>
                  </a:lnTo>
                  <a:lnTo>
                    <a:pt x="15900" y="4762"/>
                  </a:lnTo>
                  <a:lnTo>
                    <a:pt x="1676" y="19570"/>
                  </a:lnTo>
                  <a:lnTo>
                    <a:pt x="330" y="21056"/>
                  </a:lnTo>
                  <a:lnTo>
                    <a:pt x="51" y="21678"/>
                  </a:lnTo>
                  <a:lnTo>
                    <a:pt x="0" y="22390"/>
                  </a:lnTo>
                  <a:lnTo>
                    <a:pt x="698" y="22466"/>
                  </a:lnTo>
                  <a:lnTo>
                    <a:pt x="1866" y="21678"/>
                  </a:lnTo>
                  <a:lnTo>
                    <a:pt x="3073" y="20802"/>
                  </a:lnTo>
                  <a:lnTo>
                    <a:pt x="5270" y="19342"/>
                  </a:lnTo>
                  <a:lnTo>
                    <a:pt x="8216" y="17500"/>
                  </a:lnTo>
                  <a:lnTo>
                    <a:pt x="10820" y="15367"/>
                  </a:lnTo>
                  <a:lnTo>
                    <a:pt x="14236" y="11963"/>
                  </a:lnTo>
                  <a:lnTo>
                    <a:pt x="17157" y="9220"/>
                  </a:lnTo>
                  <a:lnTo>
                    <a:pt x="20954" y="5816"/>
                  </a:lnTo>
                  <a:lnTo>
                    <a:pt x="22504" y="3556"/>
                  </a:lnTo>
                  <a:lnTo>
                    <a:pt x="22504" y="1422"/>
                  </a:lnTo>
                  <a:lnTo>
                    <a:pt x="21856" y="317"/>
                  </a:lnTo>
                  <a:lnTo>
                    <a:pt x="20954" y="25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3" name="object 1003"/>
            <p:cNvSpPr/>
            <p:nvPr/>
          </p:nvSpPr>
          <p:spPr>
            <a:xfrm>
              <a:off x="7102240" y="9153504"/>
              <a:ext cx="6985" cy="29209"/>
            </a:xfrm>
            <a:custGeom>
              <a:avLst/>
              <a:gdLst/>
              <a:ahLst/>
              <a:cxnLst/>
              <a:rect l="l" t="t" r="r" b="b"/>
              <a:pathLst>
                <a:path w="6984" h="29209">
                  <a:moveTo>
                    <a:pt x="3467" y="0"/>
                  </a:moveTo>
                  <a:lnTo>
                    <a:pt x="0" y="0"/>
                  </a:lnTo>
                  <a:lnTo>
                    <a:pt x="787" y="5232"/>
                  </a:lnTo>
                  <a:lnTo>
                    <a:pt x="1625" y="11430"/>
                  </a:lnTo>
                  <a:lnTo>
                    <a:pt x="2095" y="15989"/>
                  </a:lnTo>
                  <a:lnTo>
                    <a:pt x="2095" y="18783"/>
                  </a:lnTo>
                  <a:lnTo>
                    <a:pt x="1638" y="20675"/>
                  </a:lnTo>
                  <a:lnTo>
                    <a:pt x="495" y="22593"/>
                  </a:lnTo>
                  <a:lnTo>
                    <a:pt x="42" y="24130"/>
                  </a:lnTo>
                  <a:lnTo>
                    <a:pt x="12" y="26301"/>
                  </a:lnTo>
                  <a:lnTo>
                    <a:pt x="495" y="27800"/>
                  </a:lnTo>
                  <a:lnTo>
                    <a:pt x="1269" y="28879"/>
                  </a:lnTo>
                  <a:lnTo>
                    <a:pt x="1498" y="28930"/>
                  </a:lnTo>
                  <a:lnTo>
                    <a:pt x="2311" y="28930"/>
                  </a:lnTo>
                  <a:lnTo>
                    <a:pt x="3047" y="27889"/>
                  </a:lnTo>
                  <a:lnTo>
                    <a:pt x="4229" y="24130"/>
                  </a:lnTo>
                  <a:lnTo>
                    <a:pt x="5295" y="21145"/>
                  </a:lnTo>
                  <a:lnTo>
                    <a:pt x="6603" y="17957"/>
                  </a:lnTo>
                  <a:lnTo>
                    <a:pt x="6375" y="13093"/>
                  </a:lnTo>
                  <a:lnTo>
                    <a:pt x="4889" y="6261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4" name="object 1004"/>
            <p:cNvSpPr/>
            <p:nvPr/>
          </p:nvSpPr>
          <p:spPr>
            <a:xfrm>
              <a:off x="7009905" y="9245553"/>
              <a:ext cx="13970" cy="9525"/>
            </a:xfrm>
            <a:custGeom>
              <a:avLst/>
              <a:gdLst/>
              <a:ahLst/>
              <a:cxnLst/>
              <a:rect l="l" t="t" r="r" b="b"/>
              <a:pathLst>
                <a:path w="13970" h="9525">
                  <a:moveTo>
                    <a:pt x="12712" y="0"/>
                  </a:moveTo>
                  <a:lnTo>
                    <a:pt x="10909" y="0"/>
                  </a:lnTo>
                  <a:lnTo>
                    <a:pt x="9232" y="698"/>
                  </a:lnTo>
                  <a:lnTo>
                    <a:pt x="4787" y="3746"/>
                  </a:lnTo>
                  <a:lnTo>
                    <a:pt x="1676" y="6286"/>
                  </a:lnTo>
                  <a:lnTo>
                    <a:pt x="0" y="8216"/>
                  </a:lnTo>
                  <a:lnTo>
                    <a:pt x="25" y="8674"/>
                  </a:lnTo>
                  <a:lnTo>
                    <a:pt x="254" y="9182"/>
                  </a:lnTo>
                  <a:lnTo>
                    <a:pt x="571" y="9486"/>
                  </a:lnTo>
                  <a:lnTo>
                    <a:pt x="1676" y="9486"/>
                  </a:lnTo>
                  <a:lnTo>
                    <a:pt x="4191" y="9067"/>
                  </a:lnTo>
                  <a:lnTo>
                    <a:pt x="7574" y="7518"/>
                  </a:lnTo>
                  <a:lnTo>
                    <a:pt x="12026" y="4381"/>
                  </a:lnTo>
                  <a:lnTo>
                    <a:pt x="13601" y="2057"/>
                  </a:lnTo>
                  <a:lnTo>
                    <a:pt x="13157" y="266"/>
                  </a:lnTo>
                  <a:lnTo>
                    <a:pt x="1271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5" name="object 1005"/>
            <p:cNvSpPr/>
            <p:nvPr/>
          </p:nvSpPr>
          <p:spPr>
            <a:xfrm>
              <a:off x="6995902" y="9259184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4" h="5079">
                  <a:moveTo>
                    <a:pt x="7277" y="0"/>
                  </a:moveTo>
                  <a:lnTo>
                    <a:pt x="5651" y="0"/>
                  </a:lnTo>
                  <a:lnTo>
                    <a:pt x="4140" y="533"/>
                  </a:lnTo>
                  <a:lnTo>
                    <a:pt x="1371" y="2171"/>
                  </a:lnTo>
                  <a:lnTo>
                    <a:pt x="0" y="3276"/>
                  </a:lnTo>
                  <a:lnTo>
                    <a:pt x="127" y="4089"/>
                  </a:lnTo>
                  <a:lnTo>
                    <a:pt x="254" y="4381"/>
                  </a:lnTo>
                  <a:lnTo>
                    <a:pt x="838" y="4521"/>
                  </a:lnTo>
                  <a:lnTo>
                    <a:pt x="1066" y="4546"/>
                  </a:lnTo>
                  <a:lnTo>
                    <a:pt x="2501" y="4546"/>
                  </a:lnTo>
                  <a:lnTo>
                    <a:pt x="4216" y="4089"/>
                  </a:lnTo>
                  <a:lnTo>
                    <a:pt x="6654" y="2857"/>
                  </a:lnTo>
                  <a:lnTo>
                    <a:pt x="7518" y="2019"/>
                  </a:lnTo>
                  <a:lnTo>
                    <a:pt x="7823" y="952"/>
                  </a:lnTo>
                  <a:lnTo>
                    <a:pt x="7723" y="533"/>
                  </a:lnTo>
                  <a:lnTo>
                    <a:pt x="7543" y="228"/>
                  </a:lnTo>
                  <a:lnTo>
                    <a:pt x="727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6" name="object 1006"/>
            <p:cNvSpPr/>
            <p:nvPr/>
          </p:nvSpPr>
          <p:spPr>
            <a:xfrm>
              <a:off x="7032391" y="9217526"/>
              <a:ext cx="40640" cy="24130"/>
            </a:xfrm>
            <a:custGeom>
              <a:avLst/>
              <a:gdLst/>
              <a:ahLst/>
              <a:cxnLst/>
              <a:rect l="l" t="t" r="r" b="b"/>
              <a:pathLst>
                <a:path w="40640" h="24129">
                  <a:moveTo>
                    <a:pt x="38696" y="0"/>
                  </a:moveTo>
                  <a:lnTo>
                    <a:pt x="37083" y="0"/>
                  </a:lnTo>
                  <a:lnTo>
                    <a:pt x="35890" y="431"/>
                  </a:lnTo>
                  <a:lnTo>
                    <a:pt x="33146" y="2400"/>
                  </a:lnTo>
                  <a:lnTo>
                    <a:pt x="30332" y="4267"/>
                  </a:lnTo>
                  <a:lnTo>
                    <a:pt x="26923" y="6375"/>
                  </a:lnTo>
                  <a:lnTo>
                    <a:pt x="24015" y="8026"/>
                  </a:lnTo>
                  <a:lnTo>
                    <a:pt x="12090" y="14223"/>
                  </a:lnTo>
                  <a:lnTo>
                    <a:pt x="8293" y="16281"/>
                  </a:lnTo>
                  <a:lnTo>
                    <a:pt x="3695" y="18910"/>
                  </a:lnTo>
                  <a:lnTo>
                    <a:pt x="1422" y="20459"/>
                  </a:lnTo>
                  <a:lnTo>
                    <a:pt x="406" y="21640"/>
                  </a:lnTo>
                  <a:lnTo>
                    <a:pt x="0" y="22682"/>
                  </a:lnTo>
                  <a:lnTo>
                    <a:pt x="0" y="23647"/>
                  </a:lnTo>
                  <a:lnTo>
                    <a:pt x="190" y="23812"/>
                  </a:lnTo>
                  <a:lnTo>
                    <a:pt x="1092" y="23812"/>
                  </a:lnTo>
                  <a:lnTo>
                    <a:pt x="2171" y="23291"/>
                  </a:lnTo>
                  <a:lnTo>
                    <a:pt x="5067" y="21234"/>
                  </a:lnTo>
                  <a:lnTo>
                    <a:pt x="7835" y="19519"/>
                  </a:lnTo>
                  <a:lnTo>
                    <a:pt x="11277" y="17767"/>
                  </a:lnTo>
                  <a:lnTo>
                    <a:pt x="14058" y="16268"/>
                  </a:lnTo>
                  <a:lnTo>
                    <a:pt x="17487" y="14363"/>
                  </a:lnTo>
                  <a:lnTo>
                    <a:pt x="20929" y="12750"/>
                  </a:lnTo>
                  <a:lnTo>
                    <a:pt x="40081" y="1587"/>
                  </a:lnTo>
                  <a:lnTo>
                    <a:pt x="39890" y="990"/>
                  </a:lnTo>
                  <a:lnTo>
                    <a:pt x="39192" y="177"/>
                  </a:lnTo>
                  <a:lnTo>
                    <a:pt x="3869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/>
            <p:cNvSpPr/>
            <p:nvPr/>
          </p:nvSpPr>
          <p:spPr>
            <a:xfrm>
              <a:off x="7076288" y="9191061"/>
              <a:ext cx="33020" cy="25400"/>
            </a:xfrm>
            <a:custGeom>
              <a:avLst/>
              <a:gdLst/>
              <a:ahLst/>
              <a:cxnLst/>
              <a:rect l="l" t="t" r="r" b="b"/>
              <a:pathLst>
                <a:path w="33020" h="25400">
                  <a:moveTo>
                    <a:pt x="31381" y="0"/>
                  </a:moveTo>
                  <a:lnTo>
                    <a:pt x="30365" y="0"/>
                  </a:lnTo>
                  <a:lnTo>
                    <a:pt x="29552" y="584"/>
                  </a:lnTo>
                  <a:lnTo>
                    <a:pt x="28143" y="2819"/>
                  </a:lnTo>
                  <a:lnTo>
                    <a:pt x="26568" y="4648"/>
                  </a:lnTo>
                  <a:lnTo>
                    <a:pt x="24295" y="6578"/>
                  </a:lnTo>
                  <a:lnTo>
                    <a:pt x="22174" y="8089"/>
                  </a:lnTo>
                  <a:lnTo>
                    <a:pt x="19253" y="9867"/>
                  </a:lnTo>
                  <a:lnTo>
                    <a:pt x="16395" y="11734"/>
                  </a:lnTo>
                  <a:lnTo>
                    <a:pt x="12306" y="14516"/>
                  </a:lnTo>
                  <a:lnTo>
                    <a:pt x="8991" y="16560"/>
                  </a:lnTo>
                  <a:lnTo>
                    <a:pt x="4902" y="18808"/>
                  </a:lnTo>
                  <a:lnTo>
                    <a:pt x="2425" y="20612"/>
                  </a:lnTo>
                  <a:lnTo>
                    <a:pt x="381" y="22872"/>
                  </a:lnTo>
                  <a:lnTo>
                    <a:pt x="0" y="24218"/>
                  </a:lnTo>
                  <a:lnTo>
                    <a:pt x="673" y="24891"/>
                  </a:lnTo>
                  <a:lnTo>
                    <a:pt x="863" y="24955"/>
                  </a:lnTo>
                  <a:lnTo>
                    <a:pt x="2108" y="24955"/>
                  </a:lnTo>
                  <a:lnTo>
                    <a:pt x="4102" y="24091"/>
                  </a:lnTo>
                  <a:lnTo>
                    <a:pt x="8521" y="21259"/>
                  </a:lnTo>
                  <a:lnTo>
                    <a:pt x="12039" y="19062"/>
                  </a:lnTo>
                  <a:lnTo>
                    <a:pt x="15798" y="16827"/>
                  </a:lnTo>
                  <a:lnTo>
                    <a:pt x="18732" y="14770"/>
                  </a:lnTo>
                  <a:lnTo>
                    <a:pt x="22148" y="12001"/>
                  </a:lnTo>
                  <a:lnTo>
                    <a:pt x="25336" y="9753"/>
                  </a:lnTo>
                  <a:lnTo>
                    <a:pt x="29768" y="6959"/>
                  </a:lnTo>
                  <a:lnTo>
                    <a:pt x="31927" y="4864"/>
                  </a:lnTo>
                  <a:lnTo>
                    <a:pt x="32766" y="2501"/>
                  </a:lnTo>
                  <a:lnTo>
                    <a:pt x="32550" y="977"/>
                  </a:lnTo>
                  <a:lnTo>
                    <a:pt x="31648" y="101"/>
                  </a:lnTo>
                  <a:lnTo>
                    <a:pt x="3138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8" name="object 1008"/>
            <p:cNvSpPr/>
            <p:nvPr/>
          </p:nvSpPr>
          <p:spPr>
            <a:xfrm>
              <a:off x="7116713" y="9153506"/>
              <a:ext cx="8255" cy="17145"/>
            </a:xfrm>
            <a:custGeom>
              <a:avLst/>
              <a:gdLst/>
              <a:ahLst/>
              <a:cxnLst/>
              <a:rect l="l" t="t" r="r" b="b"/>
              <a:pathLst>
                <a:path w="8254" h="17145">
                  <a:moveTo>
                    <a:pt x="3924" y="0"/>
                  </a:moveTo>
                  <a:lnTo>
                    <a:pt x="0" y="0"/>
                  </a:lnTo>
                  <a:lnTo>
                    <a:pt x="952" y="1866"/>
                  </a:lnTo>
                  <a:lnTo>
                    <a:pt x="2006" y="4775"/>
                  </a:lnTo>
                  <a:lnTo>
                    <a:pt x="3937" y="12052"/>
                  </a:lnTo>
                  <a:lnTo>
                    <a:pt x="4775" y="15430"/>
                  </a:lnTo>
                  <a:lnTo>
                    <a:pt x="5816" y="16776"/>
                  </a:lnTo>
                  <a:lnTo>
                    <a:pt x="6946" y="16776"/>
                  </a:lnTo>
                  <a:lnTo>
                    <a:pt x="7137" y="16675"/>
                  </a:lnTo>
                  <a:lnTo>
                    <a:pt x="7759" y="15874"/>
                  </a:lnTo>
                  <a:lnTo>
                    <a:pt x="7759" y="14401"/>
                  </a:lnTo>
                  <a:lnTo>
                    <a:pt x="6743" y="10604"/>
                  </a:lnTo>
                  <a:lnTo>
                    <a:pt x="4513" y="1866"/>
                  </a:lnTo>
                  <a:lnTo>
                    <a:pt x="4279" y="1054"/>
                  </a:lnTo>
                  <a:lnTo>
                    <a:pt x="392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9" name="object 1009"/>
            <p:cNvSpPr/>
            <p:nvPr/>
          </p:nvSpPr>
          <p:spPr>
            <a:xfrm>
              <a:off x="7109393" y="9153502"/>
              <a:ext cx="7620" cy="34925"/>
            </a:xfrm>
            <a:custGeom>
              <a:avLst/>
              <a:gdLst/>
              <a:ahLst/>
              <a:cxnLst/>
              <a:rect l="l" t="t" r="r" b="b"/>
              <a:pathLst>
                <a:path w="7620" h="34925">
                  <a:moveTo>
                    <a:pt x="4279" y="0"/>
                  </a:moveTo>
                  <a:lnTo>
                    <a:pt x="1270" y="0"/>
                  </a:lnTo>
                  <a:lnTo>
                    <a:pt x="1908" y="3136"/>
                  </a:lnTo>
                  <a:lnTo>
                    <a:pt x="2476" y="6426"/>
                  </a:lnTo>
                  <a:lnTo>
                    <a:pt x="3187" y="11912"/>
                  </a:lnTo>
                  <a:lnTo>
                    <a:pt x="3327" y="16789"/>
                  </a:lnTo>
                  <a:lnTo>
                    <a:pt x="2832" y="22440"/>
                  </a:lnTo>
                  <a:lnTo>
                    <a:pt x="1981" y="26238"/>
                  </a:lnTo>
                  <a:lnTo>
                    <a:pt x="330" y="29984"/>
                  </a:lnTo>
                  <a:lnTo>
                    <a:pt x="0" y="32575"/>
                  </a:lnTo>
                  <a:lnTo>
                    <a:pt x="622" y="34505"/>
                  </a:lnTo>
                  <a:lnTo>
                    <a:pt x="1028" y="34594"/>
                  </a:lnTo>
                  <a:lnTo>
                    <a:pt x="1943" y="34594"/>
                  </a:lnTo>
                  <a:lnTo>
                    <a:pt x="2844" y="33756"/>
                  </a:lnTo>
                  <a:lnTo>
                    <a:pt x="4889" y="30251"/>
                  </a:lnTo>
                  <a:lnTo>
                    <a:pt x="6362" y="25857"/>
                  </a:lnTo>
                  <a:lnTo>
                    <a:pt x="7518" y="19291"/>
                  </a:lnTo>
                  <a:lnTo>
                    <a:pt x="7442" y="14020"/>
                  </a:lnTo>
                  <a:lnTo>
                    <a:pt x="6184" y="7835"/>
                  </a:lnTo>
                  <a:lnTo>
                    <a:pt x="5049" y="2971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/>
            <p:cNvSpPr/>
            <p:nvPr/>
          </p:nvSpPr>
          <p:spPr>
            <a:xfrm>
              <a:off x="7113144" y="9153496"/>
              <a:ext cx="22225" cy="48260"/>
            </a:xfrm>
            <a:custGeom>
              <a:avLst/>
              <a:gdLst/>
              <a:ahLst/>
              <a:cxnLst/>
              <a:rect l="l" t="t" r="r" b="b"/>
              <a:pathLst>
                <a:path w="22225" h="48259">
                  <a:moveTo>
                    <a:pt x="9626" y="21475"/>
                  </a:moveTo>
                  <a:lnTo>
                    <a:pt x="8750" y="21475"/>
                  </a:lnTo>
                  <a:lnTo>
                    <a:pt x="8280" y="22224"/>
                  </a:lnTo>
                  <a:lnTo>
                    <a:pt x="7734" y="25476"/>
                  </a:lnTo>
                  <a:lnTo>
                    <a:pt x="7073" y="28587"/>
                  </a:lnTo>
                  <a:lnTo>
                    <a:pt x="6096" y="32296"/>
                  </a:lnTo>
                  <a:lnTo>
                    <a:pt x="4169" y="37414"/>
                  </a:lnTo>
                  <a:lnTo>
                    <a:pt x="2476" y="41363"/>
                  </a:lnTo>
                  <a:lnTo>
                    <a:pt x="698" y="41655"/>
                  </a:lnTo>
                  <a:lnTo>
                    <a:pt x="0" y="43586"/>
                  </a:lnTo>
                  <a:lnTo>
                    <a:pt x="139" y="45846"/>
                  </a:lnTo>
                  <a:lnTo>
                    <a:pt x="1600" y="47447"/>
                  </a:lnTo>
                  <a:lnTo>
                    <a:pt x="2362" y="47891"/>
                  </a:lnTo>
                  <a:lnTo>
                    <a:pt x="3162" y="47891"/>
                  </a:lnTo>
                  <a:lnTo>
                    <a:pt x="3365" y="47815"/>
                  </a:lnTo>
                  <a:lnTo>
                    <a:pt x="3937" y="47294"/>
                  </a:lnTo>
                  <a:lnTo>
                    <a:pt x="5346" y="46558"/>
                  </a:lnTo>
                  <a:lnTo>
                    <a:pt x="7848" y="45592"/>
                  </a:lnTo>
                  <a:lnTo>
                    <a:pt x="10160" y="44195"/>
                  </a:lnTo>
                  <a:lnTo>
                    <a:pt x="13284" y="41757"/>
                  </a:lnTo>
                  <a:lnTo>
                    <a:pt x="13886" y="41033"/>
                  </a:lnTo>
                  <a:lnTo>
                    <a:pt x="7429" y="41033"/>
                  </a:lnTo>
                  <a:lnTo>
                    <a:pt x="7277" y="40957"/>
                  </a:lnTo>
                  <a:lnTo>
                    <a:pt x="6908" y="40462"/>
                  </a:lnTo>
                  <a:lnTo>
                    <a:pt x="6997" y="39509"/>
                  </a:lnTo>
                  <a:lnTo>
                    <a:pt x="7791" y="37020"/>
                  </a:lnTo>
                  <a:lnTo>
                    <a:pt x="11531" y="25946"/>
                  </a:lnTo>
                  <a:lnTo>
                    <a:pt x="11252" y="23647"/>
                  </a:lnTo>
                  <a:lnTo>
                    <a:pt x="10007" y="21615"/>
                  </a:lnTo>
                  <a:lnTo>
                    <a:pt x="9626" y="21475"/>
                  </a:lnTo>
                  <a:close/>
                </a:path>
                <a:path w="22225" h="48259">
                  <a:moveTo>
                    <a:pt x="15468" y="0"/>
                  </a:moveTo>
                  <a:lnTo>
                    <a:pt x="11226" y="0"/>
                  </a:lnTo>
                  <a:lnTo>
                    <a:pt x="12992" y="4229"/>
                  </a:lnTo>
                  <a:lnTo>
                    <a:pt x="14452" y="8381"/>
                  </a:lnTo>
                  <a:lnTo>
                    <a:pt x="15595" y="12738"/>
                  </a:lnTo>
                  <a:lnTo>
                    <a:pt x="16192" y="15735"/>
                  </a:lnTo>
                  <a:lnTo>
                    <a:pt x="16510" y="18745"/>
                  </a:lnTo>
                  <a:lnTo>
                    <a:pt x="16547" y="22224"/>
                  </a:lnTo>
                  <a:lnTo>
                    <a:pt x="16421" y="25476"/>
                  </a:lnTo>
                  <a:lnTo>
                    <a:pt x="15303" y="29057"/>
                  </a:lnTo>
                  <a:lnTo>
                    <a:pt x="12700" y="33985"/>
                  </a:lnTo>
                  <a:lnTo>
                    <a:pt x="10997" y="37414"/>
                  </a:lnTo>
                  <a:lnTo>
                    <a:pt x="10045" y="39509"/>
                  </a:lnTo>
                  <a:lnTo>
                    <a:pt x="8801" y="40741"/>
                  </a:lnTo>
                  <a:lnTo>
                    <a:pt x="7696" y="41033"/>
                  </a:lnTo>
                  <a:lnTo>
                    <a:pt x="13886" y="41033"/>
                  </a:lnTo>
                  <a:lnTo>
                    <a:pt x="15684" y="38874"/>
                  </a:lnTo>
                  <a:lnTo>
                    <a:pt x="18478" y="34251"/>
                  </a:lnTo>
                  <a:lnTo>
                    <a:pt x="20345" y="30683"/>
                  </a:lnTo>
                  <a:lnTo>
                    <a:pt x="22148" y="26504"/>
                  </a:lnTo>
                  <a:lnTo>
                    <a:pt x="22148" y="21208"/>
                  </a:lnTo>
                  <a:lnTo>
                    <a:pt x="20345" y="12458"/>
                  </a:lnTo>
                  <a:lnTo>
                    <a:pt x="17754" y="4914"/>
                  </a:lnTo>
                  <a:lnTo>
                    <a:pt x="15468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1" name="object 1011"/>
            <p:cNvSpPr/>
            <p:nvPr/>
          </p:nvSpPr>
          <p:spPr>
            <a:xfrm>
              <a:off x="7077392" y="9202088"/>
              <a:ext cx="34290" cy="23495"/>
            </a:xfrm>
            <a:custGeom>
              <a:avLst/>
              <a:gdLst/>
              <a:ahLst/>
              <a:cxnLst/>
              <a:rect l="l" t="t" r="r" b="b"/>
              <a:pathLst>
                <a:path w="34290" h="23495">
                  <a:moveTo>
                    <a:pt x="32245" y="0"/>
                  </a:moveTo>
                  <a:lnTo>
                    <a:pt x="30302" y="0"/>
                  </a:lnTo>
                  <a:lnTo>
                    <a:pt x="29248" y="482"/>
                  </a:lnTo>
                  <a:lnTo>
                    <a:pt x="23571" y="5968"/>
                  </a:lnTo>
                  <a:lnTo>
                    <a:pt x="22847" y="6705"/>
                  </a:lnTo>
                  <a:lnTo>
                    <a:pt x="20345" y="8483"/>
                  </a:lnTo>
                  <a:lnTo>
                    <a:pt x="15533" y="11468"/>
                  </a:lnTo>
                  <a:lnTo>
                    <a:pt x="12217" y="13715"/>
                  </a:lnTo>
                  <a:lnTo>
                    <a:pt x="8636" y="16408"/>
                  </a:lnTo>
                  <a:lnTo>
                    <a:pt x="5600" y="18046"/>
                  </a:lnTo>
                  <a:lnTo>
                    <a:pt x="1638" y="19456"/>
                  </a:lnTo>
                  <a:lnTo>
                    <a:pt x="0" y="20993"/>
                  </a:lnTo>
                  <a:lnTo>
                    <a:pt x="98" y="22872"/>
                  </a:lnTo>
                  <a:lnTo>
                    <a:pt x="571" y="23177"/>
                  </a:lnTo>
                  <a:lnTo>
                    <a:pt x="2527" y="23177"/>
                  </a:lnTo>
                  <a:lnTo>
                    <a:pt x="27724" y="8051"/>
                  </a:lnTo>
                  <a:lnTo>
                    <a:pt x="30492" y="6273"/>
                  </a:lnTo>
                  <a:lnTo>
                    <a:pt x="32715" y="5575"/>
                  </a:lnTo>
                  <a:lnTo>
                    <a:pt x="33261" y="5079"/>
                  </a:lnTo>
                  <a:lnTo>
                    <a:pt x="33959" y="3517"/>
                  </a:lnTo>
                  <a:lnTo>
                    <a:pt x="33909" y="2438"/>
                  </a:lnTo>
                  <a:lnTo>
                    <a:pt x="33032" y="520"/>
                  </a:lnTo>
                  <a:lnTo>
                    <a:pt x="3224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2" name="object 1012"/>
            <p:cNvSpPr/>
            <p:nvPr/>
          </p:nvSpPr>
          <p:spPr>
            <a:xfrm>
              <a:off x="7065977" y="9225198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4" h="6984">
                  <a:moveTo>
                    <a:pt x="7137" y="0"/>
                  </a:moveTo>
                  <a:lnTo>
                    <a:pt x="5676" y="0"/>
                  </a:lnTo>
                  <a:lnTo>
                    <a:pt x="4406" y="558"/>
                  </a:lnTo>
                  <a:lnTo>
                    <a:pt x="1104" y="2946"/>
                  </a:lnTo>
                  <a:lnTo>
                    <a:pt x="0" y="4876"/>
                  </a:lnTo>
                  <a:lnTo>
                    <a:pt x="850" y="6197"/>
                  </a:lnTo>
                  <a:lnTo>
                    <a:pt x="1231" y="6388"/>
                  </a:lnTo>
                  <a:lnTo>
                    <a:pt x="2654" y="6388"/>
                  </a:lnTo>
                  <a:lnTo>
                    <a:pt x="3860" y="5816"/>
                  </a:lnTo>
                  <a:lnTo>
                    <a:pt x="6718" y="3340"/>
                  </a:lnTo>
                  <a:lnTo>
                    <a:pt x="7823" y="1435"/>
                  </a:lnTo>
                  <a:lnTo>
                    <a:pt x="7378" y="279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3" name="object 1013"/>
            <p:cNvSpPr/>
            <p:nvPr/>
          </p:nvSpPr>
          <p:spPr>
            <a:xfrm>
              <a:off x="7031324" y="9233518"/>
              <a:ext cx="30480" cy="16510"/>
            </a:xfrm>
            <a:custGeom>
              <a:avLst/>
              <a:gdLst/>
              <a:ahLst/>
              <a:cxnLst/>
              <a:rect l="l" t="t" r="r" b="b"/>
              <a:pathLst>
                <a:path w="30479" h="16509">
                  <a:moveTo>
                    <a:pt x="29108" y="0"/>
                  </a:moveTo>
                  <a:lnTo>
                    <a:pt x="27025" y="0"/>
                  </a:lnTo>
                  <a:lnTo>
                    <a:pt x="24879" y="558"/>
                  </a:lnTo>
                  <a:lnTo>
                    <a:pt x="0" y="15481"/>
                  </a:lnTo>
                  <a:lnTo>
                    <a:pt x="266" y="16205"/>
                  </a:lnTo>
                  <a:lnTo>
                    <a:pt x="444" y="16408"/>
                  </a:lnTo>
                  <a:lnTo>
                    <a:pt x="2095" y="16408"/>
                  </a:lnTo>
                  <a:lnTo>
                    <a:pt x="4076" y="15392"/>
                  </a:lnTo>
                  <a:lnTo>
                    <a:pt x="6540" y="12928"/>
                  </a:lnTo>
                  <a:lnTo>
                    <a:pt x="9702" y="11214"/>
                  </a:lnTo>
                  <a:lnTo>
                    <a:pt x="30048" y="1295"/>
                  </a:lnTo>
                  <a:lnTo>
                    <a:pt x="29997" y="850"/>
                  </a:lnTo>
                  <a:lnTo>
                    <a:pt x="29578" y="165"/>
                  </a:lnTo>
                  <a:lnTo>
                    <a:pt x="29108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/>
            <p:cNvSpPr/>
            <p:nvPr/>
          </p:nvSpPr>
          <p:spPr>
            <a:xfrm>
              <a:off x="7008994" y="9256223"/>
              <a:ext cx="15875" cy="8890"/>
            </a:xfrm>
            <a:custGeom>
              <a:avLst/>
              <a:gdLst/>
              <a:ahLst/>
              <a:cxnLst/>
              <a:rect l="l" t="t" r="r" b="b"/>
              <a:pathLst>
                <a:path w="15875" h="8890">
                  <a:moveTo>
                    <a:pt x="14973" y="0"/>
                  </a:moveTo>
                  <a:lnTo>
                    <a:pt x="13779" y="0"/>
                  </a:lnTo>
                  <a:lnTo>
                    <a:pt x="13220" y="177"/>
                  </a:lnTo>
                  <a:lnTo>
                    <a:pt x="11239" y="1320"/>
                  </a:lnTo>
                  <a:lnTo>
                    <a:pt x="9080" y="1981"/>
                  </a:lnTo>
                  <a:lnTo>
                    <a:pt x="6502" y="1981"/>
                  </a:lnTo>
                  <a:lnTo>
                    <a:pt x="4216" y="2959"/>
                  </a:lnTo>
                  <a:lnTo>
                    <a:pt x="1384" y="5232"/>
                  </a:lnTo>
                  <a:lnTo>
                    <a:pt x="0" y="6845"/>
                  </a:lnTo>
                  <a:lnTo>
                    <a:pt x="88" y="8166"/>
                  </a:lnTo>
                  <a:lnTo>
                    <a:pt x="355" y="8356"/>
                  </a:lnTo>
                  <a:lnTo>
                    <a:pt x="1473" y="8356"/>
                  </a:lnTo>
                  <a:lnTo>
                    <a:pt x="2158" y="8166"/>
                  </a:lnTo>
                  <a:lnTo>
                    <a:pt x="4356" y="7137"/>
                  </a:lnTo>
                  <a:lnTo>
                    <a:pt x="7137" y="6273"/>
                  </a:lnTo>
                  <a:lnTo>
                    <a:pt x="11112" y="5537"/>
                  </a:lnTo>
                  <a:lnTo>
                    <a:pt x="13334" y="4762"/>
                  </a:lnTo>
                  <a:lnTo>
                    <a:pt x="14808" y="3581"/>
                  </a:lnTo>
                  <a:lnTo>
                    <a:pt x="15417" y="2197"/>
                  </a:lnTo>
                  <a:lnTo>
                    <a:pt x="15417" y="419"/>
                  </a:lnTo>
                  <a:lnTo>
                    <a:pt x="1497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5" name="object 1015"/>
            <p:cNvSpPr/>
            <p:nvPr/>
          </p:nvSpPr>
          <p:spPr>
            <a:xfrm>
              <a:off x="7031425" y="9249507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12712" y="0"/>
                  </a:moveTo>
                  <a:lnTo>
                    <a:pt x="10960" y="0"/>
                  </a:lnTo>
                  <a:lnTo>
                    <a:pt x="9804" y="342"/>
                  </a:lnTo>
                  <a:lnTo>
                    <a:pt x="6781" y="2044"/>
                  </a:lnTo>
                  <a:lnTo>
                    <a:pt x="3733" y="3568"/>
                  </a:lnTo>
                  <a:lnTo>
                    <a:pt x="622" y="4902"/>
                  </a:lnTo>
                  <a:lnTo>
                    <a:pt x="0" y="5372"/>
                  </a:lnTo>
                  <a:lnTo>
                    <a:pt x="139" y="6045"/>
                  </a:lnTo>
                  <a:lnTo>
                    <a:pt x="1981" y="6045"/>
                  </a:lnTo>
                  <a:lnTo>
                    <a:pt x="4444" y="5778"/>
                  </a:lnTo>
                  <a:lnTo>
                    <a:pt x="13944" y="1587"/>
                  </a:lnTo>
                  <a:lnTo>
                    <a:pt x="13868" y="1104"/>
                  </a:lnTo>
                  <a:lnTo>
                    <a:pt x="13322" y="241"/>
                  </a:lnTo>
                  <a:lnTo>
                    <a:pt x="1271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6" name="object 1016"/>
            <p:cNvSpPr/>
            <p:nvPr/>
          </p:nvSpPr>
          <p:spPr>
            <a:xfrm>
              <a:off x="7049182" y="9238423"/>
              <a:ext cx="18415" cy="10160"/>
            </a:xfrm>
            <a:custGeom>
              <a:avLst/>
              <a:gdLst/>
              <a:ahLst/>
              <a:cxnLst/>
              <a:rect l="l" t="t" r="r" b="b"/>
              <a:pathLst>
                <a:path w="18415" h="10159">
                  <a:moveTo>
                    <a:pt x="17252" y="0"/>
                  </a:moveTo>
                  <a:lnTo>
                    <a:pt x="16096" y="0"/>
                  </a:lnTo>
                  <a:lnTo>
                    <a:pt x="15487" y="330"/>
                  </a:lnTo>
                  <a:lnTo>
                    <a:pt x="14344" y="1854"/>
                  </a:lnTo>
                  <a:lnTo>
                    <a:pt x="12629" y="3302"/>
                  </a:lnTo>
                  <a:lnTo>
                    <a:pt x="9886" y="4914"/>
                  </a:lnTo>
                  <a:lnTo>
                    <a:pt x="6508" y="6057"/>
                  </a:lnTo>
                  <a:lnTo>
                    <a:pt x="1555" y="7099"/>
                  </a:lnTo>
                  <a:lnTo>
                    <a:pt x="107" y="7848"/>
                  </a:lnTo>
                  <a:lnTo>
                    <a:pt x="0" y="9144"/>
                  </a:lnTo>
                  <a:lnTo>
                    <a:pt x="526" y="9575"/>
                  </a:lnTo>
                  <a:lnTo>
                    <a:pt x="1047" y="9690"/>
                  </a:lnTo>
                  <a:lnTo>
                    <a:pt x="3257" y="9690"/>
                  </a:lnTo>
                  <a:lnTo>
                    <a:pt x="18413" y="1854"/>
                  </a:lnTo>
                  <a:lnTo>
                    <a:pt x="18395" y="863"/>
                  </a:lnTo>
                  <a:lnTo>
                    <a:pt x="17735" y="203"/>
                  </a:lnTo>
                  <a:lnTo>
                    <a:pt x="1725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/>
            <p:cNvSpPr/>
            <p:nvPr/>
          </p:nvSpPr>
          <p:spPr>
            <a:xfrm>
              <a:off x="7073278" y="9217179"/>
              <a:ext cx="33020" cy="20320"/>
            </a:xfrm>
            <a:custGeom>
              <a:avLst/>
              <a:gdLst/>
              <a:ahLst/>
              <a:cxnLst/>
              <a:rect l="l" t="t" r="r" b="b"/>
              <a:pathLst>
                <a:path w="33020" h="20320">
                  <a:moveTo>
                    <a:pt x="30784" y="0"/>
                  </a:moveTo>
                  <a:lnTo>
                    <a:pt x="29400" y="0"/>
                  </a:lnTo>
                  <a:lnTo>
                    <a:pt x="28905" y="114"/>
                  </a:lnTo>
                  <a:lnTo>
                    <a:pt x="18618" y="8089"/>
                  </a:lnTo>
                  <a:lnTo>
                    <a:pt x="16497" y="9194"/>
                  </a:lnTo>
                  <a:lnTo>
                    <a:pt x="0" y="17691"/>
                  </a:lnTo>
                  <a:lnTo>
                    <a:pt x="0" y="18897"/>
                  </a:lnTo>
                  <a:lnTo>
                    <a:pt x="609" y="19748"/>
                  </a:lnTo>
                  <a:lnTo>
                    <a:pt x="939" y="19875"/>
                  </a:lnTo>
                  <a:lnTo>
                    <a:pt x="2082" y="19875"/>
                  </a:lnTo>
                  <a:lnTo>
                    <a:pt x="3022" y="19545"/>
                  </a:lnTo>
                  <a:lnTo>
                    <a:pt x="5283" y="18110"/>
                  </a:lnTo>
                  <a:lnTo>
                    <a:pt x="8407" y="16255"/>
                  </a:lnTo>
                  <a:lnTo>
                    <a:pt x="13296" y="13449"/>
                  </a:lnTo>
                  <a:lnTo>
                    <a:pt x="17017" y="11620"/>
                  </a:lnTo>
                  <a:lnTo>
                    <a:pt x="21272" y="9944"/>
                  </a:lnTo>
                  <a:lnTo>
                    <a:pt x="23812" y="8331"/>
                  </a:lnTo>
                  <a:lnTo>
                    <a:pt x="25768" y="6083"/>
                  </a:lnTo>
                  <a:lnTo>
                    <a:pt x="28066" y="4635"/>
                  </a:lnTo>
                  <a:lnTo>
                    <a:pt x="31203" y="3467"/>
                  </a:lnTo>
                  <a:lnTo>
                    <a:pt x="32118" y="2705"/>
                  </a:lnTo>
                  <a:lnTo>
                    <a:pt x="32410" y="1562"/>
                  </a:lnTo>
                  <a:lnTo>
                    <a:pt x="32321" y="1193"/>
                  </a:lnTo>
                  <a:lnTo>
                    <a:pt x="31584" y="330"/>
                  </a:lnTo>
                  <a:lnTo>
                    <a:pt x="3078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8" name="object 1018"/>
            <p:cNvSpPr/>
            <p:nvPr/>
          </p:nvSpPr>
          <p:spPr>
            <a:xfrm>
              <a:off x="7110091" y="9184182"/>
              <a:ext cx="31115" cy="30480"/>
            </a:xfrm>
            <a:custGeom>
              <a:avLst/>
              <a:gdLst/>
              <a:ahLst/>
              <a:cxnLst/>
              <a:rect l="l" t="t" r="r" b="b"/>
              <a:pathLst>
                <a:path w="31115" h="30479">
                  <a:moveTo>
                    <a:pt x="30251" y="0"/>
                  </a:moveTo>
                  <a:lnTo>
                    <a:pt x="28765" y="0"/>
                  </a:lnTo>
                  <a:lnTo>
                    <a:pt x="27647" y="1384"/>
                  </a:lnTo>
                  <a:lnTo>
                    <a:pt x="26238" y="4165"/>
                  </a:lnTo>
                  <a:lnTo>
                    <a:pt x="25298" y="6375"/>
                  </a:lnTo>
                  <a:lnTo>
                    <a:pt x="24485" y="8877"/>
                  </a:lnTo>
                  <a:lnTo>
                    <a:pt x="23761" y="10871"/>
                  </a:lnTo>
                  <a:lnTo>
                    <a:pt x="9499" y="23888"/>
                  </a:lnTo>
                  <a:lnTo>
                    <a:pt x="6629" y="24803"/>
                  </a:lnTo>
                  <a:lnTo>
                    <a:pt x="3352" y="26073"/>
                  </a:lnTo>
                  <a:lnTo>
                    <a:pt x="1333" y="27139"/>
                  </a:lnTo>
                  <a:lnTo>
                    <a:pt x="152" y="28092"/>
                  </a:lnTo>
                  <a:lnTo>
                    <a:pt x="0" y="28447"/>
                  </a:lnTo>
                  <a:lnTo>
                    <a:pt x="177" y="29324"/>
                  </a:lnTo>
                  <a:lnTo>
                    <a:pt x="736" y="29781"/>
                  </a:lnTo>
                  <a:lnTo>
                    <a:pt x="1993" y="30162"/>
                  </a:lnTo>
                  <a:lnTo>
                    <a:pt x="2489" y="30225"/>
                  </a:lnTo>
                  <a:lnTo>
                    <a:pt x="4419" y="30225"/>
                  </a:lnTo>
                  <a:lnTo>
                    <a:pt x="6057" y="29832"/>
                  </a:lnTo>
                  <a:lnTo>
                    <a:pt x="22682" y="21094"/>
                  </a:lnTo>
                  <a:lnTo>
                    <a:pt x="24765" y="18859"/>
                  </a:lnTo>
                  <a:lnTo>
                    <a:pt x="25590" y="15697"/>
                  </a:lnTo>
                  <a:lnTo>
                    <a:pt x="26974" y="12788"/>
                  </a:lnTo>
                  <a:lnTo>
                    <a:pt x="29591" y="8737"/>
                  </a:lnTo>
                  <a:lnTo>
                    <a:pt x="30670" y="5511"/>
                  </a:lnTo>
                  <a:lnTo>
                    <a:pt x="30564" y="1384"/>
                  </a:lnTo>
                  <a:lnTo>
                    <a:pt x="3025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9" name="object 1019"/>
            <p:cNvSpPr/>
            <p:nvPr/>
          </p:nvSpPr>
          <p:spPr>
            <a:xfrm>
              <a:off x="7021497" y="9255233"/>
              <a:ext cx="27305" cy="12700"/>
            </a:xfrm>
            <a:custGeom>
              <a:avLst/>
              <a:gdLst/>
              <a:ahLst/>
              <a:cxnLst/>
              <a:rect l="l" t="t" r="r" b="b"/>
              <a:pathLst>
                <a:path w="27304" h="12700">
                  <a:moveTo>
                    <a:pt x="25476" y="0"/>
                  </a:moveTo>
                  <a:lnTo>
                    <a:pt x="24003" y="0"/>
                  </a:lnTo>
                  <a:lnTo>
                    <a:pt x="23193" y="241"/>
                  </a:lnTo>
                  <a:lnTo>
                    <a:pt x="21132" y="1447"/>
                  </a:lnTo>
                  <a:lnTo>
                    <a:pt x="19215" y="2514"/>
                  </a:lnTo>
                  <a:lnTo>
                    <a:pt x="17246" y="3492"/>
                  </a:lnTo>
                  <a:lnTo>
                    <a:pt x="15125" y="4444"/>
                  </a:lnTo>
                  <a:lnTo>
                    <a:pt x="11861" y="5841"/>
                  </a:lnTo>
                  <a:lnTo>
                    <a:pt x="2260" y="9664"/>
                  </a:lnTo>
                  <a:lnTo>
                    <a:pt x="0" y="10871"/>
                  </a:lnTo>
                  <a:lnTo>
                    <a:pt x="38" y="11747"/>
                  </a:lnTo>
                  <a:lnTo>
                    <a:pt x="139" y="12166"/>
                  </a:lnTo>
                  <a:lnTo>
                    <a:pt x="889" y="12395"/>
                  </a:lnTo>
                  <a:lnTo>
                    <a:pt x="1320" y="12445"/>
                  </a:lnTo>
                  <a:lnTo>
                    <a:pt x="3695" y="12445"/>
                  </a:lnTo>
                  <a:lnTo>
                    <a:pt x="27190" y="2705"/>
                  </a:lnTo>
                  <a:lnTo>
                    <a:pt x="27127" y="1549"/>
                  </a:lnTo>
                  <a:lnTo>
                    <a:pt x="26073" y="241"/>
                  </a:lnTo>
                  <a:lnTo>
                    <a:pt x="25476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0" name="object 1020"/>
            <p:cNvSpPr/>
            <p:nvPr/>
          </p:nvSpPr>
          <p:spPr>
            <a:xfrm>
              <a:off x="7053699" y="9248703"/>
              <a:ext cx="16510" cy="6350"/>
            </a:xfrm>
            <a:custGeom>
              <a:avLst/>
              <a:gdLst/>
              <a:ahLst/>
              <a:cxnLst/>
              <a:rect l="l" t="t" r="r" b="b"/>
              <a:pathLst>
                <a:path w="16509" h="6350">
                  <a:moveTo>
                    <a:pt x="14465" y="0"/>
                  </a:moveTo>
                  <a:lnTo>
                    <a:pt x="12446" y="0"/>
                  </a:lnTo>
                  <a:lnTo>
                    <a:pt x="11023" y="215"/>
                  </a:lnTo>
                  <a:lnTo>
                    <a:pt x="0" y="5067"/>
                  </a:lnTo>
                  <a:lnTo>
                    <a:pt x="635" y="5753"/>
                  </a:lnTo>
                  <a:lnTo>
                    <a:pt x="1257" y="5943"/>
                  </a:lnTo>
                  <a:lnTo>
                    <a:pt x="3162" y="5943"/>
                  </a:lnTo>
                  <a:lnTo>
                    <a:pt x="4432" y="5651"/>
                  </a:lnTo>
                  <a:lnTo>
                    <a:pt x="7670" y="4191"/>
                  </a:lnTo>
                  <a:lnTo>
                    <a:pt x="10960" y="3200"/>
                  </a:lnTo>
                  <a:lnTo>
                    <a:pt x="14363" y="2705"/>
                  </a:lnTo>
                  <a:lnTo>
                    <a:pt x="15481" y="2171"/>
                  </a:lnTo>
                  <a:lnTo>
                    <a:pt x="15859" y="1435"/>
                  </a:lnTo>
                  <a:lnTo>
                    <a:pt x="15976" y="952"/>
                  </a:lnTo>
                  <a:lnTo>
                    <a:pt x="15557" y="127"/>
                  </a:lnTo>
                  <a:lnTo>
                    <a:pt x="1446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1" name="object 1021"/>
            <p:cNvSpPr/>
            <p:nvPr/>
          </p:nvSpPr>
          <p:spPr>
            <a:xfrm>
              <a:off x="7074744" y="9240088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5" h="6350">
                  <a:moveTo>
                    <a:pt x="9080" y="0"/>
                  </a:moveTo>
                  <a:lnTo>
                    <a:pt x="7569" y="0"/>
                  </a:lnTo>
                  <a:lnTo>
                    <a:pt x="6350" y="279"/>
                  </a:lnTo>
                  <a:lnTo>
                    <a:pt x="3924" y="1422"/>
                  </a:lnTo>
                  <a:lnTo>
                    <a:pt x="1941" y="2501"/>
                  </a:lnTo>
                  <a:lnTo>
                    <a:pt x="355" y="3543"/>
                  </a:lnTo>
                  <a:lnTo>
                    <a:pt x="0" y="4660"/>
                  </a:lnTo>
                  <a:lnTo>
                    <a:pt x="736" y="5994"/>
                  </a:lnTo>
                  <a:lnTo>
                    <a:pt x="1536" y="6324"/>
                  </a:lnTo>
                  <a:lnTo>
                    <a:pt x="2971" y="6324"/>
                  </a:lnTo>
                  <a:lnTo>
                    <a:pt x="10464" y="1600"/>
                  </a:lnTo>
                  <a:lnTo>
                    <a:pt x="10337" y="609"/>
                  </a:lnTo>
                  <a:lnTo>
                    <a:pt x="10147" y="355"/>
                  </a:lnTo>
                  <a:lnTo>
                    <a:pt x="9512" y="76"/>
                  </a:lnTo>
                  <a:lnTo>
                    <a:pt x="908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2" name="object 1022"/>
            <p:cNvSpPr/>
            <p:nvPr/>
          </p:nvSpPr>
          <p:spPr>
            <a:xfrm>
              <a:off x="7090086" y="9213483"/>
              <a:ext cx="41910" cy="24765"/>
            </a:xfrm>
            <a:custGeom>
              <a:avLst/>
              <a:gdLst/>
              <a:ahLst/>
              <a:cxnLst/>
              <a:rect l="l" t="t" r="r" b="b"/>
              <a:pathLst>
                <a:path w="41909" h="24765">
                  <a:moveTo>
                    <a:pt x="40970" y="0"/>
                  </a:moveTo>
                  <a:lnTo>
                    <a:pt x="40258" y="0"/>
                  </a:lnTo>
                  <a:lnTo>
                    <a:pt x="39903" y="76"/>
                  </a:lnTo>
                  <a:lnTo>
                    <a:pt x="38141" y="812"/>
                  </a:lnTo>
                  <a:lnTo>
                    <a:pt x="36093" y="2324"/>
                  </a:lnTo>
                  <a:lnTo>
                    <a:pt x="33654" y="5003"/>
                  </a:lnTo>
                  <a:lnTo>
                    <a:pt x="31724" y="6083"/>
                  </a:lnTo>
                  <a:lnTo>
                    <a:pt x="29298" y="6083"/>
                  </a:lnTo>
                  <a:lnTo>
                    <a:pt x="26606" y="6642"/>
                  </a:lnTo>
                  <a:lnTo>
                    <a:pt x="22440" y="8051"/>
                  </a:lnTo>
                  <a:lnTo>
                    <a:pt x="19761" y="9537"/>
                  </a:lnTo>
                  <a:lnTo>
                    <a:pt x="17360" y="11785"/>
                  </a:lnTo>
                  <a:lnTo>
                    <a:pt x="14871" y="13373"/>
                  </a:lnTo>
                  <a:lnTo>
                    <a:pt x="11112" y="15049"/>
                  </a:lnTo>
                  <a:lnTo>
                    <a:pt x="8953" y="16471"/>
                  </a:lnTo>
                  <a:lnTo>
                    <a:pt x="7492" y="18262"/>
                  </a:lnTo>
                  <a:lnTo>
                    <a:pt x="5562" y="19392"/>
                  </a:lnTo>
                  <a:lnTo>
                    <a:pt x="2197" y="20408"/>
                  </a:lnTo>
                  <a:lnTo>
                    <a:pt x="533" y="21590"/>
                  </a:lnTo>
                  <a:lnTo>
                    <a:pt x="0" y="23025"/>
                  </a:lnTo>
                  <a:lnTo>
                    <a:pt x="25" y="23520"/>
                  </a:lnTo>
                  <a:lnTo>
                    <a:pt x="457" y="24155"/>
                  </a:lnTo>
                  <a:lnTo>
                    <a:pt x="774" y="24307"/>
                  </a:lnTo>
                  <a:lnTo>
                    <a:pt x="1943" y="24307"/>
                  </a:lnTo>
                  <a:lnTo>
                    <a:pt x="4800" y="23164"/>
                  </a:lnTo>
                  <a:lnTo>
                    <a:pt x="17335" y="16725"/>
                  </a:lnTo>
                  <a:lnTo>
                    <a:pt x="20523" y="14871"/>
                  </a:lnTo>
                  <a:lnTo>
                    <a:pt x="24853" y="12090"/>
                  </a:lnTo>
                  <a:lnTo>
                    <a:pt x="28447" y="10515"/>
                  </a:lnTo>
                  <a:lnTo>
                    <a:pt x="41440" y="812"/>
                  </a:lnTo>
                  <a:lnTo>
                    <a:pt x="41363" y="495"/>
                  </a:lnTo>
                  <a:lnTo>
                    <a:pt x="41173" y="177"/>
                  </a:lnTo>
                  <a:lnTo>
                    <a:pt x="4097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3" name="object 1023"/>
            <p:cNvSpPr/>
            <p:nvPr/>
          </p:nvSpPr>
          <p:spPr>
            <a:xfrm>
              <a:off x="7093967" y="9228387"/>
              <a:ext cx="28575" cy="17145"/>
            </a:xfrm>
            <a:custGeom>
              <a:avLst/>
              <a:gdLst/>
              <a:ahLst/>
              <a:cxnLst/>
              <a:rect l="l" t="t" r="r" b="b"/>
              <a:pathLst>
                <a:path w="28575" h="17145">
                  <a:moveTo>
                    <a:pt x="27647" y="0"/>
                  </a:moveTo>
                  <a:lnTo>
                    <a:pt x="26352" y="0"/>
                  </a:lnTo>
                  <a:lnTo>
                    <a:pt x="25806" y="203"/>
                  </a:lnTo>
                  <a:lnTo>
                    <a:pt x="23749" y="1625"/>
                  </a:lnTo>
                  <a:lnTo>
                    <a:pt x="21285" y="3238"/>
                  </a:lnTo>
                  <a:lnTo>
                    <a:pt x="5524" y="11861"/>
                  </a:lnTo>
                  <a:lnTo>
                    <a:pt x="2730" y="13589"/>
                  </a:lnTo>
                  <a:lnTo>
                    <a:pt x="381" y="15417"/>
                  </a:lnTo>
                  <a:lnTo>
                    <a:pt x="0" y="16040"/>
                  </a:lnTo>
                  <a:lnTo>
                    <a:pt x="254" y="16776"/>
                  </a:lnTo>
                  <a:lnTo>
                    <a:pt x="558" y="17094"/>
                  </a:lnTo>
                  <a:lnTo>
                    <a:pt x="3060" y="17094"/>
                  </a:lnTo>
                  <a:lnTo>
                    <a:pt x="19646" y="8991"/>
                  </a:lnTo>
                  <a:lnTo>
                    <a:pt x="22098" y="7213"/>
                  </a:lnTo>
                  <a:lnTo>
                    <a:pt x="26388" y="5143"/>
                  </a:lnTo>
                  <a:lnTo>
                    <a:pt x="28143" y="3073"/>
                  </a:lnTo>
                  <a:lnTo>
                    <a:pt x="28143" y="596"/>
                  </a:lnTo>
                  <a:lnTo>
                    <a:pt x="2764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/>
            <p:cNvSpPr/>
            <p:nvPr/>
          </p:nvSpPr>
          <p:spPr>
            <a:xfrm>
              <a:off x="7077531" y="9248881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7797" y="0"/>
                  </a:moveTo>
                  <a:lnTo>
                    <a:pt x="6553" y="0"/>
                  </a:lnTo>
                  <a:lnTo>
                    <a:pt x="5524" y="292"/>
                  </a:lnTo>
                  <a:lnTo>
                    <a:pt x="3644" y="1409"/>
                  </a:lnTo>
                  <a:lnTo>
                    <a:pt x="1778" y="2667"/>
                  </a:lnTo>
                  <a:lnTo>
                    <a:pt x="0" y="4013"/>
                  </a:lnTo>
                  <a:lnTo>
                    <a:pt x="0" y="4457"/>
                  </a:lnTo>
                  <a:lnTo>
                    <a:pt x="241" y="5168"/>
                  </a:lnTo>
                  <a:lnTo>
                    <a:pt x="1244" y="5486"/>
                  </a:lnTo>
                  <a:lnTo>
                    <a:pt x="5245" y="5486"/>
                  </a:lnTo>
                  <a:lnTo>
                    <a:pt x="7823" y="4457"/>
                  </a:lnTo>
                  <a:lnTo>
                    <a:pt x="9067" y="2374"/>
                  </a:lnTo>
                  <a:lnTo>
                    <a:pt x="9232" y="1511"/>
                  </a:lnTo>
                  <a:lnTo>
                    <a:pt x="8902" y="533"/>
                  </a:lnTo>
                  <a:lnTo>
                    <a:pt x="8674" y="279"/>
                  </a:lnTo>
                  <a:lnTo>
                    <a:pt x="8115" y="50"/>
                  </a:lnTo>
                  <a:lnTo>
                    <a:pt x="779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5" name="object 1025"/>
            <p:cNvSpPr/>
            <p:nvPr/>
          </p:nvSpPr>
          <p:spPr>
            <a:xfrm>
              <a:off x="7054663" y="9254929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17818" y="0"/>
                  </a:moveTo>
                  <a:lnTo>
                    <a:pt x="15989" y="0"/>
                  </a:lnTo>
                  <a:lnTo>
                    <a:pt x="15341" y="101"/>
                  </a:lnTo>
                  <a:lnTo>
                    <a:pt x="12636" y="977"/>
                  </a:lnTo>
                  <a:lnTo>
                    <a:pt x="9766" y="2311"/>
                  </a:lnTo>
                  <a:lnTo>
                    <a:pt x="6807" y="4279"/>
                  </a:lnTo>
                  <a:lnTo>
                    <a:pt x="3937" y="5930"/>
                  </a:lnTo>
                  <a:lnTo>
                    <a:pt x="1003" y="7429"/>
                  </a:lnTo>
                  <a:lnTo>
                    <a:pt x="0" y="8077"/>
                  </a:lnTo>
                  <a:lnTo>
                    <a:pt x="228" y="9016"/>
                  </a:lnTo>
                  <a:lnTo>
                    <a:pt x="736" y="9207"/>
                  </a:lnTo>
                  <a:lnTo>
                    <a:pt x="3581" y="9207"/>
                  </a:lnTo>
                  <a:lnTo>
                    <a:pt x="6235" y="8597"/>
                  </a:lnTo>
                  <a:lnTo>
                    <a:pt x="8851" y="7124"/>
                  </a:lnTo>
                  <a:lnTo>
                    <a:pt x="11176" y="6032"/>
                  </a:lnTo>
                  <a:lnTo>
                    <a:pt x="14274" y="4813"/>
                  </a:lnTo>
                  <a:lnTo>
                    <a:pt x="16192" y="4152"/>
                  </a:lnTo>
                  <a:lnTo>
                    <a:pt x="17881" y="3721"/>
                  </a:lnTo>
                  <a:lnTo>
                    <a:pt x="18592" y="2565"/>
                  </a:lnTo>
                  <a:lnTo>
                    <a:pt x="18592" y="520"/>
                  </a:lnTo>
                  <a:lnTo>
                    <a:pt x="17818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6" name="object 1026"/>
            <p:cNvSpPr/>
            <p:nvPr/>
          </p:nvSpPr>
          <p:spPr>
            <a:xfrm>
              <a:off x="7090677" y="9247081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5" h="9525">
                  <a:moveTo>
                    <a:pt x="15862" y="0"/>
                  </a:moveTo>
                  <a:lnTo>
                    <a:pt x="14439" y="0"/>
                  </a:lnTo>
                  <a:lnTo>
                    <a:pt x="13411" y="419"/>
                  </a:lnTo>
                  <a:lnTo>
                    <a:pt x="10515" y="2501"/>
                  </a:lnTo>
                  <a:lnTo>
                    <a:pt x="7416" y="4152"/>
                  </a:lnTo>
                  <a:lnTo>
                    <a:pt x="3492" y="5537"/>
                  </a:lnTo>
                  <a:lnTo>
                    <a:pt x="1244" y="6718"/>
                  </a:lnTo>
                  <a:lnTo>
                    <a:pt x="0" y="7899"/>
                  </a:lnTo>
                  <a:lnTo>
                    <a:pt x="0" y="8229"/>
                  </a:lnTo>
                  <a:lnTo>
                    <a:pt x="241" y="8839"/>
                  </a:lnTo>
                  <a:lnTo>
                    <a:pt x="812" y="9067"/>
                  </a:lnTo>
                  <a:lnTo>
                    <a:pt x="3073" y="9067"/>
                  </a:lnTo>
                  <a:lnTo>
                    <a:pt x="5321" y="8724"/>
                  </a:lnTo>
                  <a:lnTo>
                    <a:pt x="8039" y="7899"/>
                  </a:lnTo>
                  <a:lnTo>
                    <a:pt x="10195" y="6718"/>
                  </a:lnTo>
                  <a:lnTo>
                    <a:pt x="12598" y="4800"/>
                  </a:lnTo>
                  <a:lnTo>
                    <a:pt x="14274" y="3822"/>
                  </a:lnTo>
                  <a:lnTo>
                    <a:pt x="16040" y="3314"/>
                  </a:lnTo>
                  <a:lnTo>
                    <a:pt x="16624" y="2108"/>
                  </a:lnTo>
                  <a:lnTo>
                    <a:pt x="16306" y="317"/>
                  </a:lnTo>
                  <a:lnTo>
                    <a:pt x="1586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7" name="object 1027"/>
            <p:cNvSpPr/>
            <p:nvPr/>
          </p:nvSpPr>
          <p:spPr>
            <a:xfrm>
              <a:off x="7078410" y="9258872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59" h="6350">
                  <a:moveTo>
                    <a:pt x="8102" y="0"/>
                  </a:moveTo>
                  <a:lnTo>
                    <a:pt x="7835" y="0"/>
                  </a:lnTo>
                  <a:lnTo>
                    <a:pt x="6134" y="292"/>
                  </a:lnTo>
                  <a:lnTo>
                    <a:pt x="4000" y="1435"/>
                  </a:lnTo>
                  <a:lnTo>
                    <a:pt x="1612" y="3441"/>
                  </a:lnTo>
                  <a:lnTo>
                    <a:pt x="0" y="4914"/>
                  </a:lnTo>
                  <a:lnTo>
                    <a:pt x="482" y="5740"/>
                  </a:lnTo>
                  <a:lnTo>
                    <a:pt x="736" y="5905"/>
                  </a:lnTo>
                  <a:lnTo>
                    <a:pt x="2819" y="5562"/>
                  </a:lnTo>
                  <a:lnTo>
                    <a:pt x="9740" y="1206"/>
                  </a:lnTo>
                  <a:lnTo>
                    <a:pt x="9448" y="457"/>
                  </a:lnTo>
                  <a:lnTo>
                    <a:pt x="8978" y="152"/>
                  </a:lnTo>
                  <a:lnTo>
                    <a:pt x="8102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8" name="object 1028"/>
            <p:cNvSpPr/>
            <p:nvPr/>
          </p:nvSpPr>
          <p:spPr>
            <a:xfrm>
              <a:off x="7038609" y="9275903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09">
                  <a:moveTo>
                    <a:pt x="5740" y="0"/>
                  </a:moveTo>
                  <a:lnTo>
                    <a:pt x="3429" y="469"/>
                  </a:lnTo>
                  <a:lnTo>
                    <a:pt x="1778" y="990"/>
                  </a:lnTo>
                  <a:lnTo>
                    <a:pt x="0" y="1663"/>
                  </a:lnTo>
                  <a:lnTo>
                    <a:pt x="114" y="2832"/>
                  </a:lnTo>
                  <a:lnTo>
                    <a:pt x="1752" y="3352"/>
                  </a:lnTo>
                  <a:lnTo>
                    <a:pt x="3530" y="3594"/>
                  </a:lnTo>
                  <a:lnTo>
                    <a:pt x="4965" y="3505"/>
                  </a:lnTo>
                  <a:lnTo>
                    <a:pt x="8648" y="1435"/>
                  </a:lnTo>
                  <a:lnTo>
                    <a:pt x="8432" y="977"/>
                  </a:lnTo>
                  <a:lnTo>
                    <a:pt x="7404" y="8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/>
            <p:cNvSpPr/>
            <p:nvPr/>
          </p:nvSpPr>
          <p:spPr>
            <a:xfrm>
              <a:off x="7136098" y="9158500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1943" y="0"/>
                  </a:moveTo>
                  <a:lnTo>
                    <a:pt x="774" y="12"/>
                  </a:lnTo>
                  <a:lnTo>
                    <a:pt x="507" y="165"/>
                  </a:lnTo>
                  <a:lnTo>
                    <a:pt x="38" y="838"/>
                  </a:lnTo>
                  <a:lnTo>
                    <a:pt x="0" y="1473"/>
                  </a:lnTo>
                  <a:lnTo>
                    <a:pt x="533" y="3136"/>
                  </a:lnTo>
                  <a:lnTo>
                    <a:pt x="1066" y="5206"/>
                  </a:lnTo>
                  <a:lnTo>
                    <a:pt x="1714" y="8267"/>
                  </a:lnTo>
                  <a:lnTo>
                    <a:pt x="2514" y="10756"/>
                  </a:lnTo>
                  <a:lnTo>
                    <a:pt x="3822" y="13779"/>
                  </a:lnTo>
                  <a:lnTo>
                    <a:pt x="4356" y="16408"/>
                  </a:lnTo>
                  <a:lnTo>
                    <a:pt x="4356" y="19773"/>
                  </a:lnTo>
                  <a:lnTo>
                    <a:pt x="4724" y="20815"/>
                  </a:lnTo>
                  <a:lnTo>
                    <a:pt x="5410" y="20815"/>
                  </a:lnTo>
                  <a:lnTo>
                    <a:pt x="6248" y="20218"/>
                  </a:lnTo>
                  <a:lnTo>
                    <a:pt x="6730" y="18618"/>
                  </a:lnTo>
                  <a:lnTo>
                    <a:pt x="6730" y="15544"/>
                  </a:lnTo>
                  <a:lnTo>
                    <a:pt x="6273" y="11988"/>
                  </a:lnTo>
                  <a:lnTo>
                    <a:pt x="5118" y="6222"/>
                  </a:lnTo>
                  <a:lnTo>
                    <a:pt x="4190" y="3009"/>
                  </a:lnTo>
                  <a:lnTo>
                    <a:pt x="3006" y="838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0" name="object 1030"/>
            <p:cNvSpPr/>
            <p:nvPr/>
          </p:nvSpPr>
          <p:spPr>
            <a:xfrm>
              <a:off x="7141071" y="9153502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09" h="11429">
                  <a:moveTo>
                    <a:pt x="3517" y="0"/>
                  </a:moveTo>
                  <a:lnTo>
                    <a:pt x="0" y="0"/>
                  </a:lnTo>
                  <a:lnTo>
                    <a:pt x="58" y="1015"/>
                  </a:lnTo>
                  <a:lnTo>
                    <a:pt x="177" y="1841"/>
                  </a:lnTo>
                  <a:lnTo>
                    <a:pt x="1003" y="4914"/>
                  </a:lnTo>
                  <a:lnTo>
                    <a:pt x="1930" y="8102"/>
                  </a:lnTo>
                  <a:lnTo>
                    <a:pt x="2971" y="11366"/>
                  </a:lnTo>
                  <a:lnTo>
                    <a:pt x="3568" y="11366"/>
                  </a:lnTo>
                  <a:lnTo>
                    <a:pt x="3682" y="11214"/>
                  </a:lnTo>
                  <a:lnTo>
                    <a:pt x="3810" y="10706"/>
                  </a:lnTo>
                  <a:lnTo>
                    <a:pt x="3708" y="1015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1" name="object 1031"/>
            <p:cNvSpPr/>
            <p:nvPr/>
          </p:nvSpPr>
          <p:spPr>
            <a:xfrm>
              <a:off x="7132080" y="915349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40">
                  <a:moveTo>
                    <a:pt x="3289" y="0"/>
                  </a:moveTo>
                  <a:lnTo>
                    <a:pt x="0" y="0"/>
                  </a:lnTo>
                  <a:lnTo>
                    <a:pt x="609" y="1066"/>
                  </a:lnTo>
                  <a:lnTo>
                    <a:pt x="1193" y="1816"/>
                  </a:lnTo>
                  <a:lnTo>
                    <a:pt x="1600" y="2057"/>
                  </a:lnTo>
                  <a:lnTo>
                    <a:pt x="2514" y="2057"/>
                  </a:lnTo>
                  <a:lnTo>
                    <a:pt x="2946" y="1676"/>
                  </a:lnTo>
                  <a:lnTo>
                    <a:pt x="3166" y="1066"/>
                  </a:lnTo>
                  <a:lnTo>
                    <a:pt x="3289" y="584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2" name="object 1032"/>
            <p:cNvSpPr/>
            <p:nvPr/>
          </p:nvSpPr>
          <p:spPr>
            <a:xfrm>
              <a:off x="7050235" y="9266162"/>
              <a:ext cx="25400" cy="10160"/>
            </a:xfrm>
            <a:custGeom>
              <a:avLst/>
              <a:gdLst/>
              <a:ahLst/>
              <a:cxnLst/>
              <a:rect l="l" t="t" r="r" b="b"/>
              <a:pathLst>
                <a:path w="25400" h="10159">
                  <a:moveTo>
                    <a:pt x="21793" y="0"/>
                  </a:moveTo>
                  <a:lnTo>
                    <a:pt x="19888" y="596"/>
                  </a:lnTo>
                  <a:lnTo>
                    <a:pt x="14312" y="3632"/>
                  </a:lnTo>
                  <a:lnTo>
                    <a:pt x="9563" y="5359"/>
                  </a:lnTo>
                  <a:lnTo>
                    <a:pt x="4953" y="5765"/>
                  </a:lnTo>
                  <a:lnTo>
                    <a:pt x="1955" y="6832"/>
                  </a:lnTo>
                  <a:lnTo>
                    <a:pt x="165" y="8305"/>
                  </a:lnTo>
                  <a:lnTo>
                    <a:pt x="0" y="8648"/>
                  </a:lnTo>
                  <a:lnTo>
                    <a:pt x="317" y="9575"/>
                  </a:lnTo>
                  <a:lnTo>
                    <a:pt x="1549" y="9740"/>
                  </a:lnTo>
                  <a:lnTo>
                    <a:pt x="3060" y="9778"/>
                  </a:lnTo>
                  <a:lnTo>
                    <a:pt x="4254" y="9702"/>
                  </a:lnTo>
                  <a:lnTo>
                    <a:pt x="7569" y="9410"/>
                  </a:lnTo>
                  <a:lnTo>
                    <a:pt x="13563" y="8102"/>
                  </a:lnTo>
                  <a:lnTo>
                    <a:pt x="21767" y="5410"/>
                  </a:lnTo>
                  <a:lnTo>
                    <a:pt x="25006" y="2920"/>
                  </a:lnTo>
                  <a:lnTo>
                    <a:pt x="24790" y="482"/>
                  </a:lnTo>
                  <a:lnTo>
                    <a:pt x="24180" y="50"/>
                  </a:lnTo>
                  <a:lnTo>
                    <a:pt x="2179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3" name="object 1033"/>
            <p:cNvSpPr/>
            <p:nvPr/>
          </p:nvSpPr>
          <p:spPr>
            <a:xfrm>
              <a:off x="7025838" y="9266970"/>
              <a:ext cx="21590" cy="5715"/>
            </a:xfrm>
            <a:custGeom>
              <a:avLst/>
              <a:gdLst/>
              <a:ahLst/>
              <a:cxnLst/>
              <a:rect l="l" t="t" r="r" b="b"/>
              <a:pathLst>
                <a:path w="21590" h="5715">
                  <a:moveTo>
                    <a:pt x="20993" y="0"/>
                  </a:moveTo>
                  <a:lnTo>
                    <a:pt x="18414" y="0"/>
                  </a:lnTo>
                  <a:lnTo>
                    <a:pt x="14744" y="558"/>
                  </a:lnTo>
                  <a:lnTo>
                    <a:pt x="215" y="4089"/>
                  </a:lnTo>
                  <a:lnTo>
                    <a:pt x="0" y="4394"/>
                  </a:lnTo>
                  <a:lnTo>
                    <a:pt x="88" y="5156"/>
                  </a:lnTo>
                  <a:lnTo>
                    <a:pt x="13995" y="5156"/>
                  </a:lnTo>
                  <a:lnTo>
                    <a:pt x="17398" y="4064"/>
                  </a:lnTo>
                  <a:lnTo>
                    <a:pt x="20840" y="1841"/>
                  </a:lnTo>
                  <a:lnTo>
                    <a:pt x="21488" y="1079"/>
                  </a:lnTo>
                  <a:lnTo>
                    <a:pt x="21259" y="292"/>
                  </a:lnTo>
                  <a:lnTo>
                    <a:pt x="20993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4" name="object 1034"/>
            <p:cNvSpPr/>
            <p:nvPr/>
          </p:nvSpPr>
          <p:spPr>
            <a:xfrm>
              <a:off x="6994849" y="9268137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19151" y="0"/>
                  </a:moveTo>
                  <a:lnTo>
                    <a:pt x="16840" y="0"/>
                  </a:lnTo>
                  <a:lnTo>
                    <a:pt x="16154" y="101"/>
                  </a:lnTo>
                  <a:lnTo>
                    <a:pt x="13131" y="977"/>
                  </a:lnTo>
                  <a:lnTo>
                    <a:pt x="8140" y="1816"/>
                  </a:lnTo>
                  <a:lnTo>
                    <a:pt x="2768" y="2286"/>
                  </a:lnTo>
                  <a:lnTo>
                    <a:pt x="126" y="2628"/>
                  </a:lnTo>
                  <a:lnTo>
                    <a:pt x="0" y="3746"/>
                  </a:lnTo>
                  <a:lnTo>
                    <a:pt x="330" y="4013"/>
                  </a:lnTo>
                  <a:lnTo>
                    <a:pt x="2425" y="4686"/>
                  </a:lnTo>
                  <a:lnTo>
                    <a:pt x="5435" y="4965"/>
                  </a:lnTo>
                  <a:lnTo>
                    <a:pt x="10337" y="4965"/>
                  </a:lnTo>
                  <a:lnTo>
                    <a:pt x="20810" y="1816"/>
                  </a:lnTo>
                  <a:lnTo>
                    <a:pt x="20383" y="609"/>
                  </a:lnTo>
                  <a:lnTo>
                    <a:pt x="19151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5" name="object 1035"/>
            <p:cNvSpPr/>
            <p:nvPr/>
          </p:nvSpPr>
          <p:spPr>
            <a:xfrm>
              <a:off x="6990125" y="9277731"/>
              <a:ext cx="20320" cy="4445"/>
            </a:xfrm>
            <a:custGeom>
              <a:avLst/>
              <a:gdLst/>
              <a:ahLst/>
              <a:cxnLst/>
              <a:rect l="l" t="t" r="r" b="b"/>
              <a:pathLst>
                <a:path w="20320" h="4445">
                  <a:moveTo>
                    <a:pt x="18415" y="0"/>
                  </a:moveTo>
                  <a:lnTo>
                    <a:pt x="1308" y="0"/>
                  </a:lnTo>
                  <a:lnTo>
                    <a:pt x="114" y="215"/>
                  </a:lnTo>
                  <a:lnTo>
                    <a:pt x="0" y="927"/>
                  </a:lnTo>
                  <a:lnTo>
                    <a:pt x="381" y="1117"/>
                  </a:lnTo>
                  <a:lnTo>
                    <a:pt x="2171" y="1752"/>
                  </a:lnTo>
                  <a:lnTo>
                    <a:pt x="5435" y="2603"/>
                  </a:lnTo>
                  <a:lnTo>
                    <a:pt x="10591" y="3632"/>
                  </a:lnTo>
                  <a:lnTo>
                    <a:pt x="14262" y="4051"/>
                  </a:lnTo>
                  <a:lnTo>
                    <a:pt x="18186" y="4051"/>
                  </a:lnTo>
                  <a:lnTo>
                    <a:pt x="19812" y="3149"/>
                  </a:lnTo>
                  <a:lnTo>
                    <a:pt x="19812" y="914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6" name="object 1036"/>
            <p:cNvSpPr/>
            <p:nvPr/>
          </p:nvSpPr>
          <p:spPr>
            <a:xfrm>
              <a:off x="6976354" y="9266100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70" h="5715">
                  <a:moveTo>
                    <a:pt x="13144" y="0"/>
                  </a:moveTo>
                  <a:lnTo>
                    <a:pt x="11163" y="0"/>
                  </a:lnTo>
                  <a:lnTo>
                    <a:pt x="10032" y="241"/>
                  </a:lnTo>
                  <a:lnTo>
                    <a:pt x="6286" y="1638"/>
                  </a:lnTo>
                  <a:lnTo>
                    <a:pt x="2870" y="2730"/>
                  </a:lnTo>
                  <a:lnTo>
                    <a:pt x="431" y="3276"/>
                  </a:lnTo>
                  <a:lnTo>
                    <a:pt x="0" y="3555"/>
                  </a:lnTo>
                  <a:lnTo>
                    <a:pt x="0" y="4279"/>
                  </a:lnTo>
                  <a:lnTo>
                    <a:pt x="520" y="4610"/>
                  </a:lnTo>
                  <a:lnTo>
                    <a:pt x="2197" y="5016"/>
                  </a:lnTo>
                  <a:lnTo>
                    <a:pt x="3047" y="5092"/>
                  </a:lnTo>
                  <a:lnTo>
                    <a:pt x="5803" y="5092"/>
                  </a:lnTo>
                  <a:lnTo>
                    <a:pt x="7772" y="4838"/>
                  </a:lnTo>
                  <a:lnTo>
                    <a:pt x="11810" y="3695"/>
                  </a:lnTo>
                  <a:lnTo>
                    <a:pt x="13779" y="2222"/>
                  </a:lnTo>
                  <a:lnTo>
                    <a:pt x="13779" y="380"/>
                  </a:lnTo>
                  <a:lnTo>
                    <a:pt x="13144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7" name="object 1037"/>
            <p:cNvSpPr/>
            <p:nvPr/>
          </p:nvSpPr>
          <p:spPr>
            <a:xfrm>
              <a:off x="6962689" y="926488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40">
                  <a:moveTo>
                    <a:pt x="7825" y="0"/>
                  </a:moveTo>
                  <a:lnTo>
                    <a:pt x="7101" y="0"/>
                  </a:lnTo>
                  <a:lnTo>
                    <a:pt x="4447" y="76"/>
                  </a:lnTo>
                  <a:lnTo>
                    <a:pt x="1666" y="457"/>
                  </a:lnTo>
                  <a:lnTo>
                    <a:pt x="230" y="965"/>
                  </a:lnTo>
                  <a:lnTo>
                    <a:pt x="0" y="1066"/>
                  </a:lnTo>
                  <a:lnTo>
                    <a:pt x="15" y="1904"/>
                  </a:lnTo>
                  <a:lnTo>
                    <a:pt x="1780" y="2120"/>
                  </a:lnTo>
                  <a:lnTo>
                    <a:pt x="3659" y="2247"/>
                  </a:lnTo>
                  <a:lnTo>
                    <a:pt x="4091" y="2260"/>
                  </a:lnTo>
                  <a:lnTo>
                    <a:pt x="6901" y="2247"/>
                  </a:lnTo>
                  <a:lnTo>
                    <a:pt x="8892" y="1866"/>
                  </a:lnTo>
                  <a:lnTo>
                    <a:pt x="9775" y="1104"/>
                  </a:lnTo>
                  <a:lnTo>
                    <a:pt x="9819" y="850"/>
                  </a:lnTo>
                  <a:lnTo>
                    <a:pt x="9527" y="63"/>
                  </a:lnTo>
                  <a:lnTo>
                    <a:pt x="7825" y="0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8" name="object 1038"/>
            <p:cNvSpPr/>
            <p:nvPr/>
          </p:nvSpPr>
          <p:spPr>
            <a:xfrm>
              <a:off x="7014857" y="9278157"/>
              <a:ext cx="19685" cy="3810"/>
            </a:xfrm>
            <a:custGeom>
              <a:avLst/>
              <a:gdLst/>
              <a:ahLst/>
              <a:cxnLst/>
              <a:rect l="l" t="t" r="r" b="b"/>
              <a:pathLst>
                <a:path w="19684" h="3809">
                  <a:moveTo>
                    <a:pt x="3462" y="0"/>
                  </a:moveTo>
                  <a:lnTo>
                    <a:pt x="1544" y="317"/>
                  </a:lnTo>
                  <a:lnTo>
                    <a:pt x="1036" y="520"/>
                  </a:lnTo>
                  <a:lnTo>
                    <a:pt x="236" y="1270"/>
                  </a:lnTo>
                  <a:lnTo>
                    <a:pt x="0" y="1778"/>
                  </a:lnTo>
                  <a:lnTo>
                    <a:pt x="83" y="2654"/>
                  </a:lnTo>
                  <a:lnTo>
                    <a:pt x="287" y="2946"/>
                  </a:lnTo>
                  <a:lnTo>
                    <a:pt x="1328" y="3517"/>
                  </a:lnTo>
                  <a:lnTo>
                    <a:pt x="3995" y="3771"/>
                  </a:lnTo>
                  <a:lnTo>
                    <a:pt x="12961" y="3517"/>
                  </a:lnTo>
                  <a:lnTo>
                    <a:pt x="15247" y="3492"/>
                  </a:lnTo>
                  <a:lnTo>
                    <a:pt x="15730" y="3492"/>
                  </a:lnTo>
                  <a:lnTo>
                    <a:pt x="16200" y="3454"/>
                  </a:lnTo>
                  <a:lnTo>
                    <a:pt x="17762" y="3187"/>
                  </a:lnTo>
                  <a:lnTo>
                    <a:pt x="18613" y="2781"/>
                  </a:lnTo>
                  <a:lnTo>
                    <a:pt x="19108" y="2032"/>
                  </a:lnTo>
                  <a:lnTo>
                    <a:pt x="18996" y="1066"/>
                  </a:lnTo>
                  <a:lnTo>
                    <a:pt x="11818" y="1066"/>
                  </a:lnTo>
                  <a:lnTo>
                    <a:pt x="8605" y="965"/>
                  </a:lnTo>
                  <a:lnTo>
                    <a:pt x="5074" y="88"/>
                  </a:lnTo>
                  <a:lnTo>
                    <a:pt x="3462" y="0"/>
                  </a:lnTo>
                  <a:close/>
                </a:path>
                <a:path w="19684" h="3809">
                  <a:moveTo>
                    <a:pt x="17216" y="114"/>
                  </a:moveTo>
                  <a:lnTo>
                    <a:pt x="15146" y="469"/>
                  </a:lnTo>
                  <a:lnTo>
                    <a:pt x="14015" y="698"/>
                  </a:lnTo>
                  <a:lnTo>
                    <a:pt x="11818" y="1066"/>
                  </a:lnTo>
                  <a:lnTo>
                    <a:pt x="18996" y="1066"/>
                  </a:lnTo>
                  <a:lnTo>
                    <a:pt x="18879" y="558"/>
                  </a:lnTo>
                  <a:lnTo>
                    <a:pt x="17216" y="114"/>
                  </a:lnTo>
                  <a:close/>
                </a:path>
              </a:pathLst>
            </a:custGeom>
            <a:solidFill>
              <a:srgbClr val="213F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9" name="object 1039"/>
            <p:cNvSpPr/>
            <p:nvPr/>
          </p:nvSpPr>
          <p:spPr>
            <a:xfrm>
              <a:off x="6837683" y="8891583"/>
              <a:ext cx="372745" cy="243204"/>
            </a:xfrm>
            <a:custGeom>
              <a:avLst/>
              <a:gdLst/>
              <a:ahLst/>
              <a:cxnLst/>
              <a:rect l="l" t="t" r="r" b="b"/>
              <a:pathLst>
                <a:path w="372745" h="243204">
                  <a:moveTo>
                    <a:pt x="0" y="242989"/>
                  </a:moveTo>
                  <a:lnTo>
                    <a:pt x="372516" y="242989"/>
                  </a:lnTo>
                  <a:lnTo>
                    <a:pt x="372516" y="0"/>
                  </a:lnTo>
                  <a:lnTo>
                    <a:pt x="0" y="0"/>
                  </a:lnTo>
                  <a:lnTo>
                    <a:pt x="0" y="242989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0" name="object 1040"/>
            <p:cNvSpPr/>
            <p:nvPr/>
          </p:nvSpPr>
          <p:spPr>
            <a:xfrm>
              <a:off x="6849924" y="8891583"/>
              <a:ext cx="349885" cy="396875"/>
            </a:xfrm>
            <a:custGeom>
              <a:avLst/>
              <a:gdLst/>
              <a:ahLst/>
              <a:cxnLst/>
              <a:rect l="l" t="t" r="r" b="b"/>
              <a:pathLst>
                <a:path w="349884" h="396875">
                  <a:moveTo>
                    <a:pt x="284664" y="0"/>
                  </a:moveTo>
                  <a:lnTo>
                    <a:pt x="65157" y="0"/>
                  </a:lnTo>
                  <a:lnTo>
                    <a:pt x="63649" y="1778"/>
                  </a:lnTo>
                  <a:lnTo>
                    <a:pt x="29869" y="57538"/>
                  </a:lnTo>
                  <a:lnTo>
                    <a:pt x="13742" y="102104"/>
                  </a:lnTo>
                  <a:lnTo>
                    <a:pt x="3552" y="151352"/>
                  </a:lnTo>
                  <a:lnTo>
                    <a:pt x="0" y="204228"/>
                  </a:lnTo>
                  <a:lnTo>
                    <a:pt x="3552" y="257105"/>
                  </a:lnTo>
                  <a:lnTo>
                    <a:pt x="13742" y="306352"/>
                  </a:lnTo>
                  <a:lnTo>
                    <a:pt x="29869" y="350918"/>
                  </a:lnTo>
                  <a:lnTo>
                    <a:pt x="51231" y="389750"/>
                  </a:lnTo>
                  <a:lnTo>
                    <a:pt x="56019" y="396595"/>
                  </a:lnTo>
                  <a:lnTo>
                    <a:pt x="293802" y="396595"/>
                  </a:lnTo>
                  <a:lnTo>
                    <a:pt x="319946" y="350918"/>
                  </a:lnTo>
                  <a:lnTo>
                    <a:pt x="336073" y="306352"/>
                  </a:lnTo>
                  <a:lnTo>
                    <a:pt x="346267" y="257105"/>
                  </a:lnTo>
                  <a:lnTo>
                    <a:pt x="349821" y="204228"/>
                  </a:lnTo>
                  <a:lnTo>
                    <a:pt x="346267" y="151352"/>
                  </a:lnTo>
                  <a:lnTo>
                    <a:pt x="336073" y="102104"/>
                  </a:lnTo>
                  <a:lnTo>
                    <a:pt x="319946" y="57538"/>
                  </a:lnTo>
                  <a:lnTo>
                    <a:pt x="298589" y="18707"/>
                  </a:lnTo>
                  <a:lnTo>
                    <a:pt x="284664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1" name="object 1041"/>
            <p:cNvSpPr/>
            <p:nvPr/>
          </p:nvSpPr>
          <p:spPr>
            <a:xfrm>
              <a:off x="6851109" y="8891583"/>
              <a:ext cx="347980" cy="396875"/>
            </a:xfrm>
            <a:custGeom>
              <a:avLst/>
              <a:gdLst/>
              <a:ahLst/>
              <a:cxnLst/>
              <a:rect l="l" t="t" r="r" b="b"/>
              <a:pathLst>
                <a:path w="347979" h="396875">
                  <a:moveTo>
                    <a:pt x="281553" y="0"/>
                  </a:moveTo>
                  <a:lnTo>
                    <a:pt x="65897" y="0"/>
                  </a:lnTo>
                  <a:lnTo>
                    <a:pt x="63222" y="3154"/>
                  </a:lnTo>
                  <a:lnTo>
                    <a:pt x="29671" y="58540"/>
                  </a:lnTo>
                  <a:lnTo>
                    <a:pt x="13652" y="102801"/>
                  </a:lnTo>
                  <a:lnTo>
                    <a:pt x="3529" y="151713"/>
                  </a:lnTo>
                  <a:lnTo>
                    <a:pt x="0" y="204228"/>
                  </a:lnTo>
                  <a:lnTo>
                    <a:pt x="3529" y="256744"/>
                  </a:lnTo>
                  <a:lnTo>
                    <a:pt x="13652" y="305655"/>
                  </a:lnTo>
                  <a:lnTo>
                    <a:pt x="29671" y="349916"/>
                  </a:lnTo>
                  <a:lnTo>
                    <a:pt x="50888" y="388480"/>
                  </a:lnTo>
                  <a:lnTo>
                    <a:pt x="56560" y="396595"/>
                  </a:lnTo>
                  <a:lnTo>
                    <a:pt x="290897" y="396595"/>
                  </a:lnTo>
                  <a:lnTo>
                    <a:pt x="317780" y="349916"/>
                  </a:lnTo>
                  <a:lnTo>
                    <a:pt x="333795" y="305655"/>
                  </a:lnTo>
                  <a:lnTo>
                    <a:pt x="343917" y="256744"/>
                  </a:lnTo>
                  <a:lnTo>
                    <a:pt x="347446" y="204228"/>
                  </a:lnTo>
                  <a:lnTo>
                    <a:pt x="343917" y="151713"/>
                  </a:lnTo>
                  <a:lnTo>
                    <a:pt x="333795" y="102801"/>
                  </a:lnTo>
                  <a:lnTo>
                    <a:pt x="317780" y="58540"/>
                  </a:lnTo>
                  <a:lnTo>
                    <a:pt x="296570" y="19977"/>
                  </a:lnTo>
                  <a:lnTo>
                    <a:pt x="281553" y="0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2" name="object 1042"/>
            <p:cNvSpPr/>
            <p:nvPr/>
          </p:nvSpPr>
          <p:spPr>
            <a:xfrm>
              <a:off x="6852305" y="8891583"/>
              <a:ext cx="345440" cy="396875"/>
            </a:xfrm>
            <a:custGeom>
              <a:avLst/>
              <a:gdLst/>
              <a:ahLst/>
              <a:cxnLst/>
              <a:rect l="l" t="t" r="r" b="b"/>
              <a:pathLst>
                <a:path w="345440" h="396875">
                  <a:moveTo>
                    <a:pt x="278425" y="0"/>
                  </a:moveTo>
                  <a:lnTo>
                    <a:pt x="66629" y="0"/>
                  </a:lnTo>
                  <a:lnTo>
                    <a:pt x="62787" y="4530"/>
                  </a:lnTo>
                  <a:lnTo>
                    <a:pt x="29467" y="59537"/>
                  </a:lnTo>
                  <a:lnTo>
                    <a:pt x="13560" y="103497"/>
                  </a:lnTo>
                  <a:lnTo>
                    <a:pt x="3505" y="152073"/>
                  </a:lnTo>
                  <a:lnTo>
                    <a:pt x="0" y="204228"/>
                  </a:lnTo>
                  <a:lnTo>
                    <a:pt x="3505" y="256383"/>
                  </a:lnTo>
                  <a:lnTo>
                    <a:pt x="13560" y="304960"/>
                  </a:lnTo>
                  <a:lnTo>
                    <a:pt x="29467" y="348920"/>
                  </a:lnTo>
                  <a:lnTo>
                    <a:pt x="50533" y="387223"/>
                  </a:lnTo>
                  <a:lnTo>
                    <a:pt x="57145" y="396595"/>
                  </a:lnTo>
                  <a:lnTo>
                    <a:pt x="287913" y="396595"/>
                  </a:lnTo>
                  <a:lnTo>
                    <a:pt x="315591" y="348920"/>
                  </a:lnTo>
                  <a:lnTo>
                    <a:pt x="331498" y="304960"/>
                  </a:lnTo>
                  <a:lnTo>
                    <a:pt x="341553" y="256383"/>
                  </a:lnTo>
                  <a:lnTo>
                    <a:pt x="345058" y="204228"/>
                  </a:lnTo>
                  <a:lnTo>
                    <a:pt x="341553" y="152073"/>
                  </a:lnTo>
                  <a:lnTo>
                    <a:pt x="331498" y="103497"/>
                  </a:lnTo>
                  <a:lnTo>
                    <a:pt x="315591" y="59537"/>
                  </a:lnTo>
                  <a:lnTo>
                    <a:pt x="294525" y="21234"/>
                  </a:lnTo>
                  <a:lnTo>
                    <a:pt x="278425" y="0"/>
                  </a:lnTo>
                  <a:close/>
                </a:path>
              </a:pathLst>
            </a:custGeom>
            <a:solidFill>
              <a:srgbClr val="16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3" name="object 1043"/>
            <p:cNvSpPr/>
            <p:nvPr/>
          </p:nvSpPr>
          <p:spPr>
            <a:xfrm>
              <a:off x="6853502" y="8891583"/>
              <a:ext cx="342900" cy="396875"/>
            </a:xfrm>
            <a:custGeom>
              <a:avLst/>
              <a:gdLst/>
              <a:ahLst/>
              <a:cxnLst/>
              <a:rect l="l" t="t" r="r" b="b"/>
              <a:pathLst>
                <a:path w="342900" h="396875">
                  <a:moveTo>
                    <a:pt x="275305" y="0"/>
                  </a:moveTo>
                  <a:lnTo>
                    <a:pt x="67363" y="0"/>
                  </a:lnTo>
                  <a:lnTo>
                    <a:pt x="62344" y="5913"/>
                  </a:lnTo>
                  <a:lnTo>
                    <a:pt x="29259" y="60539"/>
                  </a:lnTo>
                  <a:lnTo>
                    <a:pt x="13463" y="104193"/>
                  </a:lnTo>
                  <a:lnTo>
                    <a:pt x="3480" y="152434"/>
                  </a:lnTo>
                  <a:lnTo>
                    <a:pt x="0" y="204228"/>
                  </a:lnTo>
                  <a:lnTo>
                    <a:pt x="3480" y="256022"/>
                  </a:lnTo>
                  <a:lnTo>
                    <a:pt x="13463" y="304263"/>
                  </a:lnTo>
                  <a:lnTo>
                    <a:pt x="29259" y="347918"/>
                  </a:lnTo>
                  <a:lnTo>
                    <a:pt x="50177" y="385953"/>
                  </a:lnTo>
                  <a:lnTo>
                    <a:pt x="57765" y="396595"/>
                  </a:lnTo>
                  <a:lnTo>
                    <a:pt x="284900" y="396595"/>
                  </a:lnTo>
                  <a:lnTo>
                    <a:pt x="313412" y="347918"/>
                  </a:lnTo>
                  <a:lnTo>
                    <a:pt x="329207" y="304263"/>
                  </a:lnTo>
                  <a:lnTo>
                    <a:pt x="339190" y="256022"/>
                  </a:lnTo>
                  <a:lnTo>
                    <a:pt x="342671" y="204228"/>
                  </a:lnTo>
                  <a:lnTo>
                    <a:pt x="339190" y="152434"/>
                  </a:lnTo>
                  <a:lnTo>
                    <a:pt x="329207" y="104193"/>
                  </a:lnTo>
                  <a:lnTo>
                    <a:pt x="313412" y="60539"/>
                  </a:lnTo>
                  <a:lnTo>
                    <a:pt x="292493" y="22504"/>
                  </a:lnTo>
                  <a:lnTo>
                    <a:pt x="275305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4" name="object 1044"/>
            <p:cNvSpPr/>
            <p:nvPr/>
          </p:nvSpPr>
          <p:spPr>
            <a:xfrm>
              <a:off x="6854686" y="8891583"/>
              <a:ext cx="340360" cy="396875"/>
            </a:xfrm>
            <a:custGeom>
              <a:avLst/>
              <a:gdLst/>
              <a:ahLst/>
              <a:cxnLst/>
              <a:rect l="l" t="t" r="r" b="b"/>
              <a:pathLst>
                <a:path w="340359" h="396875">
                  <a:moveTo>
                    <a:pt x="272196" y="0"/>
                  </a:moveTo>
                  <a:lnTo>
                    <a:pt x="68100" y="0"/>
                  </a:lnTo>
                  <a:lnTo>
                    <a:pt x="61917" y="7288"/>
                  </a:lnTo>
                  <a:lnTo>
                    <a:pt x="29060" y="61535"/>
                  </a:lnTo>
                  <a:lnTo>
                    <a:pt x="13373" y="104889"/>
                  </a:lnTo>
                  <a:lnTo>
                    <a:pt x="3457" y="152795"/>
                  </a:lnTo>
                  <a:lnTo>
                    <a:pt x="0" y="204228"/>
                  </a:lnTo>
                  <a:lnTo>
                    <a:pt x="3457" y="255661"/>
                  </a:lnTo>
                  <a:lnTo>
                    <a:pt x="13373" y="303568"/>
                  </a:lnTo>
                  <a:lnTo>
                    <a:pt x="29060" y="346921"/>
                  </a:lnTo>
                  <a:lnTo>
                    <a:pt x="49834" y="384695"/>
                  </a:lnTo>
                  <a:lnTo>
                    <a:pt x="58400" y="396595"/>
                  </a:lnTo>
                  <a:lnTo>
                    <a:pt x="281896" y="396595"/>
                  </a:lnTo>
                  <a:lnTo>
                    <a:pt x="311235" y="346921"/>
                  </a:lnTo>
                  <a:lnTo>
                    <a:pt x="326923" y="303568"/>
                  </a:lnTo>
                  <a:lnTo>
                    <a:pt x="336838" y="255661"/>
                  </a:lnTo>
                  <a:lnTo>
                    <a:pt x="340296" y="204228"/>
                  </a:lnTo>
                  <a:lnTo>
                    <a:pt x="336838" y="152795"/>
                  </a:lnTo>
                  <a:lnTo>
                    <a:pt x="326923" y="104889"/>
                  </a:lnTo>
                  <a:lnTo>
                    <a:pt x="311235" y="61535"/>
                  </a:lnTo>
                  <a:lnTo>
                    <a:pt x="290461" y="23761"/>
                  </a:lnTo>
                  <a:lnTo>
                    <a:pt x="272196" y="0"/>
                  </a:lnTo>
                  <a:close/>
                </a:path>
              </a:pathLst>
            </a:custGeom>
            <a:solidFill>
              <a:srgbClr val="17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5" name="object 1045"/>
            <p:cNvSpPr/>
            <p:nvPr/>
          </p:nvSpPr>
          <p:spPr>
            <a:xfrm>
              <a:off x="6855883" y="8891583"/>
              <a:ext cx="338455" cy="396875"/>
            </a:xfrm>
            <a:custGeom>
              <a:avLst/>
              <a:gdLst/>
              <a:ahLst/>
              <a:cxnLst/>
              <a:rect l="l" t="t" r="r" b="b"/>
              <a:pathLst>
                <a:path w="338454" h="396875">
                  <a:moveTo>
                    <a:pt x="268968" y="0"/>
                  </a:moveTo>
                  <a:lnTo>
                    <a:pt x="68935" y="0"/>
                  </a:lnTo>
                  <a:lnTo>
                    <a:pt x="67860" y="1146"/>
                  </a:lnTo>
                  <a:lnTo>
                    <a:pt x="28851" y="62537"/>
                  </a:lnTo>
                  <a:lnTo>
                    <a:pt x="13276" y="105586"/>
                  </a:lnTo>
                  <a:lnTo>
                    <a:pt x="3432" y="153156"/>
                  </a:lnTo>
                  <a:lnTo>
                    <a:pt x="0" y="204228"/>
                  </a:lnTo>
                  <a:lnTo>
                    <a:pt x="3432" y="255300"/>
                  </a:lnTo>
                  <a:lnTo>
                    <a:pt x="13276" y="302871"/>
                  </a:lnTo>
                  <a:lnTo>
                    <a:pt x="28851" y="345919"/>
                  </a:lnTo>
                  <a:lnTo>
                    <a:pt x="49479" y="383425"/>
                  </a:lnTo>
                  <a:lnTo>
                    <a:pt x="59022" y="396595"/>
                  </a:lnTo>
                  <a:lnTo>
                    <a:pt x="278879" y="396595"/>
                  </a:lnTo>
                  <a:lnTo>
                    <a:pt x="309051" y="345919"/>
                  </a:lnTo>
                  <a:lnTo>
                    <a:pt x="324631" y="302871"/>
                  </a:lnTo>
                  <a:lnTo>
                    <a:pt x="334476" y="255300"/>
                  </a:lnTo>
                  <a:lnTo>
                    <a:pt x="337908" y="204228"/>
                  </a:lnTo>
                  <a:lnTo>
                    <a:pt x="334476" y="153156"/>
                  </a:lnTo>
                  <a:lnTo>
                    <a:pt x="324631" y="105586"/>
                  </a:lnTo>
                  <a:lnTo>
                    <a:pt x="309051" y="62537"/>
                  </a:lnTo>
                  <a:lnTo>
                    <a:pt x="288416" y="25031"/>
                  </a:lnTo>
                  <a:lnTo>
                    <a:pt x="268968" y="0"/>
                  </a:lnTo>
                  <a:close/>
                </a:path>
              </a:pathLst>
            </a:custGeom>
            <a:solidFill>
              <a:srgbClr val="1611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6" name="object 1046"/>
            <p:cNvSpPr/>
            <p:nvPr/>
          </p:nvSpPr>
          <p:spPr>
            <a:xfrm>
              <a:off x="6857067" y="8891583"/>
              <a:ext cx="335915" cy="396875"/>
            </a:xfrm>
            <a:custGeom>
              <a:avLst/>
              <a:gdLst/>
              <a:ahLst/>
              <a:cxnLst/>
              <a:rect l="l" t="t" r="r" b="b"/>
              <a:pathLst>
                <a:path w="335915" h="396875">
                  <a:moveTo>
                    <a:pt x="265733" y="0"/>
                  </a:moveTo>
                  <a:lnTo>
                    <a:pt x="69800" y="0"/>
                  </a:lnTo>
                  <a:lnTo>
                    <a:pt x="67386" y="2577"/>
                  </a:lnTo>
                  <a:lnTo>
                    <a:pt x="28653" y="63532"/>
                  </a:lnTo>
                  <a:lnTo>
                    <a:pt x="13185" y="106276"/>
                  </a:lnTo>
                  <a:lnTo>
                    <a:pt x="3409" y="153512"/>
                  </a:lnTo>
                  <a:lnTo>
                    <a:pt x="0" y="204228"/>
                  </a:lnTo>
                  <a:lnTo>
                    <a:pt x="3409" y="254945"/>
                  </a:lnTo>
                  <a:lnTo>
                    <a:pt x="13185" y="302180"/>
                  </a:lnTo>
                  <a:lnTo>
                    <a:pt x="28653" y="344924"/>
                  </a:lnTo>
                  <a:lnTo>
                    <a:pt x="49136" y="382168"/>
                  </a:lnTo>
                  <a:lnTo>
                    <a:pt x="59656" y="396595"/>
                  </a:lnTo>
                  <a:lnTo>
                    <a:pt x="275877" y="396595"/>
                  </a:lnTo>
                  <a:lnTo>
                    <a:pt x="306880" y="344924"/>
                  </a:lnTo>
                  <a:lnTo>
                    <a:pt x="322348" y="302180"/>
                  </a:lnTo>
                  <a:lnTo>
                    <a:pt x="332124" y="254945"/>
                  </a:lnTo>
                  <a:lnTo>
                    <a:pt x="335533" y="204228"/>
                  </a:lnTo>
                  <a:lnTo>
                    <a:pt x="332124" y="153512"/>
                  </a:lnTo>
                  <a:lnTo>
                    <a:pt x="322348" y="106276"/>
                  </a:lnTo>
                  <a:lnTo>
                    <a:pt x="306880" y="63532"/>
                  </a:lnTo>
                  <a:lnTo>
                    <a:pt x="286397" y="26289"/>
                  </a:lnTo>
                  <a:lnTo>
                    <a:pt x="265733" y="0"/>
                  </a:lnTo>
                  <a:close/>
                </a:path>
              </a:pathLst>
            </a:custGeom>
            <a:solidFill>
              <a:srgbClr val="1610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7" name="object 1047"/>
            <p:cNvSpPr/>
            <p:nvPr/>
          </p:nvSpPr>
          <p:spPr>
            <a:xfrm>
              <a:off x="6858263" y="8891583"/>
              <a:ext cx="333375" cy="396875"/>
            </a:xfrm>
            <a:custGeom>
              <a:avLst/>
              <a:gdLst/>
              <a:ahLst/>
              <a:cxnLst/>
              <a:rect l="l" t="t" r="r" b="b"/>
              <a:pathLst>
                <a:path w="333375" h="396875">
                  <a:moveTo>
                    <a:pt x="262342" y="0"/>
                  </a:moveTo>
                  <a:lnTo>
                    <a:pt x="70796" y="0"/>
                  </a:lnTo>
                  <a:lnTo>
                    <a:pt x="60611" y="11422"/>
                  </a:lnTo>
                  <a:lnTo>
                    <a:pt x="28444" y="64529"/>
                  </a:lnTo>
                  <a:lnTo>
                    <a:pt x="13088" y="106972"/>
                  </a:lnTo>
                  <a:lnTo>
                    <a:pt x="3383" y="153872"/>
                  </a:lnTo>
                  <a:lnTo>
                    <a:pt x="0" y="204228"/>
                  </a:lnTo>
                  <a:lnTo>
                    <a:pt x="3383" y="254584"/>
                  </a:lnTo>
                  <a:lnTo>
                    <a:pt x="13088" y="301485"/>
                  </a:lnTo>
                  <a:lnTo>
                    <a:pt x="28444" y="343928"/>
                  </a:lnTo>
                  <a:lnTo>
                    <a:pt x="48780" y="380911"/>
                  </a:lnTo>
                  <a:lnTo>
                    <a:pt x="60288" y="396595"/>
                  </a:lnTo>
                  <a:lnTo>
                    <a:pt x="272850" y="396595"/>
                  </a:lnTo>
                  <a:lnTo>
                    <a:pt x="304696" y="343928"/>
                  </a:lnTo>
                  <a:lnTo>
                    <a:pt x="320055" y="301485"/>
                  </a:lnTo>
                  <a:lnTo>
                    <a:pt x="329762" y="254584"/>
                  </a:lnTo>
                  <a:lnTo>
                    <a:pt x="333146" y="204228"/>
                  </a:lnTo>
                  <a:lnTo>
                    <a:pt x="329762" y="153872"/>
                  </a:lnTo>
                  <a:lnTo>
                    <a:pt x="320055" y="106972"/>
                  </a:lnTo>
                  <a:lnTo>
                    <a:pt x="304696" y="64529"/>
                  </a:lnTo>
                  <a:lnTo>
                    <a:pt x="284352" y="27546"/>
                  </a:lnTo>
                  <a:lnTo>
                    <a:pt x="262342" y="0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8" name="object 1048"/>
            <p:cNvSpPr/>
            <p:nvPr/>
          </p:nvSpPr>
          <p:spPr>
            <a:xfrm>
              <a:off x="6859447" y="8891583"/>
              <a:ext cx="330835" cy="396875"/>
            </a:xfrm>
            <a:custGeom>
              <a:avLst/>
              <a:gdLst/>
              <a:ahLst/>
              <a:cxnLst/>
              <a:rect l="l" t="t" r="r" b="b"/>
              <a:pathLst>
                <a:path w="330834" h="396875">
                  <a:moveTo>
                    <a:pt x="259173" y="0"/>
                  </a:moveTo>
                  <a:lnTo>
                    <a:pt x="71602" y="0"/>
                  </a:lnTo>
                  <a:lnTo>
                    <a:pt x="60187" y="12801"/>
                  </a:lnTo>
                  <a:lnTo>
                    <a:pt x="28246" y="65531"/>
                  </a:lnTo>
                  <a:lnTo>
                    <a:pt x="12998" y="107669"/>
                  </a:lnTo>
                  <a:lnTo>
                    <a:pt x="3360" y="154233"/>
                  </a:lnTo>
                  <a:lnTo>
                    <a:pt x="0" y="204228"/>
                  </a:lnTo>
                  <a:lnTo>
                    <a:pt x="3360" y="254223"/>
                  </a:lnTo>
                  <a:lnTo>
                    <a:pt x="12998" y="300788"/>
                  </a:lnTo>
                  <a:lnTo>
                    <a:pt x="28246" y="342926"/>
                  </a:lnTo>
                  <a:lnTo>
                    <a:pt x="48437" y="379641"/>
                  </a:lnTo>
                  <a:lnTo>
                    <a:pt x="61030" y="396595"/>
                  </a:lnTo>
                  <a:lnTo>
                    <a:pt x="269746" y="396595"/>
                  </a:lnTo>
                  <a:lnTo>
                    <a:pt x="302525" y="342926"/>
                  </a:lnTo>
                  <a:lnTo>
                    <a:pt x="317773" y="300788"/>
                  </a:lnTo>
                  <a:lnTo>
                    <a:pt x="327410" y="254223"/>
                  </a:lnTo>
                  <a:lnTo>
                    <a:pt x="330771" y="204228"/>
                  </a:lnTo>
                  <a:lnTo>
                    <a:pt x="327410" y="154233"/>
                  </a:lnTo>
                  <a:lnTo>
                    <a:pt x="317773" y="107669"/>
                  </a:lnTo>
                  <a:lnTo>
                    <a:pt x="302525" y="65531"/>
                  </a:lnTo>
                  <a:lnTo>
                    <a:pt x="282333" y="28816"/>
                  </a:lnTo>
                  <a:lnTo>
                    <a:pt x="259173" y="0"/>
                  </a:lnTo>
                  <a:close/>
                </a:path>
              </a:pathLst>
            </a:custGeom>
            <a:solidFill>
              <a:srgbClr val="17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9" name="object 1049"/>
            <p:cNvSpPr/>
            <p:nvPr/>
          </p:nvSpPr>
          <p:spPr>
            <a:xfrm>
              <a:off x="6860644" y="8891583"/>
              <a:ext cx="328930" cy="396875"/>
            </a:xfrm>
            <a:custGeom>
              <a:avLst/>
              <a:gdLst/>
              <a:ahLst/>
              <a:cxnLst/>
              <a:rect l="l" t="t" r="r" b="b"/>
              <a:pathLst>
                <a:path w="328929" h="396875">
                  <a:moveTo>
                    <a:pt x="72392" y="0"/>
                  </a:moveTo>
                  <a:lnTo>
                    <a:pt x="48082" y="30073"/>
                  </a:lnTo>
                  <a:lnTo>
                    <a:pt x="28037" y="66527"/>
                  </a:lnTo>
                  <a:lnTo>
                    <a:pt x="12901" y="108364"/>
                  </a:lnTo>
                  <a:lnTo>
                    <a:pt x="3335" y="154594"/>
                  </a:lnTo>
                  <a:lnTo>
                    <a:pt x="0" y="204228"/>
                  </a:lnTo>
                  <a:lnTo>
                    <a:pt x="3335" y="253862"/>
                  </a:lnTo>
                  <a:lnTo>
                    <a:pt x="12901" y="300093"/>
                  </a:lnTo>
                  <a:lnTo>
                    <a:pt x="28037" y="341929"/>
                  </a:lnTo>
                  <a:lnTo>
                    <a:pt x="48082" y="378383"/>
                  </a:lnTo>
                  <a:lnTo>
                    <a:pt x="61813" y="396595"/>
                  </a:lnTo>
                  <a:lnTo>
                    <a:pt x="266560" y="396595"/>
                  </a:lnTo>
                  <a:lnTo>
                    <a:pt x="300341" y="341929"/>
                  </a:lnTo>
                  <a:lnTo>
                    <a:pt x="315480" y="300093"/>
                  </a:lnTo>
                  <a:lnTo>
                    <a:pt x="325048" y="253862"/>
                  </a:lnTo>
                  <a:lnTo>
                    <a:pt x="328383" y="204228"/>
                  </a:lnTo>
                  <a:lnTo>
                    <a:pt x="325048" y="154594"/>
                  </a:lnTo>
                  <a:lnTo>
                    <a:pt x="315480" y="108364"/>
                  </a:lnTo>
                  <a:lnTo>
                    <a:pt x="300341" y="66527"/>
                  </a:lnTo>
                  <a:lnTo>
                    <a:pt x="280288" y="30073"/>
                  </a:lnTo>
                  <a:lnTo>
                    <a:pt x="255992" y="6"/>
                  </a:lnTo>
                  <a:lnTo>
                    <a:pt x="72392" y="0"/>
                  </a:lnTo>
                  <a:close/>
                </a:path>
              </a:pathLst>
            </a:custGeom>
            <a:solidFill>
              <a:srgbClr val="1611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0" name="object 1050"/>
            <p:cNvSpPr/>
            <p:nvPr/>
          </p:nvSpPr>
          <p:spPr>
            <a:xfrm>
              <a:off x="6861828" y="8891583"/>
              <a:ext cx="326390" cy="396875"/>
            </a:xfrm>
            <a:custGeom>
              <a:avLst/>
              <a:gdLst/>
              <a:ahLst/>
              <a:cxnLst/>
              <a:rect l="l" t="t" r="r" b="b"/>
              <a:pathLst>
                <a:path w="326390" h="396875">
                  <a:moveTo>
                    <a:pt x="252512" y="0"/>
                  </a:moveTo>
                  <a:lnTo>
                    <a:pt x="73502" y="0"/>
                  </a:lnTo>
                  <a:lnTo>
                    <a:pt x="71872" y="1485"/>
                  </a:lnTo>
                  <a:lnTo>
                    <a:pt x="47751" y="31343"/>
                  </a:lnTo>
                  <a:lnTo>
                    <a:pt x="27844" y="67529"/>
                  </a:lnTo>
                  <a:lnTo>
                    <a:pt x="12812" y="109061"/>
                  </a:lnTo>
                  <a:lnTo>
                    <a:pt x="3312" y="154955"/>
                  </a:lnTo>
                  <a:lnTo>
                    <a:pt x="0" y="204228"/>
                  </a:lnTo>
                  <a:lnTo>
                    <a:pt x="3312" y="253501"/>
                  </a:lnTo>
                  <a:lnTo>
                    <a:pt x="12812" y="299396"/>
                  </a:lnTo>
                  <a:lnTo>
                    <a:pt x="27844" y="340927"/>
                  </a:lnTo>
                  <a:lnTo>
                    <a:pt x="47751" y="377113"/>
                  </a:lnTo>
                  <a:lnTo>
                    <a:pt x="62623" y="396595"/>
                  </a:lnTo>
                  <a:lnTo>
                    <a:pt x="263392" y="396595"/>
                  </a:lnTo>
                  <a:lnTo>
                    <a:pt x="298169" y="340927"/>
                  </a:lnTo>
                  <a:lnTo>
                    <a:pt x="313197" y="299396"/>
                  </a:lnTo>
                  <a:lnTo>
                    <a:pt x="322696" y="253501"/>
                  </a:lnTo>
                  <a:lnTo>
                    <a:pt x="326008" y="204228"/>
                  </a:lnTo>
                  <a:lnTo>
                    <a:pt x="322696" y="154955"/>
                  </a:lnTo>
                  <a:lnTo>
                    <a:pt x="313197" y="109061"/>
                  </a:lnTo>
                  <a:lnTo>
                    <a:pt x="298169" y="67529"/>
                  </a:lnTo>
                  <a:lnTo>
                    <a:pt x="278269" y="31343"/>
                  </a:lnTo>
                  <a:lnTo>
                    <a:pt x="254142" y="1485"/>
                  </a:lnTo>
                  <a:lnTo>
                    <a:pt x="252512" y="0"/>
                  </a:lnTo>
                  <a:close/>
                </a:path>
              </a:pathLst>
            </a:custGeom>
            <a:solidFill>
              <a:srgbClr val="1611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1" name="object 1051"/>
            <p:cNvSpPr/>
            <p:nvPr/>
          </p:nvSpPr>
          <p:spPr>
            <a:xfrm>
              <a:off x="6863024" y="8891583"/>
              <a:ext cx="323850" cy="396875"/>
            </a:xfrm>
            <a:custGeom>
              <a:avLst/>
              <a:gdLst/>
              <a:ahLst/>
              <a:cxnLst/>
              <a:rect l="l" t="t" r="r" b="b"/>
              <a:pathLst>
                <a:path w="323850" h="396875">
                  <a:moveTo>
                    <a:pt x="249020" y="0"/>
                  </a:moveTo>
                  <a:lnTo>
                    <a:pt x="74593" y="0"/>
                  </a:lnTo>
                  <a:lnTo>
                    <a:pt x="71335" y="2968"/>
                  </a:lnTo>
                  <a:lnTo>
                    <a:pt x="27635" y="68526"/>
                  </a:lnTo>
                  <a:lnTo>
                    <a:pt x="12715" y="109756"/>
                  </a:lnTo>
                  <a:lnTo>
                    <a:pt x="3287" y="155316"/>
                  </a:lnTo>
                  <a:lnTo>
                    <a:pt x="0" y="204228"/>
                  </a:lnTo>
                  <a:lnTo>
                    <a:pt x="3287" y="253141"/>
                  </a:lnTo>
                  <a:lnTo>
                    <a:pt x="12715" y="298700"/>
                  </a:lnTo>
                  <a:lnTo>
                    <a:pt x="27635" y="339931"/>
                  </a:lnTo>
                  <a:lnTo>
                    <a:pt x="47396" y="375856"/>
                  </a:lnTo>
                  <a:lnTo>
                    <a:pt x="63407" y="396595"/>
                  </a:lnTo>
                  <a:lnTo>
                    <a:pt x="260208" y="396595"/>
                  </a:lnTo>
                  <a:lnTo>
                    <a:pt x="295985" y="339931"/>
                  </a:lnTo>
                  <a:lnTo>
                    <a:pt x="310905" y="298700"/>
                  </a:lnTo>
                  <a:lnTo>
                    <a:pt x="320334" y="253141"/>
                  </a:lnTo>
                  <a:lnTo>
                    <a:pt x="323621" y="204228"/>
                  </a:lnTo>
                  <a:lnTo>
                    <a:pt x="320334" y="155316"/>
                  </a:lnTo>
                  <a:lnTo>
                    <a:pt x="310905" y="109756"/>
                  </a:lnTo>
                  <a:lnTo>
                    <a:pt x="295985" y="68526"/>
                  </a:lnTo>
                  <a:lnTo>
                    <a:pt x="276224" y="32600"/>
                  </a:lnTo>
                  <a:lnTo>
                    <a:pt x="249020" y="0"/>
                  </a:lnTo>
                  <a:close/>
                </a:path>
              </a:pathLst>
            </a:custGeom>
            <a:solidFill>
              <a:srgbClr val="1611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2" name="object 1052"/>
            <p:cNvSpPr/>
            <p:nvPr/>
          </p:nvSpPr>
          <p:spPr>
            <a:xfrm>
              <a:off x="6864208" y="8891583"/>
              <a:ext cx="321310" cy="396875"/>
            </a:xfrm>
            <a:custGeom>
              <a:avLst/>
              <a:gdLst/>
              <a:ahLst/>
              <a:cxnLst/>
              <a:rect l="l" t="t" r="r" b="b"/>
              <a:pathLst>
                <a:path w="321309" h="396875">
                  <a:moveTo>
                    <a:pt x="245552" y="0"/>
                  </a:moveTo>
                  <a:lnTo>
                    <a:pt x="75702" y="0"/>
                  </a:lnTo>
                  <a:lnTo>
                    <a:pt x="70823" y="4446"/>
                  </a:lnTo>
                  <a:lnTo>
                    <a:pt x="27437" y="69526"/>
                  </a:lnTo>
                  <a:lnTo>
                    <a:pt x="12625" y="110448"/>
                  </a:lnTo>
                  <a:lnTo>
                    <a:pt x="3264" y="155671"/>
                  </a:lnTo>
                  <a:lnTo>
                    <a:pt x="0" y="204228"/>
                  </a:lnTo>
                  <a:lnTo>
                    <a:pt x="3264" y="252785"/>
                  </a:lnTo>
                  <a:lnTo>
                    <a:pt x="12625" y="298008"/>
                  </a:lnTo>
                  <a:lnTo>
                    <a:pt x="27437" y="338931"/>
                  </a:lnTo>
                  <a:lnTo>
                    <a:pt x="47053" y="374586"/>
                  </a:lnTo>
                  <a:lnTo>
                    <a:pt x="64212" y="396595"/>
                  </a:lnTo>
                  <a:lnTo>
                    <a:pt x="257041" y="396595"/>
                  </a:lnTo>
                  <a:lnTo>
                    <a:pt x="293814" y="338931"/>
                  </a:lnTo>
                  <a:lnTo>
                    <a:pt x="308622" y="298008"/>
                  </a:lnTo>
                  <a:lnTo>
                    <a:pt x="317982" y="252785"/>
                  </a:lnTo>
                  <a:lnTo>
                    <a:pt x="321246" y="204228"/>
                  </a:lnTo>
                  <a:lnTo>
                    <a:pt x="317982" y="155671"/>
                  </a:lnTo>
                  <a:lnTo>
                    <a:pt x="308622" y="110448"/>
                  </a:lnTo>
                  <a:lnTo>
                    <a:pt x="293814" y="69526"/>
                  </a:lnTo>
                  <a:lnTo>
                    <a:pt x="274205" y="33870"/>
                  </a:lnTo>
                  <a:lnTo>
                    <a:pt x="245552" y="0"/>
                  </a:lnTo>
                  <a:close/>
                </a:path>
              </a:pathLst>
            </a:custGeom>
            <a:solidFill>
              <a:srgbClr val="171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3" name="object 1053"/>
            <p:cNvSpPr/>
            <p:nvPr/>
          </p:nvSpPr>
          <p:spPr>
            <a:xfrm>
              <a:off x="6865405" y="8891583"/>
              <a:ext cx="319405" cy="396875"/>
            </a:xfrm>
            <a:custGeom>
              <a:avLst/>
              <a:gdLst/>
              <a:ahLst/>
              <a:cxnLst/>
              <a:rect l="l" t="t" r="r" b="b"/>
              <a:pathLst>
                <a:path w="319404" h="396875">
                  <a:moveTo>
                    <a:pt x="242060" y="0"/>
                  </a:moveTo>
                  <a:lnTo>
                    <a:pt x="76798" y="0"/>
                  </a:lnTo>
                  <a:lnTo>
                    <a:pt x="70291" y="5929"/>
                  </a:lnTo>
                  <a:lnTo>
                    <a:pt x="27228" y="70522"/>
                  </a:lnTo>
                  <a:lnTo>
                    <a:pt x="12528" y="111144"/>
                  </a:lnTo>
                  <a:lnTo>
                    <a:pt x="3238" y="156032"/>
                  </a:lnTo>
                  <a:lnTo>
                    <a:pt x="0" y="204228"/>
                  </a:lnTo>
                  <a:lnTo>
                    <a:pt x="3238" y="252424"/>
                  </a:lnTo>
                  <a:lnTo>
                    <a:pt x="12528" y="297313"/>
                  </a:lnTo>
                  <a:lnTo>
                    <a:pt x="27228" y="337934"/>
                  </a:lnTo>
                  <a:lnTo>
                    <a:pt x="46697" y="373329"/>
                  </a:lnTo>
                  <a:lnTo>
                    <a:pt x="65002" y="396595"/>
                  </a:lnTo>
                  <a:lnTo>
                    <a:pt x="253856" y="396595"/>
                  </a:lnTo>
                  <a:lnTo>
                    <a:pt x="291630" y="337934"/>
                  </a:lnTo>
                  <a:lnTo>
                    <a:pt x="306330" y="297313"/>
                  </a:lnTo>
                  <a:lnTo>
                    <a:pt x="315620" y="252424"/>
                  </a:lnTo>
                  <a:lnTo>
                    <a:pt x="318858" y="204228"/>
                  </a:lnTo>
                  <a:lnTo>
                    <a:pt x="315620" y="156032"/>
                  </a:lnTo>
                  <a:lnTo>
                    <a:pt x="306330" y="111144"/>
                  </a:lnTo>
                  <a:lnTo>
                    <a:pt x="291630" y="70522"/>
                  </a:lnTo>
                  <a:lnTo>
                    <a:pt x="272160" y="35128"/>
                  </a:lnTo>
                  <a:lnTo>
                    <a:pt x="242060" y="0"/>
                  </a:lnTo>
                  <a:close/>
                </a:path>
              </a:pathLst>
            </a:custGeom>
            <a:solidFill>
              <a:srgbClr val="1611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4" name="object 1054"/>
            <p:cNvSpPr/>
            <p:nvPr/>
          </p:nvSpPr>
          <p:spPr>
            <a:xfrm>
              <a:off x="6866589" y="8891583"/>
              <a:ext cx="316865" cy="396875"/>
            </a:xfrm>
            <a:custGeom>
              <a:avLst/>
              <a:gdLst/>
              <a:ahLst/>
              <a:cxnLst/>
              <a:rect l="l" t="t" r="r" b="b"/>
              <a:pathLst>
                <a:path w="316865" h="396875">
                  <a:moveTo>
                    <a:pt x="238586" y="0"/>
                  </a:moveTo>
                  <a:lnTo>
                    <a:pt x="77903" y="0"/>
                  </a:lnTo>
                  <a:lnTo>
                    <a:pt x="69772" y="7412"/>
                  </a:lnTo>
                  <a:lnTo>
                    <a:pt x="27030" y="71524"/>
                  </a:lnTo>
                  <a:lnTo>
                    <a:pt x="12438" y="111840"/>
                  </a:lnTo>
                  <a:lnTo>
                    <a:pt x="3215" y="156393"/>
                  </a:lnTo>
                  <a:lnTo>
                    <a:pt x="0" y="204228"/>
                  </a:lnTo>
                  <a:lnTo>
                    <a:pt x="3215" y="252063"/>
                  </a:lnTo>
                  <a:lnTo>
                    <a:pt x="12438" y="296616"/>
                  </a:lnTo>
                  <a:lnTo>
                    <a:pt x="27030" y="336932"/>
                  </a:lnTo>
                  <a:lnTo>
                    <a:pt x="46354" y="372059"/>
                  </a:lnTo>
                  <a:lnTo>
                    <a:pt x="65805" y="396595"/>
                  </a:lnTo>
                  <a:lnTo>
                    <a:pt x="250684" y="396595"/>
                  </a:lnTo>
                  <a:lnTo>
                    <a:pt x="289459" y="336932"/>
                  </a:lnTo>
                  <a:lnTo>
                    <a:pt x="304047" y="296616"/>
                  </a:lnTo>
                  <a:lnTo>
                    <a:pt x="313268" y="252063"/>
                  </a:lnTo>
                  <a:lnTo>
                    <a:pt x="316483" y="204228"/>
                  </a:lnTo>
                  <a:lnTo>
                    <a:pt x="313268" y="156393"/>
                  </a:lnTo>
                  <a:lnTo>
                    <a:pt x="304047" y="111840"/>
                  </a:lnTo>
                  <a:lnTo>
                    <a:pt x="289459" y="71524"/>
                  </a:lnTo>
                  <a:lnTo>
                    <a:pt x="270141" y="36398"/>
                  </a:lnTo>
                  <a:lnTo>
                    <a:pt x="238586" y="0"/>
                  </a:lnTo>
                  <a:close/>
                </a:path>
              </a:pathLst>
            </a:custGeom>
            <a:solidFill>
              <a:srgbClr val="1611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5" name="object 1055"/>
            <p:cNvSpPr/>
            <p:nvPr/>
          </p:nvSpPr>
          <p:spPr>
            <a:xfrm>
              <a:off x="6867786" y="8891583"/>
              <a:ext cx="314325" cy="396875"/>
            </a:xfrm>
            <a:custGeom>
              <a:avLst/>
              <a:gdLst/>
              <a:ahLst/>
              <a:cxnLst/>
              <a:rect l="l" t="t" r="r" b="b"/>
              <a:pathLst>
                <a:path w="314325" h="396875">
                  <a:moveTo>
                    <a:pt x="235092" y="0"/>
                  </a:moveTo>
                  <a:lnTo>
                    <a:pt x="79003" y="0"/>
                  </a:lnTo>
                  <a:lnTo>
                    <a:pt x="69241" y="8894"/>
                  </a:lnTo>
                  <a:lnTo>
                    <a:pt x="26821" y="72521"/>
                  </a:lnTo>
                  <a:lnTo>
                    <a:pt x="12341" y="112536"/>
                  </a:lnTo>
                  <a:lnTo>
                    <a:pt x="3190" y="156754"/>
                  </a:lnTo>
                  <a:lnTo>
                    <a:pt x="0" y="204228"/>
                  </a:lnTo>
                  <a:lnTo>
                    <a:pt x="3190" y="251703"/>
                  </a:lnTo>
                  <a:lnTo>
                    <a:pt x="12341" y="295921"/>
                  </a:lnTo>
                  <a:lnTo>
                    <a:pt x="26821" y="335936"/>
                  </a:lnTo>
                  <a:lnTo>
                    <a:pt x="45999" y="370801"/>
                  </a:lnTo>
                  <a:lnTo>
                    <a:pt x="66596" y="396595"/>
                  </a:lnTo>
                  <a:lnTo>
                    <a:pt x="247499" y="396595"/>
                  </a:lnTo>
                  <a:lnTo>
                    <a:pt x="287275" y="335936"/>
                  </a:lnTo>
                  <a:lnTo>
                    <a:pt x="301755" y="295921"/>
                  </a:lnTo>
                  <a:lnTo>
                    <a:pt x="310905" y="251703"/>
                  </a:lnTo>
                  <a:lnTo>
                    <a:pt x="314096" y="204228"/>
                  </a:lnTo>
                  <a:lnTo>
                    <a:pt x="310905" y="156754"/>
                  </a:lnTo>
                  <a:lnTo>
                    <a:pt x="301755" y="112536"/>
                  </a:lnTo>
                  <a:lnTo>
                    <a:pt x="287275" y="72521"/>
                  </a:lnTo>
                  <a:lnTo>
                    <a:pt x="268096" y="37655"/>
                  </a:lnTo>
                  <a:lnTo>
                    <a:pt x="235092" y="0"/>
                  </a:lnTo>
                  <a:close/>
                </a:path>
              </a:pathLst>
            </a:custGeom>
            <a:solidFill>
              <a:srgbClr val="1512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6" name="object 1056"/>
            <p:cNvSpPr/>
            <p:nvPr/>
          </p:nvSpPr>
          <p:spPr>
            <a:xfrm>
              <a:off x="6868983" y="8891583"/>
              <a:ext cx="311785" cy="396875"/>
            </a:xfrm>
            <a:custGeom>
              <a:avLst/>
              <a:gdLst/>
              <a:ahLst/>
              <a:cxnLst/>
              <a:rect l="l" t="t" r="r" b="b"/>
              <a:pathLst>
                <a:path w="311784" h="396875">
                  <a:moveTo>
                    <a:pt x="231609" y="0"/>
                  </a:moveTo>
                  <a:lnTo>
                    <a:pt x="80097" y="0"/>
                  </a:lnTo>
                  <a:lnTo>
                    <a:pt x="68710" y="10374"/>
                  </a:lnTo>
                  <a:lnTo>
                    <a:pt x="26612" y="73523"/>
                  </a:lnTo>
                  <a:lnTo>
                    <a:pt x="12244" y="113233"/>
                  </a:lnTo>
                  <a:lnTo>
                    <a:pt x="3165" y="157115"/>
                  </a:lnTo>
                  <a:lnTo>
                    <a:pt x="0" y="204228"/>
                  </a:lnTo>
                  <a:lnTo>
                    <a:pt x="3165" y="251342"/>
                  </a:lnTo>
                  <a:lnTo>
                    <a:pt x="12244" y="295224"/>
                  </a:lnTo>
                  <a:lnTo>
                    <a:pt x="26612" y="334934"/>
                  </a:lnTo>
                  <a:lnTo>
                    <a:pt x="45643" y="369531"/>
                  </a:lnTo>
                  <a:lnTo>
                    <a:pt x="67383" y="396595"/>
                  </a:lnTo>
                  <a:lnTo>
                    <a:pt x="244319" y="396595"/>
                  </a:lnTo>
                  <a:lnTo>
                    <a:pt x="285091" y="334934"/>
                  </a:lnTo>
                  <a:lnTo>
                    <a:pt x="299459" y="295224"/>
                  </a:lnTo>
                  <a:lnTo>
                    <a:pt x="308541" y="251342"/>
                  </a:lnTo>
                  <a:lnTo>
                    <a:pt x="311708" y="204228"/>
                  </a:lnTo>
                  <a:lnTo>
                    <a:pt x="308541" y="157115"/>
                  </a:lnTo>
                  <a:lnTo>
                    <a:pt x="299459" y="113233"/>
                  </a:lnTo>
                  <a:lnTo>
                    <a:pt x="285091" y="73523"/>
                  </a:lnTo>
                  <a:lnTo>
                    <a:pt x="266064" y="38925"/>
                  </a:lnTo>
                  <a:lnTo>
                    <a:pt x="231609" y="0"/>
                  </a:lnTo>
                  <a:close/>
                </a:path>
              </a:pathLst>
            </a:custGeom>
            <a:solidFill>
              <a:srgbClr val="1511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7" name="object 1057"/>
            <p:cNvSpPr/>
            <p:nvPr/>
          </p:nvSpPr>
          <p:spPr>
            <a:xfrm>
              <a:off x="6870167" y="8891583"/>
              <a:ext cx="309880" cy="396875"/>
            </a:xfrm>
            <a:custGeom>
              <a:avLst/>
              <a:gdLst/>
              <a:ahLst/>
              <a:cxnLst/>
              <a:rect l="l" t="t" r="r" b="b"/>
              <a:pathLst>
                <a:path w="309879" h="396875">
                  <a:moveTo>
                    <a:pt x="228066" y="0"/>
                  </a:moveTo>
                  <a:lnTo>
                    <a:pt x="81267" y="0"/>
                  </a:lnTo>
                  <a:lnTo>
                    <a:pt x="80942" y="234"/>
                  </a:lnTo>
                  <a:lnTo>
                    <a:pt x="45300" y="40182"/>
                  </a:lnTo>
                  <a:lnTo>
                    <a:pt x="26414" y="74519"/>
                  </a:lnTo>
                  <a:lnTo>
                    <a:pt x="12153" y="113928"/>
                  </a:lnTo>
                  <a:lnTo>
                    <a:pt x="3142" y="157476"/>
                  </a:lnTo>
                  <a:lnTo>
                    <a:pt x="0" y="204228"/>
                  </a:lnTo>
                  <a:lnTo>
                    <a:pt x="3142" y="250981"/>
                  </a:lnTo>
                  <a:lnTo>
                    <a:pt x="12153" y="294528"/>
                  </a:lnTo>
                  <a:lnTo>
                    <a:pt x="26414" y="333937"/>
                  </a:lnTo>
                  <a:lnTo>
                    <a:pt x="45300" y="368274"/>
                  </a:lnTo>
                  <a:lnTo>
                    <a:pt x="68185" y="396595"/>
                  </a:lnTo>
                  <a:lnTo>
                    <a:pt x="241148" y="396595"/>
                  </a:lnTo>
                  <a:lnTo>
                    <a:pt x="282919" y="333937"/>
                  </a:lnTo>
                  <a:lnTo>
                    <a:pt x="297179" y="294528"/>
                  </a:lnTo>
                  <a:lnTo>
                    <a:pt x="306191" y="250981"/>
                  </a:lnTo>
                  <a:lnTo>
                    <a:pt x="309333" y="204228"/>
                  </a:lnTo>
                  <a:lnTo>
                    <a:pt x="306191" y="157476"/>
                  </a:lnTo>
                  <a:lnTo>
                    <a:pt x="297179" y="113928"/>
                  </a:lnTo>
                  <a:lnTo>
                    <a:pt x="282919" y="74519"/>
                  </a:lnTo>
                  <a:lnTo>
                    <a:pt x="264032" y="40182"/>
                  </a:lnTo>
                  <a:lnTo>
                    <a:pt x="228391" y="234"/>
                  </a:lnTo>
                  <a:lnTo>
                    <a:pt x="228066" y="0"/>
                  </a:lnTo>
                  <a:close/>
                </a:path>
              </a:pathLst>
            </a:custGeom>
            <a:solidFill>
              <a:srgbClr val="161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8" name="object 1058"/>
            <p:cNvSpPr/>
            <p:nvPr/>
          </p:nvSpPr>
          <p:spPr>
            <a:xfrm>
              <a:off x="6871364" y="8891583"/>
              <a:ext cx="307340" cy="396875"/>
            </a:xfrm>
            <a:custGeom>
              <a:avLst/>
              <a:gdLst/>
              <a:ahLst/>
              <a:cxnLst/>
              <a:rect l="l" t="t" r="r" b="b"/>
              <a:pathLst>
                <a:path w="307340" h="396875">
                  <a:moveTo>
                    <a:pt x="223671" y="0"/>
                  </a:moveTo>
                  <a:lnTo>
                    <a:pt x="83265" y="0"/>
                  </a:lnTo>
                  <a:lnTo>
                    <a:pt x="57480" y="24592"/>
                  </a:lnTo>
                  <a:lnTo>
                    <a:pt x="33714" y="60243"/>
                  </a:lnTo>
                  <a:lnTo>
                    <a:pt x="15598" y="102988"/>
                  </a:lnTo>
                  <a:lnTo>
                    <a:pt x="4053" y="151444"/>
                  </a:lnTo>
                  <a:lnTo>
                    <a:pt x="0" y="204228"/>
                  </a:lnTo>
                  <a:lnTo>
                    <a:pt x="4053" y="257013"/>
                  </a:lnTo>
                  <a:lnTo>
                    <a:pt x="15598" y="305469"/>
                  </a:lnTo>
                  <a:lnTo>
                    <a:pt x="33714" y="348213"/>
                  </a:lnTo>
                  <a:lnTo>
                    <a:pt x="57480" y="383865"/>
                  </a:lnTo>
                  <a:lnTo>
                    <a:pt x="70827" y="396595"/>
                  </a:lnTo>
                  <a:lnTo>
                    <a:pt x="236109" y="396595"/>
                  </a:lnTo>
                  <a:lnTo>
                    <a:pt x="273227" y="348213"/>
                  </a:lnTo>
                  <a:lnTo>
                    <a:pt x="291345" y="305469"/>
                  </a:lnTo>
                  <a:lnTo>
                    <a:pt x="302892" y="257013"/>
                  </a:lnTo>
                  <a:lnTo>
                    <a:pt x="306946" y="204228"/>
                  </a:lnTo>
                  <a:lnTo>
                    <a:pt x="302892" y="151444"/>
                  </a:lnTo>
                  <a:lnTo>
                    <a:pt x="291345" y="102988"/>
                  </a:lnTo>
                  <a:lnTo>
                    <a:pt x="273227" y="60243"/>
                  </a:lnTo>
                  <a:lnTo>
                    <a:pt x="249458" y="24592"/>
                  </a:lnTo>
                  <a:lnTo>
                    <a:pt x="223671" y="0"/>
                  </a:lnTo>
                  <a:close/>
                </a:path>
              </a:pathLst>
            </a:custGeom>
            <a:solidFill>
              <a:srgbClr val="1511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9" name="object 1059"/>
            <p:cNvSpPr/>
            <p:nvPr/>
          </p:nvSpPr>
          <p:spPr>
            <a:xfrm>
              <a:off x="6872548" y="8891583"/>
              <a:ext cx="304800" cy="396875"/>
            </a:xfrm>
            <a:custGeom>
              <a:avLst/>
              <a:gdLst/>
              <a:ahLst/>
              <a:cxnLst/>
              <a:rect l="l" t="t" r="r" b="b"/>
              <a:pathLst>
                <a:path w="304800" h="396875">
                  <a:moveTo>
                    <a:pt x="220283" y="0"/>
                  </a:moveTo>
                  <a:lnTo>
                    <a:pt x="84293" y="0"/>
                  </a:lnTo>
                  <a:lnTo>
                    <a:pt x="57041" y="25989"/>
                  </a:lnTo>
                  <a:lnTo>
                    <a:pt x="33457" y="61364"/>
                  </a:lnTo>
                  <a:lnTo>
                    <a:pt x="15479" y="103776"/>
                  </a:lnTo>
                  <a:lnTo>
                    <a:pt x="4022" y="151855"/>
                  </a:lnTo>
                  <a:lnTo>
                    <a:pt x="0" y="204228"/>
                  </a:lnTo>
                  <a:lnTo>
                    <a:pt x="4022" y="256602"/>
                  </a:lnTo>
                  <a:lnTo>
                    <a:pt x="15479" y="304680"/>
                  </a:lnTo>
                  <a:lnTo>
                    <a:pt x="33457" y="347093"/>
                  </a:lnTo>
                  <a:lnTo>
                    <a:pt x="57041" y="382467"/>
                  </a:lnTo>
                  <a:lnTo>
                    <a:pt x="71855" y="396595"/>
                  </a:lnTo>
                  <a:lnTo>
                    <a:pt x="232721" y="396595"/>
                  </a:lnTo>
                  <a:lnTo>
                    <a:pt x="271118" y="347093"/>
                  </a:lnTo>
                  <a:lnTo>
                    <a:pt x="289094" y="304680"/>
                  </a:lnTo>
                  <a:lnTo>
                    <a:pt x="300549" y="256602"/>
                  </a:lnTo>
                  <a:lnTo>
                    <a:pt x="304571" y="204228"/>
                  </a:lnTo>
                  <a:lnTo>
                    <a:pt x="300549" y="151855"/>
                  </a:lnTo>
                  <a:lnTo>
                    <a:pt x="289094" y="103776"/>
                  </a:lnTo>
                  <a:lnTo>
                    <a:pt x="271118" y="61364"/>
                  </a:lnTo>
                  <a:lnTo>
                    <a:pt x="247535" y="25989"/>
                  </a:lnTo>
                  <a:lnTo>
                    <a:pt x="220283" y="0"/>
                  </a:lnTo>
                  <a:close/>
                </a:path>
              </a:pathLst>
            </a:custGeom>
            <a:solidFill>
              <a:srgbClr val="161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0" name="object 1060"/>
            <p:cNvSpPr/>
            <p:nvPr/>
          </p:nvSpPr>
          <p:spPr>
            <a:xfrm>
              <a:off x="6873744" y="8891583"/>
              <a:ext cx="302260" cy="396875"/>
            </a:xfrm>
            <a:custGeom>
              <a:avLst/>
              <a:gdLst/>
              <a:ahLst/>
              <a:cxnLst/>
              <a:rect l="l" t="t" r="r" b="b"/>
              <a:pathLst>
                <a:path w="302259" h="396875">
                  <a:moveTo>
                    <a:pt x="216357" y="0"/>
                  </a:moveTo>
                  <a:lnTo>
                    <a:pt x="85820" y="0"/>
                  </a:lnTo>
                  <a:lnTo>
                    <a:pt x="84642" y="631"/>
                  </a:lnTo>
                  <a:lnTo>
                    <a:pt x="56589" y="27383"/>
                  </a:lnTo>
                  <a:lnTo>
                    <a:pt x="33191" y="62479"/>
                  </a:lnTo>
                  <a:lnTo>
                    <a:pt x="15356" y="104559"/>
                  </a:lnTo>
                  <a:lnTo>
                    <a:pt x="3990" y="152262"/>
                  </a:lnTo>
                  <a:lnTo>
                    <a:pt x="0" y="204228"/>
                  </a:lnTo>
                  <a:lnTo>
                    <a:pt x="3990" y="256195"/>
                  </a:lnTo>
                  <a:lnTo>
                    <a:pt x="15356" y="303898"/>
                  </a:lnTo>
                  <a:lnTo>
                    <a:pt x="33191" y="345977"/>
                  </a:lnTo>
                  <a:lnTo>
                    <a:pt x="56589" y="381073"/>
                  </a:lnTo>
                  <a:lnTo>
                    <a:pt x="72866" y="396595"/>
                  </a:lnTo>
                  <a:lnTo>
                    <a:pt x="229312" y="396595"/>
                  </a:lnTo>
                  <a:lnTo>
                    <a:pt x="268988" y="345977"/>
                  </a:lnTo>
                  <a:lnTo>
                    <a:pt x="286825" y="303898"/>
                  </a:lnTo>
                  <a:lnTo>
                    <a:pt x="298193" y="256195"/>
                  </a:lnTo>
                  <a:lnTo>
                    <a:pt x="302183" y="204228"/>
                  </a:lnTo>
                  <a:lnTo>
                    <a:pt x="298193" y="152262"/>
                  </a:lnTo>
                  <a:lnTo>
                    <a:pt x="286825" y="104559"/>
                  </a:lnTo>
                  <a:lnTo>
                    <a:pt x="268988" y="62479"/>
                  </a:lnTo>
                  <a:lnTo>
                    <a:pt x="245589" y="27383"/>
                  </a:lnTo>
                  <a:lnTo>
                    <a:pt x="217535" y="631"/>
                  </a:lnTo>
                  <a:lnTo>
                    <a:pt x="216357" y="0"/>
                  </a:lnTo>
                  <a:close/>
                </a:path>
              </a:pathLst>
            </a:custGeom>
            <a:solidFill>
              <a:srgbClr val="1612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1" name="object 1061"/>
            <p:cNvSpPr/>
            <p:nvPr/>
          </p:nvSpPr>
          <p:spPr>
            <a:xfrm>
              <a:off x="6874929" y="8891583"/>
              <a:ext cx="300355" cy="396875"/>
            </a:xfrm>
            <a:custGeom>
              <a:avLst/>
              <a:gdLst/>
              <a:ahLst/>
              <a:cxnLst/>
              <a:rect l="l" t="t" r="r" b="b"/>
              <a:pathLst>
                <a:path w="300354" h="396875">
                  <a:moveTo>
                    <a:pt x="209648" y="0"/>
                  </a:moveTo>
                  <a:lnTo>
                    <a:pt x="90165" y="0"/>
                  </a:lnTo>
                  <a:lnTo>
                    <a:pt x="74248" y="10074"/>
                  </a:lnTo>
                  <a:lnTo>
                    <a:pt x="43908" y="45234"/>
                  </a:lnTo>
                  <a:lnTo>
                    <a:pt x="20467" y="90741"/>
                  </a:lnTo>
                  <a:lnTo>
                    <a:pt x="5355" y="144454"/>
                  </a:lnTo>
                  <a:lnTo>
                    <a:pt x="0" y="204228"/>
                  </a:lnTo>
                  <a:lnTo>
                    <a:pt x="5355" y="264002"/>
                  </a:lnTo>
                  <a:lnTo>
                    <a:pt x="20467" y="317715"/>
                  </a:lnTo>
                  <a:lnTo>
                    <a:pt x="43908" y="363223"/>
                  </a:lnTo>
                  <a:lnTo>
                    <a:pt x="72706" y="396595"/>
                  </a:lnTo>
                  <a:lnTo>
                    <a:pt x="227105" y="396595"/>
                  </a:lnTo>
                  <a:lnTo>
                    <a:pt x="255901" y="363223"/>
                  </a:lnTo>
                  <a:lnTo>
                    <a:pt x="279341" y="317715"/>
                  </a:lnTo>
                  <a:lnTo>
                    <a:pt x="294453" y="264002"/>
                  </a:lnTo>
                  <a:lnTo>
                    <a:pt x="299808" y="204228"/>
                  </a:lnTo>
                  <a:lnTo>
                    <a:pt x="294453" y="144454"/>
                  </a:lnTo>
                  <a:lnTo>
                    <a:pt x="279341" y="90741"/>
                  </a:lnTo>
                  <a:lnTo>
                    <a:pt x="255901" y="45234"/>
                  </a:lnTo>
                  <a:lnTo>
                    <a:pt x="225563" y="10074"/>
                  </a:lnTo>
                  <a:lnTo>
                    <a:pt x="209648" y="0"/>
                  </a:lnTo>
                  <a:close/>
                </a:path>
              </a:pathLst>
            </a:custGeom>
            <a:solidFill>
              <a:srgbClr val="1512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2" name="object 1062"/>
            <p:cNvSpPr/>
            <p:nvPr/>
          </p:nvSpPr>
          <p:spPr>
            <a:xfrm>
              <a:off x="6876124" y="8891583"/>
              <a:ext cx="297815" cy="396875"/>
            </a:xfrm>
            <a:custGeom>
              <a:avLst/>
              <a:gdLst/>
              <a:ahLst/>
              <a:cxnLst/>
              <a:rect l="l" t="t" r="r" b="b"/>
              <a:pathLst>
                <a:path w="297815" h="396875">
                  <a:moveTo>
                    <a:pt x="205403" y="0"/>
                  </a:moveTo>
                  <a:lnTo>
                    <a:pt x="92006" y="0"/>
                  </a:lnTo>
                  <a:lnTo>
                    <a:pt x="73648" y="11621"/>
                  </a:lnTo>
                  <a:lnTo>
                    <a:pt x="43553" y="46501"/>
                  </a:lnTo>
                  <a:lnTo>
                    <a:pt x="20301" y="91646"/>
                  </a:lnTo>
                  <a:lnTo>
                    <a:pt x="5311" y="144931"/>
                  </a:lnTo>
                  <a:lnTo>
                    <a:pt x="0" y="204228"/>
                  </a:lnTo>
                  <a:lnTo>
                    <a:pt x="5311" y="263526"/>
                  </a:lnTo>
                  <a:lnTo>
                    <a:pt x="20301" y="316810"/>
                  </a:lnTo>
                  <a:lnTo>
                    <a:pt x="43553" y="361956"/>
                  </a:lnTo>
                  <a:lnTo>
                    <a:pt x="73441" y="396595"/>
                  </a:lnTo>
                  <a:lnTo>
                    <a:pt x="223970" y="396595"/>
                  </a:lnTo>
                  <a:lnTo>
                    <a:pt x="253861" y="361956"/>
                  </a:lnTo>
                  <a:lnTo>
                    <a:pt x="277116" y="316810"/>
                  </a:lnTo>
                  <a:lnTo>
                    <a:pt x="292108" y="263526"/>
                  </a:lnTo>
                  <a:lnTo>
                    <a:pt x="297421" y="204228"/>
                  </a:lnTo>
                  <a:lnTo>
                    <a:pt x="292108" y="144931"/>
                  </a:lnTo>
                  <a:lnTo>
                    <a:pt x="277116" y="91646"/>
                  </a:lnTo>
                  <a:lnTo>
                    <a:pt x="253861" y="46501"/>
                  </a:lnTo>
                  <a:lnTo>
                    <a:pt x="223763" y="11621"/>
                  </a:lnTo>
                  <a:lnTo>
                    <a:pt x="205403" y="0"/>
                  </a:lnTo>
                  <a:close/>
                </a:path>
              </a:pathLst>
            </a:custGeom>
            <a:solidFill>
              <a:srgbClr val="1512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3" name="object 1063"/>
            <p:cNvSpPr/>
            <p:nvPr/>
          </p:nvSpPr>
          <p:spPr>
            <a:xfrm>
              <a:off x="6877309" y="8891583"/>
              <a:ext cx="295275" cy="396875"/>
            </a:xfrm>
            <a:custGeom>
              <a:avLst/>
              <a:gdLst/>
              <a:ahLst/>
              <a:cxnLst/>
              <a:rect l="l" t="t" r="r" b="b"/>
              <a:pathLst>
                <a:path w="295275" h="396875">
                  <a:moveTo>
                    <a:pt x="201179" y="0"/>
                  </a:moveTo>
                  <a:lnTo>
                    <a:pt x="93867" y="0"/>
                  </a:lnTo>
                  <a:lnTo>
                    <a:pt x="73067" y="13165"/>
                  </a:lnTo>
                  <a:lnTo>
                    <a:pt x="43210" y="47763"/>
                  </a:lnTo>
                  <a:lnTo>
                    <a:pt x="20142" y="92545"/>
                  </a:lnTo>
                  <a:lnTo>
                    <a:pt x="5269" y="145403"/>
                  </a:lnTo>
                  <a:lnTo>
                    <a:pt x="0" y="204228"/>
                  </a:lnTo>
                  <a:lnTo>
                    <a:pt x="5269" y="263053"/>
                  </a:lnTo>
                  <a:lnTo>
                    <a:pt x="20142" y="315912"/>
                  </a:lnTo>
                  <a:lnTo>
                    <a:pt x="43210" y="360694"/>
                  </a:lnTo>
                  <a:lnTo>
                    <a:pt x="73067" y="395292"/>
                  </a:lnTo>
                  <a:lnTo>
                    <a:pt x="75126" y="396595"/>
                  </a:lnTo>
                  <a:lnTo>
                    <a:pt x="219919" y="396595"/>
                  </a:lnTo>
                  <a:lnTo>
                    <a:pt x="251836" y="360694"/>
                  </a:lnTo>
                  <a:lnTo>
                    <a:pt x="274904" y="315912"/>
                  </a:lnTo>
                  <a:lnTo>
                    <a:pt x="289776" y="263053"/>
                  </a:lnTo>
                  <a:lnTo>
                    <a:pt x="295046" y="204228"/>
                  </a:lnTo>
                  <a:lnTo>
                    <a:pt x="289776" y="145403"/>
                  </a:lnTo>
                  <a:lnTo>
                    <a:pt x="274904" y="92545"/>
                  </a:lnTo>
                  <a:lnTo>
                    <a:pt x="251836" y="47763"/>
                  </a:lnTo>
                  <a:lnTo>
                    <a:pt x="221979" y="13165"/>
                  </a:lnTo>
                  <a:lnTo>
                    <a:pt x="201179" y="0"/>
                  </a:lnTo>
                  <a:close/>
                </a:path>
              </a:pathLst>
            </a:custGeom>
            <a:solidFill>
              <a:srgbClr val="1612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4" name="object 1064"/>
            <p:cNvSpPr/>
            <p:nvPr/>
          </p:nvSpPr>
          <p:spPr>
            <a:xfrm>
              <a:off x="6878505" y="8891583"/>
              <a:ext cx="292735" cy="396875"/>
            </a:xfrm>
            <a:custGeom>
              <a:avLst/>
              <a:gdLst/>
              <a:ahLst/>
              <a:cxnLst/>
              <a:rect l="l" t="t" r="r" b="b"/>
              <a:pathLst>
                <a:path w="292734" h="396875">
                  <a:moveTo>
                    <a:pt x="196956" y="0"/>
                  </a:moveTo>
                  <a:lnTo>
                    <a:pt x="95697" y="0"/>
                  </a:lnTo>
                  <a:lnTo>
                    <a:pt x="72470" y="14702"/>
                  </a:lnTo>
                  <a:lnTo>
                    <a:pt x="42856" y="49023"/>
                  </a:lnTo>
                  <a:lnTo>
                    <a:pt x="19976" y="93446"/>
                  </a:lnTo>
                  <a:lnTo>
                    <a:pt x="5226" y="145879"/>
                  </a:lnTo>
                  <a:lnTo>
                    <a:pt x="0" y="204228"/>
                  </a:lnTo>
                  <a:lnTo>
                    <a:pt x="5226" y="262578"/>
                  </a:lnTo>
                  <a:lnTo>
                    <a:pt x="19976" y="315010"/>
                  </a:lnTo>
                  <a:lnTo>
                    <a:pt x="42856" y="359433"/>
                  </a:lnTo>
                  <a:lnTo>
                    <a:pt x="72470" y="393755"/>
                  </a:lnTo>
                  <a:lnTo>
                    <a:pt x="76958" y="396595"/>
                  </a:lnTo>
                  <a:lnTo>
                    <a:pt x="215694" y="396595"/>
                  </a:lnTo>
                  <a:lnTo>
                    <a:pt x="249797" y="359433"/>
                  </a:lnTo>
                  <a:lnTo>
                    <a:pt x="272679" y="315010"/>
                  </a:lnTo>
                  <a:lnTo>
                    <a:pt x="287431" y="262578"/>
                  </a:lnTo>
                  <a:lnTo>
                    <a:pt x="292658" y="204228"/>
                  </a:lnTo>
                  <a:lnTo>
                    <a:pt x="287431" y="145879"/>
                  </a:lnTo>
                  <a:lnTo>
                    <a:pt x="272679" y="93446"/>
                  </a:lnTo>
                  <a:lnTo>
                    <a:pt x="249797" y="49023"/>
                  </a:lnTo>
                  <a:lnTo>
                    <a:pt x="220182" y="14702"/>
                  </a:lnTo>
                  <a:lnTo>
                    <a:pt x="196956" y="0"/>
                  </a:lnTo>
                  <a:close/>
                </a:path>
              </a:pathLst>
            </a:custGeom>
            <a:solidFill>
              <a:srgbClr val="151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5" name="object 1065"/>
            <p:cNvSpPr/>
            <p:nvPr/>
          </p:nvSpPr>
          <p:spPr>
            <a:xfrm>
              <a:off x="6879689" y="8891583"/>
              <a:ext cx="290830" cy="396875"/>
            </a:xfrm>
            <a:custGeom>
              <a:avLst/>
              <a:gdLst/>
              <a:ahLst/>
              <a:cxnLst/>
              <a:rect l="l" t="t" r="r" b="b"/>
              <a:pathLst>
                <a:path w="290829" h="396875">
                  <a:moveTo>
                    <a:pt x="192729" y="0"/>
                  </a:moveTo>
                  <a:lnTo>
                    <a:pt x="97560" y="0"/>
                  </a:lnTo>
                  <a:lnTo>
                    <a:pt x="71889" y="16248"/>
                  </a:lnTo>
                  <a:lnTo>
                    <a:pt x="42513" y="50290"/>
                  </a:lnTo>
                  <a:lnTo>
                    <a:pt x="19817" y="94351"/>
                  </a:lnTo>
                  <a:lnTo>
                    <a:pt x="5184" y="146355"/>
                  </a:lnTo>
                  <a:lnTo>
                    <a:pt x="0" y="204228"/>
                  </a:lnTo>
                  <a:lnTo>
                    <a:pt x="5184" y="262101"/>
                  </a:lnTo>
                  <a:lnTo>
                    <a:pt x="19817" y="314106"/>
                  </a:lnTo>
                  <a:lnTo>
                    <a:pt x="42513" y="358166"/>
                  </a:lnTo>
                  <a:lnTo>
                    <a:pt x="71889" y="392208"/>
                  </a:lnTo>
                  <a:lnTo>
                    <a:pt x="78820" y="396595"/>
                  </a:lnTo>
                  <a:lnTo>
                    <a:pt x="211467" y="396595"/>
                  </a:lnTo>
                  <a:lnTo>
                    <a:pt x="247772" y="358166"/>
                  </a:lnTo>
                  <a:lnTo>
                    <a:pt x="270467" y="314106"/>
                  </a:lnTo>
                  <a:lnTo>
                    <a:pt x="285099" y="262101"/>
                  </a:lnTo>
                  <a:lnTo>
                    <a:pt x="290283" y="204228"/>
                  </a:lnTo>
                  <a:lnTo>
                    <a:pt x="285099" y="146355"/>
                  </a:lnTo>
                  <a:lnTo>
                    <a:pt x="270467" y="94351"/>
                  </a:lnTo>
                  <a:lnTo>
                    <a:pt x="247772" y="50290"/>
                  </a:lnTo>
                  <a:lnTo>
                    <a:pt x="218398" y="16248"/>
                  </a:lnTo>
                  <a:lnTo>
                    <a:pt x="192729" y="0"/>
                  </a:lnTo>
                  <a:close/>
                </a:path>
              </a:pathLst>
            </a:custGeom>
            <a:solidFill>
              <a:srgbClr val="1613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6" name="object 1066"/>
            <p:cNvSpPr/>
            <p:nvPr/>
          </p:nvSpPr>
          <p:spPr>
            <a:xfrm>
              <a:off x="6880886" y="8891583"/>
              <a:ext cx="288290" cy="396875"/>
            </a:xfrm>
            <a:custGeom>
              <a:avLst/>
              <a:gdLst/>
              <a:ahLst/>
              <a:cxnLst/>
              <a:rect l="l" t="t" r="r" b="b"/>
              <a:pathLst>
                <a:path w="288290" h="396875">
                  <a:moveTo>
                    <a:pt x="188485" y="0"/>
                  </a:moveTo>
                  <a:lnTo>
                    <a:pt x="99404" y="0"/>
                  </a:lnTo>
                  <a:lnTo>
                    <a:pt x="71294" y="17792"/>
                  </a:lnTo>
                  <a:lnTo>
                    <a:pt x="42162" y="51552"/>
                  </a:lnTo>
                  <a:lnTo>
                    <a:pt x="19653" y="95250"/>
                  </a:lnTo>
                  <a:lnTo>
                    <a:pt x="5142" y="146827"/>
                  </a:lnTo>
                  <a:lnTo>
                    <a:pt x="0" y="204228"/>
                  </a:lnTo>
                  <a:lnTo>
                    <a:pt x="5142" y="261629"/>
                  </a:lnTo>
                  <a:lnTo>
                    <a:pt x="19653" y="313207"/>
                  </a:lnTo>
                  <a:lnTo>
                    <a:pt x="42162" y="356904"/>
                  </a:lnTo>
                  <a:lnTo>
                    <a:pt x="71294" y="390664"/>
                  </a:lnTo>
                  <a:lnTo>
                    <a:pt x="80664" y="396595"/>
                  </a:lnTo>
                  <a:lnTo>
                    <a:pt x="207226" y="396595"/>
                  </a:lnTo>
                  <a:lnTo>
                    <a:pt x="245732" y="356904"/>
                  </a:lnTo>
                  <a:lnTo>
                    <a:pt x="268241" y="313207"/>
                  </a:lnTo>
                  <a:lnTo>
                    <a:pt x="282753" y="261629"/>
                  </a:lnTo>
                  <a:lnTo>
                    <a:pt x="287896" y="204228"/>
                  </a:lnTo>
                  <a:lnTo>
                    <a:pt x="282753" y="146827"/>
                  </a:lnTo>
                  <a:lnTo>
                    <a:pt x="268241" y="95250"/>
                  </a:lnTo>
                  <a:lnTo>
                    <a:pt x="245732" y="51552"/>
                  </a:lnTo>
                  <a:lnTo>
                    <a:pt x="216597" y="17792"/>
                  </a:lnTo>
                  <a:lnTo>
                    <a:pt x="188485" y="0"/>
                  </a:lnTo>
                  <a:close/>
                </a:path>
              </a:pathLst>
            </a:custGeom>
            <a:solidFill>
              <a:srgbClr val="161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7" name="object 1067"/>
            <p:cNvSpPr/>
            <p:nvPr/>
          </p:nvSpPr>
          <p:spPr>
            <a:xfrm>
              <a:off x="6882083" y="8891583"/>
              <a:ext cx="285750" cy="396875"/>
            </a:xfrm>
            <a:custGeom>
              <a:avLst/>
              <a:gdLst/>
              <a:ahLst/>
              <a:cxnLst/>
              <a:rect l="l" t="t" r="r" b="b"/>
              <a:pathLst>
                <a:path w="285750" h="396875">
                  <a:moveTo>
                    <a:pt x="184263" y="0"/>
                  </a:moveTo>
                  <a:lnTo>
                    <a:pt x="101233" y="0"/>
                  </a:lnTo>
                  <a:lnTo>
                    <a:pt x="70698" y="19329"/>
                  </a:lnTo>
                  <a:lnTo>
                    <a:pt x="41808" y="52812"/>
                  </a:lnTo>
                  <a:lnTo>
                    <a:pt x="19488" y="96151"/>
                  </a:lnTo>
                  <a:lnTo>
                    <a:pt x="5098" y="147303"/>
                  </a:lnTo>
                  <a:lnTo>
                    <a:pt x="0" y="204228"/>
                  </a:lnTo>
                  <a:lnTo>
                    <a:pt x="5098" y="261153"/>
                  </a:lnTo>
                  <a:lnTo>
                    <a:pt x="19488" y="312306"/>
                  </a:lnTo>
                  <a:lnTo>
                    <a:pt x="41808" y="355644"/>
                  </a:lnTo>
                  <a:lnTo>
                    <a:pt x="70698" y="389127"/>
                  </a:lnTo>
                  <a:lnTo>
                    <a:pt x="82495" y="396595"/>
                  </a:lnTo>
                  <a:lnTo>
                    <a:pt x="203002" y="396595"/>
                  </a:lnTo>
                  <a:lnTo>
                    <a:pt x="243693" y="355644"/>
                  </a:lnTo>
                  <a:lnTo>
                    <a:pt x="266017" y="312306"/>
                  </a:lnTo>
                  <a:lnTo>
                    <a:pt x="280408" y="261153"/>
                  </a:lnTo>
                  <a:lnTo>
                    <a:pt x="285508" y="204228"/>
                  </a:lnTo>
                  <a:lnTo>
                    <a:pt x="280408" y="147303"/>
                  </a:lnTo>
                  <a:lnTo>
                    <a:pt x="266017" y="96151"/>
                  </a:lnTo>
                  <a:lnTo>
                    <a:pt x="243693" y="52812"/>
                  </a:lnTo>
                  <a:lnTo>
                    <a:pt x="214800" y="19329"/>
                  </a:lnTo>
                  <a:lnTo>
                    <a:pt x="184263" y="0"/>
                  </a:lnTo>
                  <a:close/>
                </a:path>
              </a:pathLst>
            </a:custGeom>
            <a:solidFill>
              <a:srgbClr val="1513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8" name="object 1068"/>
            <p:cNvSpPr/>
            <p:nvPr/>
          </p:nvSpPr>
          <p:spPr>
            <a:xfrm>
              <a:off x="6883267" y="8891583"/>
              <a:ext cx="283210" cy="396875"/>
            </a:xfrm>
            <a:custGeom>
              <a:avLst/>
              <a:gdLst/>
              <a:ahLst/>
              <a:cxnLst/>
              <a:rect l="l" t="t" r="r" b="b"/>
              <a:pathLst>
                <a:path w="283209" h="396875">
                  <a:moveTo>
                    <a:pt x="180036" y="0"/>
                  </a:moveTo>
                  <a:lnTo>
                    <a:pt x="103096" y="0"/>
                  </a:lnTo>
                  <a:lnTo>
                    <a:pt x="70117" y="20876"/>
                  </a:lnTo>
                  <a:lnTo>
                    <a:pt x="41465" y="54079"/>
                  </a:lnTo>
                  <a:lnTo>
                    <a:pt x="19328" y="97055"/>
                  </a:lnTo>
                  <a:lnTo>
                    <a:pt x="5057" y="147780"/>
                  </a:lnTo>
                  <a:lnTo>
                    <a:pt x="0" y="204228"/>
                  </a:lnTo>
                  <a:lnTo>
                    <a:pt x="5057" y="260677"/>
                  </a:lnTo>
                  <a:lnTo>
                    <a:pt x="19328" y="311401"/>
                  </a:lnTo>
                  <a:lnTo>
                    <a:pt x="41465" y="354377"/>
                  </a:lnTo>
                  <a:lnTo>
                    <a:pt x="70117" y="387580"/>
                  </a:lnTo>
                  <a:lnTo>
                    <a:pt x="84358" y="396595"/>
                  </a:lnTo>
                  <a:lnTo>
                    <a:pt x="198775" y="396595"/>
                  </a:lnTo>
                  <a:lnTo>
                    <a:pt x="241668" y="354377"/>
                  </a:lnTo>
                  <a:lnTo>
                    <a:pt x="263804" y="311401"/>
                  </a:lnTo>
                  <a:lnTo>
                    <a:pt x="278076" y="260677"/>
                  </a:lnTo>
                  <a:lnTo>
                    <a:pt x="283133" y="204228"/>
                  </a:lnTo>
                  <a:lnTo>
                    <a:pt x="278076" y="147780"/>
                  </a:lnTo>
                  <a:lnTo>
                    <a:pt x="263804" y="97055"/>
                  </a:lnTo>
                  <a:lnTo>
                    <a:pt x="241668" y="54079"/>
                  </a:lnTo>
                  <a:lnTo>
                    <a:pt x="213016" y="20876"/>
                  </a:lnTo>
                  <a:lnTo>
                    <a:pt x="180036" y="0"/>
                  </a:lnTo>
                  <a:close/>
                </a:path>
              </a:pathLst>
            </a:custGeom>
            <a:solidFill>
              <a:srgbClr val="1514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9" name="object 1069"/>
            <p:cNvSpPr/>
            <p:nvPr/>
          </p:nvSpPr>
          <p:spPr>
            <a:xfrm>
              <a:off x="6884464" y="8891583"/>
              <a:ext cx="281305" cy="396875"/>
            </a:xfrm>
            <a:custGeom>
              <a:avLst/>
              <a:gdLst/>
              <a:ahLst/>
              <a:cxnLst/>
              <a:rect l="l" t="t" r="r" b="b"/>
              <a:pathLst>
                <a:path w="281304" h="396875">
                  <a:moveTo>
                    <a:pt x="171753" y="0"/>
                  </a:moveTo>
                  <a:lnTo>
                    <a:pt x="108988" y="0"/>
                  </a:lnTo>
                  <a:lnTo>
                    <a:pt x="103053" y="1195"/>
                  </a:lnTo>
                  <a:lnTo>
                    <a:pt x="69520" y="22420"/>
                  </a:lnTo>
                  <a:lnTo>
                    <a:pt x="41111" y="55341"/>
                  </a:lnTo>
                  <a:lnTo>
                    <a:pt x="19163" y="97954"/>
                  </a:lnTo>
                  <a:lnTo>
                    <a:pt x="5013" y="148252"/>
                  </a:lnTo>
                  <a:lnTo>
                    <a:pt x="0" y="204228"/>
                  </a:lnTo>
                  <a:lnTo>
                    <a:pt x="5013" y="260205"/>
                  </a:lnTo>
                  <a:lnTo>
                    <a:pt x="19163" y="310502"/>
                  </a:lnTo>
                  <a:lnTo>
                    <a:pt x="41111" y="353115"/>
                  </a:lnTo>
                  <a:lnTo>
                    <a:pt x="69520" y="386037"/>
                  </a:lnTo>
                  <a:lnTo>
                    <a:pt x="86202" y="396595"/>
                  </a:lnTo>
                  <a:lnTo>
                    <a:pt x="194538" y="396595"/>
                  </a:lnTo>
                  <a:lnTo>
                    <a:pt x="239629" y="353115"/>
                  </a:lnTo>
                  <a:lnTo>
                    <a:pt x="261580" y="310502"/>
                  </a:lnTo>
                  <a:lnTo>
                    <a:pt x="275731" y="260205"/>
                  </a:lnTo>
                  <a:lnTo>
                    <a:pt x="280746" y="204228"/>
                  </a:lnTo>
                  <a:lnTo>
                    <a:pt x="275731" y="148252"/>
                  </a:lnTo>
                  <a:lnTo>
                    <a:pt x="261580" y="97954"/>
                  </a:lnTo>
                  <a:lnTo>
                    <a:pt x="239629" y="55341"/>
                  </a:lnTo>
                  <a:lnTo>
                    <a:pt x="211219" y="22420"/>
                  </a:lnTo>
                  <a:lnTo>
                    <a:pt x="177688" y="1195"/>
                  </a:lnTo>
                  <a:lnTo>
                    <a:pt x="171753" y="0"/>
                  </a:lnTo>
                  <a:close/>
                </a:path>
              </a:pathLst>
            </a:custGeom>
            <a:solidFill>
              <a:srgbClr val="1514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0" name="object 1070"/>
            <p:cNvSpPr/>
            <p:nvPr/>
          </p:nvSpPr>
          <p:spPr>
            <a:xfrm>
              <a:off x="6885648" y="8891583"/>
              <a:ext cx="278765" cy="396875"/>
            </a:xfrm>
            <a:custGeom>
              <a:avLst/>
              <a:gdLst/>
              <a:ahLst/>
              <a:cxnLst/>
              <a:rect l="l" t="t" r="r" b="b"/>
              <a:pathLst>
                <a:path w="278765" h="396875">
                  <a:moveTo>
                    <a:pt x="161747" y="0"/>
                  </a:moveTo>
                  <a:lnTo>
                    <a:pt x="116633" y="0"/>
                  </a:lnTo>
                  <a:lnTo>
                    <a:pt x="102189" y="2911"/>
                  </a:lnTo>
                  <a:lnTo>
                    <a:pt x="68939" y="23957"/>
                  </a:lnTo>
                  <a:lnTo>
                    <a:pt x="40768" y="56602"/>
                  </a:lnTo>
                  <a:lnTo>
                    <a:pt x="19003" y="98855"/>
                  </a:lnTo>
                  <a:lnTo>
                    <a:pt x="4972" y="148727"/>
                  </a:lnTo>
                  <a:lnTo>
                    <a:pt x="0" y="204228"/>
                  </a:lnTo>
                  <a:lnTo>
                    <a:pt x="4972" y="259729"/>
                  </a:lnTo>
                  <a:lnTo>
                    <a:pt x="19003" y="309601"/>
                  </a:lnTo>
                  <a:lnTo>
                    <a:pt x="40768" y="351855"/>
                  </a:lnTo>
                  <a:lnTo>
                    <a:pt x="68939" y="384500"/>
                  </a:lnTo>
                  <a:lnTo>
                    <a:pt x="88048" y="396595"/>
                  </a:lnTo>
                  <a:lnTo>
                    <a:pt x="190328" y="396595"/>
                  </a:lnTo>
                  <a:lnTo>
                    <a:pt x="237604" y="351855"/>
                  </a:lnTo>
                  <a:lnTo>
                    <a:pt x="259367" y="309601"/>
                  </a:lnTo>
                  <a:lnTo>
                    <a:pt x="273399" y="259729"/>
                  </a:lnTo>
                  <a:lnTo>
                    <a:pt x="278371" y="204228"/>
                  </a:lnTo>
                  <a:lnTo>
                    <a:pt x="273399" y="148727"/>
                  </a:lnTo>
                  <a:lnTo>
                    <a:pt x="259367" y="98855"/>
                  </a:lnTo>
                  <a:lnTo>
                    <a:pt x="237604" y="56602"/>
                  </a:lnTo>
                  <a:lnTo>
                    <a:pt x="209435" y="23957"/>
                  </a:lnTo>
                  <a:lnTo>
                    <a:pt x="176189" y="2911"/>
                  </a:lnTo>
                  <a:lnTo>
                    <a:pt x="161747" y="0"/>
                  </a:lnTo>
                  <a:close/>
                </a:path>
              </a:pathLst>
            </a:custGeom>
            <a:solidFill>
              <a:srgbClr val="1614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1" name="object 1071"/>
            <p:cNvSpPr/>
            <p:nvPr/>
          </p:nvSpPr>
          <p:spPr>
            <a:xfrm>
              <a:off x="6886844" y="8891583"/>
              <a:ext cx="276225" cy="396875"/>
            </a:xfrm>
            <a:custGeom>
              <a:avLst/>
              <a:gdLst/>
              <a:ahLst/>
              <a:cxnLst/>
              <a:rect l="l" t="t" r="r" b="b"/>
              <a:pathLst>
                <a:path w="276225" h="396875">
                  <a:moveTo>
                    <a:pt x="151659" y="0"/>
                  </a:moveTo>
                  <a:lnTo>
                    <a:pt x="124312" y="0"/>
                  </a:lnTo>
                  <a:lnTo>
                    <a:pt x="101301" y="4637"/>
                  </a:lnTo>
                  <a:lnTo>
                    <a:pt x="68339" y="25503"/>
                  </a:lnTo>
                  <a:lnTo>
                    <a:pt x="40412" y="57869"/>
                  </a:lnTo>
                  <a:lnTo>
                    <a:pt x="18837" y="99760"/>
                  </a:lnTo>
                  <a:lnTo>
                    <a:pt x="4928" y="149204"/>
                  </a:lnTo>
                  <a:lnTo>
                    <a:pt x="0" y="204228"/>
                  </a:lnTo>
                  <a:lnTo>
                    <a:pt x="4928" y="259252"/>
                  </a:lnTo>
                  <a:lnTo>
                    <a:pt x="18837" y="308697"/>
                  </a:lnTo>
                  <a:lnTo>
                    <a:pt x="40412" y="350588"/>
                  </a:lnTo>
                  <a:lnTo>
                    <a:pt x="68339" y="382953"/>
                  </a:lnTo>
                  <a:lnTo>
                    <a:pt x="89889" y="396595"/>
                  </a:lnTo>
                  <a:lnTo>
                    <a:pt x="186082" y="396595"/>
                  </a:lnTo>
                  <a:lnTo>
                    <a:pt x="235564" y="350588"/>
                  </a:lnTo>
                  <a:lnTo>
                    <a:pt x="257142" y="308697"/>
                  </a:lnTo>
                  <a:lnTo>
                    <a:pt x="271054" y="259252"/>
                  </a:lnTo>
                  <a:lnTo>
                    <a:pt x="275983" y="204228"/>
                  </a:lnTo>
                  <a:lnTo>
                    <a:pt x="271054" y="149204"/>
                  </a:lnTo>
                  <a:lnTo>
                    <a:pt x="257142" y="99760"/>
                  </a:lnTo>
                  <a:lnTo>
                    <a:pt x="235564" y="57869"/>
                  </a:lnTo>
                  <a:lnTo>
                    <a:pt x="207635" y="25503"/>
                  </a:lnTo>
                  <a:lnTo>
                    <a:pt x="174670" y="4637"/>
                  </a:lnTo>
                  <a:lnTo>
                    <a:pt x="151659" y="0"/>
                  </a:lnTo>
                  <a:close/>
                </a:path>
              </a:pathLst>
            </a:custGeom>
            <a:solidFill>
              <a:srgbClr val="1615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2" name="object 1072"/>
            <p:cNvSpPr/>
            <p:nvPr/>
          </p:nvSpPr>
          <p:spPr>
            <a:xfrm>
              <a:off x="6888029" y="8891583"/>
              <a:ext cx="273685" cy="396875"/>
            </a:xfrm>
            <a:custGeom>
              <a:avLst/>
              <a:gdLst/>
              <a:ahLst/>
              <a:cxnLst/>
              <a:rect l="l" t="t" r="r" b="b"/>
              <a:pathLst>
                <a:path w="273684" h="396875">
                  <a:moveTo>
                    <a:pt x="141656" y="0"/>
                  </a:moveTo>
                  <a:lnTo>
                    <a:pt x="131952" y="0"/>
                  </a:lnTo>
                  <a:lnTo>
                    <a:pt x="100437" y="6352"/>
                  </a:lnTo>
                  <a:lnTo>
                    <a:pt x="67757" y="27038"/>
                  </a:lnTo>
                  <a:lnTo>
                    <a:pt x="40070" y="59124"/>
                  </a:lnTo>
                  <a:lnTo>
                    <a:pt x="18678" y="100655"/>
                  </a:lnTo>
                  <a:lnTo>
                    <a:pt x="4886" y="149675"/>
                  </a:lnTo>
                  <a:lnTo>
                    <a:pt x="0" y="204228"/>
                  </a:lnTo>
                  <a:lnTo>
                    <a:pt x="4886" y="258781"/>
                  </a:lnTo>
                  <a:lnTo>
                    <a:pt x="18678" y="307801"/>
                  </a:lnTo>
                  <a:lnTo>
                    <a:pt x="40070" y="349332"/>
                  </a:lnTo>
                  <a:lnTo>
                    <a:pt x="67757" y="381419"/>
                  </a:lnTo>
                  <a:lnTo>
                    <a:pt x="91733" y="396595"/>
                  </a:lnTo>
                  <a:lnTo>
                    <a:pt x="181875" y="396595"/>
                  </a:lnTo>
                  <a:lnTo>
                    <a:pt x="233538" y="349332"/>
                  </a:lnTo>
                  <a:lnTo>
                    <a:pt x="254930" y="307801"/>
                  </a:lnTo>
                  <a:lnTo>
                    <a:pt x="268721" y="258781"/>
                  </a:lnTo>
                  <a:lnTo>
                    <a:pt x="273608" y="204228"/>
                  </a:lnTo>
                  <a:lnTo>
                    <a:pt x="268721" y="149675"/>
                  </a:lnTo>
                  <a:lnTo>
                    <a:pt x="254930" y="100655"/>
                  </a:lnTo>
                  <a:lnTo>
                    <a:pt x="233538" y="59124"/>
                  </a:lnTo>
                  <a:lnTo>
                    <a:pt x="205851" y="27038"/>
                  </a:lnTo>
                  <a:lnTo>
                    <a:pt x="173171" y="6352"/>
                  </a:lnTo>
                  <a:lnTo>
                    <a:pt x="141656" y="0"/>
                  </a:lnTo>
                  <a:close/>
                </a:path>
              </a:pathLst>
            </a:custGeom>
            <a:solidFill>
              <a:srgbClr val="1716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3" name="object 1073"/>
            <p:cNvSpPr/>
            <p:nvPr/>
          </p:nvSpPr>
          <p:spPr>
            <a:xfrm>
              <a:off x="6889225" y="8892396"/>
              <a:ext cx="271780" cy="396240"/>
            </a:xfrm>
            <a:custGeom>
              <a:avLst/>
              <a:gdLst/>
              <a:ahLst/>
              <a:cxnLst/>
              <a:rect l="l" t="t" r="r" b="b"/>
              <a:pathLst>
                <a:path w="271779" h="396240">
                  <a:moveTo>
                    <a:pt x="135610" y="0"/>
                  </a:moveTo>
                  <a:lnTo>
                    <a:pt x="67167" y="27772"/>
                  </a:lnTo>
                  <a:lnTo>
                    <a:pt x="39720" y="59578"/>
                  </a:lnTo>
                  <a:lnTo>
                    <a:pt x="18515" y="100747"/>
                  </a:lnTo>
                  <a:lnTo>
                    <a:pt x="4844" y="149339"/>
                  </a:lnTo>
                  <a:lnTo>
                    <a:pt x="0" y="203415"/>
                  </a:lnTo>
                  <a:lnTo>
                    <a:pt x="4844" y="257492"/>
                  </a:lnTo>
                  <a:lnTo>
                    <a:pt x="18515" y="306084"/>
                  </a:lnTo>
                  <a:lnTo>
                    <a:pt x="39720" y="347252"/>
                  </a:lnTo>
                  <a:lnTo>
                    <a:pt x="67167" y="379059"/>
                  </a:lnTo>
                  <a:lnTo>
                    <a:pt x="93585" y="395782"/>
                  </a:lnTo>
                  <a:lnTo>
                    <a:pt x="177635" y="395782"/>
                  </a:lnTo>
                  <a:lnTo>
                    <a:pt x="231500" y="347252"/>
                  </a:lnTo>
                  <a:lnTo>
                    <a:pt x="252705" y="306084"/>
                  </a:lnTo>
                  <a:lnTo>
                    <a:pt x="266376" y="257492"/>
                  </a:lnTo>
                  <a:lnTo>
                    <a:pt x="271221" y="203415"/>
                  </a:lnTo>
                  <a:lnTo>
                    <a:pt x="266376" y="149339"/>
                  </a:lnTo>
                  <a:lnTo>
                    <a:pt x="252705" y="100747"/>
                  </a:lnTo>
                  <a:lnTo>
                    <a:pt x="231500" y="59578"/>
                  </a:lnTo>
                  <a:lnTo>
                    <a:pt x="204054" y="27772"/>
                  </a:lnTo>
                  <a:lnTo>
                    <a:pt x="171659" y="7266"/>
                  </a:lnTo>
                  <a:lnTo>
                    <a:pt x="135610" y="0"/>
                  </a:lnTo>
                  <a:close/>
                </a:path>
              </a:pathLst>
            </a:custGeom>
            <a:solidFill>
              <a:srgbClr val="1716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4" name="object 1074"/>
            <p:cNvSpPr/>
            <p:nvPr/>
          </p:nvSpPr>
          <p:spPr>
            <a:xfrm>
              <a:off x="6890409" y="8894187"/>
              <a:ext cx="269240" cy="394335"/>
            </a:xfrm>
            <a:custGeom>
              <a:avLst/>
              <a:gdLst/>
              <a:ahLst/>
              <a:cxnLst/>
              <a:rect l="l" t="t" r="r" b="b"/>
              <a:pathLst>
                <a:path w="269240" h="394334">
                  <a:moveTo>
                    <a:pt x="134429" y="0"/>
                  </a:moveTo>
                  <a:lnTo>
                    <a:pt x="66579" y="27527"/>
                  </a:lnTo>
                  <a:lnTo>
                    <a:pt x="39373" y="59054"/>
                  </a:lnTo>
                  <a:lnTo>
                    <a:pt x="18353" y="99861"/>
                  </a:lnTo>
                  <a:lnTo>
                    <a:pt x="4801" y="148025"/>
                  </a:lnTo>
                  <a:lnTo>
                    <a:pt x="0" y="201625"/>
                  </a:lnTo>
                  <a:lnTo>
                    <a:pt x="4801" y="255224"/>
                  </a:lnTo>
                  <a:lnTo>
                    <a:pt x="18353" y="303388"/>
                  </a:lnTo>
                  <a:lnTo>
                    <a:pt x="39373" y="344195"/>
                  </a:lnTo>
                  <a:lnTo>
                    <a:pt x="66579" y="375722"/>
                  </a:lnTo>
                  <a:lnTo>
                    <a:pt x="95444" y="393992"/>
                  </a:lnTo>
                  <a:lnTo>
                    <a:pt x="173409" y="393992"/>
                  </a:lnTo>
                  <a:lnTo>
                    <a:pt x="229474" y="344195"/>
                  </a:lnTo>
                  <a:lnTo>
                    <a:pt x="250493" y="303388"/>
                  </a:lnTo>
                  <a:lnTo>
                    <a:pt x="264044" y="255224"/>
                  </a:lnTo>
                  <a:lnTo>
                    <a:pt x="268846" y="201625"/>
                  </a:lnTo>
                  <a:lnTo>
                    <a:pt x="264044" y="148025"/>
                  </a:lnTo>
                  <a:lnTo>
                    <a:pt x="250493" y="99861"/>
                  </a:lnTo>
                  <a:lnTo>
                    <a:pt x="229474" y="59054"/>
                  </a:lnTo>
                  <a:lnTo>
                    <a:pt x="202270" y="27527"/>
                  </a:lnTo>
                  <a:lnTo>
                    <a:pt x="134429" y="0"/>
                  </a:lnTo>
                  <a:close/>
                </a:path>
              </a:pathLst>
            </a:custGeom>
            <a:solidFill>
              <a:srgbClr val="1817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5" name="object 1075"/>
            <p:cNvSpPr/>
            <p:nvPr/>
          </p:nvSpPr>
          <p:spPr>
            <a:xfrm>
              <a:off x="6891606" y="8895965"/>
              <a:ext cx="266700" cy="392430"/>
            </a:xfrm>
            <a:custGeom>
              <a:avLst/>
              <a:gdLst/>
              <a:ahLst/>
              <a:cxnLst/>
              <a:rect l="l" t="t" r="r" b="b"/>
              <a:pathLst>
                <a:path w="266700" h="392429">
                  <a:moveTo>
                    <a:pt x="133222" y="0"/>
                  </a:moveTo>
                  <a:lnTo>
                    <a:pt x="65985" y="27284"/>
                  </a:lnTo>
                  <a:lnTo>
                    <a:pt x="39022" y="58532"/>
                  </a:lnTo>
                  <a:lnTo>
                    <a:pt x="18190" y="98979"/>
                  </a:lnTo>
                  <a:lnTo>
                    <a:pt x="4759" y="146718"/>
                  </a:lnTo>
                  <a:lnTo>
                    <a:pt x="0" y="199847"/>
                  </a:lnTo>
                  <a:lnTo>
                    <a:pt x="4759" y="252971"/>
                  </a:lnTo>
                  <a:lnTo>
                    <a:pt x="18190" y="300709"/>
                  </a:lnTo>
                  <a:lnTo>
                    <a:pt x="39022" y="341156"/>
                  </a:lnTo>
                  <a:lnTo>
                    <a:pt x="65985" y="372407"/>
                  </a:lnTo>
                  <a:lnTo>
                    <a:pt x="97270" y="392214"/>
                  </a:lnTo>
                  <a:lnTo>
                    <a:pt x="169180" y="392214"/>
                  </a:lnTo>
                  <a:lnTo>
                    <a:pt x="227434" y="341156"/>
                  </a:lnTo>
                  <a:lnTo>
                    <a:pt x="248268" y="300709"/>
                  </a:lnTo>
                  <a:lnTo>
                    <a:pt x="261699" y="252971"/>
                  </a:lnTo>
                  <a:lnTo>
                    <a:pt x="266458" y="199847"/>
                  </a:lnTo>
                  <a:lnTo>
                    <a:pt x="261699" y="146718"/>
                  </a:lnTo>
                  <a:lnTo>
                    <a:pt x="248268" y="98979"/>
                  </a:lnTo>
                  <a:lnTo>
                    <a:pt x="227434" y="58532"/>
                  </a:lnTo>
                  <a:lnTo>
                    <a:pt x="200469" y="27284"/>
                  </a:lnTo>
                  <a:lnTo>
                    <a:pt x="133222" y="0"/>
                  </a:lnTo>
                  <a:close/>
                </a:path>
              </a:pathLst>
            </a:custGeom>
            <a:solidFill>
              <a:srgbClr val="1818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6" name="object 1076"/>
            <p:cNvSpPr/>
            <p:nvPr/>
          </p:nvSpPr>
          <p:spPr>
            <a:xfrm>
              <a:off x="6892790" y="8897755"/>
              <a:ext cx="264160" cy="390525"/>
            </a:xfrm>
            <a:custGeom>
              <a:avLst/>
              <a:gdLst/>
              <a:ahLst/>
              <a:cxnLst/>
              <a:rect l="l" t="t" r="r" b="b"/>
              <a:pathLst>
                <a:path w="264159" h="390525">
                  <a:moveTo>
                    <a:pt x="132041" y="0"/>
                  </a:moveTo>
                  <a:lnTo>
                    <a:pt x="65398" y="27040"/>
                  </a:lnTo>
                  <a:lnTo>
                    <a:pt x="38674" y="58008"/>
                  </a:lnTo>
                  <a:lnTo>
                    <a:pt x="18027" y="98092"/>
                  </a:lnTo>
                  <a:lnTo>
                    <a:pt x="4716" y="145404"/>
                  </a:lnTo>
                  <a:lnTo>
                    <a:pt x="0" y="198056"/>
                  </a:lnTo>
                  <a:lnTo>
                    <a:pt x="4716" y="250708"/>
                  </a:lnTo>
                  <a:lnTo>
                    <a:pt x="18027" y="298020"/>
                  </a:lnTo>
                  <a:lnTo>
                    <a:pt x="38674" y="338104"/>
                  </a:lnTo>
                  <a:lnTo>
                    <a:pt x="65398" y="369072"/>
                  </a:lnTo>
                  <a:lnTo>
                    <a:pt x="103812" y="390423"/>
                  </a:lnTo>
                  <a:lnTo>
                    <a:pt x="160271" y="390423"/>
                  </a:lnTo>
                  <a:lnTo>
                    <a:pt x="198685" y="369072"/>
                  </a:lnTo>
                  <a:lnTo>
                    <a:pt x="225409" y="338104"/>
                  </a:lnTo>
                  <a:lnTo>
                    <a:pt x="246055" y="298020"/>
                  </a:lnTo>
                  <a:lnTo>
                    <a:pt x="259367" y="250708"/>
                  </a:lnTo>
                  <a:lnTo>
                    <a:pt x="264083" y="198056"/>
                  </a:lnTo>
                  <a:lnTo>
                    <a:pt x="259367" y="145404"/>
                  </a:lnTo>
                  <a:lnTo>
                    <a:pt x="246055" y="98092"/>
                  </a:lnTo>
                  <a:lnTo>
                    <a:pt x="225409" y="58008"/>
                  </a:lnTo>
                  <a:lnTo>
                    <a:pt x="198685" y="27040"/>
                  </a:lnTo>
                  <a:lnTo>
                    <a:pt x="132041" y="0"/>
                  </a:lnTo>
                  <a:close/>
                </a:path>
              </a:pathLst>
            </a:custGeom>
            <a:solidFill>
              <a:srgbClr val="1918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7" name="object 1077"/>
            <p:cNvSpPr/>
            <p:nvPr/>
          </p:nvSpPr>
          <p:spPr>
            <a:xfrm>
              <a:off x="6893987" y="8899546"/>
              <a:ext cx="262255" cy="389255"/>
            </a:xfrm>
            <a:custGeom>
              <a:avLst/>
              <a:gdLst/>
              <a:ahLst/>
              <a:cxnLst/>
              <a:rect l="l" t="t" r="r" b="b"/>
              <a:pathLst>
                <a:path w="262254" h="389254">
                  <a:moveTo>
                    <a:pt x="130848" y="0"/>
                  </a:moveTo>
                  <a:lnTo>
                    <a:pt x="64807" y="26796"/>
                  </a:lnTo>
                  <a:lnTo>
                    <a:pt x="38325" y="57484"/>
                  </a:lnTo>
                  <a:lnTo>
                    <a:pt x="17865" y="97206"/>
                  </a:lnTo>
                  <a:lnTo>
                    <a:pt x="4674" y="144090"/>
                  </a:lnTo>
                  <a:lnTo>
                    <a:pt x="0" y="196265"/>
                  </a:lnTo>
                  <a:lnTo>
                    <a:pt x="4674" y="248440"/>
                  </a:lnTo>
                  <a:lnTo>
                    <a:pt x="17865" y="295324"/>
                  </a:lnTo>
                  <a:lnTo>
                    <a:pt x="38325" y="335046"/>
                  </a:lnTo>
                  <a:lnTo>
                    <a:pt x="64807" y="365735"/>
                  </a:lnTo>
                  <a:lnTo>
                    <a:pt x="111503" y="388632"/>
                  </a:lnTo>
                  <a:lnTo>
                    <a:pt x="150192" y="388632"/>
                  </a:lnTo>
                  <a:lnTo>
                    <a:pt x="196888" y="365735"/>
                  </a:lnTo>
                  <a:lnTo>
                    <a:pt x="223370" y="335046"/>
                  </a:lnTo>
                  <a:lnTo>
                    <a:pt x="243831" y="295324"/>
                  </a:lnTo>
                  <a:lnTo>
                    <a:pt x="257022" y="248440"/>
                  </a:lnTo>
                  <a:lnTo>
                    <a:pt x="261696" y="196265"/>
                  </a:lnTo>
                  <a:lnTo>
                    <a:pt x="257022" y="144090"/>
                  </a:lnTo>
                  <a:lnTo>
                    <a:pt x="243831" y="97206"/>
                  </a:lnTo>
                  <a:lnTo>
                    <a:pt x="223370" y="57484"/>
                  </a:lnTo>
                  <a:lnTo>
                    <a:pt x="196888" y="26796"/>
                  </a:lnTo>
                  <a:lnTo>
                    <a:pt x="130848" y="0"/>
                  </a:lnTo>
                  <a:close/>
                </a:path>
              </a:pathLst>
            </a:custGeom>
            <a:solidFill>
              <a:srgbClr val="1A19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8" name="object 1078"/>
            <p:cNvSpPr/>
            <p:nvPr/>
          </p:nvSpPr>
          <p:spPr>
            <a:xfrm>
              <a:off x="6895183" y="8901324"/>
              <a:ext cx="259715" cy="389255"/>
            </a:xfrm>
            <a:custGeom>
              <a:avLst/>
              <a:gdLst/>
              <a:ahLst/>
              <a:cxnLst/>
              <a:rect l="l" t="t" r="r" b="b"/>
              <a:pathLst>
                <a:path w="259715" h="389254">
                  <a:moveTo>
                    <a:pt x="129654" y="0"/>
                  </a:moveTo>
                  <a:lnTo>
                    <a:pt x="64211" y="26555"/>
                  </a:lnTo>
                  <a:lnTo>
                    <a:pt x="37971" y="56967"/>
                  </a:lnTo>
                  <a:lnTo>
                    <a:pt x="17699" y="96329"/>
                  </a:lnTo>
                  <a:lnTo>
                    <a:pt x="4630" y="142788"/>
                  </a:lnTo>
                  <a:lnTo>
                    <a:pt x="0" y="194487"/>
                  </a:lnTo>
                  <a:lnTo>
                    <a:pt x="4630" y="246187"/>
                  </a:lnTo>
                  <a:lnTo>
                    <a:pt x="17699" y="292645"/>
                  </a:lnTo>
                  <a:lnTo>
                    <a:pt x="37971" y="332008"/>
                  </a:lnTo>
                  <a:lnTo>
                    <a:pt x="64211" y="362420"/>
                  </a:lnTo>
                  <a:lnTo>
                    <a:pt x="129654" y="388975"/>
                  </a:lnTo>
                  <a:lnTo>
                    <a:pt x="164120" y="382027"/>
                  </a:lnTo>
                  <a:lnTo>
                    <a:pt x="221332" y="332008"/>
                  </a:lnTo>
                  <a:lnTo>
                    <a:pt x="241606" y="292645"/>
                  </a:lnTo>
                  <a:lnTo>
                    <a:pt x="254676" y="246187"/>
                  </a:lnTo>
                  <a:lnTo>
                    <a:pt x="259308" y="194487"/>
                  </a:lnTo>
                  <a:lnTo>
                    <a:pt x="254676" y="142788"/>
                  </a:lnTo>
                  <a:lnTo>
                    <a:pt x="241606" y="96329"/>
                  </a:lnTo>
                  <a:lnTo>
                    <a:pt x="221332" y="56967"/>
                  </a:lnTo>
                  <a:lnTo>
                    <a:pt x="195091" y="26555"/>
                  </a:lnTo>
                  <a:lnTo>
                    <a:pt x="129654" y="0"/>
                  </a:lnTo>
                  <a:close/>
                </a:path>
              </a:pathLst>
            </a:custGeom>
            <a:solidFill>
              <a:srgbClr val="1B19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9" name="object 1079"/>
            <p:cNvSpPr/>
            <p:nvPr/>
          </p:nvSpPr>
          <p:spPr>
            <a:xfrm>
              <a:off x="6896367" y="8903115"/>
              <a:ext cx="257175" cy="385445"/>
            </a:xfrm>
            <a:custGeom>
              <a:avLst/>
              <a:gdLst/>
              <a:ahLst/>
              <a:cxnLst/>
              <a:rect l="l" t="t" r="r" b="b"/>
              <a:pathLst>
                <a:path w="257175" h="385445">
                  <a:moveTo>
                    <a:pt x="128473" y="0"/>
                  </a:moveTo>
                  <a:lnTo>
                    <a:pt x="63629" y="26308"/>
                  </a:lnTo>
                  <a:lnTo>
                    <a:pt x="37628" y="56438"/>
                  </a:lnTo>
                  <a:lnTo>
                    <a:pt x="17540" y="95438"/>
                  </a:lnTo>
                  <a:lnTo>
                    <a:pt x="4589" y="141469"/>
                  </a:lnTo>
                  <a:lnTo>
                    <a:pt x="0" y="192697"/>
                  </a:lnTo>
                  <a:lnTo>
                    <a:pt x="4589" y="243924"/>
                  </a:lnTo>
                  <a:lnTo>
                    <a:pt x="17540" y="289956"/>
                  </a:lnTo>
                  <a:lnTo>
                    <a:pt x="37628" y="328955"/>
                  </a:lnTo>
                  <a:lnTo>
                    <a:pt x="63629" y="359085"/>
                  </a:lnTo>
                  <a:lnTo>
                    <a:pt x="128473" y="385394"/>
                  </a:lnTo>
                  <a:lnTo>
                    <a:pt x="162621" y="378511"/>
                  </a:lnTo>
                  <a:lnTo>
                    <a:pt x="219306" y="328955"/>
                  </a:lnTo>
                  <a:lnTo>
                    <a:pt x="239394" y="289956"/>
                  </a:lnTo>
                  <a:lnTo>
                    <a:pt x="252344" y="243924"/>
                  </a:lnTo>
                  <a:lnTo>
                    <a:pt x="256933" y="192697"/>
                  </a:lnTo>
                  <a:lnTo>
                    <a:pt x="252344" y="141469"/>
                  </a:lnTo>
                  <a:lnTo>
                    <a:pt x="239394" y="95438"/>
                  </a:lnTo>
                  <a:lnTo>
                    <a:pt x="219306" y="56438"/>
                  </a:lnTo>
                  <a:lnTo>
                    <a:pt x="193307" y="26308"/>
                  </a:lnTo>
                  <a:lnTo>
                    <a:pt x="128473" y="0"/>
                  </a:lnTo>
                  <a:close/>
                </a:path>
              </a:pathLst>
            </a:custGeom>
            <a:solidFill>
              <a:srgbClr val="1B1A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0" name="object 1080"/>
            <p:cNvSpPr/>
            <p:nvPr/>
          </p:nvSpPr>
          <p:spPr>
            <a:xfrm>
              <a:off x="6897564" y="8904905"/>
              <a:ext cx="254635" cy="382270"/>
            </a:xfrm>
            <a:custGeom>
              <a:avLst/>
              <a:gdLst/>
              <a:ahLst/>
              <a:cxnLst/>
              <a:rect l="l" t="t" r="r" b="b"/>
              <a:pathLst>
                <a:path w="254634" h="382270">
                  <a:moveTo>
                    <a:pt x="127266" y="0"/>
                  </a:moveTo>
                  <a:lnTo>
                    <a:pt x="87037" y="9732"/>
                  </a:lnTo>
                  <a:lnTo>
                    <a:pt x="52101" y="36833"/>
                  </a:lnTo>
                  <a:lnTo>
                    <a:pt x="24553" y="78159"/>
                  </a:lnTo>
                  <a:lnTo>
                    <a:pt x="6487" y="130564"/>
                  </a:lnTo>
                  <a:lnTo>
                    <a:pt x="0" y="190906"/>
                  </a:lnTo>
                  <a:lnTo>
                    <a:pt x="6487" y="251247"/>
                  </a:lnTo>
                  <a:lnTo>
                    <a:pt x="24553" y="303653"/>
                  </a:lnTo>
                  <a:lnTo>
                    <a:pt x="52101" y="344979"/>
                  </a:lnTo>
                  <a:lnTo>
                    <a:pt x="87037" y="372080"/>
                  </a:lnTo>
                  <a:lnTo>
                    <a:pt x="127266" y="381812"/>
                  </a:lnTo>
                  <a:lnTo>
                    <a:pt x="167496" y="372080"/>
                  </a:lnTo>
                  <a:lnTo>
                    <a:pt x="202436" y="344979"/>
                  </a:lnTo>
                  <a:lnTo>
                    <a:pt x="229988" y="303653"/>
                  </a:lnTo>
                  <a:lnTo>
                    <a:pt x="248057" y="251247"/>
                  </a:lnTo>
                  <a:lnTo>
                    <a:pt x="254546" y="190906"/>
                  </a:lnTo>
                  <a:lnTo>
                    <a:pt x="248057" y="130564"/>
                  </a:lnTo>
                  <a:lnTo>
                    <a:pt x="229988" y="78159"/>
                  </a:lnTo>
                  <a:lnTo>
                    <a:pt x="202436" y="36833"/>
                  </a:lnTo>
                  <a:lnTo>
                    <a:pt x="167496" y="9732"/>
                  </a:lnTo>
                  <a:lnTo>
                    <a:pt x="127266" y="0"/>
                  </a:lnTo>
                  <a:close/>
                </a:path>
              </a:pathLst>
            </a:custGeom>
            <a:solidFill>
              <a:srgbClr val="1C1B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1" name="object 1081"/>
            <p:cNvSpPr/>
            <p:nvPr/>
          </p:nvSpPr>
          <p:spPr>
            <a:xfrm>
              <a:off x="6898748" y="8906683"/>
              <a:ext cx="252729" cy="378460"/>
            </a:xfrm>
            <a:custGeom>
              <a:avLst/>
              <a:gdLst/>
              <a:ahLst/>
              <a:cxnLst/>
              <a:rect l="l" t="t" r="r" b="b"/>
              <a:pathLst>
                <a:path w="252729" h="378459">
                  <a:moveTo>
                    <a:pt x="126085" y="0"/>
                  </a:moveTo>
                  <a:lnTo>
                    <a:pt x="86233" y="9642"/>
                  </a:lnTo>
                  <a:lnTo>
                    <a:pt x="51621" y="36493"/>
                  </a:lnTo>
                  <a:lnTo>
                    <a:pt x="24327" y="77435"/>
                  </a:lnTo>
                  <a:lnTo>
                    <a:pt x="6428" y="129352"/>
                  </a:lnTo>
                  <a:lnTo>
                    <a:pt x="0" y="189128"/>
                  </a:lnTo>
                  <a:lnTo>
                    <a:pt x="6428" y="248904"/>
                  </a:lnTo>
                  <a:lnTo>
                    <a:pt x="24327" y="300821"/>
                  </a:lnTo>
                  <a:lnTo>
                    <a:pt x="51621" y="341763"/>
                  </a:lnTo>
                  <a:lnTo>
                    <a:pt x="86233" y="368614"/>
                  </a:lnTo>
                  <a:lnTo>
                    <a:pt x="126085" y="378256"/>
                  </a:lnTo>
                  <a:lnTo>
                    <a:pt x="165937" y="368614"/>
                  </a:lnTo>
                  <a:lnTo>
                    <a:pt x="200549" y="341763"/>
                  </a:lnTo>
                  <a:lnTo>
                    <a:pt x="227843" y="300821"/>
                  </a:lnTo>
                  <a:lnTo>
                    <a:pt x="245743" y="248904"/>
                  </a:lnTo>
                  <a:lnTo>
                    <a:pt x="252171" y="189128"/>
                  </a:lnTo>
                  <a:lnTo>
                    <a:pt x="245743" y="129352"/>
                  </a:lnTo>
                  <a:lnTo>
                    <a:pt x="227843" y="77435"/>
                  </a:lnTo>
                  <a:lnTo>
                    <a:pt x="200549" y="36493"/>
                  </a:lnTo>
                  <a:lnTo>
                    <a:pt x="165937" y="9642"/>
                  </a:lnTo>
                  <a:lnTo>
                    <a:pt x="126085" y="0"/>
                  </a:lnTo>
                  <a:close/>
                </a:path>
              </a:pathLst>
            </a:custGeom>
            <a:solidFill>
              <a:srgbClr val="1D1C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2" name="object 1082"/>
            <p:cNvSpPr/>
            <p:nvPr/>
          </p:nvSpPr>
          <p:spPr>
            <a:xfrm>
              <a:off x="6899946" y="8908474"/>
              <a:ext cx="250190" cy="375285"/>
            </a:xfrm>
            <a:custGeom>
              <a:avLst/>
              <a:gdLst/>
              <a:ahLst/>
              <a:cxnLst/>
              <a:rect l="l" t="t" r="r" b="b"/>
              <a:pathLst>
                <a:path w="250190" h="375284">
                  <a:moveTo>
                    <a:pt x="124891" y="0"/>
                  </a:moveTo>
                  <a:lnTo>
                    <a:pt x="85412" y="9550"/>
                  </a:lnTo>
                  <a:lnTo>
                    <a:pt x="51127" y="36144"/>
                  </a:lnTo>
                  <a:lnTo>
                    <a:pt x="24093" y="76697"/>
                  </a:lnTo>
                  <a:lnTo>
                    <a:pt x="6366" y="128123"/>
                  </a:lnTo>
                  <a:lnTo>
                    <a:pt x="0" y="187337"/>
                  </a:lnTo>
                  <a:lnTo>
                    <a:pt x="6366" y="246552"/>
                  </a:lnTo>
                  <a:lnTo>
                    <a:pt x="24093" y="297978"/>
                  </a:lnTo>
                  <a:lnTo>
                    <a:pt x="51127" y="338530"/>
                  </a:lnTo>
                  <a:lnTo>
                    <a:pt x="85412" y="365125"/>
                  </a:lnTo>
                  <a:lnTo>
                    <a:pt x="124891" y="374675"/>
                  </a:lnTo>
                  <a:lnTo>
                    <a:pt x="164366" y="365125"/>
                  </a:lnTo>
                  <a:lnTo>
                    <a:pt x="198650" y="338530"/>
                  </a:lnTo>
                  <a:lnTo>
                    <a:pt x="225686" y="297978"/>
                  </a:lnTo>
                  <a:lnTo>
                    <a:pt x="243416" y="246552"/>
                  </a:lnTo>
                  <a:lnTo>
                    <a:pt x="249783" y="187337"/>
                  </a:lnTo>
                  <a:lnTo>
                    <a:pt x="243416" y="128123"/>
                  </a:lnTo>
                  <a:lnTo>
                    <a:pt x="225686" y="76697"/>
                  </a:lnTo>
                  <a:lnTo>
                    <a:pt x="198650" y="36144"/>
                  </a:lnTo>
                  <a:lnTo>
                    <a:pt x="164366" y="9550"/>
                  </a:lnTo>
                  <a:lnTo>
                    <a:pt x="124891" y="0"/>
                  </a:lnTo>
                  <a:close/>
                </a:path>
              </a:pathLst>
            </a:custGeom>
            <a:solidFill>
              <a:srgbClr val="1E1C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3" name="object 1083"/>
            <p:cNvSpPr/>
            <p:nvPr/>
          </p:nvSpPr>
          <p:spPr>
            <a:xfrm>
              <a:off x="6901129" y="8910265"/>
              <a:ext cx="247650" cy="371475"/>
            </a:xfrm>
            <a:custGeom>
              <a:avLst/>
              <a:gdLst/>
              <a:ahLst/>
              <a:cxnLst/>
              <a:rect l="l" t="t" r="r" b="b"/>
              <a:pathLst>
                <a:path w="247650" h="371475">
                  <a:moveTo>
                    <a:pt x="123710" y="0"/>
                  </a:moveTo>
                  <a:lnTo>
                    <a:pt x="84607" y="9459"/>
                  </a:lnTo>
                  <a:lnTo>
                    <a:pt x="50647" y="35799"/>
                  </a:lnTo>
                  <a:lnTo>
                    <a:pt x="23868" y="75964"/>
                  </a:lnTo>
                  <a:lnTo>
                    <a:pt x="6306" y="126899"/>
                  </a:lnTo>
                  <a:lnTo>
                    <a:pt x="0" y="185547"/>
                  </a:lnTo>
                  <a:lnTo>
                    <a:pt x="6306" y="244194"/>
                  </a:lnTo>
                  <a:lnTo>
                    <a:pt x="23868" y="295129"/>
                  </a:lnTo>
                  <a:lnTo>
                    <a:pt x="50647" y="335294"/>
                  </a:lnTo>
                  <a:lnTo>
                    <a:pt x="84607" y="361634"/>
                  </a:lnTo>
                  <a:lnTo>
                    <a:pt x="123710" y="371094"/>
                  </a:lnTo>
                  <a:lnTo>
                    <a:pt x="162807" y="361634"/>
                  </a:lnTo>
                  <a:lnTo>
                    <a:pt x="196763" y="335294"/>
                  </a:lnTo>
                  <a:lnTo>
                    <a:pt x="223541" y="295129"/>
                  </a:lnTo>
                  <a:lnTo>
                    <a:pt x="241102" y="244194"/>
                  </a:lnTo>
                  <a:lnTo>
                    <a:pt x="247408" y="185547"/>
                  </a:lnTo>
                  <a:lnTo>
                    <a:pt x="241102" y="126899"/>
                  </a:lnTo>
                  <a:lnTo>
                    <a:pt x="223541" y="75964"/>
                  </a:lnTo>
                  <a:lnTo>
                    <a:pt x="196763" y="35799"/>
                  </a:lnTo>
                  <a:lnTo>
                    <a:pt x="162807" y="9459"/>
                  </a:lnTo>
                  <a:lnTo>
                    <a:pt x="123710" y="0"/>
                  </a:lnTo>
                  <a:close/>
                </a:path>
              </a:pathLst>
            </a:custGeom>
            <a:solidFill>
              <a:srgbClr val="1E1D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4" name="object 1084"/>
            <p:cNvSpPr/>
            <p:nvPr/>
          </p:nvSpPr>
          <p:spPr>
            <a:xfrm>
              <a:off x="6902325" y="8912043"/>
              <a:ext cx="245110" cy="367665"/>
            </a:xfrm>
            <a:custGeom>
              <a:avLst/>
              <a:gdLst/>
              <a:ahLst/>
              <a:cxnLst/>
              <a:rect l="l" t="t" r="r" b="b"/>
              <a:pathLst>
                <a:path w="245109" h="367665">
                  <a:moveTo>
                    <a:pt x="122504" y="0"/>
                  </a:moveTo>
                  <a:lnTo>
                    <a:pt x="83785" y="9369"/>
                  </a:lnTo>
                  <a:lnTo>
                    <a:pt x="50156" y="35458"/>
                  </a:lnTo>
                  <a:lnTo>
                    <a:pt x="23637" y="75240"/>
                  </a:lnTo>
                  <a:lnTo>
                    <a:pt x="6245" y="125686"/>
                  </a:lnTo>
                  <a:lnTo>
                    <a:pt x="0" y="183769"/>
                  </a:lnTo>
                  <a:lnTo>
                    <a:pt x="6245" y="241851"/>
                  </a:lnTo>
                  <a:lnTo>
                    <a:pt x="23637" y="292297"/>
                  </a:lnTo>
                  <a:lnTo>
                    <a:pt x="50156" y="332079"/>
                  </a:lnTo>
                  <a:lnTo>
                    <a:pt x="83785" y="358168"/>
                  </a:lnTo>
                  <a:lnTo>
                    <a:pt x="122504" y="367538"/>
                  </a:lnTo>
                  <a:lnTo>
                    <a:pt x="161229" y="358168"/>
                  </a:lnTo>
                  <a:lnTo>
                    <a:pt x="194861" y="332079"/>
                  </a:lnTo>
                  <a:lnTo>
                    <a:pt x="221382" y="292297"/>
                  </a:lnTo>
                  <a:lnTo>
                    <a:pt x="238775" y="241851"/>
                  </a:lnTo>
                  <a:lnTo>
                    <a:pt x="245021" y="183769"/>
                  </a:lnTo>
                  <a:lnTo>
                    <a:pt x="238775" y="125686"/>
                  </a:lnTo>
                  <a:lnTo>
                    <a:pt x="221382" y="75240"/>
                  </a:lnTo>
                  <a:lnTo>
                    <a:pt x="194861" y="35458"/>
                  </a:lnTo>
                  <a:lnTo>
                    <a:pt x="161229" y="9369"/>
                  </a:lnTo>
                  <a:lnTo>
                    <a:pt x="122504" y="0"/>
                  </a:lnTo>
                  <a:close/>
                </a:path>
              </a:pathLst>
            </a:custGeom>
            <a:solidFill>
              <a:srgbClr val="1F1D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5" name="object 1085"/>
            <p:cNvSpPr/>
            <p:nvPr/>
          </p:nvSpPr>
          <p:spPr>
            <a:xfrm>
              <a:off x="6903509" y="8913833"/>
              <a:ext cx="243204" cy="364490"/>
            </a:xfrm>
            <a:custGeom>
              <a:avLst/>
              <a:gdLst/>
              <a:ahLst/>
              <a:cxnLst/>
              <a:rect l="l" t="t" r="r" b="b"/>
              <a:pathLst>
                <a:path w="243204" h="364490">
                  <a:moveTo>
                    <a:pt x="121323" y="0"/>
                  </a:moveTo>
                  <a:lnTo>
                    <a:pt x="82975" y="9276"/>
                  </a:lnTo>
                  <a:lnTo>
                    <a:pt x="49671" y="35110"/>
                  </a:lnTo>
                  <a:lnTo>
                    <a:pt x="23408" y="74502"/>
                  </a:lnTo>
                  <a:lnTo>
                    <a:pt x="6185" y="124457"/>
                  </a:lnTo>
                  <a:lnTo>
                    <a:pt x="0" y="181978"/>
                  </a:lnTo>
                  <a:lnTo>
                    <a:pt x="6185" y="239499"/>
                  </a:lnTo>
                  <a:lnTo>
                    <a:pt x="23408" y="289454"/>
                  </a:lnTo>
                  <a:lnTo>
                    <a:pt x="49671" y="328846"/>
                  </a:lnTo>
                  <a:lnTo>
                    <a:pt x="82975" y="354679"/>
                  </a:lnTo>
                  <a:lnTo>
                    <a:pt x="121323" y="363956"/>
                  </a:lnTo>
                  <a:lnTo>
                    <a:pt x="159670" y="354679"/>
                  </a:lnTo>
                  <a:lnTo>
                    <a:pt x="192975" y="328846"/>
                  </a:lnTo>
                  <a:lnTo>
                    <a:pt x="219237" y="289454"/>
                  </a:lnTo>
                  <a:lnTo>
                    <a:pt x="236461" y="239499"/>
                  </a:lnTo>
                  <a:lnTo>
                    <a:pt x="242646" y="181978"/>
                  </a:lnTo>
                  <a:lnTo>
                    <a:pt x="236461" y="124457"/>
                  </a:lnTo>
                  <a:lnTo>
                    <a:pt x="219237" y="74502"/>
                  </a:lnTo>
                  <a:lnTo>
                    <a:pt x="192975" y="35110"/>
                  </a:lnTo>
                  <a:lnTo>
                    <a:pt x="159670" y="9276"/>
                  </a:lnTo>
                  <a:lnTo>
                    <a:pt x="121323" y="0"/>
                  </a:lnTo>
                  <a:close/>
                </a:path>
              </a:pathLst>
            </a:custGeom>
            <a:solidFill>
              <a:srgbClr val="1F1E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6" name="object 1086"/>
            <p:cNvSpPr/>
            <p:nvPr/>
          </p:nvSpPr>
          <p:spPr>
            <a:xfrm>
              <a:off x="6904707" y="8915624"/>
              <a:ext cx="240665" cy="360680"/>
            </a:xfrm>
            <a:custGeom>
              <a:avLst/>
              <a:gdLst/>
              <a:ahLst/>
              <a:cxnLst/>
              <a:rect l="l" t="t" r="r" b="b"/>
              <a:pathLst>
                <a:path w="240665" h="360679">
                  <a:moveTo>
                    <a:pt x="120129" y="0"/>
                  </a:moveTo>
                  <a:lnTo>
                    <a:pt x="82159" y="9185"/>
                  </a:lnTo>
                  <a:lnTo>
                    <a:pt x="49182" y="34765"/>
                  </a:lnTo>
                  <a:lnTo>
                    <a:pt x="23178" y="73770"/>
                  </a:lnTo>
                  <a:lnTo>
                    <a:pt x="6124" y="123233"/>
                  </a:lnTo>
                  <a:lnTo>
                    <a:pt x="0" y="180187"/>
                  </a:lnTo>
                  <a:lnTo>
                    <a:pt x="6124" y="237141"/>
                  </a:lnTo>
                  <a:lnTo>
                    <a:pt x="23178" y="286605"/>
                  </a:lnTo>
                  <a:lnTo>
                    <a:pt x="49182" y="325610"/>
                  </a:lnTo>
                  <a:lnTo>
                    <a:pt x="82159" y="351189"/>
                  </a:lnTo>
                  <a:lnTo>
                    <a:pt x="120129" y="360375"/>
                  </a:lnTo>
                  <a:lnTo>
                    <a:pt x="158099" y="351189"/>
                  </a:lnTo>
                  <a:lnTo>
                    <a:pt x="191075" y="325610"/>
                  </a:lnTo>
                  <a:lnTo>
                    <a:pt x="217080" y="286605"/>
                  </a:lnTo>
                  <a:lnTo>
                    <a:pt x="234134" y="237141"/>
                  </a:lnTo>
                  <a:lnTo>
                    <a:pt x="240258" y="180187"/>
                  </a:lnTo>
                  <a:lnTo>
                    <a:pt x="234134" y="123233"/>
                  </a:lnTo>
                  <a:lnTo>
                    <a:pt x="217080" y="73770"/>
                  </a:lnTo>
                  <a:lnTo>
                    <a:pt x="191075" y="34765"/>
                  </a:lnTo>
                  <a:lnTo>
                    <a:pt x="158099" y="9185"/>
                  </a:lnTo>
                  <a:lnTo>
                    <a:pt x="120129" y="0"/>
                  </a:lnTo>
                  <a:close/>
                </a:path>
              </a:pathLst>
            </a:custGeom>
            <a:solidFill>
              <a:srgbClr val="201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7" name="object 1087"/>
            <p:cNvSpPr/>
            <p:nvPr/>
          </p:nvSpPr>
          <p:spPr>
            <a:xfrm>
              <a:off x="6905890" y="8917402"/>
              <a:ext cx="238125" cy="356870"/>
            </a:xfrm>
            <a:custGeom>
              <a:avLst/>
              <a:gdLst/>
              <a:ahLst/>
              <a:cxnLst/>
              <a:rect l="l" t="t" r="r" b="b"/>
              <a:pathLst>
                <a:path w="238125" h="356870">
                  <a:moveTo>
                    <a:pt x="118948" y="0"/>
                  </a:moveTo>
                  <a:lnTo>
                    <a:pt x="81349" y="9096"/>
                  </a:lnTo>
                  <a:lnTo>
                    <a:pt x="48697" y="34424"/>
                  </a:lnTo>
                  <a:lnTo>
                    <a:pt x="22949" y="73045"/>
                  </a:lnTo>
                  <a:lnTo>
                    <a:pt x="6063" y="122020"/>
                  </a:lnTo>
                  <a:lnTo>
                    <a:pt x="0" y="178409"/>
                  </a:lnTo>
                  <a:lnTo>
                    <a:pt x="6063" y="234798"/>
                  </a:lnTo>
                  <a:lnTo>
                    <a:pt x="22949" y="283773"/>
                  </a:lnTo>
                  <a:lnTo>
                    <a:pt x="48697" y="322394"/>
                  </a:lnTo>
                  <a:lnTo>
                    <a:pt x="81349" y="347723"/>
                  </a:lnTo>
                  <a:lnTo>
                    <a:pt x="118948" y="356819"/>
                  </a:lnTo>
                  <a:lnTo>
                    <a:pt x="156540" y="347723"/>
                  </a:lnTo>
                  <a:lnTo>
                    <a:pt x="189189" y="322394"/>
                  </a:lnTo>
                  <a:lnTo>
                    <a:pt x="214935" y="283773"/>
                  </a:lnTo>
                  <a:lnTo>
                    <a:pt x="231820" y="234798"/>
                  </a:lnTo>
                  <a:lnTo>
                    <a:pt x="237883" y="178409"/>
                  </a:lnTo>
                  <a:lnTo>
                    <a:pt x="231820" y="122020"/>
                  </a:lnTo>
                  <a:lnTo>
                    <a:pt x="214935" y="73045"/>
                  </a:lnTo>
                  <a:lnTo>
                    <a:pt x="189189" y="34424"/>
                  </a:lnTo>
                  <a:lnTo>
                    <a:pt x="156540" y="9096"/>
                  </a:lnTo>
                  <a:lnTo>
                    <a:pt x="118948" y="0"/>
                  </a:lnTo>
                  <a:close/>
                </a:path>
              </a:pathLst>
            </a:custGeom>
            <a:solidFill>
              <a:srgbClr val="2020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8" name="object 1088"/>
            <p:cNvSpPr/>
            <p:nvPr/>
          </p:nvSpPr>
          <p:spPr>
            <a:xfrm>
              <a:off x="6907087" y="8919193"/>
              <a:ext cx="235585" cy="353695"/>
            </a:xfrm>
            <a:custGeom>
              <a:avLst/>
              <a:gdLst/>
              <a:ahLst/>
              <a:cxnLst/>
              <a:rect l="l" t="t" r="r" b="b"/>
              <a:pathLst>
                <a:path w="235584" h="353695">
                  <a:moveTo>
                    <a:pt x="117741" y="0"/>
                  </a:moveTo>
                  <a:lnTo>
                    <a:pt x="80527" y="9003"/>
                  </a:lnTo>
                  <a:lnTo>
                    <a:pt x="48206" y="34075"/>
                  </a:lnTo>
                  <a:lnTo>
                    <a:pt x="22718" y="72308"/>
                  </a:lnTo>
                  <a:lnTo>
                    <a:pt x="6002" y="120791"/>
                  </a:lnTo>
                  <a:lnTo>
                    <a:pt x="0" y="176618"/>
                  </a:lnTo>
                  <a:lnTo>
                    <a:pt x="6002" y="232445"/>
                  </a:lnTo>
                  <a:lnTo>
                    <a:pt x="22718" y="280929"/>
                  </a:lnTo>
                  <a:lnTo>
                    <a:pt x="48206" y="319161"/>
                  </a:lnTo>
                  <a:lnTo>
                    <a:pt x="80527" y="344234"/>
                  </a:lnTo>
                  <a:lnTo>
                    <a:pt x="117741" y="353237"/>
                  </a:lnTo>
                  <a:lnTo>
                    <a:pt x="154962" y="344234"/>
                  </a:lnTo>
                  <a:lnTo>
                    <a:pt x="187287" y="319161"/>
                  </a:lnTo>
                  <a:lnTo>
                    <a:pt x="212777" y="280929"/>
                  </a:lnTo>
                  <a:lnTo>
                    <a:pt x="229493" y="232445"/>
                  </a:lnTo>
                  <a:lnTo>
                    <a:pt x="235496" y="176618"/>
                  </a:lnTo>
                  <a:lnTo>
                    <a:pt x="229493" y="120791"/>
                  </a:lnTo>
                  <a:lnTo>
                    <a:pt x="212777" y="72308"/>
                  </a:lnTo>
                  <a:lnTo>
                    <a:pt x="187287" y="34075"/>
                  </a:lnTo>
                  <a:lnTo>
                    <a:pt x="154962" y="9003"/>
                  </a:lnTo>
                  <a:lnTo>
                    <a:pt x="117741" y="0"/>
                  </a:lnTo>
                  <a:close/>
                </a:path>
              </a:pathLst>
            </a:custGeom>
            <a:solidFill>
              <a:srgbClr val="2120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9" name="object 1089"/>
            <p:cNvSpPr/>
            <p:nvPr/>
          </p:nvSpPr>
          <p:spPr>
            <a:xfrm>
              <a:off x="6908271" y="8920983"/>
              <a:ext cx="233679" cy="349885"/>
            </a:xfrm>
            <a:custGeom>
              <a:avLst/>
              <a:gdLst/>
              <a:ahLst/>
              <a:cxnLst/>
              <a:rect l="l" t="t" r="r" b="b"/>
              <a:pathLst>
                <a:path w="233679" h="349884">
                  <a:moveTo>
                    <a:pt x="116560" y="0"/>
                  </a:moveTo>
                  <a:lnTo>
                    <a:pt x="47720" y="33730"/>
                  </a:lnTo>
                  <a:lnTo>
                    <a:pt x="22488" y="71575"/>
                  </a:lnTo>
                  <a:lnTo>
                    <a:pt x="5942" y="119567"/>
                  </a:lnTo>
                  <a:lnTo>
                    <a:pt x="0" y="174828"/>
                  </a:lnTo>
                  <a:lnTo>
                    <a:pt x="5942" y="230088"/>
                  </a:lnTo>
                  <a:lnTo>
                    <a:pt x="22488" y="278080"/>
                  </a:lnTo>
                  <a:lnTo>
                    <a:pt x="47720" y="315925"/>
                  </a:lnTo>
                  <a:lnTo>
                    <a:pt x="79717" y="340743"/>
                  </a:lnTo>
                  <a:lnTo>
                    <a:pt x="116560" y="349656"/>
                  </a:lnTo>
                  <a:lnTo>
                    <a:pt x="153403" y="340743"/>
                  </a:lnTo>
                  <a:lnTo>
                    <a:pt x="185400" y="315925"/>
                  </a:lnTo>
                  <a:lnTo>
                    <a:pt x="210632" y="278080"/>
                  </a:lnTo>
                  <a:lnTo>
                    <a:pt x="227179" y="230088"/>
                  </a:lnTo>
                  <a:lnTo>
                    <a:pt x="233121" y="174828"/>
                  </a:lnTo>
                  <a:lnTo>
                    <a:pt x="227179" y="119567"/>
                  </a:lnTo>
                  <a:lnTo>
                    <a:pt x="210632" y="71575"/>
                  </a:lnTo>
                  <a:lnTo>
                    <a:pt x="185400" y="33730"/>
                  </a:lnTo>
                  <a:lnTo>
                    <a:pt x="153403" y="8912"/>
                  </a:lnTo>
                  <a:lnTo>
                    <a:pt x="116560" y="0"/>
                  </a:lnTo>
                  <a:close/>
                </a:path>
              </a:pathLst>
            </a:custGeom>
            <a:solidFill>
              <a:srgbClr val="2121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0" name="object 1090"/>
            <p:cNvSpPr/>
            <p:nvPr/>
          </p:nvSpPr>
          <p:spPr>
            <a:xfrm>
              <a:off x="6909467" y="8922762"/>
              <a:ext cx="231140" cy="346710"/>
            </a:xfrm>
            <a:custGeom>
              <a:avLst/>
              <a:gdLst/>
              <a:ahLst/>
              <a:cxnLst/>
              <a:rect l="l" t="t" r="r" b="b"/>
              <a:pathLst>
                <a:path w="231140" h="346709">
                  <a:moveTo>
                    <a:pt x="115366" y="0"/>
                  </a:moveTo>
                  <a:lnTo>
                    <a:pt x="47232" y="33390"/>
                  </a:lnTo>
                  <a:lnTo>
                    <a:pt x="22258" y="70851"/>
                  </a:lnTo>
                  <a:lnTo>
                    <a:pt x="5881" y="118355"/>
                  </a:lnTo>
                  <a:lnTo>
                    <a:pt x="0" y="173050"/>
                  </a:lnTo>
                  <a:lnTo>
                    <a:pt x="5881" y="227745"/>
                  </a:lnTo>
                  <a:lnTo>
                    <a:pt x="22258" y="275249"/>
                  </a:lnTo>
                  <a:lnTo>
                    <a:pt x="47232" y="312710"/>
                  </a:lnTo>
                  <a:lnTo>
                    <a:pt x="78901" y="337277"/>
                  </a:lnTo>
                  <a:lnTo>
                    <a:pt x="115366" y="346100"/>
                  </a:lnTo>
                  <a:lnTo>
                    <a:pt x="151831" y="337277"/>
                  </a:lnTo>
                  <a:lnTo>
                    <a:pt x="183501" y="312710"/>
                  </a:lnTo>
                  <a:lnTo>
                    <a:pt x="208474" y="275249"/>
                  </a:lnTo>
                  <a:lnTo>
                    <a:pt x="224852" y="227745"/>
                  </a:lnTo>
                  <a:lnTo>
                    <a:pt x="230733" y="173050"/>
                  </a:lnTo>
                  <a:lnTo>
                    <a:pt x="224852" y="118355"/>
                  </a:lnTo>
                  <a:lnTo>
                    <a:pt x="208474" y="70851"/>
                  </a:lnTo>
                  <a:lnTo>
                    <a:pt x="183501" y="33390"/>
                  </a:lnTo>
                  <a:lnTo>
                    <a:pt x="151831" y="8822"/>
                  </a:lnTo>
                  <a:lnTo>
                    <a:pt x="115366" y="0"/>
                  </a:lnTo>
                  <a:close/>
                </a:path>
              </a:pathLst>
            </a:custGeom>
            <a:solidFill>
              <a:srgbClr val="2221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1" name="object 1091"/>
            <p:cNvSpPr/>
            <p:nvPr/>
          </p:nvSpPr>
          <p:spPr>
            <a:xfrm>
              <a:off x="6910664" y="8924552"/>
              <a:ext cx="228600" cy="342900"/>
            </a:xfrm>
            <a:custGeom>
              <a:avLst/>
              <a:gdLst/>
              <a:ahLst/>
              <a:cxnLst/>
              <a:rect l="l" t="t" r="r" b="b"/>
              <a:pathLst>
                <a:path w="228600" h="342900">
                  <a:moveTo>
                    <a:pt x="114173" y="0"/>
                  </a:moveTo>
                  <a:lnTo>
                    <a:pt x="46744" y="33041"/>
                  </a:lnTo>
                  <a:lnTo>
                    <a:pt x="22028" y="70113"/>
                  </a:lnTo>
                  <a:lnTo>
                    <a:pt x="5820" y="117126"/>
                  </a:lnTo>
                  <a:lnTo>
                    <a:pt x="0" y="171259"/>
                  </a:lnTo>
                  <a:lnTo>
                    <a:pt x="5820" y="225392"/>
                  </a:lnTo>
                  <a:lnTo>
                    <a:pt x="22028" y="272405"/>
                  </a:lnTo>
                  <a:lnTo>
                    <a:pt x="46744" y="309477"/>
                  </a:lnTo>
                  <a:lnTo>
                    <a:pt x="78085" y="333788"/>
                  </a:lnTo>
                  <a:lnTo>
                    <a:pt x="114173" y="342519"/>
                  </a:lnTo>
                  <a:lnTo>
                    <a:pt x="150260" y="333788"/>
                  </a:lnTo>
                  <a:lnTo>
                    <a:pt x="181601" y="309477"/>
                  </a:lnTo>
                  <a:lnTo>
                    <a:pt x="206317" y="272405"/>
                  </a:lnTo>
                  <a:lnTo>
                    <a:pt x="222525" y="225392"/>
                  </a:lnTo>
                  <a:lnTo>
                    <a:pt x="228346" y="171259"/>
                  </a:lnTo>
                  <a:lnTo>
                    <a:pt x="222525" y="117126"/>
                  </a:lnTo>
                  <a:lnTo>
                    <a:pt x="206317" y="70113"/>
                  </a:lnTo>
                  <a:lnTo>
                    <a:pt x="181601" y="33041"/>
                  </a:lnTo>
                  <a:lnTo>
                    <a:pt x="150260" y="8730"/>
                  </a:lnTo>
                  <a:lnTo>
                    <a:pt x="114173" y="0"/>
                  </a:lnTo>
                  <a:close/>
                </a:path>
              </a:pathLst>
            </a:custGeom>
            <a:solidFill>
              <a:srgbClr val="2222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2" name="object 1092"/>
            <p:cNvSpPr/>
            <p:nvPr/>
          </p:nvSpPr>
          <p:spPr>
            <a:xfrm>
              <a:off x="6911848" y="8926343"/>
              <a:ext cx="226060" cy="339090"/>
            </a:xfrm>
            <a:custGeom>
              <a:avLst/>
              <a:gdLst/>
              <a:ahLst/>
              <a:cxnLst/>
              <a:rect l="l" t="t" r="r" b="b"/>
              <a:pathLst>
                <a:path w="226059" h="339090">
                  <a:moveTo>
                    <a:pt x="112991" y="0"/>
                  </a:moveTo>
                  <a:lnTo>
                    <a:pt x="46258" y="32696"/>
                  </a:lnTo>
                  <a:lnTo>
                    <a:pt x="21799" y="69381"/>
                  </a:lnTo>
                  <a:lnTo>
                    <a:pt x="5760" y="115902"/>
                  </a:lnTo>
                  <a:lnTo>
                    <a:pt x="0" y="169468"/>
                  </a:lnTo>
                  <a:lnTo>
                    <a:pt x="5760" y="223035"/>
                  </a:lnTo>
                  <a:lnTo>
                    <a:pt x="21799" y="269556"/>
                  </a:lnTo>
                  <a:lnTo>
                    <a:pt x="46258" y="306241"/>
                  </a:lnTo>
                  <a:lnTo>
                    <a:pt x="77276" y="330298"/>
                  </a:lnTo>
                  <a:lnTo>
                    <a:pt x="112991" y="338937"/>
                  </a:lnTo>
                  <a:lnTo>
                    <a:pt x="148701" y="330298"/>
                  </a:lnTo>
                  <a:lnTo>
                    <a:pt x="179715" y="306241"/>
                  </a:lnTo>
                  <a:lnTo>
                    <a:pt x="204172" y="269556"/>
                  </a:lnTo>
                  <a:lnTo>
                    <a:pt x="220211" y="223035"/>
                  </a:lnTo>
                  <a:lnTo>
                    <a:pt x="225971" y="169468"/>
                  </a:lnTo>
                  <a:lnTo>
                    <a:pt x="220211" y="115902"/>
                  </a:lnTo>
                  <a:lnTo>
                    <a:pt x="204172" y="69381"/>
                  </a:lnTo>
                  <a:lnTo>
                    <a:pt x="179715" y="32696"/>
                  </a:lnTo>
                  <a:lnTo>
                    <a:pt x="148701" y="8639"/>
                  </a:lnTo>
                  <a:lnTo>
                    <a:pt x="112991" y="0"/>
                  </a:lnTo>
                  <a:close/>
                </a:path>
              </a:pathLst>
            </a:custGeom>
            <a:solidFill>
              <a:srgbClr val="2223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3" name="object 1093"/>
            <p:cNvSpPr/>
            <p:nvPr/>
          </p:nvSpPr>
          <p:spPr>
            <a:xfrm>
              <a:off x="6913044" y="8928121"/>
              <a:ext cx="224154" cy="335915"/>
            </a:xfrm>
            <a:custGeom>
              <a:avLst/>
              <a:gdLst/>
              <a:ahLst/>
              <a:cxnLst/>
              <a:rect l="l" t="t" r="r" b="b"/>
              <a:pathLst>
                <a:path w="224154" h="335915">
                  <a:moveTo>
                    <a:pt x="111785" y="0"/>
                  </a:moveTo>
                  <a:lnTo>
                    <a:pt x="45767" y="32355"/>
                  </a:lnTo>
                  <a:lnTo>
                    <a:pt x="21568" y="68656"/>
                  </a:lnTo>
                  <a:lnTo>
                    <a:pt x="5699" y="114689"/>
                  </a:lnTo>
                  <a:lnTo>
                    <a:pt x="0" y="167690"/>
                  </a:lnTo>
                  <a:lnTo>
                    <a:pt x="5699" y="220692"/>
                  </a:lnTo>
                  <a:lnTo>
                    <a:pt x="21568" y="266724"/>
                  </a:lnTo>
                  <a:lnTo>
                    <a:pt x="45767" y="303025"/>
                  </a:lnTo>
                  <a:lnTo>
                    <a:pt x="76453" y="326832"/>
                  </a:lnTo>
                  <a:lnTo>
                    <a:pt x="111785" y="335381"/>
                  </a:lnTo>
                  <a:lnTo>
                    <a:pt x="147123" y="326832"/>
                  </a:lnTo>
                  <a:lnTo>
                    <a:pt x="177813" y="303025"/>
                  </a:lnTo>
                  <a:lnTo>
                    <a:pt x="202013" y="266724"/>
                  </a:lnTo>
                  <a:lnTo>
                    <a:pt x="217884" y="220692"/>
                  </a:lnTo>
                  <a:lnTo>
                    <a:pt x="223583" y="167690"/>
                  </a:lnTo>
                  <a:lnTo>
                    <a:pt x="217884" y="114689"/>
                  </a:lnTo>
                  <a:lnTo>
                    <a:pt x="202013" y="68656"/>
                  </a:lnTo>
                  <a:lnTo>
                    <a:pt x="177813" y="32355"/>
                  </a:lnTo>
                  <a:lnTo>
                    <a:pt x="147123" y="8549"/>
                  </a:lnTo>
                  <a:lnTo>
                    <a:pt x="111785" y="0"/>
                  </a:lnTo>
                  <a:close/>
                </a:path>
              </a:pathLst>
            </a:custGeom>
            <a:solidFill>
              <a:srgbClr val="2324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4" name="object 1094"/>
            <p:cNvSpPr/>
            <p:nvPr/>
          </p:nvSpPr>
          <p:spPr>
            <a:xfrm>
              <a:off x="6914229" y="8929912"/>
              <a:ext cx="221615" cy="332105"/>
            </a:xfrm>
            <a:custGeom>
              <a:avLst/>
              <a:gdLst/>
              <a:ahLst/>
              <a:cxnLst/>
              <a:rect l="l" t="t" r="r" b="b"/>
              <a:pathLst>
                <a:path w="221615" h="332104">
                  <a:moveTo>
                    <a:pt x="110604" y="0"/>
                  </a:moveTo>
                  <a:lnTo>
                    <a:pt x="45282" y="32007"/>
                  </a:lnTo>
                  <a:lnTo>
                    <a:pt x="21339" y="67918"/>
                  </a:lnTo>
                  <a:lnTo>
                    <a:pt x="5638" y="113460"/>
                  </a:lnTo>
                  <a:lnTo>
                    <a:pt x="0" y="165900"/>
                  </a:lnTo>
                  <a:lnTo>
                    <a:pt x="5638" y="218339"/>
                  </a:lnTo>
                  <a:lnTo>
                    <a:pt x="21339" y="263881"/>
                  </a:lnTo>
                  <a:lnTo>
                    <a:pt x="45282" y="299792"/>
                  </a:lnTo>
                  <a:lnTo>
                    <a:pt x="75644" y="323343"/>
                  </a:lnTo>
                  <a:lnTo>
                    <a:pt x="110604" y="331800"/>
                  </a:lnTo>
                  <a:lnTo>
                    <a:pt x="145564" y="323343"/>
                  </a:lnTo>
                  <a:lnTo>
                    <a:pt x="175926" y="299792"/>
                  </a:lnTo>
                  <a:lnTo>
                    <a:pt x="199868" y="263881"/>
                  </a:lnTo>
                  <a:lnTo>
                    <a:pt x="215570" y="218339"/>
                  </a:lnTo>
                  <a:lnTo>
                    <a:pt x="221208" y="165900"/>
                  </a:lnTo>
                  <a:lnTo>
                    <a:pt x="215570" y="113460"/>
                  </a:lnTo>
                  <a:lnTo>
                    <a:pt x="199868" y="67918"/>
                  </a:lnTo>
                  <a:lnTo>
                    <a:pt x="175926" y="32007"/>
                  </a:lnTo>
                  <a:lnTo>
                    <a:pt x="145564" y="8457"/>
                  </a:lnTo>
                  <a:lnTo>
                    <a:pt x="110604" y="0"/>
                  </a:lnTo>
                  <a:close/>
                </a:path>
              </a:pathLst>
            </a:custGeom>
            <a:solidFill>
              <a:srgbClr val="2324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5" name="object 1095"/>
            <p:cNvSpPr/>
            <p:nvPr/>
          </p:nvSpPr>
          <p:spPr>
            <a:xfrm>
              <a:off x="6915425" y="8931702"/>
              <a:ext cx="219075" cy="328295"/>
            </a:xfrm>
            <a:custGeom>
              <a:avLst/>
              <a:gdLst/>
              <a:ahLst/>
              <a:cxnLst/>
              <a:rect l="l" t="t" r="r" b="b"/>
              <a:pathLst>
                <a:path w="219075" h="328295">
                  <a:moveTo>
                    <a:pt x="109410" y="0"/>
                  </a:moveTo>
                  <a:lnTo>
                    <a:pt x="44793" y="31662"/>
                  </a:lnTo>
                  <a:lnTo>
                    <a:pt x="21109" y="67186"/>
                  </a:lnTo>
                  <a:lnTo>
                    <a:pt x="5577" y="112236"/>
                  </a:lnTo>
                  <a:lnTo>
                    <a:pt x="0" y="164109"/>
                  </a:lnTo>
                  <a:lnTo>
                    <a:pt x="5577" y="215982"/>
                  </a:lnTo>
                  <a:lnTo>
                    <a:pt x="21109" y="261032"/>
                  </a:lnTo>
                  <a:lnTo>
                    <a:pt x="44793" y="296556"/>
                  </a:lnTo>
                  <a:lnTo>
                    <a:pt x="74827" y="319852"/>
                  </a:lnTo>
                  <a:lnTo>
                    <a:pt x="109410" y="328218"/>
                  </a:lnTo>
                  <a:lnTo>
                    <a:pt x="143993" y="319852"/>
                  </a:lnTo>
                  <a:lnTo>
                    <a:pt x="174027" y="296556"/>
                  </a:lnTo>
                  <a:lnTo>
                    <a:pt x="197711" y="261032"/>
                  </a:lnTo>
                  <a:lnTo>
                    <a:pt x="213243" y="215982"/>
                  </a:lnTo>
                  <a:lnTo>
                    <a:pt x="218821" y="164109"/>
                  </a:lnTo>
                  <a:lnTo>
                    <a:pt x="213243" y="112236"/>
                  </a:lnTo>
                  <a:lnTo>
                    <a:pt x="197711" y="67186"/>
                  </a:lnTo>
                  <a:lnTo>
                    <a:pt x="174027" y="31662"/>
                  </a:lnTo>
                  <a:lnTo>
                    <a:pt x="143993" y="8365"/>
                  </a:lnTo>
                  <a:lnTo>
                    <a:pt x="109410" y="0"/>
                  </a:lnTo>
                  <a:close/>
                </a:path>
              </a:pathLst>
            </a:custGeom>
            <a:solidFill>
              <a:srgbClr val="242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6" name="object 1096"/>
            <p:cNvSpPr/>
            <p:nvPr/>
          </p:nvSpPr>
          <p:spPr>
            <a:xfrm>
              <a:off x="6916609" y="8933480"/>
              <a:ext cx="216535" cy="325120"/>
            </a:xfrm>
            <a:custGeom>
              <a:avLst/>
              <a:gdLst/>
              <a:ahLst/>
              <a:cxnLst/>
              <a:rect l="l" t="t" r="r" b="b"/>
              <a:pathLst>
                <a:path w="216534" h="325120">
                  <a:moveTo>
                    <a:pt x="108229" y="0"/>
                  </a:moveTo>
                  <a:lnTo>
                    <a:pt x="44308" y="31321"/>
                  </a:lnTo>
                  <a:lnTo>
                    <a:pt x="20880" y="66462"/>
                  </a:lnTo>
                  <a:lnTo>
                    <a:pt x="5517" y="111023"/>
                  </a:lnTo>
                  <a:lnTo>
                    <a:pt x="0" y="162331"/>
                  </a:lnTo>
                  <a:lnTo>
                    <a:pt x="5517" y="213639"/>
                  </a:lnTo>
                  <a:lnTo>
                    <a:pt x="20880" y="258200"/>
                  </a:lnTo>
                  <a:lnTo>
                    <a:pt x="44308" y="293341"/>
                  </a:lnTo>
                  <a:lnTo>
                    <a:pt x="74018" y="316386"/>
                  </a:lnTo>
                  <a:lnTo>
                    <a:pt x="108229" y="324662"/>
                  </a:lnTo>
                  <a:lnTo>
                    <a:pt x="142434" y="316386"/>
                  </a:lnTo>
                  <a:lnTo>
                    <a:pt x="172140" y="293341"/>
                  </a:lnTo>
                  <a:lnTo>
                    <a:pt x="195566" y="258200"/>
                  </a:lnTo>
                  <a:lnTo>
                    <a:pt x="210929" y="213639"/>
                  </a:lnTo>
                  <a:lnTo>
                    <a:pt x="216446" y="162331"/>
                  </a:lnTo>
                  <a:lnTo>
                    <a:pt x="210929" y="111023"/>
                  </a:lnTo>
                  <a:lnTo>
                    <a:pt x="195566" y="66462"/>
                  </a:lnTo>
                  <a:lnTo>
                    <a:pt x="172140" y="31321"/>
                  </a:lnTo>
                  <a:lnTo>
                    <a:pt x="142434" y="8276"/>
                  </a:lnTo>
                  <a:lnTo>
                    <a:pt x="108229" y="0"/>
                  </a:lnTo>
                  <a:close/>
                </a:path>
              </a:pathLst>
            </a:custGeom>
            <a:solidFill>
              <a:srgbClr val="242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7" name="object 1097"/>
            <p:cNvSpPr/>
            <p:nvPr/>
          </p:nvSpPr>
          <p:spPr>
            <a:xfrm>
              <a:off x="6917807" y="8935271"/>
              <a:ext cx="214629" cy="321310"/>
            </a:xfrm>
            <a:custGeom>
              <a:avLst/>
              <a:gdLst/>
              <a:ahLst/>
              <a:cxnLst/>
              <a:rect l="l" t="t" r="r" b="b"/>
              <a:pathLst>
                <a:path w="214629" h="321309">
                  <a:moveTo>
                    <a:pt x="107022" y="0"/>
                  </a:moveTo>
                  <a:lnTo>
                    <a:pt x="43817" y="30972"/>
                  </a:lnTo>
                  <a:lnTo>
                    <a:pt x="20649" y="65724"/>
                  </a:lnTo>
                  <a:lnTo>
                    <a:pt x="5456" y="109794"/>
                  </a:lnTo>
                  <a:lnTo>
                    <a:pt x="0" y="160540"/>
                  </a:lnTo>
                  <a:lnTo>
                    <a:pt x="5456" y="211286"/>
                  </a:lnTo>
                  <a:lnTo>
                    <a:pt x="20649" y="255357"/>
                  </a:lnTo>
                  <a:lnTo>
                    <a:pt x="43817" y="290108"/>
                  </a:lnTo>
                  <a:lnTo>
                    <a:pt x="73195" y="312897"/>
                  </a:lnTo>
                  <a:lnTo>
                    <a:pt x="107022" y="321081"/>
                  </a:lnTo>
                  <a:lnTo>
                    <a:pt x="140856" y="312897"/>
                  </a:lnTo>
                  <a:lnTo>
                    <a:pt x="170238" y="290108"/>
                  </a:lnTo>
                  <a:lnTo>
                    <a:pt x="193408" y="255357"/>
                  </a:lnTo>
                  <a:lnTo>
                    <a:pt x="208602" y="211286"/>
                  </a:lnTo>
                  <a:lnTo>
                    <a:pt x="214058" y="160540"/>
                  </a:lnTo>
                  <a:lnTo>
                    <a:pt x="208602" y="109794"/>
                  </a:lnTo>
                  <a:lnTo>
                    <a:pt x="193408" y="65724"/>
                  </a:lnTo>
                  <a:lnTo>
                    <a:pt x="170238" y="30972"/>
                  </a:lnTo>
                  <a:lnTo>
                    <a:pt x="140856" y="8183"/>
                  </a:lnTo>
                  <a:lnTo>
                    <a:pt x="107022" y="0"/>
                  </a:lnTo>
                  <a:close/>
                </a:path>
              </a:pathLst>
            </a:custGeom>
            <a:solidFill>
              <a:srgbClr val="2526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8" name="object 1098"/>
            <p:cNvSpPr/>
            <p:nvPr/>
          </p:nvSpPr>
          <p:spPr>
            <a:xfrm>
              <a:off x="6918989" y="8937049"/>
              <a:ext cx="212090" cy="318135"/>
            </a:xfrm>
            <a:custGeom>
              <a:avLst/>
              <a:gdLst/>
              <a:ahLst/>
              <a:cxnLst/>
              <a:rect l="l" t="t" r="r" b="b"/>
              <a:pathLst>
                <a:path w="212090" h="318134">
                  <a:moveTo>
                    <a:pt x="105841" y="0"/>
                  </a:moveTo>
                  <a:lnTo>
                    <a:pt x="43337" y="30632"/>
                  </a:lnTo>
                  <a:lnTo>
                    <a:pt x="20424" y="65000"/>
                  </a:lnTo>
                  <a:lnTo>
                    <a:pt x="5396" y="108581"/>
                  </a:lnTo>
                  <a:lnTo>
                    <a:pt x="0" y="158762"/>
                  </a:lnTo>
                  <a:lnTo>
                    <a:pt x="5396" y="208943"/>
                  </a:lnTo>
                  <a:lnTo>
                    <a:pt x="20424" y="252525"/>
                  </a:lnTo>
                  <a:lnTo>
                    <a:pt x="43337" y="286892"/>
                  </a:lnTo>
                  <a:lnTo>
                    <a:pt x="72391" y="309431"/>
                  </a:lnTo>
                  <a:lnTo>
                    <a:pt x="105841" y="317525"/>
                  </a:lnTo>
                  <a:lnTo>
                    <a:pt x="139297" y="309431"/>
                  </a:lnTo>
                  <a:lnTo>
                    <a:pt x="168352" y="286892"/>
                  </a:lnTo>
                  <a:lnTo>
                    <a:pt x="191263" y="252525"/>
                  </a:lnTo>
                  <a:lnTo>
                    <a:pt x="206288" y="208943"/>
                  </a:lnTo>
                  <a:lnTo>
                    <a:pt x="211683" y="158762"/>
                  </a:lnTo>
                  <a:lnTo>
                    <a:pt x="206288" y="108581"/>
                  </a:lnTo>
                  <a:lnTo>
                    <a:pt x="191263" y="65000"/>
                  </a:lnTo>
                  <a:lnTo>
                    <a:pt x="168352" y="30632"/>
                  </a:lnTo>
                  <a:lnTo>
                    <a:pt x="139297" y="8093"/>
                  </a:lnTo>
                  <a:lnTo>
                    <a:pt x="105841" y="0"/>
                  </a:lnTo>
                  <a:close/>
                </a:path>
              </a:pathLst>
            </a:custGeom>
            <a:solidFill>
              <a:srgbClr val="252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9" name="object 1099"/>
            <p:cNvSpPr/>
            <p:nvPr/>
          </p:nvSpPr>
          <p:spPr>
            <a:xfrm>
              <a:off x="6920187" y="8938840"/>
              <a:ext cx="209550" cy="314325"/>
            </a:xfrm>
            <a:custGeom>
              <a:avLst/>
              <a:gdLst/>
              <a:ahLst/>
              <a:cxnLst/>
              <a:rect l="l" t="t" r="r" b="b"/>
              <a:pathLst>
                <a:path w="209550" h="314325">
                  <a:moveTo>
                    <a:pt x="104648" y="0"/>
                  </a:moveTo>
                  <a:lnTo>
                    <a:pt x="42843" y="30287"/>
                  </a:lnTo>
                  <a:lnTo>
                    <a:pt x="20190" y="64267"/>
                  </a:lnTo>
                  <a:lnTo>
                    <a:pt x="5334" y="107357"/>
                  </a:lnTo>
                  <a:lnTo>
                    <a:pt x="0" y="156972"/>
                  </a:lnTo>
                  <a:lnTo>
                    <a:pt x="5334" y="206586"/>
                  </a:lnTo>
                  <a:lnTo>
                    <a:pt x="20190" y="249676"/>
                  </a:lnTo>
                  <a:lnTo>
                    <a:pt x="42843" y="283656"/>
                  </a:lnTo>
                  <a:lnTo>
                    <a:pt x="71570" y="305941"/>
                  </a:lnTo>
                  <a:lnTo>
                    <a:pt x="104648" y="313944"/>
                  </a:lnTo>
                  <a:lnTo>
                    <a:pt x="137725" y="305941"/>
                  </a:lnTo>
                  <a:lnTo>
                    <a:pt x="166452" y="283656"/>
                  </a:lnTo>
                  <a:lnTo>
                    <a:pt x="189105" y="249676"/>
                  </a:lnTo>
                  <a:lnTo>
                    <a:pt x="203961" y="206586"/>
                  </a:lnTo>
                  <a:lnTo>
                    <a:pt x="209296" y="156972"/>
                  </a:lnTo>
                  <a:lnTo>
                    <a:pt x="203961" y="107357"/>
                  </a:lnTo>
                  <a:lnTo>
                    <a:pt x="189105" y="64267"/>
                  </a:lnTo>
                  <a:lnTo>
                    <a:pt x="166452" y="30287"/>
                  </a:lnTo>
                  <a:lnTo>
                    <a:pt x="137725" y="8002"/>
                  </a:lnTo>
                  <a:lnTo>
                    <a:pt x="104648" y="0"/>
                  </a:lnTo>
                  <a:close/>
                </a:path>
              </a:pathLst>
            </a:custGeom>
            <a:solidFill>
              <a:srgbClr val="2627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0" name="object 1100"/>
            <p:cNvSpPr/>
            <p:nvPr/>
          </p:nvSpPr>
          <p:spPr>
            <a:xfrm>
              <a:off x="6921371" y="8940630"/>
              <a:ext cx="207010" cy="310515"/>
            </a:xfrm>
            <a:custGeom>
              <a:avLst/>
              <a:gdLst/>
              <a:ahLst/>
              <a:cxnLst/>
              <a:rect l="l" t="t" r="r" b="b"/>
              <a:pathLst>
                <a:path w="207009" h="310515">
                  <a:moveTo>
                    <a:pt x="103466" y="0"/>
                  </a:moveTo>
                  <a:lnTo>
                    <a:pt x="63195" y="12195"/>
                  </a:lnTo>
                  <a:lnTo>
                    <a:pt x="30306" y="45453"/>
                  </a:lnTo>
                  <a:lnTo>
                    <a:pt x="8131" y="94779"/>
                  </a:lnTo>
                  <a:lnTo>
                    <a:pt x="0" y="155181"/>
                  </a:lnTo>
                  <a:lnTo>
                    <a:pt x="8131" y="215582"/>
                  </a:lnTo>
                  <a:lnTo>
                    <a:pt x="30306" y="264909"/>
                  </a:lnTo>
                  <a:lnTo>
                    <a:pt x="63195" y="298167"/>
                  </a:lnTo>
                  <a:lnTo>
                    <a:pt x="103466" y="310362"/>
                  </a:lnTo>
                  <a:lnTo>
                    <a:pt x="143736" y="298167"/>
                  </a:lnTo>
                  <a:lnTo>
                    <a:pt x="176620" y="264909"/>
                  </a:lnTo>
                  <a:lnTo>
                    <a:pt x="198791" y="215582"/>
                  </a:lnTo>
                  <a:lnTo>
                    <a:pt x="206921" y="155181"/>
                  </a:lnTo>
                  <a:lnTo>
                    <a:pt x="198791" y="94779"/>
                  </a:lnTo>
                  <a:lnTo>
                    <a:pt x="176620" y="45453"/>
                  </a:lnTo>
                  <a:lnTo>
                    <a:pt x="143736" y="12195"/>
                  </a:lnTo>
                  <a:lnTo>
                    <a:pt x="103466" y="0"/>
                  </a:lnTo>
                  <a:close/>
                </a:path>
              </a:pathLst>
            </a:custGeom>
            <a:solidFill>
              <a:srgbClr val="2628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1" name="object 1101"/>
            <p:cNvSpPr/>
            <p:nvPr/>
          </p:nvSpPr>
          <p:spPr>
            <a:xfrm>
              <a:off x="6922567" y="8942408"/>
              <a:ext cx="205104" cy="307340"/>
            </a:xfrm>
            <a:custGeom>
              <a:avLst/>
              <a:gdLst/>
              <a:ahLst/>
              <a:cxnLst/>
              <a:rect l="l" t="t" r="r" b="b"/>
              <a:pathLst>
                <a:path w="205104" h="307340">
                  <a:moveTo>
                    <a:pt x="102273" y="0"/>
                  </a:moveTo>
                  <a:lnTo>
                    <a:pt x="62461" y="12055"/>
                  </a:lnTo>
                  <a:lnTo>
                    <a:pt x="29952" y="44931"/>
                  </a:lnTo>
                  <a:lnTo>
                    <a:pt x="8036" y="93692"/>
                  </a:lnTo>
                  <a:lnTo>
                    <a:pt x="0" y="153403"/>
                  </a:lnTo>
                  <a:lnTo>
                    <a:pt x="8036" y="213114"/>
                  </a:lnTo>
                  <a:lnTo>
                    <a:pt x="29952" y="261875"/>
                  </a:lnTo>
                  <a:lnTo>
                    <a:pt x="62461" y="294751"/>
                  </a:lnTo>
                  <a:lnTo>
                    <a:pt x="102273" y="306806"/>
                  </a:lnTo>
                  <a:lnTo>
                    <a:pt x="142077" y="294751"/>
                  </a:lnTo>
                  <a:lnTo>
                    <a:pt x="174582" y="261875"/>
                  </a:lnTo>
                  <a:lnTo>
                    <a:pt x="196497" y="213114"/>
                  </a:lnTo>
                  <a:lnTo>
                    <a:pt x="204533" y="153403"/>
                  </a:lnTo>
                  <a:lnTo>
                    <a:pt x="196497" y="93692"/>
                  </a:lnTo>
                  <a:lnTo>
                    <a:pt x="174582" y="44931"/>
                  </a:lnTo>
                  <a:lnTo>
                    <a:pt x="142077" y="12055"/>
                  </a:lnTo>
                  <a:lnTo>
                    <a:pt x="102273" y="0"/>
                  </a:lnTo>
                  <a:close/>
                </a:path>
              </a:pathLst>
            </a:custGeom>
            <a:solidFill>
              <a:srgbClr val="2628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2" name="object 1102"/>
            <p:cNvSpPr/>
            <p:nvPr/>
          </p:nvSpPr>
          <p:spPr>
            <a:xfrm>
              <a:off x="6923764" y="8944199"/>
              <a:ext cx="202565" cy="303530"/>
            </a:xfrm>
            <a:custGeom>
              <a:avLst/>
              <a:gdLst/>
              <a:ahLst/>
              <a:cxnLst/>
              <a:rect l="l" t="t" r="r" b="b"/>
              <a:pathLst>
                <a:path w="202565" h="303529">
                  <a:moveTo>
                    <a:pt x="101066" y="0"/>
                  </a:moveTo>
                  <a:lnTo>
                    <a:pt x="61727" y="11914"/>
                  </a:lnTo>
                  <a:lnTo>
                    <a:pt x="29602" y="44407"/>
                  </a:lnTo>
                  <a:lnTo>
                    <a:pt x="7942" y="92599"/>
                  </a:lnTo>
                  <a:lnTo>
                    <a:pt x="0" y="151612"/>
                  </a:lnTo>
                  <a:lnTo>
                    <a:pt x="7942" y="210626"/>
                  </a:lnTo>
                  <a:lnTo>
                    <a:pt x="29602" y="258818"/>
                  </a:lnTo>
                  <a:lnTo>
                    <a:pt x="61727" y="291310"/>
                  </a:lnTo>
                  <a:lnTo>
                    <a:pt x="101066" y="303225"/>
                  </a:lnTo>
                  <a:lnTo>
                    <a:pt x="140413" y="291310"/>
                  </a:lnTo>
                  <a:lnTo>
                    <a:pt x="172542" y="258818"/>
                  </a:lnTo>
                  <a:lnTo>
                    <a:pt x="194203" y="210626"/>
                  </a:lnTo>
                  <a:lnTo>
                    <a:pt x="202145" y="151612"/>
                  </a:lnTo>
                  <a:lnTo>
                    <a:pt x="194203" y="92599"/>
                  </a:lnTo>
                  <a:lnTo>
                    <a:pt x="172542" y="44407"/>
                  </a:lnTo>
                  <a:lnTo>
                    <a:pt x="140413" y="11914"/>
                  </a:lnTo>
                  <a:lnTo>
                    <a:pt x="101066" y="0"/>
                  </a:lnTo>
                  <a:close/>
                </a:path>
              </a:pathLst>
            </a:custGeom>
            <a:solidFill>
              <a:srgbClr val="2629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3" name="object 1103"/>
            <p:cNvSpPr/>
            <p:nvPr/>
          </p:nvSpPr>
          <p:spPr>
            <a:xfrm>
              <a:off x="6924948" y="8945990"/>
              <a:ext cx="200025" cy="299720"/>
            </a:xfrm>
            <a:custGeom>
              <a:avLst/>
              <a:gdLst/>
              <a:ahLst/>
              <a:cxnLst/>
              <a:rect l="l" t="t" r="r" b="b"/>
              <a:pathLst>
                <a:path w="200025" h="299720">
                  <a:moveTo>
                    <a:pt x="99885" y="0"/>
                  </a:moveTo>
                  <a:lnTo>
                    <a:pt x="61004" y="11774"/>
                  </a:lnTo>
                  <a:lnTo>
                    <a:pt x="29254" y="43883"/>
                  </a:lnTo>
                  <a:lnTo>
                    <a:pt x="7848" y="91506"/>
                  </a:lnTo>
                  <a:lnTo>
                    <a:pt x="0" y="149821"/>
                  </a:lnTo>
                  <a:lnTo>
                    <a:pt x="7848" y="208137"/>
                  </a:lnTo>
                  <a:lnTo>
                    <a:pt x="29254" y="255760"/>
                  </a:lnTo>
                  <a:lnTo>
                    <a:pt x="61004" y="287869"/>
                  </a:lnTo>
                  <a:lnTo>
                    <a:pt x="99885" y="299643"/>
                  </a:lnTo>
                  <a:lnTo>
                    <a:pt x="138766" y="287869"/>
                  </a:lnTo>
                  <a:lnTo>
                    <a:pt x="170516" y="255760"/>
                  </a:lnTo>
                  <a:lnTo>
                    <a:pt x="191922" y="208137"/>
                  </a:lnTo>
                  <a:lnTo>
                    <a:pt x="199771" y="149821"/>
                  </a:lnTo>
                  <a:lnTo>
                    <a:pt x="191922" y="91506"/>
                  </a:lnTo>
                  <a:lnTo>
                    <a:pt x="170516" y="43883"/>
                  </a:lnTo>
                  <a:lnTo>
                    <a:pt x="138766" y="11774"/>
                  </a:lnTo>
                  <a:lnTo>
                    <a:pt x="99885" y="0"/>
                  </a:lnTo>
                  <a:close/>
                </a:path>
              </a:pathLst>
            </a:custGeom>
            <a:solidFill>
              <a:srgbClr val="2729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4" name="object 1104"/>
            <p:cNvSpPr/>
            <p:nvPr/>
          </p:nvSpPr>
          <p:spPr>
            <a:xfrm>
              <a:off x="6926144" y="8947768"/>
              <a:ext cx="197485" cy="296545"/>
            </a:xfrm>
            <a:custGeom>
              <a:avLst/>
              <a:gdLst/>
              <a:ahLst/>
              <a:cxnLst/>
              <a:rect l="l" t="t" r="r" b="b"/>
              <a:pathLst>
                <a:path w="197484" h="296545">
                  <a:moveTo>
                    <a:pt x="98691" y="0"/>
                  </a:moveTo>
                  <a:lnTo>
                    <a:pt x="60275" y="11633"/>
                  </a:lnTo>
                  <a:lnTo>
                    <a:pt x="28905" y="43360"/>
                  </a:lnTo>
                  <a:lnTo>
                    <a:pt x="7755" y="90418"/>
                  </a:lnTo>
                  <a:lnTo>
                    <a:pt x="0" y="148043"/>
                  </a:lnTo>
                  <a:lnTo>
                    <a:pt x="7755" y="205669"/>
                  </a:lnTo>
                  <a:lnTo>
                    <a:pt x="28905" y="252726"/>
                  </a:lnTo>
                  <a:lnTo>
                    <a:pt x="60275" y="284453"/>
                  </a:lnTo>
                  <a:lnTo>
                    <a:pt x="98691" y="296087"/>
                  </a:lnTo>
                  <a:lnTo>
                    <a:pt x="137108" y="284453"/>
                  </a:lnTo>
                  <a:lnTo>
                    <a:pt x="168478" y="252726"/>
                  </a:lnTo>
                  <a:lnTo>
                    <a:pt x="189628" y="205669"/>
                  </a:lnTo>
                  <a:lnTo>
                    <a:pt x="197383" y="148043"/>
                  </a:lnTo>
                  <a:lnTo>
                    <a:pt x="189628" y="90418"/>
                  </a:lnTo>
                  <a:lnTo>
                    <a:pt x="168478" y="43360"/>
                  </a:lnTo>
                  <a:lnTo>
                    <a:pt x="137108" y="11633"/>
                  </a:lnTo>
                  <a:lnTo>
                    <a:pt x="98691" y="0"/>
                  </a:lnTo>
                  <a:close/>
                </a:path>
              </a:pathLst>
            </a:custGeom>
            <a:solidFill>
              <a:srgbClr val="272A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5" name="object 1105"/>
            <p:cNvSpPr/>
            <p:nvPr/>
          </p:nvSpPr>
          <p:spPr>
            <a:xfrm>
              <a:off x="6927329" y="8949558"/>
              <a:ext cx="195580" cy="292735"/>
            </a:xfrm>
            <a:custGeom>
              <a:avLst/>
              <a:gdLst/>
              <a:ahLst/>
              <a:cxnLst/>
              <a:rect l="l" t="t" r="r" b="b"/>
              <a:pathLst>
                <a:path w="195579" h="292734">
                  <a:moveTo>
                    <a:pt x="97510" y="0"/>
                  </a:moveTo>
                  <a:lnTo>
                    <a:pt x="59552" y="11493"/>
                  </a:lnTo>
                  <a:lnTo>
                    <a:pt x="28557" y="42837"/>
                  </a:lnTo>
                  <a:lnTo>
                    <a:pt x="7661" y="89325"/>
                  </a:lnTo>
                  <a:lnTo>
                    <a:pt x="0" y="146253"/>
                  </a:lnTo>
                  <a:lnTo>
                    <a:pt x="7661" y="203180"/>
                  </a:lnTo>
                  <a:lnTo>
                    <a:pt x="28557" y="249669"/>
                  </a:lnTo>
                  <a:lnTo>
                    <a:pt x="59552" y="281012"/>
                  </a:lnTo>
                  <a:lnTo>
                    <a:pt x="97510" y="292506"/>
                  </a:lnTo>
                  <a:lnTo>
                    <a:pt x="135461" y="281012"/>
                  </a:lnTo>
                  <a:lnTo>
                    <a:pt x="166452" y="249669"/>
                  </a:lnTo>
                  <a:lnTo>
                    <a:pt x="187346" y="203180"/>
                  </a:lnTo>
                  <a:lnTo>
                    <a:pt x="195008" y="146253"/>
                  </a:lnTo>
                  <a:lnTo>
                    <a:pt x="187346" y="89325"/>
                  </a:lnTo>
                  <a:lnTo>
                    <a:pt x="166452" y="42837"/>
                  </a:lnTo>
                  <a:lnTo>
                    <a:pt x="135461" y="11493"/>
                  </a:lnTo>
                  <a:lnTo>
                    <a:pt x="97510" y="0"/>
                  </a:lnTo>
                  <a:close/>
                </a:path>
              </a:pathLst>
            </a:custGeom>
            <a:solidFill>
              <a:srgbClr val="272A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6" name="object 1106"/>
            <p:cNvSpPr/>
            <p:nvPr/>
          </p:nvSpPr>
          <p:spPr>
            <a:xfrm>
              <a:off x="6928525" y="8951349"/>
              <a:ext cx="193040" cy="288925"/>
            </a:xfrm>
            <a:custGeom>
              <a:avLst/>
              <a:gdLst/>
              <a:ahLst/>
              <a:cxnLst/>
              <a:rect l="l" t="t" r="r" b="b"/>
              <a:pathLst>
                <a:path w="193040" h="288925">
                  <a:moveTo>
                    <a:pt x="96304" y="0"/>
                  </a:moveTo>
                  <a:lnTo>
                    <a:pt x="58818" y="11353"/>
                  </a:lnTo>
                  <a:lnTo>
                    <a:pt x="28206" y="42313"/>
                  </a:lnTo>
                  <a:lnTo>
                    <a:pt x="7568" y="88232"/>
                  </a:lnTo>
                  <a:lnTo>
                    <a:pt x="0" y="144462"/>
                  </a:lnTo>
                  <a:lnTo>
                    <a:pt x="7568" y="200692"/>
                  </a:lnTo>
                  <a:lnTo>
                    <a:pt x="28206" y="246611"/>
                  </a:lnTo>
                  <a:lnTo>
                    <a:pt x="58818" y="277571"/>
                  </a:lnTo>
                  <a:lnTo>
                    <a:pt x="96304" y="288925"/>
                  </a:lnTo>
                  <a:lnTo>
                    <a:pt x="133797" y="277571"/>
                  </a:lnTo>
                  <a:lnTo>
                    <a:pt x="164412" y="246611"/>
                  </a:lnTo>
                  <a:lnTo>
                    <a:pt x="185052" y="200692"/>
                  </a:lnTo>
                  <a:lnTo>
                    <a:pt x="192620" y="144462"/>
                  </a:lnTo>
                  <a:lnTo>
                    <a:pt x="185052" y="88232"/>
                  </a:lnTo>
                  <a:lnTo>
                    <a:pt x="164412" y="42313"/>
                  </a:lnTo>
                  <a:lnTo>
                    <a:pt x="133797" y="11353"/>
                  </a:lnTo>
                  <a:lnTo>
                    <a:pt x="96304" y="0"/>
                  </a:lnTo>
                  <a:close/>
                </a:path>
              </a:pathLst>
            </a:custGeom>
            <a:solidFill>
              <a:srgbClr val="272B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7" name="object 1107"/>
            <p:cNvSpPr/>
            <p:nvPr/>
          </p:nvSpPr>
          <p:spPr>
            <a:xfrm>
              <a:off x="6929711" y="8953127"/>
              <a:ext cx="190500" cy="285750"/>
            </a:xfrm>
            <a:custGeom>
              <a:avLst/>
              <a:gdLst/>
              <a:ahLst/>
              <a:cxnLst/>
              <a:rect l="l" t="t" r="r" b="b"/>
              <a:pathLst>
                <a:path w="190500" h="285750">
                  <a:moveTo>
                    <a:pt x="95123" y="0"/>
                  </a:moveTo>
                  <a:lnTo>
                    <a:pt x="58100" y="11212"/>
                  </a:lnTo>
                  <a:lnTo>
                    <a:pt x="27863" y="41790"/>
                  </a:lnTo>
                  <a:lnTo>
                    <a:pt x="7476" y="87144"/>
                  </a:lnTo>
                  <a:lnTo>
                    <a:pt x="0" y="142684"/>
                  </a:lnTo>
                  <a:lnTo>
                    <a:pt x="7476" y="198224"/>
                  </a:lnTo>
                  <a:lnTo>
                    <a:pt x="27863" y="243578"/>
                  </a:lnTo>
                  <a:lnTo>
                    <a:pt x="58100" y="274156"/>
                  </a:lnTo>
                  <a:lnTo>
                    <a:pt x="95123" y="285369"/>
                  </a:lnTo>
                  <a:lnTo>
                    <a:pt x="132151" y="274156"/>
                  </a:lnTo>
                  <a:lnTo>
                    <a:pt x="162386" y="243578"/>
                  </a:lnTo>
                  <a:lnTo>
                    <a:pt x="182771" y="198224"/>
                  </a:lnTo>
                  <a:lnTo>
                    <a:pt x="190246" y="142684"/>
                  </a:lnTo>
                  <a:lnTo>
                    <a:pt x="182771" y="87144"/>
                  </a:lnTo>
                  <a:lnTo>
                    <a:pt x="162386" y="41790"/>
                  </a:lnTo>
                  <a:lnTo>
                    <a:pt x="132151" y="11212"/>
                  </a:lnTo>
                  <a:lnTo>
                    <a:pt x="95123" y="0"/>
                  </a:lnTo>
                  <a:close/>
                </a:path>
              </a:pathLst>
            </a:custGeom>
            <a:solidFill>
              <a:srgbClr val="282C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8" name="object 1108"/>
            <p:cNvSpPr/>
            <p:nvPr/>
          </p:nvSpPr>
          <p:spPr>
            <a:xfrm>
              <a:off x="6930907" y="8954918"/>
              <a:ext cx="187960" cy="281940"/>
            </a:xfrm>
            <a:custGeom>
              <a:avLst/>
              <a:gdLst/>
              <a:ahLst/>
              <a:cxnLst/>
              <a:rect l="l" t="t" r="r" b="b"/>
              <a:pathLst>
                <a:path w="187959" h="281940">
                  <a:moveTo>
                    <a:pt x="93929" y="0"/>
                  </a:moveTo>
                  <a:lnTo>
                    <a:pt x="57366" y="11072"/>
                  </a:lnTo>
                  <a:lnTo>
                    <a:pt x="27509" y="41267"/>
                  </a:lnTo>
                  <a:lnTo>
                    <a:pt x="7380" y="86051"/>
                  </a:lnTo>
                  <a:lnTo>
                    <a:pt x="0" y="140893"/>
                  </a:lnTo>
                  <a:lnTo>
                    <a:pt x="7380" y="195735"/>
                  </a:lnTo>
                  <a:lnTo>
                    <a:pt x="27509" y="240520"/>
                  </a:lnTo>
                  <a:lnTo>
                    <a:pt x="57366" y="270715"/>
                  </a:lnTo>
                  <a:lnTo>
                    <a:pt x="93929" y="281787"/>
                  </a:lnTo>
                  <a:lnTo>
                    <a:pt x="130492" y="270715"/>
                  </a:lnTo>
                  <a:lnTo>
                    <a:pt x="160348" y="240520"/>
                  </a:lnTo>
                  <a:lnTo>
                    <a:pt x="180477" y="195735"/>
                  </a:lnTo>
                  <a:lnTo>
                    <a:pt x="187858" y="140893"/>
                  </a:lnTo>
                  <a:lnTo>
                    <a:pt x="180477" y="86051"/>
                  </a:lnTo>
                  <a:lnTo>
                    <a:pt x="160348" y="41267"/>
                  </a:lnTo>
                  <a:lnTo>
                    <a:pt x="130492" y="11072"/>
                  </a:lnTo>
                  <a:lnTo>
                    <a:pt x="93929" y="0"/>
                  </a:lnTo>
                  <a:close/>
                </a:path>
              </a:pathLst>
            </a:custGeom>
            <a:solidFill>
              <a:srgbClr val="272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9" name="object 1109"/>
            <p:cNvSpPr/>
            <p:nvPr/>
          </p:nvSpPr>
          <p:spPr>
            <a:xfrm>
              <a:off x="6932090" y="8956708"/>
              <a:ext cx="186055" cy="278765"/>
            </a:xfrm>
            <a:custGeom>
              <a:avLst/>
              <a:gdLst/>
              <a:ahLst/>
              <a:cxnLst/>
              <a:rect l="l" t="t" r="r" b="b"/>
              <a:pathLst>
                <a:path w="186054" h="278765">
                  <a:moveTo>
                    <a:pt x="92748" y="0"/>
                  </a:moveTo>
                  <a:lnTo>
                    <a:pt x="56648" y="10931"/>
                  </a:lnTo>
                  <a:lnTo>
                    <a:pt x="27166" y="40743"/>
                  </a:lnTo>
                  <a:lnTo>
                    <a:pt x="7289" y="84958"/>
                  </a:lnTo>
                  <a:lnTo>
                    <a:pt x="0" y="139103"/>
                  </a:lnTo>
                  <a:lnTo>
                    <a:pt x="7289" y="193247"/>
                  </a:lnTo>
                  <a:lnTo>
                    <a:pt x="27166" y="237463"/>
                  </a:lnTo>
                  <a:lnTo>
                    <a:pt x="56648" y="267274"/>
                  </a:lnTo>
                  <a:lnTo>
                    <a:pt x="92748" y="278206"/>
                  </a:lnTo>
                  <a:lnTo>
                    <a:pt x="128846" y="267274"/>
                  </a:lnTo>
                  <a:lnTo>
                    <a:pt x="158322" y="237463"/>
                  </a:lnTo>
                  <a:lnTo>
                    <a:pt x="178196" y="193247"/>
                  </a:lnTo>
                  <a:lnTo>
                    <a:pt x="185483" y="139103"/>
                  </a:lnTo>
                  <a:lnTo>
                    <a:pt x="178196" y="84958"/>
                  </a:lnTo>
                  <a:lnTo>
                    <a:pt x="158322" y="40743"/>
                  </a:lnTo>
                  <a:lnTo>
                    <a:pt x="128846" y="10931"/>
                  </a:lnTo>
                  <a:lnTo>
                    <a:pt x="92748" y="0"/>
                  </a:lnTo>
                  <a:close/>
                </a:path>
              </a:pathLst>
            </a:custGeom>
            <a:solidFill>
              <a:srgbClr val="282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0" name="object 1110"/>
            <p:cNvSpPr/>
            <p:nvPr/>
          </p:nvSpPr>
          <p:spPr>
            <a:xfrm>
              <a:off x="6933288" y="8958487"/>
              <a:ext cx="183515" cy="274955"/>
            </a:xfrm>
            <a:custGeom>
              <a:avLst/>
              <a:gdLst/>
              <a:ahLst/>
              <a:cxnLst/>
              <a:rect l="l" t="t" r="r" b="b"/>
              <a:pathLst>
                <a:path w="183515" h="274954">
                  <a:moveTo>
                    <a:pt x="91541" y="0"/>
                  </a:moveTo>
                  <a:lnTo>
                    <a:pt x="55908" y="10791"/>
                  </a:lnTo>
                  <a:lnTo>
                    <a:pt x="26811" y="40220"/>
                  </a:lnTo>
                  <a:lnTo>
                    <a:pt x="7193" y="83871"/>
                  </a:lnTo>
                  <a:lnTo>
                    <a:pt x="0" y="137325"/>
                  </a:lnTo>
                  <a:lnTo>
                    <a:pt x="7193" y="190779"/>
                  </a:lnTo>
                  <a:lnTo>
                    <a:pt x="26811" y="234429"/>
                  </a:lnTo>
                  <a:lnTo>
                    <a:pt x="55908" y="263858"/>
                  </a:lnTo>
                  <a:lnTo>
                    <a:pt x="91541" y="274650"/>
                  </a:lnTo>
                  <a:lnTo>
                    <a:pt x="127181" y="263858"/>
                  </a:lnTo>
                  <a:lnTo>
                    <a:pt x="156283" y="234429"/>
                  </a:lnTo>
                  <a:lnTo>
                    <a:pt x="175902" y="190779"/>
                  </a:lnTo>
                  <a:lnTo>
                    <a:pt x="183095" y="137325"/>
                  </a:lnTo>
                  <a:lnTo>
                    <a:pt x="175902" y="83871"/>
                  </a:lnTo>
                  <a:lnTo>
                    <a:pt x="156283" y="40220"/>
                  </a:lnTo>
                  <a:lnTo>
                    <a:pt x="127181" y="10791"/>
                  </a:lnTo>
                  <a:lnTo>
                    <a:pt x="91541" y="0"/>
                  </a:lnTo>
                  <a:close/>
                </a:path>
              </a:pathLst>
            </a:custGeom>
            <a:solidFill>
              <a:srgbClr val="282D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1" name="object 1111"/>
            <p:cNvSpPr/>
            <p:nvPr/>
          </p:nvSpPr>
          <p:spPr>
            <a:xfrm>
              <a:off x="6934471" y="8960277"/>
              <a:ext cx="180975" cy="271145"/>
            </a:xfrm>
            <a:custGeom>
              <a:avLst/>
              <a:gdLst/>
              <a:ahLst/>
              <a:cxnLst/>
              <a:rect l="l" t="t" r="r" b="b"/>
              <a:pathLst>
                <a:path w="180975" h="271145">
                  <a:moveTo>
                    <a:pt x="90360" y="0"/>
                  </a:moveTo>
                  <a:lnTo>
                    <a:pt x="55190" y="10650"/>
                  </a:lnTo>
                  <a:lnTo>
                    <a:pt x="26468" y="39697"/>
                  </a:lnTo>
                  <a:lnTo>
                    <a:pt x="7101" y="82778"/>
                  </a:lnTo>
                  <a:lnTo>
                    <a:pt x="0" y="135534"/>
                  </a:lnTo>
                  <a:lnTo>
                    <a:pt x="7101" y="188290"/>
                  </a:lnTo>
                  <a:lnTo>
                    <a:pt x="26468" y="231371"/>
                  </a:lnTo>
                  <a:lnTo>
                    <a:pt x="55190" y="260417"/>
                  </a:lnTo>
                  <a:lnTo>
                    <a:pt x="90360" y="271068"/>
                  </a:lnTo>
                  <a:lnTo>
                    <a:pt x="125535" y="260417"/>
                  </a:lnTo>
                  <a:lnTo>
                    <a:pt x="154257" y="231371"/>
                  </a:lnTo>
                  <a:lnTo>
                    <a:pt x="173620" y="188290"/>
                  </a:lnTo>
                  <a:lnTo>
                    <a:pt x="180721" y="135534"/>
                  </a:lnTo>
                  <a:lnTo>
                    <a:pt x="173620" y="82778"/>
                  </a:lnTo>
                  <a:lnTo>
                    <a:pt x="154257" y="39697"/>
                  </a:lnTo>
                  <a:lnTo>
                    <a:pt x="125535" y="10650"/>
                  </a:lnTo>
                  <a:lnTo>
                    <a:pt x="90360" y="0"/>
                  </a:lnTo>
                  <a:close/>
                </a:path>
              </a:pathLst>
            </a:custGeom>
            <a:solidFill>
              <a:srgbClr val="282E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2" name="object 1112"/>
            <p:cNvSpPr/>
            <p:nvPr/>
          </p:nvSpPr>
          <p:spPr>
            <a:xfrm>
              <a:off x="6935668" y="8962068"/>
              <a:ext cx="178435" cy="267970"/>
            </a:xfrm>
            <a:custGeom>
              <a:avLst/>
              <a:gdLst/>
              <a:ahLst/>
              <a:cxnLst/>
              <a:rect l="l" t="t" r="r" b="b"/>
              <a:pathLst>
                <a:path w="178434" h="267970">
                  <a:moveTo>
                    <a:pt x="89166" y="0"/>
                  </a:moveTo>
                  <a:lnTo>
                    <a:pt x="54456" y="10510"/>
                  </a:lnTo>
                  <a:lnTo>
                    <a:pt x="26114" y="39173"/>
                  </a:lnTo>
                  <a:lnTo>
                    <a:pt x="7006" y="81685"/>
                  </a:lnTo>
                  <a:lnTo>
                    <a:pt x="0" y="133743"/>
                  </a:lnTo>
                  <a:lnTo>
                    <a:pt x="7006" y="185802"/>
                  </a:lnTo>
                  <a:lnTo>
                    <a:pt x="26114" y="228314"/>
                  </a:lnTo>
                  <a:lnTo>
                    <a:pt x="54456" y="256976"/>
                  </a:lnTo>
                  <a:lnTo>
                    <a:pt x="89166" y="267487"/>
                  </a:lnTo>
                  <a:lnTo>
                    <a:pt x="123876" y="256976"/>
                  </a:lnTo>
                  <a:lnTo>
                    <a:pt x="152219" y="228314"/>
                  </a:lnTo>
                  <a:lnTo>
                    <a:pt x="171326" y="185802"/>
                  </a:lnTo>
                  <a:lnTo>
                    <a:pt x="178333" y="133743"/>
                  </a:lnTo>
                  <a:lnTo>
                    <a:pt x="171326" y="81685"/>
                  </a:lnTo>
                  <a:lnTo>
                    <a:pt x="152219" y="39173"/>
                  </a:lnTo>
                  <a:lnTo>
                    <a:pt x="123876" y="10510"/>
                  </a:lnTo>
                  <a:lnTo>
                    <a:pt x="89166" y="0"/>
                  </a:lnTo>
                  <a:close/>
                </a:path>
              </a:pathLst>
            </a:custGeom>
            <a:solidFill>
              <a:srgbClr val="282E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3" name="object 1113"/>
            <p:cNvSpPr/>
            <p:nvPr/>
          </p:nvSpPr>
          <p:spPr>
            <a:xfrm>
              <a:off x="6936864" y="8963846"/>
              <a:ext cx="176530" cy="264160"/>
            </a:xfrm>
            <a:custGeom>
              <a:avLst/>
              <a:gdLst/>
              <a:ahLst/>
              <a:cxnLst/>
              <a:rect l="l" t="t" r="r" b="b"/>
              <a:pathLst>
                <a:path w="176529" h="264159">
                  <a:moveTo>
                    <a:pt x="87972" y="0"/>
                  </a:moveTo>
                  <a:lnTo>
                    <a:pt x="53728" y="10370"/>
                  </a:lnTo>
                  <a:lnTo>
                    <a:pt x="25765" y="38650"/>
                  </a:lnTo>
                  <a:lnTo>
                    <a:pt x="6912" y="80597"/>
                  </a:lnTo>
                  <a:lnTo>
                    <a:pt x="0" y="131965"/>
                  </a:lnTo>
                  <a:lnTo>
                    <a:pt x="6912" y="183333"/>
                  </a:lnTo>
                  <a:lnTo>
                    <a:pt x="25765" y="225280"/>
                  </a:lnTo>
                  <a:lnTo>
                    <a:pt x="53728" y="253561"/>
                  </a:lnTo>
                  <a:lnTo>
                    <a:pt x="87972" y="263931"/>
                  </a:lnTo>
                  <a:lnTo>
                    <a:pt x="122217" y="253561"/>
                  </a:lnTo>
                  <a:lnTo>
                    <a:pt x="150180" y="225280"/>
                  </a:lnTo>
                  <a:lnTo>
                    <a:pt x="169033" y="183333"/>
                  </a:lnTo>
                  <a:lnTo>
                    <a:pt x="175945" y="131965"/>
                  </a:lnTo>
                  <a:lnTo>
                    <a:pt x="169033" y="80597"/>
                  </a:lnTo>
                  <a:lnTo>
                    <a:pt x="150180" y="38650"/>
                  </a:lnTo>
                  <a:lnTo>
                    <a:pt x="122217" y="10370"/>
                  </a:lnTo>
                  <a:lnTo>
                    <a:pt x="87972" y="0"/>
                  </a:lnTo>
                  <a:close/>
                </a:path>
              </a:pathLst>
            </a:custGeom>
            <a:solidFill>
              <a:srgbClr val="292F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4" name="object 1114"/>
            <p:cNvSpPr/>
            <p:nvPr/>
          </p:nvSpPr>
          <p:spPr>
            <a:xfrm>
              <a:off x="6938048" y="8965636"/>
              <a:ext cx="173990" cy="260350"/>
            </a:xfrm>
            <a:custGeom>
              <a:avLst/>
              <a:gdLst/>
              <a:ahLst/>
              <a:cxnLst/>
              <a:rect l="l" t="t" r="r" b="b"/>
              <a:pathLst>
                <a:path w="173990" h="260350">
                  <a:moveTo>
                    <a:pt x="86791" y="0"/>
                  </a:moveTo>
                  <a:lnTo>
                    <a:pt x="53004" y="10229"/>
                  </a:lnTo>
                  <a:lnTo>
                    <a:pt x="25417" y="38126"/>
                  </a:lnTo>
                  <a:lnTo>
                    <a:pt x="6819" y="79504"/>
                  </a:lnTo>
                  <a:lnTo>
                    <a:pt x="0" y="130175"/>
                  </a:lnTo>
                  <a:lnTo>
                    <a:pt x="6819" y="180845"/>
                  </a:lnTo>
                  <a:lnTo>
                    <a:pt x="25417" y="222223"/>
                  </a:lnTo>
                  <a:lnTo>
                    <a:pt x="53004" y="250120"/>
                  </a:lnTo>
                  <a:lnTo>
                    <a:pt x="86791" y="260350"/>
                  </a:lnTo>
                  <a:lnTo>
                    <a:pt x="120571" y="250120"/>
                  </a:lnTo>
                  <a:lnTo>
                    <a:pt x="148155" y="222223"/>
                  </a:lnTo>
                  <a:lnTo>
                    <a:pt x="166751" y="180845"/>
                  </a:lnTo>
                  <a:lnTo>
                    <a:pt x="173570" y="130175"/>
                  </a:lnTo>
                  <a:lnTo>
                    <a:pt x="166751" y="79504"/>
                  </a:lnTo>
                  <a:lnTo>
                    <a:pt x="148155" y="38126"/>
                  </a:lnTo>
                  <a:lnTo>
                    <a:pt x="120571" y="10229"/>
                  </a:lnTo>
                  <a:lnTo>
                    <a:pt x="86791" y="0"/>
                  </a:lnTo>
                  <a:close/>
                </a:path>
              </a:pathLst>
            </a:custGeom>
            <a:solidFill>
              <a:srgbClr val="292F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5" name="object 1115"/>
            <p:cNvSpPr/>
            <p:nvPr/>
          </p:nvSpPr>
          <p:spPr>
            <a:xfrm>
              <a:off x="6939246" y="8967428"/>
              <a:ext cx="171450" cy="257175"/>
            </a:xfrm>
            <a:custGeom>
              <a:avLst/>
              <a:gdLst/>
              <a:ahLst/>
              <a:cxnLst/>
              <a:rect l="l" t="t" r="r" b="b"/>
              <a:pathLst>
                <a:path w="171450" h="257175">
                  <a:moveTo>
                    <a:pt x="85585" y="0"/>
                  </a:moveTo>
                  <a:lnTo>
                    <a:pt x="52270" y="10089"/>
                  </a:lnTo>
                  <a:lnTo>
                    <a:pt x="25066" y="37603"/>
                  </a:lnTo>
                  <a:lnTo>
                    <a:pt x="6725" y="78411"/>
                  </a:lnTo>
                  <a:lnTo>
                    <a:pt x="0" y="128384"/>
                  </a:lnTo>
                  <a:lnTo>
                    <a:pt x="6725" y="178357"/>
                  </a:lnTo>
                  <a:lnTo>
                    <a:pt x="25066" y="219165"/>
                  </a:lnTo>
                  <a:lnTo>
                    <a:pt x="52270" y="246679"/>
                  </a:lnTo>
                  <a:lnTo>
                    <a:pt x="85585" y="256768"/>
                  </a:lnTo>
                  <a:lnTo>
                    <a:pt x="118901" y="246679"/>
                  </a:lnTo>
                  <a:lnTo>
                    <a:pt x="146110" y="219165"/>
                  </a:lnTo>
                  <a:lnTo>
                    <a:pt x="164455" y="178357"/>
                  </a:lnTo>
                  <a:lnTo>
                    <a:pt x="171183" y="128384"/>
                  </a:lnTo>
                  <a:lnTo>
                    <a:pt x="164455" y="78411"/>
                  </a:lnTo>
                  <a:lnTo>
                    <a:pt x="146110" y="37603"/>
                  </a:lnTo>
                  <a:lnTo>
                    <a:pt x="118901" y="10089"/>
                  </a:lnTo>
                  <a:lnTo>
                    <a:pt x="85585" y="0"/>
                  </a:lnTo>
                  <a:close/>
                </a:path>
              </a:pathLst>
            </a:custGeom>
            <a:solidFill>
              <a:srgbClr val="2930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6" name="object 1116"/>
            <p:cNvSpPr/>
            <p:nvPr/>
          </p:nvSpPr>
          <p:spPr>
            <a:xfrm>
              <a:off x="6940429" y="8969205"/>
              <a:ext cx="168808" cy="2532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7" name="object 1117"/>
            <p:cNvSpPr/>
            <p:nvPr/>
          </p:nvSpPr>
          <p:spPr>
            <a:xfrm>
              <a:off x="6837683" y="9134572"/>
              <a:ext cx="372745" cy="153670"/>
            </a:xfrm>
            <a:custGeom>
              <a:avLst/>
              <a:gdLst/>
              <a:ahLst/>
              <a:cxnLst/>
              <a:rect l="l" t="t" r="r" b="b"/>
              <a:pathLst>
                <a:path w="372745" h="153670">
                  <a:moveTo>
                    <a:pt x="0" y="153606"/>
                  </a:moveTo>
                  <a:lnTo>
                    <a:pt x="372516" y="153606"/>
                  </a:lnTo>
                  <a:lnTo>
                    <a:pt x="372516" y="0"/>
                  </a:lnTo>
                  <a:lnTo>
                    <a:pt x="0" y="0"/>
                  </a:lnTo>
                  <a:lnTo>
                    <a:pt x="0" y="153606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8" name="object 1118"/>
            <p:cNvSpPr/>
            <p:nvPr/>
          </p:nvSpPr>
          <p:spPr>
            <a:xfrm>
              <a:off x="6837683" y="9134572"/>
              <a:ext cx="372745" cy="153670"/>
            </a:xfrm>
            <a:custGeom>
              <a:avLst/>
              <a:gdLst/>
              <a:ahLst/>
              <a:cxnLst/>
              <a:rect l="l" t="t" r="r" b="b"/>
              <a:pathLst>
                <a:path w="372745" h="153670">
                  <a:moveTo>
                    <a:pt x="357771" y="0"/>
                  </a:moveTo>
                  <a:lnTo>
                    <a:pt x="16522" y="0"/>
                  </a:lnTo>
                  <a:lnTo>
                    <a:pt x="12928" y="6616"/>
                  </a:lnTo>
                  <a:lnTo>
                    <a:pt x="10185" y="12293"/>
                  </a:lnTo>
                  <a:lnTo>
                    <a:pt x="7721" y="18122"/>
                  </a:lnTo>
                  <a:lnTo>
                    <a:pt x="1179" y="36009"/>
                  </a:lnTo>
                  <a:lnTo>
                    <a:pt x="0" y="40600"/>
                  </a:lnTo>
                  <a:lnTo>
                    <a:pt x="0" y="147207"/>
                  </a:lnTo>
                  <a:lnTo>
                    <a:pt x="1179" y="151798"/>
                  </a:lnTo>
                  <a:lnTo>
                    <a:pt x="1841" y="153606"/>
                  </a:lnTo>
                  <a:lnTo>
                    <a:pt x="372459" y="153606"/>
                  </a:lnTo>
                  <a:lnTo>
                    <a:pt x="372516" y="34356"/>
                  </a:lnTo>
                  <a:lnTo>
                    <a:pt x="366572" y="18122"/>
                  </a:lnTo>
                  <a:lnTo>
                    <a:pt x="364108" y="12293"/>
                  </a:lnTo>
                  <a:lnTo>
                    <a:pt x="361365" y="6616"/>
                  </a:lnTo>
                  <a:lnTo>
                    <a:pt x="357771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9" name="object 1119"/>
            <p:cNvSpPr/>
            <p:nvPr/>
          </p:nvSpPr>
          <p:spPr>
            <a:xfrm>
              <a:off x="6838638" y="9134572"/>
              <a:ext cx="372110" cy="153670"/>
            </a:xfrm>
            <a:custGeom>
              <a:avLst/>
              <a:gdLst/>
              <a:ahLst/>
              <a:cxnLst/>
              <a:rect l="l" t="t" r="r" b="b"/>
              <a:pathLst>
                <a:path w="372109" h="153670">
                  <a:moveTo>
                    <a:pt x="347033" y="0"/>
                  </a:moveTo>
                  <a:lnTo>
                    <a:pt x="25356" y="0"/>
                  </a:lnTo>
                  <a:lnTo>
                    <a:pt x="23914" y="2527"/>
                  </a:lnTo>
                  <a:lnTo>
                    <a:pt x="8374" y="38543"/>
                  </a:lnTo>
                  <a:lnTo>
                    <a:pt x="0" y="93903"/>
                  </a:lnTo>
                  <a:lnTo>
                    <a:pt x="962" y="112938"/>
                  </a:lnTo>
                  <a:lnTo>
                    <a:pt x="3786" y="131422"/>
                  </a:lnTo>
                  <a:lnTo>
                    <a:pt x="8374" y="149264"/>
                  </a:lnTo>
                  <a:lnTo>
                    <a:pt x="9962" y="153606"/>
                  </a:lnTo>
                  <a:lnTo>
                    <a:pt x="362431" y="153606"/>
                  </a:lnTo>
                  <a:lnTo>
                    <a:pt x="364020" y="149264"/>
                  </a:lnTo>
                  <a:lnTo>
                    <a:pt x="368607" y="131422"/>
                  </a:lnTo>
                  <a:lnTo>
                    <a:pt x="371428" y="112938"/>
                  </a:lnTo>
                  <a:lnTo>
                    <a:pt x="371561" y="110300"/>
                  </a:lnTo>
                  <a:lnTo>
                    <a:pt x="371561" y="77506"/>
                  </a:lnTo>
                  <a:lnTo>
                    <a:pt x="364020" y="38543"/>
                  </a:lnTo>
                  <a:lnTo>
                    <a:pt x="348488" y="2527"/>
                  </a:lnTo>
                  <a:lnTo>
                    <a:pt x="347033" y="0"/>
                  </a:lnTo>
                  <a:close/>
                </a:path>
              </a:pathLst>
            </a:custGeom>
            <a:solidFill>
              <a:srgbClr val="17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0" name="object 1120"/>
            <p:cNvSpPr/>
            <p:nvPr/>
          </p:nvSpPr>
          <p:spPr>
            <a:xfrm>
              <a:off x="6847174" y="9134572"/>
              <a:ext cx="355600" cy="153670"/>
            </a:xfrm>
            <a:custGeom>
              <a:avLst/>
              <a:gdLst/>
              <a:ahLst/>
              <a:cxnLst/>
              <a:rect l="l" t="t" r="r" b="b"/>
              <a:pathLst>
                <a:path w="355600" h="153670">
                  <a:moveTo>
                    <a:pt x="328498" y="0"/>
                  </a:moveTo>
                  <a:lnTo>
                    <a:pt x="26821" y="0"/>
                  </a:lnTo>
                  <a:lnTo>
                    <a:pt x="24231" y="4229"/>
                  </a:lnTo>
                  <a:lnTo>
                    <a:pt x="7983" y="41082"/>
                  </a:lnTo>
                  <a:lnTo>
                    <a:pt x="0" y="93903"/>
                  </a:lnTo>
                  <a:lnTo>
                    <a:pt x="916" y="112064"/>
                  </a:lnTo>
                  <a:lnTo>
                    <a:pt x="3606" y="129701"/>
                  </a:lnTo>
                  <a:lnTo>
                    <a:pt x="7983" y="146724"/>
                  </a:lnTo>
                  <a:lnTo>
                    <a:pt x="10502" y="153606"/>
                  </a:lnTo>
                  <a:lnTo>
                    <a:pt x="344817" y="153606"/>
                  </a:lnTo>
                  <a:lnTo>
                    <a:pt x="347337" y="146724"/>
                  </a:lnTo>
                  <a:lnTo>
                    <a:pt x="351713" y="129701"/>
                  </a:lnTo>
                  <a:lnTo>
                    <a:pt x="354404" y="112064"/>
                  </a:lnTo>
                  <a:lnTo>
                    <a:pt x="355320" y="93903"/>
                  </a:lnTo>
                  <a:lnTo>
                    <a:pt x="354404" y="75742"/>
                  </a:lnTo>
                  <a:lnTo>
                    <a:pt x="341363" y="24764"/>
                  </a:lnTo>
                  <a:lnTo>
                    <a:pt x="328498" y="0"/>
                  </a:lnTo>
                  <a:close/>
                </a:path>
              </a:pathLst>
            </a:custGeom>
            <a:solidFill>
              <a:srgbClr val="1710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1" name="object 1121"/>
            <p:cNvSpPr/>
            <p:nvPr/>
          </p:nvSpPr>
          <p:spPr>
            <a:xfrm>
              <a:off x="6855710" y="9134572"/>
              <a:ext cx="338455" cy="153670"/>
            </a:xfrm>
            <a:custGeom>
              <a:avLst/>
              <a:gdLst/>
              <a:ahLst/>
              <a:cxnLst/>
              <a:rect l="l" t="t" r="r" b="b"/>
              <a:pathLst>
                <a:path w="338454" h="153670">
                  <a:moveTo>
                    <a:pt x="309786" y="0"/>
                  </a:moveTo>
                  <a:lnTo>
                    <a:pt x="28464" y="0"/>
                  </a:lnTo>
                  <a:lnTo>
                    <a:pt x="24478" y="6216"/>
                  </a:lnTo>
                  <a:lnTo>
                    <a:pt x="7597" y="43615"/>
                  </a:lnTo>
                  <a:lnTo>
                    <a:pt x="0" y="93903"/>
                  </a:lnTo>
                  <a:lnTo>
                    <a:pt x="871" y="111191"/>
                  </a:lnTo>
                  <a:lnTo>
                    <a:pt x="3432" y="127982"/>
                  </a:lnTo>
                  <a:lnTo>
                    <a:pt x="7597" y="144190"/>
                  </a:lnTo>
                  <a:lnTo>
                    <a:pt x="11043" y="153606"/>
                  </a:lnTo>
                  <a:lnTo>
                    <a:pt x="327196" y="153606"/>
                  </a:lnTo>
                  <a:lnTo>
                    <a:pt x="330643" y="144190"/>
                  </a:lnTo>
                  <a:lnTo>
                    <a:pt x="334813" y="127982"/>
                  </a:lnTo>
                  <a:lnTo>
                    <a:pt x="337377" y="111191"/>
                  </a:lnTo>
                  <a:lnTo>
                    <a:pt x="338251" y="93903"/>
                  </a:lnTo>
                  <a:lnTo>
                    <a:pt x="337377" y="76610"/>
                  </a:lnTo>
                  <a:lnTo>
                    <a:pt x="324954" y="28079"/>
                  </a:lnTo>
                  <a:lnTo>
                    <a:pt x="309786" y="0"/>
                  </a:lnTo>
                  <a:close/>
                </a:path>
              </a:pathLst>
            </a:custGeom>
            <a:solidFill>
              <a:srgbClr val="181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2" name="object 1122"/>
            <p:cNvSpPr/>
            <p:nvPr/>
          </p:nvSpPr>
          <p:spPr>
            <a:xfrm>
              <a:off x="6864233" y="9134572"/>
              <a:ext cx="321310" cy="153670"/>
            </a:xfrm>
            <a:custGeom>
              <a:avLst/>
              <a:gdLst/>
              <a:ahLst/>
              <a:cxnLst/>
              <a:rect l="l" t="t" r="r" b="b"/>
              <a:pathLst>
                <a:path w="321309" h="153670">
                  <a:moveTo>
                    <a:pt x="290911" y="0"/>
                  </a:moveTo>
                  <a:lnTo>
                    <a:pt x="30285" y="0"/>
                  </a:lnTo>
                  <a:lnTo>
                    <a:pt x="28879" y="1993"/>
                  </a:lnTo>
                  <a:lnTo>
                    <a:pt x="7222" y="46149"/>
                  </a:lnTo>
                  <a:lnTo>
                    <a:pt x="0" y="93903"/>
                  </a:lnTo>
                  <a:lnTo>
                    <a:pt x="829" y="110323"/>
                  </a:lnTo>
                  <a:lnTo>
                    <a:pt x="3263" y="126268"/>
                  </a:lnTo>
                  <a:lnTo>
                    <a:pt x="7222" y="141657"/>
                  </a:lnTo>
                  <a:lnTo>
                    <a:pt x="11596" y="153606"/>
                  </a:lnTo>
                  <a:lnTo>
                    <a:pt x="309599" y="153606"/>
                  </a:lnTo>
                  <a:lnTo>
                    <a:pt x="313973" y="141657"/>
                  </a:lnTo>
                  <a:lnTo>
                    <a:pt x="317931" y="126268"/>
                  </a:lnTo>
                  <a:lnTo>
                    <a:pt x="320366" y="110323"/>
                  </a:lnTo>
                  <a:lnTo>
                    <a:pt x="321195" y="93903"/>
                  </a:lnTo>
                  <a:lnTo>
                    <a:pt x="320366" y="77484"/>
                  </a:lnTo>
                  <a:lnTo>
                    <a:pt x="308571" y="31394"/>
                  </a:lnTo>
                  <a:lnTo>
                    <a:pt x="290911" y="0"/>
                  </a:lnTo>
                  <a:close/>
                </a:path>
              </a:pathLst>
            </a:custGeom>
            <a:solidFill>
              <a:srgbClr val="1A10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3" name="object 1123"/>
            <p:cNvSpPr/>
            <p:nvPr/>
          </p:nvSpPr>
          <p:spPr>
            <a:xfrm>
              <a:off x="6872769" y="9134572"/>
              <a:ext cx="304165" cy="153670"/>
            </a:xfrm>
            <a:custGeom>
              <a:avLst/>
              <a:gdLst/>
              <a:ahLst/>
              <a:cxnLst/>
              <a:rect l="l" t="t" r="r" b="b"/>
              <a:pathLst>
                <a:path w="304165" h="153670">
                  <a:moveTo>
                    <a:pt x="271726" y="0"/>
                  </a:moveTo>
                  <a:lnTo>
                    <a:pt x="32400" y="0"/>
                  </a:lnTo>
                  <a:lnTo>
                    <a:pt x="31623" y="939"/>
                  </a:lnTo>
                  <a:lnTo>
                    <a:pt x="11950" y="34721"/>
                  </a:lnTo>
                  <a:lnTo>
                    <a:pt x="785" y="78357"/>
                  </a:lnTo>
                  <a:lnTo>
                    <a:pt x="0" y="93903"/>
                  </a:lnTo>
                  <a:lnTo>
                    <a:pt x="785" y="109449"/>
                  </a:lnTo>
                  <a:lnTo>
                    <a:pt x="3089" y="124547"/>
                  </a:lnTo>
                  <a:lnTo>
                    <a:pt x="6836" y="139118"/>
                  </a:lnTo>
                  <a:lnTo>
                    <a:pt x="11950" y="153085"/>
                  </a:lnTo>
                  <a:lnTo>
                    <a:pt x="12186" y="153606"/>
                  </a:lnTo>
                  <a:lnTo>
                    <a:pt x="291940" y="153606"/>
                  </a:lnTo>
                  <a:lnTo>
                    <a:pt x="303341" y="109449"/>
                  </a:lnTo>
                  <a:lnTo>
                    <a:pt x="304126" y="93903"/>
                  </a:lnTo>
                  <a:lnTo>
                    <a:pt x="303341" y="78357"/>
                  </a:lnTo>
                  <a:lnTo>
                    <a:pt x="292176" y="34721"/>
                  </a:lnTo>
                  <a:lnTo>
                    <a:pt x="272503" y="939"/>
                  </a:lnTo>
                  <a:lnTo>
                    <a:pt x="271726" y="0"/>
                  </a:lnTo>
                  <a:close/>
                </a:path>
              </a:pathLst>
            </a:custGeom>
            <a:solidFill>
              <a:srgbClr val="1A10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4" name="object 1124"/>
            <p:cNvSpPr/>
            <p:nvPr/>
          </p:nvSpPr>
          <p:spPr>
            <a:xfrm>
              <a:off x="6881306" y="9134572"/>
              <a:ext cx="287655" cy="153670"/>
            </a:xfrm>
            <a:custGeom>
              <a:avLst/>
              <a:gdLst/>
              <a:ahLst/>
              <a:cxnLst/>
              <a:rect l="l" t="t" r="r" b="b"/>
              <a:pathLst>
                <a:path w="287654" h="153670">
                  <a:moveTo>
                    <a:pt x="252091" y="0"/>
                  </a:moveTo>
                  <a:lnTo>
                    <a:pt x="34966" y="0"/>
                  </a:lnTo>
                  <a:lnTo>
                    <a:pt x="34239" y="838"/>
                  </a:lnTo>
                  <a:lnTo>
                    <a:pt x="11277" y="38036"/>
                  </a:lnTo>
                  <a:lnTo>
                    <a:pt x="740" y="79230"/>
                  </a:lnTo>
                  <a:lnTo>
                    <a:pt x="0" y="93903"/>
                  </a:lnTo>
                  <a:lnTo>
                    <a:pt x="740" y="108576"/>
                  </a:lnTo>
                  <a:lnTo>
                    <a:pt x="2914" y="122828"/>
                  </a:lnTo>
                  <a:lnTo>
                    <a:pt x="6450" y="136584"/>
                  </a:lnTo>
                  <a:lnTo>
                    <a:pt x="11277" y="149771"/>
                  </a:lnTo>
                  <a:lnTo>
                    <a:pt x="13012" y="153606"/>
                  </a:lnTo>
                  <a:lnTo>
                    <a:pt x="274045" y="153606"/>
                  </a:lnTo>
                  <a:lnTo>
                    <a:pt x="286317" y="108576"/>
                  </a:lnTo>
                  <a:lnTo>
                    <a:pt x="287058" y="93903"/>
                  </a:lnTo>
                  <a:lnTo>
                    <a:pt x="286317" y="79230"/>
                  </a:lnTo>
                  <a:lnTo>
                    <a:pt x="275780" y="38036"/>
                  </a:lnTo>
                  <a:lnTo>
                    <a:pt x="252818" y="838"/>
                  </a:lnTo>
                  <a:lnTo>
                    <a:pt x="252091" y="0"/>
                  </a:lnTo>
                  <a:close/>
                </a:path>
              </a:pathLst>
            </a:custGeom>
            <a:solidFill>
              <a:srgbClr val="1A10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5" name="object 1125"/>
            <p:cNvSpPr/>
            <p:nvPr/>
          </p:nvSpPr>
          <p:spPr>
            <a:xfrm>
              <a:off x="6889842" y="9134572"/>
              <a:ext cx="270510" cy="153670"/>
            </a:xfrm>
            <a:custGeom>
              <a:avLst/>
              <a:gdLst/>
              <a:ahLst/>
              <a:cxnLst/>
              <a:rect l="l" t="t" r="r" b="b"/>
              <a:pathLst>
                <a:path w="270509" h="153670">
                  <a:moveTo>
                    <a:pt x="231722" y="0"/>
                  </a:moveTo>
                  <a:lnTo>
                    <a:pt x="38266" y="0"/>
                  </a:lnTo>
                  <a:lnTo>
                    <a:pt x="23049" y="18437"/>
                  </a:lnTo>
                  <a:lnTo>
                    <a:pt x="10604" y="41363"/>
                  </a:lnTo>
                  <a:lnTo>
                    <a:pt x="2741" y="66700"/>
                  </a:lnTo>
                  <a:lnTo>
                    <a:pt x="0" y="93903"/>
                  </a:lnTo>
                  <a:lnTo>
                    <a:pt x="2741" y="121107"/>
                  </a:lnTo>
                  <a:lnTo>
                    <a:pt x="10604" y="146443"/>
                  </a:lnTo>
                  <a:lnTo>
                    <a:pt x="14492" y="153606"/>
                  </a:lnTo>
                  <a:lnTo>
                    <a:pt x="255491" y="153606"/>
                  </a:lnTo>
                  <a:lnTo>
                    <a:pt x="259380" y="146443"/>
                  </a:lnTo>
                  <a:lnTo>
                    <a:pt x="267246" y="121107"/>
                  </a:lnTo>
                  <a:lnTo>
                    <a:pt x="269989" y="93903"/>
                  </a:lnTo>
                  <a:lnTo>
                    <a:pt x="267246" y="66700"/>
                  </a:lnTo>
                  <a:lnTo>
                    <a:pt x="259380" y="41363"/>
                  </a:lnTo>
                  <a:lnTo>
                    <a:pt x="246934" y="18437"/>
                  </a:lnTo>
                  <a:lnTo>
                    <a:pt x="231722" y="0"/>
                  </a:lnTo>
                  <a:close/>
                </a:path>
              </a:pathLst>
            </a:custGeom>
            <a:solidFill>
              <a:srgbClr val="1B0F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6" name="object 1126"/>
            <p:cNvSpPr/>
            <p:nvPr/>
          </p:nvSpPr>
          <p:spPr>
            <a:xfrm>
              <a:off x="6898366" y="9134572"/>
              <a:ext cx="252933" cy="15360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7" name="object 1127"/>
            <p:cNvSpPr/>
            <p:nvPr/>
          </p:nvSpPr>
          <p:spPr>
            <a:xfrm>
              <a:off x="6837683" y="9134572"/>
              <a:ext cx="372745" cy="0"/>
            </a:xfrm>
            <a:custGeom>
              <a:avLst/>
              <a:gdLst/>
              <a:ahLst/>
              <a:cxnLst/>
              <a:rect l="l" t="t" r="r" b="b"/>
              <a:pathLst>
                <a:path w="372745">
                  <a:moveTo>
                    <a:pt x="0" y="0"/>
                  </a:moveTo>
                  <a:lnTo>
                    <a:pt x="372516" y="0"/>
                  </a:lnTo>
                </a:path>
              </a:pathLst>
            </a:custGeom>
            <a:ln w="3301">
              <a:solidFill>
                <a:srgbClr val="1610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8" name="object 1128"/>
            <p:cNvSpPr/>
            <p:nvPr/>
          </p:nvSpPr>
          <p:spPr>
            <a:xfrm>
              <a:off x="6853519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9" name="object 1129"/>
            <p:cNvSpPr/>
            <p:nvPr/>
          </p:nvSpPr>
          <p:spPr>
            <a:xfrm>
              <a:off x="6853497" y="9134259"/>
              <a:ext cx="342900" cy="0"/>
            </a:xfrm>
            <a:custGeom>
              <a:avLst/>
              <a:gdLst/>
              <a:ahLst/>
              <a:cxnLst/>
              <a:rect l="l" t="t" r="r" b="b"/>
              <a:pathLst>
                <a:path w="342900">
                  <a:moveTo>
                    <a:pt x="0" y="0"/>
                  </a:moveTo>
                  <a:lnTo>
                    <a:pt x="342679" y="0"/>
                  </a:lnTo>
                </a:path>
              </a:pathLst>
            </a:custGeom>
            <a:ln w="3809">
              <a:solidFill>
                <a:srgbClr val="1610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0" name="object 1130"/>
            <p:cNvSpPr/>
            <p:nvPr/>
          </p:nvSpPr>
          <p:spPr>
            <a:xfrm>
              <a:off x="7196144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3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1" name="object 1131"/>
            <p:cNvSpPr/>
            <p:nvPr/>
          </p:nvSpPr>
          <p:spPr>
            <a:xfrm>
              <a:off x="6853485" y="913102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3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2" name="object 1132"/>
            <p:cNvSpPr/>
            <p:nvPr/>
          </p:nvSpPr>
          <p:spPr>
            <a:xfrm>
              <a:off x="7196144" y="913102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3" name="object 1133"/>
            <p:cNvSpPr/>
            <p:nvPr/>
          </p:nvSpPr>
          <p:spPr>
            <a:xfrm>
              <a:off x="6853836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4" name="object 1134"/>
            <p:cNvSpPr/>
            <p:nvPr/>
          </p:nvSpPr>
          <p:spPr>
            <a:xfrm>
              <a:off x="6853815" y="9134259"/>
              <a:ext cx="342265" cy="0"/>
            </a:xfrm>
            <a:custGeom>
              <a:avLst/>
              <a:gdLst/>
              <a:ahLst/>
              <a:cxnLst/>
              <a:rect l="l" t="t" r="r" b="b"/>
              <a:pathLst>
                <a:path w="342265">
                  <a:moveTo>
                    <a:pt x="0" y="0"/>
                  </a:moveTo>
                  <a:lnTo>
                    <a:pt x="342044" y="0"/>
                  </a:lnTo>
                </a:path>
              </a:pathLst>
            </a:custGeom>
            <a:ln w="3809">
              <a:solidFill>
                <a:srgbClr val="1610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5" name="object 1135"/>
            <p:cNvSpPr/>
            <p:nvPr/>
          </p:nvSpPr>
          <p:spPr>
            <a:xfrm>
              <a:off x="7195826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3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6" name="object 1136"/>
            <p:cNvSpPr/>
            <p:nvPr/>
          </p:nvSpPr>
          <p:spPr>
            <a:xfrm>
              <a:off x="6853802" y="913102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3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7" name="object 1137"/>
            <p:cNvSpPr/>
            <p:nvPr/>
          </p:nvSpPr>
          <p:spPr>
            <a:xfrm>
              <a:off x="7195826" y="913102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8" name="object 1138"/>
            <p:cNvSpPr/>
            <p:nvPr/>
          </p:nvSpPr>
          <p:spPr>
            <a:xfrm>
              <a:off x="6854154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7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9" name="object 1139"/>
            <p:cNvSpPr/>
            <p:nvPr/>
          </p:nvSpPr>
          <p:spPr>
            <a:xfrm>
              <a:off x="6854135" y="9134259"/>
              <a:ext cx="341630" cy="0"/>
            </a:xfrm>
            <a:custGeom>
              <a:avLst/>
              <a:gdLst/>
              <a:ahLst/>
              <a:cxnLst/>
              <a:rect l="l" t="t" r="r" b="b"/>
              <a:pathLst>
                <a:path w="341629">
                  <a:moveTo>
                    <a:pt x="0" y="0"/>
                  </a:moveTo>
                  <a:lnTo>
                    <a:pt x="341410" y="0"/>
                  </a:lnTo>
                </a:path>
              </a:pathLst>
            </a:custGeom>
            <a:ln w="3809">
              <a:solidFill>
                <a:srgbClr val="1711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0" name="object 1140"/>
            <p:cNvSpPr/>
            <p:nvPr/>
          </p:nvSpPr>
          <p:spPr>
            <a:xfrm>
              <a:off x="7195509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32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7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1" name="object 1141"/>
            <p:cNvSpPr/>
            <p:nvPr/>
          </p:nvSpPr>
          <p:spPr>
            <a:xfrm>
              <a:off x="6854123" y="913103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32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7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2" name="object 1142"/>
            <p:cNvSpPr/>
            <p:nvPr/>
          </p:nvSpPr>
          <p:spPr>
            <a:xfrm>
              <a:off x="7195509" y="913103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3" name="object 1143"/>
            <p:cNvSpPr/>
            <p:nvPr/>
          </p:nvSpPr>
          <p:spPr>
            <a:xfrm>
              <a:off x="6854472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4" name="object 1144"/>
            <p:cNvSpPr/>
            <p:nvPr/>
          </p:nvSpPr>
          <p:spPr>
            <a:xfrm>
              <a:off x="6854452" y="913425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780" y="0"/>
                  </a:lnTo>
                </a:path>
              </a:pathLst>
            </a:custGeom>
            <a:ln w="3809">
              <a:solidFill>
                <a:srgbClr val="1711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5" name="object 1145"/>
            <p:cNvSpPr/>
            <p:nvPr/>
          </p:nvSpPr>
          <p:spPr>
            <a:xfrm>
              <a:off x="7195204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28" y="0"/>
                  </a:moveTo>
                  <a:lnTo>
                    <a:pt x="0" y="132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6" name="object 1146"/>
            <p:cNvSpPr/>
            <p:nvPr/>
          </p:nvSpPr>
          <p:spPr>
            <a:xfrm>
              <a:off x="6854440" y="913103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32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7" name="object 1147"/>
            <p:cNvSpPr/>
            <p:nvPr/>
          </p:nvSpPr>
          <p:spPr>
            <a:xfrm>
              <a:off x="7195204" y="913103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8" name="object 1148"/>
            <p:cNvSpPr/>
            <p:nvPr/>
          </p:nvSpPr>
          <p:spPr>
            <a:xfrm>
              <a:off x="6854776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9" name="object 1149"/>
            <p:cNvSpPr/>
            <p:nvPr/>
          </p:nvSpPr>
          <p:spPr>
            <a:xfrm>
              <a:off x="6854755" y="9134259"/>
              <a:ext cx="340360" cy="0"/>
            </a:xfrm>
            <a:custGeom>
              <a:avLst/>
              <a:gdLst/>
              <a:ahLst/>
              <a:cxnLst/>
              <a:rect l="l" t="t" r="r" b="b"/>
              <a:pathLst>
                <a:path w="340359">
                  <a:moveTo>
                    <a:pt x="0" y="0"/>
                  </a:moveTo>
                  <a:lnTo>
                    <a:pt x="340169" y="0"/>
                  </a:lnTo>
                </a:path>
              </a:pathLst>
            </a:custGeom>
            <a:ln w="3809">
              <a:solidFill>
                <a:srgbClr val="1711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0" name="object 1150"/>
            <p:cNvSpPr/>
            <p:nvPr/>
          </p:nvSpPr>
          <p:spPr>
            <a:xfrm>
              <a:off x="7194887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0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1" name="object 1151"/>
            <p:cNvSpPr/>
            <p:nvPr/>
          </p:nvSpPr>
          <p:spPr>
            <a:xfrm>
              <a:off x="6854742" y="913104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0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2" name="object 1152"/>
            <p:cNvSpPr/>
            <p:nvPr/>
          </p:nvSpPr>
          <p:spPr>
            <a:xfrm>
              <a:off x="7194887" y="913104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3" name="object 1153"/>
            <p:cNvSpPr/>
            <p:nvPr/>
          </p:nvSpPr>
          <p:spPr>
            <a:xfrm>
              <a:off x="6855093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6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4" name="object 1154"/>
            <p:cNvSpPr/>
            <p:nvPr/>
          </p:nvSpPr>
          <p:spPr>
            <a:xfrm>
              <a:off x="6855072" y="9134259"/>
              <a:ext cx="339725" cy="0"/>
            </a:xfrm>
            <a:custGeom>
              <a:avLst/>
              <a:gdLst/>
              <a:ahLst/>
              <a:cxnLst/>
              <a:rect l="l" t="t" r="r" b="b"/>
              <a:pathLst>
                <a:path w="339725">
                  <a:moveTo>
                    <a:pt x="0" y="0"/>
                  </a:moveTo>
                  <a:lnTo>
                    <a:pt x="339535" y="0"/>
                  </a:lnTo>
                </a:path>
              </a:pathLst>
            </a:custGeom>
            <a:ln w="3809">
              <a:solidFill>
                <a:srgbClr val="16112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5" name="object 1155"/>
            <p:cNvSpPr/>
            <p:nvPr/>
          </p:nvSpPr>
          <p:spPr>
            <a:xfrm>
              <a:off x="7194569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30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6" name="object 1156"/>
            <p:cNvSpPr/>
            <p:nvPr/>
          </p:nvSpPr>
          <p:spPr>
            <a:xfrm>
              <a:off x="6855059" y="913104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9" y="0"/>
                  </a:moveTo>
                  <a:lnTo>
                    <a:pt x="0" y="130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16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7" name="object 1157"/>
            <p:cNvSpPr/>
            <p:nvPr/>
          </p:nvSpPr>
          <p:spPr>
            <a:xfrm>
              <a:off x="7194569" y="913104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3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8" name="object 1158"/>
            <p:cNvSpPr/>
            <p:nvPr/>
          </p:nvSpPr>
          <p:spPr>
            <a:xfrm>
              <a:off x="6855412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3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711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9" name="object 1159"/>
            <p:cNvSpPr/>
            <p:nvPr/>
          </p:nvSpPr>
          <p:spPr>
            <a:xfrm>
              <a:off x="6855392" y="9134259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0" y="0"/>
                  </a:moveTo>
                  <a:lnTo>
                    <a:pt x="338894" y="0"/>
                  </a:lnTo>
                </a:path>
              </a:pathLst>
            </a:custGeom>
            <a:ln w="3809">
              <a:solidFill>
                <a:srgbClr val="1711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0" name="object 1160"/>
            <p:cNvSpPr/>
            <p:nvPr/>
          </p:nvSpPr>
          <p:spPr>
            <a:xfrm>
              <a:off x="7194252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29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711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1" name="object 1161"/>
            <p:cNvSpPr/>
            <p:nvPr/>
          </p:nvSpPr>
          <p:spPr>
            <a:xfrm>
              <a:off x="6855380" y="913106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29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711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2" name="object 1162"/>
            <p:cNvSpPr/>
            <p:nvPr/>
          </p:nvSpPr>
          <p:spPr>
            <a:xfrm>
              <a:off x="7194252" y="913106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1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3" name="object 1163"/>
            <p:cNvSpPr/>
            <p:nvPr/>
          </p:nvSpPr>
          <p:spPr>
            <a:xfrm>
              <a:off x="6855716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4" name="object 1164"/>
            <p:cNvSpPr/>
            <p:nvPr/>
          </p:nvSpPr>
          <p:spPr>
            <a:xfrm>
              <a:off x="6855695" y="9134259"/>
              <a:ext cx="338455" cy="0"/>
            </a:xfrm>
            <a:custGeom>
              <a:avLst/>
              <a:gdLst/>
              <a:ahLst/>
              <a:cxnLst/>
              <a:rect l="l" t="t" r="r" b="b"/>
              <a:pathLst>
                <a:path w="338454">
                  <a:moveTo>
                    <a:pt x="0" y="0"/>
                  </a:moveTo>
                  <a:lnTo>
                    <a:pt x="338284" y="0"/>
                  </a:lnTo>
                </a:path>
              </a:pathLst>
            </a:custGeom>
            <a:ln w="3809">
              <a:solidFill>
                <a:srgbClr val="16112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5" name="object 1165"/>
            <p:cNvSpPr/>
            <p:nvPr/>
          </p:nvSpPr>
          <p:spPr>
            <a:xfrm>
              <a:off x="7193947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29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6" name="object 1166"/>
            <p:cNvSpPr/>
            <p:nvPr/>
          </p:nvSpPr>
          <p:spPr>
            <a:xfrm>
              <a:off x="6855682" y="913106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29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7" name="object 1167"/>
            <p:cNvSpPr/>
            <p:nvPr/>
          </p:nvSpPr>
          <p:spPr>
            <a:xfrm>
              <a:off x="7193947" y="913106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8" name="object 1168"/>
            <p:cNvSpPr/>
            <p:nvPr/>
          </p:nvSpPr>
          <p:spPr>
            <a:xfrm>
              <a:off x="6856034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5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9" name="object 1169"/>
            <p:cNvSpPr/>
            <p:nvPr/>
          </p:nvSpPr>
          <p:spPr>
            <a:xfrm>
              <a:off x="6856013" y="9134259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20">
                  <a:moveTo>
                    <a:pt x="0" y="0"/>
                  </a:moveTo>
                  <a:lnTo>
                    <a:pt x="337654" y="0"/>
                  </a:lnTo>
                </a:path>
              </a:pathLst>
            </a:custGeom>
            <a:ln w="3809">
              <a:solidFill>
                <a:srgbClr val="15112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0" name="object 1170"/>
            <p:cNvSpPr/>
            <p:nvPr/>
          </p:nvSpPr>
          <p:spPr>
            <a:xfrm>
              <a:off x="7193629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28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1" name="object 1171"/>
            <p:cNvSpPr/>
            <p:nvPr/>
          </p:nvSpPr>
          <p:spPr>
            <a:xfrm>
              <a:off x="6856000" y="91310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" y="0"/>
                  </a:moveTo>
                  <a:lnTo>
                    <a:pt x="0" y="128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2" name="object 1172"/>
            <p:cNvSpPr/>
            <p:nvPr/>
          </p:nvSpPr>
          <p:spPr>
            <a:xfrm>
              <a:off x="7193629" y="91310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3" name="object 1173"/>
            <p:cNvSpPr/>
            <p:nvPr/>
          </p:nvSpPr>
          <p:spPr>
            <a:xfrm>
              <a:off x="6856351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3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512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4" name="object 1174"/>
            <p:cNvSpPr/>
            <p:nvPr/>
          </p:nvSpPr>
          <p:spPr>
            <a:xfrm>
              <a:off x="6856332" y="9134259"/>
              <a:ext cx="337185" cy="0"/>
            </a:xfrm>
            <a:custGeom>
              <a:avLst/>
              <a:gdLst/>
              <a:ahLst/>
              <a:cxnLst/>
              <a:rect l="l" t="t" r="r" b="b"/>
              <a:pathLst>
                <a:path w="337184">
                  <a:moveTo>
                    <a:pt x="0" y="0"/>
                  </a:moveTo>
                  <a:lnTo>
                    <a:pt x="337014" y="0"/>
                  </a:lnTo>
                </a:path>
              </a:pathLst>
            </a:custGeom>
            <a:ln w="3809">
              <a:solidFill>
                <a:srgbClr val="1512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5" name="object 1175"/>
            <p:cNvSpPr/>
            <p:nvPr/>
          </p:nvSpPr>
          <p:spPr>
            <a:xfrm>
              <a:off x="7193312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4" y="0"/>
                  </a:moveTo>
                  <a:lnTo>
                    <a:pt x="0" y="128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512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6" name="object 1176"/>
            <p:cNvSpPr/>
            <p:nvPr/>
          </p:nvSpPr>
          <p:spPr>
            <a:xfrm>
              <a:off x="6856320" y="91310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5" y="0"/>
                  </a:moveTo>
                  <a:lnTo>
                    <a:pt x="0" y="128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512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7" name="object 1177"/>
            <p:cNvSpPr/>
            <p:nvPr/>
          </p:nvSpPr>
          <p:spPr>
            <a:xfrm>
              <a:off x="7193312" y="91310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2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8" name="object 1178"/>
            <p:cNvSpPr/>
            <p:nvPr/>
          </p:nvSpPr>
          <p:spPr>
            <a:xfrm>
              <a:off x="6856651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8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512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9" name="object 1179"/>
            <p:cNvSpPr/>
            <p:nvPr/>
          </p:nvSpPr>
          <p:spPr>
            <a:xfrm>
              <a:off x="6856634" y="9134259"/>
              <a:ext cx="336550" cy="0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0" y="0"/>
                  </a:moveTo>
                  <a:lnTo>
                    <a:pt x="336411" y="0"/>
                  </a:lnTo>
                </a:path>
              </a:pathLst>
            </a:custGeom>
            <a:ln w="3809">
              <a:solidFill>
                <a:srgbClr val="15122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0" name="object 1180"/>
            <p:cNvSpPr/>
            <p:nvPr/>
          </p:nvSpPr>
          <p:spPr>
            <a:xfrm>
              <a:off x="7193007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2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1" name="object 1181"/>
            <p:cNvSpPr/>
            <p:nvPr/>
          </p:nvSpPr>
          <p:spPr>
            <a:xfrm>
              <a:off x="6856622" y="91310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7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2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2" name="object 1182"/>
            <p:cNvSpPr/>
            <p:nvPr/>
          </p:nvSpPr>
          <p:spPr>
            <a:xfrm>
              <a:off x="7193007" y="91310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2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3" name="object 1183"/>
            <p:cNvSpPr/>
            <p:nvPr/>
          </p:nvSpPr>
          <p:spPr>
            <a:xfrm>
              <a:off x="685696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8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51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4" name="object 1184"/>
            <p:cNvSpPr/>
            <p:nvPr/>
          </p:nvSpPr>
          <p:spPr>
            <a:xfrm>
              <a:off x="6856952" y="9134259"/>
              <a:ext cx="335915" cy="0"/>
            </a:xfrm>
            <a:custGeom>
              <a:avLst/>
              <a:gdLst/>
              <a:ahLst/>
              <a:cxnLst/>
              <a:rect l="l" t="t" r="r" b="b"/>
              <a:pathLst>
                <a:path w="335915">
                  <a:moveTo>
                    <a:pt x="0" y="0"/>
                  </a:moveTo>
                  <a:lnTo>
                    <a:pt x="335775" y="0"/>
                  </a:lnTo>
                </a:path>
              </a:pathLst>
            </a:custGeom>
            <a:ln w="3809">
              <a:solidFill>
                <a:srgbClr val="15122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5" name="object 1185"/>
            <p:cNvSpPr/>
            <p:nvPr/>
          </p:nvSpPr>
          <p:spPr>
            <a:xfrm>
              <a:off x="7192690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6" name="object 1186"/>
            <p:cNvSpPr/>
            <p:nvPr/>
          </p:nvSpPr>
          <p:spPr>
            <a:xfrm>
              <a:off x="6856940" y="91310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7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7" name="object 1187"/>
            <p:cNvSpPr/>
            <p:nvPr/>
          </p:nvSpPr>
          <p:spPr>
            <a:xfrm>
              <a:off x="7192690" y="91310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8" name="object 1188"/>
            <p:cNvSpPr/>
            <p:nvPr/>
          </p:nvSpPr>
          <p:spPr>
            <a:xfrm>
              <a:off x="6857288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513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9" name="object 1189"/>
            <p:cNvSpPr/>
            <p:nvPr/>
          </p:nvSpPr>
          <p:spPr>
            <a:xfrm>
              <a:off x="6857272" y="9134259"/>
              <a:ext cx="335280" cy="0"/>
            </a:xfrm>
            <a:custGeom>
              <a:avLst/>
              <a:gdLst/>
              <a:ahLst/>
              <a:cxnLst/>
              <a:rect l="l" t="t" r="r" b="b"/>
              <a:pathLst>
                <a:path w="335279">
                  <a:moveTo>
                    <a:pt x="0" y="0"/>
                  </a:moveTo>
                  <a:lnTo>
                    <a:pt x="335134" y="0"/>
                  </a:lnTo>
                </a:path>
              </a:pathLst>
            </a:custGeom>
            <a:ln w="3809">
              <a:solidFill>
                <a:srgbClr val="15132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0" name="object 1190"/>
            <p:cNvSpPr/>
            <p:nvPr/>
          </p:nvSpPr>
          <p:spPr>
            <a:xfrm>
              <a:off x="7192372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125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513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1" name="object 1191"/>
            <p:cNvSpPr/>
            <p:nvPr/>
          </p:nvSpPr>
          <p:spPr>
            <a:xfrm>
              <a:off x="6857261" y="913109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125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513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2" name="object 1192"/>
            <p:cNvSpPr/>
            <p:nvPr/>
          </p:nvSpPr>
          <p:spPr>
            <a:xfrm>
              <a:off x="7192372" y="913109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3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3" name="object 1193"/>
            <p:cNvSpPr/>
            <p:nvPr/>
          </p:nvSpPr>
          <p:spPr>
            <a:xfrm>
              <a:off x="685759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4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4" name="object 1194"/>
            <p:cNvSpPr/>
            <p:nvPr/>
          </p:nvSpPr>
          <p:spPr>
            <a:xfrm>
              <a:off x="6857582" y="9134259"/>
              <a:ext cx="334645" cy="0"/>
            </a:xfrm>
            <a:custGeom>
              <a:avLst/>
              <a:gdLst/>
              <a:ahLst/>
              <a:cxnLst/>
              <a:rect l="l" t="t" r="r" b="b"/>
              <a:pathLst>
                <a:path w="334645">
                  <a:moveTo>
                    <a:pt x="0" y="0"/>
                  </a:moveTo>
                  <a:lnTo>
                    <a:pt x="334513" y="0"/>
                  </a:lnTo>
                </a:path>
              </a:pathLst>
            </a:custGeom>
            <a:ln w="3809">
              <a:solidFill>
                <a:srgbClr val="14143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5" name="object 1195"/>
            <p:cNvSpPr/>
            <p:nvPr/>
          </p:nvSpPr>
          <p:spPr>
            <a:xfrm>
              <a:off x="7192067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7" y="0"/>
                  </a:moveTo>
                  <a:lnTo>
                    <a:pt x="0" y="125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14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6" name="object 1196"/>
            <p:cNvSpPr/>
            <p:nvPr/>
          </p:nvSpPr>
          <p:spPr>
            <a:xfrm>
              <a:off x="6857572" y="913109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7" y="0"/>
                  </a:moveTo>
                  <a:lnTo>
                    <a:pt x="0" y="125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14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7" name="object 1197"/>
            <p:cNvSpPr/>
            <p:nvPr/>
          </p:nvSpPr>
          <p:spPr>
            <a:xfrm>
              <a:off x="7192067" y="913109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8" name="object 1198"/>
            <p:cNvSpPr/>
            <p:nvPr/>
          </p:nvSpPr>
          <p:spPr>
            <a:xfrm>
              <a:off x="685790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8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5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9" name="object 1199"/>
            <p:cNvSpPr/>
            <p:nvPr/>
          </p:nvSpPr>
          <p:spPr>
            <a:xfrm>
              <a:off x="6857892" y="9134259"/>
              <a:ext cx="334010" cy="0"/>
            </a:xfrm>
            <a:custGeom>
              <a:avLst/>
              <a:gdLst/>
              <a:ahLst/>
              <a:cxnLst/>
              <a:rect l="l" t="t" r="r" b="b"/>
              <a:pathLst>
                <a:path w="334009">
                  <a:moveTo>
                    <a:pt x="0" y="0"/>
                  </a:moveTo>
                  <a:lnTo>
                    <a:pt x="333895" y="0"/>
                  </a:lnTo>
                </a:path>
              </a:pathLst>
            </a:custGeom>
            <a:ln w="3809">
              <a:solidFill>
                <a:srgbClr val="15143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0" name="object 1200"/>
            <p:cNvSpPr/>
            <p:nvPr/>
          </p:nvSpPr>
          <p:spPr>
            <a:xfrm>
              <a:off x="7191750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4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1" name="object 1201"/>
            <p:cNvSpPr/>
            <p:nvPr/>
          </p:nvSpPr>
          <p:spPr>
            <a:xfrm>
              <a:off x="6857879" y="91311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4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2" name="object 1202"/>
            <p:cNvSpPr/>
            <p:nvPr/>
          </p:nvSpPr>
          <p:spPr>
            <a:xfrm>
              <a:off x="7191750" y="91311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4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3" name="object 1203"/>
            <p:cNvSpPr/>
            <p:nvPr/>
          </p:nvSpPr>
          <p:spPr>
            <a:xfrm>
              <a:off x="6858227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8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51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4" name="object 1204"/>
            <p:cNvSpPr/>
            <p:nvPr/>
          </p:nvSpPr>
          <p:spPr>
            <a:xfrm>
              <a:off x="6858209" y="9134259"/>
              <a:ext cx="333375" cy="0"/>
            </a:xfrm>
            <a:custGeom>
              <a:avLst/>
              <a:gdLst/>
              <a:ahLst/>
              <a:cxnLst/>
              <a:rect l="l" t="t" r="r" b="b"/>
              <a:pathLst>
                <a:path w="333375">
                  <a:moveTo>
                    <a:pt x="0" y="0"/>
                  </a:moveTo>
                  <a:lnTo>
                    <a:pt x="333254" y="0"/>
                  </a:lnTo>
                </a:path>
              </a:pathLst>
            </a:custGeom>
            <a:ln w="3809">
              <a:solidFill>
                <a:srgbClr val="1515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5" name="object 1205"/>
            <p:cNvSpPr/>
            <p:nvPr/>
          </p:nvSpPr>
          <p:spPr>
            <a:xfrm>
              <a:off x="7191433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4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6" name="object 1206"/>
            <p:cNvSpPr/>
            <p:nvPr/>
          </p:nvSpPr>
          <p:spPr>
            <a:xfrm>
              <a:off x="6858196" y="91311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4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7" name="object 1207"/>
            <p:cNvSpPr/>
            <p:nvPr/>
          </p:nvSpPr>
          <p:spPr>
            <a:xfrm>
              <a:off x="7191433" y="91311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5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8" name="object 1208"/>
            <p:cNvSpPr/>
            <p:nvPr/>
          </p:nvSpPr>
          <p:spPr>
            <a:xfrm>
              <a:off x="6858545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415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9" name="object 1209"/>
            <p:cNvSpPr/>
            <p:nvPr/>
          </p:nvSpPr>
          <p:spPr>
            <a:xfrm>
              <a:off x="6858530" y="9134259"/>
              <a:ext cx="332740" cy="0"/>
            </a:xfrm>
            <a:custGeom>
              <a:avLst/>
              <a:gdLst/>
              <a:ahLst/>
              <a:cxnLst/>
              <a:rect l="l" t="t" r="r" b="b"/>
              <a:pathLst>
                <a:path w="332740">
                  <a:moveTo>
                    <a:pt x="0" y="0"/>
                  </a:moveTo>
                  <a:lnTo>
                    <a:pt x="332618" y="0"/>
                  </a:lnTo>
                </a:path>
              </a:pathLst>
            </a:custGeom>
            <a:ln w="3809">
              <a:solidFill>
                <a:srgbClr val="14153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0" name="object 1210"/>
            <p:cNvSpPr/>
            <p:nvPr/>
          </p:nvSpPr>
          <p:spPr>
            <a:xfrm>
              <a:off x="7191115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123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415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1" name="object 1211"/>
            <p:cNvSpPr/>
            <p:nvPr/>
          </p:nvSpPr>
          <p:spPr>
            <a:xfrm>
              <a:off x="6858519" y="913112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123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415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2" name="object 1212"/>
            <p:cNvSpPr/>
            <p:nvPr/>
          </p:nvSpPr>
          <p:spPr>
            <a:xfrm>
              <a:off x="7191115" y="913112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5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3" name="object 1213"/>
            <p:cNvSpPr/>
            <p:nvPr/>
          </p:nvSpPr>
          <p:spPr>
            <a:xfrm>
              <a:off x="685884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8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416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4" name="object 1214"/>
            <p:cNvSpPr/>
            <p:nvPr/>
          </p:nvSpPr>
          <p:spPr>
            <a:xfrm>
              <a:off x="6858832" y="9134259"/>
              <a:ext cx="332105" cy="0"/>
            </a:xfrm>
            <a:custGeom>
              <a:avLst/>
              <a:gdLst/>
              <a:ahLst/>
              <a:cxnLst/>
              <a:rect l="l" t="t" r="r" b="b"/>
              <a:pathLst>
                <a:path w="332104">
                  <a:moveTo>
                    <a:pt x="0" y="0"/>
                  </a:moveTo>
                  <a:lnTo>
                    <a:pt x="332016" y="0"/>
                  </a:lnTo>
                </a:path>
              </a:pathLst>
            </a:custGeom>
            <a:ln w="3809">
              <a:solidFill>
                <a:srgbClr val="14163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5" name="object 1215"/>
            <p:cNvSpPr/>
            <p:nvPr/>
          </p:nvSpPr>
          <p:spPr>
            <a:xfrm>
              <a:off x="7190810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416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6" name="object 1216"/>
            <p:cNvSpPr/>
            <p:nvPr/>
          </p:nvSpPr>
          <p:spPr>
            <a:xfrm>
              <a:off x="6858819" y="913112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3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416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7" name="object 1217"/>
            <p:cNvSpPr/>
            <p:nvPr/>
          </p:nvSpPr>
          <p:spPr>
            <a:xfrm>
              <a:off x="7190810" y="913112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6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8" name="object 1218"/>
            <p:cNvSpPr/>
            <p:nvPr/>
          </p:nvSpPr>
          <p:spPr>
            <a:xfrm>
              <a:off x="6859167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8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517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9" name="object 1219"/>
            <p:cNvSpPr/>
            <p:nvPr/>
          </p:nvSpPr>
          <p:spPr>
            <a:xfrm>
              <a:off x="6859150" y="9134259"/>
              <a:ext cx="331470" cy="0"/>
            </a:xfrm>
            <a:custGeom>
              <a:avLst/>
              <a:gdLst/>
              <a:ahLst/>
              <a:cxnLst/>
              <a:rect l="l" t="t" r="r" b="b"/>
              <a:pathLst>
                <a:path w="331470">
                  <a:moveTo>
                    <a:pt x="0" y="0"/>
                  </a:moveTo>
                  <a:lnTo>
                    <a:pt x="331374" y="0"/>
                  </a:lnTo>
                </a:path>
              </a:pathLst>
            </a:custGeom>
            <a:ln w="3809">
              <a:solidFill>
                <a:srgbClr val="15173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0" name="object 1220"/>
            <p:cNvSpPr/>
            <p:nvPr/>
          </p:nvSpPr>
          <p:spPr>
            <a:xfrm>
              <a:off x="7190492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7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1" name="object 1221"/>
            <p:cNvSpPr/>
            <p:nvPr/>
          </p:nvSpPr>
          <p:spPr>
            <a:xfrm>
              <a:off x="6859137" y="91311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7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2" name="object 1222"/>
            <p:cNvSpPr/>
            <p:nvPr/>
          </p:nvSpPr>
          <p:spPr>
            <a:xfrm>
              <a:off x="7190492" y="91311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7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3" name="object 1223"/>
            <p:cNvSpPr/>
            <p:nvPr/>
          </p:nvSpPr>
          <p:spPr>
            <a:xfrm>
              <a:off x="6859485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518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4" name="object 1224"/>
            <p:cNvSpPr/>
            <p:nvPr/>
          </p:nvSpPr>
          <p:spPr>
            <a:xfrm>
              <a:off x="6859470" y="9134259"/>
              <a:ext cx="330835" cy="0"/>
            </a:xfrm>
            <a:custGeom>
              <a:avLst/>
              <a:gdLst/>
              <a:ahLst/>
              <a:cxnLst/>
              <a:rect l="l" t="t" r="r" b="b"/>
              <a:pathLst>
                <a:path w="330834">
                  <a:moveTo>
                    <a:pt x="0" y="0"/>
                  </a:moveTo>
                  <a:lnTo>
                    <a:pt x="330738" y="0"/>
                  </a:lnTo>
                </a:path>
              </a:pathLst>
            </a:custGeom>
            <a:ln w="3809">
              <a:solidFill>
                <a:srgbClr val="1518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5" name="object 1225"/>
            <p:cNvSpPr/>
            <p:nvPr/>
          </p:nvSpPr>
          <p:spPr>
            <a:xfrm>
              <a:off x="7190175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121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518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6" name="object 1226"/>
            <p:cNvSpPr/>
            <p:nvPr/>
          </p:nvSpPr>
          <p:spPr>
            <a:xfrm>
              <a:off x="6859458" y="91311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121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518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7" name="object 1227"/>
            <p:cNvSpPr/>
            <p:nvPr/>
          </p:nvSpPr>
          <p:spPr>
            <a:xfrm>
              <a:off x="7190175" y="91311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8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8" name="object 1228"/>
            <p:cNvSpPr/>
            <p:nvPr/>
          </p:nvSpPr>
          <p:spPr>
            <a:xfrm>
              <a:off x="6859792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418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9" name="object 1229"/>
            <p:cNvSpPr/>
            <p:nvPr/>
          </p:nvSpPr>
          <p:spPr>
            <a:xfrm>
              <a:off x="6859779" y="9134259"/>
              <a:ext cx="330200" cy="0"/>
            </a:xfrm>
            <a:custGeom>
              <a:avLst/>
              <a:gdLst/>
              <a:ahLst/>
              <a:cxnLst/>
              <a:rect l="l" t="t" r="r" b="b"/>
              <a:pathLst>
                <a:path w="330200">
                  <a:moveTo>
                    <a:pt x="0" y="0"/>
                  </a:moveTo>
                  <a:lnTo>
                    <a:pt x="330117" y="0"/>
                  </a:lnTo>
                </a:path>
              </a:pathLst>
            </a:custGeom>
            <a:ln w="3809">
              <a:solidFill>
                <a:srgbClr val="14183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0" name="object 1230"/>
            <p:cNvSpPr/>
            <p:nvPr/>
          </p:nvSpPr>
          <p:spPr>
            <a:xfrm>
              <a:off x="7189870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6" y="0"/>
                  </a:moveTo>
                  <a:lnTo>
                    <a:pt x="0" y="120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418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1" name="object 1231"/>
            <p:cNvSpPr/>
            <p:nvPr/>
          </p:nvSpPr>
          <p:spPr>
            <a:xfrm>
              <a:off x="6859770" y="913114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6" y="0"/>
                  </a:moveTo>
                  <a:lnTo>
                    <a:pt x="0" y="120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418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2" name="object 1232"/>
            <p:cNvSpPr/>
            <p:nvPr/>
          </p:nvSpPr>
          <p:spPr>
            <a:xfrm>
              <a:off x="7189870" y="913114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8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3" name="object 1233"/>
            <p:cNvSpPr/>
            <p:nvPr/>
          </p:nvSpPr>
          <p:spPr>
            <a:xfrm>
              <a:off x="6860106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419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4" name="object 1234"/>
            <p:cNvSpPr/>
            <p:nvPr/>
          </p:nvSpPr>
          <p:spPr>
            <a:xfrm>
              <a:off x="6860089" y="9134259"/>
              <a:ext cx="329565" cy="0"/>
            </a:xfrm>
            <a:custGeom>
              <a:avLst/>
              <a:gdLst/>
              <a:ahLst/>
              <a:cxnLst/>
              <a:rect l="l" t="t" r="r" b="b"/>
              <a:pathLst>
                <a:path w="329565">
                  <a:moveTo>
                    <a:pt x="0" y="0"/>
                  </a:moveTo>
                  <a:lnTo>
                    <a:pt x="329494" y="0"/>
                  </a:lnTo>
                </a:path>
              </a:pathLst>
            </a:custGeom>
            <a:ln w="3809">
              <a:solidFill>
                <a:srgbClr val="1419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5" name="object 1235"/>
            <p:cNvSpPr/>
            <p:nvPr/>
          </p:nvSpPr>
          <p:spPr>
            <a:xfrm>
              <a:off x="7189553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9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419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6" name="object 1236"/>
            <p:cNvSpPr/>
            <p:nvPr/>
          </p:nvSpPr>
          <p:spPr>
            <a:xfrm>
              <a:off x="6860077" y="913114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20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419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7" name="object 1237"/>
            <p:cNvSpPr/>
            <p:nvPr/>
          </p:nvSpPr>
          <p:spPr>
            <a:xfrm>
              <a:off x="7189553" y="913114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2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9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8" name="object 1238"/>
            <p:cNvSpPr/>
            <p:nvPr/>
          </p:nvSpPr>
          <p:spPr>
            <a:xfrm>
              <a:off x="686042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51A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9" name="object 1239"/>
            <p:cNvSpPr/>
            <p:nvPr/>
          </p:nvSpPr>
          <p:spPr>
            <a:xfrm>
              <a:off x="6860407" y="9134259"/>
              <a:ext cx="328930" cy="0"/>
            </a:xfrm>
            <a:custGeom>
              <a:avLst/>
              <a:gdLst/>
              <a:ahLst/>
              <a:cxnLst/>
              <a:rect l="l" t="t" r="r" b="b"/>
              <a:pathLst>
                <a:path w="328929">
                  <a:moveTo>
                    <a:pt x="0" y="0"/>
                  </a:moveTo>
                  <a:lnTo>
                    <a:pt x="328861" y="0"/>
                  </a:lnTo>
                </a:path>
              </a:pathLst>
            </a:custGeom>
            <a:ln w="3809">
              <a:solidFill>
                <a:srgbClr val="151A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0" name="object 1240"/>
            <p:cNvSpPr/>
            <p:nvPr/>
          </p:nvSpPr>
          <p:spPr>
            <a:xfrm>
              <a:off x="7189235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119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51A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1" name="object 1241"/>
            <p:cNvSpPr/>
            <p:nvPr/>
          </p:nvSpPr>
          <p:spPr>
            <a:xfrm>
              <a:off x="6860394" y="913116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9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51A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2" name="object 1242"/>
            <p:cNvSpPr/>
            <p:nvPr/>
          </p:nvSpPr>
          <p:spPr>
            <a:xfrm>
              <a:off x="7189235" y="913116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A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3" name="object 1243"/>
            <p:cNvSpPr/>
            <p:nvPr/>
          </p:nvSpPr>
          <p:spPr>
            <a:xfrm>
              <a:off x="6860731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61C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4" name="object 1244"/>
            <p:cNvSpPr/>
            <p:nvPr/>
          </p:nvSpPr>
          <p:spPr>
            <a:xfrm>
              <a:off x="6860719" y="9134259"/>
              <a:ext cx="328295" cy="0"/>
            </a:xfrm>
            <a:custGeom>
              <a:avLst/>
              <a:gdLst/>
              <a:ahLst/>
              <a:cxnLst/>
              <a:rect l="l" t="t" r="r" b="b"/>
              <a:pathLst>
                <a:path w="328295">
                  <a:moveTo>
                    <a:pt x="0" y="0"/>
                  </a:moveTo>
                  <a:lnTo>
                    <a:pt x="328237" y="0"/>
                  </a:lnTo>
                </a:path>
              </a:pathLst>
            </a:custGeom>
            <a:ln w="3809">
              <a:solidFill>
                <a:srgbClr val="161C3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5" name="object 1245"/>
            <p:cNvSpPr/>
            <p:nvPr/>
          </p:nvSpPr>
          <p:spPr>
            <a:xfrm>
              <a:off x="7188930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6" y="0"/>
                  </a:moveTo>
                  <a:lnTo>
                    <a:pt x="0" y="119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61C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6" name="object 1246"/>
            <p:cNvSpPr/>
            <p:nvPr/>
          </p:nvSpPr>
          <p:spPr>
            <a:xfrm>
              <a:off x="6860710" y="913116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6" y="0"/>
                  </a:moveTo>
                  <a:lnTo>
                    <a:pt x="0" y="119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61C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7" name="object 1247"/>
            <p:cNvSpPr/>
            <p:nvPr/>
          </p:nvSpPr>
          <p:spPr>
            <a:xfrm>
              <a:off x="7188930" y="913116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C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8" name="object 1248"/>
            <p:cNvSpPr/>
            <p:nvPr/>
          </p:nvSpPr>
          <p:spPr>
            <a:xfrm>
              <a:off x="6861047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61D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9" name="object 1249"/>
            <p:cNvSpPr/>
            <p:nvPr/>
          </p:nvSpPr>
          <p:spPr>
            <a:xfrm>
              <a:off x="6861029" y="9134259"/>
              <a:ext cx="327660" cy="0"/>
            </a:xfrm>
            <a:custGeom>
              <a:avLst/>
              <a:gdLst/>
              <a:ahLst/>
              <a:cxnLst/>
              <a:rect l="l" t="t" r="r" b="b"/>
              <a:pathLst>
                <a:path w="327659">
                  <a:moveTo>
                    <a:pt x="0" y="0"/>
                  </a:moveTo>
                  <a:lnTo>
                    <a:pt x="327615" y="0"/>
                  </a:lnTo>
                </a:path>
              </a:pathLst>
            </a:custGeom>
            <a:ln w="3809">
              <a:solidFill>
                <a:srgbClr val="161D3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0" name="object 1250"/>
            <p:cNvSpPr/>
            <p:nvPr/>
          </p:nvSpPr>
          <p:spPr>
            <a:xfrm>
              <a:off x="7188613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8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D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1" name="object 1251"/>
            <p:cNvSpPr/>
            <p:nvPr/>
          </p:nvSpPr>
          <p:spPr>
            <a:xfrm>
              <a:off x="6861016" y="913117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8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D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2" name="object 1252"/>
            <p:cNvSpPr/>
            <p:nvPr/>
          </p:nvSpPr>
          <p:spPr>
            <a:xfrm>
              <a:off x="7188613" y="913117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D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3" name="object 1253"/>
            <p:cNvSpPr/>
            <p:nvPr/>
          </p:nvSpPr>
          <p:spPr>
            <a:xfrm>
              <a:off x="686136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61E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4" name="object 1254"/>
            <p:cNvSpPr/>
            <p:nvPr/>
          </p:nvSpPr>
          <p:spPr>
            <a:xfrm>
              <a:off x="6861346" y="9134259"/>
              <a:ext cx="327025" cy="0"/>
            </a:xfrm>
            <a:custGeom>
              <a:avLst/>
              <a:gdLst/>
              <a:ahLst/>
              <a:cxnLst/>
              <a:rect l="l" t="t" r="r" b="b"/>
              <a:pathLst>
                <a:path w="327025">
                  <a:moveTo>
                    <a:pt x="0" y="0"/>
                  </a:moveTo>
                  <a:lnTo>
                    <a:pt x="326980" y="0"/>
                  </a:lnTo>
                </a:path>
              </a:pathLst>
            </a:custGeom>
            <a:ln w="3809">
              <a:solidFill>
                <a:srgbClr val="161E3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5" name="object 1255"/>
            <p:cNvSpPr/>
            <p:nvPr/>
          </p:nvSpPr>
          <p:spPr>
            <a:xfrm>
              <a:off x="7188296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E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6" name="object 1256"/>
            <p:cNvSpPr/>
            <p:nvPr/>
          </p:nvSpPr>
          <p:spPr>
            <a:xfrm>
              <a:off x="6861334" y="913117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8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61E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7" name="object 1257"/>
            <p:cNvSpPr/>
            <p:nvPr/>
          </p:nvSpPr>
          <p:spPr>
            <a:xfrm>
              <a:off x="7188296" y="913117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E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8" name="object 1258"/>
            <p:cNvSpPr/>
            <p:nvPr/>
          </p:nvSpPr>
          <p:spPr>
            <a:xfrm>
              <a:off x="6861683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71E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9" name="object 1259"/>
            <p:cNvSpPr/>
            <p:nvPr/>
          </p:nvSpPr>
          <p:spPr>
            <a:xfrm>
              <a:off x="6861667" y="9134259"/>
              <a:ext cx="326390" cy="0"/>
            </a:xfrm>
            <a:custGeom>
              <a:avLst/>
              <a:gdLst/>
              <a:ahLst/>
              <a:cxnLst/>
              <a:rect l="l" t="t" r="r" b="b"/>
              <a:pathLst>
                <a:path w="326390">
                  <a:moveTo>
                    <a:pt x="0" y="0"/>
                  </a:moveTo>
                  <a:lnTo>
                    <a:pt x="326343" y="0"/>
                  </a:lnTo>
                </a:path>
              </a:pathLst>
            </a:custGeom>
            <a:ln w="3809">
              <a:solidFill>
                <a:srgbClr val="171E3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0" name="object 1260"/>
            <p:cNvSpPr/>
            <p:nvPr/>
          </p:nvSpPr>
          <p:spPr>
            <a:xfrm>
              <a:off x="7187978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116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71E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1" name="object 1261"/>
            <p:cNvSpPr/>
            <p:nvPr/>
          </p:nvSpPr>
          <p:spPr>
            <a:xfrm>
              <a:off x="6861657" y="913118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116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71E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2" name="object 1262"/>
            <p:cNvSpPr/>
            <p:nvPr/>
          </p:nvSpPr>
          <p:spPr>
            <a:xfrm>
              <a:off x="7187978" y="913118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E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3" name="object 1263"/>
            <p:cNvSpPr/>
            <p:nvPr/>
          </p:nvSpPr>
          <p:spPr>
            <a:xfrm>
              <a:off x="6861987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720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4" name="object 1264"/>
            <p:cNvSpPr/>
            <p:nvPr/>
          </p:nvSpPr>
          <p:spPr>
            <a:xfrm>
              <a:off x="6861969" y="9134259"/>
              <a:ext cx="325755" cy="0"/>
            </a:xfrm>
            <a:custGeom>
              <a:avLst/>
              <a:gdLst/>
              <a:ahLst/>
              <a:cxnLst/>
              <a:rect l="l" t="t" r="r" b="b"/>
              <a:pathLst>
                <a:path w="325754">
                  <a:moveTo>
                    <a:pt x="0" y="0"/>
                  </a:moveTo>
                  <a:lnTo>
                    <a:pt x="325735" y="0"/>
                  </a:lnTo>
                </a:path>
              </a:pathLst>
            </a:custGeom>
            <a:ln w="3809">
              <a:solidFill>
                <a:srgbClr val="1720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5" name="object 1265"/>
            <p:cNvSpPr/>
            <p:nvPr/>
          </p:nvSpPr>
          <p:spPr>
            <a:xfrm>
              <a:off x="7187673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5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20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6" name="object 1266"/>
            <p:cNvSpPr/>
            <p:nvPr/>
          </p:nvSpPr>
          <p:spPr>
            <a:xfrm>
              <a:off x="6861956" y="913118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20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7" name="object 1267"/>
            <p:cNvSpPr/>
            <p:nvPr/>
          </p:nvSpPr>
          <p:spPr>
            <a:xfrm>
              <a:off x="7187673" y="913118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20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8" name="object 1268"/>
            <p:cNvSpPr/>
            <p:nvPr/>
          </p:nvSpPr>
          <p:spPr>
            <a:xfrm>
              <a:off x="686230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721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9" name="object 1269"/>
            <p:cNvSpPr/>
            <p:nvPr/>
          </p:nvSpPr>
          <p:spPr>
            <a:xfrm>
              <a:off x="6862287" y="9134259"/>
              <a:ext cx="325120" cy="0"/>
            </a:xfrm>
            <a:custGeom>
              <a:avLst/>
              <a:gdLst/>
              <a:ahLst/>
              <a:cxnLst/>
              <a:rect l="l" t="t" r="r" b="b"/>
              <a:pathLst>
                <a:path w="325120">
                  <a:moveTo>
                    <a:pt x="0" y="0"/>
                  </a:moveTo>
                  <a:lnTo>
                    <a:pt x="325107" y="0"/>
                  </a:lnTo>
                </a:path>
              </a:pathLst>
            </a:custGeom>
            <a:ln w="3809">
              <a:solidFill>
                <a:srgbClr val="17213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0" name="object 1270"/>
            <p:cNvSpPr/>
            <p:nvPr/>
          </p:nvSpPr>
          <p:spPr>
            <a:xfrm>
              <a:off x="7187355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5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21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1" name="object 1271"/>
            <p:cNvSpPr/>
            <p:nvPr/>
          </p:nvSpPr>
          <p:spPr>
            <a:xfrm>
              <a:off x="6862274" y="913119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5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721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2" name="object 1272"/>
            <p:cNvSpPr/>
            <p:nvPr/>
          </p:nvSpPr>
          <p:spPr>
            <a:xfrm>
              <a:off x="7187355" y="913119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21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3" name="object 1273"/>
            <p:cNvSpPr/>
            <p:nvPr/>
          </p:nvSpPr>
          <p:spPr>
            <a:xfrm>
              <a:off x="6862622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4" name="object 1274"/>
            <p:cNvSpPr/>
            <p:nvPr/>
          </p:nvSpPr>
          <p:spPr>
            <a:xfrm>
              <a:off x="6862608" y="9134259"/>
              <a:ext cx="324485" cy="0"/>
            </a:xfrm>
            <a:custGeom>
              <a:avLst/>
              <a:gdLst/>
              <a:ahLst/>
              <a:cxnLst/>
              <a:rect l="l" t="t" r="r" b="b"/>
              <a:pathLst>
                <a:path w="324484">
                  <a:moveTo>
                    <a:pt x="0" y="0"/>
                  </a:moveTo>
                  <a:lnTo>
                    <a:pt x="324462" y="0"/>
                  </a:lnTo>
                </a:path>
              </a:pathLst>
            </a:custGeom>
            <a:ln w="3809">
              <a:solidFill>
                <a:srgbClr val="17223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5" name="object 1275"/>
            <p:cNvSpPr/>
            <p:nvPr/>
          </p:nvSpPr>
          <p:spPr>
            <a:xfrm>
              <a:off x="7187038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11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6" name="object 1276"/>
            <p:cNvSpPr/>
            <p:nvPr/>
          </p:nvSpPr>
          <p:spPr>
            <a:xfrm>
              <a:off x="6862597" y="913121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11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7" name="object 1277"/>
            <p:cNvSpPr/>
            <p:nvPr/>
          </p:nvSpPr>
          <p:spPr>
            <a:xfrm>
              <a:off x="7187038" y="913121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8" name="object 1278"/>
            <p:cNvSpPr/>
            <p:nvPr/>
          </p:nvSpPr>
          <p:spPr>
            <a:xfrm>
              <a:off x="686292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82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9" name="object 1279"/>
            <p:cNvSpPr/>
            <p:nvPr/>
          </p:nvSpPr>
          <p:spPr>
            <a:xfrm>
              <a:off x="6862917" y="9134259"/>
              <a:ext cx="323850" cy="0"/>
            </a:xfrm>
            <a:custGeom>
              <a:avLst/>
              <a:gdLst/>
              <a:ahLst/>
              <a:cxnLst/>
              <a:rect l="l" t="t" r="r" b="b"/>
              <a:pathLst>
                <a:path w="323850">
                  <a:moveTo>
                    <a:pt x="0" y="0"/>
                  </a:moveTo>
                  <a:lnTo>
                    <a:pt x="323842" y="0"/>
                  </a:lnTo>
                </a:path>
              </a:pathLst>
            </a:custGeom>
            <a:ln w="3809">
              <a:solidFill>
                <a:srgbClr val="18233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0" name="object 1280"/>
            <p:cNvSpPr/>
            <p:nvPr/>
          </p:nvSpPr>
          <p:spPr>
            <a:xfrm>
              <a:off x="7186733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5" y="0"/>
                  </a:moveTo>
                  <a:lnTo>
                    <a:pt x="0" y="114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82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1" name="object 1281"/>
            <p:cNvSpPr/>
            <p:nvPr/>
          </p:nvSpPr>
          <p:spPr>
            <a:xfrm>
              <a:off x="6862908" y="913121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5" y="0"/>
                  </a:moveTo>
                  <a:lnTo>
                    <a:pt x="0" y="114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82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2" name="object 1282"/>
            <p:cNvSpPr/>
            <p:nvPr/>
          </p:nvSpPr>
          <p:spPr>
            <a:xfrm>
              <a:off x="7186733" y="913121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3" name="object 1283"/>
            <p:cNvSpPr/>
            <p:nvPr/>
          </p:nvSpPr>
          <p:spPr>
            <a:xfrm>
              <a:off x="686324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824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4" name="object 1284"/>
            <p:cNvSpPr/>
            <p:nvPr/>
          </p:nvSpPr>
          <p:spPr>
            <a:xfrm>
              <a:off x="6863226" y="9134259"/>
              <a:ext cx="323850" cy="0"/>
            </a:xfrm>
            <a:custGeom>
              <a:avLst/>
              <a:gdLst/>
              <a:ahLst/>
              <a:cxnLst/>
              <a:rect l="l" t="t" r="r" b="b"/>
              <a:pathLst>
                <a:path w="323850">
                  <a:moveTo>
                    <a:pt x="0" y="0"/>
                  </a:moveTo>
                  <a:lnTo>
                    <a:pt x="323227" y="0"/>
                  </a:lnTo>
                </a:path>
              </a:pathLst>
            </a:custGeom>
            <a:ln w="3809">
              <a:solidFill>
                <a:srgbClr val="18243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5" name="object 1285"/>
            <p:cNvSpPr/>
            <p:nvPr/>
          </p:nvSpPr>
          <p:spPr>
            <a:xfrm>
              <a:off x="7186416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3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824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6" name="object 1286"/>
            <p:cNvSpPr/>
            <p:nvPr/>
          </p:nvSpPr>
          <p:spPr>
            <a:xfrm>
              <a:off x="6863213" y="91312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3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824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7" name="object 1287"/>
            <p:cNvSpPr/>
            <p:nvPr/>
          </p:nvSpPr>
          <p:spPr>
            <a:xfrm>
              <a:off x="7186416" y="91312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4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8" name="object 1288"/>
            <p:cNvSpPr/>
            <p:nvPr/>
          </p:nvSpPr>
          <p:spPr>
            <a:xfrm>
              <a:off x="6863561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82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9" name="object 1289"/>
            <p:cNvSpPr/>
            <p:nvPr/>
          </p:nvSpPr>
          <p:spPr>
            <a:xfrm>
              <a:off x="6863544" y="9134259"/>
              <a:ext cx="323215" cy="0"/>
            </a:xfrm>
            <a:custGeom>
              <a:avLst/>
              <a:gdLst/>
              <a:ahLst/>
              <a:cxnLst/>
              <a:rect l="l" t="t" r="r" b="b"/>
              <a:pathLst>
                <a:path w="323215">
                  <a:moveTo>
                    <a:pt x="0" y="0"/>
                  </a:moveTo>
                  <a:lnTo>
                    <a:pt x="322585" y="0"/>
                  </a:lnTo>
                </a:path>
              </a:pathLst>
            </a:custGeom>
            <a:ln w="3809">
              <a:solidFill>
                <a:srgbClr val="18254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0" name="object 1290"/>
            <p:cNvSpPr/>
            <p:nvPr/>
          </p:nvSpPr>
          <p:spPr>
            <a:xfrm>
              <a:off x="7186098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3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82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1" name="object 1291"/>
            <p:cNvSpPr/>
            <p:nvPr/>
          </p:nvSpPr>
          <p:spPr>
            <a:xfrm>
              <a:off x="6863531" y="91312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3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82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2" name="object 1292"/>
            <p:cNvSpPr/>
            <p:nvPr/>
          </p:nvSpPr>
          <p:spPr>
            <a:xfrm>
              <a:off x="7186098" y="91312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2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3" name="object 1293"/>
            <p:cNvSpPr/>
            <p:nvPr/>
          </p:nvSpPr>
          <p:spPr>
            <a:xfrm>
              <a:off x="686386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92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4" name="object 1294"/>
            <p:cNvSpPr/>
            <p:nvPr/>
          </p:nvSpPr>
          <p:spPr>
            <a:xfrm>
              <a:off x="6863857" y="9134259"/>
              <a:ext cx="322580" cy="0"/>
            </a:xfrm>
            <a:custGeom>
              <a:avLst/>
              <a:gdLst/>
              <a:ahLst/>
              <a:cxnLst/>
              <a:rect l="l" t="t" r="r" b="b"/>
              <a:pathLst>
                <a:path w="322579">
                  <a:moveTo>
                    <a:pt x="0" y="0"/>
                  </a:moveTo>
                  <a:lnTo>
                    <a:pt x="321961" y="0"/>
                  </a:lnTo>
                </a:path>
              </a:pathLst>
            </a:custGeom>
            <a:ln w="3809">
              <a:solidFill>
                <a:srgbClr val="1926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5" name="object 1295"/>
            <p:cNvSpPr/>
            <p:nvPr/>
          </p:nvSpPr>
          <p:spPr>
            <a:xfrm>
              <a:off x="7185793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5" y="0"/>
                  </a:moveTo>
                  <a:lnTo>
                    <a:pt x="0" y="111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92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6" name="object 1296"/>
            <p:cNvSpPr/>
            <p:nvPr/>
          </p:nvSpPr>
          <p:spPr>
            <a:xfrm>
              <a:off x="6863848" y="913123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5" y="0"/>
                  </a:moveTo>
                  <a:lnTo>
                    <a:pt x="0" y="111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92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7" name="object 1297"/>
            <p:cNvSpPr/>
            <p:nvPr/>
          </p:nvSpPr>
          <p:spPr>
            <a:xfrm>
              <a:off x="7185793" y="913123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8" name="object 1298"/>
            <p:cNvSpPr/>
            <p:nvPr/>
          </p:nvSpPr>
          <p:spPr>
            <a:xfrm>
              <a:off x="686418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A27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9" name="object 1299"/>
            <p:cNvSpPr/>
            <p:nvPr/>
          </p:nvSpPr>
          <p:spPr>
            <a:xfrm>
              <a:off x="6864166" y="9134259"/>
              <a:ext cx="321945" cy="0"/>
            </a:xfrm>
            <a:custGeom>
              <a:avLst/>
              <a:gdLst/>
              <a:ahLst/>
              <a:cxnLst/>
              <a:rect l="l" t="t" r="r" b="b"/>
              <a:pathLst>
                <a:path w="321945">
                  <a:moveTo>
                    <a:pt x="0" y="0"/>
                  </a:moveTo>
                  <a:lnTo>
                    <a:pt x="321347" y="0"/>
                  </a:lnTo>
                </a:path>
              </a:pathLst>
            </a:custGeom>
            <a:ln w="3809">
              <a:solidFill>
                <a:srgbClr val="1A274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0" name="object 1300"/>
            <p:cNvSpPr/>
            <p:nvPr/>
          </p:nvSpPr>
          <p:spPr>
            <a:xfrm>
              <a:off x="7185476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1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A27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1" name="object 1301"/>
            <p:cNvSpPr/>
            <p:nvPr/>
          </p:nvSpPr>
          <p:spPr>
            <a:xfrm>
              <a:off x="6864153" y="913123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1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A27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2" name="object 1302"/>
            <p:cNvSpPr/>
            <p:nvPr/>
          </p:nvSpPr>
          <p:spPr>
            <a:xfrm>
              <a:off x="7185476" y="913123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27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3" name="object 1303"/>
            <p:cNvSpPr/>
            <p:nvPr/>
          </p:nvSpPr>
          <p:spPr>
            <a:xfrm>
              <a:off x="6864501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928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4" name="object 1304"/>
            <p:cNvSpPr/>
            <p:nvPr/>
          </p:nvSpPr>
          <p:spPr>
            <a:xfrm>
              <a:off x="6864484" y="9134259"/>
              <a:ext cx="321310" cy="0"/>
            </a:xfrm>
            <a:custGeom>
              <a:avLst/>
              <a:gdLst/>
              <a:ahLst/>
              <a:cxnLst/>
              <a:rect l="l" t="t" r="r" b="b"/>
              <a:pathLst>
                <a:path w="321309">
                  <a:moveTo>
                    <a:pt x="0" y="0"/>
                  </a:moveTo>
                  <a:lnTo>
                    <a:pt x="320705" y="0"/>
                  </a:lnTo>
                </a:path>
              </a:pathLst>
            </a:custGeom>
            <a:ln w="3809">
              <a:solidFill>
                <a:srgbClr val="19284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5" name="object 1305"/>
            <p:cNvSpPr/>
            <p:nvPr/>
          </p:nvSpPr>
          <p:spPr>
            <a:xfrm>
              <a:off x="7185159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0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928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6" name="object 1306"/>
            <p:cNvSpPr/>
            <p:nvPr/>
          </p:nvSpPr>
          <p:spPr>
            <a:xfrm>
              <a:off x="6864470" y="913125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10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928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7" name="object 1307"/>
            <p:cNvSpPr/>
            <p:nvPr/>
          </p:nvSpPr>
          <p:spPr>
            <a:xfrm>
              <a:off x="7185159" y="913125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8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8" name="object 1308"/>
            <p:cNvSpPr/>
            <p:nvPr/>
          </p:nvSpPr>
          <p:spPr>
            <a:xfrm>
              <a:off x="6864820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A29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9" name="object 1309"/>
            <p:cNvSpPr/>
            <p:nvPr/>
          </p:nvSpPr>
          <p:spPr>
            <a:xfrm>
              <a:off x="6864805" y="9134259"/>
              <a:ext cx="320675" cy="0"/>
            </a:xfrm>
            <a:custGeom>
              <a:avLst/>
              <a:gdLst/>
              <a:ahLst/>
              <a:cxnLst/>
              <a:rect l="l" t="t" r="r" b="b"/>
              <a:pathLst>
                <a:path w="320675">
                  <a:moveTo>
                    <a:pt x="0" y="0"/>
                  </a:moveTo>
                  <a:lnTo>
                    <a:pt x="320073" y="0"/>
                  </a:lnTo>
                </a:path>
              </a:pathLst>
            </a:custGeom>
            <a:ln w="3809">
              <a:solidFill>
                <a:srgbClr val="1A294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0" name="object 1310"/>
            <p:cNvSpPr/>
            <p:nvPr/>
          </p:nvSpPr>
          <p:spPr>
            <a:xfrm>
              <a:off x="7184854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5" y="0"/>
                  </a:moveTo>
                  <a:lnTo>
                    <a:pt x="0" y="11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A29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1" name="object 1311"/>
            <p:cNvSpPr/>
            <p:nvPr/>
          </p:nvSpPr>
          <p:spPr>
            <a:xfrm>
              <a:off x="6864794" y="913125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1" y="0"/>
                  </a:moveTo>
                  <a:lnTo>
                    <a:pt x="0" y="110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A29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2" name="object 1312"/>
            <p:cNvSpPr/>
            <p:nvPr/>
          </p:nvSpPr>
          <p:spPr>
            <a:xfrm>
              <a:off x="7184854" y="913125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29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3" name="object 1313"/>
            <p:cNvSpPr/>
            <p:nvPr/>
          </p:nvSpPr>
          <p:spPr>
            <a:xfrm>
              <a:off x="686512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B2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4" name="object 1314"/>
            <p:cNvSpPr/>
            <p:nvPr/>
          </p:nvSpPr>
          <p:spPr>
            <a:xfrm>
              <a:off x="6865106" y="9134259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40">
                  <a:moveTo>
                    <a:pt x="0" y="0"/>
                  </a:moveTo>
                  <a:lnTo>
                    <a:pt x="319468" y="0"/>
                  </a:lnTo>
                </a:path>
              </a:pathLst>
            </a:custGeom>
            <a:ln w="3809">
              <a:solidFill>
                <a:srgbClr val="1B2A4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5" name="object 1315"/>
            <p:cNvSpPr/>
            <p:nvPr/>
          </p:nvSpPr>
          <p:spPr>
            <a:xfrm>
              <a:off x="7184536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09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B2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6" name="object 1316"/>
            <p:cNvSpPr/>
            <p:nvPr/>
          </p:nvSpPr>
          <p:spPr>
            <a:xfrm>
              <a:off x="6865093" y="91312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" y="0"/>
                  </a:moveTo>
                  <a:lnTo>
                    <a:pt x="0" y="109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1B2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7" name="object 1317"/>
            <p:cNvSpPr/>
            <p:nvPr/>
          </p:nvSpPr>
          <p:spPr>
            <a:xfrm>
              <a:off x="7184536" y="91312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8" name="object 1318"/>
            <p:cNvSpPr/>
            <p:nvPr/>
          </p:nvSpPr>
          <p:spPr>
            <a:xfrm>
              <a:off x="6865442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B2B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9" name="object 1319"/>
            <p:cNvSpPr/>
            <p:nvPr/>
          </p:nvSpPr>
          <p:spPr>
            <a:xfrm>
              <a:off x="6865424" y="9134259"/>
              <a:ext cx="319405" cy="0"/>
            </a:xfrm>
            <a:custGeom>
              <a:avLst/>
              <a:gdLst/>
              <a:ahLst/>
              <a:cxnLst/>
              <a:rect l="l" t="t" r="r" b="b"/>
              <a:pathLst>
                <a:path w="319404">
                  <a:moveTo>
                    <a:pt x="0" y="0"/>
                  </a:moveTo>
                  <a:lnTo>
                    <a:pt x="318825" y="0"/>
                  </a:lnTo>
                </a:path>
              </a:pathLst>
            </a:custGeom>
            <a:ln w="3809">
              <a:solidFill>
                <a:srgbClr val="1B2B4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0" name="object 1320"/>
            <p:cNvSpPr/>
            <p:nvPr/>
          </p:nvSpPr>
          <p:spPr>
            <a:xfrm>
              <a:off x="7184218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9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2B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1" name="object 1321"/>
            <p:cNvSpPr/>
            <p:nvPr/>
          </p:nvSpPr>
          <p:spPr>
            <a:xfrm>
              <a:off x="6865411" y="91312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9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2B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2" name="object 1322"/>
            <p:cNvSpPr/>
            <p:nvPr/>
          </p:nvSpPr>
          <p:spPr>
            <a:xfrm>
              <a:off x="7184218" y="91312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B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3" name="object 1323"/>
            <p:cNvSpPr/>
            <p:nvPr/>
          </p:nvSpPr>
          <p:spPr>
            <a:xfrm>
              <a:off x="686575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B2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4" name="object 1324"/>
            <p:cNvSpPr/>
            <p:nvPr/>
          </p:nvSpPr>
          <p:spPr>
            <a:xfrm>
              <a:off x="6865742" y="9134259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190" y="0"/>
                  </a:lnTo>
                </a:path>
              </a:pathLst>
            </a:custGeom>
            <a:ln w="3809">
              <a:solidFill>
                <a:srgbClr val="1B2C4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5" name="object 1325"/>
            <p:cNvSpPr/>
            <p:nvPr/>
          </p:nvSpPr>
          <p:spPr>
            <a:xfrm>
              <a:off x="7183901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1" y="0"/>
                  </a:moveTo>
                  <a:lnTo>
                    <a:pt x="0" y="1079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B2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6" name="object 1326"/>
            <p:cNvSpPr/>
            <p:nvPr/>
          </p:nvSpPr>
          <p:spPr>
            <a:xfrm>
              <a:off x="6865728" y="91312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7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2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7" name="object 1327"/>
            <p:cNvSpPr/>
            <p:nvPr/>
          </p:nvSpPr>
          <p:spPr>
            <a:xfrm>
              <a:off x="7183901" y="91312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8" name="object 1328"/>
            <p:cNvSpPr/>
            <p:nvPr/>
          </p:nvSpPr>
          <p:spPr>
            <a:xfrm>
              <a:off x="6866066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4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B2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9" name="object 1329"/>
            <p:cNvSpPr/>
            <p:nvPr/>
          </p:nvSpPr>
          <p:spPr>
            <a:xfrm>
              <a:off x="6866055" y="9134259"/>
              <a:ext cx="318135" cy="0"/>
            </a:xfrm>
            <a:custGeom>
              <a:avLst/>
              <a:gdLst/>
              <a:ahLst/>
              <a:cxnLst/>
              <a:rect l="l" t="t" r="r" b="b"/>
              <a:pathLst>
                <a:path w="318134">
                  <a:moveTo>
                    <a:pt x="0" y="0"/>
                  </a:moveTo>
                  <a:lnTo>
                    <a:pt x="317566" y="0"/>
                  </a:lnTo>
                </a:path>
              </a:pathLst>
            </a:custGeom>
            <a:ln w="3809">
              <a:solidFill>
                <a:srgbClr val="1B2D4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0" name="object 1330"/>
            <p:cNvSpPr/>
            <p:nvPr/>
          </p:nvSpPr>
          <p:spPr>
            <a:xfrm>
              <a:off x="7183597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4" y="0"/>
                  </a:moveTo>
                  <a:lnTo>
                    <a:pt x="0" y="107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B2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1" name="object 1331"/>
            <p:cNvSpPr/>
            <p:nvPr/>
          </p:nvSpPr>
          <p:spPr>
            <a:xfrm>
              <a:off x="6866046" y="91312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4" y="0"/>
                  </a:moveTo>
                  <a:lnTo>
                    <a:pt x="0" y="107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B2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2" name="object 1332"/>
            <p:cNvSpPr/>
            <p:nvPr/>
          </p:nvSpPr>
          <p:spPr>
            <a:xfrm>
              <a:off x="7183597" y="91312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3" name="object 1333"/>
            <p:cNvSpPr/>
            <p:nvPr/>
          </p:nvSpPr>
          <p:spPr>
            <a:xfrm>
              <a:off x="6866381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C2E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4" name="object 1334"/>
            <p:cNvSpPr/>
            <p:nvPr/>
          </p:nvSpPr>
          <p:spPr>
            <a:xfrm>
              <a:off x="6866364" y="9134259"/>
              <a:ext cx="317500" cy="0"/>
            </a:xfrm>
            <a:custGeom>
              <a:avLst/>
              <a:gdLst/>
              <a:ahLst/>
              <a:cxnLst/>
              <a:rect l="l" t="t" r="r" b="b"/>
              <a:pathLst>
                <a:path w="317500">
                  <a:moveTo>
                    <a:pt x="0" y="0"/>
                  </a:moveTo>
                  <a:lnTo>
                    <a:pt x="316944" y="0"/>
                  </a:lnTo>
                </a:path>
              </a:pathLst>
            </a:custGeom>
            <a:ln w="3809">
              <a:solidFill>
                <a:srgbClr val="1C2E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5" name="object 1335"/>
            <p:cNvSpPr/>
            <p:nvPr/>
          </p:nvSpPr>
          <p:spPr>
            <a:xfrm>
              <a:off x="7183279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6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C2E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6" name="object 1336"/>
            <p:cNvSpPr/>
            <p:nvPr/>
          </p:nvSpPr>
          <p:spPr>
            <a:xfrm>
              <a:off x="6866351" y="913128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6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C2E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7" name="object 1337"/>
            <p:cNvSpPr/>
            <p:nvPr/>
          </p:nvSpPr>
          <p:spPr>
            <a:xfrm>
              <a:off x="7183279" y="913128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E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8" name="object 1338"/>
            <p:cNvSpPr/>
            <p:nvPr/>
          </p:nvSpPr>
          <p:spPr>
            <a:xfrm>
              <a:off x="686669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7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9" name="object 1339"/>
            <p:cNvSpPr/>
            <p:nvPr/>
          </p:nvSpPr>
          <p:spPr>
            <a:xfrm>
              <a:off x="6866682" y="9134259"/>
              <a:ext cx="316865" cy="0"/>
            </a:xfrm>
            <a:custGeom>
              <a:avLst/>
              <a:gdLst/>
              <a:ahLst/>
              <a:cxnLst/>
              <a:rect l="l" t="t" r="r" b="b"/>
              <a:pathLst>
                <a:path w="316865">
                  <a:moveTo>
                    <a:pt x="0" y="0"/>
                  </a:moveTo>
                  <a:lnTo>
                    <a:pt x="316309" y="0"/>
                  </a:lnTo>
                </a:path>
              </a:pathLst>
            </a:custGeom>
            <a:ln w="3809">
              <a:solidFill>
                <a:srgbClr val="1C304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0" name="object 1340"/>
            <p:cNvSpPr/>
            <p:nvPr/>
          </p:nvSpPr>
          <p:spPr>
            <a:xfrm>
              <a:off x="7182961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6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1" name="object 1341"/>
            <p:cNvSpPr/>
            <p:nvPr/>
          </p:nvSpPr>
          <p:spPr>
            <a:xfrm>
              <a:off x="6866669" y="913128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7" y="0"/>
                  </a:moveTo>
                  <a:lnTo>
                    <a:pt x="0" y="106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2" name="object 1342"/>
            <p:cNvSpPr/>
            <p:nvPr/>
          </p:nvSpPr>
          <p:spPr>
            <a:xfrm>
              <a:off x="7182961" y="913128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3" name="object 1343"/>
            <p:cNvSpPr/>
            <p:nvPr/>
          </p:nvSpPr>
          <p:spPr>
            <a:xfrm>
              <a:off x="6867006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4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4" name="object 1344"/>
            <p:cNvSpPr/>
            <p:nvPr/>
          </p:nvSpPr>
          <p:spPr>
            <a:xfrm>
              <a:off x="6866995" y="9134259"/>
              <a:ext cx="316230" cy="0"/>
            </a:xfrm>
            <a:custGeom>
              <a:avLst/>
              <a:gdLst/>
              <a:ahLst/>
              <a:cxnLst/>
              <a:rect l="l" t="t" r="r" b="b"/>
              <a:pathLst>
                <a:path w="316229">
                  <a:moveTo>
                    <a:pt x="0" y="0"/>
                  </a:moveTo>
                  <a:lnTo>
                    <a:pt x="315686" y="0"/>
                  </a:lnTo>
                </a:path>
              </a:pathLst>
            </a:custGeom>
            <a:ln w="3809">
              <a:solidFill>
                <a:srgbClr val="1C304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5" name="object 1345"/>
            <p:cNvSpPr/>
            <p:nvPr/>
          </p:nvSpPr>
          <p:spPr>
            <a:xfrm>
              <a:off x="7182656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4" y="0"/>
                  </a:moveTo>
                  <a:lnTo>
                    <a:pt x="0" y="105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6" name="object 1346"/>
            <p:cNvSpPr/>
            <p:nvPr/>
          </p:nvSpPr>
          <p:spPr>
            <a:xfrm>
              <a:off x="6866986" y="9131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4" y="0"/>
                  </a:moveTo>
                  <a:lnTo>
                    <a:pt x="0" y="105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7" name="object 1347"/>
            <p:cNvSpPr/>
            <p:nvPr/>
          </p:nvSpPr>
          <p:spPr>
            <a:xfrm>
              <a:off x="7182656" y="9131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0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8" name="object 1348"/>
            <p:cNvSpPr/>
            <p:nvPr/>
          </p:nvSpPr>
          <p:spPr>
            <a:xfrm>
              <a:off x="6867321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C31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9" name="object 1349"/>
            <p:cNvSpPr/>
            <p:nvPr/>
          </p:nvSpPr>
          <p:spPr>
            <a:xfrm>
              <a:off x="6867304" y="9134259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>
                  <a:moveTo>
                    <a:pt x="0" y="0"/>
                  </a:moveTo>
                  <a:lnTo>
                    <a:pt x="315064" y="0"/>
                  </a:lnTo>
                </a:path>
              </a:pathLst>
            </a:custGeom>
            <a:ln w="3809">
              <a:solidFill>
                <a:srgbClr val="1C314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0" name="object 1350"/>
            <p:cNvSpPr/>
            <p:nvPr/>
          </p:nvSpPr>
          <p:spPr>
            <a:xfrm>
              <a:off x="7182339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5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C31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1" name="object 1351"/>
            <p:cNvSpPr/>
            <p:nvPr/>
          </p:nvSpPr>
          <p:spPr>
            <a:xfrm>
              <a:off x="6867291" y="9131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5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C31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2" name="object 1352"/>
            <p:cNvSpPr/>
            <p:nvPr/>
          </p:nvSpPr>
          <p:spPr>
            <a:xfrm>
              <a:off x="7182339" y="9131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1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3" name="object 1353"/>
            <p:cNvSpPr/>
            <p:nvPr/>
          </p:nvSpPr>
          <p:spPr>
            <a:xfrm>
              <a:off x="686763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D32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4" name="object 1354"/>
            <p:cNvSpPr/>
            <p:nvPr/>
          </p:nvSpPr>
          <p:spPr>
            <a:xfrm>
              <a:off x="6867622" y="9134259"/>
              <a:ext cx="314960" cy="0"/>
            </a:xfrm>
            <a:custGeom>
              <a:avLst/>
              <a:gdLst/>
              <a:ahLst/>
              <a:cxnLst/>
              <a:rect l="l" t="t" r="r" b="b"/>
              <a:pathLst>
                <a:path w="314959">
                  <a:moveTo>
                    <a:pt x="0" y="0"/>
                  </a:moveTo>
                  <a:lnTo>
                    <a:pt x="314436" y="0"/>
                  </a:lnTo>
                </a:path>
              </a:pathLst>
            </a:custGeom>
            <a:ln w="3809">
              <a:solidFill>
                <a:srgbClr val="1D324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5" name="object 1355"/>
            <p:cNvSpPr/>
            <p:nvPr/>
          </p:nvSpPr>
          <p:spPr>
            <a:xfrm>
              <a:off x="7182021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4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2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6" name="object 1356"/>
            <p:cNvSpPr/>
            <p:nvPr/>
          </p:nvSpPr>
          <p:spPr>
            <a:xfrm>
              <a:off x="6867609" y="91313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4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2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7" name="object 1357"/>
            <p:cNvSpPr/>
            <p:nvPr/>
          </p:nvSpPr>
          <p:spPr>
            <a:xfrm>
              <a:off x="7182021" y="91313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2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8" name="object 1358"/>
            <p:cNvSpPr/>
            <p:nvPr/>
          </p:nvSpPr>
          <p:spPr>
            <a:xfrm>
              <a:off x="6867958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C33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9" name="object 1359"/>
            <p:cNvSpPr/>
            <p:nvPr/>
          </p:nvSpPr>
          <p:spPr>
            <a:xfrm>
              <a:off x="6867943" y="9134259"/>
              <a:ext cx="314325" cy="0"/>
            </a:xfrm>
            <a:custGeom>
              <a:avLst/>
              <a:gdLst/>
              <a:ahLst/>
              <a:cxnLst/>
              <a:rect l="l" t="t" r="r" b="b"/>
              <a:pathLst>
                <a:path w="314325">
                  <a:moveTo>
                    <a:pt x="0" y="0"/>
                  </a:moveTo>
                  <a:lnTo>
                    <a:pt x="313797" y="0"/>
                  </a:lnTo>
                </a:path>
              </a:pathLst>
            </a:custGeom>
            <a:ln w="3809">
              <a:solidFill>
                <a:srgbClr val="1C334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0" name="object 1360"/>
            <p:cNvSpPr/>
            <p:nvPr/>
          </p:nvSpPr>
          <p:spPr>
            <a:xfrm>
              <a:off x="7181717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4" y="0"/>
                  </a:moveTo>
                  <a:lnTo>
                    <a:pt x="0" y="10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C33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1" name="object 1361"/>
            <p:cNvSpPr/>
            <p:nvPr/>
          </p:nvSpPr>
          <p:spPr>
            <a:xfrm>
              <a:off x="6867933" y="91313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0" y="0"/>
                  </a:moveTo>
                  <a:lnTo>
                    <a:pt x="0" y="104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C33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2" name="object 1362"/>
            <p:cNvSpPr/>
            <p:nvPr/>
          </p:nvSpPr>
          <p:spPr>
            <a:xfrm>
              <a:off x="7181717" y="91313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3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3" name="object 1363"/>
            <p:cNvSpPr/>
            <p:nvPr/>
          </p:nvSpPr>
          <p:spPr>
            <a:xfrm>
              <a:off x="6868262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D34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4" name="object 1364"/>
            <p:cNvSpPr/>
            <p:nvPr/>
          </p:nvSpPr>
          <p:spPr>
            <a:xfrm>
              <a:off x="6868245" y="9134259"/>
              <a:ext cx="313690" cy="0"/>
            </a:xfrm>
            <a:custGeom>
              <a:avLst/>
              <a:gdLst/>
              <a:ahLst/>
              <a:cxnLst/>
              <a:rect l="l" t="t" r="r" b="b"/>
              <a:pathLst>
                <a:path w="313690">
                  <a:moveTo>
                    <a:pt x="0" y="0"/>
                  </a:moveTo>
                  <a:lnTo>
                    <a:pt x="313184" y="0"/>
                  </a:lnTo>
                </a:path>
              </a:pathLst>
            </a:custGeom>
            <a:ln w="3809">
              <a:solidFill>
                <a:srgbClr val="1D344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5" name="object 1365"/>
            <p:cNvSpPr/>
            <p:nvPr/>
          </p:nvSpPr>
          <p:spPr>
            <a:xfrm>
              <a:off x="7181399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2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4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6" name="object 1366"/>
            <p:cNvSpPr/>
            <p:nvPr/>
          </p:nvSpPr>
          <p:spPr>
            <a:xfrm>
              <a:off x="6868231" y="913132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2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4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7" name="object 1367"/>
            <p:cNvSpPr/>
            <p:nvPr/>
          </p:nvSpPr>
          <p:spPr>
            <a:xfrm>
              <a:off x="7181399" y="913132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4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8" name="object 1368"/>
            <p:cNvSpPr/>
            <p:nvPr/>
          </p:nvSpPr>
          <p:spPr>
            <a:xfrm>
              <a:off x="686857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D35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9" name="object 1369"/>
            <p:cNvSpPr/>
            <p:nvPr/>
          </p:nvSpPr>
          <p:spPr>
            <a:xfrm>
              <a:off x="6868562" y="9134259"/>
              <a:ext cx="313055" cy="0"/>
            </a:xfrm>
            <a:custGeom>
              <a:avLst/>
              <a:gdLst/>
              <a:ahLst/>
              <a:cxnLst/>
              <a:rect l="l" t="t" r="r" b="b"/>
              <a:pathLst>
                <a:path w="313054">
                  <a:moveTo>
                    <a:pt x="0" y="0"/>
                  </a:moveTo>
                  <a:lnTo>
                    <a:pt x="312549" y="0"/>
                  </a:lnTo>
                </a:path>
              </a:pathLst>
            </a:custGeom>
            <a:ln w="3809">
              <a:solidFill>
                <a:srgbClr val="1D35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0" name="object 1370"/>
            <p:cNvSpPr/>
            <p:nvPr/>
          </p:nvSpPr>
          <p:spPr>
            <a:xfrm>
              <a:off x="7181082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2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5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1" name="object 1371"/>
            <p:cNvSpPr/>
            <p:nvPr/>
          </p:nvSpPr>
          <p:spPr>
            <a:xfrm>
              <a:off x="6868549" y="913132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2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D35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2" name="object 1372"/>
            <p:cNvSpPr/>
            <p:nvPr/>
          </p:nvSpPr>
          <p:spPr>
            <a:xfrm>
              <a:off x="7181082" y="913132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5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3" name="object 1373"/>
            <p:cNvSpPr/>
            <p:nvPr/>
          </p:nvSpPr>
          <p:spPr>
            <a:xfrm>
              <a:off x="6868896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E37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4" name="object 1374"/>
            <p:cNvSpPr/>
            <p:nvPr/>
          </p:nvSpPr>
          <p:spPr>
            <a:xfrm>
              <a:off x="6868879" y="9134259"/>
              <a:ext cx="312420" cy="0"/>
            </a:xfrm>
            <a:custGeom>
              <a:avLst/>
              <a:gdLst/>
              <a:ahLst/>
              <a:cxnLst/>
              <a:rect l="l" t="t" r="r" b="b"/>
              <a:pathLst>
                <a:path w="312420">
                  <a:moveTo>
                    <a:pt x="0" y="0"/>
                  </a:moveTo>
                  <a:lnTo>
                    <a:pt x="311920" y="0"/>
                  </a:lnTo>
                </a:path>
              </a:pathLst>
            </a:custGeom>
            <a:ln w="3809">
              <a:solidFill>
                <a:srgbClr val="1E374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5" name="object 1375"/>
            <p:cNvSpPr/>
            <p:nvPr/>
          </p:nvSpPr>
          <p:spPr>
            <a:xfrm>
              <a:off x="7180764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101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E37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6" name="object 1376"/>
            <p:cNvSpPr/>
            <p:nvPr/>
          </p:nvSpPr>
          <p:spPr>
            <a:xfrm>
              <a:off x="6868867" y="913133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" y="0"/>
                  </a:moveTo>
                  <a:lnTo>
                    <a:pt x="0" y="101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E37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7" name="object 1377"/>
            <p:cNvSpPr/>
            <p:nvPr/>
          </p:nvSpPr>
          <p:spPr>
            <a:xfrm>
              <a:off x="7180764" y="913133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37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8" name="object 1378"/>
            <p:cNvSpPr/>
            <p:nvPr/>
          </p:nvSpPr>
          <p:spPr>
            <a:xfrm>
              <a:off x="6869203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4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D37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9" name="object 1379"/>
            <p:cNvSpPr/>
            <p:nvPr/>
          </p:nvSpPr>
          <p:spPr>
            <a:xfrm>
              <a:off x="6869193" y="9134259"/>
              <a:ext cx="311785" cy="0"/>
            </a:xfrm>
            <a:custGeom>
              <a:avLst/>
              <a:gdLst/>
              <a:ahLst/>
              <a:cxnLst/>
              <a:rect l="l" t="t" r="r" b="b"/>
              <a:pathLst>
                <a:path w="311784">
                  <a:moveTo>
                    <a:pt x="0" y="0"/>
                  </a:moveTo>
                  <a:lnTo>
                    <a:pt x="311291" y="0"/>
                  </a:lnTo>
                </a:path>
              </a:pathLst>
            </a:custGeom>
            <a:ln w="3809">
              <a:solidFill>
                <a:srgbClr val="1D37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0" name="object 1380"/>
            <p:cNvSpPr/>
            <p:nvPr/>
          </p:nvSpPr>
          <p:spPr>
            <a:xfrm>
              <a:off x="7180460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101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D37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1" name="object 1381"/>
            <p:cNvSpPr/>
            <p:nvPr/>
          </p:nvSpPr>
          <p:spPr>
            <a:xfrm>
              <a:off x="6869184" y="913133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101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D37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2" name="object 1382"/>
            <p:cNvSpPr/>
            <p:nvPr/>
          </p:nvSpPr>
          <p:spPr>
            <a:xfrm>
              <a:off x="7180460" y="913133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37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3" name="object 1383"/>
            <p:cNvSpPr/>
            <p:nvPr/>
          </p:nvSpPr>
          <p:spPr>
            <a:xfrm>
              <a:off x="686951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E38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4" name="object 1384"/>
            <p:cNvSpPr/>
            <p:nvPr/>
          </p:nvSpPr>
          <p:spPr>
            <a:xfrm>
              <a:off x="6869502" y="9134259"/>
              <a:ext cx="311150" cy="0"/>
            </a:xfrm>
            <a:custGeom>
              <a:avLst/>
              <a:gdLst/>
              <a:ahLst/>
              <a:cxnLst/>
              <a:rect l="l" t="t" r="r" b="b"/>
              <a:pathLst>
                <a:path w="311150">
                  <a:moveTo>
                    <a:pt x="0" y="0"/>
                  </a:moveTo>
                  <a:lnTo>
                    <a:pt x="310675" y="0"/>
                  </a:lnTo>
                </a:path>
              </a:pathLst>
            </a:custGeom>
            <a:ln w="3809">
              <a:solidFill>
                <a:srgbClr val="1E38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5" name="object 1385"/>
            <p:cNvSpPr/>
            <p:nvPr/>
          </p:nvSpPr>
          <p:spPr>
            <a:xfrm>
              <a:off x="7180142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100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E38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6" name="object 1386"/>
            <p:cNvSpPr/>
            <p:nvPr/>
          </p:nvSpPr>
          <p:spPr>
            <a:xfrm>
              <a:off x="6869489" y="913135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100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E38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7" name="object 1387"/>
            <p:cNvSpPr/>
            <p:nvPr/>
          </p:nvSpPr>
          <p:spPr>
            <a:xfrm>
              <a:off x="7180142" y="913135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38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8" name="object 1388"/>
            <p:cNvSpPr/>
            <p:nvPr/>
          </p:nvSpPr>
          <p:spPr>
            <a:xfrm>
              <a:off x="6869836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E39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9" name="object 1389"/>
            <p:cNvSpPr/>
            <p:nvPr/>
          </p:nvSpPr>
          <p:spPr>
            <a:xfrm>
              <a:off x="6869820" y="9134259"/>
              <a:ext cx="310515" cy="0"/>
            </a:xfrm>
            <a:custGeom>
              <a:avLst/>
              <a:gdLst/>
              <a:ahLst/>
              <a:cxnLst/>
              <a:rect l="l" t="t" r="r" b="b"/>
              <a:pathLst>
                <a:path w="310515">
                  <a:moveTo>
                    <a:pt x="0" y="0"/>
                  </a:moveTo>
                  <a:lnTo>
                    <a:pt x="310040" y="0"/>
                  </a:lnTo>
                </a:path>
              </a:pathLst>
            </a:custGeom>
            <a:ln w="3809">
              <a:solidFill>
                <a:srgbClr val="1E39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0" name="object 1390"/>
            <p:cNvSpPr/>
            <p:nvPr/>
          </p:nvSpPr>
          <p:spPr>
            <a:xfrm>
              <a:off x="7179825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100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E39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1" name="object 1391"/>
            <p:cNvSpPr/>
            <p:nvPr/>
          </p:nvSpPr>
          <p:spPr>
            <a:xfrm>
              <a:off x="6869807" y="913135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100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E39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2" name="object 1392"/>
            <p:cNvSpPr/>
            <p:nvPr/>
          </p:nvSpPr>
          <p:spPr>
            <a:xfrm>
              <a:off x="7179825" y="913135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39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3" name="object 1393"/>
            <p:cNvSpPr/>
            <p:nvPr/>
          </p:nvSpPr>
          <p:spPr>
            <a:xfrm>
              <a:off x="687014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4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F3A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4" name="object 1394"/>
            <p:cNvSpPr/>
            <p:nvPr/>
          </p:nvSpPr>
          <p:spPr>
            <a:xfrm>
              <a:off x="6870132" y="9134259"/>
              <a:ext cx="309880" cy="0"/>
            </a:xfrm>
            <a:custGeom>
              <a:avLst/>
              <a:gdLst/>
              <a:ahLst/>
              <a:cxnLst/>
              <a:rect l="l" t="t" r="r" b="b"/>
              <a:pathLst>
                <a:path w="309879">
                  <a:moveTo>
                    <a:pt x="0" y="0"/>
                  </a:moveTo>
                  <a:lnTo>
                    <a:pt x="309410" y="0"/>
                  </a:lnTo>
                </a:path>
              </a:pathLst>
            </a:custGeom>
            <a:ln w="3809">
              <a:solidFill>
                <a:srgbClr val="1F3A5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5" name="object 1395"/>
            <p:cNvSpPr/>
            <p:nvPr/>
          </p:nvSpPr>
          <p:spPr>
            <a:xfrm>
              <a:off x="7179519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9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F3A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6" name="object 1396"/>
            <p:cNvSpPr/>
            <p:nvPr/>
          </p:nvSpPr>
          <p:spPr>
            <a:xfrm>
              <a:off x="6870124" y="913136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9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F3A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7" name="object 1397"/>
            <p:cNvSpPr/>
            <p:nvPr/>
          </p:nvSpPr>
          <p:spPr>
            <a:xfrm>
              <a:off x="7179519" y="913136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A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8" name="object 1398"/>
            <p:cNvSpPr/>
            <p:nvPr/>
          </p:nvSpPr>
          <p:spPr>
            <a:xfrm>
              <a:off x="6870459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9" name="object 1399"/>
            <p:cNvSpPr/>
            <p:nvPr/>
          </p:nvSpPr>
          <p:spPr>
            <a:xfrm>
              <a:off x="6870442" y="9134259"/>
              <a:ext cx="309245" cy="0"/>
            </a:xfrm>
            <a:custGeom>
              <a:avLst/>
              <a:gdLst/>
              <a:ahLst/>
              <a:cxnLst/>
              <a:rect l="l" t="t" r="r" b="b"/>
              <a:pathLst>
                <a:path w="309245">
                  <a:moveTo>
                    <a:pt x="0" y="0"/>
                  </a:moveTo>
                  <a:lnTo>
                    <a:pt x="308788" y="0"/>
                  </a:lnTo>
                </a:path>
              </a:pathLst>
            </a:custGeom>
            <a:ln w="3809">
              <a:solidFill>
                <a:srgbClr val="1F3C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0" name="object 1400"/>
            <p:cNvSpPr/>
            <p:nvPr/>
          </p:nvSpPr>
          <p:spPr>
            <a:xfrm>
              <a:off x="7179202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99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1" name="object 1401"/>
            <p:cNvSpPr/>
            <p:nvPr/>
          </p:nvSpPr>
          <p:spPr>
            <a:xfrm>
              <a:off x="6870430" y="913136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99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2" name="object 1402"/>
            <p:cNvSpPr/>
            <p:nvPr/>
          </p:nvSpPr>
          <p:spPr>
            <a:xfrm>
              <a:off x="7179202" y="913136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3" name="object 1403"/>
            <p:cNvSpPr/>
            <p:nvPr/>
          </p:nvSpPr>
          <p:spPr>
            <a:xfrm>
              <a:off x="6870776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4" name="object 1404"/>
            <p:cNvSpPr/>
            <p:nvPr/>
          </p:nvSpPr>
          <p:spPr>
            <a:xfrm>
              <a:off x="6870760" y="9134259"/>
              <a:ext cx="308610" cy="0"/>
            </a:xfrm>
            <a:custGeom>
              <a:avLst/>
              <a:gdLst/>
              <a:ahLst/>
              <a:cxnLst/>
              <a:rect l="l" t="t" r="r" b="b"/>
              <a:pathLst>
                <a:path w="308609">
                  <a:moveTo>
                    <a:pt x="0" y="0"/>
                  </a:moveTo>
                  <a:lnTo>
                    <a:pt x="308160" y="0"/>
                  </a:lnTo>
                </a:path>
              </a:pathLst>
            </a:custGeom>
            <a:ln w="3809">
              <a:solidFill>
                <a:srgbClr val="1F3C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5" name="object 1405"/>
            <p:cNvSpPr/>
            <p:nvPr/>
          </p:nvSpPr>
          <p:spPr>
            <a:xfrm>
              <a:off x="7178884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97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6" name="object 1406"/>
            <p:cNvSpPr/>
            <p:nvPr/>
          </p:nvSpPr>
          <p:spPr>
            <a:xfrm>
              <a:off x="6870747" y="913137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5" y="0"/>
                  </a:moveTo>
                  <a:lnTo>
                    <a:pt x="0" y="97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7" name="object 1407"/>
            <p:cNvSpPr/>
            <p:nvPr/>
          </p:nvSpPr>
          <p:spPr>
            <a:xfrm>
              <a:off x="7178884" y="913137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C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8" name="object 1408"/>
            <p:cNvSpPr/>
            <p:nvPr/>
          </p:nvSpPr>
          <p:spPr>
            <a:xfrm>
              <a:off x="6871083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4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1F3E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9" name="object 1409"/>
            <p:cNvSpPr/>
            <p:nvPr/>
          </p:nvSpPr>
          <p:spPr>
            <a:xfrm>
              <a:off x="6871072" y="9134259"/>
              <a:ext cx="307975" cy="0"/>
            </a:xfrm>
            <a:custGeom>
              <a:avLst/>
              <a:gdLst/>
              <a:ahLst/>
              <a:cxnLst/>
              <a:rect l="l" t="t" r="r" b="b"/>
              <a:pathLst>
                <a:path w="307975">
                  <a:moveTo>
                    <a:pt x="0" y="0"/>
                  </a:moveTo>
                  <a:lnTo>
                    <a:pt x="307527" y="0"/>
                  </a:lnTo>
                </a:path>
              </a:pathLst>
            </a:custGeom>
            <a:ln w="3809">
              <a:solidFill>
                <a:srgbClr val="1F3E5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0" name="object 1410"/>
            <p:cNvSpPr/>
            <p:nvPr/>
          </p:nvSpPr>
          <p:spPr>
            <a:xfrm>
              <a:off x="7178580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7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F3E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1" name="object 1411"/>
            <p:cNvSpPr/>
            <p:nvPr/>
          </p:nvSpPr>
          <p:spPr>
            <a:xfrm>
              <a:off x="6871065" y="913137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7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F3E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2" name="object 1412"/>
            <p:cNvSpPr/>
            <p:nvPr/>
          </p:nvSpPr>
          <p:spPr>
            <a:xfrm>
              <a:off x="7178580" y="913137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E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3" name="object 1413"/>
            <p:cNvSpPr/>
            <p:nvPr/>
          </p:nvSpPr>
          <p:spPr>
            <a:xfrm>
              <a:off x="6871401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4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03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4" name="object 1414"/>
            <p:cNvSpPr/>
            <p:nvPr/>
          </p:nvSpPr>
          <p:spPr>
            <a:xfrm>
              <a:off x="6871390" y="9134259"/>
              <a:ext cx="307340" cy="0"/>
            </a:xfrm>
            <a:custGeom>
              <a:avLst/>
              <a:gdLst/>
              <a:ahLst/>
              <a:cxnLst/>
              <a:rect l="l" t="t" r="r" b="b"/>
              <a:pathLst>
                <a:path w="307340">
                  <a:moveTo>
                    <a:pt x="0" y="0"/>
                  </a:moveTo>
                  <a:lnTo>
                    <a:pt x="306895" y="0"/>
                  </a:lnTo>
                </a:path>
              </a:pathLst>
            </a:custGeom>
            <a:ln w="3809">
              <a:solidFill>
                <a:srgbClr val="203F5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5" name="object 1415"/>
            <p:cNvSpPr/>
            <p:nvPr/>
          </p:nvSpPr>
          <p:spPr>
            <a:xfrm>
              <a:off x="7178262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6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03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6" name="object 1416"/>
            <p:cNvSpPr/>
            <p:nvPr/>
          </p:nvSpPr>
          <p:spPr>
            <a:xfrm>
              <a:off x="6871382" y="91313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3" y="0"/>
                  </a:moveTo>
                  <a:lnTo>
                    <a:pt x="0" y="96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03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7" name="object 1417"/>
            <p:cNvSpPr/>
            <p:nvPr/>
          </p:nvSpPr>
          <p:spPr>
            <a:xfrm>
              <a:off x="7178262" y="91313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F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8" name="object 1418"/>
            <p:cNvSpPr/>
            <p:nvPr/>
          </p:nvSpPr>
          <p:spPr>
            <a:xfrm>
              <a:off x="6871716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03F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9" name="object 1419"/>
            <p:cNvSpPr/>
            <p:nvPr/>
          </p:nvSpPr>
          <p:spPr>
            <a:xfrm>
              <a:off x="6871700" y="9134259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306279" y="0"/>
                  </a:lnTo>
                </a:path>
              </a:pathLst>
            </a:custGeom>
            <a:ln w="3809">
              <a:solidFill>
                <a:srgbClr val="203F5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0" name="object 1420"/>
            <p:cNvSpPr/>
            <p:nvPr/>
          </p:nvSpPr>
          <p:spPr>
            <a:xfrm>
              <a:off x="7177945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96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03F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1" name="object 1421"/>
            <p:cNvSpPr/>
            <p:nvPr/>
          </p:nvSpPr>
          <p:spPr>
            <a:xfrm>
              <a:off x="6871688" y="91313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96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03F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2" name="object 1422"/>
            <p:cNvSpPr/>
            <p:nvPr/>
          </p:nvSpPr>
          <p:spPr>
            <a:xfrm>
              <a:off x="7177945" y="91313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F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3" name="object 1423"/>
            <p:cNvSpPr/>
            <p:nvPr/>
          </p:nvSpPr>
          <p:spPr>
            <a:xfrm>
              <a:off x="687203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6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140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4" name="object 1424"/>
            <p:cNvSpPr/>
            <p:nvPr/>
          </p:nvSpPr>
          <p:spPr>
            <a:xfrm>
              <a:off x="6872018" y="9134259"/>
              <a:ext cx="306070" cy="0"/>
            </a:xfrm>
            <a:custGeom>
              <a:avLst/>
              <a:gdLst/>
              <a:ahLst/>
              <a:cxnLst/>
              <a:rect l="l" t="t" r="r" b="b"/>
              <a:pathLst>
                <a:path w="306070">
                  <a:moveTo>
                    <a:pt x="0" y="0"/>
                  </a:moveTo>
                  <a:lnTo>
                    <a:pt x="305637" y="0"/>
                  </a:lnTo>
                </a:path>
              </a:pathLst>
            </a:custGeom>
            <a:ln w="3809">
              <a:solidFill>
                <a:srgbClr val="21405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5" name="object 1425"/>
            <p:cNvSpPr/>
            <p:nvPr/>
          </p:nvSpPr>
          <p:spPr>
            <a:xfrm>
              <a:off x="7177627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9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140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6" name="object 1426"/>
            <p:cNvSpPr/>
            <p:nvPr/>
          </p:nvSpPr>
          <p:spPr>
            <a:xfrm>
              <a:off x="6872006" y="91314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4" y="0"/>
                  </a:moveTo>
                  <a:lnTo>
                    <a:pt x="0" y="95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140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7" name="object 1427"/>
            <p:cNvSpPr/>
            <p:nvPr/>
          </p:nvSpPr>
          <p:spPr>
            <a:xfrm>
              <a:off x="7177627" y="91314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40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8" name="object 1428"/>
            <p:cNvSpPr/>
            <p:nvPr/>
          </p:nvSpPr>
          <p:spPr>
            <a:xfrm>
              <a:off x="6872340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3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142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9" name="object 1429"/>
            <p:cNvSpPr/>
            <p:nvPr/>
          </p:nvSpPr>
          <p:spPr>
            <a:xfrm>
              <a:off x="6872330" y="9134259"/>
              <a:ext cx="305435" cy="0"/>
            </a:xfrm>
            <a:custGeom>
              <a:avLst/>
              <a:gdLst/>
              <a:ahLst/>
              <a:cxnLst/>
              <a:rect l="l" t="t" r="r" b="b"/>
              <a:pathLst>
                <a:path w="305434">
                  <a:moveTo>
                    <a:pt x="0" y="0"/>
                  </a:moveTo>
                  <a:lnTo>
                    <a:pt x="305015" y="0"/>
                  </a:lnTo>
                </a:path>
              </a:pathLst>
            </a:custGeom>
            <a:ln w="3809">
              <a:solidFill>
                <a:srgbClr val="21425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0" name="object 1430"/>
            <p:cNvSpPr/>
            <p:nvPr/>
          </p:nvSpPr>
          <p:spPr>
            <a:xfrm>
              <a:off x="7177323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142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1" name="object 1431"/>
            <p:cNvSpPr/>
            <p:nvPr/>
          </p:nvSpPr>
          <p:spPr>
            <a:xfrm>
              <a:off x="6872322" y="91314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5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142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2" name="object 1432"/>
            <p:cNvSpPr/>
            <p:nvPr/>
          </p:nvSpPr>
          <p:spPr>
            <a:xfrm>
              <a:off x="7177323" y="91314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42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3" name="object 1433"/>
            <p:cNvSpPr/>
            <p:nvPr/>
          </p:nvSpPr>
          <p:spPr>
            <a:xfrm>
              <a:off x="6872657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143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4" name="object 1434"/>
            <p:cNvSpPr/>
            <p:nvPr/>
          </p:nvSpPr>
          <p:spPr>
            <a:xfrm>
              <a:off x="6872640" y="9134259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392" y="0"/>
                  </a:lnTo>
                </a:path>
              </a:pathLst>
            </a:custGeom>
            <a:ln w="3809">
              <a:solidFill>
                <a:srgbClr val="2143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5" name="object 1435"/>
            <p:cNvSpPr/>
            <p:nvPr/>
          </p:nvSpPr>
          <p:spPr>
            <a:xfrm>
              <a:off x="7177005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3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143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6" name="object 1436"/>
            <p:cNvSpPr/>
            <p:nvPr/>
          </p:nvSpPr>
          <p:spPr>
            <a:xfrm>
              <a:off x="6872628" y="91314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3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143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7" name="object 1437"/>
            <p:cNvSpPr/>
            <p:nvPr/>
          </p:nvSpPr>
          <p:spPr>
            <a:xfrm>
              <a:off x="7177005" y="91314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43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8" name="object 1438"/>
            <p:cNvSpPr/>
            <p:nvPr/>
          </p:nvSpPr>
          <p:spPr>
            <a:xfrm>
              <a:off x="687297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244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9" name="object 1439"/>
            <p:cNvSpPr/>
            <p:nvPr/>
          </p:nvSpPr>
          <p:spPr>
            <a:xfrm>
              <a:off x="6872957" y="9134259"/>
              <a:ext cx="304165" cy="0"/>
            </a:xfrm>
            <a:custGeom>
              <a:avLst/>
              <a:gdLst/>
              <a:ahLst/>
              <a:cxnLst/>
              <a:rect l="l" t="t" r="r" b="b"/>
              <a:pathLst>
                <a:path w="304165">
                  <a:moveTo>
                    <a:pt x="0" y="0"/>
                  </a:moveTo>
                  <a:lnTo>
                    <a:pt x="303757" y="0"/>
                  </a:lnTo>
                </a:path>
              </a:pathLst>
            </a:custGeom>
            <a:ln w="3809">
              <a:solidFill>
                <a:srgbClr val="2244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0" name="object 1440"/>
            <p:cNvSpPr/>
            <p:nvPr/>
          </p:nvSpPr>
          <p:spPr>
            <a:xfrm>
              <a:off x="7176688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3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4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1" name="object 1441"/>
            <p:cNvSpPr/>
            <p:nvPr/>
          </p:nvSpPr>
          <p:spPr>
            <a:xfrm>
              <a:off x="6872946" y="91314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3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4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2" name="object 1442"/>
            <p:cNvSpPr/>
            <p:nvPr/>
          </p:nvSpPr>
          <p:spPr>
            <a:xfrm>
              <a:off x="7176688" y="91314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4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3" name="object 1443"/>
            <p:cNvSpPr/>
            <p:nvPr/>
          </p:nvSpPr>
          <p:spPr>
            <a:xfrm>
              <a:off x="6873281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3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24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4" name="object 1444"/>
            <p:cNvSpPr/>
            <p:nvPr/>
          </p:nvSpPr>
          <p:spPr>
            <a:xfrm>
              <a:off x="6873270" y="9134259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>
                  <a:moveTo>
                    <a:pt x="0" y="0"/>
                  </a:moveTo>
                  <a:lnTo>
                    <a:pt x="303135" y="0"/>
                  </a:lnTo>
                </a:path>
              </a:pathLst>
            </a:custGeom>
            <a:ln w="3809">
              <a:solidFill>
                <a:srgbClr val="22455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5" name="object 1445"/>
            <p:cNvSpPr/>
            <p:nvPr/>
          </p:nvSpPr>
          <p:spPr>
            <a:xfrm>
              <a:off x="7176383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2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6" name="object 1446"/>
            <p:cNvSpPr/>
            <p:nvPr/>
          </p:nvSpPr>
          <p:spPr>
            <a:xfrm>
              <a:off x="6873262" y="91314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2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7" name="object 1447"/>
            <p:cNvSpPr/>
            <p:nvPr/>
          </p:nvSpPr>
          <p:spPr>
            <a:xfrm>
              <a:off x="7176383" y="91314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8" name="object 1448"/>
            <p:cNvSpPr/>
            <p:nvPr/>
          </p:nvSpPr>
          <p:spPr>
            <a:xfrm>
              <a:off x="6873596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24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9" name="object 1449"/>
            <p:cNvSpPr/>
            <p:nvPr/>
          </p:nvSpPr>
          <p:spPr>
            <a:xfrm>
              <a:off x="6873581" y="9134259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511" y="0"/>
                  </a:lnTo>
                </a:path>
              </a:pathLst>
            </a:custGeom>
            <a:ln w="3809">
              <a:solidFill>
                <a:srgbClr val="22465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0" name="object 1450"/>
            <p:cNvSpPr/>
            <p:nvPr/>
          </p:nvSpPr>
          <p:spPr>
            <a:xfrm>
              <a:off x="7176065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1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1" name="object 1451"/>
            <p:cNvSpPr/>
            <p:nvPr/>
          </p:nvSpPr>
          <p:spPr>
            <a:xfrm>
              <a:off x="6873568" y="91314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2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2" name="object 1452"/>
            <p:cNvSpPr/>
            <p:nvPr/>
          </p:nvSpPr>
          <p:spPr>
            <a:xfrm>
              <a:off x="7176065" y="91314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3" name="object 1453"/>
            <p:cNvSpPr/>
            <p:nvPr/>
          </p:nvSpPr>
          <p:spPr>
            <a:xfrm>
              <a:off x="687391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247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4" name="object 1454"/>
            <p:cNvSpPr/>
            <p:nvPr/>
          </p:nvSpPr>
          <p:spPr>
            <a:xfrm>
              <a:off x="6873898" y="9134259"/>
              <a:ext cx="302260" cy="0"/>
            </a:xfrm>
            <a:custGeom>
              <a:avLst/>
              <a:gdLst/>
              <a:ahLst/>
              <a:cxnLst/>
              <a:rect l="l" t="t" r="r" b="b"/>
              <a:pathLst>
                <a:path w="302259">
                  <a:moveTo>
                    <a:pt x="0" y="0"/>
                  </a:moveTo>
                  <a:lnTo>
                    <a:pt x="301876" y="0"/>
                  </a:lnTo>
                </a:path>
              </a:pathLst>
            </a:custGeom>
            <a:ln w="3809">
              <a:solidFill>
                <a:srgbClr val="22475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5" name="object 1455"/>
            <p:cNvSpPr/>
            <p:nvPr/>
          </p:nvSpPr>
          <p:spPr>
            <a:xfrm>
              <a:off x="7175747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1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7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6" name="object 1456"/>
            <p:cNvSpPr/>
            <p:nvPr/>
          </p:nvSpPr>
          <p:spPr>
            <a:xfrm>
              <a:off x="6873886" y="913144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" y="0"/>
                  </a:moveTo>
                  <a:lnTo>
                    <a:pt x="0" y="91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247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7" name="object 1457"/>
            <p:cNvSpPr/>
            <p:nvPr/>
          </p:nvSpPr>
          <p:spPr>
            <a:xfrm>
              <a:off x="7175747" y="913144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7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8" name="object 1458"/>
            <p:cNvSpPr/>
            <p:nvPr/>
          </p:nvSpPr>
          <p:spPr>
            <a:xfrm>
              <a:off x="6874221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3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248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9" name="object 1459"/>
            <p:cNvSpPr/>
            <p:nvPr/>
          </p:nvSpPr>
          <p:spPr>
            <a:xfrm>
              <a:off x="6874210" y="9134259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252" y="0"/>
                  </a:lnTo>
                </a:path>
              </a:pathLst>
            </a:custGeom>
            <a:ln w="3809">
              <a:solidFill>
                <a:srgbClr val="2248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0" name="object 1460"/>
            <p:cNvSpPr/>
            <p:nvPr/>
          </p:nvSpPr>
          <p:spPr>
            <a:xfrm>
              <a:off x="7175443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0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8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1" name="object 1461"/>
            <p:cNvSpPr/>
            <p:nvPr/>
          </p:nvSpPr>
          <p:spPr>
            <a:xfrm>
              <a:off x="6874202" y="913144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1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8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2" name="object 1462"/>
            <p:cNvSpPr/>
            <p:nvPr/>
          </p:nvSpPr>
          <p:spPr>
            <a:xfrm>
              <a:off x="7175443" y="913144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8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3" name="object 1463"/>
            <p:cNvSpPr/>
            <p:nvPr/>
          </p:nvSpPr>
          <p:spPr>
            <a:xfrm>
              <a:off x="6874538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3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249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4" name="object 1464"/>
            <p:cNvSpPr/>
            <p:nvPr/>
          </p:nvSpPr>
          <p:spPr>
            <a:xfrm>
              <a:off x="6874528" y="9134259"/>
              <a:ext cx="300990" cy="0"/>
            </a:xfrm>
            <a:custGeom>
              <a:avLst/>
              <a:gdLst/>
              <a:ahLst/>
              <a:cxnLst/>
              <a:rect l="l" t="t" r="r" b="b"/>
              <a:pathLst>
                <a:path w="300990">
                  <a:moveTo>
                    <a:pt x="0" y="0"/>
                  </a:moveTo>
                  <a:lnTo>
                    <a:pt x="300619" y="0"/>
                  </a:lnTo>
                </a:path>
              </a:pathLst>
            </a:custGeom>
            <a:ln w="3809">
              <a:solidFill>
                <a:srgbClr val="2249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5" name="object 1465"/>
            <p:cNvSpPr/>
            <p:nvPr/>
          </p:nvSpPr>
          <p:spPr>
            <a:xfrm>
              <a:off x="7175126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0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9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6" name="object 1466"/>
            <p:cNvSpPr/>
            <p:nvPr/>
          </p:nvSpPr>
          <p:spPr>
            <a:xfrm>
              <a:off x="6874519" y="913145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2" y="0"/>
                  </a:moveTo>
                  <a:lnTo>
                    <a:pt x="0" y="90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249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7" name="object 1467"/>
            <p:cNvSpPr/>
            <p:nvPr/>
          </p:nvSpPr>
          <p:spPr>
            <a:xfrm>
              <a:off x="7175126" y="913145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9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8" name="object 1468"/>
            <p:cNvSpPr/>
            <p:nvPr/>
          </p:nvSpPr>
          <p:spPr>
            <a:xfrm>
              <a:off x="6874854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44A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9" name="object 1469"/>
            <p:cNvSpPr/>
            <p:nvPr/>
          </p:nvSpPr>
          <p:spPr>
            <a:xfrm>
              <a:off x="6874838" y="9134259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0" y="0"/>
                  </a:moveTo>
                  <a:lnTo>
                    <a:pt x="300002" y="0"/>
                  </a:lnTo>
                </a:path>
              </a:pathLst>
            </a:custGeom>
            <a:ln w="3809">
              <a:solidFill>
                <a:srgbClr val="244A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0" name="object 1470"/>
            <p:cNvSpPr/>
            <p:nvPr/>
          </p:nvSpPr>
          <p:spPr>
            <a:xfrm>
              <a:off x="7174808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88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244A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1" name="object 1471"/>
            <p:cNvSpPr/>
            <p:nvPr/>
          </p:nvSpPr>
          <p:spPr>
            <a:xfrm>
              <a:off x="6874826" y="91314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88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244A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2" name="object 1472"/>
            <p:cNvSpPr/>
            <p:nvPr/>
          </p:nvSpPr>
          <p:spPr>
            <a:xfrm>
              <a:off x="7174808" y="91314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4A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3" name="object 1473"/>
            <p:cNvSpPr/>
            <p:nvPr/>
          </p:nvSpPr>
          <p:spPr>
            <a:xfrm>
              <a:off x="6875171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5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44B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4" name="object 1474"/>
            <p:cNvSpPr/>
            <p:nvPr/>
          </p:nvSpPr>
          <p:spPr>
            <a:xfrm>
              <a:off x="6875156" y="9134259"/>
              <a:ext cx="299720" cy="0"/>
            </a:xfrm>
            <a:custGeom>
              <a:avLst/>
              <a:gdLst/>
              <a:ahLst/>
              <a:cxnLst/>
              <a:rect l="l" t="t" r="r" b="b"/>
              <a:pathLst>
                <a:path w="299720">
                  <a:moveTo>
                    <a:pt x="0" y="0"/>
                  </a:moveTo>
                  <a:lnTo>
                    <a:pt x="299367" y="0"/>
                  </a:lnTo>
                </a:path>
              </a:pathLst>
            </a:custGeom>
            <a:ln w="3809">
              <a:solidFill>
                <a:srgbClr val="244B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5" name="object 1475"/>
            <p:cNvSpPr/>
            <p:nvPr/>
          </p:nvSpPr>
          <p:spPr>
            <a:xfrm>
              <a:off x="7174490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88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244B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6" name="object 1476"/>
            <p:cNvSpPr/>
            <p:nvPr/>
          </p:nvSpPr>
          <p:spPr>
            <a:xfrm>
              <a:off x="6875144" y="91314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2" y="0"/>
                  </a:moveTo>
                  <a:lnTo>
                    <a:pt x="0" y="88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244B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7" name="object 1477"/>
            <p:cNvSpPr/>
            <p:nvPr/>
          </p:nvSpPr>
          <p:spPr>
            <a:xfrm>
              <a:off x="7174490" y="91314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4B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8" name="object 1478"/>
            <p:cNvSpPr/>
            <p:nvPr/>
          </p:nvSpPr>
          <p:spPr>
            <a:xfrm>
              <a:off x="6875478" y="91361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1269"/>
                  </a:moveTo>
                  <a:lnTo>
                    <a:pt x="3" y="0"/>
                  </a:lnTo>
                  <a:lnTo>
                    <a:pt x="0" y="1269"/>
                  </a:lnTo>
                  <a:close/>
                </a:path>
              </a:pathLst>
            </a:custGeom>
            <a:solidFill>
              <a:srgbClr val="254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9" name="object 1479"/>
            <p:cNvSpPr/>
            <p:nvPr/>
          </p:nvSpPr>
          <p:spPr>
            <a:xfrm>
              <a:off x="6875468" y="9134259"/>
              <a:ext cx="299085" cy="0"/>
            </a:xfrm>
            <a:custGeom>
              <a:avLst/>
              <a:gdLst/>
              <a:ahLst/>
              <a:cxnLst/>
              <a:rect l="l" t="t" r="r" b="b"/>
              <a:pathLst>
                <a:path w="299084">
                  <a:moveTo>
                    <a:pt x="0" y="0"/>
                  </a:moveTo>
                  <a:lnTo>
                    <a:pt x="298739" y="0"/>
                  </a:lnTo>
                </a:path>
              </a:pathLst>
            </a:custGeom>
            <a:ln w="3809">
              <a:solidFill>
                <a:srgbClr val="254C6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0" name="object 1480"/>
            <p:cNvSpPr/>
            <p:nvPr/>
          </p:nvSpPr>
          <p:spPr>
            <a:xfrm>
              <a:off x="7174186" y="91367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1" y="0"/>
                  </a:moveTo>
                  <a:lnTo>
                    <a:pt x="0" y="87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4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1" name="object 1481"/>
            <p:cNvSpPr/>
            <p:nvPr/>
          </p:nvSpPr>
          <p:spPr>
            <a:xfrm>
              <a:off x="6875460" y="913147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21" y="0"/>
                  </a:moveTo>
                  <a:lnTo>
                    <a:pt x="0" y="87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4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2" name="object 1482"/>
            <p:cNvSpPr/>
            <p:nvPr/>
          </p:nvSpPr>
          <p:spPr>
            <a:xfrm>
              <a:off x="7174186" y="91314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0" y="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4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3" name="object 1483"/>
            <p:cNvSpPr/>
            <p:nvPr/>
          </p:nvSpPr>
          <p:spPr>
            <a:xfrm>
              <a:off x="6875748" y="9134572"/>
              <a:ext cx="298450" cy="0"/>
            </a:xfrm>
            <a:custGeom>
              <a:avLst/>
              <a:gdLst/>
              <a:ahLst/>
              <a:cxnLst/>
              <a:rect l="l" t="t" r="r" b="b"/>
              <a:pathLst>
                <a:path w="298450">
                  <a:moveTo>
                    <a:pt x="0" y="0"/>
                  </a:moveTo>
                  <a:lnTo>
                    <a:pt x="298170" y="0"/>
                  </a:lnTo>
                </a:path>
              </a:pathLst>
            </a:custGeom>
            <a:ln w="3301">
              <a:solidFill>
                <a:srgbClr val="244D6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4" name="object 1484"/>
            <p:cNvSpPr/>
            <p:nvPr/>
          </p:nvSpPr>
          <p:spPr>
            <a:xfrm>
              <a:off x="6876066" y="9134572"/>
              <a:ext cx="297815" cy="0"/>
            </a:xfrm>
            <a:custGeom>
              <a:avLst/>
              <a:gdLst/>
              <a:ahLst/>
              <a:cxnLst/>
              <a:rect l="l" t="t" r="r" b="b"/>
              <a:pathLst>
                <a:path w="297815">
                  <a:moveTo>
                    <a:pt x="0" y="0"/>
                  </a:moveTo>
                  <a:lnTo>
                    <a:pt x="297535" y="0"/>
                  </a:lnTo>
                </a:path>
              </a:pathLst>
            </a:custGeom>
            <a:ln w="3301">
              <a:solidFill>
                <a:srgbClr val="264E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5" name="object 1485"/>
            <p:cNvSpPr/>
            <p:nvPr/>
          </p:nvSpPr>
          <p:spPr>
            <a:xfrm>
              <a:off x="6876370" y="9134572"/>
              <a:ext cx="297180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6926" y="0"/>
                  </a:lnTo>
                </a:path>
              </a:pathLst>
            </a:custGeom>
            <a:ln w="3301">
              <a:solidFill>
                <a:srgbClr val="264F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6" name="object 1486"/>
            <p:cNvSpPr/>
            <p:nvPr/>
          </p:nvSpPr>
          <p:spPr>
            <a:xfrm>
              <a:off x="6876688" y="9134572"/>
              <a:ext cx="296545" cy="0"/>
            </a:xfrm>
            <a:custGeom>
              <a:avLst/>
              <a:gdLst/>
              <a:ahLst/>
              <a:cxnLst/>
              <a:rect l="l" t="t" r="r" b="b"/>
              <a:pathLst>
                <a:path w="296545">
                  <a:moveTo>
                    <a:pt x="0" y="0"/>
                  </a:moveTo>
                  <a:lnTo>
                    <a:pt x="296290" y="0"/>
                  </a:lnTo>
                </a:path>
              </a:pathLst>
            </a:custGeom>
            <a:ln w="3301">
              <a:solidFill>
                <a:srgbClr val="2550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7" name="object 1487"/>
            <p:cNvSpPr/>
            <p:nvPr/>
          </p:nvSpPr>
          <p:spPr>
            <a:xfrm>
              <a:off x="6877005" y="9134572"/>
              <a:ext cx="295910" cy="0"/>
            </a:xfrm>
            <a:custGeom>
              <a:avLst/>
              <a:gdLst/>
              <a:ahLst/>
              <a:cxnLst/>
              <a:rect l="l" t="t" r="r" b="b"/>
              <a:pathLst>
                <a:path w="295909">
                  <a:moveTo>
                    <a:pt x="0" y="0"/>
                  </a:moveTo>
                  <a:lnTo>
                    <a:pt x="295655" y="0"/>
                  </a:lnTo>
                </a:path>
              </a:pathLst>
            </a:custGeom>
            <a:ln w="3301">
              <a:solidFill>
                <a:srgbClr val="25516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8" name="object 1488"/>
            <p:cNvSpPr/>
            <p:nvPr/>
          </p:nvSpPr>
          <p:spPr>
            <a:xfrm>
              <a:off x="6877323" y="9134572"/>
              <a:ext cx="295275" cy="0"/>
            </a:xfrm>
            <a:custGeom>
              <a:avLst/>
              <a:gdLst/>
              <a:ahLst/>
              <a:cxnLst/>
              <a:rect l="l" t="t" r="r" b="b"/>
              <a:pathLst>
                <a:path w="295275">
                  <a:moveTo>
                    <a:pt x="0" y="0"/>
                  </a:moveTo>
                  <a:lnTo>
                    <a:pt x="295021" y="0"/>
                  </a:lnTo>
                </a:path>
              </a:pathLst>
            </a:custGeom>
            <a:ln w="3301">
              <a:solidFill>
                <a:srgbClr val="2652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9" name="object 1489"/>
            <p:cNvSpPr/>
            <p:nvPr/>
          </p:nvSpPr>
          <p:spPr>
            <a:xfrm>
              <a:off x="6877628" y="9134572"/>
              <a:ext cx="294640" cy="0"/>
            </a:xfrm>
            <a:custGeom>
              <a:avLst/>
              <a:gdLst/>
              <a:ahLst/>
              <a:cxnLst/>
              <a:rect l="l" t="t" r="r" b="b"/>
              <a:pathLst>
                <a:path w="294640">
                  <a:moveTo>
                    <a:pt x="0" y="0"/>
                  </a:moveTo>
                  <a:lnTo>
                    <a:pt x="294411" y="0"/>
                  </a:lnTo>
                </a:path>
              </a:pathLst>
            </a:custGeom>
            <a:ln w="3301">
              <a:solidFill>
                <a:srgbClr val="2653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0" name="object 1490"/>
            <p:cNvSpPr/>
            <p:nvPr/>
          </p:nvSpPr>
          <p:spPr>
            <a:xfrm>
              <a:off x="6877945" y="9134572"/>
              <a:ext cx="294005" cy="0"/>
            </a:xfrm>
            <a:custGeom>
              <a:avLst/>
              <a:gdLst/>
              <a:ahLst/>
              <a:cxnLst/>
              <a:rect l="l" t="t" r="r" b="b"/>
              <a:pathLst>
                <a:path w="294004">
                  <a:moveTo>
                    <a:pt x="0" y="0"/>
                  </a:moveTo>
                  <a:lnTo>
                    <a:pt x="293776" y="0"/>
                  </a:lnTo>
                </a:path>
              </a:pathLst>
            </a:custGeom>
            <a:ln w="3301">
              <a:solidFill>
                <a:srgbClr val="26546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1" name="object 1491"/>
            <p:cNvSpPr/>
            <p:nvPr/>
          </p:nvSpPr>
          <p:spPr>
            <a:xfrm>
              <a:off x="6878263" y="9134572"/>
              <a:ext cx="293370" cy="0"/>
            </a:xfrm>
            <a:custGeom>
              <a:avLst/>
              <a:gdLst/>
              <a:ahLst/>
              <a:cxnLst/>
              <a:rect l="l" t="t" r="r" b="b"/>
              <a:pathLst>
                <a:path w="293370">
                  <a:moveTo>
                    <a:pt x="0" y="0"/>
                  </a:moveTo>
                  <a:lnTo>
                    <a:pt x="293141" y="0"/>
                  </a:lnTo>
                </a:path>
              </a:pathLst>
            </a:custGeom>
            <a:ln w="3301">
              <a:solidFill>
                <a:srgbClr val="2555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2" name="object 1492"/>
            <p:cNvSpPr/>
            <p:nvPr/>
          </p:nvSpPr>
          <p:spPr>
            <a:xfrm>
              <a:off x="6878568" y="9134572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4">
                  <a:moveTo>
                    <a:pt x="0" y="0"/>
                  </a:moveTo>
                  <a:lnTo>
                    <a:pt x="292531" y="0"/>
                  </a:lnTo>
                </a:path>
              </a:pathLst>
            </a:custGeom>
            <a:ln w="3301">
              <a:solidFill>
                <a:srgbClr val="2756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3" name="object 1493"/>
            <p:cNvSpPr/>
            <p:nvPr/>
          </p:nvSpPr>
          <p:spPr>
            <a:xfrm>
              <a:off x="6878885" y="9134572"/>
              <a:ext cx="292100" cy="0"/>
            </a:xfrm>
            <a:custGeom>
              <a:avLst/>
              <a:gdLst/>
              <a:ahLst/>
              <a:cxnLst/>
              <a:rect l="l" t="t" r="r" b="b"/>
              <a:pathLst>
                <a:path w="292100">
                  <a:moveTo>
                    <a:pt x="0" y="0"/>
                  </a:moveTo>
                  <a:lnTo>
                    <a:pt x="291896" y="0"/>
                  </a:lnTo>
                </a:path>
              </a:pathLst>
            </a:custGeom>
            <a:ln w="3301">
              <a:solidFill>
                <a:srgbClr val="28576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4" name="object 1494"/>
            <p:cNvSpPr/>
            <p:nvPr/>
          </p:nvSpPr>
          <p:spPr>
            <a:xfrm>
              <a:off x="6879203" y="9134572"/>
              <a:ext cx="291465" cy="0"/>
            </a:xfrm>
            <a:custGeom>
              <a:avLst/>
              <a:gdLst/>
              <a:ahLst/>
              <a:cxnLst/>
              <a:rect l="l" t="t" r="r" b="b"/>
              <a:pathLst>
                <a:path w="291465">
                  <a:moveTo>
                    <a:pt x="0" y="0"/>
                  </a:moveTo>
                  <a:lnTo>
                    <a:pt x="291261" y="0"/>
                  </a:lnTo>
                </a:path>
              </a:pathLst>
            </a:custGeom>
            <a:ln w="3301">
              <a:solidFill>
                <a:srgbClr val="27576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5" name="object 1495"/>
            <p:cNvSpPr/>
            <p:nvPr/>
          </p:nvSpPr>
          <p:spPr>
            <a:xfrm>
              <a:off x="6879521" y="9134572"/>
              <a:ext cx="290830" cy="0"/>
            </a:xfrm>
            <a:custGeom>
              <a:avLst/>
              <a:gdLst/>
              <a:ahLst/>
              <a:cxnLst/>
              <a:rect l="l" t="t" r="r" b="b"/>
              <a:pathLst>
                <a:path w="290829">
                  <a:moveTo>
                    <a:pt x="0" y="0"/>
                  </a:moveTo>
                  <a:lnTo>
                    <a:pt x="290626" y="0"/>
                  </a:lnTo>
                </a:path>
              </a:pathLst>
            </a:custGeom>
            <a:ln w="3301">
              <a:solidFill>
                <a:srgbClr val="2859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6" name="object 1496"/>
            <p:cNvSpPr/>
            <p:nvPr/>
          </p:nvSpPr>
          <p:spPr>
            <a:xfrm>
              <a:off x="6879825" y="9134572"/>
              <a:ext cx="290195" cy="0"/>
            </a:xfrm>
            <a:custGeom>
              <a:avLst/>
              <a:gdLst/>
              <a:ahLst/>
              <a:cxnLst/>
              <a:rect l="l" t="t" r="r" b="b"/>
              <a:pathLst>
                <a:path w="290195">
                  <a:moveTo>
                    <a:pt x="0" y="0"/>
                  </a:moveTo>
                  <a:lnTo>
                    <a:pt x="290017" y="0"/>
                  </a:lnTo>
                </a:path>
              </a:pathLst>
            </a:custGeom>
            <a:ln w="3301">
              <a:solidFill>
                <a:srgbClr val="285A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7" name="object 1497"/>
            <p:cNvSpPr/>
            <p:nvPr/>
          </p:nvSpPr>
          <p:spPr>
            <a:xfrm>
              <a:off x="6880142" y="9134572"/>
              <a:ext cx="289560" cy="0"/>
            </a:xfrm>
            <a:custGeom>
              <a:avLst/>
              <a:gdLst/>
              <a:ahLst/>
              <a:cxnLst/>
              <a:rect l="l" t="t" r="r" b="b"/>
              <a:pathLst>
                <a:path w="289559">
                  <a:moveTo>
                    <a:pt x="0" y="0"/>
                  </a:moveTo>
                  <a:lnTo>
                    <a:pt x="289382" y="0"/>
                  </a:lnTo>
                </a:path>
              </a:pathLst>
            </a:custGeom>
            <a:ln w="3301">
              <a:solidFill>
                <a:srgbClr val="285A6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8" name="object 1498"/>
            <p:cNvSpPr/>
            <p:nvPr/>
          </p:nvSpPr>
          <p:spPr>
            <a:xfrm>
              <a:off x="6880460" y="9134572"/>
              <a:ext cx="288925" cy="0"/>
            </a:xfrm>
            <a:custGeom>
              <a:avLst/>
              <a:gdLst/>
              <a:ahLst/>
              <a:cxnLst/>
              <a:rect l="l" t="t" r="r" b="b"/>
              <a:pathLst>
                <a:path w="288925">
                  <a:moveTo>
                    <a:pt x="0" y="0"/>
                  </a:moveTo>
                  <a:lnTo>
                    <a:pt x="288747" y="0"/>
                  </a:lnTo>
                </a:path>
              </a:pathLst>
            </a:custGeom>
            <a:ln w="3301">
              <a:solidFill>
                <a:srgbClr val="295C6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9" name="object 1499"/>
            <p:cNvSpPr/>
            <p:nvPr/>
          </p:nvSpPr>
          <p:spPr>
            <a:xfrm>
              <a:off x="6880765" y="9134572"/>
              <a:ext cx="288290" cy="0"/>
            </a:xfrm>
            <a:custGeom>
              <a:avLst/>
              <a:gdLst/>
              <a:ahLst/>
              <a:cxnLst/>
              <a:rect l="l" t="t" r="r" b="b"/>
              <a:pathLst>
                <a:path w="288290">
                  <a:moveTo>
                    <a:pt x="0" y="0"/>
                  </a:moveTo>
                  <a:lnTo>
                    <a:pt x="288137" y="0"/>
                  </a:lnTo>
                </a:path>
              </a:pathLst>
            </a:custGeom>
            <a:ln w="3301">
              <a:solidFill>
                <a:srgbClr val="295D7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0" name="object 1500"/>
            <p:cNvSpPr/>
            <p:nvPr/>
          </p:nvSpPr>
          <p:spPr>
            <a:xfrm>
              <a:off x="6881082" y="9134572"/>
              <a:ext cx="287655" cy="0"/>
            </a:xfrm>
            <a:custGeom>
              <a:avLst/>
              <a:gdLst/>
              <a:ahLst/>
              <a:cxnLst/>
              <a:rect l="l" t="t" r="r" b="b"/>
              <a:pathLst>
                <a:path w="287654">
                  <a:moveTo>
                    <a:pt x="0" y="0"/>
                  </a:moveTo>
                  <a:lnTo>
                    <a:pt x="287502" y="0"/>
                  </a:lnTo>
                </a:path>
              </a:pathLst>
            </a:custGeom>
            <a:ln w="3301">
              <a:solidFill>
                <a:srgbClr val="295E7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1" name="object 1501"/>
            <p:cNvSpPr/>
            <p:nvPr/>
          </p:nvSpPr>
          <p:spPr>
            <a:xfrm>
              <a:off x="6881400" y="913457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20">
                  <a:moveTo>
                    <a:pt x="0" y="0"/>
                  </a:moveTo>
                  <a:lnTo>
                    <a:pt x="286867" y="0"/>
                  </a:lnTo>
                </a:path>
              </a:pathLst>
            </a:custGeom>
            <a:ln w="3301">
              <a:solidFill>
                <a:srgbClr val="2A5F7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2" name="object 1502"/>
            <p:cNvSpPr/>
            <p:nvPr/>
          </p:nvSpPr>
          <p:spPr>
            <a:xfrm>
              <a:off x="6881717" y="9134572"/>
              <a:ext cx="286385" cy="0"/>
            </a:xfrm>
            <a:custGeom>
              <a:avLst/>
              <a:gdLst/>
              <a:ahLst/>
              <a:cxnLst/>
              <a:rect l="l" t="t" r="r" b="b"/>
              <a:pathLst>
                <a:path w="286384">
                  <a:moveTo>
                    <a:pt x="0" y="0"/>
                  </a:moveTo>
                  <a:lnTo>
                    <a:pt x="286245" y="0"/>
                  </a:lnTo>
                </a:path>
              </a:pathLst>
            </a:custGeom>
            <a:ln w="3301">
              <a:solidFill>
                <a:srgbClr val="29607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3" name="object 1503"/>
            <p:cNvSpPr/>
            <p:nvPr/>
          </p:nvSpPr>
          <p:spPr>
            <a:xfrm>
              <a:off x="6882022" y="9134572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623" y="0"/>
                  </a:lnTo>
                </a:path>
              </a:pathLst>
            </a:custGeom>
            <a:ln w="3301">
              <a:solidFill>
                <a:srgbClr val="28617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4" name="object 1504"/>
            <p:cNvSpPr/>
            <p:nvPr/>
          </p:nvSpPr>
          <p:spPr>
            <a:xfrm>
              <a:off x="6882340" y="9134572"/>
              <a:ext cx="285115" cy="0"/>
            </a:xfrm>
            <a:custGeom>
              <a:avLst/>
              <a:gdLst/>
              <a:ahLst/>
              <a:cxnLst/>
              <a:rect l="l" t="t" r="r" b="b"/>
              <a:pathLst>
                <a:path w="285115">
                  <a:moveTo>
                    <a:pt x="0" y="0"/>
                  </a:moveTo>
                  <a:lnTo>
                    <a:pt x="284988" y="0"/>
                  </a:lnTo>
                </a:path>
              </a:pathLst>
            </a:custGeom>
            <a:ln w="3301">
              <a:solidFill>
                <a:srgbClr val="2B627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5" name="object 1505"/>
            <p:cNvSpPr/>
            <p:nvPr/>
          </p:nvSpPr>
          <p:spPr>
            <a:xfrm>
              <a:off x="6882657" y="9134572"/>
              <a:ext cx="284480" cy="0"/>
            </a:xfrm>
            <a:custGeom>
              <a:avLst/>
              <a:gdLst/>
              <a:ahLst/>
              <a:cxnLst/>
              <a:rect l="l" t="t" r="r" b="b"/>
              <a:pathLst>
                <a:path w="284479">
                  <a:moveTo>
                    <a:pt x="0" y="0"/>
                  </a:moveTo>
                  <a:lnTo>
                    <a:pt x="284353" y="0"/>
                  </a:lnTo>
                </a:path>
              </a:pathLst>
            </a:custGeom>
            <a:ln w="3301">
              <a:solidFill>
                <a:srgbClr val="2B637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6" name="object 1506"/>
            <p:cNvSpPr/>
            <p:nvPr/>
          </p:nvSpPr>
          <p:spPr>
            <a:xfrm>
              <a:off x="6882962" y="9134572"/>
              <a:ext cx="283845" cy="0"/>
            </a:xfrm>
            <a:custGeom>
              <a:avLst/>
              <a:gdLst/>
              <a:ahLst/>
              <a:cxnLst/>
              <a:rect l="l" t="t" r="r" b="b"/>
              <a:pathLst>
                <a:path w="283845">
                  <a:moveTo>
                    <a:pt x="0" y="0"/>
                  </a:moveTo>
                  <a:lnTo>
                    <a:pt x="283743" y="0"/>
                  </a:lnTo>
                </a:path>
              </a:pathLst>
            </a:custGeom>
            <a:ln w="3301">
              <a:solidFill>
                <a:srgbClr val="2B637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7" name="object 1507"/>
            <p:cNvSpPr/>
            <p:nvPr/>
          </p:nvSpPr>
          <p:spPr>
            <a:xfrm>
              <a:off x="6883279" y="9134572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09">
                  <a:moveTo>
                    <a:pt x="0" y="0"/>
                  </a:moveTo>
                  <a:lnTo>
                    <a:pt x="283108" y="0"/>
                  </a:lnTo>
                </a:path>
              </a:pathLst>
            </a:custGeom>
            <a:ln w="3301">
              <a:solidFill>
                <a:srgbClr val="2B657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8" name="object 1508"/>
            <p:cNvSpPr/>
            <p:nvPr/>
          </p:nvSpPr>
          <p:spPr>
            <a:xfrm>
              <a:off x="6883597" y="9134572"/>
              <a:ext cx="282575" cy="0"/>
            </a:xfrm>
            <a:custGeom>
              <a:avLst/>
              <a:gdLst/>
              <a:ahLst/>
              <a:cxnLst/>
              <a:rect l="l" t="t" r="r" b="b"/>
              <a:pathLst>
                <a:path w="282575">
                  <a:moveTo>
                    <a:pt x="0" y="0"/>
                  </a:moveTo>
                  <a:lnTo>
                    <a:pt x="282473" y="0"/>
                  </a:lnTo>
                </a:path>
              </a:pathLst>
            </a:custGeom>
            <a:ln w="3301">
              <a:solidFill>
                <a:srgbClr val="2C667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9" name="object 1509"/>
            <p:cNvSpPr/>
            <p:nvPr/>
          </p:nvSpPr>
          <p:spPr>
            <a:xfrm>
              <a:off x="6883902" y="9134572"/>
              <a:ext cx="281940" cy="0"/>
            </a:xfrm>
            <a:custGeom>
              <a:avLst/>
              <a:gdLst/>
              <a:ahLst/>
              <a:cxnLst/>
              <a:rect l="l" t="t" r="r" b="b"/>
              <a:pathLst>
                <a:path w="281940">
                  <a:moveTo>
                    <a:pt x="0" y="0"/>
                  </a:moveTo>
                  <a:lnTo>
                    <a:pt x="281863" y="0"/>
                  </a:lnTo>
                </a:path>
              </a:pathLst>
            </a:custGeom>
            <a:ln w="3301">
              <a:solidFill>
                <a:srgbClr val="2D677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0" name="object 1510"/>
            <p:cNvSpPr/>
            <p:nvPr/>
          </p:nvSpPr>
          <p:spPr>
            <a:xfrm>
              <a:off x="6884220" y="9134572"/>
              <a:ext cx="281305" cy="0"/>
            </a:xfrm>
            <a:custGeom>
              <a:avLst/>
              <a:gdLst/>
              <a:ahLst/>
              <a:cxnLst/>
              <a:rect l="l" t="t" r="r" b="b"/>
              <a:pathLst>
                <a:path w="281304">
                  <a:moveTo>
                    <a:pt x="0" y="0"/>
                  </a:moveTo>
                  <a:lnTo>
                    <a:pt x="281228" y="0"/>
                  </a:lnTo>
                </a:path>
              </a:pathLst>
            </a:custGeom>
            <a:ln w="3301">
              <a:solidFill>
                <a:srgbClr val="2C687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1" name="object 1511"/>
            <p:cNvSpPr/>
            <p:nvPr/>
          </p:nvSpPr>
          <p:spPr>
            <a:xfrm>
              <a:off x="6884537" y="9134572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593" y="0"/>
                  </a:lnTo>
                </a:path>
              </a:pathLst>
            </a:custGeom>
            <a:ln w="3301">
              <a:solidFill>
                <a:srgbClr val="2D697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2" name="object 1512"/>
            <p:cNvSpPr/>
            <p:nvPr/>
          </p:nvSpPr>
          <p:spPr>
            <a:xfrm>
              <a:off x="6884854" y="9134572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0" y="0"/>
                  </a:moveTo>
                  <a:lnTo>
                    <a:pt x="279958" y="0"/>
                  </a:lnTo>
                </a:path>
              </a:pathLst>
            </a:custGeom>
            <a:ln w="3301">
              <a:solidFill>
                <a:srgbClr val="2E6A7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3" name="object 1513"/>
            <p:cNvSpPr/>
            <p:nvPr/>
          </p:nvSpPr>
          <p:spPr>
            <a:xfrm>
              <a:off x="6885159" y="9134572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349" y="0"/>
                  </a:lnTo>
                </a:path>
              </a:pathLst>
            </a:custGeom>
            <a:ln w="3301">
              <a:solidFill>
                <a:srgbClr val="2E6B7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4" name="object 1514"/>
            <p:cNvSpPr/>
            <p:nvPr/>
          </p:nvSpPr>
          <p:spPr>
            <a:xfrm>
              <a:off x="6885477" y="9134572"/>
              <a:ext cx="278765" cy="0"/>
            </a:xfrm>
            <a:custGeom>
              <a:avLst/>
              <a:gdLst/>
              <a:ahLst/>
              <a:cxnLst/>
              <a:rect l="l" t="t" r="r" b="b"/>
              <a:pathLst>
                <a:path w="278765">
                  <a:moveTo>
                    <a:pt x="0" y="0"/>
                  </a:moveTo>
                  <a:lnTo>
                    <a:pt x="278714" y="0"/>
                  </a:lnTo>
                </a:path>
              </a:pathLst>
            </a:custGeom>
            <a:ln w="3301">
              <a:solidFill>
                <a:srgbClr val="2E6C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5" name="object 1515"/>
            <p:cNvSpPr/>
            <p:nvPr/>
          </p:nvSpPr>
          <p:spPr>
            <a:xfrm>
              <a:off x="6885794" y="9134572"/>
              <a:ext cx="278130" cy="0"/>
            </a:xfrm>
            <a:custGeom>
              <a:avLst/>
              <a:gdLst/>
              <a:ahLst/>
              <a:cxnLst/>
              <a:rect l="l" t="t" r="r" b="b"/>
              <a:pathLst>
                <a:path w="278129">
                  <a:moveTo>
                    <a:pt x="0" y="0"/>
                  </a:moveTo>
                  <a:lnTo>
                    <a:pt x="278079" y="0"/>
                  </a:lnTo>
                </a:path>
              </a:pathLst>
            </a:custGeom>
            <a:ln w="3301">
              <a:solidFill>
                <a:srgbClr val="2F6D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6" name="object 1516"/>
            <p:cNvSpPr/>
            <p:nvPr/>
          </p:nvSpPr>
          <p:spPr>
            <a:xfrm>
              <a:off x="6886098" y="9134572"/>
              <a:ext cx="277495" cy="0"/>
            </a:xfrm>
            <a:custGeom>
              <a:avLst/>
              <a:gdLst/>
              <a:ahLst/>
              <a:cxnLst/>
              <a:rect l="l" t="t" r="r" b="b"/>
              <a:pathLst>
                <a:path w="277495">
                  <a:moveTo>
                    <a:pt x="0" y="0"/>
                  </a:moveTo>
                  <a:lnTo>
                    <a:pt x="277469" y="0"/>
                  </a:lnTo>
                </a:path>
              </a:pathLst>
            </a:custGeom>
            <a:ln w="3301">
              <a:solidFill>
                <a:srgbClr val="2F6E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7" name="object 1517"/>
            <p:cNvSpPr/>
            <p:nvPr/>
          </p:nvSpPr>
          <p:spPr>
            <a:xfrm>
              <a:off x="6886416" y="9134572"/>
              <a:ext cx="276860" cy="0"/>
            </a:xfrm>
            <a:custGeom>
              <a:avLst/>
              <a:gdLst/>
              <a:ahLst/>
              <a:cxnLst/>
              <a:rect l="l" t="t" r="r" b="b"/>
              <a:pathLst>
                <a:path w="276859">
                  <a:moveTo>
                    <a:pt x="0" y="0"/>
                  </a:moveTo>
                  <a:lnTo>
                    <a:pt x="276834" y="0"/>
                  </a:lnTo>
                </a:path>
              </a:pathLst>
            </a:custGeom>
            <a:ln w="3301">
              <a:solidFill>
                <a:srgbClr val="2F6F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8" name="object 1518"/>
            <p:cNvSpPr/>
            <p:nvPr/>
          </p:nvSpPr>
          <p:spPr>
            <a:xfrm>
              <a:off x="6886734" y="9134572"/>
              <a:ext cx="276225" cy="0"/>
            </a:xfrm>
            <a:custGeom>
              <a:avLst/>
              <a:gdLst/>
              <a:ahLst/>
              <a:cxnLst/>
              <a:rect l="l" t="t" r="r" b="b"/>
              <a:pathLst>
                <a:path w="276225">
                  <a:moveTo>
                    <a:pt x="0" y="0"/>
                  </a:moveTo>
                  <a:lnTo>
                    <a:pt x="276199" y="0"/>
                  </a:lnTo>
                </a:path>
              </a:pathLst>
            </a:custGeom>
            <a:ln w="3301">
              <a:solidFill>
                <a:srgbClr val="2F7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9" name="object 1519"/>
            <p:cNvSpPr/>
            <p:nvPr/>
          </p:nvSpPr>
          <p:spPr>
            <a:xfrm>
              <a:off x="6887051" y="9134572"/>
              <a:ext cx="275590" cy="0"/>
            </a:xfrm>
            <a:custGeom>
              <a:avLst/>
              <a:gdLst/>
              <a:ahLst/>
              <a:cxnLst/>
              <a:rect l="l" t="t" r="r" b="b"/>
              <a:pathLst>
                <a:path w="275590">
                  <a:moveTo>
                    <a:pt x="0" y="0"/>
                  </a:moveTo>
                  <a:lnTo>
                    <a:pt x="275577" y="0"/>
                  </a:lnTo>
                </a:path>
              </a:pathLst>
            </a:custGeom>
            <a:ln w="3301">
              <a:solidFill>
                <a:srgbClr val="307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0" name="object 1520"/>
            <p:cNvSpPr/>
            <p:nvPr/>
          </p:nvSpPr>
          <p:spPr>
            <a:xfrm>
              <a:off x="6887356" y="9134572"/>
              <a:ext cx="274955" cy="0"/>
            </a:xfrm>
            <a:custGeom>
              <a:avLst/>
              <a:gdLst/>
              <a:ahLst/>
              <a:cxnLst/>
              <a:rect l="l" t="t" r="r" b="b"/>
              <a:pathLst>
                <a:path w="274954">
                  <a:moveTo>
                    <a:pt x="0" y="0"/>
                  </a:moveTo>
                  <a:lnTo>
                    <a:pt x="274955" y="0"/>
                  </a:lnTo>
                </a:path>
              </a:pathLst>
            </a:custGeom>
            <a:ln w="3301">
              <a:solidFill>
                <a:srgbClr val="2F72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1" name="object 1521"/>
            <p:cNvSpPr/>
            <p:nvPr/>
          </p:nvSpPr>
          <p:spPr>
            <a:xfrm>
              <a:off x="6887674" y="9134572"/>
              <a:ext cx="274320" cy="0"/>
            </a:xfrm>
            <a:custGeom>
              <a:avLst/>
              <a:gdLst/>
              <a:ahLst/>
              <a:cxnLst/>
              <a:rect l="l" t="t" r="r" b="b"/>
              <a:pathLst>
                <a:path w="274320">
                  <a:moveTo>
                    <a:pt x="0" y="0"/>
                  </a:moveTo>
                  <a:lnTo>
                    <a:pt x="274319" y="0"/>
                  </a:lnTo>
                </a:path>
              </a:pathLst>
            </a:custGeom>
            <a:ln w="3301">
              <a:solidFill>
                <a:srgbClr val="2F73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2" name="object 1522"/>
            <p:cNvSpPr/>
            <p:nvPr/>
          </p:nvSpPr>
          <p:spPr>
            <a:xfrm>
              <a:off x="6887991" y="9134572"/>
              <a:ext cx="273685" cy="0"/>
            </a:xfrm>
            <a:custGeom>
              <a:avLst/>
              <a:gdLst/>
              <a:ahLst/>
              <a:cxnLst/>
              <a:rect l="l" t="t" r="r" b="b"/>
              <a:pathLst>
                <a:path w="273684">
                  <a:moveTo>
                    <a:pt x="0" y="0"/>
                  </a:moveTo>
                  <a:lnTo>
                    <a:pt x="273684" y="0"/>
                  </a:lnTo>
                </a:path>
              </a:pathLst>
            </a:custGeom>
            <a:ln w="3301">
              <a:solidFill>
                <a:srgbClr val="30748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3" name="object 1523"/>
            <p:cNvSpPr/>
            <p:nvPr/>
          </p:nvSpPr>
          <p:spPr>
            <a:xfrm>
              <a:off x="6888296" y="9134572"/>
              <a:ext cx="273685" cy="0"/>
            </a:xfrm>
            <a:custGeom>
              <a:avLst/>
              <a:gdLst/>
              <a:ahLst/>
              <a:cxnLst/>
              <a:rect l="l" t="t" r="r" b="b"/>
              <a:pathLst>
                <a:path w="273684">
                  <a:moveTo>
                    <a:pt x="0" y="0"/>
                  </a:moveTo>
                  <a:lnTo>
                    <a:pt x="273075" y="0"/>
                  </a:lnTo>
                </a:path>
              </a:pathLst>
            </a:custGeom>
            <a:ln w="3301">
              <a:solidFill>
                <a:srgbClr val="317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4" name="object 1524"/>
            <p:cNvSpPr/>
            <p:nvPr/>
          </p:nvSpPr>
          <p:spPr>
            <a:xfrm>
              <a:off x="6888613" y="9134572"/>
              <a:ext cx="273050" cy="0"/>
            </a:xfrm>
            <a:custGeom>
              <a:avLst/>
              <a:gdLst/>
              <a:ahLst/>
              <a:cxnLst/>
              <a:rect l="l" t="t" r="r" b="b"/>
              <a:pathLst>
                <a:path w="273050">
                  <a:moveTo>
                    <a:pt x="0" y="0"/>
                  </a:moveTo>
                  <a:lnTo>
                    <a:pt x="272440" y="0"/>
                  </a:lnTo>
                </a:path>
              </a:pathLst>
            </a:custGeom>
            <a:ln w="3301">
              <a:solidFill>
                <a:srgbClr val="30768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5" name="object 1525"/>
            <p:cNvSpPr/>
            <p:nvPr/>
          </p:nvSpPr>
          <p:spPr>
            <a:xfrm>
              <a:off x="6888931" y="9134572"/>
              <a:ext cx="272415" cy="0"/>
            </a:xfrm>
            <a:custGeom>
              <a:avLst/>
              <a:gdLst/>
              <a:ahLst/>
              <a:cxnLst/>
              <a:rect l="l" t="t" r="r" b="b"/>
              <a:pathLst>
                <a:path w="272415">
                  <a:moveTo>
                    <a:pt x="0" y="0"/>
                  </a:moveTo>
                  <a:lnTo>
                    <a:pt x="271805" y="0"/>
                  </a:lnTo>
                </a:path>
              </a:pathLst>
            </a:custGeom>
            <a:ln w="3301">
              <a:solidFill>
                <a:srgbClr val="3077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6" name="object 1526"/>
            <p:cNvSpPr/>
            <p:nvPr/>
          </p:nvSpPr>
          <p:spPr>
            <a:xfrm>
              <a:off x="6889235" y="9134572"/>
              <a:ext cx="271780" cy="0"/>
            </a:xfrm>
            <a:custGeom>
              <a:avLst/>
              <a:gdLst/>
              <a:ahLst/>
              <a:cxnLst/>
              <a:rect l="l" t="t" r="r" b="b"/>
              <a:pathLst>
                <a:path w="271779">
                  <a:moveTo>
                    <a:pt x="0" y="0"/>
                  </a:moveTo>
                  <a:lnTo>
                    <a:pt x="271195" y="0"/>
                  </a:lnTo>
                </a:path>
              </a:pathLst>
            </a:custGeom>
            <a:ln w="3301">
              <a:solidFill>
                <a:srgbClr val="31788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7" name="object 1527"/>
            <p:cNvSpPr/>
            <p:nvPr/>
          </p:nvSpPr>
          <p:spPr>
            <a:xfrm>
              <a:off x="6889553" y="9134572"/>
              <a:ext cx="271145" cy="0"/>
            </a:xfrm>
            <a:custGeom>
              <a:avLst/>
              <a:gdLst/>
              <a:ahLst/>
              <a:cxnLst/>
              <a:rect l="l" t="t" r="r" b="b"/>
              <a:pathLst>
                <a:path w="271145">
                  <a:moveTo>
                    <a:pt x="0" y="0"/>
                  </a:moveTo>
                  <a:lnTo>
                    <a:pt x="270560" y="0"/>
                  </a:lnTo>
                </a:path>
              </a:pathLst>
            </a:custGeom>
            <a:ln w="3301">
              <a:solidFill>
                <a:srgbClr val="30798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8" name="object 1528"/>
            <p:cNvSpPr/>
            <p:nvPr/>
          </p:nvSpPr>
          <p:spPr>
            <a:xfrm>
              <a:off x="6889870" y="9134572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09">
                  <a:moveTo>
                    <a:pt x="0" y="0"/>
                  </a:moveTo>
                  <a:lnTo>
                    <a:pt x="269925" y="0"/>
                  </a:lnTo>
                </a:path>
              </a:pathLst>
            </a:custGeom>
            <a:ln w="3301">
              <a:solidFill>
                <a:srgbClr val="317A8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9" name="object 1529"/>
            <p:cNvSpPr/>
            <p:nvPr/>
          </p:nvSpPr>
          <p:spPr>
            <a:xfrm>
              <a:off x="6890188" y="9134572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269290" y="0"/>
                  </a:lnTo>
                </a:path>
              </a:pathLst>
            </a:custGeom>
            <a:ln w="3301">
              <a:solidFill>
                <a:srgbClr val="307B8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0" name="object 1530"/>
            <p:cNvSpPr/>
            <p:nvPr/>
          </p:nvSpPr>
          <p:spPr>
            <a:xfrm>
              <a:off x="6890493" y="9134572"/>
              <a:ext cx="269240" cy="0"/>
            </a:xfrm>
            <a:custGeom>
              <a:avLst/>
              <a:gdLst/>
              <a:ahLst/>
              <a:cxnLst/>
              <a:rect l="l" t="t" r="r" b="b"/>
              <a:pathLst>
                <a:path w="269240">
                  <a:moveTo>
                    <a:pt x="0" y="0"/>
                  </a:moveTo>
                  <a:lnTo>
                    <a:pt x="268681" y="0"/>
                  </a:lnTo>
                </a:path>
              </a:pathLst>
            </a:custGeom>
            <a:ln w="3301">
              <a:solidFill>
                <a:srgbClr val="307C8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1" name="object 1531"/>
            <p:cNvSpPr/>
            <p:nvPr/>
          </p:nvSpPr>
          <p:spPr>
            <a:xfrm>
              <a:off x="6890811" y="9134572"/>
              <a:ext cx="268605" cy="0"/>
            </a:xfrm>
            <a:custGeom>
              <a:avLst/>
              <a:gdLst/>
              <a:ahLst/>
              <a:cxnLst/>
              <a:rect l="l" t="t" r="r" b="b"/>
              <a:pathLst>
                <a:path w="268604">
                  <a:moveTo>
                    <a:pt x="0" y="0"/>
                  </a:moveTo>
                  <a:lnTo>
                    <a:pt x="268046" y="0"/>
                  </a:lnTo>
                </a:path>
              </a:pathLst>
            </a:custGeom>
            <a:ln w="3301">
              <a:solidFill>
                <a:srgbClr val="317D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2" name="object 1532"/>
            <p:cNvSpPr/>
            <p:nvPr/>
          </p:nvSpPr>
          <p:spPr>
            <a:xfrm>
              <a:off x="6891128" y="9134572"/>
              <a:ext cx="267970" cy="0"/>
            </a:xfrm>
            <a:custGeom>
              <a:avLst/>
              <a:gdLst/>
              <a:ahLst/>
              <a:cxnLst/>
              <a:rect l="l" t="t" r="r" b="b"/>
              <a:pathLst>
                <a:path w="267970">
                  <a:moveTo>
                    <a:pt x="0" y="0"/>
                  </a:moveTo>
                  <a:lnTo>
                    <a:pt x="267411" y="0"/>
                  </a:lnTo>
                </a:path>
              </a:pathLst>
            </a:custGeom>
            <a:ln w="3301">
              <a:solidFill>
                <a:srgbClr val="327E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3" name="object 1533"/>
            <p:cNvSpPr/>
            <p:nvPr/>
          </p:nvSpPr>
          <p:spPr>
            <a:xfrm>
              <a:off x="6891433" y="9134572"/>
              <a:ext cx="267335" cy="0"/>
            </a:xfrm>
            <a:custGeom>
              <a:avLst/>
              <a:gdLst/>
              <a:ahLst/>
              <a:cxnLst/>
              <a:rect l="l" t="t" r="r" b="b"/>
              <a:pathLst>
                <a:path w="267334">
                  <a:moveTo>
                    <a:pt x="0" y="0"/>
                  </a:moveTo>
                  <a:lnTo>
                    <a:pt x="266801" y="0"/>
                  </a:lnTo>
                </a:path>
              </a:pathLst>
            </a:custGeom>
            <a:ln w="3301">
              <a:solidFill>
                <a:srgbClr val="317F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4" name="object 1534"/>
            <p:cNvSpPr/>
            <p:nvPr/>
          </p:nvSpPr>
          <p:spPr>
            <a:xfrm>
              <a:off x="6891750" y="9134572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166" y="0"/>
                  </a:lnTo>
                </a:path>
              </a:pathLst>
            </a:custGeom>
            <a:ln w="3301">
              <a:solidFill>
                <a:srgbClr val="31808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5" name="object 1535"/>
            <p:cNvSpPr/>
            <p:nvPr/>
          </p:nvSpPr>
          <p:spPr>
            <a:xfrm>
              <a:off x="6892068" y="9134572"/>
              <a:ext cx="266065" cy="0"/>
            </a:xfrm>
            <a:custGeom>
              <a:avLst/>
              <a:gdLst/>
              <a:ahLst/>
              <a:cxnLst/>
              <a:rect l="l" t="t" r="r" b="b"/>
              <a:pathLst>
                <a:path w="266065">
                  <a:moveTo>
                    <a:pt x="0" y="0"/>
                  </a:moveTo>
                  <a:lnTo>
                    <a:pt x="265531" y="0"/>
                  </a:lnTo>
                </a:path>
              </a:pathLst>
            </a:custGeom>
            <a:ln w="3301">
              <a:solidFill>
                <a:srgbClr val="3281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6" name="object 1536"/>
            <p:cNvSpPr/>
            <p:nvPr/>
          </p:nvSpPr>
          <p:spPr>
            <a:xfrm>
              <a:off x="6892373" y="9134572"/>
              <a:ext cx="265430" cy="0"/>
            </a:xfrm>
            <a:custGeom>
              <a:avLst/>
              <a:gdLst/>
              <a:ahLst/>
              <a:cxnLst/>
              <a:rect l="l" t="t" r="r" b="b"/>
              <a:pathLst>
                <a:path w="265429">
                  <a:moveTo>
                    <a:pt x="0" y="0"/>
                  </a:moveTo>
                  <a:lnTo>
                    <a:pt x="264921" y="0"/>
                  </a:lnTo>
                </a:path>
              </a:pathLst>
            </a:custGeom>
            <a:ln w="3301">
              <a:solidFill>
                <a:srgbClr val="32819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7" name="object 1537"/>
            <p:cNvSpPr/>
            <p:nvPr/>
          </p:nvSpPr>
          <p:spPr>
            <a:xfrm>
              <a:off x="6892690" y="9134572"/>
              <a:ext cx="264795" cy="0"/>
            </a:xfrm>
            <a:custGeom>
              <a:avLst/>
              <a:gdLst/>
              <a:ahLst/>
              <a:cxnLst/>
              <a:rect l="l" t="t" r="r" b="b"/>
              <a:pathLst>
                <a:path w="264795">
                  <a:moveTo>
                    <a:pt x="0" y="0"/>
                  </a:moveTo>
                  <a:lnTo>
                    <a:pt x="264286" y="0"/>
                  </a:lnTo>
                </a:path>
              </a:pathLst>
            </a:custGeom>
            <a:ln w="3301">
              <a:solidFill>
                <a:srgbClr val="33839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8" name="object 1538"/>
            <p:cNvSpPr/>
            <p:nvPr/>
          </p:nvSpPr>
          <p:spPr>
            <a:xfrm>
              <a:off x="6893007" y="9134572"/>
              <a:ext cx="264160" cy="0"/>
            </a:xfrm>
            <a:custGeom>
              <a:avLst/>
              <a:gdLst/>
              <a:ahLst/>
              <a:cxnLst/>
              <a:rect l="l" t="t" r="r" b="b"/>
              <a:pathLst>
                <a:path w="264159">
                  <a:moveTo>
                    <a:pt x="0" y="0"/>
                  </a:moveTo>
                  <a:lnTo>
                    <a:pt x="263651" y="0"/>
                  </a:lnTo>
                </a:path>
              </a:pathLst>
            </a:custGeom>
            <a:ln w="3301">
              <a:solidFill>
                <a:srgbClr val="32839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9" name="object 1539"/>
            <p:cNvSpPr/>
            <p:nvPr/>
          </p:nvSpPr>
          <p:spPr>
            <a:xfrm>
              <a:off x="6893325" y="9134572"/>
              <a:ext cx="263525" cy="0"/>
            </a:xfrm>
            <a:custGeom>
              <a:avLst/>
              <a:gdLst/>
              <a:ahLst/>
              <a:cxnLst/>
              <a:rect l="l" t="t" r="r" b="b"/>
              <a:pathLst>
                <a:path w="263525">
                  <a:moveTo>
                    <a:pt x="0" y="0"/>
                  </a:moveTo>
                  <a:lnTo>
                    <a:pt x="263017" y="0"/>
                  </a:lnTo>
                </a:path>
              </a:pathLst>
            </a:custGeom>
            <a:ln w="3301">
              <a:solidFill>
                <a:srgbClr val="31849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0" name="object 1540"/>
            <p:cNvSpPr/>
            <p:nvPr/>
          </p:nvSpPr>
          <p:spPr>
            <a:xfrm>
              <a:off x="6893630" y="9134572"/>
              <a:ext cx="262890" cy="0"/>
            </a:xfrm>
            <a:custGeom>
              <a:avLst/>
              <a:gdLst/>
              <a:ahLst/>
              <a:cxnLst/>
              <a:rect l="l" t="t" r="r" b="b"/>
              <a:pathLst>
                <a:path w="262890">
                  <a:moveTo>
                    <a:pt x="0" y="0"/>
                  </a:moveTo>
                  <a:lnTo>
                    <a:pt x="262407" y="0"/>
                  </a:lnTo>
                </a:path>
              </a:pathLst>
            </a:custGeom>
            <a:ln w="3301">
              <a:solidFill>
                <a:srgbClr val="32869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1" name="object 1541"/>
            <p:cNvSpPr/>
            <p:nvPr/>
          </p:nvSpPr>
          <p:spPr>
            <a:xfrm>
              <a:off x="6893948" y="9134572"/>
              <a:ext cx="262255" cy="0"/>
            </a:xfrm>
            <a:custGeom>
              <a:avLst/>
              <a:gdLst/>
              <a:ahLst/>
              <a:cxnLst/>
              <a:rect l="l" t="t" r="r" b="b"/>
              <a:pathLst>
                <a:path w="262254">
                  <a:moveTo>
                    <a:pt x="0" y="0"/>
                  </a:moveTo>
                  <a:lnTo>
                    <a:pt x="261772" y="0"/>
                  </a:lnTo>
                </a:path>
              </a:pathLst>
            </a:custGeom>
            <a:ln w="3301">
              <a:solidFill>
                <a:srgbClr val="32869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2" name="object 1542"/>
            <p:cNvSpPr/>
            <p:nvPr/>
          </p:nvSpPr>
          <p:spPr>
            <a:xfrm>
              <a:off x="6894265" y="9134572"/>
              <a:ext cx="261620" cy="0"/>
            </a:xfrm>
            <a:custGeom>
              <a:avLst/>
              <a:gdLst/>
              <a:ahLst/>
              <a:cxnLst/>
              <a:rect l="l" t="t" r="r" b="b"/>
              <a:pathLst>
                <a:path w="261620">
                  <a:moveTo>
                    <a:pt x="0" y="0"/>
                  </a:moveTo>
                  <a:lnTo>
                    <a:pt x="261137" y="0"/>
                  </a:lnTo>
                </a:path>
              </a:pathLst>
            </a:custGeom>
            <a:ln w="3301">
              <a:solidFill>
                <a:srgbClr val="33879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3" name="object 1543"/>
            <p:cNvSpPr/>
            <p:nvPr/>
          </p:nvSpPr>
          <p:spPr>
            <a:xfrm>
              <a:off x="6894570" y="9134572"/>
              <a:ext cx="260985" cy="0"/>
            </a:xfrm>
            <a:custGeom>
              <a:avLst/>
              <a:gdLst/>
              <a:ahLst/>
              <a:cxnLst/>
              <a:rect l="l" t="t" r="r" b="b"/>
              <a:pathLst>
                <a:path w="260984">
                  <a:moveTo>
                    <a:pt x="0" y="0"/>
                  </a:moveTo>
                  <a:lnTo>
                    <a:pt x="260527" y="0"/>
                  </a:lnTo>
                </a:path>
              </a:pathLst>
            </a:custGeom>
            <a:ln w="3301">
              <a:solidFill>
                <a:srgbClr val="35899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4" name="object 1544"/>
            <p:cNvSpPr/>
            <p:nvPr/>
          </p:nvSpPr>
          <p:spPr>
            <a:xfrm>
              <a:off x="6894887" y="9134572"/>
              <a:ext cx="260350" cy="0"/>
            </a:xfrm>
            <a:custGeom>
              <a:avLst/>
              <a:gdLst/>
              <a:ahLst/>
              <a:cxnLst/>
              <a:rect l="l" t="t" r="r" b="b"/>
              <a:pathLst>
                <a:path w="260350">
                  <a:moveTo>
                    <a:pt x="0" y="0"/>
                  </a:moveTo>
                  <a:lnTo>
                    <a:pt x="259892" y="0"/>
                  </a:lnTo>
                </a:path>
              </a:pathLst>
            </a:custGeom>
            <a:ln w="3301">
              <a:solidFill>
                <a:srgbClr val="338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5" name="object 1545"/>
            <p:cNvSpPr/>
            <p:nvPr/>
          </p:nvSpPr>
          <p:spPr>
            <a:xfrm>
              <a:off x="6895205" y="9134572"/>
              <a:ext cx="259715" cy="0"/>
            </a:xfrm>
            <a:custGeom>
              <a:avLst/>
              <a:gdLst/>
              <a:ahLst/>
              <a:cxnLst/>
              <a:rect l="l" t="t" r="r" b="b"/>
              <a:pathLst>
                <a:path w="259715">
                  <a:moveTo>
                    <a:pt x="0" y="0"/>
                  </a:moveTo>
                  <a:lnTo>
                    <a:pt x="259257" y="0"/>
                  </a:lnTo>
                </a:path>
              </a:pathLst>
            </a:custGeom>
            <a:ln w="3301">
              <a:solidFill>
                <a:srgbClr val="358B9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6" name="object 1546"/>
            <p:cNvSpPr/>
            <p:nvPr/>
          </p:nvSpPr>
          <p:spPr>
            <a:xfrm>
              <a:off x="6895522" y="9134572"/>
              <a:ext cx="259079" cy="0"/>
            </a:xfrm>
            <a:custGeom>
              <a:avLst/>
              <a:gdLst/>
              <a:ahLst/>
              <a:cxnLst/>
              <a:rect l="l" t="t" r="r" b="b"/>
              <a:pathLst>
                <a:path w="259079">
                  <a:moveTo>
                    <a:pt x="0" y="0"/>
                  </a:moveTo>
                  <a:lnTo>
                    <a:pt x="258622" y="0"/>
                  </a:lnTo>
                </a:path>
              </a:pathLst>
            </a:custGeom>
            <a:ln w="3301">
              <a:solidFill>
                <a:srgbClr val="348B9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7" name="object 1547"/>
            <p:cNvSpPr/>
            <p:nvPr/>
          </p:nvSpPr>
          <p:spPr>
            <a:xfrm>
              <a:off x="6895827" y="9134572"/>
              <a:ext cx="258445" cy="0"/>
            </a:xfrm>
            <a:custGeom>
              <a:avLst/>
              <a:gdLst/>
              <a:ahLst/>
              <a:cxnLst/>
              <a:rect l="l" t="t" r="r" b="b"/>
              <a:pathLst>
                <a:path w="258445">
                  <a:moveTo>
                    <a:pt x="0" y="0"/>
                  </a:moveTo>
                  <a:lnTo>
                    <a:pt x="258013" y="0"/>
                  </a:lnTo>
                </a:path>
              </a:pathLst>
            </a:custGeom>
            <a:ln w="3301">
              <a:solidFill>
                <a:srgbClr val="358C9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8" name="object 1548"/>
            <p:cNvSpPr/>
            <p:nvPr/>
          </p:nvSpPr>
          <p:spPr>
            <a:xfrm>
              <a:off x="6896144" y="9134572"/>
              <a:ext cx="257810" cy="0"/>
            </a:xfrm>
            <a:custGeom>
              <a:avLst/>
              <a:gdLst/>
              <a:ahLst/>
              <a:cxnLst/>
              <a:rect l="l" t="t" r="r" b="b"/>
              <a:pathLst>
                <a:path w="257809">
                  <a:moveTo>
                    <a:pt x="0" y="0"/>
                  </a:moveTo>
                  <a:lnTo>
                    <a:pt x="257378" y="0"/>
                  </a:lnTo>
                </a:path>
              </a:pathLst>
            </a:custGeom>
            <a:ln w="3301">
              <a:solidFill>
                <a:srgbClr val="348D9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9" name="object 1549"/>
            <p:cNvSpPr/>
            <p:nvPr/>
          </p:nvSpPr>
          <p:spPr>
            <a:xfrm>
              <a:off x="6896462" y="9134572"/>
              <a:ext cx="257175" cy="0"/>
            </a:xfrm>
            <a:custGeom>
              <a:avLst/>
              <a:gdLst/>
              <a:ahLst/>
              <a:cxnLst/>
              <a:rect l="l" t="t" r="r" b="b"/>
              <a:pathLst>
                <a:path w="257175">
                  <a:moveTo>
                    <a:pt x="0" y="0"/>
                  </a:moveTo>
                  <a:lnTo>
                    <a:pt x="256743" y="0"/>
                  </a:lnTo>
                </a:path>
              </a:pathLst>
            </a:custGeom>
            <a:ln w="3301">
              <a:solidFill>
                <a:srgbClr val="348E9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0" name="object 1550"/>
            <p:cNvSpPr/>
            <p:nvPr/>
          </p:nvSpPr>
          <p:spPr>
            <a:xfrm>
              <a:off x="6896767" y="9134572"/>
              <a:ext cx="256540" cy="0"/>
            </a:xfrm>
            <a:custGeom>
              <a:avLst/>
              <a:gdLst/>
              <a:ahLst/>
              <a:cxnLst/>
              <a:rect l="l" t="t" r="r" b="b"/>
              <a:pathLst>
                <a:path w="256540">
                  <a:moveTo>
                    <a:pt x="0" y="0"/>
                  </a:moveTo>
                  <a:lnTo>
                    <a:pt x="256133" y="0"/>
                  </a:lnTo>
                </a:path>
              </a:pathLst>
            </a:custGeom>
            <a:ln w="3301">
              <a:solidFill>
                <a:srgbClr val="358F9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1" name="object 1551"/>
            <p:cNvSpPr/>
            <p:nvPr/>
          </p:nvSpPr>
          <p:spPr>
            <a:xfrm>
              <a:off x="6897085" y="9134572"/>
              <a:ext cx="255904" cy="0"/>
            </a:xfrm>
            <a:custGeom>
              <a:avLst/>
              <a:gdLst/>
              <a:ahLst/>
              <a:cxnLst/>
              <a:rect l="l" t="t" r="r" b="b"/>
              <a:pathLst>
                <a:path w="255904">
                  <a:moveTo>
                    <a:pt x="0" y="0"/>
                  </a:moveTo>
                  <a:lnTo>
                    <a:pt x="255498" y="0"/>
                  </a:lnTo>
                </a:path>
              </a:pathLst>
            </a:custGeom>
            <a:ln w="3301">
              <a:solidFill>
                <a:srgbClr val="3691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2" name="object 1552"/>
            <p:cNvSpPr/>
            <p:nvPr/>
          </p:nvSpPr>
          <p:spPr>
            <a:xfrm>
              <a:off x="6897402" y="9134572"/>
              <a:ext cx="255270" cy="0"/>
            </a:xfrm>
            <a:custGeom>
              <a:avLst/>
              <a:gdLst/>
              <a:ahLst/>
              <a:cxnLst/>
              <a:rect l="l" t="t" r="r" b="b"/>
              <a:pathLst>
                <a:path w="255270">
                  <a:moveTo>
                    <a:pt x="0" y="0"/>
                  </a:moveTo>
                  <a:lnTo>
                    <a:pt x="254863" y="0"/>
                  </a:lnTo>
                </a:path>
              </a:pathLst>
            </a:custGeom>
            <a:ln w="3301">
              <a:solidFill>
                <a:srgbClr val="3791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3" name="object 1553"/>
            <p:cNvSpPr/>
            <p:nvPr/>
          </p:nvSpPr>
          <p:spPr>
            <a:xfrm>
              <a:off x="6897706" y="9134572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4">
                  <a:moveTo>
                    <a:pt x="0" y="0"/>
                  </a:moveTo>
                  <a:lnTo>
                    <a:pt x="254253" y="0"/>
                  </a:lnTo>
                </a:path>
              </a:pathLst>
            </a:custGeom>
            <a:ln w="3301">
              <a:solidFill>
                <a:srgbClr val="37929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4" name="object 1554"/>
            <p:cNvSpPr/>
            <p:nvPr/>
          </p:nvSpPr>
          <p:spPr>
            <a:xfrm>
              <a:off x="6898024" y="9134572"/>
              <a:ext cx="254000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0" y="0"/>
                  </a:moveTo>
                  <a:lnTo>
                    <a:pt x="253619" y="0"/>
                  </a:lnTo>
                </a:path>
              </a:pathLst>
            </a:custGeom>
            <a:ln w="3301">
              <a:solidFill>
                <a:srgbClr val="3793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5" name="object 1555"/>
            <p:cNvSpPr/>
            <p:nvPr/>
          </p:nvSpPr>
          <p:spPr>
            <a:xfrm>
              <a:off x="6898342" y="9134572"/>
              <a:ext cx="253365" cy="0"/>
            </a:xfrm>
            <a:custGeom>
              <a:avLst/>
              <a:gdLst/>
              <a:ahLst/>
              <a:cxnLst/>
              <a:rect l="l" t="t" r="r" b="b"/>
              <a:pathLst>
                <a:path w="253365">
                  <a:moveTo>
                    <a:pt x="0" y="0"/>
                  </a:moveTo>
                  <a:lnTo>
                    <a:pt x="252984" y="0"/>
                  </a:lnTo>
                </a:path>
              </a:pathLst>
            </a:custGeom>
            <a:ln w="3301">
              <a:solidFill>
                <a:srgbClr val="3694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6" name="object 1556"/>
            <p:cNvSpPr/>
            <p:nvPr/>
          </p:nvSpPr>
          <p:spPr>
            <a:xfrm>
              <a:off x="6898659" y="9134572"/>
              <a:ext cx="252729" cy="0"/>
            </a:xfrm>
            <a:custGeom>
              <a:avLst/>
              <a:gdLst/>
              <a:ahLst/>
              <a:cxnLst/>
              <a:rect l="l" t="t" r="r" b="b"/>
              <a:pathLst>
                <a:path w="252729">
                  <a:moveTo>
                    <a:pt x="0" y="0"/>
                  </a:moveTo>
                  <a:lnTo>
                    <a:pt x="252348" y="0"/>
                  </a:lnTo>
                </a:path>
              </a:pathLst>
            </a:custGeom>
            <a:ln w="3301">
              <a:solidFill>
                <a:srgbClr val="3795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7" name="object 1557"/>
            <p:cNvSpPr/>
            <p:nvPr/>
          </p:nvSpPr>
          <p:spPr>
            <a:xfrm>
              <a:off x="6898964" y="9134572"/>
              <a:ext cx="252095" cy="0"/>
            </a:xfrm>
            <a:custGeom>
              <a:avLst/>
              <a:gdLst/>
              <a:ahLst/>
              <a:cxnLst/>
              <a:rect l="l" t="t" r="r" b="b"/>
              <a:pathLst>
                <a:path w="252095">
                  <a:moveTo>
                    <a:pt x="0" y="0"/>
                  </a:moveTo>
                  <a:lnTo>
                    <a:pt x="251739" y="0"/>
                  </a:lnTo>
                </a:path>
              </a:pathLst>
            </a:custGeom>
            <a:ln w="3301">
              <a:solidFill>
                <a:srgbClr val="3697A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8" name="object 1558"/>
            <p:cNvSpPr/>
            <p:nvPr/>
          </p:nvSpPr>
          <p:spPr>
            <a:xfrm>
              <a:off x="6899281" y="9134572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0" y="0"/>
                  </a:moveTo>
                  <a:lnTo>
                    <a:pt x="251104" y="0"/>
                  </a:lnTo>
                </a:path>
              </a:pathLst>
            </a:custGeom>
            <a:ln w="3301">
              <a:solidFill>
                <a:srgbClr val="3898A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9" name="object 1559"/>
            <p:cNvSpPr/>
            <p:nvPr/>
          </p:nvSpPr>
          <p:spPr>
            <a:xfrm>
              <a:off x="6899599" y="9134572"/>
              <a:ext cx="250825" cy="0"/>
            </a:xfrm>
            <a:custGeom>
              <a:avLst/>
              <a:gdLst/>
              <a:ahLst/>
              <a:cxnLst/>
              <a:rect l="l" t="t" r="r" b="b"/>
              <a:pathLst>
                <a:path w="250825">
                  <a:moveTo>
                    <a:pt x="0" y="0"/>
                  </a:moveTo>
                  <a:lnTo>
                    <a:pt x="250469" y="0"/>
                  </a:lnTo>
                </a:path>
              </a:pathLst>
            </a:custGeom>
            <a:ln w="3301">
              <a:solidFill>
                <a:srgbClr val="3798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0" name="object 1560"/>
            <p:cNvSpPr/>
            <p:nvPr/>
          </p:nvSpPr>
          <p:spPr>
            <a:xfrm>
              <a:off x="6899904" y="9134572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0" y="0"/>
                  </a:moveTo>
                  <a:lnTo>
                    <a:pt x="249859" y="0"/>
                  </a:lnTo>
                </a:path>
              </a:pathLst>
            </a:custGeom>
            <a:ln w="3301">
              <a:solidFill>
                <a:srgbClr val="3899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1" name="object 1561"/>
            <p:cNvSpPr/>
            <p:nvPr/>
          </p:nvSpPr>
          <p:spPr>
            <a:xfrm>
              <a:off x="6900221" y="9134572"/>
              <a:ext cx="249554" cy="0"/>
            </a:xfrm>
            <a:custGeom>
              <a:avLst/>
              <a:gdLst/>
              <a:ahLst/>
              <a:cxnLst/>
              <a:rect l="l" t="t" r="r" b="b"/>
              <a:pathLst>
                <a:path w="249554">
                  <a:moveTo>
                    <a:pt x="0" y="0"/>
                  </a:moveTo>
                  <a:lnTo>
                    <a:pt x="249224" y="0"/>
                  </a:lnTo>
                </a:path>
              </a:pathLst>
            </a:custGeom>
            <a:ln w="3301">
              <a:solidFill>
                <a:srgbClr val="399B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2" name="object 1562"/>
            <p:cNvSpPr/>
            <p:nvPr/>
          </p:nvSpPr>
          <p:spPr>
            <a:xfrm>
              <a:off x="6900539" y="9134572"/>
              <a:ext cx="248920" cy="0"/>
            </a:xfrm>
            <a:custGeom>
              <a:avLst/>
              <a:gdLst/>
              <a:ahLst/>
              <a:cxnLst/>
              <a:rect l="l" t="t" r="r" b="b"/>
              <a:pathLst>
                <a:path w="248920">
                  <a:moveTo>
                    <a:pt x="0" y="0"/>
                  </a:moveTo>
                  <a:lnTo>
                    <a:pt x="248589" y="0"/>
                  </a:lnTo>
                </a:path>
              </a:pathLst>
            </a:custGeom>
            <a:ln w="3301">
              <a:solidFill>
                <a:srgbClr val="3B9CA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3" name="object 1563"/>
            <p:cNvSpPr/>
            <p:nvPr/>
          </p:nvSpPr>
          <p:spPr>
            <a:xfrm>
              <a:off x="6900856" y="9134572"/>
              <a:ext cx="248285" cy="0"/>
            </a:xfrm>
            <a:custGeom>
              <a:avLst/>
              <a:gdLst/>
              <a:ahLst/>
              <a:cxnLst/>
              <a:rect l="l" t="t" r="r" b="b"/>
              <a:pathLst>
                <a:path w="248284">
                  <a:moveTo>
                    <a:pt x="0" y="0"/>
                  </a:moveTo>
                  <a:lnTo>
                    <a:pt x="247954" y="0"/>
                  </a:lnTo>
                </a:path>
              </a:pathLst>
            </a:custGeom>
            <a:ln w="3301">
              <a:solidFill>
                <a:srgbClr val="3A9CA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4" name="object 1564"/>
            <p:cNvSpPr/>
            <p:nvPr/>
          </p:nvSpPr>
          <p:spPr>
            <a:xfrm>
              <a:off x="6901161" y="9134572"/>
              <a:ext cx="247650" cy="0"/>
            </a:xfrm>
            <a:custGeom>
              <a:avLst/>
              <a:gdLst/>
              <a:ahLst/>
              <a:cxnLst/>
              <a:rect l="l" t="t" r="r" b="b"/>
              <a:pathLst>
                <a:path w="247650">
                  <a:moveTo>
                    <a:pt x="0" y="0"/>
                  </a:moveTo>
                  <a:lnTo>
                    <a:pt x="247345" y="0"/>
                  </a:lnTo>
                </a:path>
              </a:pathLst>
            </a:custGeom>
            <a:ln w="3301">
              <a:solidFill>
                <a:srgbClr val="399DA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5" name="object 1565"/>
            <p:cNvSpPr/>
            <p:nvPr/>
          </p:nvSpPr>
          <p:spPr>
            <a:xfrm>
              <a:off x="6901478" y="9134572"/>
              <a:ext cx="247015" cy="0"/>
            </a:xfrm>
            <a:custGeom>
              <a:avLst/>
              <a:gdLst/>
              <a:ahLst/>
              <a:cxnLst/>
              <a:rect l="l" t="t" r="r" b="b"/>
              <a:pathLst>
                <a:path w="247015">
                  <a:moveTo>
                    <a:pt x="0" y="0"/>
                  </a:moveTo>
                  <a:lnTo>
                    <a:pt x="246710" y="0"/>
                  </a:lnTo>
                </a:path>
              </a:pathLst>
            </a:custGeom>
            <a:ln w="3301">
              <a:solidFill>
                <a:srgbClr val="3A9E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6" name="object 1566"/>
            <p:cNvSpPr/>
            <p:nvPr/>
          </p:nvSpPr>
          <p:spPr>
            <a:xfrm>
              <a:off x="6901796" y="9134572"/>
              <a:ext cx="246379" cy="0"/>
            </a:xfrm>
            <a:custGeom>
              <a:avLst/>
              <a:gdLst/>
              <a:ahLst/>
              <a:cxnLst/>
              <a:rect l="l" t="t" r="r" b="b"/>
              <a:pathLst>
                <a:path w="246379">
                  <a:moveTo>
                    <a:pt x="0" y="0"/>
                  </a:moveTo>
                  <a:lnTo>
                    <a:pt x="246075" y="0"/>
                  </a:lnTo>
                </a:path>
              </a:pathLst>
            </a:custGeom>
            <a:ln w="3301">
              <a:solidFill>
                <a:srgbClr val="3B9F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7" name="object 1567"/>
            <p:cNvSpPr/>
            <p:nvPr/>
          </p:nvSpPr>
          <p:spPr>
            <a:xfrm>
              <a:off x="6902101" y="9134572"/>
              <a:ext cx="245745" cy="0"/>
            </a:xfrm>
            <a:custGeom>
              <a:avLst/>
              <a:gdLst/>
              <a:ahLst/>
              <a:cxnLst/>
              <a:rect l="l" t="t" r="r" b="b"/>
              <a:pathLst>
                <a:path w="245745">
                  <a:moveTo>
                    <a:pt x="0" y="0"/>
                  </a:moveTo>
                  <a:lnTo>
                    <a:pt x="245465" y="0"/>
                  </a:lnTo>
                </a:path>
              </a:pathLst>
            </a:custGeom>
            <a:ln w="3301">
              <a:solidFill>
                <a:srgbClr val="3AA0A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8" name="object 1568"/>
            <p:cNvSpPr/>
            <p:nvPr/>
          </p:nvSpPr>
          <p:spPr>
            <a:xfrm>
              <a:off x="6902418" y="9134572"/>
              <a:ext cx="245110" cy="0"/>
            </a:xfrm>
            <a:custGeom>
              <a:avLst/>
              <a:gdLst/>
              <a:ahLst/>
              <a:cxnLst/>
              <a:rect l="l" t="t" r="r" b="b"/>
              <a:pathLst>
                <a:path w="245109">
                  <a:moveTo>
                    <a:pt x="0" y="0"/>
                  </a:moveTo>
                  <a:lnTo>
                    <a:pt x="244830" y="0"/>
                  </a:lnTo>
                </a:path>
              </a:pathLst>
            </a:custGeom>
            <a:ln w="3301">
              <a:solidFill>
                <a:srgbClr val="3BA1A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9" name="object 1569"/>
            <p:cNvSpPr/>
            <p:nvPr/>
          </p:nvSpPr>
          <p:spPr>
            <a:xfrm>
              <a:off x="6902735" y="9134572"/>
              <a:ext cx="244475" cy="0"/>
            </a:xfrm>
            <a:custGeom>
              <a:avLst/>
              <a:gdLst/>
              <a:ahLst/>
              <a:cxnLst/>
              <a:rect l="l" t="t" r="r" b="b"/>
              <a:pathLst>
                <a:path w="244475">
                  <a:moveTo>
                    <a:pt x="0" y="0"/>
                  </a:moveTo>
                  <a:lnTo>
                    <a:pt x="244195" y="0"/>
                  </a:lnTo>
                </a:path>
              </a:pathLst>
            </a:custGeom>
            <a:ln w="3301">
              <a:solidFill>
                <a:srgbClr val="3AA3A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0" name="object 1570"/>
            <p:cNvSpPr/>
            <p:nvPr/>
          </p:nvSpPr>
          <p:spPr>
            <a:xfrm>
              <a:off x="6903041" y="9134572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586" y="0"/>
                  </a:lnTo>
                </a:path>
              </a:pathLst>
            </a:custGeom>
            <a:ln w="3301">
              <a:solidFill>
                <a:srgbClr val="3BA4A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1" name="object 1571"/>
            <p:cNvSpPr/>
            <p:nvPr/>
          </p:nvSpPr>
          <p:spPr>
            <a:xfrm>
              <a:off x="6903358" y="9134572"/>
              <a:ext cx="243204" cy="0"/>
            </a:xfrm>
            <a:custGeom>
              <a:avLst/>
              <a:gdLst/>
              <a:ahLst/>
              <a:cxnLst/>
              <a:rect l="l" t="t" r="r" b="b"/>
              <a:pathLst>
                <a:path w="243204">
                  <a:moveTo>
                    <a:pt x="0" y="0"/>
                  </a:moveTo>
                  <a:lnTo>
                    <a:pt x="242951" y="0"/>
                  </a:lnTo>
                </a:path>
              </a:pathLst>
            </a:custGeom>
            <a:ln w="3301">
              <a:solidFill>
                <a:srgbClr val="3CA5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2" name="object 1572"/>
            <p:cNvSpPr/>
            <p:nvPr/>
          </p:nvSpPr>
          <p:spPr>
            <a:xfrm>
              <a:off x="6903676" y="9134572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301">
              <a:solidFill>
                <a:srgbClr val="3BA5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3" name="object 1573"/>
            <p:cNvSpPr/>
            <p:nvPr/>
          </p:nvSpPr>
          <p:spPr>
            <a:xfrm>
              <a:off x="6903993" y="9134572"/>
              <a:ext cx="241935" cy="0"/>
            </a:xfrm>
            <a:custGeom>
              <a:avLst/>
              <a:gdLst/>
              <a:ahLst/>
              <a:cxnLst/>
              <a:rect l="l" t="t" r="r" b="b"/>
              <a:pathLst>
                <a:path w="241934">
                  <a:moveTo>
                    <a:pt x="0" y="0"/>
                  </a:moveTo>
                  <a:lnTo>
                    <a:pt x="241680" y="0"/>
                  </a:lnTo>
                </a:path>
              </a:pathLst>
            </a:custGeom>
            <a:ln w="3301">
              <a:solidFill>
                <a:srgbClr val="3CA6A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4" name="object 1574"/>
            <p:cNvSpPr/>
            <p:nvPr/>
          </p:nvSpPr>
          <p:spPr>
            <a:xfrm>
              <a:off x="6904298" y="9134572"/>
              <a:ext cx="241300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1071" y="0"/>
                  </a:lnTo>
                </a:path>
              </a:pathLst>
            </a:custGeom>
            <a:ln w="3301">
              <a:solidFill>
                <a:srgbClr val="3DA8B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5" name="object 1575"/>
            <p:cNvSpPr/>
            <p:nvPr/>
          </p:nvSpPr>
          <p:spPr>
            <a:xfrm>
              <a:off x="6904615" y="9134572"/>
              <a:ext cx="240665" cy="0"/>
            </a:xfrm>
            <a:custGeom>
              <a:avLst/>
              <a:gdLst/>
              <a:ahLst/>
              <a:cxnLst/>
              <a:rect l="l" t="t" r="r" b="b"/>
              <a:pathLst>
                <a:path w="240665">
                  <a:moveTo>
                    <a:pt x="0" y="0"/>
                  </a:moveTo>
                  <a:lnTo>
                    <a:pt x="240436" y="0"/>
                  </a:lnTo>
                </a:path>
              </a:pathLst>
            </a:custGeom>
            <a:ln w="3301">
              <a:solidFill>
                <a:srgbClr val="3EA8B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6" name="object 1576"/>
            <p:cNvSpPr/>
            <p:nvPr/>
          </p:nvSpPr>
          <p:spPr>
            <a:xfrm>
              <a:off x="6904933" y="9134572"/>
              <a:ext cx="240029" cy="0"/>
            </a:xfrm>
            <a:custGeom>
              <a:avLst/>
              <a:gdLst/>
              <a:ahLst/>
              <a:cxnLst/>
              <a:rect l="l" t="t" r="r" b="b"/>
              <a:pathLst>
                <a:path w="240029">
                  <a:moveTo>
                    <a:pt x="0" y="0"/>
                  </a:moveTo>
                  <a:lnTo>
                    <a:pt x="239801" y="0"/>
                  </a:lnTo>
                </a:path>
              </a:pathLst>
            </a:custGeom>
            <a:ln w="3301">
              <a:solidFill>
                <a:srgbClr val="3DA9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7" name="object 1577"/>
            <p:cNvSpPr/>
            <p:nvPr/>
          </p:nvSpPr>
          <p:spPr>
            <a:xfrm>
              <a:off x="6905238" y="9134572"/>
              <a:ext cx="239395" cy="0"/>
            </a:xfrm>
            <a:custGeom>
              <a:avLst/>
              <a:gdLst/>
              <a:ahLst/>
              <a:cxnLst/>
              <a:rect l="l" t="t" r="r" b="b"/>
              <a:pathLst>
                <a:path w="239395">
                  <a:moveTo>
                    <a:pt x="0" y="0"/>
                  </a:moveTo>
                  <a:lnTo>
                    <a:pt x="239191" y="0"/>
                  </a:lnTo>
                </a:path>
              </a:pathLst>
            </a:custGeom>
            <a:ln w="3301">
              <a:solidFill>
                <a:srgbClr val="3EAA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8" name="object 1578"/>
            <p:cNvSpPr/>
            <p:nvPr/>
          </p:nvSpPr>
          <p:spPr>
            <a:xfrm>
              <a:off x="6905555" y="9134572"/>
              <a:ext cx="238760" cy="0"/>
            </a:xfrm>
            <a:custGeom>
              <a:avLst/>
              <a:gdLst/>
              <a:ahLst/>
              <a:cxnLst/>
              <a:rect l="l" t="t" r="r" b="b"/>
              <a:pathLst>
                <a:path w="238759">
                  <a:moveTo>
                    <a:pt x="0" y="0"/>
                  </a:moveTo>
                  <a:lnTo>
                    <a:pt x="238556" y="0"/>
                  </a:lnTo>
                </a:path>
              </a:pathLst>
            </a:custGeom>
            <a:ln w="3301">
              <a:solidFill>
                <a:srgbClr val="3FABB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9" name="object 1579"/>
            <p:cNvSpPr/>
            <p:nvPr/>
          </p:nvSpPr>
          <p:spPr>
            <a:xfrm>
              <a:off x="6905872" y="9134572"/>
              <a:ext cx="238125" cy="0"/>
            </a:xfrm>
            <a:custGeom>
              <a:avLst/>
              <a:gdLst/>
              <a:ahLst/>
              <a:cxnLst/>
              <a:rect l="l" t="t" r="r" b="b"/>
              <a:pathLst>
                <a:path w="238125">
                  <a:moveTo>
                    <a:pt x="0" y="0"/>
                  </a:moveTo>
                  <a:lnTo>
                    <a:pt x="237921" y="0"/>
                  </a:lnTo>
                </a:path>
              </a:pathLst>
            </a:custGeom>
            <a:ln w="3301">
              <a:solidFill>
                <a:srgbClr val="3EACB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0" name="object 1580"/>
            <p:cNvSpPr/>
            <p:nvPr/>
          </p:nvSpPr>
          <p:spPr>
            <a:xfrm>
              <a:off x="6906190" y="9134572"/>
              <a:ext cx="237490" cy="0"/>
            </a:xfrm>
            <a:custGeom>
              <a:avLst/>
              <a:gdLst/>
              <a:ahLst/>
              <a:cxnLst/>
              <a:rect l="l" t="t" r="r" b="b"/>
              <a:pathLst>
                <a:path w="237490">
                  <a:moveTo>
                    <a:pt x="0" y="0"/>
                  </a:moveTo>
                  <a:lnTo>
                    <a:pt x="237286" y="0"/>
                  </a:lnTo>
                </a:path>
              </a:pathLst>
            </a:custGeom>
            <a:ln w="3301">
              <a:solidFill>
                <a:srgbClr val="3DADB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1" name="object 1581"/>
            <p:cNvSpPr/>
            <p:nvPr/>
          </p:nvSpPr>
          <p:spPr>
            <a:xfrm>
              <a:off x="6906495" y="9134572"/>
              <a:ext cx="236854" cy="0"/>
            </a:xfrm>
            <a:custGeom>
              <a:avLst/>
              <a:gdLst/>
              <a:ahLst/>
              <a:cxnLst/>
              <a:rect l="l" t="t" r="r" b="b"/>
              <a:pathLst>
                <a:path w="236854">
                  <a:moveTo>
                    <a:pt x="0" y="0"/>
                  </a:moveTo>
                  <a:lnTo>
                    <a:pt x="236677" y="0"/>
                  </a:lnTo>
                </a:path>
              </a:pathLst>
            </a:custGeom>
            <a:ln w="3301">
              <a:solidFill>
                <a:srgbClr val="3CAEB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2" name="object 1582"/>
            <p:cNvSpPr/>
            <p:nvPr/>
          </p:nvSpPr>
          <p:spPr>
            <a:xfrm>
              <a:off x="6906813" y="9134572"/>
              <a:ext cx="236220" cy="0"/>
            </a:xfrm>
            <a:custGeom>
              <a:avLst/>
              <a:gdLst/>
              <a:ahLst/>
              <a:cxnLst/>
              <a:rect l="l" t="t" r="r" b="b"/>
              <a:pathLst>
                <a:path w="236220">
                  <a:moveTo>
                    <a:pt x="0" y="0"/>
                  </a:moveTo>
                  <a:lnTo>
                    <a:pt x="236041" y="0"/>
                  </a:lnTo>
                </a:path>
              </a:pathLst>
            </a:custGeom>
            <a:ln w="3301">
              <a:solidFill>
                <a:srgbClr val="3DAFB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3" name="object 1583"/>
            <p:cNvSpPr/>
            <p:nvPr/>
          </p:nvSpPr>
          <p:spPr>
            <a:xfrm>
              <a:off x="6907131" y="9134572"/>
              <a:ext cx="235585" cy="0"/>
            </a:xfrm>
            <a:custGeom>
              <a:avLst/>
              <a:gdLst/>
              <a:ahLst/>
              <a:cxnLst/>
              <a:rect l="l" t="t" r="r" b="b"/>
              <a:pathLst>
                <a:path w="235584">
                  <a:moveTo>
                    <a:pt x="0" y="0"/>
                  </a:moveTo>
                  <a:lnTo>
                    <a:pt x="235406" y="0"/>
                  </a:lnTo>
                </a:path>
              </a:pathLst>
            </a:custGeom>
            <a:ln w="3301">
              <a:solidFill>
                <a:srgbClr val="3EB0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4" name="object 1584"/>
            <p:cNvSpPr/>
            <p:nvPr/>
          </p:nvSpPr>
          <p:spPr>
            <a:xfrm>
              <a:off x="6907435" y="9134572"/>
              <a:ext cx="234950" cy="0"/>
            </a:xfrm>
            <a:custGeom>
              <a:avLst/>
              <a:gdLst/>
              <a:ahLst/>
              <a:cxnLst/>
              <a:rect l="l" t="t" r="r" b="b"/>
              <a:pathLst>
                <a:path w="234950">
                  <a:moveTo>
                    <a:pt x="0" y="0"/>
                  </a:moveTo>
                  <a:lnTo>
                    <a:pt x="234796" y="0"/>
                  </a:lnTo>
                </a:path>
              </a:pathLst>
            </a:custGeom>
            <a:ln w="3301">
              <a:solidFill>
                <a:srgbClr val="3CB1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5" name="object 1585"/>
            <p:cNvSpPr/>
            <p:nvPr/>
          </p:nvSpPr>
          <p:spPr>
            <a:xfrm>
              <a:off x="6907753" y="9134572"/>
              <a:ext cx="234315" cy="0"/>
            </a:xfrm>
            <a:custGeom>
              <a:avLst/>
              <a:gdLst/>
              <a:ahLst/>
              <a:cxnLst/>
              <a:rect l="l" t="t" r="r" b="b"/>
              <a:pathLst>
                <a:path w="234315">
                  <a:moveTo>
                    <a:pt x="0" y="0"/>
                  </a:moveTo>
                  <a:lnTo>
                    <a:pt x="234160" y="0"/>
                  </a:lnTo>
                </a:path>
              </a:pathLst>
            </a:custGeom>
            <a:ln w="3301">
              <a:solidFill>
                <a:srgbClr val="3EB2B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6" name="object 1586"/>
            <p:cNvSpPr/>
            <p:nvPr/>
          </p:nvSpPr>
          <p:spPr>
            <a:xfrm>
              <a:off x="6908071" y="9134572"/>
              <a:ext cx="233679" cy="0"/>
            </a:xfrm>
            <a:custGeom>
              <a:avLst/>
              <a:gdLst/>
              <a:ahLst/>
              <a:cxnLst/>
              <a:rect l="l" t="t" r="r" b="b"/>
              <a:pathLst>
                <a:path w="233679">
                  <a:moveTo>
                    <a:pt x="0" y="0"/>
                  </a:moveTo>
                  <a:lnTo>
                    <a:pt x="233525" y="0"/>
                  </a:lnTo>
                </a:path>
              </a:pathLst>
            </a:custGeom>
            <a:ln w="3301">
              <a:solidFill>
                <a:srgbClr val="3EB3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7" name="object 1587"/>
            <p:cNvSpPr/>
            <p:nvPr/>
          </p:nvSpPr>
          <p:spPr>
            <a:xfrm>
              <a:off x="6908375" y="9134572"/>
              <a:ext cx="233045" cy="0"/>
            </a:xfrm>
            <a:custGeom>
              <a:avLst/>
              <a:gdLst/>
              <a:ahLst/>
              <a:cxnLst/>
              <a:rect l="l" t="t" r="r" b="b"/>
              <a:pathLst>
                <a:path w="233045">
                  <a:moveTo>
                    <a:pt x="0" y="0"/>
                  </a:moveTo>
                  <a:lnTo>
                    <a:pt x="232916" y="0"/>
                  </a:lnTo>
                </a:path>
              </a:pathLst>
            </a:custGeom>
            <a:ln w="3301">
              <a:solidFill>
                <a:srgbClr val="3DB4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8" name="object 1588"/>
            <p:cNvSpPr/>
            <p:nvPr/>
          </p:nvSpPr>
          <p:spPr>
            <a:xfrm>
              <a:off x="6908693" y="9134572"/>
              <a:ext cx="232410" cy="0"/>
            </a:xfrm>
            <a:custGeom>
              <a:avLst/>
              <a:gdLst/>
              <a:ahLst/>
              <a:cxnLst/>
              <a:rect l="l" t="t" r="r" b="b"/>
              <a:pathLst>
                <a:path w="232409">
                  <a:moveTo>
                    <a:pt x="0" y="0"/>
                  </a:moveTo>
                  <a:lnTo>
                    <a:pt x="232280" y="0"/>
                  </a:lnTo>
                </a:path>
              </a:pathLst>
            </a:custGeom>
            <a:ln w="3301">
              <a:solidFill>
                <a:srgbClr val="3CB5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9" name="object 1589"/>
            <p:cNvSpPr/>
            <p:nvPr/>
          </p:nvSpPr>
          <p:spPr>
            <a:xfrm>
              <a:off x="6909011" y="9134572"/>
              <a:ext cx="231775" cy="0"/>
            </a:xfrm>
            <a:custGeom>
              <a:avLst/>
              <a:gdLst/>
              <a:ahLst/>
              <a:cxnLst/>
              <a:rect l="l" t="t" r="r" b="b"/>
              <a:pathLst>
                <a:path w="231775">
                  <a:moveTo>
                    <a:pt x="0" y="0"/>
                  </a:moveTo>
                  <a:lnTo>
                    <a:pt x="231645" y="0"/>
                  </a:lnTo>
                </a:path>
              </a:pathLst>
            </a:custGeom>
            <a:ln w="3301">
              <a:solidFill>
                <a:srgbClr val="3DB5B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0" name="object 1590"/>
            <p:cNvSpPr/>
            <p:nvPr/>
          </p:nvSpPr>
          <p:spPr>
            <a:xfrm>
              <a:off x="6909329" y="9134572"/>
              <a:ext cx="231140" cy="0"/>
            </a:xfrm>
            <a:custGeom>
              <a:avLst/>
              <a:gdLst/>
              <a:ahLst/>
              <a:cxnLst/>
              <a:rect l="l" t="t" r="r" b="b"/>
              <a:pathLst>
                <a:path w="231140">
                  <a:moveTo>
                    <a:pt x="0" y="0"/>
                  </a:moveTo>
                  <a:lnTo>
                    <a:pt x="231010" y="0"/>
                  </a:lnTo>
                </a:path>
              </a:pathLst>
            </a:custGeom>
            <a:ln w="3301">
              <a:solidFill>
                <a:srgbClr val="3EB6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1" name="object 1591"/>
            <p:cNvSpPr/>
            <p:nvPr/>
          </p:nvSpPr>
          <p:spPr>
            <a:xfrm>
              <a:off x="6909633" y="9134572"/>
              <a:ext cx="230504" cy="0"/>
            </a:xfrm>
            <a:custGeom>
              <a:avLst/>
              <a:gdLst/>
              <a:ahLst/>
              <a:cxnLst/>
              <a:rect l="l" t="t" r="r" b="b"/>
              <a:pathLst>
                <a:path w="230504">
                  <a:moveTo>
                    <a:pt x="0" y="0"/>
                  </a:moveTo>
                  <a:lnTo>
                    <a:pt x="230399" y="0"/>
                  </a:lnTo>
                </a:path>
              </a:pathLst>
            </a:custGeom>
            <a:ln w="3301">
              <a:solidFill>
                <a:srgbClr val="3FB8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2" name="object 1592"/>
            <p:cNvSpPr/>
            <p:nvPr/>
          </p:nvSpPr>
          <p:spPr>
            <a:xfrm>
              <a:off x="6909951" y="9134572"/>
              <a:ext cx="229870" cy="0"/>
            </a:xfrm>
            <a:custGeom>
              <a:avLst/>
              <a:gdLst/>
              <a:ahLst/>
              <a:cxnLst/>
              <a:rect l="l" t="t" r="r" b="b"/>
              <a:pathLst>
                <a:path w="229870">
                  <a:moveTo>
                    <a:pt x="0" y="0"/>
                  </a:moveTo>
                  <a:lnTo>
                    <a:pt x="229764" y="0"/>
                  </a:lnTo>
                </a:path>
              </a:pathLst>
            </a:custGeom>
            <a:ln w="3301">
              <a:solidFill>
                <a:srgbClr val="40B9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3" name="object 1593"/>
            <p:cNvSpPr/>
            <p:nvPr/>
          </p:nvSpPr>
          <p:spPr>
            <a:xfrm>
              <a:off x="6910269" y="9134572"/>
              <a:ext cx="229235" cy="0"/>
            </a:xfrm>
            <a:custGeom>
              <a:avLst/>
              <a:gdLst/>
              <a:ahLst/>
              <a:cxnLst/>
              <a:rect l="l" t="t" r="r" b="b"/>
              <a:pathLst>
                <a:path w="229234">
                  <a:moveTo>
                    <a:pt x="0" y="0"/>
                  </a:moveTo>
                  <a:lnTo>
                    <a:pt x="229129" y="0"/>
                  </a:lnTo>
                </a:path>
              </a:pathLst>
            </a:custGeom>
            <a:ln w="3301">
              <a:solidFill>
                <a:srgbClr val="40BAC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4" name="object 1594"/>
            <p:cNvSpPr/>
            <p:nvPr/>
          </p:nvSpPr>
          <p:spPr>
            <a:xfrm>
              <a:off x="6910574" y="9134572"/>
              <a:ext cx="228600" cy="0"/>
            </a:xfrm>
            <a:custGeom>
              <a:avLst/>
              <a:gdLst/>
              <a:ahLst/>
              <a:cxnLst/>
              <a:rect l="l" t="t" r="r" b="b"/>
              <a:pathLst>
                <a:path w="228600">
                  <a:moveTo>
                    <a:pt x="0" y="0"/>
                  </a:moveTo>
                  <a:lnTo>
                    <a:pt x="228519" y="0"/>
                  </a:lnTo>
                </a:path>
              </a:pathLst>
            </a:custGeom>
            <a:ln w="3301">
              <a:solidFill>
                <a:srgbClr val="41BBC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5" name="object 1595"/>
            <p:cNvSpPr/>
            <p:nvPr/>
          </p:nvSpPr>
          <p:spPr>
            <a:xfrm>
              <a:off x="6910892" y="9134572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884" y="0"/>
                  </a:lnTo>
                </a:path>
              </a:pathLst>
            </a:custGeom>
            <a:ln w="3301">
              <a:solidFill>
                <a:srgbClr val="43BCC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6" name="object 1596"/>
            <p:cNvSpPr/>
            <p:nvPr/>
          </p:nvSpPr>
          <p:spPr>
            <a:xfrm>
              <a:off x="6911209" y="9134572"/>
              <a:ext cx="227329" cy="0"/>
            </a:xfrm>
            <a:custGeom>
              <a:avLst/>
              <a:gdLst/>
              <a:ahLst/>
              <a:cxnLst/>
              <a:rect l="l" t="t" r="r" b="b"/>
              <a:pathLst>
                <a:path w="227329">
                  <a:moveTo>
                    <a:pt x="0" y="0"/>
                  </a:moveTo>
                  <a:lnTo>
                    <a:pt x="227249" y="0"/>
                  </a:lnTo>
                </a:path>
              </a:pathLst>
            </a:custGeom>
            <a:ln w="3301">
              <a:solidFill>
                <a:srgbClr val="44BDC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7" name="object 1597"/>
            <p:cNvSpPr/>
            <p:nvPr/>
          </p:nvSpPr>
          <p:spPr>
            <a:xfrm>
              <a:off x="6911526" y="9134572"/>
              <a:ext cx="226695" cy="0"/>
            </a:xfrm>
            <a:custGeom>
              <a:avLst/>
              <a:gdLst/>
              <a:ahLst/>
              <a:cxnLst/>
              <a:rect l="l" t="t" r="r" b="b"/>
              <a:pathLst>
                <a:path w="226695">
                  <a:moveTo>
                    <a:pt x="0" y="0"/>
                  </a:moveTo>
                  <a:lnTo>
                    <a:pt x="226626" y="0"/>
                  </a:lnTo>
                </a:path>
              </a:pathLst>
            </a:custGeom>
            <a:ln w="3301">
              <a:solidFill>
                <a:srgbClr val="45BE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8" name="object 1598"/>
            <p:cNvSpPr/>
            <p:nvPr/>
          </p:nvSpPr>
          <p:spPr>
            <a:xfrm>
              <a:off x="6911832" y="9134572"/>
              <a:ext cx="226060" cy="0"/>
            </a:xfrm>
            <a:custGeom>
              <a:avLst/>
              <a:gdLst/>
              <a:ahLst/>
              <a:cxnLst/>
              <a:rect l="l" t="t" r="r" b="b"/>
              <a:pathLst>
                <a:path w="226059">
                  <a:moveTo>
                    <a:pt x="0" y="0"/>
                  </a:moveTo>
                  <a:lnTo>
                    <a:pt x="226003" y="0"/>
                  </a:lnTo>
                </a:path>
              </a:pathLst>
            </a:custGeom>
            <a:ln w="3301">
              <a:solidFill>
                <a:srgbClr val="44BF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9" name="object 1599"/>
            <p:cNvSpPr/>
            <p:nvPr/>
          </p:nvSpPr>
          <p:spPr>
            <a:xfrm>
              <a:off x="6912149" y="9134572"/>
              <a:ext cx="225425" cy="0"/>
            </a:xfrm>
            <a:custGeom>
              <a:avLst/>
              <a:gdLst/>
              <a:ahLst/>
              <a:cxnLst/>
              <a:rect l="l" t="t" r="r" b="b"/>
              <a:pathLst>
                <a:path w="225425">
                  <a:moveTo>
                    <a:pt x="0" y="0"/>
                  </a:moveTo>
                  <a:lnTo>
                    <a:pt x="225368" y="0"/>
                  </a:lnTo>
                </a:path>
              </a:pathLst>
            </a:custGeom>
            <a:ln w="3301">
              <a:solidFill>
                <a:srgbClr val="44C0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0" name="object 1600"/>
            <p:cNvSpPr/>
            <p:nvPr/>
          </p:nvSpPr>
          <p:spPr>
            <a:xfrm>
              <a:off x="6912467" y="9134572"/>
              <a:ext cx="224790" cy="0"/>
            </a:xfrm>
            <a:custGeom>
              <a:avLst/>
              <a:gdLst/>
              <a:ahLst/>
              <a:cxnLst/>
              <a:rect l="l" t="t" r="r" b="b"/>
              <a:pathLst>
                <a:path w="224790">
                  <a:moveTo>
                    <a:pt x="0" y="0"/>
                  </a:moveTo>
                  <a:lnTo>
                    <a:pt x="224734" y="0"/>
                  </a:lnTo>
                </a:path>
              </a:pathLst>
            </a:custGeom>
            <a:ln w="3301">
              <a:solidFill>
                <a:srgbClr val="44C2C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1" name="object 1601"/>
            <p:cNvSpPr/>
            <p:nvPr/>
          </p:nvSpPr>
          <p:spPr>
            <a:xfrm>
              <a:off x="6912772" y="9134572"/>
              <a:ext cx="224154" cy="0"/>
            </a:xfrm>
            <a:custGeom>
              <a:avLst/>
              <a:gdLst/>
              <a:ahLst/>
              <a:cxnLst/>
              <a:rect l="l" t="t" r="r" b="b"/>
              <a:pathLst>
                <a:path w="224154">
                  <a:moveTo>
                    <a:pt x="0" y="0"/>
                  </a:moveTo>
                  <a:lnTo>
                    <a:pt x="224123" y="0"/>
                  </a:lnTo>
                </a:path>
              </a:pathLst>
            </a:custGeom>
            <a:ln w="3301">
              <a:solidFill>
                <a:srgbClr val="46C2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2" name="object 1602"/>
            <p:cNvSpPr/>
            <p:nvPr/>
          </p:nvSpPr>
          <p:spPr>
            <a:xfrm>
              <a:off x="6913089" y="9134572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20">
                  <a:moveTo>
                    <a:pt x="0" y="0"/>
                  </a:moveTo>
                  <a:lnTo>
                    <a:pt x="223488" y="0"/>
                  </a:lnTo>
                </a:path>
              </a:pathLst>
            </a:custGeom>
            <a:ln w="3301">
              <a:solidFill>
                <a:srgbClr val="48C2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3" name="object 1603"/>
            <p:cNvSpPr/>
            <p:nvPr/>
          </p:nvSpPr>
          <p:spPr>
            <a:xfrm>
              <a:off x="6913408" y="9134572"/>
              <a:ext cx="222885" cy="0"/>
            </a:xfrm>
            <a:custGeom>
              <a:avLst/>
              <a:gdLst/>
              <a:ahLst/>
              <a:cxnLst/>
              <a:rect l="l" t="t" r="r" b="b"/>
              <a:pathLst>
                <a:path w="222884">
                  <a:moveTo>
                    <a:pt x="0" y="0"/>
                  </a:moveTo>
                  <a:lnTo>
                    <a:pt x="222852" y="0"/>
                  </a:lnTo>
                </a:path>
              </a:pathLst>
            </a:custGeom>
            <a:ln w="3301">
              <a:solidFill>
                <a:srgbClr val="48C2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4" name="object 1604"/>
            <p:cNvSpPr/>
            <p:nvPr/>
          </p:nvSpPr>
          <p:spPr>
            <a:xfrm>
              <a:off x="6913712" y="9134572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>
                  <a:moveTo>
                    <a:pt x="0" y="0"/>
                  </a:moveTo>
                  <a:lnTo>
                    <a:pt x="222242" y="0"/>
                  </a:lnTo>
                </a:path>
              </a:pathLst>
            </a:custGeom>
            <a:ln w="3301">
              <a:solidFill>
                <a:srgbClr val="4AC3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5" name="object 1605"/>
            <p:cNvSpPr/>
            <p:nvPr/>
          </p:nvSpPr>
          <p:spPr>
            <a:xfrm>
              <a:off x="6914029" y="9134572"/>
              <a:ext cx="221615" cy="0"/>
            </a:xfrm>
            <a:custGeom>
              <a:avLst/>
              <a:gdLst/>
              <a:ahLst/>
              <a:cxnLst/>
              <a:rect l="l" t="t" r="r" b="b"/>
              <a:pathLst>
                <a:path w="221615">
                  <a:moveTo>
                    <a:pt x="0" y="0"/>
                  </a:moveTo>
                  <a:lnTo>
                    <a:pt x="221607" y="0"/>
                  </a:lnTo>
                </a:path>
              </a:pathLst>
            </a:custGeom>
            <a:ln w="3301">
              <a:solidFill>
                <a:srgbClr val="4BC3C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6" name="object 1606"/>
            <p:cNvSpPr/>
            <p:nvPr/>
          </p:nvSpPr>
          <p:spPr>
            <a:xfrm>
              <a:off x="6914348" y="9134572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0" y="0"/>
                  </a:moveTo>
                  <a:lnTo>
                    <a:pt x="220972" y="0"/>
                  </a:lnTo>
                </a:path>
              </a:pathLst>
            </a:custGeom>
            <a:ln w="3301">
              <a:solidFill>
                <a:srgbClr val="4DC3C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7" name="object 1607"/>
            <p:cNvSpPr/>
            <p:nvPr/>
          </p:nvSpPr>
          <p:spPr>
            <a:xfrm>
              <a:off x="6914664" y="9134572"/>
              <a:ext cx="220345" cy="0"/>
            </a:xfrm>
            <a:custGeom>
              <a:avLst/>
              <a:gdLst/>
              <a:ahLst/>
              <a:cxnLst/>
              <a:rect l="l" t="t" r="r" b="b"/>
              <a:pathLst>
                <a:path w="220345">
                  <a:moveTo>
                    <a:pt x="0" y="0"/>
                  </a:moveTo>
                  <a:lnTo>
                    <a:pt x="220338" y="0"/>
                  </a:lnTo>
                </a:path>
              </a:pathLst>
            </a:custGeom>
            <a:ln w="3301">
              <a:solidFill>
                <a:srgbClr val="4DC3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8" name="object 1608"/>
            <p:cNvSpPr/>
            <p:nvPr/>
          </p:nvSpPr>
          <p:spPr>
            <a:xfrm>
              <a:off x="6914970" y="9134572"/>
              <a:ext cx="220345" cy="0"/>
            </a:xfrm>
            <a:custGeom>
              <a:avLst/>
              <a:gdLst/>
              <a:ahLst/>
              <a:cxnLst/>
              <a:rect l="l" t="t" r="r" b="b"/>
              <a:pathLst>
                <a:path w="220345">
                  <a:moveTo>
                    <a:pt x="0" y="0"/>
                  </a:moveTo>
                  <a:lnTo>
                    <a:pt x="219726" y="0"/>
                  </a:lnTo>
                </a:path>
              </a:pathLst>
            </a:custGeom>
            <a:ln w="3301">
              <a:solidFill>
                <a:srgbClr val="4FC4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9" name="object 1609"/>
            <p:cNvSpPr/>
            <p:nvPr/>
          </p:nvSpPr>
          <p:spPr>
            <a:xfrm>
              <a:off x="6915288" y="9134572"/>
              <a:ext cx="219710" cy="0"/>
            </a:xfrm>
            <a:custGeom>
              <a:avLst/>
              <a:gdLst/>
              <a:ahLst/>
              <a:cxnLst/>
              <a:rect l="l" t="t" r="r" b="b"/>
              <a:pathLst>
                <a:path w="219709">
                  <a:moveTo>
                    <a:pt x="0" y="0"/>
                  </a:moveTo>
                  <a:lnTo>
                    <a:pt x="219091" y="0"/>
                  </a:lnTo>
                </a:path>
              </a:pathLst>
            </a:custGeom>
            <a:ln w="3301">
              <a:solidFill>
                <a:srgbClr val="50C4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0" name="object 1610"/>
            <p:cNvSpPr/>
            <p:nvPr/>
          </p:nvSpPr>
          <p:spPr>
            <a:xfrm>
              <a:off x="6915604" y="9134572"/>
              <a:ext cx="219075" cy="0"/>
            </a:xfrm>
            <a:custGeom>
              <a:avLst/>
              <a:gdLst/>
              <a:ahLst/>
              <a:cxnLst/>
              <a:rect l="l" t="t" r="r" b="b"/>
              <a:pathLst>
                <a:path w="219075">
                  <a:moveTo>
                    <a:pt x="0" y="0"/>
                  </a:moveTo>
                  <a:lnTo>
                    <a:pt x="218458" y="0"/>
                  </a:lnTo>
                </a:path>
              </a:pathLst>
            </a:custGeom>
            <a:ln w="3301">
              <a:solidFill>
                <a:srgbClr val="52C4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1" name="object 1611"/>
            <p:cNvSpPr/>
            <p:nvPr/>
          </p:nvSpPr>
          <p:spPr>
            <a:xfrm>
              <a:off x="6915910" y="9134572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40">
                  <a:moveTo>
                    <a:pt x="0" y="0"/>
                  </a:moveTo>
                  <a:lnTo>
                    <a:pt x="217846" y="0"/>
                  </a:lnTo>
                </a:path>
              </a:pathLst>
            </a:custGeom>
            <a:ln w="3301">
              <a:solidFill>
                <a:srgbClr val="52C4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2" name="object 1612"/>
            <p:cNvSpPr/>
            <p:nvPr/>
          </p:nvSpPr>
          <p:spPr>
            <a:xfrm>
              <a:off x="6916228" y="9134572"/>
              <a:ext cx="217804" cy="0"/>
            </a:xfrm>
            <a:custGeom>
              <a:avLst/>
              <a:gdLst/>
              <a:ahLst/>
              <a:cxnLst/>
              <a:rect l="l" t="t" r="r" b="b"/>
              <a:pathLst>
                <a:path w="217804">
                  <a:moveTo>
                    <a:pt x="0" y="0"/>
                  </a:moveTo>
                  <a:lnTo>
                    <a:pt x="217210" y="0"/>
                  </a:lnTo>
                </a:path>
              </a:pathLst>
            </a:custGeom>
            <a:ln w="3301">
              <a:solidFill>
                <a:srgbClr val="54C4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3" name="object 1613"/>
            <p:cNvSpPr/>
            <p:nvPr/>
          </p:nvSpPr>
          <p:spPr>
            <a:xfrm>
              <a:off x="6916545" y="9134572"/>
              <a:ext cx="217170" cy="0"/>
            </a:xfrm>
            <a:custGeom>
              <a:avLst/>
              <a:gdLst/>
              <a:ahLst/>
              <a:cxnLst/>
              <a:rect l="l" t="t" r="r" b="b"/>
              <a:pathLst>
                <a:path w="217170">
                  <a:moveTo>
                    <a:pt x="0" y="0"/>
                  </a:moveTo>
                  <a:lnTo>
                    <a:pt x="216575" y="0"/>
                  </a:lnTo>
                </a:path>
              </a:pathLst>
            </a:custGeom>
            <a:ln w="3301">
              <a:solidFill>
                <a:srgbClr val="55C5C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4" name="object 1614"/>
            <p:cNvSpPr/>
            <p:nvPr/>
          </p:nvSpPr>
          <p:spPr>
            <a:xfrm>
              <a:off x="6916851" y="913457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5965" y="0"/>
                  </a:lnTo>
                </a:path>
              </a:pathLst>
            </a:custGeom>
            <a:ln w="3301">
              <a:solidFill>
                <a:srgbClr val="56C5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5" name="object 1615"/>
            <p:cNvSpPr/>
            <p:nvPr/>
          </p:nvSpPr>
          <p:spPr>
            <a:xfrm>
              <a:off x="6917169" y="9134572"/>
              <a:ext cx="215900" cy="0"/>
            </a:xfrm>
            <a:custGeom>
              <a:avLst/>
              <a:gdLst/>
              <a:ahLst/>
              <a:cxnLst/>
              <a:rect l="l" t="t" r="r" b="b"/>
              <a:pathLst>
                <a:path w="215900">
                  <a:moveTo>
                    <a:pt x="0" y="0"/>
                  </a:moveTo>
                  <a:lnTo>
                    <a:pt x="215330" y="0"/>
                  </a:lnTo>
                </a:path>
              </a:pathLst>
            </a:custGeom>
            <a:ln w="3301">
              <a:solidFill>
                <a:srgbClr val="57C5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6" name="object 1616"/>
            <p:cNvSpPr/>
            <p:nvPr/>
          </p:nvSpPr>
          <p:spPr>
            <a:xfrm>
              <a:off x="6917486" y="9134572"/>
              <a:ext cx="215265" cy="0"/>
            </a:xfrm>
            <a:custGeom>
              <a:avLst/>
              <a:gdLst/>
              <a:ahLst/>
              <a:cxnLst/>
              <a:rect l="l" t="t" r="r" b="b"/>
              <a:pathLst>
                <a:path w="215265">
                  <a:moveTo>
                    <a:pt x="0" y="0"/>
                  </a:moveTo>
                  <a:lnTo>
                    <a:pt x="214695" y="0"/>
                  </a:lnTo>
                </a:path>
              </a:pathLst>
            </a:custGeom>
            <a:ln w="3301">
              <a:solidFill>
                <a:srgbClr val="57C5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7" name="object 1617"/>
            <p:cNvSpPr/>
            <p:nvPr/>
          </p:nvSpPr>
          <p:spPr>
            <a:xfrm>
              <a:off x="6917803" y="9134572"/>
              <a:ext cx="214629" cy="0"/>
            </a:xfrm>
            <a:custGeom>
              <a:avLst/>
              <a:gdLst/>
              <a:ahLst/>
              <a:cxnLst/>
              <a:rect l="l" t="t" r="r" b="b"/>
              <a:pathLst>
                <a:path w="214629">
                  <a:moveTo>
                    <a:pt x="0" y="0"/>
                  </a:moveTo>
                  <a:lnTo>
                    <a:pt x="214062" y="0"/>
                  </a:lnTo>
                </a:path>
              </a:pathLst>
            </a:custGeom>
            <a:ln w="3301">
              <a:solidFill>
                <a:srgbClr val="59C6C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8" name="object 1618"/>
            <p:cNvSpPr/>
            <p:nvPr/>
          </p:nvSpPr>
          <p:spPr>
            <a:xfrm>
              <a:off x="6918109" y="9134572"/>
              <a:ext cx="213995" cy="0"/>
            </a:xfrm>
            <a:custGeom>
              <a:avLst/>
              <a:gdLst/>
              <a:ahLst/>
              <a:cxnLst/>
              <a:rect l="l" t="t" r="r" b="b"/>
              <a:pathLst>
                <a:path w="213995">
                  <a:moveTo>
                    <a:pt x="0" y="0"/>
                  </a:moveTo>
                  <a:lnTo>
                    <a:pt x="213449" y="0"/>
                  </a:lnTo>
                </a:path>
              </a:pathLst>
            </a:custGeom>
            <a:ln w="3301">
              <a:solidFill>
                <a:srgbClr val="5AC6C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9" name="object 1619"/>
            <p:cNvSpPr/>
            <p:nvPr/>
          </p:nvSpPr>
          <p:spPr>
            <a:xfrm>
              <a:off x="6918426" y="9134572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59">
                  <a:moveTo>
                    <a:pt x="0" y="0"/>
                  </a:moveTo>
                  <a:lnTo>
                    <a:pt x="212814" y="0"/>
                  </a:lnTo>
                </a:path>
              </a:pathLst>
            </a:custGeom>
            <a:ln w="3301">
              <a:solidFill>
                <a:srgbClr val="5CC6C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0" name="object 1620"/>
            <p:cNvSpPr/>
            <p:nvPr/>
          </p:nvSpPr>
          <p:spPr>
            <a:xfrm>
              <a:off x="6918742" y="9134572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182" y="0"/>
                  </a:lnTo>
                </a:path>
              </a:pathLst>
            </a:custGeom>
            <a:ln w="3301">
              <a:solidFill>
                <a:srgbClr val="5DC7C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1" name="object 1621"/>
            <p:cNvSpPr/>
            <p:nvPr/>
          </p:nvSpPr>
          <p:spPr>
            <a:xfrm>
              <a:off x="6919049" y="9134572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90">
                  <a:moveTo>
                    <a:pt x="0" y="0"/>
                  </a:moveTo>
                  <a:lnTo>
                    <a:pt x="211569" y="0"/>
                  </a:lnTo>
                </a:path>
              </a:pathLst>
            </a:custGeom>
            <a:ln w="3301">
              <a:solidFill>
                <a:srgbClr val="5F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2" name="object 1622"/>
            <p:cNvSpPr/>
            <p:nvPr/>
          </p:nvSpPr>
          <p:spPr>
            <a:xfrm>
              <a:off x="6919366" y="9134572"/>
              <a:ext cx="211454" cy="0"/>
            </a:xfrm>
            <a:custGeom>
              <a:avLst/>
              <a:gdLst/>
              <a:ahLst/>
              <a:cxnLst/>
              <a:rect l="l" t="t" r="r" b="b"/>
              <a:pathLst>
                <a:path w="211454">
                  <a:moveTo>
                    <a:pt x="0" y="0"/>
                  </a:moveTo>
                  <a:lnTo>
                    <a:pt x="210934" y="0"/>
                  </a:lnTo>
                </a:path>
              </a:pathLst>
            </a:custGeom>
            <a:ln w="3301">
              <a:solidFill>
                <a:srgbClr val="5FC7C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3" name="object 1623"/>
            <p:cNvSpPr/>
            <p:nvPr/>
          </p:nvSpPr>
          <p:spPr>
            <a:xfrm>
              <a:off x="6919682" y="9134572"/>
              <a:ext cx="210820" cy="0"/>
            </a:xfrm>
            <a:custGeom>
              <a:avLst/>
              <a:gdLst/>
              <a:ahLst/>
              <a:cxnLst/>
              <a:rect l="l" t="t" r="r" b="b"/>
              <a:pathLst>
                <a:path w="210820">
                  <a:moveTo>
                    <a:pt x="0" y="0"/>
                  </a:moveTo>
                  <a:lnTo>
                    <a:pt x="210301" y="0"/>
                  </a:lnTo>
                </a:path>
              </a:pathLst>
            </a:custGeom>
            <a:ln w="3301">
              <a:solidFill>
                <a:srgbClr val="60C7C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4" name="object 1624"/>
            <p:cNvSpPr/>
            <p:nvPr/>
          </p:nvSpPr>
          <p:spPr>
            <a:xfrm>
              <a:off x="6920000" y="9134572"/>
              <a:ext cx="210185" cy="0"/>
            </a:xfrm>
            <a:custGeom>
              <a:avLst/>
              <a:gdLst/>
              <a:ahLst/>
              <a:cxnLst/>
              <a:rect l="l" t="t" r="r" b="b"/>
              <a:pathLst>
                <a:path w="210184">
                  <a:moveTo>
                    <a:pt x="0" y="0"/>
                  </a:moveTo>
                  <a:lnTo>
                    <a:pt x="209666" y="0"/>
                  </a:lnTo>
                </a:path>
              </a:pathLst>
            </a:custGeom>
            <a:ln w="3301">
              <a:solidFill>
                <a:srgbClr val="61C8C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5" name="object 1625"/>
            <p:cNvSpPr/>
            <p:nvPr/>
          </p:nvSpPr>
          <p:spPr>
            <a:xfrm>
              <a:off x="6920306" y="9134572"/>
              <a:ext cx="209550" cy="0"/>
            </a:xfrm>
            <a:custGeom>
              <a:avLst/>
              <a:gdLst/>
              <a:ahLst/>
              <a:cxnLst/>
              <a:rect l="l" t="t" r="r" b="b"/>
              <a:pathLst>
                <a:path w="209550">
                  <a:moveTo>
                    <a:pt x="0" y="0"/>
                  </a:moveTo>
                  <a:lnTo>
                    <a:pt x="209053" y="0"/>
                  </a:lnTo>
                </a:path>
              </a:pathLst>
            </a:custGeom>
            <a:ln w="3301">
              <a:solidFill>
                <a:srgbClr val="62C8D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6" name="object 1626"/>
            <p:cNvSpPr/>
            <p:nvPr/>
          </p:nvSpPr>
          <p:spPr>
            <a:xfrm>
              <a:off x="6920625" y="9134572"/>
              <a:ext cx="208915" cy="0"/>
            </a:xfrm>
            <a:custGeom>
              <a:avLst/>
              <a:gdLst/>
              <a:ahLst/>
              <a:cxnLst/>
              <a:rect l="l" t="t" r="r" b="b"/>
              <a:pathLst>
                <a:path w="208915">
                  <a:moveTo>
                    <a:pt x="0" y="0"/>
                  </a:moveTo>
                  <a:lnTo>
                    <a:pt x="208417" y="0"/>
                  </a:lnTo>
                </a:path>
              </a:pathLst>
            </a:custGeom>
            <a:ln w="3301">
              <a:solidFill>
                <a:srgbClr val="64C8D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7" name="object 1627"/>
            <p:cNvSpPr/>
            <p:nvPr/>
          </p:nvSpPr>
          <p:spPr>
            <a:xfrm>
              <a:off x="6920941" y="9134572"/>
              <a:ext cx="208279" cy="0"/>
            </a:xfrm>
            <a:custGeom>
              <a:avLst/>
              <a:gdLst/>
              <a:ahLst/>
              <a:cxnLst/>
              <a:rect l="l" t="t" r="r" b="b"/>
              <a:pathLst>
                <a:path w="208279">
                  <a:moveTo>
                    <a:pt x="0" y="0"/>
                  </a:moveTo>
                  <a:lnTo>
                    <a:pt x="207786" y="0"/>
                  </a:lnTo>
                </a:path>
              </a:pathLst>
            </a:custGeom>
            <a:ln w="3301">
              <a:solidFill>
                <a:srgbClr val="64C8D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8" name="object 1628"/>
            <p:cNvSpPr/>
            <p:nvPr/>
          </p:nvSpPr>
          <p:spPr>
            <a:xfrm>
              <a:off x="6921247" y="9134572"/>
              <a:ext cx="207645" cy="0"/>
            </a:xfrm>
            <a:custGeom>
              <a:avLst/>
              <a:gdLst/>
              <a:ahLst/>
              <a:cxnLst/>
              <a:rect l="l" t="t" r="r" b="b"/>
              <a:pathLst>
                <a:path w="207645">
                  <a:moveTo>
                    <a:pt x="0" y="0"/>
                  </a:moveTo>
                  <a:lnTo>
                    <a:pt x="207172" y="0"/>
                  </a:lnTo>
                </a:path>
              </a:pathLst>
            </a:custGeom>
            <a:ln w="3301">
              <a:solidFill>
                <a:srgbClr val="65C8D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9" name="object 1629"/>
            <p:cNvSpPr/>
            <p:nvPr/>
          </p:nvSpPr>
          <p:spPr>
            <a:xfrm>
              <a:off x="6921565" y="9134572"/>
              <a:ext cx="207010" cy="0"/>
            </a:xfrm>
            <a:custGeom>
              <a:avLst/>
              <a:gdLst/>
              <a:ahLst/>
              <a:cxnLst/>
              <a:rect l="l" t="t" r="r" b="b"/>
              <a:pathLst>
                <a:path w="207009">
                  <a:moveTo>
                    <a:pt x="0" y="0"/>
                  </a:moveTo>
                  <a:lnTo>
                    <a:pt x="206537" y="0"/>
                  </a:lnTo>
                </a:path>
              </a:pathLst>
            </a:custGeom>
            <a:ln w="3301">
              <a:solidFill>
                <a:srgbClr val="66C9D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0" name="object 1630"/>
            <p:cNvSpPr/>
            <p:nvPr/>
          </p:nvSpPr>
          <p:spPr>
            <a:xfrm>
              <a:off x="6921881" y="9134572"/>
              <a:ext cx="206375" cy="0"/>
            </a:xfrm>
            <a:custGeom>
              <a:avLst/>
              <a:gdLst/>
              <a:ahLst/>
              <a:cxnLst/>
              <a:rect l="l" t="t" r="r" b="b"/>
              <a:pathLst>
                <a:path w="206375">
                  <a:moveTo>
                    <a:pt x="0" y="0"/>
                  </a:moveTo>
                  <a:lnTo>
                    <a:pt x="205905" y="0"/>
                  </a:lnTo>
                </a:path>
              </a:pathLst>
            </a:custGeom>
            <a:ln w="3301">
              <a:solidFill>
                <a:srgbClr val="67C9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1" name="object 1631"/>
            <p:cNvSpPr/>
            <p:nvPr/>
          </p:nvSpPr>
          <p:spPr>
            <a:xfrm>
              <a:off x="6922188" y="9134572"/>
              <a:ext cx="205740" cy="0"/>
            </a:xfrm>
            <a:custGeom>
              <a:avLst/>
              <a:gdLst/>
              <a:ahLst/>
              <a:cxnLst/>
              <a:rect l="l" t="t" r="r" b="b"/>
              <a:pathLst>
                <a:path w="205740">
                  <a:moveTo>
                    <a:pt x="0" y="0"/>
                  </a:moveTo>
                  <a:lnTo>
                    <a:pt x="205292" y="0"/>
                  </a:lnTo>
                </a:path>
              </a:pathLst>
            </a:custGeom>
            <a:ln w="3301">
              <a:solidFill>
                <a:srgbClr val="67C9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2" name="object 1632"/>
            <p:cNvSpPr/>
            <p:nvPr/>
          </p:nvSpPr>
          <p:spPr>
            <a:xfrm>
              <a:off x="6922506" y="9134572"/>
              <a:ext cx="205104" cy="0"/>
            </a:xfrm>
            <a:custGeom>
              <a:avLst/>
              <a:gdLst/>
              <a:ahLst/>
              <a:cxnLst/>
              <a:rect l="l" t="t" r="r" b="b"/>
              <a:pathLst>
                <a:path w="205104">
                  <a:moveTo>
                    <a:pt x="0" y="0"/>
                  </a:moveTo>
                  <a:lnTo>
                    <a:pt x="204656" y="0"/>
                  </a:lnTo>
                </a:path>
              </a:pathLst>
            </a:custGeom>
            <a:ln w="3301">
              <a:solidFill>
                <a:srgbClr val="6ACAD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3" name="object 1633"/>
            <p:cNvSpPr/>
            <p:nvPr/>
          </p:nvSpPr>
          <p:spPr>
            <a:xfrm>
              <a:off x="6922821" y="9134572"/>
              <a:ext cx="204470" cy="0"/>
            </a:xfrm>
            <a:custGeom>
              <a:avLst/>
              <a:gdLst/>
              <a:ahLst/>
              <a:cxnLst/>
              <a:rect l="l" t="t" r="r" b="b"/>
              <a:pathLst>
                <a:path w="204470">
                  <a:moveTo>
                    <a:pt x="0" y="0"/>
                  </a:moveTo>
                  <a:lnTo>
                    <a:pt x="204025" y="0"/>
                  </a:lnTo>
                </a:path>
              </a:pathLst>
            </a:custGeom>
            <a:ln w="3301">
              <a:solidFill>
                <a:srgbClr val="69CAD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4" name="object 1634"/>
            <p:cNvSpPr/>
            <p:nvPr/>
          </p:nvSpPr>
          <p:spPr>
            <a:xfrm>
              <a:off x="6923138" y="9134572"/>
              <a:ext cx="203835" cy="0"/>
            </a:xfrm>
            <a:custGeom>
              <a:avLst/>
              <a:gdLst/>
              <a:ahLst/>
              <a:cxnLst/>
              <a:rect l="l" t="t" r="r" b="b"/>
              <a:pathLst>
                <a:path w="203834">
                  <a:moveTo>
                    <a:pt x="0" y="0"/>
                  </a:moveTo>
                  <a:lnTo>
                    <a:pt x="203390" y="0"/>
                  </a:lnTo>
                </a:path>
              </a:pathLst>
            </a:custGeom>
            <a:ln w="3301">
              <a:solidFill>
                <a:srgbClr val="6BCAD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5" name="object 1635"/>
            <p:cNvSpPr/>
            <p:nvPr/>
          </p:nvSpPr>
          <p:spPr>
            <a:xfrm>
              <a:off x="6923446" y="9134572"/>
              <a:ext cx="203200" cy="0"/>
            </a:xfrm>
            <a:custGeom>
              <a:avLst/>
              <a:gdLst/>
              <a:ahLst/>
              <a:cxnLst/>
              <a:rect l="l" t="t" r="r" b="b"/>
              <a:pathLst>
                <a:path w="203200">
                  <a:moveTo>
                    <a:pt x="0" y="0"/>
                  </a:moveTo>
                  <a:lnTo>
                    <a:pt x="202775" y="0"/>
                  </a:lnTo>
                </a:path>
              </a:pathLst>
            </a:custGeom>
            <a:ln w="3301">
              <a:solidFill>
                <a:srgbClr val="6EC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6" name="object 1636"/>
            <p:cNvSpPr/>
            <p:nvPr/>
          </p:nvSpPr>
          <p:spPr>
            <a:xfrm>
              <a:off x="6923860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21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6FC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7" name="object 1637"/>
            <p:cNvSpPr/>
            <p:nvPr/>
          </p:nvSpPr>
          <p:spPr>
            <a:xfrm>
              <a:off x="6923808" y="9134259"/>
              <a:ext cx="202565" cy="0"/>
            </a:xfrm>
            <a:custGeom>
              <a:avLst/>
              <a:gdLst/>
              <a:ahLst/>
              <a:cxnLst/>
              <a:rect l="l" t="t" r="r" b="b"/>
              <a:pathLst>
                <a:path w="202565">
                  <a:moveTo>
                    <a:pt x="0" y="0"/>
                  </a:moveTo>
                  <a:lnTo>
                    <a:pt x="202072" y="0"/>
                  </a:lnTo>
                </a:path>
              </a:pathLst>
            </a:custGeom>
            <a:ln w="3809">
              <a:solidFill>
                <a:srgbClr val="6FC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8" name="object 1638"/>
            <p:cNvSpPr/>
            <p:nvPr/>
          </p:nvSpPr>
          <p:spPr>
            <a:xfrm>
              <a:off x="7125786" y="913678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89" y="0"/>
                  </a:moveTo>
                  <a:lnTo>
                    <a:pt x="0" y="195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6FC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9" name="object 1639"/>
            <p:cNvSpPr/>
            <p:nvPr/>
          </p:nvSpPr>
          <p:spPr>
            <a:xfrm>
              <a:off x="6923777" y="913038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104" y="0"/>
                  </a:moveTo>
                  <a:lnTo>
                    <a:pt x="0" y="1968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6FC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0" name="object 1640"/>
            <p:cNvSpPr/>
            <p:nvPr/>
          </p:nvSpPr>
          <p:spPr>
            <a:xfrm>
              <a:off x="7125786" y="913038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0"/>
                  </a:moveTo>
                  <a:lnTo>
                    <a:pt x="0" y="1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C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1" name="object 1641"/>
            <p:cNvSpPr/>
            <p:nvPr/>
          </p:nvSpPr>
          <p:spPr>
            <a:xfrm>
              <a:off x="6924178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21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6EC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2" name="object 1642"/>
            <p:cNvSpPr/>
            <p:nvPr/>
          </p:nvSpPr>
          <p:spPr>
            <a:xfrm>
              <a:off x="6924126" y="9134259"/>
              <a:ext cx="201930" cy="0"/>
            </a:xfrm>
            <a:custGeom>
              <a:avLst/>
              <a:gdLst/>
              <a:ahLst/>
              <a:cxnLst/>
              <a:rect l="l" t="t" r="r" b="b"/>
              <a:pathLst>
                <a:path w="201929">
                  <a:moveTo>
                    <a:pt x="0" y="0"/>
                  </a:moveTo>
                  <a:lnTo>
                    <a:pt x="201447" y="0"/>
                  </a:lnTo>
                </a:path>
              </a:pathLst>
            </a:custGeom>
            <a:ln w="3809">
              <a:solidFill>
                <a:srgbClr val="6ECBD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3" name="object 1643"/>
            <p:cNvSpPr/>
            <p:nvPr/>
          </p:nvSpPr>
          <p:spPr>
            <a:xfrm>
              <a:off x="7125468" y="913678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104" y="0"/>
                  </a:moveTo>
                  <a:lnTo>
                    <a:pt x="0" y="194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6EC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4" name="object 1644"/>
            <p:cNvSpPr/>
            <p:nvPr/>
          </p:nvSpPr>
          <p:spPr>
            <a:xfrm>
              <a:off x="6924094" y="913039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104" y="0"/>
                  </a:moveTo>
                  <a:lnTo>
                    <a:pt x="0" y="1955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6EC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5" name="object 1645"/>
            <p:cNvSpPr/>
            <p:nvPr/>
          </p:nvSpPr>
          <p:spPr>
            <a:xfrm>
              <a:off x="7125468" y="913039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0"/>
                  </a:moveTo>
                  <a:lnTo>
                    <a:pt x="0" y="19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C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6" name="object 1646"/>
            <p:cNvSpPr/>
            <p:nvPr/>
          </p:nvSpPr>
          <p:spPr>
            <a:xfrm>
              <a:off x="6924443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72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7" name="object 1647"/>
            <p:cNvSpPr/>
            <p:nvPr/>
          </p:nvSpPr>
          <p:spPr>
            <a:xfrm>
              <a:off x="6924407" y="9134259"/>
              <a:ext cx="201295" cy="0"/>
            </a:xfrm>
            <a:custGeom>
              <a:avLst/>
              <a:gdLst/>
              <a:ahLst/>
              <a:cxnLst/>
              <a:rect l="l" t="t" r="r" b="b"/>
              <a:pathLst>
                <a:path w="201295">
                  <a:moveTo>
                    <a:pt x="0" y="0"/>
                  </a:moveTo>
                  <a:lnTo>
                    <a:pt x="200853" y="0"/>
                  </a:lnTo>
                </a:path>
              </a:pathLst>
            </a:custGeom>
            <a:ln w="3809">
              <a:solidFill>
                <a:srgbClr val="70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8" name="object 1648"/>
            <p:cNvSpPr/>
            <p:nvPr/>
          </p:nvSpPr>
          <p:spPr>
            <a:xfrm>
              <a:off x="7125151" y="913678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109" y="0"/>
                  </a:moveTo>
                  <a:lnTo>
                    <a:pt x="0" y="193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9" name="object 1649"/>
            <p:cNvSpPr/>
            <p:nvPr/>
          </p:nvSpPr>
          <p:spPr>
            <a:xfrm>
              <a:off x="6924407" y="913041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109" y="0"/>
                  </a:moveTo>
                  <a:lnTo>
                    <a:pt x="0" y="194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0" name="object 1650"/>
            <p:cNvSpPr/>
            <p:nvPr/>
          </p:nvSpPr>
          <p:spPr>
            <a:xfrm>
              <a:off x="7125151" y="913041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0"/>
                  </a:moveTo>
                  <a:lnTo>
                    <a:pt x="0" y="19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1" name="object 1651"/>
            <p:cNvSpPr/>
            <p:nvPr/>
          </p:nvSpPr>
          <p:spPr>
            <a:xfrm>
              <a:off x="6924802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9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2" name="object 1652"/>
            <p:cNvSpPr/>
            <p:nvPr/>
          </p:nvSpPr>
          <p:spPr>
            <a:xfrm>
              <a:off x="6924753" y="9134259"/>
              <a:ext cx="200660" cy="0"/>
            </a:xfrm>
            <a:custGeom>
              <a:avLst/>
              <a:gdLst/>
              <a:ahLst/>
              <a:cxnLst/>
              <a:rect l="l" t="t" r="r" b="b"/>
              <a:pathLst>
                <a:path w="200659">
                  <a:moveTo>
                    <a:pt x="0" y="0"/>
                  </a:moveTo>
                  <a:lnTo>
                    <a:pt x="200185" y="0"/>
                  </a:lnTo>
                </a:path>
              </a:pathLst>
            </a:custGeom>
            <a:ln w="3809">
              <a:solidFill>
                <a:srgbClr val="70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3" name="object 1653"/>
            <p:cNvSpPr/>
            <p:nvPr/>
          </p:nvSpPr>
          <p:spPr>
            <a:xfrm>
              <a:off x="7124846" y="913678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88" y="0"/>
                  </a:moveTo>
                  <a:lnTo>
                    <a:pt x="0" y="191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4" name="object 1654"/>
            <p:cNvSpPr/>
            <p:nvPr/>
          </p:nvSpPr>
          <p:spPr>
            <a:xfrm>
              <a:off x="6924724" y="913042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96" y="0"/>
                  </a:moveTo>
                  <a:lnTo>
                    <a:pt x="0" y="193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5" name="object 1655"/>
            <p:cNvSpPr/>
            <p:nvPr/>
          </p:nvSpPr>
          <p:spPr>
            <a:xfrm>
              <a:off x="7124846" y="913042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0"/>
                  </a:moveTo>
                  <a:lnTo>
                    <a:pt x="0" y="1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6" name="object 1656"/>
            <p:cNvSpPr/>
            <p:nvPr/>
          </p:nvSpPr>
          <p:spPr>
            <a:xfrm>
              <a:off x="6925070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68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2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7" name="object 1657"/>
            <p:cNvSpPr/>
            <p:nvPr/>
          </p:nvSpPr>
          <p:spPr>
            <a:xfrm>
              <a:off x="6925035" y="9134259"/>
              <a:ext cx="200025" cy="0"/>
            </a:xfrm>
            <a:custGeom>
              <a:avLst/>
              <a:gdLst/>
              <a:ahLst/>
              <a:cxnLst/>
              <a:rect l="l" t="t" r="r" b="b"/>
              <a:pathLst>
                <a:path w="200025">
                  <a:moveTo>
                    <a:pt x="0" y="0"/>
                  </a:moveTo>
                  <a:lnTo>
                    <a:pt x="199598" y="0"/>
                  </a:lnTo>
                </a:path>
              </a:pathLst>
            </a:custGeom>
            <a:ln w="3809">
              <a:solidFill>
                <a:srgbClr val="72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8" name="object 1658"/>
            <p:cNvSpPr/>
            <p:nvPr/>
          </p:nvSpPr>
          <p:spPr>
            <a:xfrm>
              <a:off x="7124529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90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2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9" name="object 1659"/>
            <p:cNvSpPr/>
            <p:nvPr/>
          </p:nvSpPr>
          <p:spPr>
            <a:xfrm>
              <a:off x="6925035" y="913045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4" y="0"/>
                  </a:moveTo>
                  <a:lnTo>
                    <a:pt x="0" y="1905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72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0" name="object 1660"/>
            <p:cNvSpPr/>
            <p:nvPr/>
          </p:nvSpPr>
          <p:spPr>
            <a:xfrm>
              <a:off x="7124529" y="913045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1" name="object 1661"/>
            <p:cNvSpPr/>
            <p:nvPr/>
          </p:nvSpPr>
          <p:spPr>
            <a:xfrm>
              <a:off x="6925436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20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3CC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2" name="object 1662"/>
            <p:cNvSpPr/>
            <p:nvPr/>
          </p:nvSpPr>
          <p:spPr>
            <a:xfrm>
              <a:off x="6925384" y="9134259"/>
              <a:ext cx="199390" cy="0"/>
            </a:xfrm>
            <a:custGeom>
              <a:avLst/>
              <a:gdLst/>
              <a:ahLst/>
              <a:cxnLst/>
              <a:rect l="l" t="t" r="r" b="b"/>
              <a:pathLst>
                <a:path w="199390">
                  <a:moveTo>
                    <a:pt x="0" y="0"/>
                  </a:moveTo>
                  <a:lnTo>
                    <a:pt x="198931" y="0"/>
                  </a:lnTo>
                </a:path>
              </a:pathLst>
            </a:custGeom>
            <a:ln w="3809">
              <a:solidFill>
                <a:srgbClr val="73CC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3" name="object 1663"/>
            <p:cNvSpPr/>
            <p:nvPr/>
          </p:nvSpPr>
          <p:spPr>
            <a:xfrm>
              <a:off x="7124211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92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3CC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4" name="object 1664"/>
            <p:cNvSpPr/>
            <p:nvPr/>
          </p:nvSpPr>
          <p:spPr>
            <a:xfrm>
              <a:off x="6925353" y="913046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92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3CC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5" name="object 1665"/>
            <p:cNvSpPr/>
            <p:nvPr/>
          </p:nvSpPr>
          <p:spPr>
            <a:xfrm>
              <a:off x="7124211" y="913046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C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6" name="object 1666"/>
            <p:cNvSpPr/>
            <p:nvPr/>
          </p:nvSpPr>
          <p:spPr>
            <a:xfrm>
              <a:off x="6925744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7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3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7" name="object 1667"/>
            <p:cNvSpPr/>
            <p:nvPr/>
          </p:nvSpPr>
          <p:spPr>
            <a:xfrm>
              <a:off x="6925700" y="9134259"/>
              <a:ext cx="198755" cy="0"/>
            </a:xfrm>
            <a:custGeom>
              <a:avLst/>
              <a:gdLst/>
              <a:ahLst/>
              <a:cxnLst/>
              <a:rect l="l" t="t" r="r" b="b"/>
              <a:pathLst>
                <a:path w="198754">
                  <a:moveTo>
                    <a:pt x="0" y="0"/>
                  </a:moveTo>
                  <a:lnTo>
                    <a:pt x="198294" y="0"/>
                  </a:lnTo>
                </a:path>
              </a:pathLst>
            </a:custGeom>
            <a:ln w="3809">
              <a:solidFill>
                <a:srgbClr val="73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8" name="object 1668"/>
            <p:cNvSpPr/>
            <p:nvPr/>
          </p:nvSpPr>
          <p:spPr>
            <a:xfrm>
              <a:off x="7123906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7" y="0"/>
                  </a:moveTo>
                  <a:lnTo>
                    <a:pt x="0" y="187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73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9" name="object 1669"/>
            <p:cNvSpPr/>
            <p:nvPr/>
          </p:nvSpPr>
          <p:spPr>
            <a:xfrm>
              <a:off x="6925673" y="913047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7" y="0"/>
                  </a:moveTo>
                  <a:lnTo>
                    <a:pt x="0" y="187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73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0" name="object 1670"/>
            <p:cNvSpPr/>
            <p:nvPr/>
          </p:nvSpPr>
          <p:spPr>
            <a:xfrm>
              <a:off x="7123906" y="913047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1" name="object 1671"/>
            <p:cNvSpPr/>
            <p:nvPr/>
          </p:nvSpPr>
          <p:spPr>
            <a:xfrm>
              <a:off x="6926058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20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4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2" name="object 1672"/>
            <p:cNvSpPr/>
            <p:nvPr/>
          </p:nvSpPr>
          <p:spPr>
            <a:xfrm>
              <a:off x="6926006" y="9134259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197686" y="0"/>
                  </a:lnTo>
                </a:path>
              </a:pathLst>
            </a:custGeom>
            <a:ln w="3809">
              <a:solidFill>
                <a:srgbClr val="74CD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3" name="object 1673"/>
            <p:cNvSpPr/>
            <p:nvPr/>
          </p:nvSpPr>
          <p:spPr>
            <a:xfrm>
              <a:off x="7123589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6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4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4" name="object 1674"/>
            <p:cNvSpPr/>
            <p:nvPr/>
          </p:nvSpPr>
          <p:spPr>
            <a:xfrm>
              <a:off x="6925975" y="913048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6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4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5" name="object 1675"/>
            <p:cNvSpPr/>
            <p:nvPr/>
          </p:nvSpPr>
          <p:spPr>
            <a:xfrm>
              <a:off x="7123589" y="913048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6" name="object 1676"/>
            <p:cNvSpPr/>
            <p:nvPr/>
          </p:nvSpPr>
          <p:spPr>
            <a:xfrm>
              <a:off x="6926376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9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5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7" name="object 1677"/>
            <p:cNvSpPr/>
            <p:nvPr/>
          </p:nvSpPr>
          <p:spPr>
            <a:xfrm>
              <a:off x="6926324" y="9134259"/>
              <a:ext cx="197485" cy="0"/>
            </a:xfrm>
            <a:custGeom>
              <a:avLst/>
              <a:gdLst/>
              <a:ahLst/>
              <a:cxnLst/>
              <a:rect l="l" t="t" r="r" b="b"/>
              <a:pathLst>
                <a:path w="197484">
                  <a:moveTo>
                    <a:pt x="0" y="0"/>
                  </a:moveTo>
                  <a:lnTo>
                    <a:pt x="197050" y="0"/>
                  </a:lnTo>
                </a:path>
              </a:pathLst>
            </a:custGeom>
            <a:ln w="3809">
              <a:solidFill>
                <a:srgbClr val="75CD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8" name="object 1678"/>
            <p:cNvSpPr/>
            <p:nvPr/>
          </p:nvSpPr>
          <p:spPr>
            <a:xfrm>
              <a:off x="7123272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5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5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9" name="object 1679"/>
            <p:cNvSpPr/>
            <p:nvPr/>
          </p:nvSpPr>
          <p:spPr>
            <a:xfrm>
              <a:off x="6926293" y="913050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3" y="0"/>
                  </a:moveTo>
                  <a:lnTo>
                    <a:pt x="0" y="185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75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0" name="object 1680"/>
            <p:cNvSpPr/>
            <p:nvPr/>
          </p:nvSpPr>
          <p:spPr>
            <a:xfrm>
              <a:off x="7123272" y="913050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CD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1" name="object 1681"/>
            <p:cNvSpPr/>
            <p:nvPr/>
          </p:nvSpPr>
          <p:spPr>
            <a:xfrm>
              <a:off x="6926683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8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5CD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2" name="object 1682"/>
            <p:cNvSpPr/>
            <p:nvPr/>
          </p:nvSpPr>
          <p:spPr>
            <a:xfrm>
              <a:off x="6926635" y="9134259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0" y="0"/>
                  </a:moveTo>
                  <a:lnTo>
                    <a:pt x="196423" y="0"/>
                  </a:lnTo>
                </a:path>
              </a:pathLst>
            </a:custGeom>
            <a:ln w="3809">
              <a:solidFill>
                <a:srgbClr val="75CDD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3" name="object 1683"/>
            <p:cNvSpPr/>
            <p:nvPr/>
          </p:nvSpPr>
          <p:spPr>
            <a:xfrm>
              <a:off x="7122966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6" y="0"/>
                  </a:moveTo>
                  <a:lnTo>
                    <a:pt x="0" y="1841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75CD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4" name="object 1684"/>
            <p:cNvSpPr/>
            <p:nvPr/>
          </p:nvSpPr>
          <p:spPr>
            <a:xfrm>
              <a:off x="6926605" y="913051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5" y="0"/>
                  </a:moveTo>
                  <a:lnTo>
                    <a:pt x="0" y="184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5CD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5" name="object 1685"/>
            <p:cNvSpPr/>
            <p:nvPr/>
          </p:nvSpPr>
          <p:spPr>
            <a:xfrm>
              <a:off x="7122966" y="913051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CD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6" name="object 1686"/>
            <p:cNvSpPr/>
            <p:nvPr/>
          </p:nvSpPr>
          <p:spPr>
            <a:xfrm>
              <a:off x="6926999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9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7" name="object 1687"/>
            <p:cNvSpPr/>
            <p:nvPr/>
          </p:nvSpPr>
          <p:spPr>
            <a:xfrm>
              <a:off x="6926946" y="9134259"/>
              <a:ext cx="196215" cy="0"/>
            </a:xfrm>
            <a:custGeom>
              <a:avLst/>
              <a:gdLst/>
              <a:ahLst/>
              <a:cxnLst/>
              <a:rect l="l" t="t" r="r" b="b"/>
              <a:pathLst>
                <a:path w="196215">
                  <a:moveTo>
                    <a:pt x="0" y="0"/>
                  </a:moveTo>
                  <a:lnTo>
                    <a:pt x="195805" y="0"/>
                  </a:lnTo>
                </a:path>
              </a:pathLst>
            </a:custGeom>
            <a:ln w="3809">
              <a:solidFill>
                <a:srgbClr val="76CE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8" name="object 1688"/>
            <p:cNvSpPr/>
            <p:nvPr/>
          </p:nvSpPr>
          <p:spPr>
            <a:xfrm>
              <a:off x="7122649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2" y="0"/>
                  </a:moveTo>
                  <a:lnTo>
                    <a:pt x="0" y="1828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9" name="object 1689"/>
            <p:cNvSpPr/>
            <p:nvPr/>
          </p:nvSpPr>
          <p:spPr>
            <a:xfrm>
              <a:off x="6926915" y="913052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2" y="0"/>
                  </a:moveTo>
                  <a:lnTo>
                    <a:pt x="0" y="1828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0" name="object 1690"/>
            <p:cNvSpPr/>
            <p:nvPr/>
          </p:nvSpPr>
          <p:spPr>
            <a:xfrm>
              <a:off x="7122649" y="913052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1" name="object 1691"/>
            <p:cNvSpPr/>
            <p:nvPr/>
          </p:nvSpPr>
          <p:spPr>
            <a:xfrm>
              <a:off x="6927270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65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2" name="object 1692"/>
            <p:cNvSpPr/>
            <p:nvPr/>
          </p:nvSpPr>
          <p:spPr>
            <a:xfrm>
              <a:off x="6927233" y="9134259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200" y="0"/>
                  </a:lnTo>
                </a:path>
              </a:pathLst>
            </a:custGeom>
            <a:ln w="3809">
              <a:solidFill>
                <a:srgbClr val="76CE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3" name="object 1693"/>
            <p:cNvSpPr/>
            <p:nvPr/>
          </p:nvSpPr>
          <p:spPr>
            <a:xfrm>
              <a:off x="7122331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2" y="0"/>
                  </a:moveTo>
                  <a:lnTo>
                    <a:pt x="0" y="1816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4" name="object 1694"/>
            <p:cNvSpPr/>
            <p:nvPr/>
          </p:nvSpPr>
          <p:spPr>
            <a:xfrm>
              <a:off x="6927233" y="913053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2" y="0"/>
                  </a:moveTo>
                  <a:lnTo>
                    <a:pt x="0" y="1816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5" name="object 1695"/>
            <p:cNvSpPr/>
            <p:nvPr/>
          </p:nvSpPr>
          <p:spPr>
            <a:xfrm>
              <a:off x="7122331" y="913053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6" name="object 1696"/>
            <p:cNvSpPr/>
            <p:nvPr/>
          </p:nvSpPr>
          <p:spPr>
            <a:xfrm>
              <a:off x="6927624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6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9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7" name="object 1697"/>
            <p:cNvSpPr/>
            <p:nvPr/>
          </p:nvSpPr>
          <p:spPr>
            <a:xfrm>
              <a:off x="6927578" y="9134259"/>
              <a:ext cx="194945" cy="0"/>
            </a:xfrm>
            <a:custGeom>
              <a:avLst/>
              <a:gdLst/>
              <a:ahLst/>
              <a:cxnLst/>
              <a:rect l="l" t="t" r="r" b="b"/>
              <a:pathLst>
                <a:path w="194945">
                  <a:moveTo>
                    <a:pt x="0" y="0"/>
                  </a:moveTo>
                  <a:lnTo>
                    <a:pt x="194536" y="0"/>
                  </a:lnTo>
                </a:path>
              </a:pathLst>
            </a:custGeom>
            <a:ln w="3809">
              <a:solidFill>
                <a:srgbClr val="79CE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8" name="object 1698"/>
            <p:cNvSpPr/>
            <p:nvPr/>
          </p:nvSpPr>
          <p:spPr>
            <a:xfrm>
              <a:off x="7122027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5" y="0"/>
                  </a:moveTo>
                  <a:lnTo>
                    <a:pt x="0" y="180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79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9" name="object 1699"/>
            <p:cNvSpPr/>
            <p:nvPr/>
          </p:nvSpPr>
          <p:spPr>
            <a:xfrm>
              <a:off x="6927551" y="91305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9" y="0"/>
                  </a:moveTo>
                  <a:lnTo>
                    <a:pt x="0" y="180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9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0" name="object 1700"/>
            <p:cNvSpPr/>
            <p:nvPr/>
          </p:nvSpPr>
          <p:spPr>
            <a:xfrm>
              <a:off x="7122014" y="91305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C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1" name="object 1701"/>
            <p:cNvSpPr/>
            <p:nvPr/>
          </p:nvSpPr>
          <p:spPr>
            <a:xfrm>
              <a:off x="6927941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7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8CE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2" name="object 1702"/>
            <p:cNvSpPr/>
            <p:nvPr/>
          </p:nvSpPr>
          <p:spPr>
            <a:xfrm>
              <a:off x="6927893" y="9134259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09">
                  <a:moveTo>
                    <a:pt x="0" y="0"/>
                  </a:moveTo>
                  <a:lnTo>
                    <a:pt x="193910" y="0"/>
                  </a:lnTo>
                </a:path>
              </a:pathLst>
            </a:custGeom>
            <a:ln w="3809">
              <a:solidFill>
                <a:srgbClr val="78CE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3" name="object 1703"/>
            <p:cNvSpPr/>
            <p:nvPr/>
          </p:nvSpPr>
          <p:spPr>
            <a:xfrm>
              <a:off x="7121709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3" y="0"/>
                  </a:moveTo>
                  <a:lnTo>
                    <a:pt x="0" y="179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CE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4" name="object 1704"/>
            <p:cNvSpPr/>
            <p:nvPr/>
          </p:nvSpPr>
          <p:spPr>
            <a:xfrm>
              <a:off x="6927864" y="913056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3" y="0"/>
                  </a:moveTo>
                  <a:lnTo>
                    <a:pt x="0" y="179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CE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5" name="object 1705"/>
            <p:cNvSpPr/>
            <p:nvPr/>
          </p:nvSpPr>
          <p:spPr>
            <a:xfrm>
              <a:off x="7121709" y="913056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CE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6" name="object 1706"/>
            <p:cNvSpPr/>
            <p:nvPr/>
          </p:nvSpPr>
          <p:spPr>
            <a:xfrm>
              <a:off x="6928257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8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7" name="object 1707"/>
            <p:cNvSpPr/>
            <p:nvPr/>
          </p:nvSpPr>
          <p:spPr>
            <a:xfrm>
              <a:off x="6928205" y="9134259"/>
              <a:ext cx="193675" cy="0"/>
            </a:xfrm>
            <a:custGeom>
              <a:avLst/>
              <a:gdLst/>
              <a:ahLst/>
              <a:cxnLst/>
              <a:rect l="l" t="t" r="r" b="b"/>
              <a:pathLst>
                <a:path w="193675">
                  <a:moveTo>
                    <a:pt x="0" y="0"/>
                  </a:moveTo>
                  <a:lnTo>
                    <a:pt x="193288" y="0"/>
                  </a:lnTo>
                </a:path>
              </a:pathLst>
            </a:custGeom>
            <a:ln w="3809">
              <a:solidFill>
                <a:srgbClr val="7ACF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8" name="object 1708"/>
            <p:cNvSpPr/>
            <p:nvPr/>
          </p:nvSpPr>
          <p:spPr>
            <a:xfrm>
              <a:off x="7121392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1" y="0"/>
                  </a:moveTo>
                  <a:lnTo>
                    <a:pt x="0" y="177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9" name="object 1709"/>
            <p:cNvSpPr/>
            <p:nvPr/>
          </p:nvSpPr>
          <p:spPr>
            <a:xfrm>
              <a:off x="6928173" y="91305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1" y="0"/>
                  </a:moveTo>
                  <a:lnTo>
                    <a:pt x="0" y="1778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0" name="object 1710"/>
            <p:cNvSpPr/>
            <p:nvPr/>
          </p:nvSpPr>
          <p:spPr>
            <a:xfrm>
              <a:off x="7121392" y="91305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1" name="object 1711"/>
            <p:cNvSpPr/>
            <p:nvPr/>
          </p:nvSpPr>
          <p:spPr>
            <a:xfrm>
              <a:off x="6928575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8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2" name="object 1712"/>
            <p:cNvSpPr/>
            <p:nvPr/>
          </p:nvSpPr>
          <p:spPr>
            <a:xfrm>
              <a:off x="6928522" y="9134259"/>
              <a:ext cx="193040" cy="0"/>
            </a:xfrm>
            <a:custGeom>
              <a:avLst/>
              <a:gdLst/>
              <a:ahLst/>
              <a:cxnLst/>
              <a:rect l="l" t="t" r="r" b="b"/>
              <a:pathLst>
                <a:path w="193040">
                  <a:moveTo>
                    <a:pt x="0" y="0"/>
                  </a:moveTo>
                  <a:lnTo>
                    <a:pt x="192653" y="0"/>
                  </a:lnTo>
                </a:path>
              </a:pathLst>
            </a:custGeom>
            <a:ln w="3809">
              <a:solidFill>
                <a:srgbClr val="7ACF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3" name="object 1713"/>
            <p:cNvSpPr/>
            <p:nvPr/>
          </p:nvSpPr>
          <p:spPr>
            <a:xfrm>
              <a:off x="7121087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9" y="0"/>
                  </a:moveTo>
                  <a:lnTo>
                    <a:pt x="0" y="176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4" name="object 1714"/>
            <p:cNvSpPr/>
            <p:nvPr/>
          </p:nvSpPr>
          <p:spPr>
            <a:xfrm>
              <a:off x="6928491" y="913058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1" y="0"/>
                  </a:moveTo>
                  <a:lnTo>
                    <a:pt x="0" y="1765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5" name="object 1715"/>
            <p:cNvSpPr/>
            <p:nvPr/>
          </p:nvSpPr>
          <p:spPr>
            <a:xfrm>
              <a:off x="7121087" y="913058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6" name="object 1716"/>
            <p:cNvSpPr/>
            <p:nvPr/>
          </p:nvSpPr>
          <p:spPr>
            <a:xfrm>
              <a:off x="6928881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6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B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7" name="object 1717"/>
            <p:cNvSpPr/>
            <p:nvPr/>
          </p:nvSpPr>
          <p:spPr>
            <a:xfrm>
              <a:off x="6928833" y="9134259"/>
              <a:ext cx="192405" cy="0"/>
            </a:xfrm>
            <a:custGeom>
              <a:avLst/>
              <a:gdLst/>
              <a:ahLst/>
              <a:cxnLst/>
              <a:rect l="l" t="t" r="r" b="b"/>
              <a:pathLst>
                <a:path w="192404">
                  <a:moveTo>
                    <a:pt x="0" y="0"/>
                  </a:moveTo>
                  <a:lnTo>
                    <a:pt x="192029" y="0"/>
                  </a:lnTo>
                </a:path>
              </a:pathLst>
            </a:custGeom>
            <a:ln w="3809">
              <a:solidFill>
                <a:srgbClr val="7BCF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8" name="object 1718"/>
            <p:cNvSpPr/>
            <p:nvPr/>
          </p:nvSpPr>
          <p:spPr>
            <a:xfrm>
              <a:off x="7120769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3" y="0"/>
                  </a:moveTo>
                  <a:lnTo>
                    <a:pt x="0" y="175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B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9" name="object 1719"/>
            <p:cNvSpPr/>
            <p:nvPr/>
          </p:nvSpPr>
          <p:spPr>
            <a:xfrm>
              <a:off x="6928804" y="913060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3" y="0"/>
                  </a:moveTo>
                  <a:lnTo>
                    <a:pt x="0" y="175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B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0" name="object 1720"/>
            <p:cNvSpPr/>
            <p:nvPr/>
          </p:nvSpPr>
          <p:spPr>
            <a:xfrm>
              <a:off x="7120769" y="913060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CF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1" name="object 1721"/>
            <p:cNvSpPr/>
            <p:nvPr/>
          </p:nvSpPr>
          <p:spPr>
            <a:xfrm>
              <a:off x="6929197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7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CC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2" name="object 1722"/>
            <p:cNvSpPr/>
            <p:nvPr/>
          </p:nvSpPr>
          <p:spPr>
            <a:xfrm>
              <a:off x="6929145" y="9134259"/>
              <a:ext cx="191770" cy="0"/>
            </a:xfrm>
            <a:custGeom>
              <a:avLst/>
              <a:gdLst/>
              <a:ahLst/>
              <a:cxnLst/>
              <a:rect l="l" t="t" r="r" b="b"/>
              <a:pathLst>
                <a:path w="191770">
                  <a:moveTo>
                    <a:pt x="0" y="0"/>
                  </a:moveTo>
                  <a:lnTo>
                    <a:pt x="191408" y="0"/>
                  </a:lnTo>
                </a:path>
              </a:pathLst>
            </a:custGeom>
            <a:ln w="3809">
              <a:solidFill>
                <a:srgbClr val="7CCFD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3" name="object 1723"/>
            <p:cNvSpPr/>
            <p:nvPr/>
          </p:nvSpPr>
          <p:spPr>
            <a:xfrm>
              <a:off x="7120452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1" y="0"/>
                  </a:moveTo>
                  <a:lnTo>
                    <a:pt x="0" y="173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CC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4" name="object 1724"/>
            <p:cNvSpPr/>
            <p:nvPr/>
          </p:nvSpPr>
          <p:spPr>
            <a:xfrm>
              <a:off x="6929114" y="913061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1" y="0"/>
                  </a:moveTo>
                  <a:lnTo>
                    <a:pt x="0" y="173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CC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5" name="object 1725"/>
            <p:cNvSpPr/>
            <p:nvPr/>
          </p:nvSpPr>
          <p:spPr>
            <a:xfrm>
              <a:off x="7120452" y="913061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CF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6" name="object 1726"/>
            <p:cNvSpPr/>
            <p:nvPr/>
          </p:nvSpPr>
          <p:spPr>
            <a:xfrm>
              <a:off x="6929504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5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7" name="object 1727"/>
            <p:cNvSpPr/>
            <p:nvPr/>
          </p:nvSpPr>
          <p:spPr>
            <a:xfrm>
              <a:off x="6929459" y="9134259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4">
                  <a:moveTo>
                    <a:pt x="0" y="0"/>
                  </a:moveTo>
                  <a:lnTo>
                    <a:pt x="190776" y="0"/>
                  </a:lnTo>
                </a:path>
              </a:pathLst>
            </a:custGeom>
            <a:ln w="3809">
              <a:solidFill>
                <a:srgbClr val="7DD0D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8" name="object 1728"/>
            <p:cNvSpPr/>
            <p:nvPr/>
          </p:nvSpPr>
          <p:spPr>
            <a:xfrm>
              <a:off x="7120135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1" y="0"/>
                  </a:moveTo>
                  <a:lnTo>
                    <a:pt x="0" y="172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9" name="object 1729"/>
            <p:cNvSpPr/>
            <p:nvPr/>
          </p:nvSpPr>
          <p:spPr>
            <a:xfrm>
              <a:off x="6929431" y="91306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8" y="0"/>
                  </a:moveTo>
                  <a:lnTo>
                    <a:pt x="0" y="172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0" name="object 1730"/>
            <p:cNvSpPr/>
            <p:nvPr/>
          </p:nvSpPr>
          <p:spPr>
            <a:xfrm>
              <a:off x="7120135" y="91306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1" name="object 1731"/>
            <p:cNvSpPr/>
            <p:nvPr/>
          </p:nvSpPr>
          <p:spPr>
            <a:xfrm>
              <a:off x="6929821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6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2" name="object 1732"/>
            <p:cNvSpPr/>
            <p:nvPr/>
          </p:nvSpPr>
          <p:spPr>
            <a:xfrm>
              <a:off x="6929774" y="9134259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0" y="0"/>
                  </a:moveTo>
                  <a:lnTo>
                    <a:pt x="190148" y="0"/>
                  </a:lnTo>
                </a:path>
              </a:pathLst>
            </a:custGeom>
            <a:ln w="3809">
              <a:solidFill>
                <a:srgbClr val="7DD0D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3" name="object 1733"/>
            <p:cNvSpPr/>
            <p:nvPr/>
          </p:nvSpPr>
          <p:spPr>
            <a:xfrm>
              <a:off x="7119830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2" y="0"/>
                  </a:moveTo>
                  <a:lnTo>
                    <a:pt x="0" y="1714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4" name="object 1734"/>
            <p:cNvSpPr/>
            <p:nvPr/>
          </p:nvSpPr>
          <p:spPr>
            <a:xfrm>
              <a:off x="6929745" y="913064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2" y="0"/>
                  </a:moveTo>
                  <a:lnTo>
                    <a:pt x="0" y="1714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5" name="object 1735"/>
            <p:cNvSpPr/>
            <p:nvPr/>
          </p:nvSpPr>
          <p:spPr>
            <a:xfrm>
              <a:off x="7119830" y="913064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D0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6" name="object 1736"/>
            <p:cNvSpPr/>
            <p:nvPr/>
          </p:nvSpPr>
          <p:spPr>
            <a:xfrm>
              <a:off x="6930138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7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E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7" name="object 1737"/>
            <p:cNvSpPr/>
            <p:nvPr/>
          </p:nvSpPr>
          <p:spPr>
            <a:xfrm>
              <a:off x="6930086" y="9134259"/>
              <a:ext cx="189865" cy="0"/>
            </a:xfrm>
            <a:custGeom>
              <a:avLst/>
              <a:gdLst/>
              <a:ahLst/>
              <a:cxnLst/>
              <a:rect l="l" t="t" r="r" b="b"/>
              <a:pathLst>
                <a:path w="189865">
                  <a:moveTo>
                    <a:pt x="0" y="0"/>
                  </a:moveTo>
                  <a:lnTo>
                    <a:pt x="189527" y="0"/>
                  </a:lnTo>
                </a:path>
              </a:pathLst>
            </a:custGeom>
            <a:ln w="3809">
              <a:solidFill>
                <a:srgbClr val="7ED0D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8" name="object 1738"/>
            <p:cNvSpPr/>
            <p:nvPr/>
          </p:nvSpPr>
          <p:spPr>
            <a:xfrm>
              <a:off x="7119512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0" y="0"/>
                  </a:moveTo>
                  <a:lnTo>
                    <a:pt x="0" y="170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E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9" name="object 1739"/>
            <p:cNvSpPr/>
            <p:nvPr/>
          </p:nvSpPr>
          <p:spPr>
            <a:xfrm>
              <a:off x="6930055" y="913065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0" y="0"/>
                  </a:moveTo>
                  <a:lnTo>
                    <a:pt x="0" y="170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E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0" name="object 1740"/>
            <p:cNvSpPr/>
            <p:nvPr/>
          </p:nvSpPr>
          <p:spPr>
            <a:xfrm>
              <a:off x="7119512" y="913065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7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1" name="object 1741"/>
            <p:cNvSpPr/>
            <p:nvPr/>
          </p:nvSpPr>
          <p:spPr>
            <a:xfrm>
              <a:off x="6930410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61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2" name="object 1742"/>
            <p:cNvSpPr/>
            <p:nvPr/>
          </p:nvSpPr>
          <p:spPr>
            <a:xfrm>
              <a:off x="6930373" y="9134259"/>
              <a:ext cx="189230" cy="0"/>
            </a:xfrm>
            <a:custGeom>
              <a:avLst/>
              <a:gdLst/>
              <a:ahLst/>
              <a:cxnLst/>
              <a:rect l="l" t="t" r="r" b="b"/>
              <a:pathLst>
                <a:path w="189229">
                  <a:moveTo>
                    <a:pt x="0" y="0"/>
                  </a:moveTo>
                  <a:lnTo>
                    <a:pt x="188922" y="0"/>
                  </a:lnTo>
                </a:path>
              </a:pathLst>
            </a:custGeom>
            <a:ln w="3809">
              <a:solidFill>
                <a:srgbClr val="7FD0D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3" name="object 1743"/>
            <p:cNvSpPr/>
            <p:nvPr/>
          </p:nvSpPr>
          <p:spPr>
            <a:xfrm>
              <a:off x="7119194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0" y="0"/>
                  </a:moveTo>
                  <a:lnTo>
                    <a:pt x="0" y="168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4" name="object 1744"/>
            <p:cNvSpPr/>
            <p:nvPr/>
          </p:nvSpPr>
          <p:spPr>
            <a:xfrm>
              <a:off x="6930373" y="913066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0" y="0"/>
                  </a:moveTo>
                  <a:lnTo>
                    <a:pt x="0" y="168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5" name="object 1745"/>
            <p:cNvSpPr/>
            <p:nvPr/>
          </p:nvSpPr>
          <p:spPr>
            <a:xfrm>
              <a:off x="7119194" y="913066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6" name="object 1746"/>
            <p:cNvSpPr/>
            <p:nvPr/>
          </p:nvSpPr>
          <p:spPr>
            <a:xfrm>
              <a:off x="6930762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7" name="object 1747"/>
            <p:cNvSpPr/>
            <p:nvPr/>
          </p:nvSpPr>
          <p:spPr>
            <a:xfrm>
              <a:off x="6930717" y="9134259"/>
              <a:ext cx="188595" cy="0"/>
            </a:xfrm>
            <a:custGeom>
              <a:avLst/>
              <a:gdLst/>
              <a:ahLst/>
              <a:cxnLst/>
              <a:rect l="l" t="t" r="r" b="b"/>
              <a:pathLst>
                <a:path w="188595">
                  <a:moveTo>
                    <a:pt x="0" y="0"/>
                  </a:moveTo>
                  <a:lnTo>
                    <a:pt x="188260" y="0"/>
                  </a:lnTo>
                </a:path>
              </a:pathLst>
            </a:custGeom>
            <a:ln w="3809">
              <a:solidFill>
                <a:srgbClr val="7FD0D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8" name="object 1748"/>
            <p:cNvSpPr/>
            <p:nvPr/>
          </p:nvSpPr>
          <p:spPr>
            <a:xfrm>
              <a:off x="7118890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7" y="0"/>
                  </a:moveTo>
                  <a:lnTo>
                    <a:pt x="0" y="1676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9" name="object 1749"/>
            <p:cNvSpPr/>
            <p:nvPr/>
          </p:nvSpPr>
          <p:spPr>
            <a:xfrm>
              <a:off x="6930690" y="913067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7" y="0"/>
                  </a:moveTo>
                  <a:lnTo>
                    <a:pt x="0" y="1676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0" name="object 1750"/>
            <p:cNvSpPr/>
            <p:nvPr/>
          </p:nvSpPr>
          <p:spPr>
            <a:xfrm>
              <a:off x="7118890" y="913067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1" name="object 1751"/>
            <p:cNvSpPr/>
            <p:nvPr/>
          </p:nvSpPr>
          <p:spPr>
            <a:xfrm>
              <a:off x="6931078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6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2" name="object 1752"/>
            <p:cNvSpPr/>
            <p:nvPr/>
          </p:nvSpPr>
          <p:spPr>
            <a:xfrm>
              <a:off x="6931026" y="9134259"/>
              <a:ext cx="187960" cy="0"/>
            </a:xfrm>
            <a:custGeom>
              <a:avLst/>
              <a:gdLst/>
              <a:ahLst/>
              <a:cxnLst/>
              <a:rect l="l" t="t" r="r" b="b"/>
              <a:pathLst>
                <a:path w="187959">
                  <a:moveTo>
                    <a:pt x="0" y="0"/>
                  </a:moveTo>
                  <a:lnTo>
                    <a:pt x="187646" y="0"/>
                  </a:lnTo>
                </a:path>
              </a:pathLst>
            </a:custGeom>
            <a:ln w="3809">
              <a:solidFill>
                <a:srgbClr val="7FD0D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3" name="object 1753"/>
            <p:cNvSpPr/>
            <p:nvPr/>
          </p:nvSpPr>
          <p:spPr>
            <a:xfrm>
              <a:off x="7118573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0" y="0"/>
                  </a:moveTo>
                  <a:lnTo>
                    <a:pt x="0" y="166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4" name="object 1754"/>
            <p:cNvSpPr/>
            <p:nvPr/>
          </p:nvSpPr>
          <p:spPr>
            <a:xfrm>
              <a:off x="6930995" y="913069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100" y="0"/>
                  </a:moveTo>
                  <a:lnTo>
                    <a:pt x="0" y="166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5" name="object 1755"/>
            <p:cNvSpPr/>
            <p:nvPr/>
          </p:nvSpPr>
          <p:spPr>
            <a:xfrm>
              <a:off x="7118573" y="913069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D0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6" name="object 1756"/>
            <p:cNvSpPr/>
            <p:nvPr/>
          </p:nvSpPr>
          <p:spPr>
            <a:xfrm>
              <a:off x="6931396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6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80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7" name="object 1757"/>
            <p:cNvSpPr/>
            <p:nvPr/>
          </p:nvSpPr>
          <p:spPr>
            <a:xfrm>
              <a:off x="6931344" y="9134259"/>
              <a:ext cx="187325" cy="0"/>
            </a:xfrm>
            <a:custGeom>
              <a:avLst/>
              <a:gdLst/>
              <a:ahLst/>
              <a:cxnLst/>
              <a:rect l="l" t="t" r="r" b="b"/>
              <a:pathLst>
                <a:path w="187325">
                  <a:moveTo>
                    <a:pt x="0" y="0"/>
                  </a:moveTo>
                  <a:lnTo>
                    <a:pt x="187010" y="0"/>
                  </a:lnTo>
                </a:path>
              </a:pathLst>
            </a:custGeom>
            <a:ln w="3809">
              <a:solidFill>
                <a:srgbClr val="80D1D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8" name="object 1758"/>
            <p:cNvSpPr/>
            <p:nvPr/>
          </p:nvSpPr>
          <p:spPr>
            <a:xfrm>
              <a:off x="7118255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9" y="0"/>
                  </a:moveTo>
                  <a:lnTo>
                    <a:pt x="0" y="165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80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9" name="object 1759"/>
            <p:cNvSpPr/>
            <p:nvPr/>
          </p:nvSpPr>
          <p:spPr>
            <a:xfrm>
              <a:off x="6931313" y="913070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9" y="0"/>
                  </a:moveTo>
                  <a:lnTo>
                    <a:pt x="0" y="165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80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0" name="object 1760"/>
            <p:cNvSpPr/>
            <p:nvPr/>
          </p:nvSpPr>
          <p:spPr>
            <a:xfrm>
              <a:off x="7118255" y="913070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1" name="object 1761"/>
            <p:cNvSpPr/>
            <p:nvPr/>
          </p:nvSpPr>
          <p:spPr>
            <a:xfrm>
              <a:off x="6931703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81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2" name="object 1762"/>
            <p:cNvSpPr/>
            <p:nvPr/>
          </p:nvSpPr>
          <p:spPr>
            <a:xfrm>
              <a:off x="6931658" y="9134259"/>
              <a:ext cx="186690" cy="0"/>
            </a:xfrm>
            <a:custGeom>
              <a:avLst/>
              <a:gdLst/>
              <a:ahLst/>
              <a:cxnLst/>
              <a:rect l="l" t="t" r="r" b="b"/>
              <a:pathLst>
                <a:path w="186690">
                  <a:moveTo>
                    <a:pt x="0" y="0"/>
                  </a:moveTo>
                  <a:lnTo>
                    <a:pt x="186379" y="0"/>
                  </a:lnTo>
                </a:path>
              </a:pathLst>
            </a:custGeom>
            <a:ln w="3809">
              <a:solidFill>
                <a:srgbClr val="81D1D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3" name="object 1763"/>
            <p:cNvSpPr/>
            <p:nvPr/>
          </p:nvSpPr>
          <p:spPr>
            <a:xfrm>
              <a:off x="7117950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6" y="0"/>
                  </a:moveTo>
                  <a:lnTo>
                    <a:pt x="0" y="163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81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4" name="object 1764"/>
            <p:cNvSpPr/>
            <p:nvPr/>
          </p:nvSpPr>
          <p:spPr>
            <a:xfrm>
              <a:off x="6931630" y="913071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87" y="0"/>
                  </a:moveTo>
                  <a:lnTo>
                    <a:pt x="0" y="163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81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5" name="object 1765"/>
            <p:cNvSpPr/>
            <p:nvPr/>
          </p:nvSpPr>
          <p:spPr>
            <a:xfrm>
              <a:off x="7117950" y="913071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6" name="object 1766"/>
            <p:cNvSpPr/>
            <p:nvPr/>
          </p:nvSpPr>
          <p:spPr>
            <a:xfrm>
              <a:off x="6932020" y="91361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0" y="2539"/>
                  </a:moveTo>
                  <a:lnTo>
                    <a:pt x="14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81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7" name="object 1767"/>
            <p:cNvSpPr/>
            <p:nvPr/>
          </p:nvSpPr>
          <p:spPr>
            <a:xfrm>
              <a:off x="6931973" y="9134259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749" y="0"/>
                  </a:lnTo>
                </a:path>
              </a:pathLst>
            </a:custGeom>
            <a:ln w="3809">
              <a:solidFill>
                <a:srgbClr val="81D1D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8" name="object 1768"/>
            <p:cNvSpPr/>
            <p:nvPr/>
          </p:nvSpPr>
          <p:spPr>
            <a:xfrm>
              <a:off x="7117632" y="91367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0" y="0"/>
                  </a:moveTo>
                  <a:lnTo>
                    <a:pt x="0" y="162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81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9" name="object 1769"/>
            <p:cNvSpPr/>
            <p:nvPr/>
          </p:nvSpPr>
          <p:spPr>
            <a:xfrm>
              <a:off x="6931945" y="913072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90" y="0"/>
                  </a:moveTo>
                  <a:lnTo>
                    <a:pt x="0" y="162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81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0" name="object 1770"/>
            <p:cNvSpPr/>
            <p:nvPr/>
          </p:nvSpPr>
          <p:spPr>
            <a:xfrm>
              <a:off x="7117632" y="913072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0" y="1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D1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1" name="object 1771"/>
            <p:cNvSpPr/>
            <p:nvPr/>
          </p:nvSpPr>
          <p:spPr>
            <a:xfrm>
              <a:off x="6966911" y="9134572"/>
              <a:ext cx="116205" cy="0"/>
            </a:xfrm>
            <a:custGeom>
              <a:avLst/>
              <a:gdLst/>
              <a:ahLst/>
              <a:cxnLst/>
              <a:rect l="l" t="t" r="r" b="b"/>
              <a:pathLst>
                <a:path w="116204">
                  <a:moveTo>
                    <a:pt x="0" y="0"/>
                  </a:moveTo>
                  <a:lnTo>
                    <a:pt x="115843" y="0"/>
                  </a:lnTo>
                </a:path>
              </a:pathLst>
            </a:custGeom>
            <a:ln w="3301">
              <a:solidFill>
                <a:srgbClr val="81D1D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2" name="object 1772"/>
            <p:cNvSpPr/>
            <p:nvPr/>
          </p:nvSpPr>
          <p:spPr>
            <a:xfrm>
              <a:off x="6999375" y="9093771"/>
              <a:ext cx="27940" cy="31750"/>
            </a:xfrm>
            <a:custGeom>
              <a:avLst/>
              <a:gdLst/>
              <a:ahLst/>
              <a:cxnLst/>
              <a:rect l="l" t="t" r="r" b="b"/>
              <a:pathLst>
                <a:path w="27940" h="31750">
                  <a:moveTo>
                    <a:pt x="3301" y="0"/>
                  </a:moveTo>
                  <a:lnTo>
                    <a:pt x="965" y="0"/>
                  </a:lnTo>
                  <a:lnTo>
                    <a:pt x="0" y="863"/>
                  </a:lnTo>
                  <a:lnTo>
                    <a:pt x="0" y="2946"/>
                  </a:lnTo>
                  <a:lnTo>
                    <a:pt x="507" y="4483"/>
                  </a:lnTo>
                  <a:lnTo>
                    <a:pt x="1797" y="6273"/>
                  </a:lnTo>
                  <a:lnTo>
                    <a:pt x="4648" y="10350"/>
                  </a:lnTo>
                  <a:lnTo>
                    <a:pt x="5905" y="12496"/>
                  </a:lnTo>
                  <a:lnTo>
                    <a:pt x="7302" y="15354"/>
                  </a:lnTo>
                  <a:lnTo>
                    <a:pt x="8394" y="17449"/>
                  </a:lnTo>
                  <a:lnTo>
                    <a:pt x="9733" y="19786"/>
                  </a:lnTo>
                  <a:lnTo>
                    <a:pt x="10820" y="22047"/>
                  </a:lnTo>
                  <a:lnTo>
                    <a:pt x="12293" y="25476"/>
                  </a:lnTo>
                  <a:lnTo>
                    <a:pt x="13639" y="27762"/>
                  </a:lnTo>
                  <a:lnTo>
                    <a:pt x="15163" y="29565"/>
                  </a:lnTo>
                  <a:lnTo>
                    <a:pt x="16243" y="30480"/>
                  </a:lnTo>
                  <a:lnTo>
                    <a:pt x="17310" y="31229"/>
                  </a:lnTo>
                  <a:lnTo>
                    <a:pt x="27698" y="31229"/>
                  </a:lnTo>
                  <a:lnTo>
                    <a:pt x="25425" y="30289"/>
                  </a:lnTo>
                  <a:lnTo>
                    <a:pt x="23761" y="29070"/>
                  </a:lnTo>
                  <a:lnTo>
                    <a:pt x="23609" y="27851"/>
                  </a:lnTo>
                  <a:lnTo>
                    <a:pt x="22402" y="26758"/>
                  </a:lnTo>
                  <a:lnTo>
                    <a:pt x="19608" y="25438"/>
                  </a:lnTo>
                  <a:lnTo>
                    <a:pt x="18224" y="24257"/>
                  </a:lnTo>
                  <a:lnTo>
                    <a:pt x="17576" y="22656"/>
                  </a:lnTo>
                  <a:lnTo>
                    <a:pt x="16700" y="21336"/>
                  </a:lnTo>
                  <a:lnTo>
                    <a:pt x="15239" y="19786"/>
                  </a:lnTo>
                  <a:lnTo>
                    <a:pt x="14325" y="18288"/>
                  </a:lnTo>
                  <a:lnTo>
                    <a:pt x="13500" y="16090"/>
                  </a:lnTo>
                  <a:lnTo>
                    <a:pt x="12560" y="14439"/>
                  </a:lnTo>
                  <a:lnTo>
                    <a:pt x="11125" y="12674"/>
                  </a:lnTo>
                  <a:lnTo>
                    <a:pt x="10528" y="11163"/>
                  </a:lnTo>
                  <a:lnTo>
                    <a:pt x="10528" y="9207"/>
                  </a:lnTo>
                  <a:lnTo>
                    <a:pt x="9766" y="7759"/>
                  </a:lnTo>
                  <a:lnTo>
                    <a:pt x="7950" y="6273"/>
                  </a:lnTo>
                  <a:lnTo>
                    <a:pt x="6578" y="4432"/>
                  </a:lnTo>
                  <a:lnTo>
                    <a:pt x="4927" y="1308"/>
                  </a:lnTo>
                  <a:lnTo>
                    <a:pt x="330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3" name="object 1773"/>
            <p:cNvSpPr/>
            <p:nvPr/>
          </p:nvSpPr>
          <p:spPr>
            <a:xfrm>
              <a:off x="7016687" y="9125004"/>
              <a:ext cx="22225" cy="7620"/>
            </a:xfrm>
            <a:custGeom>
              <a:avLst/>
              <a:gdLst/>
              <a:ahLst/>
              <a:cxnLst/>
              <a:rect l="l" t="t" r="r" b="b"/>
              <a:pathLst>
                <a:path w="22225" h="7620">
                  <a:moveTo>
                    <a:pt x="10413" y="0"/>
                  </a:moveTo>
                  <a:lnTo>
                    <a:pt x="0" y="0"/>
                  </a:lnTo>
                  <a:lnTo>
                    <a:pt x="482" y="342"/>
                  </a:lnTo>
                  <a:lnTo>
                    <a:pt x="977" y="660"/>
                  </a:lnTo>
                  <a:lnTo>
                    <a:pt x="4978" y="2743"/>
                  </a:lnTo>
                  <a:lnTo>
                    <a:pt x="12826" y="6667"/>
                  </a:lnTo>
                  <a:lnTo>
                    <a:pt x="14985" y="7277"/>
                  </a:lnTo>
                  <a:lnTo>
                    <a:pt x="21297" y="7277"/>
                  </a:lnTo>
                  <a:lnTo>
                    <a:pt x="22224" y="6540"/>
                  </a:lnTo>
                  <a:lnTo>
                    <a:pt x="22224" y="4787"/>
                  </a:lnTo>
                  <a:lnTo>
                    <a:pt x="21678" y="3543"/>
                  </a:lnTo>
                  <a:lnTo>
                    <a:pt x="20319" y="2184"/>
                  </a:lnTo>
                  <a:lnTo>
                    <a:pt x="18541" y="1638"/>
                  </a:lnTo>
                  <a:lnTo>
                    <a:pt x="15582" y="1638"/>
                  </a:lnTo>
                  <a:lnTo>
                    <a:pt x="12592" y="889"/>
                  </a:lnTo>
                  <a:lnTo>
                    <a:pt x="1041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4" name="object 1774"/>
            <p:cNvSpPr/>
            <p:nvPr/>
          </p:nvSpPr>
          <p:spPr>
            <a:xfrm>
              <a:off x="7044490" y="9100969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1866" y="0"/>
                  </a:moveTo>
                  <a:lnTo>
                    <a:pt x="1155" y="0"/>
                  </a:lnTo>
                  <a:lnTo>
                    <a:pt x="749" y="380"/>
                  </a:lnTo>
                  <a:lnTo>
                    <a:pt x="63" y="2133"/>
                  </a:lnTo>
                  <a:lnTo>
                    <a:pt x="0" y="3721"/>
                  </a:lnTo>
                  <a:lnTo>
                    <a:pt x="660" y="5372"/>
                  </a:lnTo>
                  <a:lnTo>
                    <a:pt x="990" y="7010"/>
                  </a:lnTo>
                  <a:lnTo>
                    <a:pt x="1117" y="15786"/>
                  </a:lnTo>
                  <a:lnTo>
                    <a:pt x="1612" y="18719"/>
                  </a:lnTo>
                  <a:lnTo>
                    <a:pt x="1654" y="20980"/>
                  </a:lnTo>
                  <a:lnTo>
                    <a:pt x="1528" y="21882"/>
                  </a:lnTo>
                  <a:lnTo>
                    <a:pt x="1485" y="24028"/>
                  </a:lnTo>
                  <a:lnTo>
                    <a:pt x="5016" y="24028"/>
                  </a:lnTo>
                  <a:lnTo>
                    <a:pt x="5118" y="21882"/>
                  </a:lnTo>
                  <a:lnTo>
                    <a:pt x="5867" y="19240"/>
                  </a:lnTo>
                  <a:lnTo>
                    <a:pt x="2209" y="101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5" name="object 1775"/>
            <p:cNvSpPr/>
            <p:nvPr/>
          </p:nvSpPr>
          <p:spPr>
            <a:xfrm>
              <a:off x="6991899" y="9124996"/>
              <a:ext cx="58458" cy="1122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76" name="object 1776"/>
            <p:cNvSpPr/>
            <p:nvPr/>
          </p:nvSpPr>
          <p:spPr>
            <a:xfrm>
              <a:off x="6988011" y="9090495"/>
              <a:ext cx="24130" cy="34925"/>
            </a:xfrm>
            <a:custGeom>
              <a:avLst/>
              <a:gdLst/>
              <a:ahLst/>
              <a:cxnLst/>
              <a:rect l="l" t="t" r="r" b="b"/>
              <a:pathLst>
                <a:path w="24129" h="34925">
                  <a:moveTo>
                    <a:pt x="6802" y="0"/>
                  </a:moveTo>
                  <a:lnTo>
                    <a:pt x="5799" y="0"/>
                  </a:lnTo>
                  <a:lnTo>
                    <a:pt x="4872" y="939"/>
                  </a:lnTo>
                  <a:lnTo>
                    <a:pt x="3551" y="4025"/>
                  </a:lnTo>
                  <a:lnTo>
                    <a:pt x="2281" y="7073"/>
                  </a:lnTo>
                  <a:lnTo>
                    <a:pt x="630" y="11201"/>
                  </a:lnTo>
                  <a:lnTo>
                    <a:pt x="0" y="13893"/>
                  </a:lnTo>
                  <a:lnTo>
                    <a:pt x="13" y="16979"/>
                  </a:lnTo>
                  <a:lnTo>
                    <a:pt x="592" y="19011"/>
                  </a:lnTo>
                  <a:lnTo>
                    <a:pt x="2151" y="21551"/>
                  </a:lnTo>
                  <a:lnTo>
                    <a:pt x="2662" y="22821"/>
                  </a:lnTo>
                  <a:lnTo>
                    <a:pt x="2535" y="23545"/>
                  </a:lnTo>
                  <a:lnTo>
                    <a:pt x="2675" y="24523"/>
                  </a:lnTo>
                  <a:lnTo>
                    <a:pt x="3170" y="26136"/>
                  </a:lnTo>
                  <a:lnTo>
                    <a:pt x="3475" y="28308"/>
                  </a:lnTo>
                  <a:lnTo>
                    <a:pt x="3894" y="34505"/>
                  </a:lnTo>
                  <a:lnTo>
                    <a:pt x="8250" y="34505"/>
                  </a:lnTo>
                  <a:lnTo>
                    <a:pt x="5393" y="22224"/>
                  </a:lnTo>
                  <a:lnTo>
                    <a:pt x="5456" y="21475"/>
                  </a:lnTo>
                  <a:lnTo>
                    <a:pt x="5609" y="20993"/>
                  </a:lnTo>
                  <a:lnTo>
                    <a:pt x="5443" y="20370"/>
                  </a:lnTo>
                  <a:lnTo>
                    <a:pt x="3421" y="16979"/>
                  </a:lnTo>
                  <a:lnTo>
                    <a:pt x="3462" y="15532"/>
                  </a:lnTo>
                  <a:lnTo>
                    <a:pt x="4024" y="14109"/>
                  </a:lnTo>
                  <a:lnTo>
                    <a:pt x="4262" y="13893"/>
                  </a:lnTo>
                  <a:lnTo>
                    <a:pt x="11119" y="13893"/>
                  </a:lnTo>
                  <a:lnTo>
                    <a:pt x="9214" y="11201"/>
                  </a:lnTo>
                  <a:lnTo>
                    <a:pt x="7514" y="8432"/>
                  </a:lnTo>
                  <a:lnTo>
                    <a:pt x="7196" y="5956"/>
                  </a:lnTo>
                  <a:lnTo>
                    <a:pt x="8174" y="2679"/>
                  </a:lnTo>
                  <a:lnTo>
                    <a:pt x="7958" y="812"/>
                  </a:lnTo>
                  <a:lnTo>
                    <a:pt x="7006" y="63"/>
                  </a:lnTo>
                  <a:lnTo>
                    <a:pt x="6802" y="0"/>
                  </a:lnTo>
                  <a:close/>
                </a:path>
                <a:path w="24129" h="34925">
                  <a:moveTo>
                    <a:pt x="11119" y="13893"/>
                  </a:moveTo>
                  <a:lnTo>
                    <a:pt x="5075" y="13893"/>
                  </a:lnTo>
                  <a:lnTo>
                    <a:pt x="5761" y="14452"/>
                  </a:lnTo>
                  <a:lnTo>
                    <a:pt x="7412" y="16979"/>
                  </a:lnTo>
                  <a:lnTo>
                    <a:pt x="8974" y="19697"/>
                  </a:lnTo>
                  <a:lnTo>
                    <a:pt x="10676" y="23113"/>
                  </a:lnTo>
                  <a:lnTo>
                    <a:pt x="11362" y="25603"/>
                  </a:lnTo>
                  <a:lnTo>
                    <a:pt x="11477" y="29184"/>
                  </a:lnTo>
                  <a:lnTo>
                    <a:pt x="11730" y="30975"/>
                  </a:lnTo>
                  <a:lnTo>
                    <a:pt x="12545" y="34137"/>
                  </a:lnTo>
                  <a:lnTo>
                    <a:pt x="12657" y="34505"/>
                  </a:lnTo>
                  <a:lnTo>
                    <a:pt x="16772" y="34505"/>
                  </a:lnTo>
                  <a:lnTo>
                    <a:pt x="16899" y="34137"/>
                  </a:lnTo>
                  <a:lnTo>
                    <a:pt x="17044" y="33921"/>
                  </a:lnTo>
                  <a:lnTo>
                    <a:pt x="17381" y="33769"/>
                  </a:lnTo>
                  <a:lnTo>
                    <a:pt x="23408" y="33769"/>
                  </a:lnTo>
                  <a:lnTo>
                    <a:pt x="22461" y="32562"/>
                  </a:lnTo>
                  <a:lnTo>
                    <a:pt x="20391" y="29806"/>
                  </a:lnTo>
                  <a:lnTo>
                    <a:pt x="18410" y="26301"/>
                  </a:lnTo>
                  <a:lnTo>
                    <a:pt x="16395" y="21475"/>
                  </a:lnTo>
                  <a:lnTo>
                    <a:pt x="14384" y="18033"/>
                  </a:lnTo>
                  <a:lnTo>
                    <a:pt x="11119" y="13893"/>
                  </a:lnTo>
                  <a:close/>
                </a:path>
                <a:path w="24129" h="34925">
                  <a:moveTo>
                    <a:pt x="23408" y="33769"/>
                  </a:moveTo>
                  <a:lnTo>
                    <a:pt x="17877" y="33769"/>
                  </a:lnTo>
                  <a:lnTo>
                    <a:pt x="18436" y="34061"/>
                  </a:lnTo>
                  <a:lnTo>
                    <a:pt x="18994" y="34505"/>
                  </a:lnTo>
                  <a:lnTo>
                    <a:pt x="23985" y="34505"/>
                  </a:lnTo>
                  <a:lnTo>
                    <a:pt x="23408" y="33769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7" name="object 1777"/>
            <p:cNvSpPr/>
            <p:nvPr/>
          </p:nvSpPr>
          <p:spPr>
            <a:xfrm>
              <a:off x="6983606" y="9124996"/>
              <a:ext cx="5791" cy="1122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78" name="object 1778"/>
            <p:cNvSpPr/>
            <p:nvPr/>
          </p:nvSpPr>
          <p:spPr>
            <a:xfrm>
              <a:off x="6983803" y="911142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3035" y="0"/>
                  </a:moveTo>
                  <a:lnTo>
                    <a:pt x="2082" y="0"/>
                  </a:lnTo>
                  <a:lnTo>
                    <a:pt x="1650" y="215"/>
                  </a:lnTo>
                  <a:lnTo>
                    <a:pt x="469" y="1485"/>
                  </a:lnTo>
                  <a:lnTo>
                    <a:pt x="0" y="3390"/>
                  </a:lnTo>
                  <a:lnTo>
                    <a:pt x="495" y="6235"/>
                  </a:lnTo>
                  <a:lnTo>
                    <a:pt x="495" y="9055"/>
                  </a:lnTo>
                  <a:lnTo>
                    <a:pt x="165" y="11823"/>
                  </a:lnTo>
                  <a:lnTo>
                    <a:pt x="25" y="13576"/>
                  </a:lnTo>
                  <a:lnTo>
                    <a:pt x="4508" y="13576"/>
                  </a:lnTo>
                  <a:lnTo>
                    <a:pt x="4483" y="4559"/>
                  </a:lnTo>
                  <a:lnTo>
                    <a:pt x="4152" y="2044"/>
                  </a:lnTo>
                  <a:lnTo>
                    <a:pt x="3492" y="355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9" name="object 1779"/>
            <p:cNvSpPr/>
            <p:nvPr/>
          </p:nvSpPr>
          <p:spPr>
            <a:xfrm>
              <a:off x="6973001" y="9124996"/>
              <a:ext cx="6680" cy="1122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80" name="object 1780"/>
            <p:cNvSpPr/>
            <p:nvPr/>
          </p:nvSpPr>
          <p:spPr>
            <a:xfrm>
              <a:off x="6975789" y="9082529"/>
              <a:ext cx="66675" cy="42545"/>
            </a:xfrm>
            <a:custGeom>
              <a:avLst/>
              <a:gdLst/>
              <a:ahLst/>
              <a:cxnLst/>
              <a:rect l="l" t="t" r="r" b="b"/>
              <a:pathLst>
                <a:path w="66675" h="42545">
                  <a:moveTo>
                    <a:pt x="22936" y="0"/>
                  </a:moveTo>
                  <a:lnTo>
                    <a:pt x="20853" y="0"/>
                  </a:lnTo>
                  <a:lnTo>
                    <a:pt x="18694" y="457"/>
                  </a:lnTo>
                  <a:lnTo>
                    <a:pt x="15417" y="1625"/>
                  </a:lnTo>
                  <a:lnTo>
                    <a:pt x="13398" y="3238"/>
                  </a:lnTo>
                  <a:lnTo>
                    <a:pt x="11570" y="6248"/>
                  </a:lnTo>
                  <a:lnTo>
                    <a:pt x="10312" y="8089"/>
                  </a:lnTo>
                  <a:lnTo>
                    <a:pt x="1600" y="32816"/>
                  </a:lnTo>
                  <a:lnTo>
                    <a:pt x="1155" y="36563"/>
                  </a:lnTo>
                  <a:lnTo>
                    <a:pt x="0" y="42468"/>
                  </a:lnTo>
                  <a:lnTo>
                    <a:pt x="3898" y="42468"/>
                  </a:lnTo>
                  <a:lnTo>
                    <a:pt x="4414" y="39611"/>
                  </a:lnTo>
                  <a:lnTo>
                    <a:pt x="4864" y="36474"/>
                  </a:lnTo>
                  <a:lnTo>
                    <a:pt x="5029" y="34035"/>
                  </a:lnTo>
                  <a:lnTo>
                    <a:pt x="5778" y="31470"/>
                  </a:lnTo>
                  <a:lnTo>
                    <a:pt x="7442" y="27558"/>
                  </a:lnTo>
                  <a:lnTo>
                    <a:pt x="8445" y="24155"/>
                  </a:lnTo>
                  <a:lnTo>
                    <a:pt x="9184" y="19951"/>
                  </a:lnTo>
                  <a:lnTo>
                    <a:pt x="9289" y="19519"/>
                  </a:lnTo>
                  <a:lnTo>
                    <a:pt x="19189" y="3771"/>
                  </a:lnTo>
                  <a:lnTo>
                    <a:pt x="30667" y="3771"/>
                  </a:lnTo>
                  <a:lnTo>
                    <a:pt x="27838" y="2082"/>
                  </a:lnTo>
                  <a:lnTo>
                    <a:pt x="24955" y="596"/>
                  </a:lnTo>
                  <a:lnTo>
                    <a:pt x="22936" y="0"/>
                  </a:lnTo>
                  <a:close/>
                </a:path>
                <a:path w="66675" h="42545">
                  <a:moveTo>
                    <a:pt x="30667" y="3771"/>
                  </a:moveTo>
                  <a:lnTo>
                    <a:pt x="20802" y="3771"/>
                  </a:lnTo>
                  <a:lnTo>
                    <a:pt x="21907" y="3962"/>
                  </a:lnTo>
                  <a:lnTo>
                    <a:pt x="24345" y="4864"/>
                  </a:lnTo>
                  <a:lnTo>
                    <a:pt x="36118" y="15392"/>
                  </a:lnTo>
                  <a:lnTo>
                    <a:pt x="37718" y="17652"/>
                  </a:lnTo>
                  <a:lnTo>
                    <a:pt x="45084" y="26695"/>
                  </a:lnTo>
                  <a:lnTo>
                    <a:pt x="47231" y="28727"/>
                  </a:lnTo>
                  <a:lnTo>
                    <a:pt x="49504" y="30073"/>
                  </a:lnTo>
                  <a:lnTo>
                    <a:pt x="51003" y="31876"/>
                  </a:lnTo>
                  <a:lnTo>
                    <a:pt x="61429" y="41376"/>
                  </a:lnTo>
                  <a:lnTo>
                    <a:pt x="62420" y="41897"/>
                  </a:lnTo>
                  <a:lnTo>
                    <a:pt x="63169" y="42468"/>
                  </a:lnTo>
                  <a:lnTo>
                    <a:pt x="66281" y="42468"/>
                  </a:lnTo>
                  <a:lnTo>
                    <a:pt x="66586" y="41224"/>
                  </a:lnTo>
                  <a:lnTo>
                    <a:pt x="66039" y="39750"/>
                  </a:lnTo>
                  <a:lnTo>
                    <a:pt x="63906" y="38442"/>
                  </a:lnTo>
                  <a:lnTo>
                    <a:pt x="61963" y="37503"/>
                  </a:lnTo>
                  <a:lnTo>
                    <a:pt x="59372" y="36525"/>
                  </a:lnTo>
                  <a:lnTo>
                    <a:pt x="57480" y="34861"/>
                  </a:lnTo>
                  <a:lnTo>
                    <a:pt x="55359" y="31673"/>
                  </a:lnTo>
                  <a:lnTo>
                    <a:pt x="51307" y="25717"/>
                  </a:lnTo>
                  <a:lnTo>
                    <a:pt x="50114" y="23571"/>
                  </a:lnTo>
                  <a:lnTo>
                    <a:pt x="40347" y="12153"/>
                  </a:lnTo>
                  <a:lnTo>
                    <a:pt x="38595" y="10363"/>
                  </a:lnTo>
                  <a:lnTo>
                    <a:pt x="36624" y="8064"/>
                  </a:lnTo>
                  <a:lnTo>
                    <a:pt x="34263" y="6108"/>
                  </a:lnTo>
                  <a:lnTo>
                    <a:pt x="30667" y="3771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1" name="object 1781"/>
            <p:cNvSpPr/>
            <p:nvPr/>
          </p:nvSpPr>
          <p:spPr>
            <a:xfrm>
              <a:off x="7038955" y="912499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111" y="0"/>
                  </a:moveTo>
                  <a:lnTo>
                    <a:pt x="0" y="0"/>
                  </a:lnTo>
                  <a:lnTo>
                    <a:pt x="355" y="279"/>
                  </a:lnTo>
                  <a:lnTo>
                    <a:pt x="660" y="571"/>
                  </a:lnTo>
                  <a:lnTo>
                    <a:pt x="1219" y="1346"/>
                  </a:lnTo>
                  <a:lnTo>
                    <a:pt x="1587" y="1447"/>
                  </a:lnTo>
                  <a:lnTo>
                    <a:pt x="2349" y="1447"/>
                  </a:lnTo>
                  <a:lnTo>
                    <a:pt x="2806" y="10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2" name="object 1782"/>
            <p:cNvSpPr/>
            <p:nvPr/>
          </p:nvSpPr>
          <p:spPr>
            <a:xfrm>
              <a:off x="6952249" y="9124996"/>
              <a:ext cx="7531" cy="1122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83" name="object 1783"/>
            <p:cNvSpPr/>
            <p:nvPr/>
          </p:nvSpPr>
          <p:spPr>
            <a:xfrm>
              <a:off x="6955314" y="9071567"/>
              <a:ext cx="86995" cy="53975"/>
            </a:xfrm>
            <a:custGeom>
              <a:avLst/>
              <a:gdLst/>
              <a:ahLst/>
              <a:cxnLst/>
              <a:rect l="l" t="t" r="r" b="b"/>
              <a:pathLst>
                <a:path w="86995" h="53975">
                  <a:moveTo>
                    <a:pt x="35064" y="0"/>
                  </a:moveTo>
                  <a:lnTo>
                    <a:pt x="30340" y="0"/>
                  </a:lnTo>
                  <a:lnTo>
                    <a:pt x="27000" y="812"/>
                  </a:lnTo>
                  <a:lnTo>
                    <a:pt x="14566" y="13766"/>
                  </a:lnTo>
                  <a:lnTo>
                    <a:pt x="12700" y="16357"/>
                  </a:lnTo>
                  <a:lnTo>
                    <a:pt x="10274" y="19303"/>
                  </a:lnTo>
                  <a:lnTo>
                    <a:pt x="8826" y="21843"/>
                  </a:lnTo>
                  <a:lnTo>
                    <a:pt x="7670" y="25120"/>
                  </a:lnTo>
                  <a:lnTo>
                    <a:pt x="6350" y="28435"/>
                  </a:lnTo>
                  <a:lnTo>
                    <a:pt x="4229" y="33350"/>
                  </a:lnTo>
                  <a:lnTo>
                    <a:pt x="3011" y="37337"/>
                  </a:lnTo>
                  <a:lnTo>
                    <a:pt x="1377" y="46596"/>
                  </a:lnTo>
                  <a:lnTo>
                    <a:pt x="736" y="49987"/>
                  </a:lnTo>
                  <a:lnTo>
                    <a:pt x="0" y="53428"/>
                  </a:lnTo>
                  <a:lnTo>
                    <a:pt x="4470" y="53428"/>
                  </a:lnTo>
                  <a:lnTo>
                    <a:pt x="4794" y="51714"/>
                  </a:lnTo>
                  <a:lnTo>
                    <a:pt x="5587" y="46532"/>
                  </a:lnTo>
                  <a:lnTo>
                    <a:pt x="6502" y="41757"/>
                  </a:lnTo>
                  <a:lnTo>
                    <a:pt x="7848" y="36220"/>
                  </a:lnTo>
                  <a:lnTo>
                    <a:pt x="9982" y="31114"/>
                  </a:lnTo>
                  <a:lnTo>
                    <a:pt x="14115" y="23672"/>
                  </a:lnTo>
                  <a:lnTo>
                    <a:pt x="16040" y="20040"/>
                  </a:lnTo>
                  <a:lnTo>
                    <a:pt x="31737" y="3708"/>
                  </a:lnTo>
                  <a:lnTo>
                    <a:pt x="47792" y="3708"/>
                  </a:lnTo>
                  <a:lnTo>
                    <a:pt x="45567" y="2679"/>
                  </a:lnTo>
                  <a:lnTo>
                    <a:pt x="42633" y="1612"/>
                  </a:lnTo>
                  <a:lnTo>
                    <a:pt x="38620" y="469"/>
                  </a:lnTo>
                  <a:lnTo>
                    <a:pt x="35064" y="0"/>
                  </a:lnTo>
                  <a:close/>
                </a:path>
                <a:path w="86995" h="53975">
                  <a:moveTo>
                    <a:pt x="47792" y="3708"/>
                  </a:moveTo>
                  <a:lnTo>
                    <a:pt x="33705" y="3708"/>
                  </a:lnTo>
                  <a:lnTo>
                    <a:pt x="34645" y="4076"/>
                  </a:lnTo>
                  <a:lnTo>
                    <a:pt x="34648" y="4787"/>
                  </a:lnTo>
                  <a:lnTo>
                    <a:pt x="33642" y="5816"/>
                  </a:lnTo>
                  <a:lnTo>
                    <a:pt x="29832" y="8051"/>
                  </a:lnTo>
                  <a:lnTo>
                    <a:pt x="27169" y="10350"/>
                  </a:lnTo>
                  <a:lnTo>
                    <a:pt x="18199" y="25907"/>
                  </a:lnTo>
                  <a:lnTo>
                    <a:pt x="16751" y="29146"/>
                  </a:lnTo>
                  <a:lnTo>
                    <a:pt x="9525" y="53428"/>
                  </a:lnTo>
                  <a:lnTo>
                    <a:pt x="13957" y="53428"/>
                  </a:lnTo>
                  <a:lnTo>
                    <a:pt x="14044" y="51714"/>
                  </a:lnTo>
                  <a:lnTo>
                    <a:pt x="14338" y="49631"/>
                  </a:lnTo>
                  <a:lnTo>
                    <a:pt x="21386" y="30175"/>
                  </a:lnTo>
                  <a:lnTo>
                    <a:pt x="22631" y="26771"/>
                  </a:lnTo>
                  <a:lnTo>
                    <a:pt x="39992" y="6527"/>
                  </a:lnTo>
                  <a:lnTo>
                    <a:pt x="53177" y="6527"/>
                  </a:lnTo>
                  <a:lnTo>
                    <a:pt x="52527" y="6159"/>
                  </a:lnTo>
                  <a:lnTo>
                    <a:pt x="48780" y="4165"/>
                  </a:lnTo>
                  <a:lnTo>
                    <a:pt x="47792" y="3708"/>
                  </a:lnTo>
                  <a:close/>
                </a:path>
                <a:path w="86995" h="53975">
                  <a:moveTo>
                    <a:pt x="53177" y="6527"/>
                  </a:moveTo>
                  <a:lnTo>
                    <a:pt x="42964" y="6527"/>
                  </a:lnTo>
                  <a:lnTo>
                    <a:pt x="45732" y="7251"/>
                  </a:lnTo>
                  <a:lnTo>
                    <a:pt x="49542" y="9042"/>
                  </a:lnTo>
                  <a:lnTo>
                    <a:pt x="66281" y="23850"/>
                  </a:lnTo>
                  <a:lnTo>
                    <a:pt x="68097" y="26314"/>
                  </a:lnTo>
                  <a:lnTo>
                    <a:pt x="70739" y="29286"/>
                  </a:lnTo>
                  <a:lnTo>
                    <a:pt x="72758" y="30822"/>
                  </a:lnTo>
                  <a:lnTo>
                    <a:pt x="75044" y="31648"/>
                  </a:lnTo>
                  <a:lnTo>
                    <a:pt x="76542" y="32562"/>
                  </a:lnTo>
                  <a:lnTo>
                    <a:pt x="77851" y="33858"/>
                  </a:lnTo>
                  <a:lnTo>
                    <a:pt x="77914" y="34340"/>
                  </a:lnTo>
                  <a:lnTo>
                    <a:pt x="77660" y="34340"/>
                  </a:lnTo>
                  <a:lnTo>
                    <a:pt x="77190" y="34924"/>
                  </a:lnTo>
                  <a:lnTo>
                    <a:pt x="77237" y="35394"/>
                  </a:lnTo>
                  <a:lnTo>
                    <a:pt x="77349" y="35991"/>
                  </a:lnTo>
                  <a:lnTo>
                    <a:pt x="78168" y="38074"/>
                  </a:lnTo>
                  <a:lnTo>
                    <a:pt x="79184" y="39662"/>
                  </a:lnTo>
                  <a:lnTo>
                    <a:pt x="80670" y="41020"/>
                  </a:lnTo>
                  <a:lnTo>
                    <a:pt x="84874" y="45084"/>
                  </a:lnTo>
                  <a:lnTo>
                    <a:pt x="85407" y="45402"/>
                  </a:lnTo>
                  <a:lnTo>
                    <a:pt x="86017" y="45402"/>
                  </a:lnTo>
                  <a:lnTo>
                    <a:pt x="86182" y="45326"/>
                  </a:lnTo>
                  <a:lnTo>
                    <a:pt x="86639" y="44729"/>
                  </a:lnTo>
                  <a:lnTo>
                    <a:pt x="86461" y="43789"/>
                  </a:lnTo>
                  <a:lnTo>
                    <a:pt x="76352" y="28041"/>
                  </a:lnTo>
                  <a:lnTo>
                    <a:pt x="73101" y="24993"/>
                  </a:lnTo>
                  <a:lnTo>
                    <a:pt x="68488" y="20040"/>
                  </a:lnTo>
                  <a:lnTo>
                    <a:pt x="65189" y="16230"/>
                  </a:lnTo>
                  <a:lnTo>
                    <a:pt x="62318" y="12598"/>
                  </a:lnTo>
                  <a:lnTo>
                    <a:pt x="58585" y="9588"/>
                  </a:lnTo>
                  <a:lnTo>
                    <a:pt x="53177" y="6527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4" name="object 1784"/>
            <p:cNvSpPr/>
            <p:nvPr/>
          </p:nvSpPr>
          <p:spPr>
            <a:xfrm>
              <a:off x="6963895" y="9124996"/>
              <a:ext cx="5372" cy="86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85" name="object 1785"/>
            <p:cNvSpPr/>
            <p:nvPr/>
          </p:nvSpPr>
          <p:spPr>
            <a:xfrm>
              <a:off x="6983603" y="9065644"/>
              <a:ext cx="51435" cy="32384"/>
            </a:xfrm>
            <a:custGeom>
              <a:avLst/>
              <a:gdLst/>
              <a:ahLst/>
              <a:cxnLst/>
              <a:rect l="l" t="t" r="r" b="b"/>
              <a:pathLst>
                <a:path w="51434" h="32384">
                  <a:moveTo>
                    <a:pt x="10248" y="0"/>
                  </a:moveTo>
                  <a:lnTo>
                    <a:pt x="787" y="0"/>
                  </a:lnTo>
                  <a:lnTo>
                    <a:pt x="0" y="609"/>
                  </a:lnTo>
                  <a:lnTo>
                    <a:pt x="0" y="2209"/>
                  </a:lnTo>
                  <a:lnTo>
                    <a:pt x="2120" y="2832"/>
                  </a:lnTo>
                  <a:lnTo>
                    <a:pt x="6311" y="3136"/>
                  </a:lnTo>
                  <a:lnTo>
                    <a:pt x="10807" y="3606"/>
                  </a:lnTo>
                  <a:lnTo>
                    <a:pt x="38684" y="18783"/>
                  </a:lnTo>
                  <a:lnTo>
                    <a:pt x="41033" y="22174"/>
                  </a:lnTo>
                  <a:lnTo>
                    <a:pt x="44462" y="26593"/>
                  </a:lnTo>
                  <a:lnTo>
                    <a:pt x="46926" y="29514"/>
                  </a:lnTo>
                  <a:lnTo>
                    <a:pt x="48895" y="31610"/>
                  </a:lnTo>
                  <a:lnTo>
                    <a:pt x="49530" y="31991"/>
                  </a:lnTo>
                  <a:lnTo>
                    <a:pt x="50279" y="31991"/>
                  </a:lnTo>
                  <a:lnTo>
                    <a:pt x="50876" y="31877"/>
                  </a:lnTo>
                  <a:lnTo>
                    <a:pt x="50876" y="29387"/>
                  </a:lnTo>
                  <a:lnTo>
                    <a:pt x="28689" y="4330"/>
                  </a:lnTo>
                  <a:lnTo>
                    <a:pt x="27152" y="3416"/>
                  </a:lnTo>
                  <a:lnTo>
                    <a:pt x="25742" y="2260"/>
                  </a:lnTo>
                  <a:lnTo>
                    <a:pt x="23774" y="1778"/>
                  </a:lnTo>
                  <a:lnTo>
                    <a:pt x="20408" y="1778"/>
                  </a:lnTo>
                  <a:lnTo>
                    <a:pt x="17538" y="1384"/>
                  </a:lnTo>
                  <a:lnTo>
                    <a:pt x="13779" y="406"/>
                  </a:lnTo>
                  <a:lnTo>
                    <a:pt x="1024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6" name="object 1786"/>
            <p:cNvSpPr/>
            <p:nvPr/>
          </p:nvSpPr>
          <p:spPr>
            <a:xfrm>
              <a:off x="6977776" y="9062392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1722" y="0"/>
                  </a:moveTo>
                  <a:lnTo>
                    <a:pt x="706" y="0"/>
                  </a:lnTo>
                  <a:lnTo>
                    <a:pt x="439" y="126"/>
                  </a:lnTo>
                  <a:lnTo>
                    <a:pt x="20" y="723"/>
                  </a:lnTo>
                  <a:lnTo>
                    <a:pt x="0" y="1308"/>
                  </a:lnTo>
                  <a:lnTo>
                    <a:pt x="414" y="2514"/>
                  </a:lnTo>
                  <a:lnTo>
                    <a:pt x="1087" y="2946"/>
                  </a:lnTo>
                  <a:lnTo>
                    <a:pt x="2217" y="2946"/>
                  </a:lnTo>
                  <a:lnTo>
                    <a:pt x="2547" y="2882"/>
                  </a:lnTo>
                  <a:lnTo>
                    <a:pt x="3551" y="2451"/>
                  </a:lnTo>
                  <a:lnTo>
                    <a:pt x="3970" y="2031"/>
                  </a:lnTo>
                  <a:lnTo>
                    <a:pt x="3881" y="1041"/>
                  </a:lnTo>
                  <a:lnTo>
                    <a:pt x="2865" y="380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7" name="object 1787"/>
            <p:cNvSpPr/>
            <p:nvPr/>
          </p:nvSpPr>
          <p:spPr>
            <a:xfrm>
              <a:off x="6948154" y="9068029"/>
              <a:ext cx="31115" cy="57150"/>
            </a:xfrm>
            <a:custGeom>
              <a:avLst/>
              <a:gdLst/>
              <a:ahLst/>
              <a:cxnLst/>
              <a:rect l="l" t="t" r="r" b="b"/>
              <a:pathLst>
                <a:path w="31115" h="57150">
                  <a:moveTo>
                    <a:pt x="29222" y="0"/>
                  </a:moveTo>
                  <a:lnTo>
                    <a:pt x="27444" y="0"/>
                  </a:lnTo>
                  <a:lnTo>
                    <a:pt x="25158" y="1231"/>
                  </a:lnTo>
                  <a:lnTo>
                    <a:pt x="21166" y="5143"/>
                  </a:lnTo>
                  <a:lnTo>
                    <a:pt x="17983" y="8026"/>
                  </a:lnTo>
                  <a:lnTo>
                    <a:pt x="14325" y="10972"/>
                  </a:lnTo>
                  <a:lnTo>
                    <a:pt x="11925" y="13792"/>
                  </a:lnTo>
                  <a:lnTo>
                    <a:pt x="7861" y="20789"/>
                  </a:lnTo>
                  <a:lnTo>
                    <a:pt x="5702" y="24383"/>
                  </a:lnTo>
                  <a:lnTo>
                    <a:pt x="4813" y="27000"/>
                  </a:lnTo>
                  <a:lnTo>
                    <a:pt x="4813" y="29794"/>
                  </a:lnTo>
                  <a:lnTo>
                    <a:pt x="4216" y="32753"/>
                  </a:lnTo>
                  <a:lnTo>
                    <a:pt x="736" y="53289"/>
                  </a:lnTo>
                  <a:lnTo>
                    <a:pt x="431" y="55333"/>
                  </a:lnTo>
                  <a:lnTo>
                    <a:pt x="0" y="56972"/>
                  </a:lnTo>
                  <a:lnTo>
                    <a:pt x="3174" y="56972"/>
                  </a:lnTo>
                  <a:lnTo>
                    <a:pt x="3517" y="54419"/>
                  </a:lnTo>
                  <a:lnTo>
                    <a:pt x="4176" y="50317"/>
                  </a:lnTo>
                  <a:lnTo>
                    <a:pt x="9169" y="29667"/>
                  </a:lnTo>
                  <a:lnTo>
                    <a:pt x="9702" y="27762"/>
                  </a:lnTo>
                  <a:lnTo>
                    <a:pt x="9867" y="26479"/>
                  </a:lnTo>
                  <a:lnTo>
                    <a:pt x="10642" y="25031"/>
                  </a:lnTo>
                  <a:lnTo>
                    <a:pt x="12382" y="22771"/>
                  </a:lnTo>
                  <a:lnTo>
                    <a:pt x="13906" y="20231"/>
                  </a:lnTo>
                  <a:lnTo>
                    <a:pt x="15900" y="16332"/>
                  </a:lnTo>
                  <a:lnTo>
                    <a:pt x="18033" y="13627"/>
                  </a:lnTo>
                  <a:lnTo>
                    <a:pt x="27995" y="5105"/>
                  </a:lnTo>
                  <a:lnTo>
                    <a:pt x="30048" y="3276"/>
                  </a:lnTo>
                  <a:lnTo>
                    <a:pt x="31026" y="2349"/>
                  </a:lnTo>
                  <a:lnTo>
                    <a:pt x="31000" y="1066"/>
                  </a:lnTo>
                  <a:lnTo>
                    <a:pt x="30479" y="507"/>
                  </a:lnTo>
                  <a:lnTo>
                    <a:pt x="29489" y="50"/>
                  </a:lnTo>
                  <a:lnTo>
                    <a:pt x="2922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8" name="object 1788"/>
            <p:cNvSpPr/>
            <p:nvPr/>
          </p:nvSpPr>
          <p:spPr>
            <a:xfrm>
              <a:off x="6936438" y="9124996"/>
              <a:ext cx="14884" cy="1122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89" name="object 1789"/>
            <p:cNvSpPr/>
            <p:nvPr/>
          </p:nvSpPr>
          <p:spPr>
            <a:xfrm>
              <a:off x="6939096" y="9054133"/>
              <a:ext cx="60960" cy="71120"/>
            </a:xfrm>
            <a:custGeom>
              <a:avLst/>
              <a:gdLst/>
              <a:ahLst/>
              <a:cxnLst/>
              <a:rect l="l" t="t" r="r" b="b"/>
              <a:pathLst>
                <a:path w="60959" h="71120">
                  <a:moveTo>
                    <a:pt x="44323" y="0"/>
                  </a:moveTo>
                  <a:lnTo>
                    <a:pt x="42456" y="0"/>
                  </a:lnTo>
                  <a:lnTo>
                    <a:pt x="41059" y="266"/>
                  </a:lnTo>
                  <a:lnTo>
                    <a:pt x="37947" y="1460"/>
                  </a:lnTo>
                  <a:lnTo>
                    <a:pt x="35534" y="2730"/>
                  </a:lnTo>
                  <a:lnTo>
                    <a:pt x="33489" y="4368"/>
                  </a:lnTo>
                  <a:lnTo>
                    <a:pt x="31407" y="5753"/>
                  </a:lnTo>
                  <a:lnTo>
                    <a:pt x="20345" y="16636"/>
                  </a:lnTo>
                  <a:lnTo>
                    <a:pt x="18580" y="18199"/>
                  </a:lnTo>
                  <a:lnTo>
                    <a:pt x="15265" y="19989"/>
                  </a:lnTo>
                  <a:lnTo>
                    <a:pt x="13296" y="22148"/>
                  </a:lnTo>
                  <a:lnTo>
                    <a:pt x="11811" y="25603"/>
                  </a:lnTo>
                  <a:lnTo>
                    <a:pt x="10439" y="28600"/>
                  </a:lnTo>
                  <a:lnTo>
                    <a:pt x="8521" y="32511"/>
                  </a:lnTo>
                  <a:lnTo>
                    <a:pt x="7340" y="36182"/>
                  </a:lnTo>
                  <a:lnTo>
                    <a:pt x="6350" y="41249"/>
                  </a:lnTo>
                  <a:lnTo>
                    <a:pt x="5562" y="44703"/>
                  </a:lnTo>
                  <a:lnTo>
                    <a:pt x="4584" y="48132"/>
                  </a:lnTo>
                  <a:lnTo>
                    <a:pt x="3911" y="51066"/>
                  </a:lnTo>
                  <a:lnTo>
                    <a:pt x="3251" y="54876"/>
                  </a:lnTo>
                  <a:lnTo>
                    <a:pt x="2603" y="57861"/>
                  </a:lnTo>
                  <a:lnTo>
                    <a:pt x="1638" y="61417"/>
                  </a:lnTo>
                  <a:lnTo>
                    <a:pt x="1244" y="63804"/>
                  </a:lnTo>
                  <a:lnTo>
                    <a:pt x="1131" y="66636"/>
                  </a:lnTo>
                  <a:lnTo>
                    <a:pt x="674" y="68770"/>
                  </a:lnTo>
                  <a:lnTo>
                    <a:pt x="0" y="70865"/>
                  </a:lnTo>
                  <a:lnTo>
                    <a:pt x="4876" y="70865"/>
                  </a:lnTo>
                  <a:lnTo>
                    <a:pt x="5854" y="66636"/>
                  </a:lnTo>
                  <a:lnTo>
                    <a:pt x="7404" y="60248"/>
                  </a:lnTo>
                  <a:lnTo>
                    <a:pt x="7937" y="56553"/>
                  </a:lnTo>
                  <a:lnTo>
                    <a:pt x="8432" y="50761"/>
                  </a:lnTo>
                  <a:lnTo>
                    <a:pt x="8953" y="47624"/>
                  </a:lnTo>
                  <a:lnTo>
                    <a:pt x="9779" y="45669"/>
                  </a:lnTo>
                  <a:lnTo>
                    <a:pt x="10109" y="43713"/>
                  </a:lnTo>
                  <a:lnTo>
                    <a:pt x="10109" y="40944"/>
                  </a:lnTo>
                  <a:lnTo>
                    <a:pt x="11023" y="37642"/>
                  </a:lnTo>
                  <a:lnTo>
                    <a:pt x="35102" y="8356"/>
                  </a:lnTo>
                  <a:lnTo>
                    <a:pt x="37297" y="6565"/>
                  </a:lnTo>
                  <a:lnTo>
                    <a:pt x="38950" y="4838"/>
                  </a:lnTo>
                  <a:lnTo>
                    <a:pt x="40741" y="4127"/>
                  </a:lnTo>
                  <a:lnTo>
                    <a:pt x="54768" y="4127"/>
                  </a:lnTo>
                  <a:lnTo>
                    <a:pt x="51841" y="3225"/>
                  </a:lnTo>
                  <a:lnTo>
                    <a:pt x="48412" y="1765"/>
                  </a:lnTo>
                  <a:lnTo>
                    <a:pt x="46228" y="761"/>
                  </a:lnTo>
                  <a:lnTo>
                    <a:pt x="44881" y="88"/>
                  </a:lnTo>
                  <a:lnTo>
                    <a:pt x="44323" y="0"/>
                  </a:lnTo>
                  <a:close/>
                </a:path>
                <a:path w="60959" h="71120">
                  <a:moveTo>
                    <a:pt x="54768" y="4127"/>
                  </a:moveTo>
                  <a:lnTo>
                    <a:pt x="43497" y="4127"/>
                  </a:lnTo>
                  <a:lnTo>
                    <a:pt x="45593" y="4648"/>
                  </a:lnTo>
                  <a:lnTo>
                    <a:pt x="47993" y="5956"/>
                  </a:lnTo>
                  <a:lnTo>
                    <a:pt x="50406" y="6565"/>
                  </a:lnTo>
                  <a:lnTo>
                    <a:pt x="53835" y="6730"/>
                  </a:lnTo>
                  <a:lnTo>
                    <a:pt x="56375" y="7188"/>
                  </a:lnTo>
                  <a:lnTo>
                    <a:pt x="58280" y="7835"/>
                  </a:lnTo>
                  <a:lnTo>
                    <a:pt x="58750" y="7924"/>
                  </a:lnTo>
                  <a:lnTo>
                    <a:pt x="60045" y="7924"/>
                  </a:lnTo>
                  <a:lnTo>
                    <a:pt x="60573" y="7556"/>
                  </a:lnTo>
                  <a:lnTo>
                    <a:pt x="60470" y="5956"/>
                  </a:lnTo>
                  <a:lnTo>
                    <a:pt x="58940" y="4991"/>
                  </a:lnTo>
                  <a:lnTo>
                    <a:pt x="54768" y="4127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0" name="object 1790"/>
            <p:cNvSpPr/>
            <p:nvPr/>
          </p:nvSpPr>
          <p:spPr>
            <a:xfrm>
              <a:off x="6989877" y="9051737"/>
              <a:ext cx="53975" cy="46355"/>
            </a:xfrm>
            <a:custGeom>
              <a:avLst/>
              <a:gdLst/>
              <a:ahLst/>
              <a:cxnLst/>
              <a:rect l="l" t="t" r="r" b="b"/>
              <a:pathLst>
                <a:path w="53975" h="46354">
                  <a:moveTo>
                    <a:pt x="3365" y="0"/>
                  </a:moveTo>
                  <a:lnTo>
                    <a:pt x="1219" y="0"/>
                  </a:lnTo>
                  <a:lnTo>
                    <a:pt x="253" y="444"/>
                  </a:lnTo>
                  <a:lnTo>
                    <a:pt x="0" y="1651"/>
                  </a:lnTo>
                  <a:lnTo>
                    <a:pt x="1028" y="2425"/>
                  </a:lnTo>
                  <a:lnTo>
                    <a:pt x="3213" y="3225"/>
                  </a:lnTo>
                  <a:lnTo>
                    <a:pt x="5791" y="4025"/>
                  </a:lnTo>
                  <a:lnTo>
                    <a:pt x="9855" y="5156"/>
                  </a:lnTo>
                  <a:lnTo>
                    <a:pt x="12623" y="6413"/>
                  </a:lnTo>
                  <a:lnTo>
                    <a:pt x="15379" y="8356"/>
                  </a:lnTo>
                  <a:lnTo>
                    <a:pt x="27470" y="16586"/>
                  </a:lnTo>
                  <a:lnTo>
                    <a:pt x="30721" y="19113"/>
                  </a:lnTo>
                  <a:lnTo>
                    <a:pt x="48145" y="41008"/>
                  </a:lnTo>
                  <a:lnTo>
                    <a:pt x="49618" y="43408"/>
                  </a:lnTo>
                  <a:lnTo>
                    <a:pt x="51320" y="45631"/>
                  </a:lnTo>
                  <a:lnTo>
                    <a:pt x="52006" y="46101"/>
                  </a:lnTo>
                  <a:lnTo>
                    <a:pt x="52997" y="46101"/>
                  </a:lnTo>
                  <a:lnTo>
                    <a:pt x="53327" y="45834"/>
                  </a:lnTo>
                  <a:lnTo>
                    <a:pt x="53809" y="44246"/>
                  </a:lnTo>
                  <a:lnTo>
                    <a:pt x="52933" y="41605"/>
                  </a:lnTo>
                  <a:lnTo>
                    <a:pt x="50139" y="37325"/>
                  </a:lnTo>
                  <a:lnTo>
                    <a:pt x="48018" y="33743"/>
                  </a:lnTo>
                  <a:lnTo>
                    <a:pt x="31089" y="14732"/>
                  </a:lnTo>
                  <a:lnTo>
                    <a:pt x="27711" y="12611"/>
                  </a:lnTo>
                  <a:lnTo>
                    <a:pt x="23672" y="9347"/>
                  </a:lnTo>
                  <a:lnTo>
                    <a:pt x="20421" y="7277"/>
                  </a:lnTo>
                  <a:lnTo>
                    <a:pt x="16471" y="5473"/>
                  </a:lnTo>
                  <a:lnTo>
                    <a:pt x="7238" y="1397"/>
                  </a:lnTo>
                  <a:lnTo>
                    <a:pt x="5092" y="406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1" name="object 1791"/>
            <p:cNvSpPr/>
            <p:nvPr/>
          </p:nvSpPr>
          <p:spPr>
            <a:xfrm>
              <a:off x="6930369" y="9043146"/>
              <a:ext cx="92075" cy="81915"/>
            </a:xfrm>
            <a:custGeom>
              <a:avLst/>
              <a:gdLst/>
              <a:ahLst/>
              <a:cxnLst/>
              <a:rect l="l" t="t" r="r" b="b"/>
              <a:pathLst>
                <a:path w="92075" h="81915">
                  <a:moveTo>
                    <a:pt x="59169" y="0"/>
                  </a:moveTo>
                  <a:lnTo>
                    <a:pt x="57086" y="0"/>
                  </a:lnTo>
                  <a:lnTo>
                    <a:pt x="55575" y="406"/>
                  </a:lnTo>
                  <a:lnTo>
                    <a:pt x="53975" y="1384"/>
                  </a:lnTo>
                  <a:lnTo>
                    <a:pt x="51968" y="1904"/>
                  </a:lnTo>
                  <a:lnTo>
                    <a:pt x="48539" y="2235"/>
                  </a:lnTo>
                  <a:lnTo>
                    <a:pt x="45567" y="3378"/>
                  </a:lnTo>
                  <a:lnTo>
                    <a:pt x="41757" y="5829"/>
                  </a:lnTo>
                  <a:lnTo>
                    <a:pt x="38430" y="7632"/>
                  </a:lnTo>
                  <a:lnTo>
                    <a:pt x="11353" y="37439"/>
                  </a:lnTo>
                  <a:lnTo>
                    <a:pt x="10833" y="39496"/>
                  </a:lnTo>
                  <a:lnTo>
                    <a:pt x="10833" y="40284"/>
                  </a:lnTo>
                  <a:lnTo>
                    <a:pt x="10185" y="41173"/>
                  </a:lnTo>
                  <a:lnTo>
                    <a:pt x="8331" y="42684"/>
                  </a:lnTo>
                  <a:lnTo>
                    <a:pt x="7213" y="44983"/>
                  </a:lnTo>
                  <a:lnTo>
                    <a:pt x="6311" y="49098"/>
                  </a:lnTo>
                  <a:lnTo>
                    <a:pt x="5943" y="51904"/>
                  </a:lnTo>
                  <a:lnTo>
                    <a:pt x="5943" y="54673"/>
                  </a:lnTo>
                  <a:lnTo>
                    <a:pt x="5651" y="57251"/>
                  </a:lnTo>
                  <a:lnTo>
                    <a:pt x="4914" y="60832"/>
                  </a:lnTo>
                  <a:lnTo>
                    <a:pt x="4025" y="63969"/>
                  </a:lnTo>
                  <a:lnTo>
                    <a:pt x="2552" y="68148"/>
                  </a:lnTo>
                  <a:lnTo>
                    <a:pt x="1549" y="71539"/>
                  </a:lnTo>
                  <a:lnTo>
                    <a:pt x="571" y="75704"/>
                  </a:lnTo>
                  <a:lnTo>
                    <a:pt x="239" y="78079"/>
                  </a:lnTo>
                  <a:lnTo>
                    <a:pt x="114" y="81165"/>
                  </a:lnTo>
                  <a:lnTo>
                    <a:pt x="0" y="81851"/>
                  </a:lnTo>
                  <a:lnTo>
                    <a:pt x="3975" y="81851"/>
                  </a:lnTo>
                  <a:lnTo>
                    <a:pt x="4457" y="80327"/>
                  </a:lnTo>
                  <a:lnTo>
                    <a:pt x="4953" y="78879"/>
                  </a:lnTo>
                  <a:lnTo>
                    <a:pt x="5816" y="76758"/>
                  </a:lnTo>
                  <a:lnTo>
                    <a:pt x="6261" y="74371"/>
                  </a:lnTo>
                  <a:lnTo>
                    <a:pt x="6261" y="71183"/>
                  </a:lnTo>
                  <a:lnTo>
                    <a:pt x="6616" y="68541"/>
                  </a:lnTo>
                  <a:lnTo>
                    <a:pt x="11264" y="47586"/>
                  </a:lnTo>
                  <a:lnTo>
                    <a:pt x="12712" y="43560"/>
                  </a:lnTo>
                  <a:lnTo>
                    <a:pt x="15151" y="39496"/>
                  </a:lnTo>
                  <a:lnTo>
                    <a:pt x="17068" y="36106"/>
                  </a:lnTo>
                  <a:lnTo>
                    <a:pt x="19304" y="31864"/>
                  </a:lnTo>
                  <a:lnTo>
                    <a:pt x="21361" y="28486"/>
                  </a:lnTo>
                  <a:lnTo>
                    <a:pt x="51600" y="6095"/>
                  </a:lnTo>
                  <a:lnTo>
                    <a:pt x="54419" y="5308"/>
                  </a:lnTo>
                  <a:lnTo>
                    <a:pt x="56273" y="4673"/>
                  </a:lnTo>
                  <a:lnTo>
                    <a:pt x="57404" y="4546"/>
                  </a:lnTo>
                  <a:lnTo>
                    <a:pt x="73233" y="4546"/>
                  </a:lnTo>
                  <a:lnTo>
                    <a:pt x="66916" y="1790"/>
                  </a:lnTo>
                  <a:lnTo>
                    <a:pt x="64274" y="927"/>
                  </a:lnTo>
                  <a:lnTo>
                    <a:pt x="61239" y="266"/>
                  </a:lnTo>
                  <a:lnTo>
                    <a:pt x="59169" y="0"/>
                  </a:lnTo>
                  <a:close/>
                </a:path>
                <a:path w="92075" h="81915">
                  <a:moveTo>
                    <a:pt x="73233" y="4546"/>
                  </a:moveTo>
                  <a:lnTo>
                    <a:pt x="59715" y="4546"/>
                  </a:lnTo>
                  <a:lnTo>
                    <a:pt x="60731" y="4622"/>
                  </a:lnTo>
                  <a:lnTo>
                    <a:pt x="63703" y="5079"/>
                  </a:lnTo>
                  <a:lnTo>
                    <a:pt x="90030" y="19621"/>
                  </a:lnTo>
                  <a:lnTo>
                    <a:pt x="90716" y="19964"/>
                  </a:lnTo>
                  <a:lnTo>
                    <a:pt x="91414" y="19964"/>
                  </a:lnTo>
                  <a:lnTo>
                    <a:pt x="91554" y="19862"/>
                  </a:lnTo>
                  <a:lnTo>
                    <a:pt x="91738" y="19621"/>
                  </a:lnTo>
                  <a:lnTo>
                    <a:pt x="91770" y="19329"/>
                  </a:lnTo>
                  <a:lnTo>
                    <a:pt x="91325" y="17856"/>
                  </a:lnTo>
                  <a:lnTo>
                    <a:pt x="75882" y="5702"/>
                  </a:lnTo>
                  <a:lnTo>
                    <a:pt x="73233" y="4546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2" name="object 1792"/>
            <p:cNvSpPr/>
            <p:nvPr/>
          </p:nvSpPr>
          <p:spPr>
            <a:xfrm>
              <a:off x="6927256" y="9124996"/>
              <a:ext cx="7086" cy="1122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93" name="object 1793"/>
            <p:cNvSpPr/>
            <p:nvPr/>
          </p:nvSpPr>
          <p:spPr>
            <a:xfrm>
              <a:off x="6979008" y="904137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2260" y="0"/>
                  </a:moveTo>
                  <a:lnTo>
                    <a:pt x="825" y="0"/>
                  </a:lnTo>
                  <a:lnTo>
                    <a:pt x="279" y="203"/>
                  </a:lnTo>
                  <a:lnTo>
                    <a:pt x="76" y="609"/>
                  </a:lnTo>
                  <a:lnTo>
                    <a:pt x="0" y="863"/>
                  </a:lnTo>
                  <a:lnTo>
                    <a:pt x="419" y="1409"/>
                  </a:lnTo>
                  <a:lnTo>
                    <a:pt x="774" y="1562"/>
                  </a:lnTo>
                  <a:lnTo>
                    <a:pt x="1574" y="1562"/>
                  </a:lnTo>
                  <a:lnTo>
                    <a:pt x="2011" y="1409"/>
                  </a:lnTo>
                  <a:lnTo>
                    <a:pt x="2781" y="863"/>
                  </a:lnTo>
                  <a:lnTo>
                    <a:pt x="2667" y="152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4" name="object 1794"/>
            <p:cNvSpPr/>
            <p:nvPr/>
          </p:nvSpPr>
          <p:spPr>
            <a:xfrm>
              <a:off x="6965477" y="9044891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2935" y="0"/>
                  </a:moveTo>
                  <a:lnTo>
                    <a:pt x="1868" y="0"/>
                  </a:lnTo>
                  <a:lnTo>
                    <a:pt x="1309" y="190"/>
                  </a:lnTo>
                  <a:lnTo>
                    <a:pt x="217" y="1155"/>
                  </a:lnTo>
                  <a:lnTo>
                    <a:pt x="55" y="1663"/>
                  </a:lnTo>
                  <a:lnTo>
                    <a:pt x="0" y="2108"/>
                  </a:lnTo>
                  <a:lnTo>
                    <a:pt x="496" y="2717"/>
                  </a:lnTo>
                  <a:lnTo>
                    <a:pt x="839" y="2832"/>
                  </a:lnTo>
                  <a:lnTo>
                    <a:pt x="1868" y="2832"/>
                  </a:lnTo>
                  <a:lnTo>
                    <a:pt x="2541" y="2679"/>
                  </a:lnTo>
                  <a:lnTo>
                    <a:pt x="3874" y="2108"/>
                  </a:lnTo>
                  <a:lnTo>
                    <a:pt x="4306" y="1663"/>
                  </a:lnTo>
                  <a:lnTo>
                    <a:pt x="4357" y="876"/>
                  </a:lnTo>
                  <a:lnTo>
                    <a:pt x="4167" y="571"/>
                  </a:lnTo>
                  <a:lnTo>
                    <a:pt x="3417" y="126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5" name="object 1795"/>
            <p:cNvSpPr/>
            <p:nvPr/>
          </p:nvSpPr>
          <p:spPr>
            <a:xfrm>
              <a:off x="6958372" y="904861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3365" y="0"/>
                  </a:moveTo>
                  <a:lnTo>
                    <a:pt x="2413" y="0"/>
                  </a:lnTo>
                  <a:lnTo>
                    <a:pt x="1574" y="482"/>
                  </a:lnTo>
                  <a:lnTo>
                    <a:pt x="254" y="1943"/>
                  </a:lnTo>
                  <a:lnTo>
                    <a:pt x="0" y="2590"/>
                  </a:lnTo>
                  <a:lnTo>
                    <a:pt x="279" y="3200"/>
                  </a:lnTo>
                  <a:lnTo>
                    <a:pt x="482" y="3429"/>
                  </a:lnTo>
                  <a:lnTo>
                    <a:pt x="2006" y="3429"/>
                  </a:lnTo>
                  <a:lnTo>
                    <a:pt x="3251" y="2971"/>
                  </a:lnTo>
                  <a:lnTo>
                    <a:pt x="4234" y="1943"/>
                  </a:lnTo>
                  <a:lnTo>
                    <a:pt x="4343" y="863"/>
                  </a:lnTo>
                  <a:lnTo>
                    <a:pt x="3606" y="101"/>
                  </a:lnTo>
                  <a:lnTo>
                    <a:pt x="336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6" name="object 1796"/>
            <p:cNvSpPr/>
            <p:nvPr/>
          </p:nvSpPr>
          <p:spPr>
            <a:xfrm>
              <a:off x="6920462" y="9088444"/>
              <a:ext cx="15240" cy="35560"/>
            </a:xfrm>
            <a:custGeom>
              <a:avLst/>
              <a:gdLst/>
              <a:ahLst/>
              <a:cxnLst/>
              <a:rect l="l" t="t" r="r" b="b"/>
              <a:pathLst>
                <a:path w="15240" h="35559">
                  <a:moveTo>
                    <a:pt x="13893" y="0"/>
                  </a:moveTo>
                  <a:lnTo>
                    <a:pt x="11468" y="0"/>
                  </a:lnTo>
                  <a:lnTo>
                    <a:pt x="9512" y="1778"/>
                  </a:lnTo>
                  <a:lnTo>
                    <a:pt x="2768" y="24409"/>
                  </a:lnTo>
                  <a:lnTo>
                    <a:pt x="1485" y="28511"/>
                  </a:lnTo>
                  <a:lnTo>
                    <a:pt x="0" y="32156"/>
                  </a:lnTo>
                  <a:lnTo>
                    <a:pt x="292" y="34353"/>
                  </a:lnTo>
                  <a:lnTo>
                    <a:pt x="1625" y="35382"/>
                  </a:lnTo>
                  <a:lnTo>
                    <a:pt x="1879" y="35471"/>
                  </a:lnTo>
                  <a:lnTo>
                    <a:pt x="3213" y="35471"/>
                  </a:lnTo>
                  <a:lnTo>
                    <a:pt x="4381" y="34023"/>
                  </a:lnTo>
                  <a:lnTo>
                    <a:pt x="9512" y="17741"/>
                  </a:lnTo>
                  <a:lnTo>
                    <a:pt x="10909" y="12890"/>
                  </a:lnTo>
                  <a:lnTo>
                    <a:pt x="12217" y="7658"/>
                  </a:lnTo>
                  <a:lnTo>
                    <a:pt x="13500" y="4356"/>
                  </a:lnTo>
                  <a:lnTo>
                    <a:pt x="14947" y="2108"/>
                  </a:lnTo>
                  <a:lnTo>
                    <a:pt x="15062" y="1333"/>
                  </a:lnTo>
                  <a:lnTo>
                    <a:pt x="14478" y="279"/>
                  </a:lnTo>
                  <a:lnTo>
                    <a:pt x="1389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7" name="object 1797"/>
            <p:cNvSpPr/>
            <p:nvPr/>
          </p:nvSpPr>
          <p:spPr>
            <a:xfrm>
              <a:off x="6917959" y="9127778"/>
              <a:ext cx="5283" cy="84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98" name="object 1798"/>
            <p:cNvSpPr/>
            <p:nvPr/>
          </p:nvSpPr>
          <p:spPr>
            <a:xfrm>
              <a:off x="7053434" y="9113339"/>
              <a:ext cx="5080" cy="12065"/>
            </a:xfrm>
            <a:custGeom>
              <a:avLst/>
              <a:gdLst/>
              <a:ahLst/>
              <a:cxnLst/>
              <a:rect l="l" t="t" r="r" b="b"/>
              <a:pathLst>
                <a:path w="5079" h="12065">
                  <a:moveTo>
                    <a:pt x="2438" y="0"/>
                  </a:moveTo>
                  <a:lnTo>
                    <a:pt x="1295" y="0"/>
                  </a:lnTo>
                  <a:lnTo>
                    <a:pt x="558" y="1117"/>
                  </a:lnTo>
                  <a:lnTo>
                    <a:pt x="544" y="4572"/>
                  </a:lnTo>
                  <a:lnTo>
                    <a:pt x="431" y="6959"/>
                  </a:lnTo>
                  <a:lnTo>
                    <a:pt x="177" y="9499"/>
                  </a:lnTo>
                  <a:lnTo>
                    <a:pt x="0" y="11658"/>
                  </a:lnTo>
                  <a:lnTo>
                    <a:pt x="4724" y="11658"/>
                  </a:lnTo>
                  <a:lnTo>
                    <a:pt x="4724" y="2387"/>
                  </a:lnTo>
                  <a:lnTo>
                    <a:pt x="3809" y="355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9" name="object 1799"/>
            <p:cNvSpPr/>
            <p:nvPr/>
          </p:nvSpPr>
          <p:spPr>
            <a:xfrm>
              <a:off x="7051271" y="9124996"/>
              <a:ext cx="15836" cy="1122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00" name="object 1800"/>
            <p:cNvSpPr/>
            <p:nvPr/>
          </p:nvSpPr>
          <p:spPr>
            <a:xfrm>
              <a:off x="6986833" y="9034559"/>
              <a:ext cx="71120" cy="75565"/>
            </a:xfrm>
            <a:custGeom>
              <a:avLst/>
              <a:gdLst/>
              <a:ahLst/>
              <a:cxnLst/>
              <a:rect l="l" t="t" r="r" b="b"/>
              <a:pathLst>
                <a:path w="71120" h="75565">
                  <a:moveTo>
                    <a:pt x="2641" y="0"/>
                  </a:moveTo>
                  <a:lnTo>
                    <a:pt x="888" y="0"/>
                  </a:lnTo>
                  <a:lnTo>
                    <a:pt x="393" y="215"/>
                  </a:lnTo>
                  <a:lnTo>
                    <a:pt x="0" y="914"/>
                  </a:lnTo>
                  <a:lnTo>
                    <a:pt x="38" y="1320"/>
                  </a:lnTo>
                  <a:lnTo>
                    <a:pt x="787" y="2565"/>
                  </a:lnTo>
                  <a:lnTo>
                    <a:pt x="2959" y="3594"/>
                  </a:lnTo>
                  <a:lnTo>
                    <a:pt x="7226" y="4419"/>
                  </a:lnTo>
                  <a:lnTo>
                    <a:pt x="11328" y="5943"/>
                  </a:lnTo>
                  <a:lnTo>
                    <a:pt x="42710" y="31254"/>
                  </a:lnTo>
                  <a:lnTo>
                    <a:pt x="44843" y="33921"/>
                  </a:lnTo>
                  <a:lnTo>
                    <a:pt x="57378" y="52400"/>
                  </a:lnTo>
                  <a:lnTo>
                    <a:pt x="58978" y="55003"/>
                  </a:lnTo>
                  <a:lnTo>
                    <a:pt x="65963" y="72821"/>
                  </a:lnTo>
                  <a:lnTo>
                    <a:pt x="67398" y="74714"/>
                  </a:lnTo>
                  <a:lnTo>
                    <a:pt x="69126" y="75387"/>
                  </a:lnTo>
                  <a:lnTo>
                    <a:pt x="69468" y="75463"/>
                  </a:lnTo>
                  <a:lnTo>
                    <a:pt x="70192" y="75463"/>
                  </a:lnTo>
                  <a:lnTo>
                    <a:pt x="70396" y="75285"/>
                  </a:lnTo>
                  <a:lnTo>
                    <a:pt x="70599" y="74955"/>
                  </a:lnTo>
                  <a:lnTo>
                    <a:pt x="70688" y="74625"/>
                  </a:lnTo>
                  <a:lnTo>
                    <a:pt x="69841" y="72821"/>
                  </a:lnTo>
                  <a:lnTo>
                    <a:pt x="69151" y="71208"/>
                  </a:lnTo>
                  <a:lnTo>
                    <a:pt x="68160" y="68745"/>
                  </a:lnTo>
                  <a:lnTo>
                    <a:pt x="67373" y="65874"/>
                  </a:lnTo>
                  <a:lnTo>
                    <a:pt x="66395" y="61213"/>
                  </a:lnTo>
                  <a:lnTo>
                    <a:pt x="65519" y="58381"/>
                  </a:lnTo>
                  <a:lnTo>
                    <a:pt x="64376" y="56095"/>
                  </a:lnTo>
                  <a:lnTo>
                    <a:pt x="63385" y="53847"/>
                  </a:lnTo>
                  <a:lnTo>
                    <a:pt x="62077" y="50571"/>
                  </a:lnTo>
                  <a:lnTo>
                    <a:pt x="60540" y="47764"/>
                  </a:lnTo>
                  <a:lnTo>
                    <a:pt x="58089" y="44183"/>
                  </a:lnTo>
                  <a:lnTo>
                    <a:pt x="53327" y="41046"/>
                  </a:lnTo>
                  <a:lnTo>
                    <a:pt x="53390" y="37350"/>
                  </a:lnTo>
                  <a:lnTo>
                    <a:pt x="53060" y="35674"/>
                  </a:lnTo>
                  <a:lnTo>
                    <a:pt x="52069" y="33337"/>
                  </a:lnTo>
                  <a:lnTo>
                    <a:pt x="48234" y="30378"/>
                  </a:lnTo>
                  <a:lnTo>
                    <a:pt x="45440" y="28549"/>
                  </a:lnTo>
                  <a:lnTo>
                    <a:pt x="44462" y="26212"/>
                  </a:lnTo>
                  <a:lnTo>
                    <a:pt x="42798" y="23837"/>
                  </a:lnTo>
                  <a:lnTo>
                    <a:pt x="39674" y="20383"/>
                  </a:lnTo>
                  <a:lnTo>
                    <a:pt x="36550" y="17716"/>
                  </a:lnTo>
                  <a:lnTo>
                    <a:pt x="31991" y="14617"/>
                  </a:lnTo>
                  <a:lnTo>
                    <a:pt x="29209" y="12560"/>
                  </a:lnTo>
                  <a:lnTo>
                    <a:pt x="26898" y="10591"/>
                  </a:lnTo>
                  <a:lnTo>
                    <a:pt x="24079" y="9118"/>
                  </a:lnTo>
                  <a:lnTo>
                    <a:pt x="19494" y="7480"/>
                  </a:lnTo>
                  <a:lnTo>
                    <a:pt x="15722" y="5765"/>
                  </a:lnTo>
                  <a:lnTo>
                    <a:pt x="10985" y="3149"/>
                  </a:lnTo>
                  <a:lnTo>
                    <a:pt x="7823" y="1625"/>
                  </a:lnTo>
                  <a:lnTo>
                    <a:pt x="4787" y="469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1" name="object 1801"/>
            <p:cNvSpPr/>
            <p:nvPr/>
          </p:nvSpPr>
          <p:spPr>
            <a:xfrm>
              <a:off x="6968622" y="9035426"/>
              <a:ext cx="14604" cy="6350"/>
            </a:xfrm>
            <a:custGeom>
              <a:avLst/>
              <a:gdLst/>
              <a:ahLst/>
              <a:cxnLst/>
              <a:rect l="l" t="t" r="r" b="b"/>
              <a:pathLst>
                <a:path w="14604" h="6350">
                  <a:moveTo>
                    <a:pt x="13715" y="0"/>
                  </a:moveTo>
                  <a:lnTo>
                    <a:pt x="12661" y="0"/>
                  </a:lnTo>
                  <a:lnTo>
                    <a:pt x="12014" y="228"/>
                  </a:lnTo>
                  <a:lnTo>
                    <a:pt x="9982" y="1447"/>
                  </a:lnTo>
                  <a:lnTo>
                    <a:pt x="7912" y="2095"/>
                  </a:lnTo>
                  <a:lnTo>
                    <a:pt x="2565" y="2095"/>
                  </a:lnTo>
                  <a:lnTo>
                    <a:pt x="1371" y="2540"/>
                  </a:lnTo>
                  <a:lnTo>
                    <a:pt x="228" y="3378"/>
                  </a:lnTo>
                  <a:lnTo>
                    <a:pt x="0" y="3759"/>
                  </a:lnTo>
                  <a:lnTo>
                    <a:pt x="0" y="4597"/>
                  </a:lnTo>
                  <a:lnTo>
                    <a:pt x="228" y="4978"/>
                  </a:lnTo>
                  <a:lnTo>
                    <a:pt x="1371" y="5816"/>
                  </a:lnTo>
                  <a:lnTo>
                    <a:pt x="3555" y="6261"/>
                  </a:lnTo>
                  <a:lnTo>
                    <a:pt x="7416" y="6261"/>
                  </a:lnTo>
                  <a:lnTo>
                    <a:pt x="10109" y="5372"/>
                  </a:lnTo>
                  <a:lnTo>
                    <a:pt x="12928" y="3200"/>
                  </a:lnTo>
                  <a:lnTo>
                    <a:pt x="14046" y="1651"/>
                  </a:lnTo>
                  <a:lnTo>
                    <a:pt x="13974" y="228"/>
                  </a:lnTo>
                  <a:lnTo>
                    <a:pt x="1371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2" name="object 1802"/>
            <p:cNvSpPr/>
            <p:nvPr/>
          </p:nvSpPr>
          <p:spPr>
            <a:xfrm>
              <a:off x="6913652" y="9039797"/>
              <a:ext cx="51435" cy="80645"/>
            </a:xfrm>
            <a:custGeom>
              <a:avLst/>
              <a:gdLst/>
              <a:ahLst/>
              <a:cxnLst/>
              <a:rect l="l" t="t" r="r" b="b"/>
              <a:pathLst>
                <a:path w="51434" h="80645">
                  <a:moveTo>
                    <a:pt x="49872" y="0"/>
                  </a:moveTo>
                  <a:lnTo>
                    <a:pt x="48463" y="0"/>
                  </a:lnTo>
                  <a:lnTo>
                    <a:pt x="47447" y="317"/>
                  </a:lnTo>
                  <a:lnTo>
                    <a:pt x="21843" y="29248"/>
                  </a:lnTo>
                  <a:lnTo>
                    <a:pt x="19811" y="33718"/>
                  </a:lnTo>
                  <a:lnTo>
                    <a:pt x="17424" y="37160"/>
                  </a:lnTo>
                  <a:lnTo>
                    <a:pt x="13538" y="41160"/>
                  </a:lnTo>
                  <a:lnTo>
                    <a:pt x="11531" y="44145"/>
                  </a:lnTo>
                  <a:lnTo>
                    <a:pt x="10502" y="47409"/>
                  </a:lnTo>
                  <a:lnTo>
                    <a:pt x="9232" y="49923"/>
                  </a:lnTo>
                  <a:lnTo>
                    <a:pt x="7111" y="52857"/>
                  </a:lnTo>
                  <a:lnTo>
                    <a:pt x="5778" y="55968"/>
                  </a:lnTo>
                  <a:lnTo>
                    <a:pt x="4622" y="60642"/>
                  </a:lnTo>
                  <a:lnTo>
                    <a:pt x="3505" y="64008"/>
                  </a:lnTo>
                  <a:lnTo>
                    <a:pt x="1866" y="67678"/>
                  </a:lnTo>
                  <a:lnTo>
                    <a:pt x="863" y="71386"/>
                  </a:lnTo>
                  <a:lnTo>
                    <a:pt x="88" y="76517"/>
                  </a:lnTo>
                  <a:lnTo>
                    <a:pt x="0" y="79502"/>
                  </a:lnTo>
                  <a:lnTo>
                    <a:pt x="609" y="80467"/>
                  </a:lnTo>
                  <a:lnTo>
                    <a:pt x="787" y="80581"/>
                  </a:lnTo>
                  <a:lnTo>
                    <a:pt x="1587" y="80581"/>
                  </a:lnTo>
                  <a:lnTo>
                    <a:pt x="2336" y="79832"/>
                  </a:lnTo>
                  <a:lnTo>
                    <a:pt x="3784" y="77076"/>
                  </a:lnTo>
                  <a:lnTo>
                    <a:pt x="4927" y="74269"/>
                  </a:lnTo>
                  <a:lnTo>
                    <a:pt x="6070" y="70523"/>
                  </a:lnTo>
                  <a:lnTo>
                    <a:pt x="7391" y="66802"/>
                  </a:lnTo>
                  <a:lnTo>
                    <a:pt x="9512" y="61417"/>
                  </a:lnTo>
                  <a:lnTo>
                    <a:pt x="11315" y="57162"/>
                  </a:lnTo>
                  <a:lnTo>
                    <a:pt x="13601" y="52095"/>
                  </a:lnTo>
                  <a:lnTo>
                    <a:pt x="14579" y="48945"/>
                  </a:lnTo>
                  <a:lnTo>
                    <a:pt x="14706" y="46380"/>
                  </a:lnTo>
                  <a:lnTo>
                    <a:pt x="16243" y="44056"/>
                  </a:lnTo>
                  <a:lnTo>
                    <a:pt x="19824" y="40995"/>
                  </a:lnTo>
                  <a:lnTo>
                    <a:pt x="22047" y="38188"/>
                  </a:lnTo>
                  <a:lnTo>
                    <a:pt x="23850" y="34455"/>
                  </a:lnTo>
                  <a:lnTo>
                    <a:pt x="25425" y="32080"/>
                  </a:lnTo>
                  <a:lnTo>
                    <a:pt x="27520" y="29933"/>
                  </a:lnTo>
                  <a:lnTo>
                    <a:pt x="29324" y="27254"/>
                  </a:lnTo>
                  <a:lnTo>
                    <a:pt x="40881" y="11112"/>
                  </a:lnTo>
                  <a:lnTo>
                    <a:pt x="42506" y="9423"/>
                  </a:lnTo>
                  <a:lnTo>
                    <a:pt x="43649" y="7391"/>
                  </a:lnTo>
                  <a:lnTo>
                    <a:pt x="45808" y="5524"/>
                  </a:lnTo>
                  <a:lnTo>
                    <a:pt x="49580" y="3200"/>
                  </a:lnTo>
                  <a:lnTo>
                    <a:pt x="50723" y="1981"/>
                  </a:lnTo>
                  <a:lnTo>
                    <a:pt x="50825" y="1117"/>
                  </a:lnTo>
                  <a:lnTo>
                    <a:pt x="50787" y="609"/>
                  </a:lnTo>
                  <a:lnTo>
                    <a:pt x="50330" y="152"/>
                  </a:lnTo>
                  <a:lnTo>
                    <a:pt x="4987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3" name="object 1803"/>
            <p:cNvSpPr/>
            <p:nvPr/>
          </p:nvSpPr>
          <p:spPr>
            <a:xfrm>
              <a:off x="6909349" y="9125657"/>
              <a:ext cx="5232" cy="1056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04" name="object 1804"/>
            <p:cNvSpPr/>
            <p:nvPr/>
          </p:nvSpPr>
          <p:spPr>
            <a:xfrm>
              <a:off x="6968037" y="9031461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09">
                  <a:moveTo>
                    <a:pt x="6654" y="0"/>
                  </a:moveTo>
                  <a:lnTo>
                    <a:pt x="5067" y="0"/>
                  </a:lnTo>
                  <a:lnTo>
                    <a:pt x="4610" y="50"/>
                  </a:lnTo>
                  <a:lnTo>
                    <a:pt x="2349" y="482"/>
                  </a:lnTo>
                  <a:lnTo>
                    <a:pt x="647" y="1295"/>
                  </a:lnTo>
                  <a:lnTo>
                    <a:pt x="25" y="2336"/>
                  </a:lnTo>
                  <a:lnTo>
                    <a:pt x="0" y="2679"/>
                  </a:lnTo>
                  <a:lnTo>
                    <a:pt x="317" y="3238"/>
                  </a:lnTo>
                  <a:lnTo>
                    <a:pt x="685" y="3416"/>
                  </a:lnTo>
                  <a:lnTo>
                    <a:pt x="1968" y="3416"/>
                  </a:lnTo>
                  <a:lnTo>
                    <a:pt x="3682" y="3149"/>
                  </a:lnTo>
                  <a:lnTo>
                    <a:pt x="6311" y="2463"/>
                  </a:lnTo>
                  <a:lnTo>
                    <a:pt x="7378" y="1612"/>
                  </a:lnTo>
                  <a:lnTo>
                    <a:pt x="7378" y="342"/>
                  </a:lnTo>
                  <a:lnTo>
                    <a:pt x="665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5" name="object 1805"/>
            <p:cNvSpPr/>
            <p:nvPr/>
          </p:nvSpPr>
          <p:spPr>
            <a:xfrm>
              <a:off x="6979101" y="9030051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305" y="0"/>
                  </a:moveTo>
                  <a:lnTo>
                    <a:pt x="3035" y="0"/>
                  </a:lnTo>
                  <a:lnTo>
                    <a:pt x="2552" y="76"/>
                  </a:lnTo>
                  <a:lnTo>
                    <a:pt x="977" y="546"/>
                  </a:lnTo>
                  <a:lnTo>
                    <a:pt x="190" y="1054"/>
                  </a:lnTo>
                  <a:lnTo>
                    <a:pt x="28" y="1549"/>
                  </a:lnTo>
                  <a:lnTo>
                    <a:pt x="0" y="1943"/>
                  </a:lnTo>
                  <a:lnTo>
                    <a:pt x="406" y="2476"/>
                  </a:lnTo>
                  <a:lnTo>
                    <a:pt x="1092" y="2705"/>
                  </a:lnTo>
                  <a:lnTo>
                    <a:pt x="2209" y="2705"/>
                  </a:lnTo>
                  <a:lnTo>
                    <a:pt x="2527" y="2666"/>
                  </a:lnTo>
                  <a:lnTo>
                    <a:pt x="3949" y="2336"/>
                  </a:lnTo>
                  <a:lnTo>
                    <a:pt x="4813" y="1549"/>
                  </a:lnTo>
                  <a:lnTo>
                    <a:pt x="4813" y="304"/>
                  </a:lnTo>
                  <a:lnTo>
                    <a:pt x="430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6" name="object 1806"/>
            <p:cNvSpPr/>
            <p:nvPr/>
          </p:nvSpPr>
          <p:spPr>
            <a:xfrm>
              <a:off x="6906558" y="9040183"/>
              <a:ext cx="44450" cy="78105"/>
            </a:xfrm>
            <a:custGeom>
              <a:avLst/>
              <a:gdLst/>
              <a:ahLst/>
              <a:cxnLst/>
              <a:rect l="l" t="t" r="r" b="b"/>
              <a:pathLst>
                <a:path w="44450" h="78104">
                  <a:moveTo>
                    <a:pt x="43332" y="0"/>
                  </a:moveTo>
                  <a:lnTo>
                    <a:pt x="41630" y="0"/>
                  </a:lnTo>
                  <a:lnTo>
                    <a:pt x="40017" y="685"/>
                  </a:lnTo>
                  <a:lnTo>
                    <a:pt x="37693" y="2336"/>
                  </a:lnTo>
                  <a:lnTo>
                    <a:pt x="35852" y="4076"/>
                  </a:lnTo>
                  <a:lnTo>
                    <a:pt x="33680" y="6667"/>
                  </a:lnTo>
                  <a:lnTo>
                    <a:pt x="28968" y="12115"/>
                  </a:lnTo>
                  <a:lnTo>
                    <a:pt x="27000" y="14846"/>
                  </a:lnTo>
                  <a:lnTo>
                    <a:pt x="24866" y="18453"/>
                  </a:lnTo>
                  <a:lnTo>
                    <a:pt x="22898" y="21158"/>
                  </a:lnTo>
                  <a:lnTo>
                    <a:pt x="20167" y="24269"/>
                  </a:lnTo>
                  <a:lnTo>
                    <a:pt x="18618" y="26885"/>
                  </a:lnTo>
                  <a:lnTo>
                    <a:pt x="17602" y="30149"/>
                  </a:lnTo>
                  <a:lnTo>
                    <a:pt x="15862" y="33235"/>
                  </a:lnTo>
                  <a:lnTo>
                    <a:pt x="3429" y="56934"/>
                  </a:lnTo>
                  <a:lnTo>
                    <a:pt x="2311" y="61048"/>
                  </a:lnTo>
                  <a:lnTo>
                    <a:pt x="660" y="66789"/>
                  </a:lnTo>
                  <a:lnTo>
                    <a:pt x="0" y="70523"/>
                  </a:lnTo>
                  <a:lnTo>
                    <a:pt x="0" y="77546"/>
                  </a:lnTo>
                  <a:lnTo>
                    <a:pt x="584" y="77533"/>
                  </a:lnTo>
                  <a:lnTo>
                    <a:pt x="1710" y="72250"/>
                  </a:lnTo>
                  <a:lnTo>
                    <a:pt x="2806" y="68986"/>
                  </a:lnTo>
                  <a:lnTo>
                    <a:pt x="4597" y="65354"/>
                  </a:lnTo>
                  <a:lnTo>
                    <a:pt x="6070" y="61607"/>
                  </a:lnTo>
                  <a:lnTo>
                    <a:pt x="7861" y="56057"/>
                  </a:lnTo>
                  <a:lnTo>
                    <a:pt x="9588" y="51752"/>
                  </a:lnTo>
                  <a:lnTo>
                    <a:pt x="20675" y="33743"/>
                  </a:lnTo>
                  <a:lnTo>
                    <a:pt x="22212" y="31000"/>
                  </a:lnTo>
                  <a:lnTo>
                    <a:pt x="34251" y="13195"/>
                  </a:lnTo>
                  <a:lnTo>
                    <a:pt x="36283" y="10541"/>
                  </a:lnTo>
                  <a:lnTo>
                    <a:pt x="38252" y="7442"/>
                  </a:lnTo>
                  <a:lnTo>
                    <a:pt x="40144" y="5537"/>
                  </a:lnTo>
                  <a:lnTo>
                    <a:pt x="42938" y="3873"/>
                  </a:lnTo>
                  <a:lnTo>
                    <a:pt x="44056" y="2514"/>
                  </a:lnTo>
                  <a:lnTo>
                    <a:pt x="44006" y="685"/>
                  </a:lnTo>
                  <a:lnTo>
                    <a:pt x="4333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7" name="object 1807"/>
            <p:cNvSpPr/>
            <p:nvPr/>
          </p:nvSpPr>
          <p:spPr>
            <a:xfrm>
              <a:off x="6953060" y="9027044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15900" y="0"/>
                  </a:moveTo>
                  <a:lnTo>
                    <a:pt x="14681" y="0"/>
                  </a:lnTo>
                  <a:lnTo>
                    <a:pt x="13398" y="406"/>
                  </a:lnTo>
                  <a:lnTo>
                    <a:pt x="0" y="9817"/>
                  </a:lnTo>
                  <a:lnTo>
                    <a:pt x="660" y="11150"/>
                  </a:lnTo>
                  <a:lnTo>
                    <a:pt x="1079" y="11404"/>
                  </a:lnTo>
                  <a:lnTo>
                    <a:pt x="2070" y="11404"/>
                  </a:lnTo>
                  <a:lnTo>
                    <a:pt x="2604" y="11150"/>
                  </a:lnTo>
                  <a:lnTo>
                    <a:pt x="3949" y="9944"/>
                  </a:lnTo>
                  <a:lnTo>
                    <a:pt x="6388" y="8191"/>
                  </a:lnTo>
                  <a:lnTo>
                    <a:pt x="16128" y="1993"/>
                  </a:lnTo>
                  <a:lnTo>
                    <a:pt x="16776" y="1219"/>
                  </a:lnTo>
                  <a:lnTo>
                    <a:pt x="16696" y="406"/>
                  </a:lnTo>
                  <a:lnTo>
                    <a:pt x="16649" y="266"/>
                  </a:lnTo>
                  <a:lnTo>
                    <a:pt x="16141" y="50"/>
                  </a:lnTo>
                  <a:lnTo>
                    <a:pt x="1590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8" name="object 1808"/>
            <p:cNvSpPr/>
            <p:nvPr/>
          </p:nvSpPr>
          <p:spPr>
            <a:xfrm>
              <a:off x="6975391" y="9022573"/>
              <a:ext cx="92075" cy="102870"/>
            </a:xfrm>
            <a:custGeom>
              <a:avLst/>
              <a:gdLst/>
              <a:ahLst/>
              <a:cxnLst/>
              <a:rect l="l" t="t" r="r" b="b"/>
              <a:pathLst>
                <a:path w="92075" h="102870">
                  <a:moveTo>
                    <a:pt x="7645" y="0"/>
                  </a:moveTo>
                  <a:lnTo>
                    <a:pt x="5206" y="0"/>
                  </a:lnTo>
                  <a:lnTo>
                    <a:pt x="3555" y="253"/>
                  </a:lnTo>
                  <a:lnTo>
                    <a:pt x="1333" y="1244"/>
                  </a:lnTo>
                  <a:lnTo>
                    <a:pt x="0" y="2285"/>
                  </a:lnTo>
                  <a:lnTo>
                    <a:pt x="0" y="3860"/>
                  </a:lnTo>
                  <a:lnTo>
                    <a:pt x="1879" y="4305"/>
                  </a:lnTo>
                  <a:lnTo>
                    <a:pt x="5549" y="4305"/>
                  </a:lnTo>
                  <a:lnTo>
                    <a:pt x="8864" y="4571"/>
                  </a:lnTo>
                  <a:lnTo>
                    <a:pt x="46215" y="22224"/>
                  </a:lnTo>
                  <a:lnTo>
                    <a:pt x="57810" y="33769"/>
                  </a:lnTo>
                  <a:lnTo>
                    <a:pt x="60197" y="36537"/>
                  </a:lnTo>
                  <a:lnTo>
                    <a:pt x="63626" y="40208"/>
                  </a:lnTo>
                  <a:lnTo>
                    <a:pt x="66205" y="43586"/>
                  </a:lnTo>
                  <a:lnTo>
                    <a:pt x="69138" y="48259"/>
                  </a:lnTo>
                  <a:lnTo>
                    <a:pt x="71069" y="51079"/>
                  </a:lnTo>
                  <a:lnTo>
                    <a:pt x="83972" y="81394"/>
                  </a:lnTo>
                  <a:lnTo>
                    <a:pt x="85293" y="85674"/>
                  </a:lnTo>
                  <a:lnTo>
                    <a:pt x="86436" y="89090"/>
                  </a:lnTo>
                  <a:lnTo>
                    <a:pt x="86893" y="92290"/>
                  </a:lnTo>
                  <a:lnTo>
                    <a:pt x="86891" y="96418"/>
                  </a:lnTo>
                  <a:lnTo>
                    <a:pt x="86613" y="99669"/>
                  </a:lnTo>
                  <a:lnTo>
                    <a:pt x="86245" y="102425"/>
                  </a:lnTo>
                  <a:lnTo>
                    <a:pt x="91719" y="102425"/>
                  </a:lnTo>
                  <a:lnTo>
                    <a:pt x="91719" y="98310"/>
                  </a:lnTo>
                  <a:lnTo>
                    <a:pt x="90703" y="93129"/>
                  </a:lnTo>
                  <a:lnTo>
                    <a:pt x="78295" y="54559"/>
                  </a:lnTo>
                  <a:lnTo>
                    <a:pt x="54736" y="24244"/>
                  </a:lnTo>
                  <a:lnTo>
                    <a:pt x="19469" y="2844"/>
                  </a:lnTo>
                  <a:lnTo>
                    <a:pt x="16916" y="2120"/>
                  </a:lnTo>
                  <a:lnTo>
                    <a:pt x="13982" y="1142"/>
                  </a:lnTo>
                  <a:lnTo>
                    <a:pt x="11074" y="469"/>
                  </a:lnTo>
                  <a:lnTo>
                    <a:pt x="8369" y="50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9" name="object 1809"/>
            <p:cNvSpPr/>
            <p:nvPr/>
          </p:nvSpPr>
          <p:spPr>
            <a:xfrm>
              <a:off x="6973775" y="9013539"/>
              <a:ext cx="100965" cy="111760"/>
            </a:xfrm>
            <a:custGeom>
              <a:avLst/>
              <a:gdLst/>
              <a:ahLst/>
              <a:cxnLst/>
              <a:rect l="l" t="t" r="r" b="b"/>
              <a:pathLst>
                <a:path w="100965" h="111759">
                  <a:moveTo>
                    <a:pt x="24635" y="3924"/>
                  </a:moveTo>
                  <a:lnTo>
                    <a:pt x="12001" y="3924"/>
                  </a:lnTo>
                  <a:lnTo>
                    <a:pt x="13538" y="4000"/>
                  </a:lnTo>
                  <a:lnTo>
                    <a:pt x="17475" y="4483"/>
                  </a:lnTo>
                  <a:lnTo>
                    <a:pt x="21551" y="5676"/>
                  </a:lnTo>
                  <a:lnTo>
                    <a:pt x="26289" y="7962"/>
                  </a:lnTo>
                  <a:lnTo>
                    <a:pt x="30568" y="9880"/>
                  </a:lnTo>
                  <a:lnTo>
                    <a:pt x="51739" y="24892"/>
                  </a:lnTo>
                  <a:lnTo>
                    <a:pt x="55397" y="27851"/>
                  </a:lnTo>
                  <a:lnTo>
                    <a:pt x="70307" y="42595"/>
                  </a:lnTo>
                  <a:lnTo>
                    <a:pt x="72567" y="45796"/>
                  </a:lnTo>
                  <a:lnTo>
                    <a:pt x="75501" y="49301"/>
                  </a:lnTo>
                  <a:lnTo>
                    <a:pt x="77952" y="53238"/>
                  </a:lnTo>
                  <a:lnTo>
                    <a:pt x="81051" y="59436"/>
                  </a:lnTo>
                  <a:lnTo>
                    <a:pt x="83121" y="63030"/>
                  </a:lnTo>
                  <a:lnTo>
                    <a:pt x="85077" y="65646"/>
                  </a:lnTo>
                  <a:lnTo>
                    <a:pt x="86334" y="67919"/>
                  </a:lnTo>
                  <a:lnTo>
                    <a:pt x="87464" y="70916"/>
                  </a:lnTo>
                  <a:lnTo>
                    <a:pt x="87922" y="73571"/>
                  </a:lnTo>
                  <a:lnTo>
                    <a:pt x="87922" y="77177"/>
                  </a:lnTo>
                  <a:lnTo>
                    <a:pt x="88531" y="79603"/>
                  </a:lnTo>
                  <a:lnTo>
                    <a:pt x="96088" y="101358"/>
                  </a:lnTo>
                  <a:lnTo>
                    <a:pt x="97231" y="105816"/>
                  </a:lnTo>
                  <a:lnTo>
                    <a:pt x="97358" y="109004"/>
                  </a:lnTo>
                  <a:lnTo>
                    <a:pt x="96786" y="111467"/>
                  </a:lnTo>
                  <a:lnTo>
                    <a:pt x="100863" y="111467"/>
                  </a:lnTo>
                  <a:lnTo>
                    <a:pt x="100965" y="104648"/>
                  </a:lnTo>
                  <a:lnTo>
                    <a:pt x="99961" y="99009"/>
                  </a:lnTo>
                  <a:lnTo>
                    <a:pt x="97510" y="91732"/>
                  </a:lnTo>
                  <a:lnTo>
                    <a:pt x="95986" y="86271"/>
                  </a:lnTo>
                  <a:lnTo>
                    <a:pt x="85953" y="60490"/>
                  </a:lnTo>
                  <a:lnTo>
                    <a:pt x="83299" y="55791"/>
                  </a:lnTo>
                  <a:lnTo>
                    <a:pt x="57175" y="23482"/>
                  </a:lnTo>
                  <a:lnTo>
                    <a:pt x="49682" y="17411"/>
                  </a:lnTo>
                  <a:lnTo>
                    <a:pt x="28308" y="4876"/>
                  </a:lnTo>
                  <a:lnTo>
                    <a:pt x="24635" y="3924"/>
                  </a:lnTo>
                  <a:close/>
                </a:path>
                <a:path w="100965" h="111759">
                  <a:moveTo>
                    <a:pt x="12560" y="0"/>
                  </a:moveTo>
                  <a:lnTo>
                    <a:pt x="8051" y="0"/>
                  </a:lnTo>
                  <a:lnTo>
                    <a:pt x="5143" y="406"/>
                  </a:lnTo>
                  <a:lnTo>
                    <a:pt x="2489" y="1397"/>
                  </a:lnTo>
                  <a:lnTo>
                    <a:pt x="914" y="2133"/>
                  </a:lnTo>
                  <a:lnTo>
                    <a:pt x="0" y="2768"/>
                  </a:lnTo>
                  <a:lnTo>
                    <a:pt x="88" y="3543"/>
                  </a:lnTo>
                  <a:lnTo>
                    <a:pt x="647" y="3924"/>
                  </a:lnTo>
                  <a:lnTo>
                    <a:pt x="2120" y="4318"/>
                  </a:lnTo>
                  <a:lnTo>
                    <a:pt x="3009" y="4406"/>
                  </a:lnTo>
                  <a:lnTo>
                    <a:pt x="5054" y="4406"/>
                  </a:lnTo>
                  <a:lnTo>
                    <a:pt x="6070" y="4318"/>
                  </a:lnTo>
                  <a:lnTo>
                    <a:pt x="7734" y="4000"/>
                  </a:lnTo>
                  <a:lnTo>
                    <a:pt x="9004" y="3924"/>
                  </a:lnTo>
                  <a:lnTo>
                    <a:pt x="24635" y="3924"/>
                  </a:lnTo>
                  <a:lnTo>
                    <a:pt x="23901" y="3733"/>
                  </a:lnTo>
                  <a:lnTo>
                    <a:pt x="20383" y="2540"/>
                  </a:lnTo>
                  <a:lnTo>
                    <a:pt x="16129" y="736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0" name="object 1810"/>
            <p:cNvSpPr/>
            <p:nvPr/>
          </p:nvSpPr>
          <p:spPr>
            <a:xfrm>
              <a:off x="7068404" y="9124996"/>
              <a:ext cx="22694" cy="1122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11" name="object 1811"/>
            <p:cNvSpPr/>
            <p:nvPr/>
          </p:nvSpPr>
          <p:spPr>
            <a:xfrm>
              <a:off x="6965179" y="9018592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09">
                  <a:moveTo>
                    <a:pt x="4152" y="0"/>
                  </a:moveTo>
                  <a:lnTo>
                    <a:pt x="3073" y="0"/>
                  </a:lnTo>
                  <a:lnTo>
                    <a:pt x="2443" y="177"/>
                  </a:lnTo>
                  <a:lnTo>
                    <a:pt x="863" y="1054"/>
                  </a:lnTo>
                  <a:lnTo>
                    <a:pt x="79" y="1930"/>
                  </a:lnTo>
                  <a:lnTo>
                    <a:pt x="0" y="3136"/>
                  </a:lnTo>
                  <a:lnTo>
                    <a:pt x="469" y="3454"/>
                  </a:lnTo>
                  <a:lnTo>
                    <a:pt x="1485" y="3454"/>
                  </a:lnTo>
                  <a:lnTo>
                    <a:pt x="2082" y="3327"/>
                  </a:lnTo>
                  <a:lnTo>
                    <a:pt x="3136" y="3035"/>
                  </a:lnTo>
                  <a:lnTo>
                    <a:pt x="4356" y="2565"/>
                  </a:lnTo>
                  <a:lnTo>
                    <a:pt x="4991" y="2133"/>
                  </a:lnTo>
                  <a:lnTo>
                    <a:pt x="5118" y="1930"/>
                  </a:lnTo>
                  <a:lnTo>
                    <a:pt x="5105" y="850"/>
                  </a:lnTo>
                  <a:lnTo>
                    <a:pt x="4597" y="177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2" name="object 1812"/>
            <p:cNvSpPr/>
            <p:nvPr/>
          </p:nvSpPr>
          <p:spPr>
            <a:xfrm>
              <a:off x="6909908" y="9023096"/>
              <a:ext cx="53340" cy="57785"/>
            </a:xfrm>
            <a:custGeom>
              <a:avLst/>
              <a:gdLst/>
              <a:ahLst/>
              <a:cxnLst/>
              <a:rect l="l" t="t" r="r" b="b"/>
              <a:pathLst>
                <a:path w="53340" h="57784">
                  <a:moveTo>
                    <a:pt x="52260" y="0"/>
                  </a:moveTo>
                  <a:lnTo>
                    <a:pt x="50545" y="0"/>
                  </a:lnTo>
                  <a:lnTo>
                    <a:pt x="49021" y="469"/>
                  </a:lnTo>
                  <a:lnTo>
                    <a:pt x="27343" y="15887"/>
                  </a:lnTo>
                  <a:lnTo>
                    <a:pt x="25425" y="18072"/>
                  </a:lnTo>
                  <a:lnTo>
                    <a:pt x="10858" y="35991"/>
                  </a:lnTo>
                  <a:lnTo>
                    <a:pt x="8877" y="38709"/>
                  </a:lnTo>
                  <a:lnTo>
                    <a:pt x="6108" y="41478"/>
                  </a:lnTo>
                  <a:lnTo>
                    <a:pt x="4356" y="44170"/>
                  </a:lnTo>
                  <a:lnTo>
                    <a:pt x="279" y="54775"/>
                  </a:lnTo>
                  <a:lnTo>
                    <a:pt x="0" y="56921"/>
                  </a:lnTo>
                  <a:lnTo>
                    <a:pt x="825" y="57543"/>
                  </a:lnTo>
                  <a:lnTo>
                    <a:pt x="965" y="57581"/>
                  </a:lnTo>
                  <a:lnTo>
                    <a:pt x="1841" y="57581"/>
                  </a:lnTo>
                  <a:lnTo>
                    <a:pt x="2832" y="56667"/>
                  </a:lnTo>
                  <a:lnTo>
                    <a:pt x="4508" y="53682"/>
                  </a:lnTo>
                  <a:lnTo>
                    <a:pt x="8686" y="46532"/>
                  </a:lnTo>
                  <a:lnTo>
                    <a:pt x="27216" y="20993"/>
                  </a:lnTo>
                  <a:lnTo>
                    <a:pt x="30276" y="18668"/>
                  </a:lnTo>
                  <a:lnTo>
                    <a:pt x="35191" y="14579"/>
                  </a:lnTo>
                  <a:lnTo>
                    <a:pt x="37655" y="12242"/>
                  </a:lnTo>
                  <a:lnTo>
                    <a:pt x="38798" y="10617"/>
                  </a:lnTo>
                  <a:lnTo>
                    <a:pt x="40703" y="8966"/>
                  </a:lnTo>
                  <a:lnTo>
                    <a:pt x="44284" y="6527"/>
                  </a:lnTo>
                  <a:lnTo>
                    <a:pt x="47396" y="4749"/>
                  </a:lnTo>
                  <a:lnTo>
                    <a:pt x="51307" y="2870"/>
                  </a:lnTo>
                  <a:lnTo>
                    <a:pt x="53022" y="1371"/>
                  </a:lnTo>
                  <a:lnTo>
                    <a:pt x="52514" y="241"/>
                  </a:lnTo>
                  <a:lnTo>
                    <a:pt x="522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3" name="object 1813"/>
            <p:cNvSpPr/>
            <p:nvPr/>
          </p:nvSpPr>
          <p:spPr>
            <a:xfrm>
              <a:off x="6904372" y="9084452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3809" y="0"/>
                  </a:moveTo>
                  <a:lnTo>
                    <a:pt x="3009" y="0"/>
                  </a:lnTo>
                  <a:lnTo>
                    <a:pt x="2122" y="1117"/>
                  </a:lnTo>
                  <a:lnTo>
                    <a:pt x="761" y="4368"/>
                  </a:lnTo>
                  <a:lnTo>
                    <a:pt x="0" y="6883"/>
                  </a:lnTo>
                  <a:lnTo>
                    <a:pt x="685" y="7378"/>
                  </a:lnTo>
                  <a:lnTo>
                    <a:pt x="1523" y="7404"/>
                  </a:lnTo>
                  <a:lnTo>
                    <a:pt x="2603" y="6070"/>
                  </a:lnTo>
                  <a:lnTo>
                    <a:pt x="4330" y="3098"/>
                  </a:lnTo>
                  <a:lnTo>
                    <a:pt x="4711" y="1117"/>
                  </a:lnTo>
                  <a:lnTo>
                    <a:pt x="4025" y="5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4" name="object 1814"/>
            <p:cNvSpPr/>
            <p:nvPr/>
          </p:nvSpPr>
          <p:spPr>
            <a:xfrm>
              <a:off x="6962117" y="9011059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5">
                  <a:moveTo>
                    <a:pt x="9766" y="0"/>
                  </a:moveTo>
                  <a:lnTo>
                    <a:pt x="8839" y="0"/>
                  </a:lnTo>
                  <a:lnTo>
                    <a:pt x="8496" y="38"/>
                  </a:lnTo>
                  <a:lnTo>
                    <a:pt x="0" y="3886"/>
                  </a:lnTo>
                  <a:lnTo>
                    <a:pt x="368" y="4800"/>
                  </a:lnTo>
                  <a:lnTo>
                    <a:pt x="1066" y="5181"/>
                  </a:lnTo>
                  <a:lnTo>
                    <a:pt x="2286" y="5181"/>
                  </a:lnTo>
                  <a:lnTo>
                    <a:pt x="2641" y="5130"/>
                  </a:lnTo>
                  <a:lnTo>
                    <a:pt x="4102" y="4597"/>
                  </a:lnTo>
                  <a:lnTo>
                    <a:pt x="8458" y="3111"/>
                  </a:lnTo>
                  <a:lnTo>
                    <a:pt x="9842" y="2082"/>
                  </a:lnTo>
                  <a:lnTo>
                    <a:pt x="10382" y="1104"/>
                  </a:lnTo>
                  <a:lnTo>
                    <a:pt x="10355" y="444"/>
                  </a:lnTo>
                  <a:lnTo>
                    <a:pt x="10185" y="152"/>
                  </a:lnTo>
                  <a:lnTo>
                    <a:pt x="976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5" name="object 1815"/>
            <p:cNvSpPr/>
            <p:nvPr/>
          </p:nvSpPr>
          <p:spPr>
            <a:xfrm>
              <a:off x="6919920" y="9016932"/>
              <a:ext cx="40005" cy="29209"/>
            </a:xfrm>
            <a:custGeom>
              <a:avLst/>
              <a:gdLst/>
              <a:ahLst/>
              <a:cxnLst/>
              <a:rect l="l" t="t" r="r" b="b"/>
              <a:pathLst>
                <a:path w="40004" h="29209">
                  <a:moveTo>
                    <a:pt x="38011" y="0"/>
                  </a:moveTo>
                  <a:lnTo>
                    <a:pt x="36106" y="0"/>
                  </a:lnTo>
                  <a:lnTo>
                    <a:pt x="35064" y="114"/>
                  </a:lnTo>
                  <a:lnTo>
                    <a:pt x="22758" y="6375"/>
                  </a:lnTo>
                  <a:lnTo>
                    <a:pt x="20688" y="7823"/>
                  </a:lnTo>
                  <a:lnTo>
                    <a:pt x="0" y="27940"/>
                  </a:lnTo>
                  <a:lnTo>
                    <a:pt x="76" y="28282"/>
                  </a:lnTo>
                  <a:lnTo>
                    <a:pt x="292" y="28613"/>
                  </a:lnTo>
                  <a:lnTo>
                    <a:pt x="495" y="28790"/>
                  </a:lnTo>
                  <a:lnTo>
                    <a:pt x="1155" y="28790"/>
                  </a:lnTo>
                  <a:lnTo>
                    <a:pt x="1460" y="28727"/>
                  </a:lnTo>
                  <a:lnTo>
                    <a:pt x="3047" y="28092"/>
                  </a:lnTo>
                  <a:lnTo>
                    <a:pt x="5600" y="25946"/>
                  </a:lnTo>
                  <a:lnTo>
                    <a:pt x="9359" y="21691"/>
                  </a:lnTo>
                  <a:lnTo>
                    <a:pt x="12179" y="18707"/>
                  </a:lnTo>
                  <a:lnTo>
                    <a:pt x="15354" y="15621"/>
                  </a:lnTo>
                  <a:lnTo>
                    <a:pt x="18707" y="13347"/>
                  </a:lnTo>
                  <a:lnTo>
                    <a:pt x="23634" y="10922"/>
                  </a:lnTo>
                  <a:lnTo>
                    <a:pt x="27660" y="8458"/>
                  </a:lnTo>
                  <a:lnTo>
                    <a:pt x="32550" y="4876"/>
                  </a:lnTo>
                  <a:lnTo>
                    <a:pt x="35852" y="2959"/>
                  </a:lnTo>
                  <a:lnTo>
                    <a:pt x="38696" y="1955"/>
                  </a:lnTo>
                  <a:lnTo>
                    <a:pt x="39446" y="1409"/>
                  </a:lnTo>
                  <a:lnTo>
                    <a:pt x="39446" y="508"/>
                  </a:lnTo>
                  <a:lnTo>
                    <a:pt x="38747" y="114"/>
                  </a:lnTo>
                  <a:lnTo>
                    <a:pt x="3801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6" name="object 1816"/>
            <p:cNvSpPr/>
            <p:nvPr/>
          </p:nvSpPr>
          <p:spPr>
            <a:xfrm>
              <a:off x="6908339" y="9049809"/>
              <a:ext cx="9525" cy="13335"/>
            </a:xfrm>
            <a:custGeom>
              <a:avLst/>
              <a:gdLst/>
              <a:ahLst/>
              <a:cxnLst/>
              <a:rect l="l" t="t" r="r" b="b"/>
              <a:pathLst>
                <a:path w="9525" h="13334">
                  <a:moveTo>
                    <a:pt x="8369" y="0"/>
                  </a:moveTo>
                  <a:lnTo>
                    <a:pt x="7264" y="0"/>
                  </a:lnTo>
                  <a:lnTo>
                    <a:pt x="5968" y="1244"/>
                  </a:lnTo>
                  <a:lnTo>
                    <a:pt x="4470" y="4317"/>
                  </a:lnTo>
                  <a:lnTo>
                    <a:pt x="3022" y="6184"/>
                  </a:lnTo>
                  <a:lnTo>
                    <a:pt x="888" y="7835"/>
                  </a:lnTo>
                  <a:lnTo>
                    <a:pt x="0" y="9842"/>
                  </a:lnTo>
                  <a:lnTo>
                    <a:pt x="0" y="12928"/>
                  </a:lnTo>
                  <a:lnTo>
                    <a:pt x="571" y="13080"/>
                  </a:lnTo>
                  <a:lnTo>
                    <a:pt x="1142" y="13080"/>
                  </a:lnTo>
                  <a:lnTo>
                    <a:pt x="8953" y="838"/>
                  </a:lnTo>
                  <a:lnTo>
                    <a:pt x="8547" y="101"/>
                  </a:lnTo>
                  <a:lnTo>
                    <a:pt x="836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7" name="object 1817"/>
            <p:cNvSpPr/>
            <p:nvPr/>
          </p:nvSpPr>
          <p:spPr>
            <a:xfrm>
              <a:off x="7022599" y="902299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1930" y="0"/>
                  </a:moveTo>
                  <a:lnTo>
                    <a:pt x="723" y="0"/>
                  </a:lnTo>
                  <a:lnTo>
                    <a:pt x="533" y="88"/>
                  </a:lnTo>
                  <a:lnTo>
                    <a:pt x="0" y="889"/>
                  </a:lnTo>
                  <a:lnTo>
                    <a:pt x="762" y="2222"/>
                  </a:lnTo>
                  <a:lnTo>
                    <a:pt x="3467" y="4254"/>
                  </a:lnTo>
                  <a:lnTo>
                    <a:pt x="6134" y="6184"/>
                  </a:lnTo>
                  <a:lnTo>
                    <a:pt x="10033" y="8940"/>
                  </a:lnTo>
                  <a:lnTo>
                    <a:pt x="13004" y="11455"/>
                  </a:lnTo>
                  <a:lnTo>
                    <a:pt x="16421" y="14871"/>
                  </a:lnTo>
                  <a:lnTo>
                    <a:pt x="19545" y="17868"/>
                  </a:lnTo>
                  <a:lnTo>
                    <a:pt x="23799" y="21793"/>
                  </a:lnTo>
                  <a:lnTo>
                    <a:pt x="26517" y="24638"/>
                  </a:lnTo>
                  <a:lnTo>
                    <a:pt x="28956" y="27736"/>
                  </a:lnTo>
                  <a:lnTo>
                    <a:pt x="30403" y="29908"/>
                  </a:lnTo>
                  <a:lnTo>
                    <a:pt x="31394" y="31889"/>
                  </a:lnTo>
                  <a:lnTo>
                    <a:pt x="31750" y="32334"/>
                  </a:lnTo>
                  <a:lnTo>
                    <a:pt x="32118" y="32334"/>
                  </a:lnTo>
                  <a:lnTo>
                    <a:pt x="32308" y="31178"/>
                  </a:lnTo>
                  <a:lnTo>
                    <a:pt x="31521" y="28994"/>
                  </a:lnTo>
                  <a:lnTo>
                    <a:pt x="3819" y="889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8" name="object 1818"/>
            <p:cNvSpPr/>
            <p:nvPr/>
          </p:nvSpPr>
          <p:spPr>
            <a:xfrm>
              <a:off x="6946829" y="9003915"/>
              <a:ext cx="73025" cy="17780"/>
            </a:xfrm>
            <a:custGeom>
              <a:avLst/>
              <a:gdLst/>
              <a:ahLst/>
              <a:cxnLst/>
              <a:rect l="l" t="t" r="r" b="b"/>
              <a:pathLst>
                <a:path w="73025" h="17779">
                  <a:moveTo>
                    <a:pt x="47822" y="3721"/>
                  </a:moveTo>
                  <a:lnTo>
                    <a:pt x="31089" y="3721"/>
                  </a:lnTo>
                  <a:lnTo>
                    <a:pt x="36082" y="4444"/>
                  </a:lnTo>
                  <a:lnTo>
                    <a:pt x="42900" y="6134"/>
                  </a:lnTo>
                  <a:lnTo>
                    <a:pt x="47853" y="7188"/>
                  </a:lnTo>
                  <a:lnTo>
                    <a:pt x="53047" y="8089"/>
                  </a:lnTo>
                  <a:lnTo>
                    <a:pt x="56883" y="9436"/>
                  </a:lnTo>
                  <a:lnTo>
                    <a:pt x="61087" y="11861"/>
                  </a:lnTo>
                  <a:lnTo>
                    <a:pt x="69545" y="16890"/>
                  </a:lnTo>
                  <a:lnTo>
                    <a:pt x="71335" y="17678"/>
                  </a:lnTo>
                  <a:lnTo>
                    <a:pt x="72504" y="17678"/>
                  </a:lnTo>
                  <a:lnTo>
                    <a:pt x="72656" y="16649"/>
                  </a:lnTo>
                  <a:lnTo>
                    <a:pt x="49517" y="4140"/>
                  </a:lnTo>
                  <a:lnTo>
                    <a:pt x="47822" y="3721"/>
                  </a:lnTo>
                  <a:close/>
                </a:path>
                <a:path w="73025" h="17779">
                  <a:moveTo>
                    <a:pt x="27178" y="0"/>
                  </a:moveTo>
                  <a:lnTo>
                    <a:pt x="23952" y="0"/>
                  </a:lnTo>
                  <a:lnTo>
                    <a:pt x="23050" y="50"/>
                  </a:lnTo>
                  <a:lnTo>
                    <a:pt x="12496" y="1663"/>
                  </a:lnTo>
                  <a:lnTo>
                    <a:pt x="9690" y="2476"/>
                  </a:lnTo>
                  <a:lnTo>
                    <a:pt x="7048" y="3784"/>
                  </a:lnTo>
                  <a:lnTo>
                    <a:pt x="4660" y="4851"/>
                  </a:lnTo>
                  <a:lnTo>
                    <a:pt x="1333" y="6184"/>
                  </a:lnTo>
                  <a:lnTo>
                    <a:pt x="0" y="7416"/>
                  </a:lnTo>
                  <a:lnTo>
                    <a:pt x="98" y="8851"/>
                  </a:lnTo>
                  <a:lnTo>
                    <a:pt x="177" y="9067"/>
                  </a:lnTo>
                  <a:lnTo>
                    <a:pt x="2235" y="9067"/>
                  </a:lnTo>
                  <a:lnTo>
                    <a:pt x="3340" y="8851"/>
                  </a:lnTo>
                  <a:lnTo>
                    <a:pt x="6858" y="7632"/>
                  </a:lnTo>
                  <a:lnTo>
                    <a:pt x="10683" y="6134"/>
                  </a:lnTo>
                  <a:lnTo>
                    <a:pt x="14528" y="4444"/>
                  </a:lnTo>
                  <a:lnTo>
                    <a:pt x="17881" y="3721"/>
                  </a:lnTo>
                  <a:lnTo>
                    <a:pt x="47822" y="3721"/>
                  </a:lnTo>
                  <a:lnTo>
                    <a:pt x="44945" y="3009"/>
                  </a:lnTo>
                  <a:lnTo>
                    <a:pt x="39255" y="2031"/>
                  </a:lnTo>
                  <a:lnTo>
                    <a:pt x="34556" y="1168"/>
                  </a:lnTo>
                  <a:lnTo>
                    <a:pt x="29718" y="228"/>
                  </a:lnTo>
                  <a:lnTo>
                    <a:pt x="2717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9" name="object 1819"/>
            <p:cNvSpPr/>
            <p:nvPr/>
          </p:nvSpPr>
          <p:spPr>
            <a:xfrm>
              <a:off x="6912805" y="9014570"/>
              <a:ext cx="27305" cy="28575"/>
            </a:xfrm>
            <a:custGeom>
              <a:avLst/>
              <a:gdLst/>
              <a:ahLst/>
              <a:cxnLst/>
              <a:rect l="l" t="t" r="r" b="b"/>
              <a:pathLst>
                <a:path w="27304" h="28575">
                  <a:moveTo>
                    <a:pt x="26815" y="0"/>
                  </a:moveTo>
                  <a:lnTo>
                    <a:pt x="25405" y="0"/>
                  </a:lnTo>
                  <a:lnTo>
                    <a:pt x="24249" y="457"/>
                  </a:lnTo>
                  <a:lnTo>
                    <a:pt x="21138" y="2451"/>
                  </a:lnTo>
                  <a:lnTo>
                    <a:pt x="18560" y="4648"/>
                  </a:lnTo>
                  <a:lnTo>
                    <a:pt x="16096" y="7594"/>
                  </a:lnTo>
                  <a:lnTo>
                    <a:pt x="13784" y="10185"/>
                  </a:lnTo>
                  <a:lnTo>
                    <a:pt x="10521" y="13614"/>
                  </a:lnTo>
                  <a:lnTo>
                    <a:pt x="7600" y="16471"/>
                  </a:lnTo>
                  <a:lnTo>
                    <a:pt x="3675" y="20066"/>
                  </a:lnTo>
                  <a:lnTo>
                    <a:pt x="1326" y="23406"/>
                  </a:lnTo>
                  <a:lnTo>
                    <a:pt x="18" y="26771"/>
                  </a:lnTo>
                  <a:lnTo>
                    <a:pt x="0" y="27584"/>
                  </a:lnTo>
                  <a:lnTo>
                    <a:pt x="208" y="27901"/>
                  </a:lnTo>
                  <a:lnTo>
                    <a:pt x="335" y="27965"/>
                  </a:lnTo>
                  <a:lnTo>
                    <a:pt x="881" y="27965"/>
                  </a:lnTo>
                  <a:lnTo>
                    <a:pt x="1440" y="27584"/>
                  </a:lnTo>
                  <a:lnTo>
                    <a:pt x="3853" y="25107"/>
                  </a:lnTo>
                  <a:lnTo>
                    <a:pt x="6050" y="22910"/>
                  </a:lnTo>
                  <a:lnTo>
                    <a:pt x="8031" y="21018"/>
                  </a:lnTo>
                  <a:lnTo>
                    <a:pt x="9771" y="19113"/>
                  </a:lnTo>
                  <a:lnTo>
                    <a:pt x="12095" y="16344"/>
                  </a:lnTo>
                  <a:lnTo>
                    <a:pt x="14673" y="13970"/>
                  </a:lnTo>
                  <a:lnTo>
                    <a:pt x="24275" y="6616"/>
                  </a:lnTo>
                  <a:lnTo>
                    <a:pt x="25824" y="4927"/>
                  </a:lnTo>
                  <a:lnTo>
                    <a:pt x="26827" y="2933"/>
                  </a:lnTo>
                  <a:lnTo>
                    <a:pt x="27132" y="1422"/>
                  </a:lnTo>
                  <a:lnTo>
                    <a:pt x="26967" y="368"/>
                  </a:lnTo>
                  <a:lnTo>
                    <a:pt x="2681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0" name="object 1820"/>
            <p:cNvSpPr/>
            <p:nvPr/>
          </p:nvSpPr>
          <p:spPr>
            <a:xfrm>
              <a:off x="7057845" y="9056923"/>
              <a:ext cx="31750" cy="68580"/>
            </a:xfrm>
            <a:custGeom>
              <a:avLst/>
              <a:gdLst/>
              <a:ahLst/>
              <a:cxnLst/>
              <a:rect l="l" t="t" r="r" b="b"/>
              <a:pathLst>
                <a:path w="31750" h="68579">
                  <a:moveTo>
                    <a:pt x="850" y="0"/>
                  </a:moveTo>
                  <a:lnTo>
                    <a:pt x="139" y="0"/>
                  </a:lnTo>
                  <a:lnTo>
                    <a:pt x="0" y="76"/>
                  </a:lnTo>
                  <a:lnTo>
                    <a:pt x="0" y="965"/>
                  </a:lnTo>
                  <a:lnTo>
                    <a:pt x="609" y="2819"/>
                  </a:lnTo>
                  <a:lnTo>
                    <a:pt x="2082" y="6032"/>
                  </a:lnTo>
                  <a:lnTo>
                    <a:pt x="3352" y="9016"/>
                  </a:lnTo>
                  <a:lnTo>
                    <a:pt x="4978" y="13169"/>
                  </a:lnTo>
                  <a:lnTo>
                    <a:pt x="6845" y="16662"/>
                  </a:lnTo>
                  <a:lnTo>
                    <a:pt x="9778" y="21018"/>
                  </a:lnTo>
                  <a:lnTo>
                    <a:pt x="11302" y="24117"/>
                  </a:lnTo>
                  <a:lnTo>
                    <a:pt x="12115" y="27419"/>
                  </a:lnTo>
                  <a:lnTo>
                    <a:pt x="13373" y="31762"/>
                  </a:lnTo>
                  <a:lnTo>
                    <a:pt x="15659" y="39077"/>
                  </a:lnTo>
                  <a:lnTo>
                    <a:pt x="17043" y="43827"/>
                  </a:lnTo>
                  <a:lnTo>
                    <a:pt x="19837" y="68071"/>
                  </a:lnTo>
                  <a:lnTo>
                    <a:pt x="23939" y="68071"/>
                  </a:lnTo>
                  <a:lnTo>
                    <a:pt x="23621" y="64998"/>
                  </a:lnTo>
                  <a:lnTo>
                    <a:pt x="23500" y="63220"/>
                  </a:lnTo>
                  <a:lnTo>
                    <a:pt x="23393" y="56375"/>
                  </a:lnTo>
                  <a:lnTo>
                    <a:pt x="26873" y="56375"/>
                  </a:lnTo>
                  <a:lnTo>
                    <a:pt x="26288" y="55422"/>
                  </a:lnTo>
                  <a:lnTo>
                    <a:pt x="24485" y="51930"/>
                  </a:lnTo>
                  <a:lnTo>
                    <a:pt x="22834" y="47866"/>
                  </a:lnTo>
                  <a:lnTo>
                    <a:pt x="22047" y="45275"/>
                  </a:lnTo>
                  <a:lnTo>
                    <a:pt x="21742" y="42951"/>
                  </a:lnTo>
                  <a:lnTo>
                    <a:pt x="20561" y="39928"/>
                  </a:lnTo>
                  <a:lnTo>
                    <a:pt x="17945" y="34861"/>
                  </a:lnTo>
                  <a:lnTo>
                    <a:pt x="16217" y="30225"/>
                  </a:lnTo>
                  <a:lnTo>
                    <a:pt x="14592" y="23863"/>
                  </a:lnTo>
                  <a:lnTo>
                    <a:pt x="12598" y="18465"/>
                  </a:lnTo>
                  <a:lnTo>
                    <a:pt x="9321" y="11595"/>
                  </a:lnTo>
                  <a:lnTo>
                    <a:pt x="6261" y="6603"/>
                  </a:lnTo>
                  <a:lnTo>
                    <a:pt x="2705" y="2095"/>
                  </a:lnTo>
                  <a:lnTo>
                    <a:pt x="850" y="0"/>
                  </a:lnTo>
                  <a:close/>
                </a:path>
                <a:path w="31750" h="68579">
                  <a:moveTo>
                    <a:pt x="26873" y="56375"/>
                  </a:moveTo>
                  <a:lnTo>
                    <a:pt x="23393" y="56375"/>
                  </a:lnTo>
                  <a:lnTo>
                    <a:pt x="23964" y="57340"/>
                  </a:lnTo>
                  <a:lnTo>
                    <a:pt x="25374" y="59829"/>
                  </a:lnTo>
                  <a:lnTo>
                    <a:pt x="27241" y="63220"/>
                  </a:lnTo>
                  <a:lnTo>
                    <a:pt x="27241" y="66039"/>
                  </a:lnTo>
                  <a:lnTo>
                    <a:pt x="27508" y="68071"/>
                  </a:lnTo>
                  <a:lnTo>
                    <a:pt x="31534" y="68071"/>
                  </a:lnTo>
                  <a:lnTo>
                    <a:pt x="30556" y="64173"/>
                  </a:lnTo>
                  <a:lnTo>
                    <a:pt x="28930" y="59728"/>
                  </a:lnTo>
                  <a:lnTo>
                    <a:pt x="26873" y="56375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1" name="object 1821"/>
            <p:cNvSpPr/>
            <p:nvPr/>
          </p:nvSpPr>
          <p:spPr>
            <a:xfrm>
              <a:off x="7092801" y="9124996"/>
              <a:ext cx="6680" cy="1122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22" name="object 1822"/>
            <p:cNvSpPr/>
            <p:nvPr/>
          </p:nvSpPr>
          <p:spPr>
            <a:xfrm>
              <a:off x="7068201" y="9060969"/>
              <a:ext cx="28575" cy="64135"/>
            </a:xfrm>
            <a:custGeom>
              <a:avLst/>
              <a:gdLst/>
              <a:ahLst/>
              <a:cxnLst/>
              <a:rect l="l" t="t" r="r" b="b"/>
              <a:pathLst>
                <a:path w="28575" h="64134">
                  <a:moveTo>
                    <a:pt x="2451" y="0"/>
                  </a:moveTo>
                  <a:lnTo>
                    <a:pt x="1269" y="0"/>
                  </a:lnTo>
                  <a:lnTo>
                    <a:pt x="1003" y="88"/>
                  </a:lnTo>
                  <a:lnTo>
                    <a:pt x="12" y="977"/>
                  </a:lnTo>
                  <a:lnTo>
                    <a:pt x="0" y="2654"/>
                  </a:lnTo>
                  <a:lnTo>
                    <a:pt x="1485" y="5308"/>
                  </a:lnTo>
                  <a:lnTo>
                    <a:pt x="3022" y="8191"/>
                  </a:lnTo>
                  <a:lnTo>
                    <a:pt x="9677" y="21285"/>
                  </a:lnTo>
                  <a:lnTo>
                    <a:pt x="11201" y="25958"/>
                  </a:lnTo>
                  <a:lnTo>
                    <a:pt x="12509" y="32639"/>
                  </a:lnTo>
                  <a:lnTo>
                    <a:pt x="13842" y="37719"/>
                  </a:lnTo>
                  <a:lnTo>
                    <a:pt x="23812" y="62217"/>
                  </a:lnTo>
                  <a:lnTo>
                    <a:pt x="24218" y="63093"/>
                  </a:lnTo>
                  <a:lnTo>
                    <a:pt x="24587" y="64033"/>
                  </a:lnTo>
                  <a:lnTo>
                    <a:pt x="28270" y="64033"/>
                  </a:lnTo>
                  <a:lnTo>
                    <a:pt x="22072" y="49009"/>
                  </a:lnTo>
                  <a:lnTo>
                    <a:pt x="19951" y="42964"/>
                  </a:lnTo>
                  <a:lnTo>
                    <a:pt x="17983" y="36017"/>
                  </a:lnTo>
                  <a:lnTo>
                    <a:pt x="16382" y="29921"/>
                  </a:lnTo>
                  <a:lnTo>
                    <a:pt x="14439" y="21894"/>
                  </a:lnTo>
                  <a:lnTo>
                    <a:pt x="12039" y="15506"/>
                  </a:lnTo>
                  <a:lnTo>
                    <a:pt x="8115" y="7861"/>
                  </a:lnTo>
                  <a:lnTo>
                    <a:pt x="5575" y="3479"/>
                  </a:lnTo>
                  <a:lnTo>
                    <a:pt x="3568" y="762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3" name="object 1823"/>
            <p:cNvSpPr/>
            <p:nvPr/>
          </p:nvSpPr>
          <p:spPr>
            <a:xfrm>
              <a:off x="6945629" y="8994410"/>
              <a:ext cx="121920" cy="64135"/>
            </a:xfrm>
            <a:custGeom>
              <a:avLst/>
              <a:gdLst/>
              <a:ahLst/>
              <a:cxnLst/>
              <a:rect l="l" t="t" r="r" b="b"/>
              <a:pathLst>
                <a:path w="121920" h="64134">
                  <a:moveTo>
                    <a:pt x="58758" y="4762"/>
                  </a:moveTo>
                  <a:lnTo>
                    <a:pt x="26212" y="4762"/>
                  </a:lnTo>
                  <a:lnTo>
                    <a:pt x="27305" y="4813"/>
                  </a:lnTo>
                  <a:lnTo>
                    <a:pt x="30873" y="5257"/>
                  </a:lnTo>
                  <a:lnTo>
                    <a:pt x="35648" y="5588"/>
                  </a:lnTo>
                  <a:lnTo>
                    <a:pt x="42075" y="5753"/>
                  </a:lnTo>
                  <a:lnTo>
                    <a:pt x="46736" y="6616"/>
                  </a:lnTo>
                  <a:lnTo>
                    <a:pt x="51777" y="8559"/>
                  </a:lnTo>
                  <a:lnTo>
                    <a:pt x="55346" y="10350"/>
                  </a:lnTo>
                  <a:lnTo>
                    <a:pt x="59093" y="12801"/>
                  </a:lnTo>
                  <a:lnTo>
                    <a:pt x="62992" y="15049"/>
                  </a:lnTo>
                  <a:lnTo>
                    <a:pt x="96469" y="37249"/>
                  </a:lnTo>
                  <a:lnTo>
                    <a:pt x="103797" y="44386"/>
                  </a:lnTo>
                  <a:lnTo>
                    <a:pt x="106984" y="47383"/>
                  </a:lnTo>
                  <a:lnTo>
                    <a:pt x="110731" y="50634"/>
                  </a:lnTo>
                  <a:lnTo>
                    <a:pt x="113106" y="53594"/>
                  </a:lnTo>
                  <a:lnTo>
                    <a:pt x="115227" y="57683"/>
                  </a:lnTo>
                  <a:lnTo>
                    <a:pt x="116967" y="60413"/>
                  </a:lnTo>
                  <a:lnTo>
                    <a:pt x="118922" y="62826"/>
                  </a:lnTo>
                  <a:lnTo>
                    <a:pt x="120027" y="63576"/>
                  </a:lnTo>
                  <a:lnTo>
                    <a:pt x="120929" y="63576"/>
                  </a:lnTo>
                  <a:lnTo>
                    <a:pt x="121069" y="63538"/>
                  </a:lnTo>
                  <a:lnTo>
                    <a:pt x="121348" y="63360"/>
                  </a:lnTo>
                  <a:lnTo>
                    <a:pt x="121437" y="63195"/>
                  </a:lnTo>
                  <a:lnTo>
                    <a:pt x="121564" y="62293"/>
                  </a:lnTo>
                  <a:lnTo>
                    <a:pt x="120942" y="61074"/>
                  </a:lnTo>
                  <a:lnTo>
                    <a:pt x="118592" y="58420"/>
                  </a:lnTo>
                  <a:lnTo>
                    <a:pt x="116408" y="55156"/>
                  </a:lnTo>
                  <a:lnTo>
                    <a:pt x="113639" y="50012"/>
                  </a:lnTo>
                  <a:lnTo>
                    <a:pt x="110502" y="45783"/>
                  </a:lnTo>
                  <a:lnTo>
                    <a:pt x="105600" y="40551"/>
                  </a:lnTo>
                  <a:lnTo>
                    <a:pt x="102412" y="37033"/>
                  </a:lnTo>
                  <a:lnTo>
                    <a:pt x="99466" y="33591"/>
                  </a:lnTo>
                  <a:lnTo>
                    <a:pt x="96139" y="30734"/>
                  </a:lnTo>
                  <a:lnTo>
                    <a:pt x="90906" y="27127"/>
                  </a:lnTo>
                  <a:lnTo>
                    <a:pt x="86995" y="24218"/>
                  </a:lnTo>
                  <a:lnTo>
                    <a:pt x="63144" y="9753"/>
                  </a:lnTo>
                  <a:lnTo>
                    <a:pt x="61404" y="8191"/>
                  </a:lnTo>
                  <a:lnTo>
                    <a:pt x="60261" y="5905"/>
                  </a:lnTo>
                  <a:lnTo>
                    <a:pt x="58758" y="4762"/>
                  </a:lnTo>
                  <a:close/>
                </a:path>
                <a:path w="121920" h="64134">
                  <a:moveTo>
                    <a:pt x="33616" y="0"/>
                  </a:moveTo>
                  <a:lnTo>
                    <a:pt x="30175" y="0"/>
                  </a:lnTo>
                  <a:lnTo>
                    <a:pt x="29133" y="63"/>
                  </a:lnTo>
                  <a:lnTo>
                    <a:pt x="26568" y="508"/>
                  </a:lnTo>
                  <a:lnTo>
                    <a:pt x="22707" y="1104"/>
                  </a:lnTo>
                  <a:lnTo>
                    <a:pt x="16954" y="1930"/>
                  </a:lnTo>
                  <a:lnTo>
                    <a:pt x="13521" y="2743"/>
                  </a:lnTo>
                  <a:lnTo>
                    <a:pt x="10947" y="3873"/>
                  </a:lnTo>
                  <a:lnTo>
                    <a:pt x="7975" y="4660"/>
                  </a:lnTo>
                  <a:lnTo>
                    <a:pt x="3213" y="5486"/>
                  </a:lnTo>
                  <a:lnTo>
                    <a:pt x="774" y="6578"/>
                  </a:lnTo>
                  <a:lnTo>
                    <a:pt x="0" y="7797"/>
                  </a:lnTo>
                  <a:lnTo>
                    <a:pt x="31" y="8191"/>
                  </a:lnTo>
                  <a:lnTo>
                    <a:pt x="469" y="8978"/>
                  </a:lnTo>
                  <a:lnTo>
                    <a:pt x="1727" y="9372"/>
                  </a:lnTo>
                  <a:lnTo>
                    <a:pt x="5664" y="9372"/>
                  </a:lnTo>
                  <a:lnTo>
                    <a:pt x="9740" y="8636"/>
                  </a:lnTo>
                  <a:lnTo>
                    <a:pt x="16021" y="6578"/>
                  </a:lnTo>
                  <a:lnTo>
                    <a:pt x="18757" y="5715"/>
                  </a:lnTo>
                  <a:lnTo>
                    <a:pt x="21463" y="4927"/>
                  </a:lnTo>
                  <a:lnTo>
                    <a:pt x="23202" y="4762"/>
                  </a:lnTo>
                  <a:lnTo>
                    <a:pt x="58758" y="4762"/>
                  </a:lnTo>
                  <a:lnTo>
                    <a:pt x="58458" y="4533"/>
                  </a:lnTo>
                  <a:lnTo>
                    <a:pt x="36195" y="177"/>
                  </a:lnTo>
                  <a:lnTo>
                    <a:pt x="3361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4" name="object 1824"/>
            <p:cNvSpPr/>
            <p:nvPr/>
          </p:nvSpPr>
          <p:spPr>
            <a:xfrm>
              <a:off x="6919873" y="9007401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79" h="14604">
                  <a:moveTo>
                    <a:pt x="17068" y="0"/>
                  </a:moveTo>
                  <a:lnTo>
                    <a:pt x="15570" y="0"/>
                  </a:lnTo>
                  <a:lnTo>
                    <a:pt x="13322" y="901"/>
                  </a:lnTo>
                  <a:lnTo>
                    <a:pt x="8204" y="4000"/>
                  </a:lnTo>
                  <a:lnTo>
                    <a:pt x="4063" y="7873"/>
                  </a:lnTo>
                  <a:lnTo>
                    <a:pt x="986" y="12115"/>
                  </a:lnTo>
                  <a:lnTo>
                    <a:pt x="0" y="13652"/>
                  </a:lnTo>
                  <a:lnTo>
                    <a:pt x="317" y="14262"/>
                  </a:lnTo>
                  <a:lnTo>
                    <a:pt x="419" y="14389"/>
                  </a:lnTo>
                  <a:lnTo>
                    <a:pt x="939" y="14389"/>
                  </a:lnTo>
                  <a:lnTo>
                    <a:pt x="1409" y="14160"/>
                  </a:lnTo>
                  <a:lnTo>
                    <a:pt x="4249" y="12090"/>
                  </a:lnTo>
                  <a:lnTo>
                    <a:pt x="7340" y="9690"/>
                  </a:lnTo>
                  <a:lnTo>
                    <a:pt x="10731" y="6845"/>
                  </a:lnTo>
                  <a:lnTo>
                    <a:pt x="13487" y="4787"/>
                  </a:lnTo>
                  <a:lnTo>
                    <a:pt x="16509" y="2844"/>
                  </a:lnTo>
                  <a:lnTo>
                    <a:pt x="17449" y="1777"/>
                  </a:lnTo>
                  <a:lnTo>
                    <a:pt x="17614" y="901"/>
                  </a:lnTo>
                  <a:lnTo>
                    <a:pt x="17602" y="469"/>
                  </a:lnTo>
                  <a:lnTo>
                    <a:pt x="17322" y="101"/>
                  </a:lnTo>
                  <a:lnTo>
                    <a:pt x="1706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5" name="object 1825"/>
            <p:cNvSpPr/>
            <p:nvPr/>
          </p:nvSpPr>
          <p:spPr>
            <a:xfrm>
              <a:off x="7100331" y="9124996"/>
              <a:ext cx="5372" cy="1122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26" name="object 1826"/>
            <p:cNvSpPr/>
            <p:nvPr/>
          </p:nvSpPr>
          <p:spPr>
            <a:xfrm>
              <a:off x="7026745" y="9005799"/>
              <a:ext cx="76835" cy="119380"/>
            </a:xfrm>
            <a:custGeom>
              <a:avLst/>
              <a:gdLst/>
              <a:ahLst/>
              <a:cxnLst/>
              <a:rect l="l" t="t" r="r" b="b"/>
              <a:pathLst>
                <a:path w="76834" h="119379">
                  <a:moveTo>
                    <a:pt x="2463" y="0"/>
                  </a:moveTo>
                  <a:lnTo>
                    <a:pt x="1092" y="12"/>
                  </a:lnTo>
                  <a:lnTo>
                    <a:pt x="571" y="228"/>
                  </a:lnTo>
                  <a:lnTo>
                    <a:pt x="254" y="546"/>
                  </a:lnTo>
                  <a:lnTo>
                    <a:pt x="0" y="1371"/>
                  </a:lnTo>
                  <a:lnTo>
                    <a:pt x="76" y="1816"/>
                  </a:lnTo>
                  <a:lnTo>
                    <a:pt x="838" y="2959"/>
                  </a:lnTo>
                  <a:lnTo>
                    <a:pt x="2641" y="4572"/>
                  </a:lnTo>
                  <a:lnTo>
                    <a:pt x="6083" y="7023"/>
                  </a:lnTo>
                  <a:lnTo>
                    <a:pt x="8801" y="9474"/>
                  </a:lnTo>
                  <a:lnTo>
                    <a:pt x="12065" y="13055"/>
                  </a:lnTo>
                  <a:lnTo>
                    <a:pt x="15392" y="15900"/>
                  </a:lnTo>
                  <a:lnTo>
                    <a:pt x="20281" y="19240"/>
                  </a:lnTo>
                  <a:lnTo>
                    <a:pt x="23533" y="22085"/>
                  </a:lnTo>
                  <a:lnTo>
                    <a:pt x="26631" y="25755"/>
                  </a:lnTo>
                  <a:lnTo>
                    <a:pt x="30353" y="29845"/>
                  </a:lnTo>
                  <a:lnTo>
                    <a:pt x="36385" y="36195"/>
                  </a:lnTo>
                  <a:lnTo>
                    <a:pt x="39890" y="40830"/>
                  </a:lnTo>
                  <a:lnTo>
                    <a:pt x="42494" y="45885"/>
                  </a:lnTo>
                  <a:lnTo>
                    <a:pt x="45034" y="49428"/>
                  </a:lnTo>
                  <a:lnTo>
                    <a:pt x="48628" y="53022"/>
                  </a:lnTo>
                  <a:lnTo>
                    <a:pt x="51396" y="57048"/>
                  </a:lnTo>
                  <a:lnTo>
                    <a:pt x="54648" y="63398"/>
                  </a:lnTo>
                  <a:lnTo>
                    <a:pt x="56375" y="68414"/>
                  </a:lnTo>
                  <a:lnTo>
                    <a:pt x="57353" y="74447"/>
                  </a:lnTo>
                  <a:lnTo>
                    <a:pt x="59220" y="80975"/>
                  </a:lnTo>
                  <a:lnTo>
                    <a:pt x="62814" y="90957"/>
                  </a:lnTo>
                  <a:lnTo>
                    <a:pt x="65341" y="97218"/>
                  </a:lnTo>
                  <a:lnTo>
                    <a:pt x="67945" y="102641"/>
                  </a:lnTo>
                  <a:lnTo>
                    <a:pt x="69875" y="107022"/>
                  </a:lnTo>
                  <a:lnTo>
                    <a:pt x="71755" y="111747"/>
                  </a:lnTo>
                  <a:lnTo>
                    <a:pt x="72809" y="115595"/>
                  </a:lnTo>
                  <a:lnTo>
                    <a:pt x="73583" y="119202"/>
                  </a:lnTo>
                  <a:lnTo>
                    <a:pt x="76238" y="119202"/>
                  </a:lnTo>
                  <a:lnTo>
                    <a:pt x="65443" y="85305"/>
                  </a:lnTo>
                  <a:lnTo>
                    <a:pt x="64122" y="80594"/>
                  </a:lnTo>
                  <a:lnTo>
                    <a:pt x="53530" y="55016"/>
                  </a:lnTo>
                  <a:lnTo>
                    <a:pt x="50342" y="50177"/>
                  </a:lnTo>
                  <a:lnTo>
                    <a:pt x="21564" y="15582"/>
                  </a:lnTo>
                  <a:lnTo>
                    <a:pt x="5257" y="1524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7" name="object 1827"/>
            <p:cNvSpPr/>
            <p:nvPr/>
          </p:nvSpPr>
          <p:spPr>
            <a:xfrm>
              <a:off x="7010771" y="8997262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1485" y="0"/>
                  </a:moveTo>
                  <a:lnTo>
                    <a:pt x="76" y="0"/>
                  </a:lnTo>
                  <a:lnTo>
                    <a:pt x="0" y="1549"/>
                  </a:lnTo>
                  <a:lnTo>
                    <a:pt x="1346" y="3238"/>
                  </a:lnTo>
                  <a:lnTo>
                    <a:pt x="4267" y="5270"/>
                  </a:lnTo>
                  <a:lnTo>
                    <a:pt x="5651" y="5816"/>
                  </a:lnTo>
                  <a:lnTo>
                    <a:pt x="6896" y="5816"/>
                  </a:lnTo>
                  <a:lnTo>
                    <a:pt x="7162" y="5740"/>
                  </a:lnTo>
                  <a:lnTo>
                    <a:pt x="7480" y="5486"/>
                  </a:lnTo>
                  <a:lnTo>
                    <a:pt x="7531" y="4330"/>
                  </a:lnTo>
                  <a:lnTo>
                    <a:pt x="6235" y="2946"/>
                  </a:lnTo>
                  <a:lnTo>
                    <a:pt x="2844" y="622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8" name="object 1828"/>
            <p:cNvSpPr/>
            <p:nvPr/>
          </p:nvSpPr>
          <p:spPr>
            <a:xfrm>
              <a:off x="7108700" y="9124996"/>
              <a:ext cx="11938" cy="1122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29" name="object 1829"/>
            <p:cNvSpPr/>
            <p:nvPr/>
          </p:nvSpPr>
          <p:spPr>
            <a:xfrm>
              <a:off x="7092491" y="9084026"/>
              <a:ext cx="23495" cy="41275"/>
            </a:xfrm>
            <a:custGeom>
              <a:avLst/>
              <a:gdLst/>
              <a:ahLst/>
              <a:cxnLst/>
              <a:rect l="l" t="t" r="r" b="b"/>
              <a:pathLst>
                <a:path w="23495" h="41275">
                  <a:moveTo>
                    <a:pt x="1308" y="0"/>
                  </a:moveTo>
                  <a:lnTo>
                    <a:pt x="584" y="0"/>
                  </a:lnTo>
                  <a:lnTo>
                    <a:pt x="0" y="139"/>
                  </a:lnTo>
                  <a:lnTo>
                    <a:pt x="0" y="3213"/>
                  </a:lnTo>
                  <a:lnTo>
                    <a:pt x="1003" y="5905"/>
                  </a:lnTo>
                  <a:lnTo>
                    <a:pt x="3467" y="9029"/>
                  </a:lnTo>
                  <a:lnTo>
                    <a:pt x="5041" y="11798"/>
                  </a:lnTo>
                  <a:lnTo>
                    <a:pt x="6515" y="15557"/>
                  </a:lnTo>
                  <a:lnTo>
                    <a:pt x="8318" y="19227"/>
                  </a:lnTo>
                  <a:lnTo>
                    <a:pt x="11252" y="24485"/>
                  </a:lnTo>
                  <a:lnTo>
                    <a:pt x="13271" y="28498"/>
                  </a:lnTo>
                  <a:lnTo>
                    <a:pt x="15303" y="33096"/>
                  </a:lnTo>
                  <a:lnTo>
                    <a:pt x="16129" y="36829"/>
                  </a:lnTo>
                  <a:lnTo>
                    <a:pt x="16217" y="40970"/>
                  </a:lnTo>
                  <a:lnTo>
                    <a:pt x="23279" y="40970"/>
                  </a:lnTo>
                  <a:lnTo>
                    <a:pt x="20548" y="35775"/>
                  </a:lnTo>
                  <a:lnTo>
                    <a:pt x="18072" y="31153"/>
                  </a:lnTo>
                  <a:lnTo>
                    <a:pt x="15684" y="25526"/>
                  </a:lnTo>
                  <a:lnTo>
                    <a:pt x="12738" y="17106"/>
                  </a:lnTo>
                  <a:lnTo>
                    <a:pt x="10007" y="11556"/>
                  </a:lnTo>
                  <a:lnTo>
                    <a:pt x="2501" y="1257"/>
                  </a:lnTo>
                  <a:lnTo>
                    <a:pt x="1879" y="431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0" name="object 1830"/>
            <p:cNvSpPr/>
            <p:nvPr/>
          </p:nvSpPr>
          <p:spPr>
            <a:xfrm>
              <a:off x="7119381" y="9124996"/>
              <a:ext cx="25209" cy="1122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31" name="object 1831"/>
            <p:cNvSpPr/>
            <p:nvPr/>
          </p:nvSpPr>
          <p:spPr>
            <a:xfrm>
              <a:off x="7093010" y="9073011"/>
              <a:ext cx="30480" cy="52069"/>
            </a:xfrm>
            <a:custGeom>
              <a:avLst/>
              <a:gdLst/>
              <a:ahLst/>
              <a:cxnLst/>
              <a:rect l="l" t="t" r="r" b="b"/>
              <a:pathLst>
                <a:path w="30479" h="52070">
                  <a:moveTo>
                    <a:pt x="2412" y="0"/>
                  </a:moveTo>
                  <a:lnTo>
                    <a:pt x="1181" y="0"/>
                  </a:lnTo>
                  <a:lnTo>
                    <a:pt x="888" y="165"/>
                  </a:lnTo>
                  <a:lnTo>
                    <a:pt x="0" y="1562"/>
                  </a:lnTo>
                  <a:lnTo>
                    <a:pt x="673" y="3771"/>
                  </a:lnTo>
                  <a:lnTo>
                    <a:pt x="3644" y="6997"/>
                  </a:lnTo>
                  <a:lnTo>
                    <a:pt x="6095" y="10210"/>
                  </a:lnTo>
                  <a:lnTo>
                    <a:pt x="9194" y="14922"/>
                  </a:lnTo>
                  <a:lnTo>
                    <a:pt x="11379" y="18897"/>
                  </a:lnTo>
                  <a:lnTo>
                    <a:pt x="15735" y="28651"/>
                  </a:lnTo>
                  <a:lnTo>
                    <a:pt x="16802" y="30797"/>
                  </a:lnTo>
                  <a:lnTo>
                    <a:pt x="18592" y="34188"/>
                  </a:lnTo>
                  <a:lnTo>
                    <a:pt x="19723" y="37122"/>
                  </a:lnTo>
                  <a:lnTo>
                    <a:pt x="20700" y="41008"/>
                  </a:lnTo>
                  <a:lnTo>
                    <a:pt x="21907" y="43865"/>
                  </a:lnTo>
                  <a:lnTo>
                    <a:pt x="23685" y="46697"/>
                  </a:lnTo>
                  <a:lnTo>
                    <a:pt x="25120" y="49402"/>
                  </a:lnTo>
                  <a:lnTo>
                    <a:pt x="26365" y="51993"/>
                  </a:lnTo>
                  <a:lnTo>
                    <a:pt x="30340" y="51993"/>
                  </a:lnTo>
                  <a:lnTo>
                    <a:pt x="27089" y="45123"/>
                  </a:lnTo>
                  <a:lnTo>
                    <a:pt x="25107" y="39890"/>
                  </a:lnTo>
                  <a:lnTo>
                    <a:pt x="23304" y="33527"/>
                  </a:lnTo>
                  <a:lnTo>
                    <a:pt x="21069" y="28397"/>
                  </a:lnTo>
                  <a:lnTo>
                    <a:pt x="17398" y="22186"/>
                  </a:lnTo>
                  <a:lnTo>
                    <a:pt x="13881" y="16725"/>
                  </a:lnTo>
                  <a:lnTo>
                    <a:pt x="8889" y="9474"/>
                  </a:lnTo>
                  <a:lnTo>
                    <a:pt x="5803" y="4762"/>
                  </a:lnTo>
                  <a:lnTo>
                    <a:pt x="3543" y="990"/>
                  </a:lnTo>
                  <a:lnTo>
                    <a:pt x="241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2" name="object 1832"/>
            <p:cNvSpPr/>
            <p:nvPr/>
          </p:nvSpPr>
          <p:spPr>
            <a:xfrm>
              <a:off x="6997957" y="8986532"/>
              <a:ext cx="33020" cy="16510"/>
            </a:xfrm>
            <a:custGeom>
              <a:avLst/>
              <a:gdLst/>
              <a:ahLst/>
              <a:cxnLst/>
              <a:rect l="l" t="t" r="r" b="b"/>
              <a:pathLst>
                <a:path w="33020" h="16509">
                  <a:moveTo>
                    <a:pt x="3251" y="0"/>
                  </a:moveTo>
                  <a:lnTo>
                    <a:pt x="1422" y="0"/>
                  </a:lnTo>
                  <a:lnTo>
                    <a:pt x="685" y="253"/>
                  </a:lnTo>
                  <a:lnTo>
                    <a:pt x="76" y="1066"/>
                  </a:lnTo>
                  <a:lnTo>
                    <a:pt x="0" y="1485"/>
                  </a:lnTo>
                  <a:lnTo>
                    <a:pt x="279" y="2539"/>
                  </a:lnTo>
                  <a:lnTo>
                    <a:pt x="850" y="3124"/>
                  </a:lnTo>
                  <a:lnTo>
                    <a:pt x="2971" y="4051"/>
                  </a:lnTo>
                  <a:lnTo>
                    <a:pt x="6045" y="4851"/>
                  </a:lnTo>
                  <a:lnTo>
                    <a:pt x="10960" y="5676"/>
                  </a:lnTo>
                  <a:lnTo>
                    <a:pt x="14274" y="6400"/>
                  </a:lnTo>
                  <a:lnTo>
                    <a:pt x="17538" y="7365"/>
                  </a:lnTo>
                  <a:lnTo>
                    <a:pt x="20637" y="9055"/>
                  </a:lnTo>
                  <a:lnTo>
                    <a:pt x="25006" y="12230"/>
                  </a:lnTo>
                  <a:lnTo>
                    <a:pt x="28054" y="14350"/>
                  </a:lnTo>
                  <a:lnTo>
                    <a:pt x="30391" y="15887"/>
                  </a:lnTo>
                  <a:lnTo>
                    <a:pt x="31127" y="16167"/>
                  </a:lnTo>
                  <a:lnTo>
                    <a:pt x="32296" y="16167"/>
                  </a:lnTo>
                  <a:lnTo>
                    <a:pt x="32596" y="15887"/>
                  </a:lnTo>
                  <a:lnTo>
                    <a:pt x="32664" y="14185"/>
                  </a:lnTo>
                  <a:lnTo>
                    <a:pt x="31711" y="12471"/>
                  </a:lnTo>
                  <a:lnTo>
                    <a:pt x="10121" y="2311"/>
                  </a:lnTo>
                  <a:lnTo>
                    <a:pt x="6908" y="1257"/>
                  </a:lnTo>
                  <a:lnTo>
                    <a:pt x="4178" y="190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3" name="object 1833"/>
            <p:cNvSpPr/>
            <p:nvPr/>
          </p:nvSpPr>
          <p:spPr>
            <a:xfrm>
              <a:off x="6949471" y="8985707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59">
                  <a:moveTo>
                    <a:pt x="42682" y="0"/>
                  </a:moveTo>
                  <a:lnTo>
                    <a:pt x="25359" y="0"/>
                  </a:lnTo>
                  <a:lnTo>
                    <a:pt x="21917" y="469"/>
                  </a:lnTo>
                  <a:lnTo>
                    <a:pt x="17587" y="1612"/>
                  </a:lnTo>
                  <a:lnTo>
                    <a:pt x="15034" y="2209"/>
                  </a:lnTo>
                  <a:lnTo>
                    <a:pt x="13078" y="2540"/>
                  </a:lnTo>
                  <a:lnTo>
                    <a:pt x="11326" y="3149"/>
                  </a:lnTo>
                  <a:lnTo>
                    <a:pt x="9027" y="4292"/>
                  </a:lnTo>
                  <a:lnTo>
                    <a:pt x="6500" y="5219"/>
                  </a:lnTo>
                  <a:lnTo>
                    <a:pt x="2512" y="6362"/>
                  </a:lnTo>
                  <a:lnTo>
                    <a:pt x="543" y="7670"/>
                  </a:lnTo>
                  <a:lnTo>
                    <a:pt x="0" y="9055"/>
                  </a:lnTo>
                  <a:lnTo>
                    <a:pt x="73" y="9359"/>
                  </a:lnTo>
                  <a:lnTo>
                    <a:pt x="353" y="9779"/>
                  </a:lnTo>
                  <a:lnTo>
                    <a:pt x="734" y="9918"/>
                  </a:lnTo>
                  <a:lnTo>
                    <a:pt x="1699" y="9918"/>
                  </a:lnTo>
                  <a:lnTo>
                    <a:pt x="2232" y="9817"/>
                  </a:lnTo>
                  <a:lnTo>
                    <a:pt x="4569" y="9055"/>
                  </a:lnTo>
                  <a:lnTo>
                    <a:pt x="7427" y="8204"/>
                  </a:lnTo>
                  <a:lnTo>
                    <a:pt x="10919" y="7226"/>
                  </a:lnTo>
                  <a:lnTo>
                    <a:pt x="14539" y="5956"/>
                  </a:lnTo>
                  <a:lnTo>
                    <a:pt x="19873" y="3835"/>
                  </a:lnTo>
                  <a:lnTo>
                    <a:pt x="24064" y="2984"/>
                  </a:lnTo>
                  <a:lnTo>
                    <a:pt x="40523" y="2984"/>
                  </a:lnTo>
                  <a:lnTo>
                    <a:pt x="43850" y="2463"/>
                  </a:lnTo>
                  <a:lnTo>
                    <a:pt x="43850" y="660"/>
                  </a:lnTo>
                  <a:lnTo>
                    <a:pt x="42682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4" name="object 1834"/>
            <p:cNvSpPr/>
            <p:nvPr/>
          </p:nvSpPr>
          <p:spPr>
            <a:xfrm>
              <a:off x="7135383" y="9124996"/>
              <a:ext cx="4635" cy="424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35" name="object 1835"/>
            <p:cNvSpPr/>
            <p:nvPr/>
          </p:nvSpPr>
          <p:spPr>
            <a:xfrm>
              <a:off x="7035584" y="9004120"/>
              <a:ext cx="104139" cy="121285"/>
            </a:xfrm>
            <a:custGeom>
              <a:avLst/>
              <a:gdLst/>
              <a:ahLst/>
              <a:cxnLst/>
              <a:rect l="l" t="t" r="r" b="b"/>
              <a:pathLst>
                <a:path w="104140" h="121284">
                  <a:moveTo>
                    <a:pt x="48637" y="38925"/>
                  </a:moveTo>
                  <a:lnTo>
                    <a:pt x="41948" y="38925"/>
                  </a:lnTo>
                  <a:lnTo>
                    <a:pt x="42303" y="38976"/>
                  </a:lnTo>
                  <a:lnTo>
                    <a:pt x="44462" y="39941"/>
                  </a:lnTo>
                  <a:lnTo>
                    <a:pt x="59677" y="60096"/>
                  </a:lnTo>
                  <a:lnTo>
                    <a:pt x="61544" y="63296"/>
                  </a:lnTo>
                  <a:lnTo>
                    <a:pt x="64147" y="67068"/>
                  </a:lnTo>
                  <a:lnTo>
                    <a:pt x="66408" y="70853"/>
                  </a:lnTo>
                  <a:lnTo>
                    <a:pt x="69354" y="76390"/>
                  </a:lnTo>
                  <a:lnTo>
                    <a:pt x="71881" y="80543"/>
                  </a:lnTo>
                  <a:lnTo>
                    <a:pt x="75133" y="85178"/>
                  </a:lnTo>
                  <a:lnTo>
                    <a:pt x="79222" y="91097"/>
                  </a:lnTo>
                  <a:lnTo>
                    <a:pt x="80606" y="94589"/>
                  </a:lnTo>
                  <a:lnTo>
                    <a:pt x="82067" y="100380"/>
                  </a:lnTo>
                  <a:lnTo>
                    <a:pt x="83464" y="104152"/>
                  </a:lnTo>
                  <a:lnTo>
                    <a:pt x="85432" y="107594"/>
                  </a:lnTo>
                  <a:lnTo>
                    <a:pt x="86893" y="110794"/>
                  </a:lnTo>
                  <a:lnTo>
                    <a:pt x="88578" y="115404"/>
                  </a:lnTo>
                  <a:lnTo>
                    <a:pt x="90119" y="118681"/>
                  </a:lnTo>
                  <a:lnTo>
                    <a:pt x="91427" y="120878"/>
                  </a:lnTo>
                  <a:lnTo>
                    <a:pt x="95923" y="120878"/>
                  </a:lnTo>
                  <a:lnTo>
                    <a:pt x="94640" y="118198"/>
                  </a:lnTo>
                  <a:lnTo>
                    <a:pt x="93017" y="115074"/>
                  </a:lnTo>
                  <a:lnTo>
                    <a:pt x="90587" y="110794"/>
                  </a:lnTo>
                  <a:lnTo>
                    <a:pt x="89357" y="108521"/>
                  </a:lnTo>
                  <a:lnTo>
                    <a:pt x="89233" y="108140"/>
                  </a:lnTo>
                  <a:lnTo>
                    <a:pt x="96117" y="108038"/>
                  </a:lnTo>
                  <a:lnTo>
                    <a:pt x="94653" y="105867"/>
                  </a:lnTo>
                  <a:lnTo>
                    <a:pt x="91998" y="103377"/>
                  </a:lnTo>
                  <a:lnTo>
                    <a:pt x="86601" y="100329"/>
                  </a:lnTo>
                  <a:lnTo>
                    <a:pt x="85153" y="96024"/>
                  </a:lnTo>
                  <a:lnTo>
                    <a:pt x="83400" y="91820"/>
                  </a:lnTo>
                  <a:lnTo>
                    <a:pt x="80136" y="84543"/>
                  </a:lnTo>
                  <a:lnTo>
                    <a:pt x="77139" y="79743"/>
                  </a:lnTo>
                  <a:lnTo>
                    <a:pt x="73050" y="75260"/>
                  </a:lnTo>
                  <a:lnTo>
                    <a:pt x="69811" y="70777"/>
                  </a:lnTo>
                  <a:lnTo>
                    <a:pt x="65318" y="63296"/>
                  </a:lnTo>
                  <a:lnTo>
                    <a:pt x="58788" y="52184"/>
                  </a:lnTo>
                  <a:lnTo>
                    <a:pt x="55587" y="47396"/>
                  </a:lnTo>
                  <a:lnTo>
                    <a:pt x="51663" y="42329"/>
                  </a:lnTo>
                  <a:lnTo>
                    <a:pt x="49059" y="39319"/>
                  </a:lnTo>
                  <a:lnTo>
                    <a:pt x="48637" y="38925"/>
                  </a:lnTo>
                  <a:close/>
                </a:path>
                <a:path w="104140" h="121284">
                  <a:moveTo>
                    <a:pt x="96117" y="108038"/>
                  </a:moveTo>
                  <a:lnTo>
                    <a:pt x="89674" y="108038"/>
                  </a:lnTo>
                  <a:lnTo>
                    <a:pt x="90068" y="108140"/>
                  </a:lnTo>
                  <a:lnTo>
                    <a:pt x="91414" y="108711"/>
                  </a:lnTo>
                  <a:lnTo>
                    <a:pt x="93598" y="110883"/>
                  </a:lnTo>
                  <a:lnTo>
                    <a:pt x="96812" y="115074"/>
                  </a:lnTo>
                  <a:lnTo>
                    <a:pt x="98717" y="118402"/>
                  </a:lnTo>
                  <a:lnTo>
                    <a:pt x="99796" y="120878"/>
                  </a:lnTo>
                  <a:lnTo>
                    <a:pt x="103885" y="120878"/>
                  </a:lnTo>
                  <a:lnTo>
                    <a:pt x="97256" y="109727"/>
                  </a:lnTo>
                  <a:lnTo>
                    <a:pt x="96117" y="108038"/>
                  </a:lnTo>
                  <a:close/>
                </a:path>
                <a:path w="104140" h="121284">
                  <a:moveTo>
                    <a:pt x="2438" y="0"/>
                  </a:moveTo>
                  <a:lnTo>
                    <a:pt x="1409" y="0"/>
                  </a:lnTo>
                  <a:lnTo>
                    <a:pt x="800" y="355"/>
                  </a:lnTo>
                  <a:lnTo>
                    <a:pt x="0" y="1968"/>
                  </a:lnTo>
                  <a:lnTo>
                    <a:pt x="2603" y="4203"/>
                  </a:lnTo>
                  <a:lnTo>
                    <a:pt x="8331" y="7543"/>
                  </a:lnTo>
                  <a:lnTo>
                    <a:pt x="12242" y="10121"/>
                  </a:lnTo>
                  <a:lnTo>
                    <a:pt x="39319" y="40411"/>
                  </a:lnTo>
                  <a:lnTo>
                    <a:pt x="51752" y="59816"/>
                  </a:lnTo>
                  <a:lnTo>
                    <a:pt x="53619" y="62864"/>
                  </a:lnTo>
                  <a:lnTo>
                    <a:pt x="54673" y="64452"/>
                  </a:lnTo>
                  <a:lnTo>
                    <a:pt x="55168" y="64795"/>
                  </a:lnTo>
                  <a:lnTo>
                    <a:pt x="55981" y="64795"/>
                  </a:lnTo>
                  <a:lnTo>
                    <a:pt x="56273" y="64617"/>
                  </a:lnTo>
                  <a:lnTo>
                    <a:pt x="56895" y="63474"/>
                  </a:lnTo>
                  <a:lnTo>
                    <a:pt x="56375" y="61836"/>
                  </a:lnTo>
                  <a:lnTo>
                    <a:pt x="54203" y="59334"/>
                  </a:lnTo>
                  <a:lnTo>
                    <a:pt x="52412" y="56362"/>
                  </a:lnTo>
                  <a:lnTo>
                    <a:pt x="50126" y="51460"/>
                  </a:lnTo>
                  <a:lnTo>
                    <a:pt x="47866" y="47790"/>
                  </a:lnTo>
                  <a:lnTo>
                    <a:pt x="44602" y="43713"/>
                  </a:lnTo>
                  <a:lnTo>
                    <a:pt x="42595" y="41097"/>
                  </a:lnTo>
                  <a:lnTo>
                    <a:pt x="41360" y="39331"/>
                  </a:lnTo>
                  <a:lnTo>
                    <a:pt x="41490" y="38938"/>
                  </a:lnTo>
                  <a:lnTo>
                    <a:pt x="41643" y="38925"/>
                  </a:lnTo>
                  <a:lnTo>
                    <a:pt x="48637" y="38925"/>
                  </a:lnTo>
                  <a:lnTo>
                    <a:pt x="46608" y="37033"/>
                  </a:lnTo>
                  <a:lnTo>
                    <a:pt x="43446" y="34594"/>
                  </a:lnTo>
                  <a:lnTo>
                    <a:pt x="37922" y="30759"/>
                  </a:lnTo>
                  <a:lnTo>
                    <a:pt x="35737" y="28879"/>
                  </a:lnTo>
                  <a:lnTo>
                    <a:pt x="35217" y="27749"/>
                  </a:lnTo>
                  <a:lnTo>
                    <a:pt x="33045" y="25501"/>
                  </a:lnTo>
                  <a:lnTo>
                    <a:pt x="28308" y="21259"/>
                  </a:lnTo>
                  <a:lnTo>
                    <a:pt x="24790" y="17614"/>
                  </a:lnTo>
                  <a:lnTo>
                    <a:pt x="2781" y="88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6" name="object 1836"/>
            <p:cNvSpPr/>
            <p:nvPr/>
          </p:nvSpPr>
          <p:spPr>
            <a:xfrm>
              <a:off x="7127002" y="9124996"/>
              <a:ext cx="8369" cy="1122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37" name="object 1837"/>
            <p:cNvSpPr/>
            <p:nvPr/>
          </p:nvSpPr>
          <p:spPr>
            <a:xfrm>
              <a:off x="6908331" y="8926400"/>
              <a:ext cx="449860" cy="41455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38" name="object 1838"/>
            <p:cNvSpPr/>
            <p:nvPr/>
          </p:nvSpPr>
          <p:spPr>
            <a:xfrm>
              <a:off x="8927831" y="7797791"/>
              <a:ext cx="155575" cy="421640"/>
            </a:xfrm>
            <a:custGeom>
              <a:avLst/>
              <a:gdLst/>
              <a:ahLst/>
              <a:cxnLst/>
              <a:rect l="l" t="t" r="r" b="b"/>
              <a:pathLst>
                <a:path w="155575" h="421640">
                  <a:moveTo>
                    <a:pt x="155435" y="0"/>
                  </a:moveTo>
                  <a:lnTo>
                    <a:pt x="1257" y="76936"/>
                  </a:lnTo>
                  <a:lnTo>
                    <a:pt x="0" y="421436"/>
                  </a:lnTo>
                  <a:lnTo>
                    <a:pt x="154558" y="341782"/>
                  </a:lnTo>
                  <a:lnTo>
                    <a:pt x="155435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9" name="object 1839"/>
            <p:cNvSpPr/>
            <p:nvPr/>
          </p:nvSpPr>
          <p:spPr>
            <a:xfrm>
              <a:off x="8930062" y="7798346"/>
              <a:ext cx="394970" cy="199390"/>
            </a:xfrm>
            <a:custGeom>
              <a:avLst/>
              <a:gdLst/>
              <a:ahLst/>
              <a:cxnLst/>
              <a:rect l="l" t="t" r="r" b="b"/>
              <a:pathLst>
                <a:path w="394969" h="199390">
                  <a:moveTo>
                    <a:pt x="153657" y="0"/>
                  </a:moveTo>
                  <a:lnTo>
                    <a:pt x="0" y="77076"/>
                  </a:lnTo>
                  <a:lnTo>
                    <a:pt x="240703" y="199237"/>
                  </a:lnTo>
                  <a:lnTo>
                    <a:pt x="394881" y="122313"/>
                  </a:lnTo>
                  <a:lnTo>
                    <a:pt x="153657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0" name="object 1840"/>
            <p:cNvSpPr/>
            <p:nvPr/>
          </p:nvSpPr>
          <p:spPr>
            <a:xfrm>
              <a:off x="8927825" y="8139768"/>
              <a:ext cx="397510" cy="202565"/>
            </a:xfrm>
            <a:custGeom>
              <a:avLst/>
              <a:gdLst/>
              <a:ahLst/>
              <a:cxnLst/>
              <a:rect l="l" t="t" r="r" b="b"/>
              <a:pathLst>
                <a:path w="397509" h="202565">
                  <a:moveTo>
                    <a:pt x="154749" y="0"/>
                  </a:moveTo>
                  <a:lnTo>
                    <a:pt x="0" y="79463"/>
                  </a:lnTo>
                  <a:lnTo>
                    <a:pt x="241668" y="202323"/>
                  </a:lnTo>
                  <a:lnTo>
                    <a:pt x="397052" y="122859"/>
                  </a:lnTo>
                  <a:lnTo>
                    <a:pt x="154749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1" name="object 1841"/>
            <p:cNvSpPr/>
            <p:nvPr/>
          </p:nvSpPr>
          <p:spPr>
            <a:xfrm>
              <a:off x="9169505" y="7920653"/>
              <a:ext cx="155575" cy="421640"/>
            </a:xfrm>
            <a:custGeom>
              <a:avLst/>
              <a:gdLst/>
              <a:ahLst/>
              <a:cxnLst/>
              <a:rect l="l" t="t" r="r" b="b"/>
              <a:pathLst>
                <a:path w="155575" h="421640">
                  <a:moveTo>
                    <a:pt x="155435" y="0"/>
                  </a:moveTo>
                  <a:lnTo>
                    <a:pt x="1257" y="76936"/>
                  </a:lnTo>
                  <a:lnTo>
                    <a:pt x="0" y="421436"/>
                  </a:lnTo>
                  <a:lnTo>
                    <a:pt x="154558" y="341782"/>
                  </a:lnTo>
                  <a:lnTo>
                    <a:pt x="155435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2" name="object 1842"/>
            <p:cNvSpPr/>
            <p:nvPr/>
          </p:nvSpPr>
          <p:spPr>
            <a:xfrm>
              <a:off x="9038014" y="7831831"/>
              <a:ext cx="196996" cy="10067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43" name="object 1843"/>
            <p:cNvSpPr/>
            <p:nvPr/>
          </p:nvSpPr>
          <p:spPr>
            <a:xfrm>
              <a:off x="8912677" y="7881913"/>
              <a:ext cx="243840" cy="467995"/>
            </a:xfrm>
            <a:custGeom>
              <a:avLst/>
              <a:gdLst/>
              <a:ahLst/>
              <a:cxnLst/>
              <a:rect l="l" t="t" r="r" b="b"/>
              <a:pathLst>
                <a:path w="243840" h="467995">
                  <a:moveTo>
                    <a:pt x="1473" y="0"/>
                  </a:moveTo>
                  <a:lnTo>
                    <a:pt x="0" y="345071"/>
                  </a:lnTo>
                  <a:lnTo>
                    <a:pt x="241744" y="467550"/>
                  </a:lnTo>
                  <a:lnTo>
                    <a:pt x="243230" y="122605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rgbClr val="C2C0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4" name="object 1844"/>
            <p:cNvSpPr/>
            <p:nvPr/>
          </p:nvSpPr>
          <p:spPr>
            <a:xfrm>
              <a:off x="8912370" y="7882766"/>
              <a:ext cx="243840" cy="467995"/>
            </a:xfrm>
            <a:custGeom>
              <a:avLst/>
              <a:gdLst/>
              <a:ahLst/>
              <a:cxnLst/>
              <a:rect l="l" t="t" r="r" b="b"/>
              <a:pathLst>
                <a:path w="243840" h="467995">
                  <a:moveTo>
                    <a:pt x="76025" y="37528"/>
                  </a:moveTo>
                  <a:lnTo>
                    <a:pt x="27787" y="37528"/>
                  </a:lnTo>
                  <a:lnTo>
                    <a:pt x="219583" y="133121"/>
                  </a:lnTo>
                  <a:lnTo>
                    <a:pt x="218376" y="456438"/>
                  </a:lnTo>
                  <a:lnTo>
                    <a:pt x="242265" y="467715"/>
                  </a:lnTo>
                  <a:lnTo>
                    <a:pt x="243357" y="122339"/>
                  </a:lnTo>
                  <a:lnTo>
                    <a:pt x="76025" y="37528"/>
                  </a:lnTo>
                  <a:close/>
                </a:path>
                <a:path w="243840" h="467995">
                  <a:moveTo>
                    <a:pt x="1981" y="0"/>
                  </a:moveTo>
                  <a:lnTo>
                    <a:pt x="0" y="345046"/>
                  </a:lnTo>
                  <a:lnTo>
                    <a:pt x="26568" y="358076"/>
                  </a:lnTo>
                  <a:lnTo>
                    <a:pt x="27787" y="37528"/>
                  </a:lnTo>
                  <a:lnTo>
                    <a:pt x="76025" y="37528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E7E4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5" name="object 1845"/>
            <p:cNvSpPr/>
            <p:nvPr/>
          </p:nvSpPr>
          <p:spPr>
            <a:xfrm>
              <a:off x="8945458" y="7920331"/>
              <a:ext cx="0" cy="320675"/>
            </a:xfrm>
            <a:custGeom>
              <a:avLst/>
              <a:gdLst/>
              <a:ahLst/>
              <a:cxnLst/>
              <a:rect l="l" t="t" r="r" b="b"/>
              <a:pathLst>
                <a:path h="320675">
                  <a:moveTo>
                    <a:pt x="0" y="0"/>
                  </a:moveTo>
                  <a:lnTo>
                    <a:pt x="0" y="320509"/>
                  </a:lnTo>
                </a:path>
              </a:pathLst>
            </a:custGeom>
            <a:ln w="13068">
              <a:solidFill>
                <a:srgbClr val="999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6" name="object 1846"/>
            <p:cNvSpPr/>
            <p:nvPr/>
          </p:nvSpPr>
          <p:spPr>
            <a:xfrm>
              <a:off x="9049383" y="7973962"/>
              <a:ext cx="0" cy="320675"/>
            </a:xfrm>
            <a:custGeom>
              <a:avLst/>
              <a:gdLst/>
              <a:ahLst/>
              <a:cxnLst/>
              <a:rect l="l" t="t" r="r" b="b"/>
              <a:pathLst>
                <a:path h="320675">
                  <a:moveTo>
                    <a:pt x="0" y="0"/>
                  </a:moveTo>
                  <a:lnTo>
                    <a:pt x="0" y="320662"/>
                  </a:lnTo>
                </a:path>
              </a:pathLst>
            </a:custGeom>
            <a:ln w="5880">
              <a:solidFill>
                <a:srgbClr val="999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7" name="object 1847"/>
            <p:cNvSpPr/>
            <p:nvPr/>
          </p:nvSpPr>
          <p:spPr>
            <a:xfrm>
              <a:off x="8938928" y="8238141"/>
              <a:ext cx="192405" cy="100330"/>
            </a:xfrm>
            <a:custGeom>
              <a:avLst/>
              <a:gdLst/>
              <a:ahLst/>
              <a:cxnLst/>
              <a:rect l="l" t="t" r="r" b="b"/>
              <a:pathLst>
                <a:path w="192405" h="100329">
                  <a:moveTo>
                    <a:pt x="11645" y="0"/>
                  </a:moveTo>
                  <a:lnTo>
                    <a:pt x="0" y="2692"/>
                  </a:lnTo>
                  <a:lnTo>
                    <a:pt x="191617" y="100317"/>
                  </a:lnTo>
                  <a:lnTo>
                    <a:pt x="191846" y="90347"/>
                  </a:lnTo>
                  <a:lnTo>
                    <a:pt x="11645" y="0"/>
                  </a:lnTo>
                  <a:close/>
                </a:path>
              </a:pathLst>
            </a:custGeom>
            <a:solidFill>
              <a:srgbClr val="D5D4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8" name="object 1848"/>
            <p:cNvSpPr/>
            <p:nvPr/>
          </p:nvSpPr>
          <p:spPr>
            <a:xfrm>
              <a:off x="8914151" y="7874618"/>
              <a:ext cx="258445" cy="130175"/>
            </a:xfrm>
            <a:custGeom>
              <a:avLst/>
              <a:gdLst/>
              <a:ahLst/>
              <a:cxnLst/>
              <a:rect l="l" t="t" r="r" b="b"/>
              <a:pathLst>
                <a:path w="258444" h="130175">
                  <a:moveTo>
                    <a:pt x="14604" y="0"/>
                  </a:moveTo>
                  <a:lnTo>
                    <a:pt x="0" y="7264"/>
                  </a:lnTo>
                  <a:lnTo>
                    <a:pt x="241706" y="129946"/>
                  </a:lnTo>
                  <a:lnTo>
                    <a:pt x="257936" y="123380"/>
                  </a:lnTo>
                  <a:lnTo>
                    <a:pt x="14604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9" name="object 1849"/>
            <p:cNvSpPr/>
            <p:nvPr/>
          </p:nvSpPr>
          <p:spPr>
            <a:xfrm>
              <a:off x="9163395" y="7998009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59">
                  <a:moveTo>
                    <a:pt x="0" y="0"/>
                  </a:moveTo>
                  <a:lnTo>
                    <a:pt x="0" y="352475"/>
                  </a:lnTo>
                </a:path>
              </a:pathLst>
            </a:custGeom>
            <a:ln w="17373">
              <a:solidFill>
                <a:srgbClr val="72727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0" name="object 1850"/>
            <p:cNvSpPr/>
            <p:nvPr/>
          </p:nvSpPr>
          <p:spPr>
            <a:xfrm>
              <a:off x="9109326" y="7695686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4">
                  <a:moveTo>
                    <a:pt x="0" y="128346"/>
                  </a:moveTo>
                  <a:lnTo>
                    <a:pt x="0" y="0"/>
                  </a:lnTo>
                </a:path>
              </a:pathLst>
            </a:custGeom>
            <a:ln w="6299">
              <a:solidFill>
                <a:srgbClr val="9C9C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1" name="object 1851"/>
            <p:cNvSpPr/>
            <p:nvPr/>
          </p:nvSpPr>
          <p:spPr>
            <a:xfrm>
              <a:off x="9268685" y="7782501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4">
                  <a:moveTo>
                    <a:pt x="0" y="128346"/>
                  </a:moveTo>
                  <a:lnTo>
                    <a:pt x="0" y="0"/>
                  </a:lnTo>
                </a:path>
              </a:pathLst>
            </a:custGeom>
            <a:ln w="6299">
              <a:solidFill>
                <a:srgbClr val="9C9C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2" name="object 1852"/>
            <p:cNvSpPr/>
            <p:nvPr/>
          </p:nvSpPr>
          <p:spPr>
            <a:xfrm>
              <a:off x="9485121" y="8161215"/>
              <a:ext cx="250086" cy="24878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53" name="object 1853"/>
            <p:cNvSpPr/>
            <p:nvPr/>
          </p:nvSpPr>
          <p:spPr>
            <a:xfrm>
              <a:off x="4973057" y="9175979"/>
              <a:ext cx="461009" cy="15240"/>
            </a:xfrm>
            <a:custGeom>
              <a:avLst/>
              <a:gdLst/>
              <a:ahLst/>
              <a:cxnLst/>
              <a:rect l="l" t="t" r="r" b="b"/>
              <a:pathLst>
                <a:path w="461009" h="15240">
                  <a:moveTo>
                    <a:pt x="1612" y="0"/>
                  </a:moveTo>
                  <a:lnTo>
                    <a:pt x="44879" y="12526"/>
                  </a:lnTo>
                  <a:lnTo>
                    <a:pt x="104952" y="13777"/>
                  </a:lnTo>
                  <a:lnTo>
                    <a:pt x="222923" y="14985"/>
                  </a:lnTo>
                  <a:lnTo>
                    <a:pt x="237502" y="15036"/>
                  </a:lnTo>
                  <a:lnTo>
                    <a:pt x="355457" y="13777"/>
                  </a:lnTo>
                  <a:lnTo>
                    <a:pt x="415528" y="12526"/>
                  </a:lnTo>
                  <a:lnTo>
                    <a:pt x="446417" y="10769"/>
                  </a:lnTo>
                  <a:lnTo>
                    <a:pt x="446913" y="10655"/>
                  </a:lnTo>
                  <a:lnTo>
                    <a:pt x="230200" y="10655"/>
                  </a:lnTo>
                  <a:lnTo>
                    <a:pt x="19926" y="6997"/>
                  </a:lnTo>
                  <a:lnTo>
                    <a:pt x="3225" y="4851"/>
                  </a:lnTo>
                  <a:lnTo>
                    <a:pt x="1612" y="0"/>
                  </a:lnTo>
                  <a:close/>
                </a:path>
                <a:path w="461009" h="15240">
                  <a:moveTo>
                    <a:pt x="237502" y="15036"/>
                  </a:moveTo>
                  <a:lnTo>
                    <a:pt x="230200" y="15036"/>
                  </a:lnTo>
                  <a:lnTo>
                    <a:pt x="237502" y="15074"/>
                  </a:lnTo>
                  <a:close/>
                </a:path>
                <a:path w="461009" h="15240">
                  <a:moveTo>
                    <a:pt x="458800" y="0"/>
                  </a:moveTo>
                  <a:lnTo>
                    <a:pt x="457187" y="4851"/>
                  </a:lnTo>
                  <a:lnTo>
                    <a:pt x="440499" y="6997"/>
                  </a:lnTo>
                  <a:lnTo>
                    <a:pt x="230200" y="10655"/>
                  </a:lnTo>
                  <a:lnTo>
                    <a:pt x="446913" y="10655"/>
                  </a:lnTo>
                  <a:lnTo>
                    <a:pt x="460413" y="7543"/>
                  </a:lnTo>
                  <a:lnTo>
                    <a:pt x="458800" y="0"/>
                  </a:lnTo>
                  <a:close/>
                </a:path>
              </a:pathLst>
            </a:custGeom>
            <a:solidFill>
              <a:srgbClr val="1414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4" name="object 1854"/>
            <p:cNvSpPr/>
            <p:nvPr/>
          </p:nvSpPr>
          <p:spPr>
            <a:xfrm>
              <a:off x="5708494" y="9054513"/>
              <a:ext cx="127960" cy="9145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55" name="object 1855"/>
            <p:cNvSpPr/>
            <p:nvPr/>
          </p:nvSpPr>
          <p:spPr>
            <a:xfrm>
              <a:off x="4972862" y="9017936"/>
              <a:ext cx="458878" cy="1711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56" name="object 1856"/>
            <p:cNvSpPr/>
            <p:nvPr/>
          </p:nvSpPr>
          <p:spPr>
            <a:xfrm>
              <a:off x="4654746" y="8286196"/>
              <a:ext cx="1082675" cy="614045"/>
            </a:xfrm>
            <a:custGeom>
              <a:avLst/>
              <a:gdLst/>
              <a:ahLst/>
              <a:cxnLst/>
              <a:rect l="l" t="t" r="r" b="b"/>
              <a:pathLst>
                <a:path w="1082675" h="614045">
                  <a:moveTo>
                    <a:pt x="1050048" y="0"/>
                  </a:moveTo>
                  <a:lnTo>
                    <a:pt x="32232" y="0"/>
                  </a:lnTo>
                  <a:lnTo>
                    <a:pt x="19684" y="2532"/>
                  </a:lnTo>
                  <a:lnTo>
                    <a:pt x="9439" y="9437"/>
                  </a:lnTo>
                  <a:lnTo>
                    <a:pt x="2532" y="19679"/>
                  </a:lnTo>
                  <a:lnTo>
                    <a:pt x="0" y="32219"/>
                  </a:lnTo>
                  <a:lnTo>
                    <a:pt x="0" y="613587"/>
                  </a:lnTo>
                  <a:lnTo>
                    <a:pt x="1082281" y="613587"/>
                  </a:lnTo>
                  <a:lnTo>
                    <a:pt x="1082281" y="32219"/>
                  </a:lnTo>
                  <a:lnTo>
                    <a:pt x="1079748" y="19679"/>
                  </a:lnTo>
                  <a:lnTo>
                    <a:pt x="1072842" y="9437"/>
                  </a:lnTo>
                  <a:lnTo>
                    <a:pt x="1062596" y="2532"/>
                  </a:lnTo>
                  <a:lnTo>
                    <a:pt x="105004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7" name="object 1857"/>
            <p:cNvSpPr/>
            <p:nvPr/>
          </p:nvSpPr>
          <p:spPr>
            <a:xfrm>
              <a:off x="4971710" y="8940792"/>
              <a:ext cx="462851" cy="17588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58" name="object 1858"/>
            <p:cNvSpPr/>
            <p:nvPr/>
          </p:nvSpPr>
          <p:spPr>
            <a:xfrm>
              <a:off x="4654743" y="8899787"/>
              <a:ext cx="1082281" cy="130301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59" name="object 1859"/>
            <p:cNvSpPr/>
            <p:nvPr/>
          </p:nvSpPr>
          <p:spPr>
            <a:xfrm>
              <a:off x="4700133" y="8286196"/>
              <a:ext cx="1372329" cy="88332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60" name="object 1860"/>
            <p:cNvSpPr txBox="1"/>
            <p:nvPr/>
          </p:nvSpPr>
          <p:spPr>
            <a:xfrm>
              <a:off x="6837683" y="7963721"/>
              <a:ext cx="372745" cy="2247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37465">
                <a:lnSpc>
                  <a:spcPct val="100000"/>
                </a:lnSpc>
                <a:spcBef>
                  <a:spcPts val="105"/>
                </a:spcBef>
                <a:tabLst>
                  <a:tab pos="335915" algn="l"/>
                </a:tabLst>
              </a:pPr>
              <a:r>
                <a:rPr sz="1300" b="1" u="sng" dirty="0">
                  <a:solidFill>
                    <a:srgbClr val="ED1C24"/>
                  </a:solidFill>
                  <a:uFill>
                    <a:solidFill>
                      <a:srgbClr val="244D62"/>
                    </a:solidFill>
                  </a:uFill>
                  <a:latin typeface="Myriad Pro"/>
                  <a:cs typeface="Myriad Pro"/>
                </a:rPr>
                <a:t> 	</a:t>
              </a:r>
              <a:endParaRPr sz="1300">
                <a:latin typeface="Myriad Pro"/>
                <a:cs typeface="Myriad Pro"/>
              </a:endParaRPr>
            </a:p>
          </p:txBody>
        </p:sp>
        <p:sp>
          <p:nvSpPr>
            <p:cNvPr id="1861" name="object 1861"/>
            <p:cNvSpPr txBox="1"/>
            <p:nvPr/>
          </p:nvSpPr>
          <p:spPr>
            <a:xfrm>
              <a:off x="4172477" y="7893095"/>
              <a:ext cx="1942464" cy="297972"/>
            </a:xfrm>
            <a:prstGeom prst="rect">
              <a:avLst/>
            </a:prstGeom>
          </p:spPr>
          <p:txBody>
            <a:bodyPr vert="horz" wrap="square" lIns="0" tIns="3810" rIns="0" bIns="0" rtlCol="0">
              <a:spAutoFit/>
            </a:bodyPr>
            <a:lstStyle/>
            <a:p>
              <a:pPr marL="12700" marR="5080" indent="342265" algn="ctr">
                <a:lnSpc>
                  <a:spcPct val="105000"/>
                </a:lnSpc>
                <a:spcBef>
                  <a:spcPts val="30"/>
                </a:spcBef>
              </a:pPr>
              <a:r>
                <a:rPr sz="2000" b="1" dirty="0">
                  <a:solidFill>
                    <a:srgbClr val="ED1C24"/>
                  </a:solidFill>
                  <a:latin typeface="Myriad Pro"/>
                  <a:cs typeface="Myriad Pro"/>
                </a:rPr>
                <a:t>9:00pm - 7:00am </a:t>
              </a:r>
              <a:endParaRPr lang="en-US" sz="2000" b="1" dirty="0">
                <a:solidFill>
                  <a:srgbClr val="ED1C24"/>
                </a:solidFill>
                <a:latin typeface="Myriad Pro"/>
                <a:cs typeface="Myriad Pro"/>
              </a:endParaRPr>
            </a:p>
            <a:p>
              <a:pPr marL="12700" marR="5080" indent="342265" algn="ctr">
                <a:lnSpc>
                  <a:spcPct val="105000"/>
                </a:lnSpc>
                <a:spcBef>
                  <a:spcPts val="30"/>
                </a:spcBef>
              </a:pPr>
              <a:r>
                <a:rPr sz="2000" b="1" dirty="0">
                  <a:solidFill>
                    <a:srgbClr val="ED1C24"/>
                  </a:solidFill>
                  <a:latin typeface="Myriad Pro"/>
                  <a:cs typeface="Myriad Pro"/>
                </a:rPr>
                <a:t>Going </a:t>
              </a:r>
              <a:r>
                <a:rPr sz="2000" b="1" spc="-5" dirty="0">
                  <a:solidFill>
                    <a:srgbClr val="ED1C24"/>
                  </a:solidFill>
                  <a:latin typeface="Myriad Pro"/>
                  <a:cs typeface="Myriad Pro"/>
                </a:rPr>
                <a:t>Upward</a:t>
              </a:r>
              <a:r>
                <a:rPr sz="2000" b="1" spc="-20" dirty="0">
                  <a:solidFill>
                    <a:srgbClr val="ED1C24"/>
                  </a:solidFill>
                  <a:latin typeface="Myriad Pro"/>
                  <a:cs typeface="Myriad Pro"/>
                </a:rPr>
                <a:t> </a:t>
              </a:r>
              <a:r>
                <a:rPr sz="2000" b="1" spc="-5" dirty="0">
                  <a:solidFill>
                    <a:srgbClr val="ED1C24"/>
                  </a:solidFill>
                  <a:latin typeface="Myriad Pro"/>
                  <a:cs typeface="Myriad Pro"/>
                </a:rPr>
                <a:t>Disallowed</a:t>
              </a:r>
              <a:endParaRPr sz="2000" dirty="0">
                <a:latin typeface="Myriad Pro"/>
                <a:cs typeface="Myriad Pro"/>
              </a:endParaRPr>
            </a:p>
          </p:txBody>
        </p:sp>
        <p:sp>
          <p:nvSpPr>
            <p:cNvPr id="1862" name="object 1862"/>
            <p:cNvSpPr txBox="1"/>
            <p:nvPr/>
          </p:nvSpPr>
          <p:spPr>
            <a:xfrm>
              <a:off x="4781719" y="8403544"/>
              <a:ext cx="832485" cy="350431"/>
            </a:xfrm>
            <a:prstGeom prst="rect">
              <a:avLst/>
            </a:prstGeom>
          </p:spPr>
          <p:txBody>
            <a:bodyPr vert="horz" wrap="square" lIns="0" tIns="59055" rIns="0" bIns="0" rtlCol="0">
              <a:spAutoFit/>
            </a:bodyPr>
            <a:lstStyle/>
            <a:p>
              <a:pPr marL="81915" algn="ctr">
                <a:lnSpc>
                  <a:spcPct val="100000"/>
                </a:lnSpc>
                <a:spcBef>
                  <a:spcPts val="465"/>
                </a:spcBef>
              </a:pPr>
              <a:r>
                <a:rPr sz="2400" b="1" dirty="0">
                  <a:solidFill>
                    <a:srgbClr val="4CB748"/>
                  </a:solidFill>
                  <a:latin typeface="Myriad Pro"/>
                  <a:cs typeface="Myriad Pro"/>
                </a:rPr>
                <a:t>Elevator</a:t>
              </a:r>
              <a:endParaRPr sz="2400" dirty="0">
                <a:latin typeface="Myriad Pro"/>
                <a:cs typeface="Myriad Pro"/>
              </a:endParaRPr>
            </a:p>
            <a:p>
              <a:pPr marL="12700" algn="ctr">
                <a:lnSpc>
                  <a:spcPct val="100000"/>
                </a:lnSpc>
                <a:spcBef>
                  <a:spcPts val="325"/>
                </a:spcBef>
              </a:pPr>
              <a:r>
                <a:rPr b="1" dirty="0">
                  <a:solidFill>
                    <a:srgbClr val="4CB748"/>
                  </a:solidFill>
                  <a:latin typeface="Myriad Pro"/>
                  <a:cs typeface="Myriad Pro"/>
                </a:rPr>
                <a:t>Floor</a:t>
              </a:r>
              <a:r>
                <a:rPr b="1" spc="-35" dirty="0">
                  <a:solidFill>
                    <a:srgbClr val="4CB748"/>
                  </a:solidFill>
                  <a:latin typeface="Myriad Pro"/>
                  <a:cs typeface="Myriad Pro"/>
                </a:rPr>
                <a:t> </a:t>
              </a:r>
              <a:r>
                <a:rPr b="1" dirty="0">
                  <a:solidFill>
                    <a:srgbClr val="4CB748"/>
                  </a:solidFill>
                  <a:latin typeface="Myriad Pro"/>
                  <a:cs typeface="Myriad Pro"/>
                </a:rPr>
                <a:t>Assigned</a:t>
              </a:r>
              <a:endParaRPr dirty="0">
                <a:latin typeface="Myriad Pro"/>
                <a:cs typeface="Myriad Pro"/>
              </a:endParaRPr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7476721" y="7837246"/>
              <a:ext cx="594744" cy="57703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64" name="object 1864"/>
            <p:cNvSpPr/>
            <p:nvPr/>
          </p:nvSpPr>
          <p:spPr>
            <a:xfrm>
              <a:off x="6182439" y="8371988"/>
              <a:ext cx="424815" cy="137795"/>
            </a:xfrm>
            <a:custGeom>
              <a:avLst/>
              <a:gdLst/>
              <a:ahLst/>
              <a:cxnLst/>
              <a:rect l="l" t="t" r="r" b="b"/>
              <a:pathLst>
                <a:path w="424815" h="137795">
                  <a:moveTo>
                    <a:pt x="424332" y="137591"/>
                  </a:moveTo>
                  <a:lnTo>
                    <a:pt x="0" y="137591"/>
                  </a:lnTo>
                  <a:lnTo>
                    <a:pt x="0" y="0"/>
                  </a:lnTo>
                  <a:lnTo>
                    <a:pt x="424332" y="0"/>
                  </a:lnTo>
                  <a:lnTo>
                    <a:pt x="424332" y="13759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5" name="object 1865"/>
            <p:cNvSpPr/>
            <p:nvPr/>
          </p:nvSpPr>
          <p:spPr>
            <a:xfrm>
              <a:off x="6182439" y="8601108"/>
              <a:ext cx="424815" cy="137795"/>
            </a:xfrm>
            <a:custGeom>
              <a:avLst/>
              <a:gdLst/>
              <a:ahLst/>
              <a:cxnLst/>
              <a:rect l="l" t="t" r="r" b="b"/>
              <a:pathLst>
                <a:path w="424815" h="137795">
                  <a:moveTo>
                    <a:pt x="424332" y="137591"/>
                  </a:moveTo>
                  <a:lnTo>
                    <a:pt x="0" y="137591"/>
                  </a:lnTo>
                  <a:lnTo>
                    <a:pt x="0" y="0"/>
                  </a:lnTo>
                  <a:lnTo>
                    <a:pt x="424332" y="0"/>
                  </a:lnTo>
                  <a:lnTo>
                    <a:pt x="424332" y="13759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6" name="object 1866"/>
            <p:cNvSpPr/>
            <p:nvPr/>
          </p:nvSpPr>
          <p:spPr>
            <a:xfrm>
              <a:off x="8915714" y="8813848"/>
              <a:ext cx="155575" cy="421640"/>
            </a:xfrm>
            <a:custGeom>
              <a:avLst/>
              <a:gdLst/>
              <a:ahLst/>
              <a:cxnLst/>
              <a:rect l="l" t="t" r="r" b="b"/>
              <a:pathLst>
                <a:path w="155575" h="421640">
                  <a:moveTo>
                    <a:pt x="155448" y="0"/>
                  </a:moveTo>
                  <a:lnTo>
                    <a:pt x="1270" y="76936"/>
                  </a:lnTo>
                  <a:lnTo>
                    <a:pt x="0" y="421436"/>
                  </a:lnTo>
                  <a:lnTo>
                    <a:pt x="154571" y="341782"/>
                  </a:lnTo>
                  <a:lnTo>
                    <a:pt x="155448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7" name="object 1867"/>
            <p:cNvSpPr/>
            <p:nvPr/>
          </p:nvSpPr>
          <p:spPr>
            <a:xfrm>
              <a:off x="8917955" y="8814402"/>
              <a:ext cx="394970" cy="199390"/>
            </a:xfrm>
            <a:custGeom>
              <a:avLst/>
              <a:gdLst/>
              <a:ahLst/>
              <a:cxnLst/>
              <a:rect l="l" t="t" r="r" b="b"/>
              <a:pathLst>
                <a:path w="394969" h="199390">
                  <a:moveTo>
                    <a:pt x="153657" y="0"/>
                  </a:moveTo>
                  <a:lnTo>
                    <a:pt x="0" y="77076"/>
                  </a:lnTo>
                  <a:lnTo>
                    <a:pt x="240703" y="199237"/>
                  </a:lnTo>
                  <a:lnTo>
                    <a:pt x="394881" y="122313"/>
                  </a:lnTo>
                  <a:lnTo>
                    <a:pt x="153657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8" name="object 1868"/>
            <p:cNvSpPr/>
            <p:nvPr/>
          </p:nvSpPr>
          <p:spPr>
            <a:xfrm>
              <a:off x="8915720" y="9155824"/>
              <a:ext cx="397510" cy="202565"/>
            </a:xfrm>
            <a:custGeom>
              <a:avLst/>
              <a:gdLst/>
              <a:ahLst/>
              <a:cxnLst/>
              <a:rect l="l" t="t" r="r" b="b"/>
              <a:pathLst>
                <a:path w="397509" h="202565">
                  <a:moveTo>
                    <a:pt x="154749" y="0"/>
                  </a:moveTo>
                  <a:lnTo>
                    <a:pt x="0" y="79463"/>
                  </a:lnTo>
                  <a:lnTo>
                    <a:pt x="241668" y="202323"/>
                  </a:lnTo>
                  <a:lnTo>
                    <a:pt x="397052" y="122859"/>
                  </a:lnTo>
                  <a:lnTo>
                    <a:pt x="154749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9" name="object 1869"/>
            <p:cNvSpPr/>
            <p:nvPr/>
          </p:nvSpPr>
          <p:spPr>
            <a:xfrm>
              <a:off x="9157388" y="8936709"/>
              <a:ext cx="155575" cy="421640"/>
            </a:xfrm>
            <a:custGeom>
              <a:avLst/>
              <a:gdLst/>
              <a:ahLst/>
              <a:cxnLst/>
              <a:rect l="l" t="t" r="r" b="b"/>
              <a:pathLst>
                <a:path w="155575" h="421640">
                  <a:moveTo>
                    <a:pt x="155447" y="0"/>
                  </a:moveTo>
                  <a:lnTo>
                    <a:pt x="1269" y="76936"/>
                  </a:lnTo>
                  <a:lnTo>
                    <a:pt x="0" y="421436"/>
                  </a:lnTo>
                  <a:lnTo>
                    <a:pt x="154571" y="341782"/>
                  </a:lnTo>
                  <a:lnTo>
                    <a:pt x="155447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0" name="object 1870"/>
            <p:cNvSpPr/>
            <p:nvPr/>
          </p:nvSpPr>
          <p:spPr>
            <a:xfrm>
              <a:off x="9025907" y="8847889"/>
              <a:ext cx="196996" cy="100676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71" name="object 1871"/>
            <p:cNvSpPr/>
            <p:nvPr/>
          </p:nvSpPr>
          <p:spPr>
            <a:xfrm>
              <a:off x="8900560" y="8897970"/>
              <a:ext cx="243840" cy="467995"/>
            </a:xfrm>
            <a:custGeom>
              <a:avLst/>
              <a:gdLst/>
              <a:ahLst/>
              <a:cxnLst/>
              <a:rect l="l" t="t" r="r" b="b"/>
              <a:pathLst>
                <a:path w="243840" h="467995">
                  <a:moveTo>
                    <a:pt x="1485" y="0"/>
                  </a:moveTo>
                  <a:lnTo>
                    <a:pt x="0" y="345071"/>
                  </a:lnTo>
                  <a:lnTo>
                    <a:pt x="241757" y="467550"/>
                  </a:lnTo>
                  <a:lnTo>
                    <a:pt x="243243" y="122605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C2C0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2" name="object 1872"/>
            <p:cNvSpPr/>
            <p:nvPr/>
          </p:nvSpPr>
          <p:spPr>
            <a:xfrm>
              <a:off x="8900264" y="8898822"/>
              <a:ext cx="243840" cy="467995"/>
            </a:xfrm>
            <a:custGeom>
              <a:avLst/>
              <a:gdLst/>
              <a:ahLst/>
              <a:cxnLst/>
              <a:rect l="l" t="t" r="r" b="b"/>
              <a:pathLst>
                <a:path w="243840" h="467995">
                  <a:moveTo>
                    <a:pt x="76025" y="37528"/>
                  </a:moveTo>
                  <a:lnTo>
                    <a:pt x="27787" y="37528"/>
                  </a:lnTo>
                  <a:lnTo>
                    <a:pt x="219583" y="133121"/>
                  </a:lnTo>
                  <a:lnTo>
                    <a:pt x="218376" y="456437"/>
                  </a:lnTo>
                  <a:lnTo>
                    <a:pt x="242265" y="467715"/>
                  </a:lnTo>
                  <a:lnTo>
                    <a:pt x="243357" y="122339"/>
                  </a:lnTo>
                  <a:lnTo>
                    <a:pt x="76025" y="37528"/>
                  </a:lnTo>
                  <a:close/>
                </a:path>
                <a:path w="243840" h="467995">
                  <a:moveTo>
                    <a:pt x="1981" y="0"/>
                  </a:moveTo>
                  <a:lnTo>
                    <a:pt x="0" y="345046"/>
                  </a:lnTo>
                  <a:lnTo>
                    <a:pt x="26555" y="358076"/>
                  </a:lnTo>
                  <a:lnTo>
                    <a:pt x="27787" y="37528"/>
                  </a:lnTo>
                  <a:lnTo>
                    <a:pt x="76025" y="37528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E7E4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3" name="object 1873"/>
            <p:cNvSpPr/>
            <p:nvPr/>
          </p:nvSpPr>
          <p:spPr>
            <a:xfrm>
              <a:off x="8933353" y="8936387"/>
              <a:ext cx="0" cy="320675"/>
            </a:xfrm>
            <a:custGeom>
              <a:avLst/>
              <a:gdLst/>
              <a:ahLst/>
              <a:cxnLst/>
              <a:rect l="l" t="t" r="r" b="b"/>
              <a:pathLst>
                <a:path h="320675">
                  <a:moveTo>
                    <a:pt x="0" y="0"/>
                  </a:moveTo>
                  <a:lnTo>
                    <a:pt x="0" y="320509"/>
                  </a:lnTo>
                </a:path>
              </a:pathLst>
            </a:custGeom>
            <a:ln w="13068">
              <a:solidFill>
                <a:srgbClr val="999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4" name="object 1874"/>
            <p:cNvSpPr/>
            <p:nvPr/>
          </p:nvSpPr>
          <p:spPr>
            <a:xfrm>
              <a:off x="9037279" y="8990019"/>
              <a:ext cx="0" cy="320675"/>
            </a:xfrm>
            <a:custGeom>
              <a:avLst/>
              <a:gdLst/>
              <a:ahLst/>
              <a:cxnLst/>
              <a:rect l="l" t="t" r="r" b="b"/>
              <a:pathLst>
                <a:path h="320675">
                  <a:moveTo>
                    <a:pt x="0" y="0"/>
                  </a:moveTo>
                  <a:lnTo>
                    <a:pt x="0" y="320662"/>
                  </a:lnTo>
                </a:path>
              </a:pathLst>
            </a:custGeom>
            <a:ln w="5880">
              <a:solidFill>
                <a:srgbClr val="999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5" name="object 1875"/>
            <p:cNvSpPr/>
            <p:nvPr/>
          </p:nvSpPr>
          <p:spPr>
            <a:xfrm>
              <a:off x="8926822" y="9254199"/>
              <a:ext cx="192405" cy="100330"/>
            </a:xfrm>
            <a:custGeom>
              <a:avLst/>
              <a:gdLst/>
              <a:ahLst/>
              <a:cxnLst/>
              <a:rect l="l" t="t" r="r" b="b"/>
              <a:pathLst>
                <a:path w="192405" h="100329">
                  <a:moveTo>
                    <a:pt x="11633" y="0"/>
                  </a:moveTo>
                  <a:lnTo>
                    <a:pt x="0" y="2692"/>
                  </a:lnTo>
                  <a:lnTo>
                    <a:pt x="191617" y="100317"/>
                  </a:lnTo>
                  <a:lnTo>
                    <a:pt x="191846" y="90347"/>
                  </a:lnTo>
                  <a:lnTo>
                    <a:pt x="11633" y="0"/>
                  </a:lnTo>
                  <a:close/>
                </a:path>
              </a:pathLst>
            </a:custGeom>
            <a:solidFill>
              <a:srgbClr val="D5D4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6" name="object 1876"/>
            <p:cNvSpPr/>
            <p:nvPr/>
          </p:nvSpPr>
          <p:spPr>
            <a:xfrm>
              <a:off x="8902044" y="8890675"/>
              <a:ext cx="258445" cy="130175"/>
            </a:xfrm>
            <a:custGeom>
              <a:avLst/>
              <a:gdLst/>
              <a:ahLst/>
              <a:cxnLst/>
              <a:rect l="l" t="t" r="r" b="b"/>
              <a:pathLst>
                <a:path w="258444" h="130175">
                  <a:moveTo>
                    <a:pt x="14604" y="0"/>
                  </a:moveTo>
                  <a:lnTo>
                    <a:pt x="0" y="7264"/>
                  </a:lnTo>
                  <a:lnTo>
                    <a:pt x="241706" y="129946"/>
                  </a:lnTo>
                  <a:lnTo>
                    <a:pt x="257936" y="123380"/>
                  </a:lnTo>
                  <a:lnTo>
                    <a:pt x="14604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7" name="object 1877"/>
            <p:cNvSpPr/>
            <p:nvPr/>
          </p:nvSpPr>
          <p:spPr>
            <a:xfrm>
              <a:off x="9151290" y="9014066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59">
                  <a:moveTo>
                    <a:pt x="0" y="0"/>
                  </a:moveTo>
                  <a:lnTo>
                    <a:pt x="0" y="352475"/>
                  </a:lnTo>
                </a:path>
              </a:pathLst>
            </a:custGeom>
            <a:ln w="17373">
              <a:solidFill>
                <a:srgbClr val="72727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8" name="object 1878"/>
            <p:cNvSpPr/>
            <p:nvPr/>
          </p:nvSpPr>
          <p:spPr>
            <a:xfrm>
              <a:off x="9097219" y="8711743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4">
                  <a:moveTo>
                    <a:pt x="0" y="128346"/>
                  </a:moveTo>
                  <a:lnTo>
                    <a:pt x="0" y="0"/>
                  </a:lnTo>
                </a:path>
              </a:pathLst>
            </a:custGeom>
            <a:ln w="6299">
              <a:solidFill>
                <a:srgbClr val="9C9C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9" name="object 1879"/>
            <p:cNvSpPr/>
            <p:nvPr/>
          </p:nvSpPr>
          <p:spPr>
            <a:xfrm>
              <a:off x="9256580" y="8798558"/>
              <a:ext cx="0" cy="128905"/>
            </a:xfrm>
            <a:custGeom>
              <a:avLst/>
              <a:gdLst/>
              <a:ahLst/>
              <a:cxnLst/>
              <a:rect l="l" t="t" r="r" b="b"/>
              <a:pathLst>
                <a:path h="128904">
                  <a:moveTo>
                    <a:pt x="0" y="128346"/>
                  </a:moveTo>
                  <a:lnTo>
                    <a:pt x="0" y="0"/>
                  </a:lnTo>
                </a:path>
              </a:pathLst>
            </a:custGeom>
            <a:ln w="6299">
              <a:solidFill>
                <a:srgbClr val="9C9C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0" name="object 1880"/>
            <p:cNvSpPr/>
            <p:nvPr/>
          </p:nvSpPr>
          <p:spPr>
            <a:xfrm>
              <a:off x="9234337" y="8811344"/>
              <a:ext cx="227329" cy="511809"/>
            </a:xfrm>
            <a:custGeom>
              <a:avLst/>
              <a:gdLst/>
              <a:ahLst/>
              <a:cxnLst/>
              <a:rect l="l" t="t" r="r" b="b"/>
              <a:pathLst>
                <a:path w="227330" h="511809">
                  <a:moveTo>
                    <a:pt x="170192" y="196519"/>
                  </a:moveTo>
                  <a:lnTo>
                    <a:pt x="56730" y="196519"/>
                  </a:lnTo>
                  <a:lnTo>
                    <a:pt x="56730" y="511187"/>
                  </a:lnTo>
                  <a:lnTo>
                    <a:pt x="170192" y="511187"/>
                  </a:lnTo>
                  <a:lnTo>
                    <a:pt x="170192" y="196519"/>
                  </a:lnTo>
                  <a:close/>
                </a:path>
                <a:path w="227330" h="511809">
                  <a:moveTo>
                    <a:pt x="113461" y="0"/>
                  </a:moveTo>
                  <a:lnTo>
                    <a:pt x="0" y="196519"/>
                  </a:lnTo>
                  <a:lnTo>
                    <a:pt x="226923" y="196519"/>
                  </a:lnTo>
                  <a:lnTo>
                    <a:pt x="113461" y="0"/>
                  </a:lnTo>
                  <a:close/>
                </a:path>
              </a:pathLst>
            </a:custGeom>
            <a:solidFill>
              <a:srgbClr val="8EC6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1" name="object 1881"/>
            <p:cNvSpPr/>
            <p:nvPr/>
          </p:nvSpPr>
          <p:spPr>
            <a:xfrm>
              <a:off x="9234337" y="8811344"/>
              <a:ext cx="227329" cy="511809"/>
            </a:xfrm>
            <a:custGeom>
              <a:avLst/>
              <a:gdLst/>
              <a:ahLst/>
              <a:cxnLst/>
              <a:rect l="l" t="t" r="r" b="b"/>
              <a:pathLst>
                <a:path w="227330" h="511809">
                  <a:moveTo>
                    <a:pt x="113461" y="0"/>
                  </a:moveTo>
                  <a:lnTo>
                    <a:pt x="0" y="196519"/>
                  </a:lnTo>
                  <a:lnTo>
                    <a:pt x="56730" y="196519"/>
                  </a:lnTo>
                  <a:lnTo>
                    <a:pt x="56730" y="511187"/>
                  </a:lnTo>
                  <a:lnTo>
                    <a:pt x="170192" y="511187"/>
                  </a:lnTo>
                  <a:lnTo>
                    <a:pt x="170192" y="196519"/>
                  </a:lnTo>
                  <a:lnTo>
                    <a:pt x="226923" y="196519"/>
                  </a:lnTo>
                  <a:lnTo>
                    <a:pt x="113461" y="0"/>
                  </a:lnTo>
                  <a:close/>
                </a:path>
              </a:pathLst>
            </a:custGeom>
            <a:ln w="3079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2" name="object 1882"/>
            <p:cNvSpPr/>
            <p:nvPr/>
          </p:nvSpPr>
          <p:spPr>
            <a:xfrm>
              <a:off x="9234337" y="8811344"/>
              <a:ext cx="227329" cy="511809"/>
            </a:xfrm>
            <a:custGeom>
              <a:avLst/>
              <a:gdLst/>
              <a:ahLst/>
              <a:cxnLst/>
              <a:rect l="l" t="t" r="r" b="b"/>
              <a:pathLst>
                <a:path w="227330" h="511809">
                  <a:moveTo>
                    <a:pt x="170192" y="196519"/>
                  </a:moveTo>
                  <a:lnTo>
                    <a:pt x="56730" y="196519"/>
                  </a:lnTo>
                  <a:lnTo>
                    <a:pt x="56730" y="511187"/>
                  </a:lnTo>
                  <a:lnTo>
                    <a:pt x="170192" y="511187"/>
                  </a:lnTo>
                  <a:lnTo>
                    <a:pt x="170192" y="196519"/>
                  </a:lnTo>
                  <a:close/>
                </a:path>
                <a:path w="227330" h="511809">
                  <a:moveTo>
                    <a:pt x="113461" y="0"/>
                  </a:moveTo>
                  <a:lnTo>
                    <a:pt x="0" y="196519"/>
                  </a:lnTo>
                  <a:lnTo>
                    <a:pt x="226923" y="196519"/>
                  </a:lnTo>
                  <a:lnTo>
                    <a:pt x="113461" y="0"/>
                  </a:lnTo>
                  <a:close/>
                </a:path>
              </a:pathLst>
            </a:custGeom>
            <a:solidFill>
              <a:srgbClr val="8EC6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3" name="object 1883"/>
            <p:cNvSpPr/>
            <p:nvPr/>
          </p:nvSpPr>
          <p:spPr>
            <a:xfrm>
              <a:off x="9246441" y="7872802"/>
              <a:ext cx="227329" cy="511809"/>
            </a:xfrm>
            <a:custGeom>
              <a:avLst/>
              <a:gdLst/>
              <a:ahLst/>
              <a:cxnLst/>
              <a:rect l="l" t="t" r="r" b="b"/>
              <a:pathLst>
                <a:path w="227330" h="511809">
                  <a:moveTo>
                    <a:pt x="226923" y="314667"/>
                  </a:moveTo>
                  <a:lnTo>
                    <a:pt x="0" y="314667"/>
                  </a:lnTo>
                  <a:lnTo>
                    <a:pt x="113461" y="511187"/>
                  </a:lnTo>
                  <a:lnTo>
                    <a:pt x="226923" y="314667"/>
                  </a:lnTo>
                  <a:close/>
                </a:path>
                <a:path w="227330" h="511809">
                  <a:moveTo>
                    <a:pt x="170192" y="0"/>
                  </a:moveTo>
                  <a:lnTo>
                    <a:pt x="56730" y="0"/>
                  </a:lnTo>
                  <a:lnTo>
                    <a:pt x="56730" y="314667"/>
                  </a:lnTo>
                  <a:lnTo>
                    <a:pt x="170192" y="314667"/>
                  </a:lnTo>
                  <a:lnTo>
                    <a:pt x="170192" y="0"/>
                  </a:lnTo>
                  <a:close/>
                </a:path>
              </a:pathLst>
            </a:custGeom>
            <a:solidFill>
              <a:srgbClr val="8EC6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4" name="object 1884"/>
            <p:cNvSpPr/>
            <p:nvPr/>
          </p:nvSpPr>
          <p:spPr>
            <a:xfrm>
              <a:off x="9246441" y="7872802"/>
              <a:ext cx="227329" cy="511809"/>
            </a:xfrm>
            <a:custGeom>
              <a:avLst/>
              <a:gdLst/>
              <a:ahLst/>
              <a:cxnLst/>
              <a:rect l="l" t="t" r="r" b="b"/>
              <a:pathLst>
                <a:path w="227330" h="511809">
                  <a:moveTo>
                    <a:pt x="113461" y="511187"/>
                  </a:moveTo>
                  <a:lnTo>
                    <a:pt x="226923" y="314667"/>
                  </a:lnTo>
                  <a:lnTo>
                    <a:pt x="170192" y="314667"/>
                  </a:lnTo>
                  <a:lnTo>
                    <a:pt x="170192" y="0"/>
                  </a:lnTo>
                  <a:lnTo>
                    <a:pt x="56730" y="0"/>
                  </a:lnTo>
                  <a:lnTo>
                    <a:pt x="56730" y="314667"/>
                  </a:lnTo>
                  <a:lnTo>
                    <a:pt x="0" y="314667"/>
                  </a:lnTo>
                  <a:lnTo>
                    <a:pt x="113461" y="511187"/>
                  </a:lnTo>
                  <a:close/>
                </a:path>
              </a:pathLst>
            </a:custGeom>
            <a:ln w="3079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5" name="object 1885"/>
            <p:cNvSpPr/>
            <p:nvPr/>
          </p:nvSpPr>
          <p:spPr>
            <a:xfrm>
              <a:off x="9246441" y="7872802"/>
              <a:ext cx="227329" cy="511809"/>
            </a:xfrm>
            <a:custGeom>
              <a:avLst/>
              <a:gdLst/>
              <a:ahLst/>
              <a:cxnLst/>
              <a:rect l="l" t="t" r="r" b="b"/>
              <a:pathLst>
                <a:path w="227330" h="511809">
                  <a:moveTo>
                    <a:pt x="226923" y="314667"/>
                  </a:moveTo>
                  <a:lnTo>
                    <a:pt x="0" y="314667"/>
                  </a:lnTo>
                  <a:lnTo>
                    <a:pt x="113461" y="511187"/>
                  </a:lnTo>
                  <a:lnTo>
                    <a:pt x="226923" y="314667"/>
                  </a:lnTo>
                  <a:close/>
                </a:path>
                <a:path w="227330" h="511809">
                  <a:moveTo>
                    <a:pt x="170192" y="0"/>
                  </a:moveTo>
                  <a:lnTo>
                    <a:pt x="56730" y="0"/>
                  </a:lnTo>
                  <a:lnTo>
                    <a:pt x="56730" y="314667"/>
                  </a:lnTo>
                  <a:lnTo>
                    <a:pt x="170192" y="314667"/>
                  </a:lnTo>
                  <a:lnTo>
                    <a:pt x="170192" y="0"/>
                  </a:lnTo>
                  <a:close/>
                </a:path>
              </a:pathLst>
            </a:custGeom>
            <a:solidFill>
              <a:srgbClr val="8EC6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6" name="object 1886"/>
            <p:cNvSpPr/>
            <p:nvPr/>
          </p:nvSpPr>
          <p:spPr>
            <a:xfrm>
              <a:off x="7462153" y="8828775"/>
              <a:ext cx="594742" cy="57704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87" name="object 1887"/>
            <p:cNvSpPr/>
            <p:nvPr/>
          </p:nvSpPr>
          <p:spPr>
            <a:xfrm>
              <a:off x="9377074" y="8939703"/>
              <a:ext cx="564934" cy="472681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89" name="object 1889"/>
            <p:cNvSpPr txBox="1"/>
            <p:nvPr/>
          </p:nvSpPr>
          <p:spPr>
            <a:xfrm>
              <a:off x="6842516" y="7695103"/>
              <a:ext cx="364722" cy="12254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52070">
                <a:spcBef>
                  <a:spcPts val="235"/>
                </a:spcBef>
              </a:pPr>
              <a:r>
                <a:rPr sz="1600" b="1" dirty="0">
                  <a:solidFill>
                    <a:srgbClr val="231F20"/>
                  </a:solidFill>
                  <a:latin typeface="Myriad Pro"/>
                </a:rPr>
                <a:t>9:</a:t>
              </a:r>
              <a:r>
                <a:rPr lang="en-US" altLang="en-US" sz="1600" b="1" dirty="0">
                  <a:solidFill>
                    <a:srgbClr val="231F20"/>
                  </a:solidFill>
                  <a:latin typeface="Myriad Pro"/>
                </a:rPr>
                <a:t>00am</a:t>
              </a:r>
              <a:endParaRPr sz="1600" b="1" dirty="0">
                <a:solidFill>
                  <a:srgbClr val="231F20"/>
                </a:solidFill>
                <a:latin typeface="Myriad Pro"/>
              </a:endParaRPr>
            </a:p>
          </p:txBody>
        </p:sp>
        <p:sp>
          <p:nvSpPr>
            <p:cNvPr id="1890" name="object 1890"/>
            <p:cNvSpPr txBox="1"/>
            <p:nvPr/>
          </p:nvSpPr>
          <p:spPr>
            <a:xfrm>
              <a:off x="6842516" y="8682235"/>
              <a:ext cx="2988945" cy="133109"/>
            </a:xfrm>
            <a:prstGeom prst="rect">
              <a:avLst/>
            </a:prstGeom>
          </p:spPr>
          <p:txBody>
            <a:bodyPr vert="horz" wrap="square" lIns="0" tIns="36194" rIns="0" bIns="0" rtlCol="0">
              <a:spAutoFit/>
            </a:bodyPr>
            <a:lstStyle/>
            <a:p>
              <a:pPr marL="52070">
                <a:lnSpc>
                  <a:spcPct val="100000"/>
                </a:lnSpc>
                <a:spcBef>
                  <a:spcPts val="235"/>
                </a:spcBef>
              </a:pPr>
              <a:r>
                <a:rPr sz="1600" b="1" spc="0" dirty="0">
                  <a:solidFill>
                    <a:srgbClr val="231F20"/>
                  </a:solidFill>
                  <a:latin typeface="Myriad Pro"/>
                  <a:cs typeface="Myriad Pro"/>
                </a:rPr>
                <a:t>9:30pm</a:t>
              </a:r>
              <a:endParaRPr sz="1400" dirty="0">
                <a:latin typeface="Myriad Pro"/>
                <a:cs typeface="Myriad Pro"/>
              </a:endParaRPr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8190779" y="7824034"/>
              <a:ext cx="469722" cy="46970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92" name="object 1892"/>
            <p:cNvSpPr/>
            <p:nvPr/>
          </p:nvSpPr>
          <p:spPr>
            <a:xfrm>
              <a:off x="8190779" y="8819612"/>
              <a:ext cx="469722" cy="46970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93" name="object 1893"/>
            <p:cNvSpPr/>
            <p:nvPr/>
          </p:nvSpPr>
          <p:spPr>
            <a:xfrm>
              <a:off x="8503350" y="8116581"/>
              <a:ext cx="250085" cy="24878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94" name="object 1894"/>
            <p:cNvSpPr/>
            <p:nvPr/>
          </p:nvSpPr>
          <p:spPr>
            <a:xfrm>
              <a:off x="8470994" y="9123642"/>
              <a:ext cx="324563" cy="27156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61" name="object 1961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50" name="Group 1949"/>
          <p:cNvGrpSpPr/>
          <p:nvPr/>
        </p:nvGrpSpPr>
        <p:grpSpPr>
          <a:xfrm>
            <a:off x="0" y="850485"/>
            <a:ext cx="15125700" cy="457611"/>
            <a:chOff x="0" y="850485"/>
            <a:chExt cx="15125700" cy="457611"/>
          </a:xfrm>
        </p:grpSpPr>
        <p:grpSp>
          <p:nvGrpSpPr>
            <p:cNvPr id="1949" name="Group 1948"/>
            <p:cNvGrpSpPr/>
            <p:nvPr/>
          </p:nvGrpSpPr>
          <p:grpSpPr>
            <a:xfrm rot="10800000" flipH="1">
              <a:off x="0" y="851763"/>
              <a:ext cx="15125700" cy="456333"/>
              <a:chOff x="17914" y="775566"/>
              <a:chExt cx="15107787" cy="456333"/>
            </a:xfrm>
          </p:grpSpPr>
          <p:sp>
            <p:nvSpPr>
              <p:cNvPr id="2" name="object 2"/>
              <p:cNvSpPr/>
              <p:nvPr/>
            </p:nvSpPr>
            <p:spPr>
              <a:xfrm rot="16200000">
                <a:off x="5728041" y="97035"/>
                <a:ext cx="456333" cy="1813395"/>
              </a:xfrm>
              <a:prstGeom prst="rect">
                <a:avLst/>
              </a:prstGeom>
              <a:blipFill>
                <a:blip r:embed="rId3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3" name="object 3"/>
              <p:cNvSpPr/>
              <p:nvPr/>
            </p:nvSpPr>
            <p:spPr>
              <a:xfrm rot="16200000">
                <a:off x="5939089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" name="object 4"/>
              <p:cNvSpPr/>
              <p:nvPr/>
            </p:nvSpPr>
            <p:spPr>
              <a:xfrm rot="16200000">
                <a:off x="7410864" y="97035"/>
                <a:ext cx="456333" cy="1813395"/>
              </a:xfrm>
              <a:prstGeom prst="rect">
                <a:avLst/>
              </a:prstGeom>
              <a:blipFill>
                <a:blip r:embed="rId3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5" name="object 5"/>
              <p:cNvSpPr/>
              <p:nvPr/>
            </p:nvSpPr>
            <p:spPr>
              <a:xfrm rot="16200000">
                <a:off x="7621900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" name="object 6"/>
              <p:cNvSpPr/>
              <p:nvPr/>
            </p:nvSpPr>
            <p:spPr>
              <a:xfrm rot="16200000">
                <a:off x="9075843" y="97035"/>
                <a:ext cx="456333" cy="1813395"/>
              </a:xfrm>
              <a:prstGeom prst="rect">
                <a:avLst/>
              </a:prstGeom>
              <a:blipFill>
                <a:blip r:embed="rId3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7" name="object 7"/>
              <p:cNvSpPr/>
              <p:nvPr/>
            </p:nvSpPr>
            <p:spPr>
              <a:xfrm rot="16200000">
                <a:off x="9286882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8" name="object 8"/>
              <p:cNvSpPr/>
              <p:nvPr/>
            </p:nvSpPr>
            <p:spPr>
              <a:xfrm rot="16200000">
                <a:off x="10739446" y="97035"/>
                <a:ext cx="456333" cy="1813395"/>
              </a:xfrm>
              <a:prstGeom prst="rect">
                <a:avLst/>
              </a:prstGeom>
              <a:blipFill>
                <a:blip r:embed="rId3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" name="object 9"/>
              <p:cNvSpPr/>
              <p:nvPr/>
            </p:nvSpPr>
            <p:spPr>
              <a:xfrm rot="16200000">
                <a:off x="10950487" y="131003"/>
                <a:ext cx="45694" cy="2156021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0" name="object 10"/>
              <p:cNvSpPr/>
              <p:nvPr/>
            </p:nvSpPr>
            <p:spPr>
              <a:xfrm rot="16200000">
                <a:off x="12413651" y="97035"/>
                <a:ext cx="456333" cy="1813395"/>
              </a:xfrm>
              <a:prstGeom prst="rect">
                <a:avLst/>
              </a:prstGeom>
              <a:blipFill>
                <a:blip r:embed="rId4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1" name="object 11"/>
              <p:cNvSpPr/>
              <p:nvPr/>
            </p:nvSpPr>
            <p:spPr>
              <a:xfrm rot="16200000">
                <a:off x="12624690" y="131003"/>
                <a:ext cx="45694" cy="2156021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" name="object 12"/>
              <p:cNvSpPr/>
              <p:nvPr/>
            </p:nvSpPr>
            <p:spPr>
              <a:xfrm rot="16200000">
                <a:off x="14034045" y="140235"/>
                <a:ext cx="456322" cy="1726986"/>
              </a:xfrm>
              <a:prstGeom prst="rect">
                <a:avLst/>
              </a:prstGeom>
              <a:blipFill>
                <a:blip r:embed="rId4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" name="object 13"/>
              <p:cNvSpPr/>
              <p:nvPr/>
            </p:nvSpPr>
            <p:spPr>
              <a:xfrm rot="16200000">
                <a:off x="14156565" y="262723"/>
                <a:ext cx="45694" cy="1892579"/>
              </a:xfrm>
              <a:prstGeom prst="rect">
                <a:avLst/>
              </a:prstGeom>
              <a:blipFill>
                <a:blip r:embed="rId4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" name="object 14"/>
              <p:cNvSpPr/>
              <p:nvPr/>
            </p:nvSpPr>
            <p:spPr>
              <a:xfrm rot="16200000">
                <a:off x="696445" y="97035"/>
                <a:ext cx="456333" cy="1813395"/>
              </a:xfrm>
              <a:prstGeom prst="rect">
                <a:avLst/>
              </a:prstGeom>
              <a:blipFill>
                <a:blip r:embed="rId4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6" name="object 16"/>
              <p:cNvSpPr/>
              <p:nvPr/>
            </p:nvSpPr>
            <p:spPr>
              <a:xfrm rot="16200000">
                <a:off x="2364631" y="97035"/>
                <a:ext cx="456333" cy="1813395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7" name="object 17"/>
              <p:cNvSpPr/>
              <p:nvPr/>
            </p:nvSpPr>
            <p:spPr>
              <a:xfrm rot="16200000">
                <a:off x="2575671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8" name="object 18"/>
              <p:cNvSpPr/>
              <p:nvPr/>
            </p:nvSpPr>
            <p:spPr>
              <a:xfrm rot="16200000">
                <a:off x="4068589" y="97035"/>
                <a:ext cx="456333" cy="1813395"/>
              </a:xfrm>
              <a:prstGeom prst="rect">
                <a:avLst/>
              </a:prstGeom>
              <a:blipFill>
                <a:blip r:embed="rId4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" name="object 19"/>
              <p:cNvSpPr/>
              <p:nvPr/>
            </p:nvSpPr>
            <p:spPr>
              <a:xfrm rot="16200000">
                <a:off x="4279624" y="130993"/>
                <a:ext cx="45694" cy="21560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1952" name="object 20"/>
            <p:cNvSpPr txBox="1"/>
            <p:nvPr/>
          </p:nvSpPr>
          <p:spPr>
            <a:xfrm rot="16200000">
              <a:off x="14265275" y="552987"/>
              <a:ext cx="307340" cy="9029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953" name="object 21"/>
            <p:cNvSpPr txBox="1"/>
            <p:nvPr/>
          </p:nvSpPr>
          <p:spPr>
            <a:xfrm rot="16200000">
              <a:off x="12580620" y="352645"/>
              <a:ext cx="307340" cy="130302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54" name="object 22"/>
            <p:cNvSpPr txBox="1"/>
            <p:nvPr/>
          </p:nvSpPr>
          <p:spPr>
            <a:xfrm rot="16200000">
              <a:off x="11062335" y="314861"/>
              <a:ext cx="307340" cy="137922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55" name="object 23"/>
            <p:cNvSpPr txBox="1"/>
            <p:nvPr/>
          </p:nvSpPr>
          <p:spPr>
            <a:xfrm rot="16200000">
              <a:off x="9208770" y="232629"/>
              <a:ext cx="245745" cy="157543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>
                  <a:latin typeface="Myriad Pro"/>
                  <a:cs typeface="Myriad Pro"/>
                </a:rPr>
                <a:t>Посетитель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1956" name="object 24"/>
            <p:cNvSpPr txBox="1"/>
            <p:nvPr/>
          </p:nvSpPr>
          <p:spPr>
            <a:xfrm rot="16200000">
              <a:off x="7777480" y="391697"/>
              <a:ext cx="307340" cy="122555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57" name="object 25"/>
            <p:cNvSpPr txBox="1"/>
            <p:nvPr/>
          </p:nvSpPr>
          <p:spPr>
            <a:xfrm rot="16200000">
              <a:off x="5808422" y="525852"/>
              <a:ext cx="307340" cy="957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Лифт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958" name="object 26"/>
            <p:cNvSpPr txBox="1"/>
            <p:nvPr/>
          </p:nvSpPr>
          <p:spPr>
            <a:xfrm rot="16200000">
              <a:off x="4149239" y="325692"/>
              <a:ext cx="307340" cy="135819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1959" name="object 27"/>
            <p:cNvSpPr txBox="1"/>
            <p:nvPr/>
          </p:nvSpPr>
          <p:spPr>
            <a:xfrm rot="16200000">
              <a:off x="2667000" y="386617"/>
              <a:ext cx="307340" cy="123571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960" name="object 28"/>
            <p:cNvSpPr txBox="1"/>
            <p:nvPr/>
          </p:nvSpPr>
          <p:spPr>
            <a:xfrm rot="16200000">
              <a:off x="866140" y="335817"/>
              <a:ext cx="307340" cy="13379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6724650" y="7632700"/>
            <a:ext cx="670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14671774" y="9555150"/>
            <a:ext cx="440083" cy="113685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671802" y="9446144"/>
            <a:ext cx="44068" cy="1245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-1" y="0"/>
            <a:ext cx="15111857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 txBox="1"/>
          <p:nvPr/>
        </p:nvSpPr>
        <p:spPr>
          <a:xfrm>
            <a:off x="7530503" y="4259222"/>
            <a:ext cx="5716973" cy="934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dirty="0">
                <a:solidFill>
                  <a:srgbClr val="231F20"/>
                </a:solidFill>
                <a:latin typeface="Myriad Pro"/>
              </a:rPr>
              <a:t>Управление лифтом ZKTeco может работать в режиме онлайн или в автономном режиме.</a:t>
            </a:r>
            <a:endParaRPr dirty="0">
              <a:solidFill>
                <a:srgbClr val="231F20"/>
              </a:solidFill>
              <a:latin typeface="Myriad Pro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7530504" y="5129744"/>
            <a:ext cx="5716973" cy="110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1600" dirty="0">
                <a:latin typeface="Myriad Pro"/>
                <a:cs typeface="Myriad Pro"/>
              </a:rPr>
              <a:t>Онлайн-режим: требуется TCP / IP, а все транзакции с доступом к лифту хранятся локально в контроллере лифта и автоматически загружаются на задний сервер.</a:t>
            </a:r>
            <a:endParaRPr sz="1600" dirty="0">
              <a:latin typeface="Myriad Pro"/>
              <a:cs typeface="Myriad Pro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7530504" y="6388666"/>
            <a:ext cx="5716973" cy="185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/>
            <a:r>
              <a:rPr lang="en-US" sz="2000" dirty="0"/>
              <a:t>Онлайн-режим: онлайн-данные могут считываться с текущего Mifare, который не требует TCP / IP. Преимущество использования онлайн-режима - </a:t>
            </a:r>
            <a:r>
              <a:rPr lang="ru-RU" altLang="en-US" sz="2000" dirty="0"/>
              <a:t>вы можете установить управление лифтом даже на старые лифты с максимально недорогой стоимостью установки.</a:t>
            </a:r>
            <a:endParaRPr lang="ru-RU" altLang="en-US" sz="2000" dirty="0"/>
          </a:p>
        </p:txBody>
      </p:sp>
      <p:sp>
        <p:nvSpPr>
          <p:cNvPr id="379" name="object 379"/>
          <p:cNvSpPr txBox="1"/>
          <p:nvPr/>
        </p:nvSpPr>
        <p:spPr>
          <a:xfrm>
            <a:off x="1642745" y="2580640"/>
            <a:ext cx="5675630" cy="87185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1016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80"/>
              </a:spcBef>
            </a:pPr>
            <a:r>
              <a:rPr sz="2800" b="1" spc="-5" dirty="0">
                <a:solidFill>
                  <a:srgbClr val="FFFFFF"/>
                </a:solidFill>
                <a:latin typeface="Myriad Pro"/>
              </a:rPr>
              <a:t>Поддержка режима онлайн / автономного режима</a:t>
            </a:r>
            <a:endParaRPr sz="2800" b="1" spc="-5" dirty="0">
              <a:solidFill>
                <a:srgbClr val="FFFFFF"/>
              </a:solidFill>
              <a:latin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4232" y="3760919"/>
            <a:ext cx="5230179" cy="4405181"/>
            <a:chOff x="3109581" y="4430746"/>
            <a:chExt cx="2970022" cy="2501537"/>
          </a:xfrm>
        </p:grpSpPr>
        <p:sp>
          <p:nvSpPr>
            <p:cNvPr id="380" name="object 380"/>
            <p:cNvSpPr/>
            <p:nvPr/>
          </p:nvSpPr>
          <p:spPr>
            <a:xfrm>
              <a:off x="3109581" y="4430746"/>
              <a:ext cx="1307816" cy="212480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 txBox="1"/>
            <p:nvPr/>
          </p:nvSpPr>
          <p:spPr>
            <a:xfrm rot="20100000">
              <a:off x="3586915" y="5527519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24 25</a:t>
              </a:r>
              <a:r>
                <a:rPr sz="100" b="1" spc="1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26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82" name="object 382"/>
            <p:cNvSpPr txBox="1"/>
            <p:nvPr/>
          </p:nvSpPr>
          <p:spPr>
            <a:xfrm rot="20100000">
              <a:off x="3587071" y="5546684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21 22</a:t>
              </a:r>
              <a:r>
                <a:rPr sz="100" b="1" spc="1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23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83" name="object 383"/>
            <p:cNvSpPr txBox="1"/>
            <p:nvPr/>
          </p:nvSpPr>
          <p:spPr>
            <a:xfrm rot="20100000">
              <a:off x="3587090" y="5565877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19 20</a:t>
              </a:r>
              <a:r>
                <a:rPr sz="100" b="1" spc="2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21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84" name="object 384"/>
            <p:cNvSpPr txBox="1"/>
            <p:nvPr/>
          </p:nvSpPr>
          <p:spPr>
            <a:xfrm rot="20100000">
              <a:off x="3587071" y="5585083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16 17</a:t>
              </a:r>
              <a:r>
                <a:rPr sz="100" b="1" spc="1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18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85" name="object 385"/>
            <p:cNvSpPr txBox="1"/>
            <p:nvPr/>
          </p:nvSpPr>
          <p:spPr>
            <a:xfrm rot="20100000">
              <a:off x="3587111" y="5604280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13 14</a:t>
              </a:r>
              <a:r>
                <a:rPr sz="100" b="1" spc="1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15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86" name="object 386"/>
            <p:cNvSpPr txBox="1"/>
            <p:nvPr/>
          </p:nvSpPr>
          <p:spPr>
            <a:xfrm rot="20100000">
              <a:off x="3587043" y="5623470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10 </a:t>
              </a:r>
              <a:r>
                <a:rPr sz="100" b="1" spc="5" dirty="0">
                  <a:solidFill>
                    <a:srgbClr val="FFFFFF"/>
                  </a:solidFill>
                  <a:latin typeface="Myriad Pro"/>
                  <a:cs typeface="Myriad Pro"/>
                </a:rPr>
                <a:t>11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 12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87" name="object 387"/>
            <p:cNvSpPr txBox="1"/>
            <p:nvPr/>
          </p:nvSpPr>
          <p:spPr>
            <a:xfrm rot="20100000">
              <a:off x="3589729" y="5642642"/>
              <a:ext cx="52555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7 8</a:t>
              </a:r>
              <a:r>
                <a:rPr sz="100" b="1" spc="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9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88" name="object 388"/>
            <p:cNvSpPr txBox="1"/>
            <p:nvPr/>
          </p:nvSpPr>
          <p:spPr>
            <a:xfrm rot="20100000">
              <a:off x="3589720" y="5661829"/>
              <a:ext cx="52555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4 5</a:t>
              </a:r>
              <a:r>
                <a:rPr sz="100" b="1" spc="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6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89" name="object 389"/>
            <p:cNvSpPr txBox="1"/>
            <p:nvPr/>
          </p:nvSpPr>
          <p:spPr>
            <a:xfrm rot="20100000">
              <a:off x="3589712" y="5681028"/>
              <a:ext cx="52555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1 2</a:t>
              </a:r>
              <a:r>
                <a:rPr sz="100" b="1" spc="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3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90" name="object 390"/>
            <p:cNvSpPr txBox="1"/>
            <p:nvPr/>
          </p:nvSpPr>
          <p:spPr>
            <a:xfrm rot="1620000">
              <a:off x="3878840" y="5283071"/>
              <a:ext cx="3592" cy="6350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5"/>
                </a:spcBef>
              </a:pPr>
              <a:r>
                <a:rPr sz="100" spc="-2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WI</a:t>
              </a:r>
              <a:endParaRPr sz="100">
                <a:latin typeface="Arial Rounded MT Bold" panose="020F0704030504030204"/>
                <a:cs typeface="Arial Rounded MT Bold" panose="020F0704030504030204"/>
              </a:endParaRPr>
            </a:p>
          </p:txBody>
        </p:sp>
        <p:sp>
          <p:nvSpPr>
            <p:cNvPr id="391" name="object 391"/>
            <p:cNvSpPr txBox="1"/>
            <p:nvPr/>
          </p:nvSpPr>
          <p:spPr>
            <a:xfrm rot="1620000">
              <a:off x="3983217" y="5283509"/>
              <a:ext cx="35017" cy="6350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5"/>
                </a:spcBef>
              </a:pP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WIEGAN</a:t>
              </a:r>
              <a:r>
                <a:rPr sz="100" spc="5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N8</a:t>
              </a:r>
              <a:r>
                <a:rPr sz="100" spc="-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OUT7</a:t>
              </a:r>
              <a:endParaRPr sz="100">
                <a:latin typeface="Arial Rounded MT Bold" panose="020F0704030504030204"/>
                <a:cs typeface="Arial Rounded MT Bold" panose="020F0704030504030204"/>
              </a:endParaRPr>
            </a:p>
          </p:txBody>
        </p:sp>
        <p:sp>
          <p:nvSpPr>
            <p:cNvPr id="392" name="object 392"/>
            <p:cNvSpPr txBox="1"/>
            <p:nvPr/>
          </p:nvSpPr>
          <p:spPr>
            <a:xfrm rot="1620000">
              <a:off x="3943095" y="5277141"/>
              <a:ext cx="4259" cy="6350"/>
            </a:xfrm>
            <a:prstGeom prst="rect">
              <a:avLst/>
            </a:prstGeom>
          </p:spPr>
          <p:txBody>
            <a:bodyPr vert="horz" wrap="square" lIns="0" tIns="31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5"/>
                </a:spcBef>
              </a:pPr>
              <a:r>
                <a:rPr sz="100" spc="-1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v</a:t>
              </a:r>
              <a:endParaRPr sz="100">
                <a:latin typeface="Arial Rounded MT Bold" panose="020F0704030504030204"/>
                <a:cs typeface="Arial Rounded MT Bold" panose="020F0704030504030204"/>
              </a:endParaRPr>
            </a:p>
          </p:txBody>
        </p:sp>
        <p:sp>
          <p:nvSpPr>
            <p:cNvPr id="393" name="object 393"/>
            <p:cNvSpPr txBox="1"/>
            <p:nvPr/>
          </p:nvSpPr>
          <p:spPr>
            <a:xfrm rot="1620000">
              <a:off x="3926227" y="5295107"/>
              <a:ext cx="81764" cy="6350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100" spc="-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17 </a:t>
              </a:r>
              <a:r>
                <a:rPr sz="10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32 </a:t>
              </a: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ESC</a:t>
              </a:r>
              <a:r>
                <a:rPr sz="100" spc="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3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MENU</a:t>
              </a:r>
              <a:r>
                <a:rPr sz="100" spc="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OK</a:t>
              </a:r>
              <a:r>
                <a:rPr sz="100" spc="8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2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Reset</a:t>
              </a:r>
              <a:endParaRPr sz="100">
                <a:latin typeface="Arial Rounded MT Bold" panose="020F0704030504030204"/>
                <a:cs typeface="Arial Rounded MT Bold" panose="020F0704030504030204"/>
              </a:endParaRPr>
            </a:p>
          </p:txBody>
        </p:sp>
        <p:sp>
          <p:nvSpPr>
            <p:cNvPr id="394" name="object 394"/>
            <p:cNvSpPr txBox="1"/>
            <p:nvPr/>
          </p:nvSpPr>
          <p:spPr>
            <a:xfrm rot="1620000">
              <a:off x="3930659" y="5286867"/>
              <a:ext cx="12652" cy="6350"/>
            </a:xfrm>
            <a:prstGeom prst="rect">
              <a:avLst/>
            </a:prstGeom>
          </p:spPr>
          <p:txBody>
            <a:bodyPr vert="horz" wrap="square" lIns="0" tIns="31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5"/>
                </a:spcBef>
              </a:pPr>
              <a:r>
                <a:rPr sz="100" spc="-2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18</a:t>
              </a:r>
              <a:r>
                <a:rPr sz="100" spc="-1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MON</a:t>
              </a:r>
              <a:endParaRPr sz="100">
                <a:latin typeface="Arial Rounded MT Bold" panose="020F0704030504030204"/>
                <a:cs typeface="Arial Rounded MT Bold" panose="020F0704030504030204"/>
              </a:endParaRPr>
            </a:p>
          </p:txBody>
        </p:sp>
        <p:sp>
          <p:nvSpPr>
            <p:cNvPr id="395" name="object 395"/>
            <p:cNvSpPr txBox="1"/>
            <p:nvPr/>
          </p:nvSpPr>
          <p:spPr>
            <a:xfrm>
              <a:off x="3383816" y="4621676"/>
              <a:ext cx="386080" cy="25276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49530">
                <a:lnSpc>
                  <a:spcPct val="103000"/>
                </a:lnSpc>
                <a:spcBef>
                  <a:spcPts val="95"/>
                </a:spcBef>
              </a:pPr>
              <a:r>
                <a:rPr sz="1400" b="1" spc="0" dirty="0">
                  <a:solidFill>
                    <a:srgbClr val="8EC640"/>
                  </a:solidFill>
                  <a:latin typeface="Myriad Pro"/>
                  <a:cs typeface="Myriad Pro"/>
                </a:rPr>
                <a:t>With  </a:t>
              </a:r>
              <a:r>
                <a:rPr sz="1400" b="1" spc="-15" dirty="0">
                  <a:solidFill>
                    <a:srgbClr val="8EC640"/>
                  </a:solidFill>
                  <a:latin typeface="Myriad Pro"/>
                  <a:cs typeface="Myriad Pro"/>
                </a:rPr>
                <a:t>T</a:t>
              </a:r>
              <a:r>
                <a:rPr sz="1400" b="1" spc="5" dirty="0">
                  <a:solidFill>
                    <a:srgbClr val="8EC640"/>
                  </a:solidFill>
                  <a:latin typeface="Myriad Pro"/>
                  <a:cs typeface="Myriad Pro"/>
                </a:rPr>
                <a:t>CP/IP</a:t>
              </a:r>
              <a:endParaRPr sz="1400" dirty="0">
                <a:latin typeface="Myriad Pro"/>
                <a:cs typeface="Myriad Pro"/>
              </a:endParaRPr>
            </a:p>
          </p:txBody>
        </p:sp>
        <p:sp>
          <p:nvSpPr>
            <p:cNvPr id="396" name="object 396"/>
            <p:cNvSpPr txBox="1"/>
            <p:nvPr/>
          </p:nvSpPr>
          <p:spPr>
            <a:xfrm>
              <a:off x="3421328" y="6740330"/>
              <a:ext cx="854710" cy="1849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2000" b="1" spc="10" dirty="0">
                  <a:solidFill>
                    <a:srgbClr val="231F20"/>
                  </a:solidFill>
                  <a:latin typeface="Myriad Pro"/>
                  <a:cs typeface="Myriad Pro"/>
                </a:rPr>
                <a:t>Online</a:t>
              </a:r>
              <a:r>
                <a:rPr sz="2000" b="1" spc="-45" dirty="0">
                  <a:solidFill>
                    <a:srgbClr val="231F20"/>
                  </a:solidFill>
                  <a:latin typeface="Myriad Pro"/>
                  <a:cs typeface="Myriad Pro"/>
                </a:rPr>
                <a:t> </a:t>
              </a:r>
              <a:r>
                <a:rPr sz="2000" b="1" spc="25" dirty="0">
                  <a:solidFill>
                    <a:srgbClr val="231F20"/>
                  </a:solidFill>
                  <a:latin typeface="Myriad Pro"/>
                  <a:cs typeface="Myriad Pro"/>
                </a:rPr>
                <a:t>Mode</a:t>
              </a:r>
              <a:endParaRPr sz="2000" dirty="0">
                <a:latin typeface="Myriad Pro"/>
                <a:cs typeface="Myriad Pro"/>
              </a:endParaRPr>
            </a:p>
          </p:txBody>
        </p:sp>
        <p:sp>
          <p:nvSpPr>
            <p:cNvPr id="397" name="object 397"/>
            <p:cNvSpPr/>
            <p:nvPr/>
          </p:nvSpPr>
          <p:spPr>
            <a:xfrm>
              <a:off x="4771787" y="4430746"/>
              <a:ext cx="1307816" cy="212480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 txBox="1"/>
            <p:nvPr/>
          </p:nvSpPr>
          <p:spPr>
            <a:xfrm rot="20100000">
              <a:off x="5249115" y="5527524"/>
              <a:ext cx="58784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24 25</a:t>
              </a:r>
              <a:r>
                <a:rPr sz="100" b="1" spc="2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26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99" name="object 399"/>
            <p:cNvSpPr txBox="1"/>
            <p:nvPr/>
          </p:nvSpPr>
          <p:spPr>
            <a:xfrm rot="20100000">
              <a:off x="5249267" y="5546679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21 22</a:t>
              </a:r>
              <a:r>
                <a:rPr sz="100" b="1" spc="1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23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400" name="object 400"/>
            <p:cNvSpPr txBox="1"/>
            <p:nvPr/>
          </p:nvSpPr>
          <p:spPr>
            <a:xfrm rot="20100000">
              <a:off x="5249286" y="5565868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19 20</a:t>
              </a:r>
              <a:r>
                <a:rPr sz="100" b="1" spc="2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21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401" name="object 401"/>
            <p:cNvSpPr txBox="1"/>
            <p:nvPr/>
          </p:nvSpPr>
          <p:spPr>
            <a:xfrm rot="20100000">
              <a:off x="5249279" y="5585075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16 17</a:t>
              </a:r>
              <a:r>
                <a:rPr sz="100" b="1" spc="1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18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402" name="object 402"/>
            <p:cNvSpPr txBox="1"/>
            <p:nvPr/>
          </p:nvSpPr>
          <p:spPr>
            <a:xfrm rot="20100000">
              <a:off x="5249318" y="5604259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13 14</a:t>
              </a:r>
              <a:r>
                <a:rPr sz="100" b="1" spc="1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15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403" name="object 403"/>
            <p:cNvSpPr txBox="1"/>
            <p:nvPr/>
          </p:nvSpPr>
          <p:spPr>
            <a:xfrm rot="20100000">
              <a:off x="5249239" y="5623465"/>
              <a:ext cx="58160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10 </a:t>
              </a:r>
              <a:r>
                <a:rPr sz="100" b="1" spc="5" dirty="0">
                  <a:solidFill>
                    <a:srgbClr val="FFFFFF"/>
                  </a:solidFill>
                  <a:latin typeface="Myriad Pro"/>
                  <a:cs typeface="Myriad Pro"/>
                </a:rPr>
                <a:t>11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 12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404" name="object 404"/>
            <p:cNvSpPr txBox="1"/>
            <p:nvPr/>
          </p:nvSpPr>
          <p:spPr>
            <a:xfrm rot="20100000">
              <a:off x="5251913" y="5642639"/>
              <a:ext cx="52555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7 8</a:t>
              </a:r>
              <a:r>
                <a:rPr sz="100" b="1" spc="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9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405" name="object 405"/>
            <p:cNvSpPr txBox="1"/>
            <p:nvPr/>
          </p:nvSpPr>
          <p:spPr>
            <a:xfrm rot="20100000">
              <a:off x="5251904" y="5661825"/>
              <a:ext cx="52555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4 5</a:t>
              </a:r>
              <a:r>
                <a:rPr sz="100" b="1" spc="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6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406" name="object 406"/>
            <p:cNvSpPr txBox="1"/>
            <p:nvPr/>
          </p:nvSpPr>
          <p:spPr>
            <a:xfrm rot="20100000">
              <a:off x="5251895" y="5681023"/>
              <a:ext cx="52555" cy="6350"/>
            </a:xfrm>
            <a:prstGeom prst="rect">
              <a:avLst/>
            </a:prstGeom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1 2</a:t>
              </a:r>
              <a:r>
                <a:rPr sz="100" b="1" spc="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" b="1" spc="10" dirty="0">
                  <a:solidFill>
                    <a:srgbClr val="FFFFFF"/>
                  </a:solidFill>
                  <a:latin typeface="Myriad Pro"/>
                  <a:cs typeface="Myriad Pro"/>
                </a:rPr>
                <a:t>3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407" name="object 407"/>
            <p:cNvSpPr txBox="1"/>
            <p:nvPr/>
          </p:nvSpPr>
          <p:spPr>
            <a:xfrm rot="1620000">
              <a:off x="5615512" y="5276176"/>
              <a:ext cx="66723" cy="6350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5"/>
                </a:spcBef>
              </a:pPr>
              <a:r>
                <a:rPr sz="100" spc="-2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5</a:t>
              </a:r>
              <a:r>
                <a:rPr sz="100" spc="-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2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IN6</a:t>
              </a:r>
              <a:r>
                <a:rPr sz="10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O</a:t>
              </a:r>
              <a:r>
                <a:rPr sz="100" spc="11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WIEGAN</a:t>
              </a:r>
              <a:r>
                <a:rPr sz="100" spc="10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2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8</a:t>
              </a:r>
              <a:r>
                <a:rPr sz="10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OUT7</a:t>
              </a:r>
              <a:endParaRPr sz="100">
                <a:latin typeface="Arial Rounded MT Bold" panose="020F0704030504030204"/>
                <a:cs typeface="Arial Rounded MT Bold" panose="020F0704030504030204"/>
              </a:endParaRPr>
            </a:p>
          </p:txBody>
        </p:sp>
        <p:sp>
          <p:nvSpPr>
            <p:cNvPr id="408" name="object 408"/>
            <p:cNvSpPr txBox="1"/>
            <p:nvPr/>
          </p:nvSpPr>
          <p:spPr>
            <a:xfrm rot="1620000">
              <a:off x="5605590" y="5277553"/>
              <a:ext cx="5388" cy="6350"/>
            </a:xfrm>
            <a:prstGeom prst="rect">
              <a:avLst/>
            </a:prstGeom>
          </p:spPr>
          <p:txBody>
            <a:bodyPr vert="horz" wrap="square" lIns="0" tIns="31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5"/>
                </a:spcBef>
              </a:pPr>
              <a:r>
                <a:rPr sz="100" spc="-2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va</a:t>
              </a:r>
              <a:endParaRPr sz="100">
                <a:latin typeface="Arial Rounded MT Bold" panose="020F0704030504030204"/>
                <a:cs typeface="Arial Rounded MT Bold" panose="020F0704030504030204"/>
              </a:endParaRPr>
            </a:p>
          </p:txBody>
        </p:sp>
        <p:sp>
          <p:nvSpPr>
            <p:cNvPr id="409" name="object 409"/>
            <p:cNvSpPr txBox="1"/>
            <p:nvPr/>
          </p:nvSpPr>
          <p:spPr>
            <a:xfrm rot="1620000">
              <a:off x="5588414" y="5295116"/>
              <a:ext cx="81764" cy="6350"/>
            </a:xfrm>
            <a:prstGeom prst="rect">
              <a:avLst/>
            </a:prstGeom>
          </p:spPr>
          <p:txBody>
            <a:bodyPr vert="horz" wrap="square" lIns="0" tIns="6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"/>
                </a:spcBef>
              </a:pPr>
              <a:r>
                <a:rPr sz="100" spc="-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17 </a:t>
              </a:r>
              <a:r>
                <a:rPr sz="10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32 </a:t>
              </a: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ESC</a:t>
              </a:r>
              <a:r>
                <a:rPr sz="100" spc="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3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MENU</a:t>
              </a:r>
              <a:r>
                <a:rPr sz="100" spc="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3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OK</a:t>
              </a:r>
              <a:r>
                <a:rPr sz="100" spc="8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2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Reset</a:t>
              </a:r>
              <a:endParaRPr sz="100">
                <a:latin typeface="Arial Rounded MT Bold" panose="020F0704030504030204"/>
                <a:cs typeface="Arial Rounded MT Bold" panose="020F0704030504030204"/>
              </a:endParaRPr>
            </a:p>
          </p:txBody>
        </p:sp>
        <p:sp>
          <p:nvSpPr>
            <p:cNvPr id="410" name="object 410"/>
            <p:cNvSpPr txBox="1"/>
            <p:nvPr/>
          </p:nvSpPr>
          <p:spPr>
            <a:xfrm rot="1620000">
              <a:off x="5592842" y="5286866"/>
              <a:ext cx="12652" cy="6350"/>
            </a:xfrm>
            <a:prstGeom prst="rect">
              <a:avLst/>
            </a:prstGeom>
          </p:spPr>
          <p:txBody>
            <a:bodyPr vert="horz" wrap="square" lIns="0" tIns="31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5"/>
                </a:spcBef>
              </a:pPr>
              <a:r>
                <a:rPr sz="100" spc="-2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18</a:t>
              </a:r>
              <a:r>
                <a:rPr sz="100" spc="-10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 </a:t>
              </a:r>
              <a:r>
                <a:rPr sz="100" spc="-25" dirty="0">
                  <a:solidFill>
                    <a:srgbClr val="010202"/>
                  </a:solidFill>
                  <a:latin typeface="Arial Rounded MT Bold" panose="020F0704030504030204"/>
                  <a:cs typeface="Arial Rounded MT Bold" panose="020F0704030504030204"/>
                </a:rPr>
                <a:t>MON</a:t>
              </a:r>
              <a:endParaRPr sz="100">
                <a:latin typeface="Arial Rounded MT Bold" panose="020F0704030504030204"/>
                <a:cs typeface="Arial Rounded MT Bold" panose="020F0704030504030204"/>
              </a:endParaRPr>
            </a:p>
          </p:txBody>
        </p:sp>
        <p:sp>
          <p:nvSpPr>
            <p:cNvPr id="411" name="object 411"/>
            <p:cNvSpPr txBox="1"/>
            <p:nvPr/>
          </p:nvSpPr>
          <p:spPr>
            <a:xfrm>
              <a:off x="5209083" y="6747313"/>
              <a:ext cx="861060" cy="1849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spcBef>
                  <a:spcPts val="140"/>
                </a:spcBef>
              </a:pPr>
              <a:r>
                <a:rPr lang="en-US" sz="2000" b="1" spc="10" dirty="0">
                  <a:solidFill>
                    <a:srgbClr val="231F20"/>
                  </a:solidFill>
                  <a:latin typeface="Myriad Pro"/>
                </a:rPr>
                <a:t>Offline Mode</a:t>
              </a:r>
              <a:endParaRPr sz="2000" b="1" spc="10" dirty="0">
                <a:solidFill>
                  <a:srgbClr val="231F20"/>
                </a:solidFill>
                <a:latin typeface="Myriad Pro"/>
              </a:endParaRPr>
            </a:p>
          </p:txBody>
        </p:sp>
        <p:sp>
          <p:nvSpPr>
            <p:cNvPr id="412" name="object 412"/>
            <p:cNvSpPr txBox="1"/>
            <p:nvPr/>
          </p:nvSpPr>
          <p:spPr>
            <a:xfrm>
              <a:off x="4700524" y="4609409"/>
              <a:ext cx="760730" cy="254151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30"/>
                </a:spcBef>
              </a:pPr>
              <a:r>
                <a:rPr sz="1400" b="1" spc="0" dirty="0">
                  <a:solidFill>
                    <a:srgbClr val="ED1C24"/>
                  </a:solidFill>
                  <a:latin typeface="Myriad Pro"/>
                  <a:cs typeface="Myriad Pro"/>
                </a:rPr>
                <a:t>TCP/IP</a:t>
              </a:r>
              <a:endParaRPr sz="1400">
                <a:latin typeface="Myriad Pro"/>
                <a:cs typeface="Myriad Pro"/>
              </a:endParaRPr>
            </a:p>
            <a:p>
              <a:pPr algn="ctr">
                <a:lnSpc>
                  <a:spcPct val="100000"/>
                </a:lnSpc>
                <a:spcBef>
                  <a:spcPts val="35"/>
                </a:spcBef>
              </a:pPr>
              <a:r>
                <a:rPr sz="1400" b="1" spc="10" dirty="0">
                  <a:solidFill>
                    <a:srgbClr val="ED1C24"/>
                  </a:solidFill>
                  <a:latin typeface="Myriad Pro"/>
                  <a:cs typeface="Myriad Pro"/>
                </a:rPr>
                <a:t>Not</a:t>
              </a:r>
              <a:r>
                <a:rPr sz="1400" b="1" spc="-40" dirty="0">
                  <a:solidFill>
                    <a:srgbClr val="ED1C24"/>
                  </a:solidFill>
                  <a:latin typeface="Myriad Pro"/>
                  <a:cs typeface="Myriad Pro"/>
                </a:rPr>
                <a:t> </a:t>
              </a:r>
              <a:r>
                <a:rPr sz="1400" b="1" spc="5" dirty="0">
                  <a:solidFill>
                    <a:srgbClr val="ED1C24"/>
                  </a:solidFill>
                  <a:latin typeface="Myriad Pro"/>
                  <a:cs typeface="Myriad Pro"/>
                </a:rPr>
                <a:t>Required</a:t>
              </a:r>
              <a:endParaRPr sz="1400">
                <a:latin typeface="Myriad Pro"/>
                <a:cs typeface="Myriad Pro"/>
              </a:endParaRPr>
            </a:p>
          </p:txBody>
        </p:sp>
      </p:grpSp>
      <p:grpSp>
        <p:nvGrpSpPr>
          <p:cNvPr id="438" name="Group 437"/>
          <p:cNvGrpSpPr/>
          <p:nvPr/>
        </p:nvGrpSpPr>
        <p:grpSpPr>
          <a:xfrm>
            <a:off x="0" y="850485"/>
            <a:ext cx="15125700" cy="457611"/>
            <a:chOff x="0" y="850485"/>
            <a:chExt cx="15125700" cy="457611"/>
          </a:xfrm>
        </p:grpSpPr>
        <p:grpSp>
          <p:nvGrpSpPr>
            <p:cNvPr id="439" name="Group 438"/>
            <p:cNvGrpSpPr/>
            <p:nvPr/>
          </p:nvGrpSpPr>
          <p:grpSpPr>
            <a:xfrm rot="10800000" flipH="1">
              <a:off x="0" y="851763"/>
              <a:ext cx="15125700" cy="456333"/>
              <a:chOff x="17914" y="775566"/>
              <a:chExt cx="15107787" cy="456333"/>
            </a:xfrm>
          </p:grpSpPr>
          <p:sp>
            <p:nvSpPr>
              <p:cNvPr id="449" name="object 2"/>
              <p:cNvSpPr/>
              <p:nvPr/>
            </p:nvSpPr>
            <p:spPr>
              <a:xfrm rot="16200000">
                <a:off x="5728041" y="97035"/>
                <a:ext cx="456333" cy="1813395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0" name="object 3"/>
              <p:cNvSpPr/>
              <p:nvPr/>
            </p:nvSpPr>
            <p:spPr>
              <a:xfrm rot="16200000">
                <a:off x="5939089" y="130993"/>
                <a:ext cx="45694" cy="21560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1" name="object 4"/>
              <p:cNvSpPr/>
              <p:nvPr/>
            </p:nvSpPr>
            <p:spPr>
              <a:xfrm rot="16200000">
                <a:off x="7410864" y="97035"/>
                <a:ext cx="456333" cy="1813395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2" name="object 5"/>
              <p:cNvSpPr/>
              <p:nvPr/>
            </p:nvSpPr>
            <p:spPr>
              <a:xfrm rot="16200000">
                <a:off x="7621900" y="130993"/>
                <a:ext cx="45694" cy="21560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3" name="object 6"/>
              <p:cNvSpPr/>
              <p:nvPr/>
            </p:nvSpPr>
            <p:spPr>
              <a:xfrm rot="16200000">
                <a:off x="9075843" y="97035"/>
                <a:ext cx="456333" cy="181339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4" name="object 7"/>
              <p:cNvSpPr/>
              <p:nvPr/>
            </p:nvSpPr>
            <p:spPr>
              <a:xfrm rot="16200000">
                <a:off x="9286882" y="130993"/>
                <a:ext cx="45694" cy="21560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5" name="object 8"/>
              <p:cNvSpPr/>
              <p:nvPr/>
            </p:nvSpPr>
            <p:spPr>
              <a:xfrm rot="16200000">
                <a:off x="10739446" y="97035"/>
                <a:ext cx="456333" cy="1813395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6" name="object 9"/>
              <p:cNvSpPr/>
              <p:nvPr/>
            </p:nvSpPr>
            <p:spPr>
              <a:xfrm rot="16200000">
                <a:off x="10950487" y="131003"/>
                <a:ext cx="45694" cy="215602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7" name="object 10"/>
              <p:cNvSpPr/>
              <p:nvPr/>
            </p:nvSpPr>
            <p:spPr>
              <a:xfrm rot="16200000">
                <a:off x="12413651" y="97035"/>
                <a:ext cx="456333" cy="1813395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8" name="object 11"/>
              <p:cNvSpPr/>
              <p:nvPr/>
            </p:nvSpPr>
            <p:spPr>
              <a:xfrm rot="16200000">
                <a:off x="12624690" y="131003"/>
                <a:ext cx="45694" cy="215602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9" name="object 12"/>
              <p:cNvSpPr/>
              <p:nvPr/>
            </p:nvSpPr>
            <p:spPr>
              <a:xfrm rot="16200000">
                <a:off x="14034045" y="140235"/>
                <a:ext cx="456322" cy="172698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0" name="object 13"/>
              <p:cNvSpPr/>
              <p:nvPr/>
            </p:nvSpPr>
            <p:spPr>
              <a:xfrm rot="16200000">
                <a:off x="14156565" y="262723"/>
                <a:ext cx="45694" cy="189257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1" name="object 14"/>
              <p:cNvSpPr/>
              <p:nvPr/>
            </p:nvSpPr>
            <p:spPr>
              <a:xfrm rot="16200000">
                <a:off x="696445" y="97035"/>
                <a:ext cx="456333" cy="1813395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2" name="object 16"/>
              <p:cNvSpPr/>
              <p:nvPr/>
            </p:nvSpPr>
            <p:spPr>
              <a:xfrm rot="16200000">
                <a:off x="2364631" y="97035"/>
                <a:ext cx="456333" cy="1813395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3" name="object 17"/>
              <p:cNvSpPr/>
              <p:nvPr/>
            </p:nvSpPr>
            <p:spPr>
              <a:xfrm rot="16200000">
                <a:off x="2575671" y="130993"/>
                <a:ext cx="45694" cy="21560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4" name="object 18"/>
              <p:cNvSpPr/>
              <p:nvPr/>
            </p:nvSpPr>
            <p:spPr>
              <a:xfrm rot="16200000">
                <a:off x="4068589" y="97035"/>
                <a:ext cx="456333" cy="1813395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5" name="object 19"/>
              <p:cNvSpPr/>
              <p:nvPr/>
            </p:nvSpPr>
            <p:spPr>
              <a:xfrm rot="16200000">
                <a:off x="4279624" y="130993"/>
                <a:ext cx="45694" cy="21560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440" name="object 20"/>
            <p:cNvSpPr txBox="1"/>
            <p:nvPr/>
          </p:nvSpPr>
          <p:spPr>
            <a:xfrm rot="16200000">
              <a:off x="14366240" y="452022"/>
              <a:ext cx="307340" cy="11049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1" name="object 21"/>
            <p:cNvSpPr txBox="1"/>
            <p:nvPr/>
          </p:nvSpPr>
          <p:spPr>
            <a:xfrm rot="16200000">
              <a:off x="12559665" y="315815"/>
              <a:ext cx="307340" cy="13766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2" name="object 22"/>
            <p:cNvSpPr txBox="1"/>
            <p:nvPr/>
          </p:nvSpPr>
          <p:spPr>
            <a:xfrm rot="16200000">
              <a:off x="11051540" y="325656"/>
              <a:ext cx="307340" cy="135826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3" name="object 23"/>
            <p:cNvSpPr txBox="1"/>
            <p:nvPr/>
          </p:nvSpPr>
          <p:spPr>
            <a:xfrm rot="16200000">
              <a:off x="9163685" y="200562"/>
              <a:ext cx="276860" cy="167068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44" name="object 24"/>
            <p:cNvSpPr txBox="1"/>
            <p:nvPr/>
          </p:nvSpPr>
          <p:spPr>
            <a:xfrm rot="16200000">
              <a:off x="7694295" y="474882"/>
              <a:ext cx="307340" cy="105981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5" name="object 25"/>
            <p:cNvSpPr txBox="1"/>
            <p:nvPr/>
          </p:nvSpPr>
          <p:spPr>
            <a:xfrm rot="16200000">
              <a:off x="5808422" y="525852"/>
              <a:ext cx="307340" cy="957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Лифт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6" name="object 26"/>
            <p:cNvSpPr txBox="1"/>
            <p:nvPr/>
          </p:nvSpPr>
          <p:spPr>
            <a:xfrm rot="16200000">
              <a:off x="4149239" y="325692"/>
              <a:ext cx="307340" cy="135819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7" name="object 27"/>
            <p:cNvSpPr txBox="1"/>
            <p:nvPr/>
          </p:nvSpPr>
          <p:spPr>
            <a:xfrm rot="16200000">
              <a:off x="2621915" y="431702"/>
              <a:ext cx="307340" cy="11461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8" name="object 28"/>
            <p:cNvSpPr txBox="1"/>
            <p:nvPr/>
          </p:nvSpPr>
          <p:spPr>
            <a:xfrm rot="16200000">
              <a:off x="866140" y="335817"/>
              <a:ext cx="307340" cy="13379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14671774" y="9555150"/>
            <a:ext cx="440083" cy="113685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671802" y="9446144"/>
            <a:ext cx="44068" cy="1245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-1" y="0"/>
            <a:ext cx="15111857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 txBox="1"/>
          <p:nvPr/>
        </p:nvSpPr>
        <p:spPr>
          <a:xfrm>
            <a:off x="1578309" y="3428413"/>
            <a:ext cx="10469389" cy="1548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dirty="0">
                <a:latin typeface="Myriad Pro"/>
                <a:cs typeface="Myriad Pro"/>
              </a:rPr>
              <a:t>Настройка доступа к одной точке доступа для модуля «Отель и посетитель», администраторы могут устанавливать индивидуальные права доступа на разные этажи и двери, чтобы максимально повысить уровень безопасности для разных приложений, например, гости отеля могут получить доступ только к их жилью и ограничить посетителя </a:t>
            </a:r>
            <a:r>
              <a:rPr lang="ru-RU" dirty="0">
                <a:latin typeface="Myriad Pro"/>
                <a:cs typeface="Myriad Pro"/>
              </a:rPr>
              <a:t>только </a:t>
            </a:r>
            <a:r>
              <a:rPr dirty="0">
                <a:latin typeface="Myriad Pro"/>
                <a:cs typeface="Myriad Pro"/>
              </a:rPr>
              <a:t>этажом</a:t>
            </a:r>
            <a:r>
              <a:rPr lang="ru-RU" dirty="0">
                <a:latin typeface="Myriad Pro"/>
                <a:cs typeface="Myriad Pro"/>
              </a:rPr>
              <a:t>.</a:t>
            </a:r>
            <a:endParaRPr lang="ru-RU" dirty="0">
              <a:latin typeface="Myriad Pro"/>
              <a:cs typeface="Myriad Pro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1544320" y="2729230"/>
            <a:ext cx="869442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lang="ru-RU" sz="2800">
                <a:latin typeface="Myriad Pro"/>
                <a:cs typeface="Myriad Pro"/>
              </a:rPr>
              <a:t>Отель. Посетитель. Связь с видеомодулем.</a:t>
            </a:r>
            <a:endParaRPr lang="ru-RU" sz="280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04366" y="5285093"/>
            <a:ext cx="11482265" cy="2062023"/>
            <a:chOff x="3564052" y="6274975"/>
            <a:chExt cx="6146374" cy="1103786"/>
          </a:xfrm>
        </p:grpSpPr>
        <p:sp>
          <p:nvSpPr>
            <p:cNvPr id="415" name="object 415"/>
            <p:cNvSpPr/>
            <p:nvPr/>
          </p:nvSpPr>
          <p:spPr>
            <a:xfrm>
              <a:off x="3564052" y="6274975"/>
              <a:ext cx="2077180" cy="110378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6159827" y="6545476"/>
              <a:ext cx="946785" cy="487680"/>
            </a:xfrm>
            <a:custGeom>
              <a:avLst/>
              <a:gdLst/>
              <a:ahLst/>
              <a:cxnLst/>
              <a:rect l="l" t="t" r="r" b="b"/>
              <a:pathLst>
                <a:path w="946785" h="487679">
                  <a:moveTo>
                    <a:pt x="473608" y="135508"/>
                  </a:moveTo>
                  <a:lnTo>
                    <a:pt x="365404" y="243776"/>
                  </a:lnTo>
                  <a:lnTo>
                    <a:pt x="473786" y="352297"/>
                  </a:lnTo>
                  <a:lnTo>
                    <a:pt x="582015" y="243992"/>
                  </a:lnTo>
                  <a:lnTo>
                    <a:pt x="473608" y="135508"/>
                  </a:lnTo>
                  <a:close/>
                </a:path>
                <a:path w="946785" h="487679">
                  <a:moveTo>
                    <a:pt x="703122" y="0"/>
                  </a:moveTo>
                  <a:lnTo>
                    <a:pt x="638289" y="64871"/>
                  </a:lnTo>
                  <a:lnTo>
                    <a:pt x="639952" y="66205"/>
                  </a:lnTo>
                  <a:lnTo>
                    <a:pt x="641807" y="67398"/>
                  </a:lnTo>
                  <a:lnTo>
                    <a:pt x="818299" y="243814"/>
                  </a:lnTo>
                  <a:lnTo>
                    <a:pt x="641730" y="420357"/>
                  </a:lnTo>
                  <a:lnTo>
                    <a:pt x="640194" y="422033"/>
                  </a:lnTo>
                  <a:lnTo>
                    <a:pt x="639622" y="422630"/>
                  </a:lnTo>
                  <a:lnTo>
                    <a:pt x="703846" y="486867"/>
                  </a:lnTo>
                  <a:lnTo>
                    <a:pt x="946175" y="244017"/>
                  </a:lnTo>
                  <a:lnTo>
                    <a:pt x="703122" y="0"/>
                  </a:lnTo>
                  <a:close/>
                </a:path>
                <a:path w="946785" h="487679">
                  <a:moveTo>
                    <a:pt x="243192" y="215"/>
                  </a:moveTo>
                  <a:lnTo>
                    <a:pt x="0" y="244259"/>
                  </a:lnTo>
                  <a:lnTo>
                    <a:pt x="242836" y="487629"/>
                  </a:lnTo>
                  <a:lnTo>
                    <a:pt x="308190" y="422186"/>
                  </a:lnTo>
                  <a:lnTo>
                    <a:pt x="307035" y="421271"/>
                  </a:lnTo>
                  <a:lnTo>
                    <a:pt x="305041" y="419963"/>
                  </a:lnTo>
                  <a:lnTo>
                    <a:pt x="128790" y="243827"/>
                  </a:lnTo>
                  <a:lnTo>
                    <a:pt x="305612" y="67017"/>
                  </a:lnTo>
                  <a:lnTo>
                    <a:pt x="307695" y="64757"/>
                  </a:lnTo>
                  <a:lnTo>
                    <a:pt x="243192" y="215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6159825" y="6545694"/>
              <a:ext cx="308610" cy="487680"/>
            </a:xfrm>
            <a:custGeom>
              <a:avLst/>
              <a:gdLst/>
              <a:ahLst/>
              <a:cxnLst/>
              <a:rect l="l" t="t" r="r" b="b"/>
              <a:pathLst>
                <a:path w="308610" h="487679">
                  <a:moveTo>
                    <a:pt x="243192" y="0"/>
                  </a:moveTo>
                  <a:lnTo>
                    <a:pt x="0" y="244030"/>
                  </a:lnTo>
                  <a:lnTo>
                    <a:pt x="242836" y="487413"/>
                  </a:lnTo>
                  <a:lnTo>
                    <a:pt x="308190" y="421970"/>
                  </a:lnTo>
                  <a:lnTo>
                    <a:pt x="307035" y="421055"/>
                  </a:lnTo>
                  <a:lnTo>
                    <a:pt x="305041" y="419747"/>
                  </a:lnTo>
                  <a:lnTo>
                    <a:pt x="128790" y="243598"/>
                  </a:lnTo>
                  <a:lnTo>
                    <a:pt x="305612" y="66802"/>
                  </a:lnTo>
                  <a:lnTo>
                    <a:pt x="307695" y="64541"/>
                  </a:lnTo>
                  <a:lnTo>
                    <a:pt x="243192" y="0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6798112" y="6545480"/>
              <a:ext cx="307975" cy="487045"/>
            </a:xfrm>
            <a:custGeom>
              <a:avLst/>
              <a:gdLst/>
              <a:ahLst/>
              <a:cxnLst/>
              <a:rect l="l" t="t" r="r" b="b"/>
              <a:pathLst>
                <a:path w="307975" h="487045">
                  <a:moveTo>
                    <a:pt x="64846" y="0"/>
                  </a:moveTo>
                  <a:lnTo>
                    <a:pt x="0" y="64871"/>
                  </a:lnTo>
                  <a:lnTo>
                    <a:pt x="1676" y="66205"/>
                  </a:lnTo>
                  <a:lnTo>
                    <a:pt x="3530" y="67398"/>
                  </a:lnTo>
                  <a:lnTo>
                    <a:pt x="180009" y="243827"/>
                  </a:lnTo>
                  <a:lnTo>
                    <a:pt x="3441" y="420344"/>
                  </a:lnTo>
                  <a:lnTo>
                    <a:pt x="1905" y="422033"/>
                  </a:lnTo>
                  <a:lnTo>
                    <a:pt x="1333" y="422630"/>
                  </a:lnTo>
                  <a:lnTo>
                    <a:pt x="65557" y="486854"/>
                  </a:lnTo>
                  <a:lnTo>
                    <a:pt x="307898" y="244017"/>
                  </a:lnTo>
                  <a:lnTo>
                    <a:pt x="64846" y="0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6525232" y="6680984"/>
              <a:ext cx="217170" cy="217170"/>
            </a:xfrm>
            <a:custGeom>
              <a:avLst/>
              <a:gdLst/>
              <a:ahLst/>
              <a:cxnLst/>
              <a:rect l="l" t="t" r="r" b="b"/>
              <a:pathLst>
                <a:path w="217170" h="217170">
                  <a:moveTo>
                    <a:pt x="108204" y="0"/>
                  </a:moveTo>
                  <a:lnTo>
                    <a:pt x="0" y="108267"/>
                  </a:lnTo>
                  <a:lnTo>
                    <a:pt x="108381" y="216788"/>
                  </a:lnTo>
                  <a:lnTo>
                    <a:pt x="216611" y="108483"/>
                  </a:lnTo>
                  <a:lnTo>
                    <a:pt x="108204" y="0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5296588" y="6407494"/>
              <a:ext cx="660400" cy="660400"/>
            </a:xfrm>
            <a:custGeom>
              <a:avLst/>
              <a:gdLst/>
              <a:ahLst/>
              <a:cxnLst/>
              <a:rect l="l" t="t" r="r" b="b"/>
              <a:pathLst>
                <a:path w="660400" h="660400">
                  <a:moveTo>
                    <a:pt x="329933" y="0"/>
                  </a:moveTo>
                  <a:lnTo>
                    <a:pt x="281180" y="3577"/>
                  </a:lnTo>
                  <a:lnTo>
                    <a:pt x="234647" y="13968"/>
                  </a:lnTo>
                  <a:lnTo>
                    <a:pt x="190846" y="30664"/>
                  </a:lnTo>
                  <a:lnTo>
                    <a:pt x="150285" y="53153"/>
                  </a:lnTo>
                  <a:lnTo>
                    <a:pt x="113476" y="80926"/>
                  </a:lnTo>
                  <a:lnTo>
                    <a:pt x="80930" y="113471"/>
                  </a:lnTo>
                  <a:lnTo>
                    <a:pt x="53156" y="150280"/>
                  </a:lnTo>
                  <a:lnTo>
                    <a:pt x="30666" y="190840"/>
                  </a:lnTo>
                  <a:lnTo>
                    <a:pt x="13969" y="234643"/>
                  </a:lnTo>
                  <a:lnTo>
                    <a:pt x="3577" y="281177"/>
                  </a:lnTo>
                  <a:lnTo>
                    <a:pt x="0" y="329933"/>
                  </a:lnTo>
                  <a:lnTo>
                    <a:pt x="3577" y="378688"/>
                  </a:lnTo>
                  <a:lnTo>
                    <a:pt x="13969" y="425223"/>
                  </a:lnTo>
                  <a:lnTo>
                    <a:pt x="30666" y="469025"/>
                  </a:lnTo>
                  <a:lnTo>
                    <a:pt x="53156" y="509586"/>
                  </a:lnTo>
                  <a:lnTo>
                    <a:pt x="80930" y="546394"/>
                  </a:lnTo>
                  <a:lnTo>
                    <a:pt x="113476" y="578940"/>
                  </a:lnTo>
                  <a:lnTo>
                    <a:pt x="150285" y="606712"/>
                  </a:lnTo>
                  <a:lnTo>
                    <a:pt x="190846" y="629202"/>
                  </a:lnTo>
                  <a:lnTo>
                    <a:pt x="234647" y="645897"/>
                  </a:lnTo>
                  <a:lnTo>
                    <a:pt x="281180" y="656289"/>
                  </a:lnTo>
                  <a:lnTo>
                    <a:pt x="329933" y="659866"/>
                  </a:lnTo>
                  <a:lnTo>
                    <a:pt x="378688" y="656289"/>
                  </a:lnTo>
                  <a:lnTo>
                    <a:pt x="425223" y="645897"/>
                  </a:lnTo>
                  <a:lnTo>
                    <a:pt x="469025" y="629202"/>
                  </a:lnTo>
                  <a:lnTo>
                    <a:pt x="509586" y="606712"/>
                  </a:lnTo>
                  <a:lnTo>
                    <a:pt x="546394" y="578940"/>
                  </a:lnTo>
                  <a:lnTo>
                    <a:pt x="578940" y="546394"/>
                  </a:lnTo>
                  <a:lnTo>
                    <a:pt x="606712" y="509586"/>
                  </a:lnTo>
                  <a:lnTo>
                    <a:pt x="629202" y="469025"/>
                  </a:lnTo>
                  <a:lnTo>
                    <a:pt x="645897" y="425223"/>
                  </a:lnTo>
                  <a:lnTo>
                    <a:pt x="656289" y="378688"/>
                  </a:lnTo>
                  <a:lnTo>
                    <a:pt x="659866" y="329933"/>
                  </a:lnTo>
                  <a:lnTo>
                    <a:pt x="656289" y="281177"/>
                  </a:lnTo>
                  <a:lnTo>
                    <a:pt x="645897" y="234643"/>
                  </a:lnTo>
                  <a:lnTo>
                    <a:pt x="629202" y="190840"/>
                  </a:lnTo>
                  <a:lnTo>
                    <a:pt x="606712" y="150280"/>
                  </a:lnTo>
                  <a:lnTo>
                    <a:pt x="578940" y="113471"/>
                  </a:lnTo>
                  <a:lnTo>
                    <a:pt x="546394" y="80926"/>
                  </a:lnTo>
                  <a:lnTo>
                    <a:pt x="509586" y="53153"/>
                  </a:lnTo>
                  <a:lnTo>
                    <a:pt x="469025" y="30664"/>
                  </a:lnTo>
                  <a:lnTo>
                    <a:pt x="425223" y="13968"/>
                  </a:lnTo>
                  <a:lnTo>
                    <a:pt x="378688" y="3577"/>
                  </a:lnTo>
                  <a:lnTo>
                    <a:pt x="329933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5430264" y="6542361"/>
              <a:ext cx="393065" cy="390525"/>
            </a:xfrm>
            <a:custGeom>
              <a:avLst/>
              <a:gdLst/>
              <a:ahLst/>
              <a:cxnLst/>
              <a:rect l="l" t="t" r="r" b="b"/>
              <a:pathLst>
                <a:path w="393064" h="390525">
                  <a:moveTo>
                    <a:pt x="343941" y="389996"/>
                  </a:moveTo>
                  <a:lnTo>
                    <a:pt x="229139" y="389996"/>
                  </a:lnTo>
                  <a:lnTo>
                    <a:pt x="343065" y="390131"/>
                  </a:lnTo>
                  <a:lnTo>
                    <a:pt x="343941" y="389996"/>
                  </a:lnTo>
                  <a:close/>
                </a:path>
                <a:path w="393064" h="390525">
                  <a:moveTo>
                    <a:pt x="49504" y="0"/>
                  </a:moveTo>
                  <a:lnTo>
                    <a:pt x="5215" y="26721"/>
                  </a:lnTo>
                  <a:lnTo>
                    <a:pt x="558" y="43395"/>
                  </a:lnTo>
                  <a:lnTo>
                    <a:pt x="203" y="43942"/>
                  </a:lnTo>
                  <a:lnTo>
                    <a:pt x="0" y="44500"/>
                  </a:lnTo>
                  <a:lnTo>
                    <a:pt x="0" y="345363"/>
                  </a:lnTo>
                  <a:lnTo>
                    <a:pt x="368" y="347294"/>
                  </a:lnTo>
                  <a:lnTo>
                    <a:pt x="698" y="349224"/>
                  </a:lnTo>
                  <a:lnTo>
                    <a:pt x="31962" y="387180"/>
                  </a:lnTo>
                  <a:lnTo>
                    <a:pt x="65470" y="390063"/>
                  </a:lnTo>
                  <a:lnTo>
                    <a:pt x="343941" y="389996"/>
                  </a:lnTo>
                  <a:lnTo>
                    <a:pt x="382775" y="370977"/>
                  </a:lnTo>
                  <a:lnTo>
                    <a:pt x="392372" y="336232"/>
                  </a:lnTo>
                  <a:lnTo>
                    <a:pt x="55829" y="336232"/>
                  </a:lnTo>
                  <a:lnTo>
                    <a:pt x="55829" y="55118"/>
                  </a:lnTo>
                  <a:lnTo>
                    <a:pt x="392483" y="55118"/>
                  </a:lnTo>
                  <a:lnTo>
                    <a:pt x="392480" y="49225"/>
                  </a:lnTo>
                  <a:lnTo>
                    <a:pt x="388760" y="29596"/>
                  </a:lnTo>
                  <a:lnTo>
                    <a:pt x="378482" y="14038"/>
                  </a:lnTo>
                  <a:lnTo>
                    <a:pt x="362912" y="3792"/>
                  </a:lnTo>
                  <a:lnTo>
                    <a:pt x="343384" y="113"/>
                  </a:lnTo>
                  <a:lnTo>
                    <a:pt x="147443" y="113"/>
                  </a:lnTo>
                  <a:lnTo>
                    <a:pt x="49504" y="0"/>
                  </a:lnTo>
                  <a:close/>
                </a:path>
                <a:path w="393064" h="390525">
                  <a:moveTo>
                    <a:pt x="392483" y="55118"/>
                  </a:moveTo>
                  <a:lnTo>
                    <a:pt x="338607" y="55118"/>
                  </a:lnTo>
                  <a:lnTo>
                    <a:pt x="338607" y="336232"/>
                  </a:lnTo>
                  <a:lnTo>
                    <a:pt x="392372" y="336232"/>
                  </a:lnTo>
                  <a:lnTo>
                    <a:pt x="392449" y="292207"/>
                  </a:lnTo>
                  <a:lnTo>
                    <a:pt x="392483" y="55118"/>
                  </a:lnTo>
                  <a:close/>
                </a:path>
                <a:path w="393064" h="390525">
                  <a:moveTo>
                    <a:pt x="343319" y="101"/>
                  </a:moveTo>
                  <a:lnTo>
                    <a:pt x="147443" y="113"/>
                  </a:lnTo>
                  <a:lnTo>
                    <a:pt x="343384" y="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5504369" y="6632749"/>
              <a:ext cx="255008" cy="2382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9050026" y="6407494"/>
              <a:ext cx="660400" cy="660400"/>
            </a:xfrm>
            <a:custGeom>
              <a:avLst/>
              <a:gdLst/>
              <a:ahLst/>
              <a:cxnLst/>
              <a:rect l="l" t="t" r="r" b="b"/>
              <a:pathLst>
                <a:path w="660400" h="660400">
                  <a:moveTo>
                    <a:pt x="329933" y="0"/>
                  </a:moveTo>
                  <a:lnTo>
                    <a:pt x="281180" y="3577"/>
                  </a:lnTo>
                  <a:lnTo>
                    <a:pt x="234647" y="13968"/>
                  </a:lnTo>
                  <a:lnTo>
                    <a:pt x="190846" y="30664"/>
                  </a:lnTo>
                  <a:lnTo>
                    <a:pt x="150285" y="53153"/>
                  </a:lnTo>
                  <a:lnTo>
                    <a:pt x="113476" y="80926"/>
                  </a:lnTo>
                  <a:lnTo>
                    <a:pt x="80930" y="113471"/>
                  </a:lnTo>
                  <a:lnTo>
                    <a:pt x="53156" y="150280"/>
                  </a:lnTo>
                  <a:lnTo>
                    <a:pt x="30666" y="190840"/>
                  </a:lnTo>
                  <a:lnTo>
                    <a:pt x="13969" y="234643"/>
                  </a:lnTo>
                  <a:lnTo>
                    <a:pt x="3577" y="281177"/>
                  </a:lnTo>
                  <a:lnTo>
                    <a:pt x="0" y="329933"/>
                  </a:lnTo>
                  <a:lnTo>
                    <a:pt x="3577" y="378688"/>
                  </a:lnTo>
                  <a:lnTo>
                    <a:pt x="13969" y="425223"/>
                  </a:lnTo>
                  <a:lnTo>
                    <a:pt x="30666" y="469025"/>
                  </a:lnTo>
                  <a:lnTo>
                    <a:pt x="53156" y="509586"/>
                  </a:lnTo>
                  <a:lnTo>
                    <a:pt x="80930" y="546394"/>
                  </a:lnTo>
                  <a:lnTo>
                    <a:pt x="113476" y="578940"/>
                  </a:lnTo>
                  <a:lnTo>
                    <a:pt x="150285" y="606712"/>
                  </a:lnTo>
                  <a:lnTo>
                    <a:pt x="190846" y="629202"/>
                  </a:lnTo>
                  <a:lnTo>
                    <a:pt x="234647" y="645897"/>
                  </a:lnTo>
                  <a:lnTo>
                    <a:pt x="281180" y="656289"/>
                  </a:lnTo>
                  <a:lnTo>
                    <a:pt x="329933" y="659866"/>
                  </a:lnTo>
                  <a:lnTo>
                    <a:pt x="378688" y="656289"/>
                  </a:lnTo>
                  <a:lnTo>
                    <a:pt x="425223" y="645897"/>
                  </a:lnTo>
                  <a:lnTo>
                    <a:pt x="469025" y="629202"/>
                  </a:lnTo>
                  <a:lnTo>
                    <a:pt x="509586" y="606712"/>
                  </a:lnTo>
                  <a:lnTo>
                    <a:pt x="546394" y="578940"/>
                  </a:lnTo>
                  <a:lnTo>
                    <a:pt x="578940" y="546394"/>
                  </a:lnTo>
                  <a:lnTo>
                    <a:pt x="606712" y="509586"/>
                  </a:lnTo>
                  <a:lnTo>
                    <a:pt x="629202" y="469025"/>
                  </a:lnTo>
                  <a:lnTo>
                    <a:pt x="645897" y="425223"/>
                  </a:lnTo>
                  <a:lnTo>
                    <a:pt x="656289" y="378688"/>
                  </a:lnTo>
                  <a:lnTo>
                    <a:pt x="659866" y="329933"/>
                  </a:lnTo>
                  <a:lnTo>
                    <a:pt x="656289" y="281177"/>
                  </a:lnTo>
                  <a:lnTo>
                    <a:pt x="645897" y="234643"/>
                  </a:lnTo>
                  <a:lnTo>
                    <a:pt x="629202" y="190840"/>
                  </a:lnTo>
                  <a:lnTo>
                    <a:pt x="606712" y="150280"/>
                  </a:lnTo>
                  <a:lnTo>
                    <a:pt x="578940" y="113471"/>
                  </a:lnTo>
                  <a:lnTo>
                    <a:pt x="546394" y="80926"/>
                  </a:lnTo>
                  <a:lnTo>
                    <a:pt x="509586" y="53153"/>
                  </a:lnTo>
                  <a:lnTo>
                    <a:pt x="469025" y="30664"/>
                  </a:lnTo>
                  <a:lnTo>
                    <a:pt x="425223" y="13968"/>
                  </a:lnTo>
                  <a:lnTo>
                    <a:pt x="378688" y="3577"/>
                  </a:lnTo>
                  <a:lnTo>
                    <a:pt x="329933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9404342" y="6703232"/>
              <a:ext cx="180234" cy="18644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9175346" y="6726227"/>
              <a:ext cx="79787" cy="797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9215386" y="6585176"/>
              <a:ext cx="334010" cy="208915"/>
            </a:xfrm>
            <a:custGeom>
              <a:avLst/>
              <a:gdLst/>
              <a:ahLst/>
              <a:cxnLst/>
              <a:rect l="l" t="t" r="r" b="b"/>
              <a:pathLst>
                <a:path w="334009" h="208914">
                  <a:moveTo>
                    <a:pt x="310299" y="0"/>
                  </a:moveTo>
                  <a:lnTo>
                    <a:pt x="0" y="108711"/>
                  </a:lnTo>
                  <a:lnTo>
                    <a:pt x="66700" y="208457"/>
                  </a:lnTo>
                  <a:lnTo>
                    <a:pt x="187706" y="165392"/>
                  </a:lnTo>
                  <a:lnTo>
                    <a:pt x="182676" y="159270"/>
                  </a:lnTo>
                  <a:lnTo>
                    <a:pt x="179590" y="151460"/>
                  </a:lnTo>
                  <a:lnTo>
                    <a:pt x="201455" y="109836"/>
                  </a:lnTo>
                  <a:lnTo>
                    <a:pt x="215392" y="107010"/>
                  </a:lnTo>
                  <a:lnTo>
                    <a:pt x="317472" y="107010"/>
                  </a:lnTo>
                  <a:lnTo>
                    <a:pt x="333857" y="59931"/>
                  </a:lnTo>
                  <a:lnTo>
                    <a:pt x="310299" y="0"/>
                  </a:lnTo>
                  <a:close/>
                </a:path>
                <a:path w="334009" h="208914">
                  <a:moveTo>
                    <a:pt x="317472" y="107010"/>
                  </a:moveTo>
                  <a:lnTo>
                    <a:pt x="215392" y="107010"/>
                  </a:lnTo>
                  <a:lnTo>
                    <a:pt x="229324" y="109836"/>
                  </a:lnTo>
                  <a:lnTo>
                    <a:pt x="240701" y="117505"/>
                  </a:lnTo>
                  <a:lnTo>
                    <a:pt x="248405" y="128886"/>
                  </a:lnTo>
                  <a:lnTo>
                    <a:pt x="251256" y="142811"/>
                  </a:lnTo>
                  <a:lnTo>
                    <a:pt x="312597" y="121018"/>
                  </a:lnTo>
                  <a:lnTo>
                    <a:pt x="317472" y="107010"/>
                  </a:lnTo>
                  <a:close/>
                </a:path>
              </a:pathLst>
            </a:custGeom>
            <a:solidFill>
              <a:srgbClr val="F5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 txBox="1"/>
            <p:nvPr/>
          </p:nvSpPr>
          <p:spPr>
            <a:xfrm>
              <a:off x="9218470" y="7079204"/>
              <a:ext cx="448003" cy="15533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ru-RU">
                  <a:latin typeface="Myriad Pro"/>
                  <a:cs typeface="Myriad Pro"/>
                </a:rPr>
                <a:t>Видео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28" name="object 428"/>
            <p:cNvSpPr txBox="1"/>
            <p:nvPr/>
          </p:nvSpPr>
          <p:spPr>
            <a:xfrm>
              <a:off x="8221172" y="7079204"/>
              <a:ext cx="817146" cy="13868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ru-RU" sz="1600">
                  <a:latin typeface="Myriad Pro"/>
                  <a:cs typeface="Myriad Pro"/>
                </a:rPr>
                <a:t>Посетители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429" name="object 429"/>
            <p:cNvSpPr txBox="1"/>
            <p:nvPr/>
          </p:nvSpPr>
          <p:spPr>
            <a:xfrm>
              <a:off x="7618510" y="7079204"/>
              <a:ext cx="523123" cy="15533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ru-RU">
                  <a:latin typeface="Myriad Pro"/>
                  <a:cs typeface="Myriad Pro"/>
                </a:rPr>
                <a:t>Отель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30" name="object 430"/>
            <p:cNvSpPr txBox="1"/>
            <p:nvPr/>
          </p:nvSpPr>
          <p:spPr>
            <a:xfrm>
              <a:off x="5401149" y="7079250"/>
              <a:ext cx="460598" cy="15533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ru-RU" dirty="0">
                  <a:latin typeface="Myriad Pro"/>
                  <a:cs typeface="Myriad Pro"/>
                </a:rPr>
                <a:t>Лифт</a:t>
              </a:r>
              <a:endParaRPr lang="ru-RU" dirty="0">
                <a:latin typeface="Myriad Pro"/>
                <a:cs typeface="Myriad Pro"/>
              </a:endParaRPr>
            </a:p>
          </p:txBody>
        </p:sp>
        <p:sp>
          <p:nvSpPr>
            <p:cNvPr id="431" name="object 431"/>
            <p:cNvSpPr/>
            <p:nvPr/>
          </p:nvSpPr>
          <p:spPr>
            <a:xfrm>
              <a:off x="8239421" y="6407494"/>
              <a:ext cx="660400" cy="660400"/>
            </a:xfrm>
            <a:custGeom>
              <a:avLst/>
              <a:gdLst/>
              <a:ahLst/>
              <a:cxnLst/>
              <a:rect l="l" t="t" r="r" b="b"/>
              <a:pathLst>
                <a:path w="660400" h="660400">
                  <a:moveTo>
                    <a:pt x="329933" y="0"/>
                  </a:moveTo>
                  <a:lnTo>
                    <a:pt x="281180" y="3577"/>
                  </a:lnTo>
                  <a:lnTo>
                    <a:pt x="234647" y="13968"/>
                  </a:lnTo>
                  <a:lnTo>
                    <a:pt x="190846" y="30664"/>
                  </a:lnTo>
                  <a:lnTo>
                    <a:pt x="150285" y="53153"/>
                  </a:lnTo>
                  <a:lnTo>
                    <a:pt x="113476" y="80926"/>
                  </a:lnTo>
                  <a:lnTo>
                    <a:pt x="80930" y="113471"/>
                  </a:lnTo>
                  <a:lnTo>
                    <a:pt x="53156" y="150280"/>
                  </a:lnTo>
                  <a:lnTo>
                    <a:pt x="30666" y="190840"/>
                  </a:lnTo>
                  <a:lnTo>
                    <a:pt x="13969" y="234643"/>
                  </a:lnTo>
                  <a:lnTo>
                    <a:pt x="3577" y="281177"/>
                  </a:lnTo>
                  <a:lnTo>
                    <a:pt x="0" y="329933"/>
                  </a:lnTo>
                  <a:lnTo>
                    <a:pt x="3577" y="378688"/>
                  </a:lnTo>
                  <a:lnTo>
                    <a:pt x="13969" y="425223"/>
                  </a:lnTo>
                  <a:lnTo>
                    <a:pt x="30666" y="469025"/>
                  </a:lnTo>
                  <a:lnTo>
                    <a:pt x="53156" y="509586"/>
                  </a:lnTo>
                  <a:lnTo>
                    <a:pt x="80930" y="546394"/>
                  </a:lnTo>
                  <a:lnTo>
                    <a:pt x="113476" y="578940"/>
                  </a:lnTo>
                  <a:lnTo>
                    <a:pt x="150285" y="606712"/>
                  </a:lnTo>
                  <a:lnTo>
                    <a:pt x="190846" y="629202"/>
                  </a:lnTo>
                  <a:lnTo>
                    <a:pt x="234647" y="645897"/>
                  </a:lnTo>
                  <a:lnTo>
                    <a:pt x="281180" y="656289"/>
                  </a:lnTo>
                  <a:lnTo>
                    <a:pt x="329933" y="659866"/>
                  </a:lnTo>
                  <a:lnTo>
                    <a:pt x="378688" y="656289"/>
                  </a:lnTo>
                  <a:lnTo>
                    <a:pt x="425223" y="645897"/>
                  </a:lnTo>
                  <a:lnTo>
                    <a:pt x="469025" y="629202"/>
                  </a:lnTo>
                  <a:lnTo>
                    <a:pt x="509586" y="606712"/>
                  </a:lnTo>
                  <a:lnTo>
                    <a:pt x="546394" y="578940"/>
                  </a:lnTo>
                  <a:lnTo>
                    <a:pt x="578940" y="546394"/>
                  </a:lnTo>
                  <a:lnTo>
                    <a:pt x="606712" y="509586"/>
                  </a:lnTo>
                  <a:lnTo>
                    <a:pt x="629202" y="469025"/>
                  </a:lnTo>
                  <a:lnTo>
                    <a:pt x="645897" y="425223"/>
                  </a:lnTo>
                  <a:lnTo>
                    <a:pt x="656289" y="378688"/>
                  </a:lnTo>
                  <a:lnTo>
                    <a:pt x="659866" y="329933"/>
                  </a:lnTo>
                  <a:lnTo>
                    <a:pt x="656289" y="281177"/>
                  </a:lnTo>
                  <a:lnTo>
                    <a:pt x="645897" y="234643"/>
                  </a:lnTo>
                  <a:lnTo>
                    <a:pt x="629202" y="190840"/>
                  </a:lnTo>
                  <a:lnTo>
                    <a:pt x="606712" y="150280"/>
                  </a:lnTo>
                  <a:lnTo>
                    <a:pt x="578940" y="113471"/>
                  </a:lnTo>
                  <a:lnTo>
                    <a:pt x="546394" y="80926"/>
                  </a:lnTo>
                  <a:lnTo>
                    <a:pt x="509586" y="53153"/>
                  </a:lnTo>
                  <a:lnTo>
                    <a:pt x="469025" y="30664"/>
                  </a:lnTo>
                  <a:lnTo>
                    <a:pt x="425223" y="13968"/>
                  </a:lnTo>
                  <a:lnTo>
                    <a:pt x="378688" y="3577"/>
                  </a:lnTo>
                  <a:lnTo>
                    <a:pt x="329933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8381183" y="6532345"/>
              <a:ext cx="376555" cy="410209"/>
            </a:xfrm>
            <a:custGeom>
              <a:avLst/>
              <a:gdLst/>
              <a:ahLst/>
              <a:cxnLst/>
              <a:rect l="l" t="t" r="r" b="b"/>
              <a:pathLst>
                <a:path w="376554" h="410210">
                  <a:moveTo>
                    <a:pt x="348805" y="134353"/>
                  </a:moveTo>
                  <a:lnTo>
                    <a:pt x="284835" y="134353"/>
                  </a:lnTo>
                  <a:lnTo>
                    <a:pt x="285800" y="138252"/>
                  </a:lnTo>
                  <a:lnTo>
                    <a:pt x="286334" y="142328"/>
                  </a:lnTo>
                  <a:lnTo>
                    <a:pt x="286334" y="267716"/>
                  </a:lnTo>
                  <a:lnTo>
                    <a:pt x="274154" y="267716"/>
                  </a:lnTo>
                  <a:lnTo>
                    <a:pt x="274154" y="379539"/>
                  </a:lnTo>
                  <a:lnTo>
                    <a:pt x="305650" y="379539"/>
                  </a:lnTo>
                  <a:lnTo>
                    <a:pt x="305650" y="283794"/>
                  </a:lnTo>
                  <a:lnTo>
                    <a:pt x="343026" y="283794"/>
                  </a:lnTo>
                  <a:lnTo>
                    <a:pt x="343026" y="184823"/>
                  </a:lnTo>
                  <a:lnTo>
                    <a:pt x="376351" y="184823"/>
                  </a:lnTo>
                  <a:lnTo>
                    <a:pt x="376351" y="161912"/>
                  </a:lnTo>
                  <a:lnTo>
                    <a:pt x="374181" y="151208"/>
                  </a:lnTo>
                  <a:lnTo>
                    <a:pt x="368269" y="142446"/>
                  </a:lnTo>
                  <a:lnTo>
                    <a:pt x="359512" y="136526"/>
                  </a:lnTo>
                  <a:lnTo>
                    <a:pt x="348805" y="134353"/>
                  </a:lnTo>
                  <a:close/>
                </a:path>
                <a:path w="376554" h="410210">
                  <a:moveTo>
                    <a:pt x="343026" y="283794"/>
                  </a:moveTo>
                  <a:lnTo>
                    <a:pt x="312267" y="283794"/>
                  </a:lnTo>
                  <a:lnTo>
                    <a:pt x="312267" y="379539"/>
                  </a:lnTo>
                  <a:lnTo>
                    <a:pt x="343026" y="379539"/>
                  </a:lnTo>
                  <a:lnTo>
                    <a:pt x="343026" y="283794"/>
                  </a:lnTo>
                  <a:close/>
                </a:path>
                <a:path w="376554" h="410210">
                  <a:moveTo>
                    <a:pt x="376351" y="184823"/>
                  </a:moveTo>
                  <a:lnTo>
                    <a:pt x="347789" y="184823"/>
                  </a:lnTo>
                  <a:lnTo>
                    <a:pt x="347789" y="247802"/>
                  </a:lnTo>
                  <a:lnTo>
                    <a:pt x="376351" y="247802"/>
                  </a:lnTo>
                  <a:lnTo>
                    <a:pt x="376351" y="184823"/>
                  </a:lnTo>
                  <a:close/>
                </a:path>
                <a:path w="376554" h="410210">
                  <a:moveTo>
                    <a:pt x="88557" y="184823"/>
                  </a:moveTo>
                  <a:lnTo>
                    <a:pt x="32765" y="184823"/>
                  </a:lnTo>
                  <a:lnTo>
                    <a:pt x="32765" y="379539"/>
                  </a:lnTo>
                  <a:lnTo>
                    <a:pt x="64236" y="379539"/>
                  </a:lnTo>
                  <a:lnTo>
                    <a:pt x="64236" y="283794"/>
                  </a:lnTo>
                  <a:lnTo>
                    <a:pt x="101638" y="283794"/>
                  </a:lnTo>
                  <a:lnTo>
                    <a:pt x="101638" y="267716"/>
                  </a:lnTo>
                  <a:lnTo>
                    <a:pt x="88557" y="267716"/>
                  </a:lnTo>
                  <a:lnTo>
                    <a:pt x="88557" y="184823"/>
                  </a:lnTo>
                  <a:close/>
                </a:path>
                <a:path w="376554" h="410210">
                  <a:moveTo>
                    <a:pt x="101638" y="283794"/>
                  </a:moveTo>
                  <a:lnTo>
                    <a:pt x="70853" y="283794"/>
                  </a:lnTo>
                  <a:lnTo>
                    <a:pt x="70853" y="379539"/>
                  </a:lnTo>
                  <a:lnTo>
                    <a:pt x="101638" y="379539"/>
                  </a:lnTo>
                  <a:lnTo>
                    <a:pt x="101638" y="283794"/>
                  </a:lnTo>
                  <a:close/>
                </a:path>
                <a:path w="376554" h="410210">
                  <a:moveTo>
                    <a:pt x="90042" y="134353"/>
                  </a:moveTo>
                  <a:lnTo>
                    <a:pt x="27546" y="134353"/>
                  </a:lnTo>
                  <a:lnTo>
                    <a:pt x="16855" y="136526"/>
                  </a:lnTo>
                  <a:lnTo>
                    <a:pt x="8096" y="142446"/>
                  </a:lnTo>
                  <a:lnTo>
                    <a:pt x="2175" y="151208"/>
                  </a:lnTo>
                  <a:lnTo>
                    <a:pt x="0" y="161912"/>
                  </a:lnTo>
                  <a:lnTo>
                    <a:pt x="0" y="247802"/>
                  </a:lnTo>
                  <a:lnTo>
                    <a:pt x="27978" y="247802"/>
                  </a:lnTo>
                  <a:lnTo>
                    <a:pt x="27978" y="184823"/>
                  </a:lnTo>
                  <a:lnTo>
                    <a:pt x="88557" y="184823"/>
                  </a:lnTo>
                  <a:lnTo>
                    <a:pt x="88557" y="142328"/>
                  </a:lnTo>
                  <a:lnTo>
                    <a:pt x="89090" y="138252"/>
                  </a:lnTo>
                  <a:lnTo>
                    <a:pt x="90042" y="134353"/>
                  </a:lnTo>
                  <a:close/>
                </a:path>
                <a:path w="376554" h="410210">
                  <a:moveTo>
                    <a:pt x="228803" y="174294"/>
                  </a:moveTo>
                  <a:lnTo>
                    <a:pt x="145376" y="174294"/>
                  </a:lnTo>
                  <a:lnTo>
                    <a:pt x="145376" y="410171"/>
                  </a:lnTo>
                  <a:lnTo>
                    <a:pt x="183502" y="410171"/>
                  </a:lnTo>
                  <a:lnTo>
                    <a:pt x="183502" y="294182"/>
                  </a:lnTo>
                  <a:lnTo>
                    <a:pt x="228803" y="294182"/>
                  </a:lnTo>
                  <a:lnTo>
                    <a:pt x="228803" y="174294"/>
                  </a:lnTo>
                  <a:close/>
                </a:path>
                <a:path w="376554" h="410210">
                  <a:moveTo>
                    <a:pt x="228803" y="294182"/>
                  </a:moveTo>
                  <a:lnTo>
                    <a:pt x="191541" y="294182"/>
                  </a:lnTo>
                  <a:lnTo>
                    <a:pt x="191541" y="410171"/>
                  </a:lnTo>
                  <a:lnTo>
                    <a:pt x="228803" y="410171"/>
                  </a:lnTo>
                  <a:lnTo>
                    <a:pt x="228803" y="294182"/>
                  </a:lnTo>
                  <a:close/>
                </a:path>
                <a:path w="376554" h="410210">
                  <a:moveTo>
                    <a:pt x="235800" y="113144"/>
                  </a:moveTo>
                  <a:lnTo>
                    <a:pt x="139064" y="113144"/>
                  </a:lnTo>
                  <a:lnTo>
                    <a:pt x="126111" y="115776"/>
                  </a:lnTo>
                  <a:lnTo>
                    <a:pt x="115493" y="122945"/>
                  </a:lnTo>
                  <a:lnTo>
                    <a:pt x="108314" y="133557"/>
                  </a:lnTo>
                  <a:lnTo>
                    <a:pt x="105676" y="146519"/>
                  </a:lnTo>
                  <a:lnTo>
                    <a:pt x="105676" y="250583"/>
                  </a:lnTo>
                  <a:lnTo>
                    <a:pt x="139598" y="250583"/>
                  </a:lnTo>
                  <a:lnTo>
                    <a:pt x="139598" y="174294"/>
                  </a:lnTo>
                  <a:lnTo>
                    <a:pt x="269189" y="174294"/>
                  </a:lnTo>
                  <a:lnTo>
                    <a:pt x="269189" y="146519"/>
                  </a:lnTo>
                  <a:lnTo>
                    <a:pt x="266554" y="133557"/>
                  </a:lnTo>
                  <a:lnTo>
                    <a:pt x="259381" y="122945"/>
                  </a:lnTo>
                  <a:lnTo>
                    <a:pt x="248765" y="115776"/>
                  </a:lnTo>
                  <a:lnTo>
                    <a:pt x="235800" y="113144"/>
                  </a:lnTo>
                  <a:close/>
                </a:path>
                <a:path w="376554" h="410210">
                  <a:moveTo>
                    <a:pt x="269189" y="174294"/>
                  </a:moveTo>
                  <a:lnTo>
                    <a:pt x="234594" y="174294"/>
                  </a:lnTo>
                  <a:lnTo>
                    <a:pt x="234594" y="250583"/>
                  </a:lnTo>
                  <a:lnTo>
                    <a:pt x="269189" y="250583"/>
                  </a:lnTo>
                  <a:lnTo>
                    <a:pt x="269189" y="174294"/>
                  </a:lnTo>
                  <a:close/>
                </a:path>
                <a:path w="376554" h="410210">
                  <a:moveTo>
                    <a:pt x="67817" y="40970"/>
                  </a:moveTo>
                  <a:lnTo>
                    <a:pt x="50703" y="44424"/>
                  </a:lnTo>
                  <a:lnTo>
                    <a:pt x="36728" y="53844"/>
                  </a:lnTo>
                  <a:lnTo>
                    <a:pt x="27305" y="67812"/>
                  </a:lnTo>
                  <a:lnTo>
                    <a:pt x="23850" y="84912"/>
                  </a:lnTo>
                  <a:lnTo>
                    <a:pt x="27305" y="102026"/>
                  </a:lnTo>
                  <a:lnTo>
                    <a:pt x="36728" y="116001"/>
                  </a:lnTo>
                  <a:lnTo>
                    <a:pt x="50731" y="125429"/>
                  </a:lnTo>
                  <a:lnTo>
                    <a:pt x="67817" y="128879"/>
                  </a:lnTo>
                  <a:lnTo>
                    <a:pt x="76654" y="127987"/>
                  </a:lnTo>
                  <a:lnTo>
                    <a:pt x="84900" y="125424"/>
                  </a:lnTo>
                  <a:lnTo>
                    <a:pt x="92349" y="121384"/>
                  </a:lnTo>
                  <a:lnTo>
                    <a:pt x="98875" y="116001"/>
                  </a:lnTo>
                  <a:lnTo>
                    <a:pt x="100152" y="114312"/>
                  </a:lnTo>
                  <a:lnTo>
                    <a:pt x="101561" y="112687"/>
                  </a:lnTo>
                  <a:lnTo>
                    <a:pt x="111747" y="84912"/>
                  </a:lnTo>
                  <a:lnTo>
                    <a:pt x="108296" y="67812"/>
                  </a:lnTo>
                  <a:lnTo>
                    <a:pt x="98883" y="53844"/>
                  </a:lnTo>
                  <a:lnTo>
                    <a:pt x="84920" y="44424"/>
                  </a:lnTo>
                  <a:lnTo>
                    <a:pt x="67817" y="40970"/>
                  </a:lnTo>
                  <a:close/>
                </a:path>
                <a:path w="376554" h="410210">
                  <a:moveTo>
                    <a:pt x="309206" y="40970"/>
                  </a:moveTo>
                  <a:lnTo>
                    <a:pt x="292105" y="44424"/>
                  </a:lnTo>
                  <a:lnTo>
                    <a:pt x="278133" y="53844"/>
                  </a:lnTo>
                  <a:lnTo>
                    <a:pt x="268708" y="67812"/>
                  </a:lnTo>
                  <a:lnTo>
                    <a:pt x="265252" y="84912"/>
                  </a:lnTo>
                  <a:lnTo>
                    <a:pt x="268708" y="102026"/>
                  </a:lnTo>
                  <a:lnTo>
                    <a:pt x="278133" y="116001"/>
                  </a:lnTo>
                  <a:lnTo>
                    <a:pt x="292133" y="125429"/>
                  </a:lnTo>
                  <a:lnTo>
                    <a:pt x="309206" y="128879"/>
                  </a:lnTo>
                  <a:lnTo>
                    <a:pt x="326308" y="125424"/>
                  </a:lnTo>
                  <a:lnTo>
                    <a:pt x="340280" y="116001"/>
                  </a:lnTo>
                  <a:lnTo>
                    <a:pt x="349704" y="102026"/>
                  </a:lnTo>
                  <a:lnTo>
                    <a:pt x="353161" y="84912"/>
                  </a:lnTo>
                  <a:lnTo>
                    <a:pt x="349704" y="67812"/>
                  </a:lnTo>
                  <a:lnTo>
                    <a:pt x="340280" y="53844"/>
                  </a:lnTo>
                  <a:lnTo>
                    <a:pt x="326308" y="44424"/>
                  </a:lnTo>
                  <a:lnTo>
                    <a:pt x="309206" y="40970"/>
                  </a:lnTo>
                  <a:close/>
                </a:path>
                <a:path w="376554" h="410210">
                  <a:moveTo>
                    <a:pt x="187820" y="0"/>
                  </a:moveTo>
                  <a:lnTo>
                    <a:pt x="167111" y="4184"/>
                  </a:lnTo>
                  <a:lnTo>
                    <a:pt x="150191" y="15595"/>
                  </a:lnTo>
                  <a:lnTo>
                    <a:pt x="138780" y="32521"/>
                  </a:lnTo>
                  <a:lnTo>
                    <a:pt x="134594" y="53251"/>
                  </a:lnTo>
                  <a:lnTo>
                    <a:pt x="138780" y="73972"/>
                  </a:lnTo>
                  <a:lnTo>
                    <a:pt x="150191" y="90895"/>
                  </a:lnTo>
                  <a:lnTo>
                    <a:pt x="167111" y="102305"/>
                  </a:lnTo>
                  <a:lnTo>
                    <a:pt x="187820" y="106489"/>
                  </a:lnTo>
                  <a:lnTo>
                    <a:pt x="208558" y="102305"/>
                  </a:lnTo>
                  <a:lnTo>
                    <a:pt x="225493" y="90895"/>
                  </a:lnTo>
                  <a:lnTo>
                    <a:pt x="236910" y="73972"/>
                  </a:lnTo>
                  <a:lnTo>
                    <a:pt x="241096" y="53251"/>
                  </a:lnTo>
                  <a:lnTo>
                    <a:pt x="236910" y="32521"/>
                  </a:lnTo>
                  <a:lnTo>
                    <a:pt x="225493" y="15595"/>
                  </a:lnTo>
                  <a:lnTo>
                    <a:pt x="208558" y="4184"/>
                  </a:lnTo>
                  <a:lnTo>
                    <a:pt x="187820" y="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7440890" y="6407494"/>
              <a:ext cx="660400" cy="660400"/>
            </a:xfrm>
            <a:custGeom>
              <a:avLst/>
              <a:gdLst/>
              <a:ahLst/>
              <a:cxnLst/>
              <a:rect l="l" t="t" r="r" b="b"/>
              <a:pathLst>
                <a:path w="660400" h="660400">
                  <a:moveTo>
                    <a:pt x="329933" y="0"/>
                  </a:moveTo>
                  <a:lnTo>
                    <a:pt x="281180" y="3577"/>
                  </a:lnTo>
                  <a:lnTo>
                    <a:pt x="234647" y="13968"/>
                  </a:lnTo>
                  <a:lnTo>
                    <a:pt x="190846" y="30664"/>
                  </a:lnTo>
                  <a:lnTo>
                    <a:pt x="150285" y="53153"/>
                  </a:lnTo>
                  <a:lnTo>
                    <a:pt x="113476" y="80926"/>
                  </a:lnTo>
                  <a:lnTo>
                    <a:pt x="80930" y="113471"/>
                  </a:lnTo>
                  <a:lnTo>
                    <a:pt x="53156" y="150280"/>
                  </a:lnTo>
                  <a:lnTo>
                    <a:pt x="30666" y="190840"/>
                  </a:lnTo>
                  <a:lnTo>
                    <a:pt x="13969" y="234643"/>
                  </a:lnTo>
                  <a:lnTo>
                    <a:pt x="3577" y="281177"/>
                  </a:lnTo>
                  <a:lnTo>
                    <a:pt x="0" y="329933"/>
                  </a:lnTo>
                  <a:lnTo>
                    <a:pt x="3577" y="378688"/>
                  </a:lnTo>
                  <a:lnTo>
                    <a:pt x="13969" y="425223"/>
                  </a:lnTo>
                  <a:lnTo>
                    <a:pt x="30666" y="469025"/>
                  </a:lnTo>
                  <a:lnTo>
                    <a:pt x="53156" y="509586"/>
                  </a:lnTo>
                  <a:lnTo>
                    <a:pt x="80930" y="546394"/>
                  </a:lnTo>
                  <a:lnTo>
                    <a:pt x="113476" y="578940"/>
                  </a:lnTo>
                  <a:lnTo>
                    <a:pt x="150285" y="606712"/>
                  </a:lnTo>
                  <a:lnTo>
                    <a:pt x="190846" y="629202"/>
                  </a:lnTo>
                  <a:lnTo>
                    <a:pt x="234647" y="645897"/>
                  </a:lnTo>
                  <a:lnTo>
                    <a:pt x="281180" y="656289"/>
                  </a:lnTo>
                  <a:lnTo>
                    <a:pt x="329933" y="659866"/>
                  </a:lnTo>
                  <a:lnTo>
                    <a:pt x="378688" y="656289"/>
                  </a:lnTo>
                  <a:lnTo>
                    <a:pt x="425223" y="645897"/>
                  </a:lnTo>
                  <a:lnTo>
                    <a:pt x="469025" y="629202"/>
                  </a:lnTo>
                  <a:lnTo>
                    <a:pt x="509586" y="606712"/>
                  </a:lnTo>
                  <a:lnTo>
                    <a:pt x="546394" y="578940"/>
                  </a:lnTo>
                  <a:lnTo>
                    <a:pt x="578940" y="546394"/>
                  </a:lnTo>
                  <a:lnTo>
                    <a:pt x="606712" y="509586"/>
                  </a:lnTo>
                  <a:lnTo>
                    <a:pt x="629202" y="469025"/>
                  </a:lnTo>
                  <a:lnTo>
                    <a:pt x="645897" y="425223"/>
                  </a:lnTo>
                  <a:lnTo>
                    <a:pt x="656289" y="378688"/>
                  </a:lnTo>
                  <a:lnTo>
                    <a:pt x="659866" y="329933"/>
                  </a:lnTo>
                  <a:lnTo>
                    <a:pt x="656289" y="281177"/>
                  </a:lnTo>
                  <a:lnTo>
                    <a:pt x="645897" y="234643"/>
                  </a:lnTo>
                  <a:lnTo>
                    <a:pt x="629202" y="190840"/>
                  </a:lnTo>
                  <a:lnTo>
                    <a:pt x="606712" y="150280"/>
                  </a:lnTo>
                  <a:lnTo>
                    <a:pt x="578940" y="113471"/>
                  </a:lnTo>
                  <a:lnTo>
                    <a:pt x="546394" y="80926"/>
                  </a:lnTo>
                  <a:lnTo>
                    <a:pt x="509586" y="53153"/>
                  </a:lnTo>
                  <a:lnTo>
                    <a:pt x="469025" y="30664"/>
                  </a:lnTo>
                  <a:lnTo>
                    <a:pt x="425223" y="13968"/>
                  </a:lnTo>
                  <a:lnTo>
                    <a:pt x="378688" y="3577"/>
                  </a:lnTo>
                  <a:lnTo>
                    <a:pt x="329933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7630374" y="6585650"/>
              <a:ext cx="281305" cy="356870"/>
            </a:xfrm>
            <a:custGeom>
              <a:avLst/>
              <a:gdLst/>
              <a:ahLst/>
              <a:cxnLst/>
              <a:rect l="l" t="t" r="r" b="b"/>
              <a:pathLst>
                <a:path w="281304" h="356870">
                  <a:moveTo>
                    <a:pt x="73177" y="0"/>
                  </a:moveTo>
                  <a:lnTo>
                    <a:pt x="6032" y="0"/>
                  </a:lnTo>
                  <a:lnTo>
                    <a:pt x="0" y="6349"/>
                  </a:lnTo>
                  <a:lnTo>
                    <a:pt x="130" y="273049"/>
                  </a:lnTo>
                  <a:lnTo>
                    <a:pt x="12" y="349249"/>
                  </a:lnTo>
                  <a:lnTo>
                    <a:pt x="2552" y="354329"/>
                  </a:lnTo>
                  <a:lnTo>
                    <a:pt x="10058" y="356869"/>
                  </a:lnTo>
                  <a:lnTo>
                    <a:pt x="97853" y="356869"/>
                  </a:lnTo>
                  <a:lnTo>
                    <a:pt x="97577" y="326389"/>
                  </a:lnTo>
                  <a:lnTo>
                    <a:pt x="97456" y="306069"/>
                  </a:lnTo>
                  <a:lnTo>
                    <a:pt x="44818" y="306069"/>
                  </a:lnTo>
                  <a:lnTo>
                    <a:pt x="34671" y="304799"/>
                  </a:lnTo>
                  <a:lnTo>
                    <a:pt x="32423" y="302259"/>
                  </a:lnTo>
                  <a:lnTo>
                    <a:pt x="32042" y="295909"/>
                  </a:lnTo>
                  <a:lnTo>
                    <a:pt x="32067" y="289559"/>
                  </a:lnTo>
                  <a:lnTo>
                    <a:pt x="32067" y="287019"/>
                  </a:lnTo>
                  <a:lnTo>
                    <a:pt x="31940" y="284479"/>
                  </a:lnTo>
                  <a:lnTo>
                    <a:pt x="32410" y="276859"/>
                  </a:lnTo>
                  <a:lnTo>
                    <a:pt x="34950" y="274319"/>
                  </a:lnTo>
                  <a:lnTo>
                    <a:pt x="111200" y="274319"/>
                  </a:lnTo>
                  <a:lnTo>
                    <a:pt x="120777" y="273049"/>
                  </a:lnTo>
                  <a:lnTo>
                    <a:pt x="280743" y="273049"/>
                  </a:lnTo>
                  <a:lnTo>
                    <a:pt x="280741" y="243839"/>
                  </a:lnTo>
                  <a:lnTo>
                    <a:pt x="35140" y="243839"/>
                  </a:lnTo>
                  <a:lnTo>
                    <a:pt x="32346" y="240029"/>
                  </a:lnTo>
                  <a:lnTo>
                    <a:pt x="31965" y="232409"/>
                  </a:lnTo>
                  <a:lnTo>
                    <a:pt x="32054" y="220979"/>
                  </a:lnTo>
                  <a:lnTo>
                    <a:pt x="32181" y="215899"/>
                  </a:lnTo>
                  <a:lnTo>
                    <a:pt x="34988" y="212089"/>
                  </a:lnTo>
                  <a:lnTo>
                    <a:pt x="280739" y="212089"/>
                  </a:lnTo>
                  <a:lnTo>
                    <a:pt x="280737" y="181609"/>
                  </a:lnTo>
                  <a:lnTo>
                    <a:pt x="35293" y="181609"/>
                  </a:lnTo>
                  <a:lnTo>
                    <a:pt x="32499" y="179069"/>
                  </a:lnTo>
                  <a:lnTo>
                    <a:pt x="32016" y="168909"/>
                  </a:lnTo>
                  <a:lnTo>
                    <a:pt x="32032" y="162559"/>
                  </a:lnTo>
                  <a:lnTo>
                    <a:pt x="32410" y="153669"/>
                  </a:lnTo>
                  <a:lnTo>
                    <a:pt x="35306" y="151129"/>
                  </a:lnTo>
                  <a:lnTo>
                    <a:pt x="45034" y="149859"/>
                  </a:lnTo>
                  <a:lnTo>
                    <a:pt x="280735" y="149859"/>
                  </a:lnTo>
                  <a:lnTo>
                    <a:pt x="280726" y="119379"/>
                  </a:lnTo>
                  <a:lnTo>
                    <a:pt x="35496" y="119379"/>
                  </a:lnTo>
                  <a:lnTo>
                    <a:pt x="32410" y="116839"/>
                  </a:lnTo>
                  <a:lnTo>
                    <a:pt x="31953" y="106679"/>
                  </a:lnTo>
                  <a:lnTo>
                    <a:pt x="31940" y="101599"/>
                  </a:lnTo>
                  <a:lnTo>
                    <a:pt x="32397" y="91439"/>
                  </a:lnTo>
                  <a:lnTo>
                    <a:pt x="35306" y="88899"/>
                  </a:lnTo>
                  <a:lnTo>
                    <a:pt x="45059" y="87629"/>
                  </a:lnTo>
                  <a:lnTo>
                    <a:pt x="280691" y="87629"/>
                  </a:lnTo>
                  <a:lnTo>
                    <a:pt x="280673" y="68579"/>
                  </a:lnTo>
                  <a:lnTo>
                    <a:pt x="107340" y="68579"/>
                  </a:lnTo>
                  <a:lnTo>
                    <a:pt x="97555" y="67309"/>
                  </a:lnTo>
                  <a:lnTo>
                    <a:pt x="89144" y="63499"/>
                  </a:lnTo>
                  <a:lnTo>
                    <a:pt x="83547" y="58419"/>
                  </a:lnTo>
                  <a:lnTo>
                    <a:pt x="45148" y="58419"/>
                  </a:lnTo>
                  <a:lnTo>
                    <a:pt x="35102" y="57149"/>
                  </a:lnTo>
                  <a:lnTo>
                    <a:pt x="32308" y="54609"/>
                  </a:lnTo>
                  <a:lnTo>
                    <a:pt x="31964" y="45719"/>
                  </a:lnTo>
                  <a:lnTo>
                    <a:pt x="32029" y="36829"/>
                  </a:lnTo>
                  <a:lnTo>
                    <a:pt x="32372" y="29209"/>
                  </a:lnTo>
                  <a:lnTo>
                    <a:pt x="35394" y="26669"/>
                  </a:lnTo>
                  <a:lnTo>
                    <a:pt x="73168" y="26669"/>
                  </a:lnTo>
                  <a:lnTo>
                    <a:pt x="73177" y="0"/>
                  </a:lnTo>
                  <a:close/>
                </a:path>
                <a:path w="281304" h="356870">
                  <a:moveTo>
                    <a:pt x="280743" y="273049"/>
                  </a:moveTo>
                  <a:lnTo>
                    <a:pt x="160083" y="273049"/>
                  </a:lnTo>
                  <a:lnTo>
                    <a:pt x="167922" y="274319"/>
                  </a:lnTo>
                  <a:lnTo>
                    <a:pt x="174498" y="278129"/>
                  </a:lnTo>
                  <a:lnTo>
                    <a:pt x="183464" y="351789"/>
                  </a:lnTo>
                  <a:lnTo>
                    <a:pt x="183184" y="354329"/>
                  </a:lnTo>
                  <a:lnTo>
                    <a:pt x="183032" y="356869"/>
                  </a:lnTo>
                  <a:lnTo>
                    <a:pt x="270840" y="356869"/>
                  </a:lnTo>
                  <a:lnTo>
                    <a:pt x="273075" y="355599"/>
                  </a:lnTo>
                  <a:lnTo>
                    <a:pt x="275551" y="354329"/>
                  </a:lnTo>
                  <a:lnTo>
                    <a:pt x="280365" y="350519"/>
                  </a:lnTo>
                  <a:lnTo>
                    <a:pt x="280784" y="346709"/>
                  </a:lnTo>
                  <a:lnTo>
                    <a:pt x="280756" y="306069"/>
                  </a:lnTo>
                  <a:lnTo>
                    <a:pt x="230466" y="306069"/>
                  </a:lnTo>
                  <a:lnTo>
                    <a:pt x="220548" y="304799"/>
                  </a:lnTo>
                  <a:lnTo>
                    <a:pt x="217919" y="300989"/>
                  </a:lnTo>
                  <a:lnTo>
                    <a:pt x="217690" y="293369"/>
                  </a:lnTo>
                  <a:lnTo>
                    <a:pt x="217749" y="284479"/>
                  </a:lnTo>
                  <a:lnTo>
                    <a:pt x="217932" y="278129"/>
                  </a:lnTo>
                  <a:lnTo>
                    <a:pt x="220433" y="274319"/>
                  </a:lnTo>
                  <a:lnTo>
                    <a:pt x="280743" y="274319"/>
                  </a:lnTo>
                  <a:lnTo>
                    <a:pt x="280743" y="273049"/>
                  </a:lnTo>
                  <a:close/>
                </a:path>
                <a:path w="281304" h="356870">
                  <a:moveTo>
                    <a:pt x="111200" y="274319"/>
                  </a:moveTo>
                  <a:lnTo>
                    <a:pt x="60248" y="274319"/>
                  </a:lnTo>
                  <a:lnTo>
                    <a:pt x="62953" y="278129"/>
                  </a:lnTo>
                  <a:lnTo>
                    <a:pt x="63144" y="284479"/>
                  </a:lnTo>
                  <a:lnTo>
                    <a:pt x="63207" y="293369"/>
                  </a:lnTo>
                  <a:lnTo>
                    <a:pt x="62953" y="302259"/>
                  </a:lnTo>
                  <a:lnTo>
                    <a:pt x="60236" y="304799"/>
                  </a:lnTo>
                  <a:lnTo>
                    <a:pt x="50406" y="306069"/>
                  </a:lnTo>
                  <a:lnTo>
                    <a:pt x="97456" y="306069"/>
                  </a:lnTo>
                  <a:lnTo>
                    <a:pt x="97434" y="295909"/>
                  </a:lnTo>
                  <a:lnTo>
                    <a:pt x="99110" y="287019"/>
                  </a:lnTo>
                  <a:lnTo>
                    <a:pt x="103838" y="279399"/>
                  </a:lnTo>
                  <a:lnTo>
                    <a:pt x="111200" y="274319"/>
                  </a:lnTo>
                  <a:close/>
                </a:path>
                <a:path w="281304" h="356870">
                  <a:moveTo>
                    <a:pt x="280743" y="274319"/>
                  </a:moveTo>
                  <a:lnTo>
                    <a:pt x="246227" y="274319"/>
                  </a:lnTo>
                  <a:lnTo>
                    <a:pt x="248412" y="276859"/>
                  </a:lnTo>
                  <a:lnTo>
                    <a:pt x="248945" y="284479"/>
                  </a:lnTo>
                  <a:lnTo>
                    <a:pt x="248793" y="287019"/>
                  </a:lnTo>
                  <a:lnTo>
                    <a:pt x="248780" y="297179"/>
                  </a:lnTo>
                  <a:lnTo>
                    <a:pt x="248373" y="302259"/>
                  </a:lnTo>
                  <a:lnTo>
                    <a:pt x="246265" y="304799"/>
                  </a:lnTo>
                  <a:lnTo>
                    <a:pt x="236372" y="306069"/>
                  </a:lnTo>
                  <a:lnTo>
                    <a:pt x="280756" y="306069"/>
                  </a:lnTo>
                  <a:lnTo>
                    <a:pt x="280743" y="274319"/>
                  </a:lnTo>
                  <a:close/>
                </a:path>
                <a:path w="281304" h="356870">
                  <a:moveTo>
                    <a:pt x="106133" y="212089"/>
                  </a:moveTo>
                  <a:lnTo>
                    <a:pt x="59893" y="212089"/>
                  </a:lnTo>
                  <a:lnTo>
                    <a:pt x="63093" y="215899"/>
                  </a:lnTo>
                  <a:lnTo>
                    <a:pt x="63119" y="234949"/>
                  </a:lnTo>
                  <a:lnTo>
                    <a:pt x="62992" y="240029"/>
                  </a:lnTo>
                  <a:lnTo>
                    <a:pt x="59867" y="243839"/>
                  </a:lnTo>
                  <a:lnTo>
                    <a:pt x="97104" y="243839"/>
                  </a:lnTo>
                  <a:lnTo>
                    <a:pt x="94005" y="240029"/>
                  </a:lnTo>
                  <a:lnTo>
                    <a:pt x="93897" y="223519"/>
                  </a:lnTo>
                  <a:lnTo>
                    <a:pt x="93908" y="220979"/>
                  </a:lnTo>
                  <a:lnTo>
                    <a:pt x="94132" y="215899"/>
                  </a:lnTo>
                  <a:lnTo>
                    <a:pt x="96405" y="213359"/>
                  </a:lnTo>
                  <a:lnTo>
                    <a:pt x="106133" y="212089"/>
                  </a:lnTo>
                  <a:close/>
                </a:path>
                <a:path w="281304" h="356870">
                  <a:moveTo>
                    <a:pt x="168935" y="212089"/>
                  </a:moveTo>
                  <a:lnTo>
                    <a:pt x="111950" y="212089"/>
                  </a:lnTo>
                  <a:lnTo>
                    <a:pt x="122377" y="213359"/>
                  </a:lnTo>
                  <a:lnTo>
                    <a:pt x="124891" y="215899"/>
                  </a:lnTo>
                  <a:lnTo>
                    <a:pt x="125101" y="220979"/>
                  </a:lnTo>
                  <a:lnTo>
                    <a:pt x="125190" y="232409"/>
                  </a:lnTo>
                  <a:lnTo>
                    <a:pt x="124866" y="240029"/>
                  </a:lnTo>
                  <a:lnTo>
                    <a:pt x="121653" y="243839"/>
                  </a:lnTo>
                  <a:lnTo>
                    <a:pt x="159016" y="243839"/>
                  </a:lnTo>
                  <a:lnTo>
                    <a:pt x="156044" y="240029"/>
                  </a:lnTo>
                  <a:lnTo>
                    <a:pt x="155702" y="232409"/>
                  </a:lnTo>
                  <a:lnTo>
                    <a:pt x="155803" y="220979"/>
                  </a:lnTo>
                  <a:lnTo>
                    <a:pt x="156006" y="215899"/>
                  </a:lnTo>
                  <a:lnTo>
                    <a:pt x="158610" y="213359"/>
                  </a:lnTo>
                  <a:lnTo>
                    <a:pt x="168935" y="212089"/>
                  </a:lnTo>
                  <a:close/>
                </a:path>
                <a:path w="281304" h="356870">
                  <a:moveTo>
                    <a:pt x="221373" y="212089"/>
                  </a:moveTo>
                  <a:lnTo>
                    <a:pt x="174434" y="212089"/>
                  </a:lnTo>
                  <a:lnTo>
                    <a:pt x="184594" y="213359"/>
                  </a:lnTo>
                  <a:lnTo>
                    <a:pt x="186842" y="215899"/>
                  </a:lnTo>
                  <a:lnTo>
                    <a:pt x="186956" y="234949"/>
                  </a:lnTo>
                  <a:lnTo>
                    <a:pt x="186817" y="240029"/>
                  </a:lnTo>
                  <a:lnTo>
                    <a:pt x="183946" y="242569"/>
                  </a:lnTo>
                  <a:lnTo>
                    <a:pt x="174091" y="243839"/>
                  </a:lnTo>
                  <a:lnTo>
                    <a:pt x="221132" y="243839"/>
                  </a:lnTo>
                  <a:lnTo>
                    <a:pt x="218084" y="240029"/>
                  </a:lnTo>
                  <a:lnTo>
                    <a:pt x="217712" y="232409"/>
                  </a:lnTo>
                  <a:lnTo>
                    <a:pt x="217792" y="220979"/>
                  </a:lnTo>
                  <a:lnTo>
                    <a:pt x="218046" y="215899"/>
                  </a:lnTo>
                  <a:lnTo>
                    <a:pt x="221373" y="212089"/>
                  </a:lnTo>
                  <a:close/>
                </a:path>
                <a:path w="281304" h="356870">
                  <a:moveTo>
                    <a:pt x="280739" y="212089"/>
                  </a:moveTo>
                  <a:lnTo>
                    <a:pt x="246037" y="212089"/>
                  </a:lnTo>
                  <a:lnTo>
                    <a:pt x="248653" y="215899"/>
                  </a:lnTo>
                  <a:lnTo>
                    <a:pt x="248831" y="220979"/>
                  </a:lnTo>
                  <a:lnTo>
                    <a:pt x="248856" y="227329"/>
                  </a:lnTo>
                  <a:lnTo>
                    <a:pt x="248805" y="234949"/>
                  </a:lnTo>
                  <a:lnTo>
                    <a:pt x="248348" y="240029"/>
                  </a:lnTo>
                  <a:lnTo>
                    <a:pt x="245732" y="243839"/>
                  </a:lnTo>
                  <a:lnTo>
                    <a:pt x="280741" y="243839"/>
                  </a:lnTo>
                  <a:lnTo>
                    <a:pt x="280739" y="212089"/>
                  </a:lnTo>
                  <a:close/>
                </a:path>
                <a:path w="281304" h="356870">
                  <a:moveTo>
                    <a:pt x="106946" y="149859"/>
                  </a:moveTo>
                  <a:lnTo>
                    <a:pt x="50050" y="149859"/>
                  </a:lnTo>
                  <a:lnTo>
                    <a:pt x="59753" y="151129"/>
                  </a:lnTo>
                  <a:lnTo>
                    <a:pt x="62903" y="153669"/>
                  </a:lnTo>
                  <a:lnTo>
                    <a:pt x="63225" y="162559"/>
                  </a:lnTo>
                  <a:lnTo>
                    <a:pt x="63271" y="168909"/>
                  </a:lnTo>
                  <a:lnTo>
                    <a:pt x="62903" y="177799"/>
                  </a:lnTo>
                  <a:lnTo>
                    <a:pt x="59918" y="181609"/>
                  </a:lnTo>
                  <a:lnTo>
                    <a:pt x="97091" y="181609"/>
                  </a:lnTo>
                  <a:lnTo>
                    <a:pt x="94145" y="177799"/>
                  </a:lnTo>
                  <a:lnTo>
                    <a:pt x="93814" y="168909"/>
                  </a:lnTo>
                  <a:lnTo>
                    <a:pt x="93867" y="162559"/>
                  </a:lnTo>
                  <a:lnTo>
                    <a:pt x="94145" y="153669"/>
                  </a:lnTo>
                  <a:lnTo>
                    <a:pt x="97370" y="151129"/>
                  </a:lnTo>
                  <a:lnTo>
                    <a:pt x="106946" y="149859"/>
                  </a:lnTo>
                  <a:close/>
                </a:path>
                <a:path w="281304" h="356870">
                  <a:moveTo>
                    <a:pt x="168821" y="149859"/>
                  </a:moveTo>
                  <a:lnTo>
                    <a:pt x="111963" y="149859"/>
                  </a:lnTo>
                  <a:lnTo>
                    <a:pt x="121412" y="151129"/>
                  </a:lnTo>
                  <a:lnTo>
                    <a:pt x="124701" y="153669"/>
                  </a:lnTo>
                  <a:lnTo>
                    <a:pt x="125190" y="162559"/>
                  </a:lnTo>
                  <a:lnTo>
                    <a:pt x="125310" y="168909"/>
                  </a:lnTo>
                  <a:lnTo>
                    <a:pt x="124993" y="173989"/>
                  </a:lnTo>
                  <a:lnTo>
                    <a:pt x="124714" y="179069"/>
                  </a:lnTo>
                  <a:lnTo>
                    <a:pt x="121793" y="181609"/>
                  </a:lnTo>
                  <a:lnTo>
                    <a:pt x="159118" y="181609"/>
                  </a:lnTo>
                  <a:lnTo>
                    <a:pt x="156324" y="179069"/>
                  </a:lnTo>
                  <a:lnTo>
                    <a:pt x="155676" y="168909"/>
                  </a:lnTo>
                  <a:lnTo>
                    <a:pt x="155689" y="162559"/>
                  </a:lnTo>
                  <a:lnTo>
                    <a:pt x="156260" y="153669"/>
                  </a:lnTo>
                  <a:lnTo>
                    <a:pt x="159575" y="151129"/>
                  </a:lnTo>
                  <a:lnTo>
                    <a:pt x="168821" y="149859"/>
                  </a:lnTo>
                  <a:close/>
                </a:path>
                <a:path w="281304" h="356870">
                  <a:moveTo>
                    <a:pt x="230949" y="149859"/>
                  </a:moveTo>
                  <a:lnTo>
                    <a:pt x="173951" y="149859"/>
                  </a:lnTo>
                  <a:lnTo>
                    <a:pt x="183845" y="151129"/>
                  </a:lnTo>
                  <a:lnTo>
                    <a:pt x="186855" y="153669"/>
                  </a:lnTo>
                  <a:lnTo>
                    <a:pt x="186936" y="173989"/>
                  </a:lnTo>
                  <a:lnTo>
                    <a:pt x="186855" y="177799"/>
                  </a:lnTo>
                  <a:lnTo>
                    <a:pt x="184048" y="181609"/>
                  </a:lnTo>
                  <a:lnTo>
                    <a:pt x="220992" y="181609"/>
                  </a:lnTo>
                  <a:lnTo>
                    <a:pt x="218033" y="179069"/>
                  </a:lnTo>
                  <a:lnTo>
                    <a:pt x="217601" y="168909"/>
                  </a:lnTo>
                  <a:lnTo>
                    <a:pt x="217668" y="162559"/>
                  </a:lnTo>
                  <a:lnTo>
                    <a:pt x="218033" y="153669"/>
                  </a:lnTo>
                  <a:lnTo>
                    <a:pt x="221284" y="151129"/>
                  </a:lnTo>
                  <a:lnTo>
                    <a:pt x="230949" y="149859"/>
                  </a:lnTo>
                  <a:close/>
                </a:path>
                <a:path w="281304" h="356870">
                  <a:moveTo>
                    <a:pt x="280735" y="149859"/>
                  </a:moveTo>
                  <a:lnTo>
                    <a:pt x="235864" y="149859"/>
                  </a:lnTo>
                  <a:lnTo>
                    <a:pt x="245579" y="151129"/>
                  </a:lnTo>
                  <a:lnTo>
                    <a:pt x="248500" y="153669"/>
                  </a:lnTo>
                  <a:lnTo>
                    <a:pt x="248889" y="162559"/>
                  </a:lnTo>
                  <a:lnTo>
                    <a:pt x="248894" y="168909"/>
                  </a:lnTo>
                  <a:lnTo>
                    <a:pt x="248412" y="179069"/>
                  </a:lnTo>
                  <a:lnTo>
                    <a:pt x="245656" y="181609"/>
                  </a:lnTo>
                  <a:lnTo>
                    <a:pt x="280737" y="181609"/>
                  </a:lnTo>
                  <a:lnTo>
                    <a:pt x="280735" y="149859"/>
                  </a:lnTo>
                  <a:close/>
                </a:path>
                <a:path w="281304" h="356870">
                  <a:moveTo>
                    <a:pt x="106959" y="87629"/>
                  </a:moveTo>
                  <a:lnTo>
                    <a:pt x="49987" y="87629"/>
                  </a:lnTo>
                  <a:lnTo>
                    <a:pt x="59639" y="88899"/>
                  </a:lnTo>
                  <a:lnTo>
                    <a:pt x="62839" y="91439"/>
                  </a:lnTo>
                  <a:lnTo>
                    <a:pt x="63296" y="101599"/>
                  </a:lnTo>
                  <a:lnTo>
                    <a:pt x="63271" y="106679"/>
                  </a:lnTo>
                  <a:lnTo>
                    <a:pt x="62877" y="116839"/>
                  </a:lnTo>
                  <a:lnTo>
                    <a:pt x="59474" y="119379"/>
                  </a:lnTo>
                  <a:lnTo>
                    <a:pt x="97383" y="119379"/>
                  </a:lnTo>
                  <a:lnTo>
                    <a:pt x="94145" y="116839"/>
                  </a:lnTo>
                  <a:lnTo>
                    <a:pt x="93814" y="106679"/>
                  </a:lnTo>
                  <a:lnTo>
                    <a:pt x="93802" y="101599"/>
                  </a:lnTo>
                  <a:lnTo>
                    <a:pt x="94145" y="91439"/>
                  </a:lnTo>
                  <a:lnTo>
                    <a:pt x="97396" y="88899"/>
                  </a:lnTo>
                  <a:lnTo>
                    <a:pt x="106959" y="87629"/>
                  </a:lnTo>
                  <a:close/>
                </a:path>
                <a:path w="281304" h="356870">
                  <a:moveTo>
                    <a:pt x="168922" y="87629"/>
                  </a:moveTo>
                  <a:lnTo>
                    <a:pt x="111988" y="87629"/>
                  </a:lnTo>
                  <a:lnTo>
                    <a:pt x="121602" y="88899"/>
                  </a:lnTo>
                  <a:lnTo>
                    <a:pt x="124815" y="91439"/>
                  </a:lnTo>
                  <a:lnTo>
                    <a:pt x="125298" y="101599"/>
                  </a:lnTo>
                  <a:lnTo>
                    <a:pt x="125323" y="106679"/>
                  </a:lnTo>
                  <a:lnTo>
                    <a:pt x="124726" y="116839"/>
                  </a:lnTo>
                  <a:lnTo>
                    <a:pt x="121348" y="119379"/>
                  </a:lnTo>
                  <a:lnTo>
                    <a:pt x="159461" y="119379"/>
                  </a:lnTo>
                  <a:lnTo>
                    <a:pt x="156083" y="116839"/>
                  </a:lnTo>
                  <a:lnTo>
                    <a:pt x="155575" y="106679"/>
                  </a:lnTo>
                  <a:lnTo>
                    <a:pt x="155575" y="101599"/>
                  </a:lnTo>
                  <a:lnTo>
                    <a:pt x="156070" y="91439"/>
                  </a:lnTo>
                  <a:lnTo>
                    <a:pt x="159346" y="88899"/>
                  </a:lnTo>
                  <a:lnTo>
                    <a:pt x="168922" y="87629"/>
                  </a:lnTo>
                  <a:close/>
                </a:path>
                <a:path w="281304" h="356870">
                  <a:moveTo>
                    <a:pt x="231025" y="87629"/>
                  </a:moveTo>
                  <a:lnTo>
                    <a:pt x="173736" y="87629"/>
                  </a:lnTo>
                  <a:lnTo>
                    <a:pt x="183819" y="88899"/>
                  </a:lnTo>
                  <a:lnTo>
                    <a:pt x="186893" y="91439"/>
                  </a:lnTo>
                  <a:lnTo>
                    <a:pt x="186956" y="111759"/>
                  </a:lnTo>
                  <a:lnTo>
                    <a:pt x="186880" y="116839"/>
                  </a:lnTo>
                  <a:lnTo>
                    <a:pt x="183730" y="119379"/>
                  </a:lnTo>
                  <a:lnTo>
                    <a:pt x="221373" y="119379"/>
                  </a:lnTo>
                  <a:lnTo>
                    <a:pt x="218020" y="116839"/>
                  </a:lnTo>
                  <a:lnTo>
                    <a:pt x="217614" y="106679"/>
                  </a:lnTo>
                  <a:lnTo>
                    <a:pt x="217601" y="101599"/>
                  </a:lnTo>
                  <a:lnTo>
                    <a:pt x="218046" y="91439"/>
                  </a:lnTo>
                  <a:lnTo>
                    <a:pt x="221284" y="88899"/>
                  </a:lnTo>
                  <a:lnTo>
                    <a:pt x="226237" y="88899"/>
                  </a:lnTo>
                  <a:lnTo>
                    <a:pt x="231025" y="87629"/>
                  </a:lnTo>
                  <a:close/>
                </a:path>
                <a:path w="281304" h="356870">
                  <a:moveTo>
                    <a:pt x="280691" y="87629"/>
                  </a:moveTo>
                  <a:lnTo>
                    <a:pt x="235839" y="87629"/>
                  </a:lnTo>
                  <a:lnTo>
                    <a:pt x="245656" y="88899"/>
                  </a:lnTo>
                  <a:lnTo>
                    <a:pt x="248500" y="91439"/>
                  </a:lnTo>
                  <a:lnTo>
                    <a:pt x="248983" y="101599"/>
                  </a:lnTo>
                  <a:lnTo>
                    <a:pt x="248983" y="106679"/>
                  </a:lnTo>
                  <a:lnTo>
                    <a:pt x="248589" y="116839"/>
                  </a:lnTo>
                  <a:lnTo>
                    <a:pt x="245529" y="119379"/>
                  </a:lnTo>
                  <a:lnTo>
                    <a:pt x="280726" y="119379"/>
                  </a:lnTo>
                  <a:lnTo>
                    <a:pt x="280691" y="87629"/>
                  </a:lnTo>
                  <a:close/>
                </a:path>
                <a:path w="281304" h="356870">
                  <a:moveTo>
                    <a:pt x="274650" y="0"/>
                  </a:moveTo>
                  <a:lnTo>
                    <a:pt x="207721" y="0"/>
                  </a:lnTo>
                  <a:lnTo>
                    <a:pt x="207724" y="29209"/>
                  </a:lnTo>
                  <a:lnTo>
                    <a:pt x="207340" y="36829"/>
                  </a:lnTo>
                  <a:lnTo>
                    <a:pt x="204063" y="49529"/>
                  </a:lnTo>
                  <a:lnTo>
                    <a:pt x="196888" y="59689"/>
                  </a:lnTo>
                  <a:lnTo>
                    <a:pt x="186484" y="66039"/>
                  </a:lnTo>
                  <a:lnTo>
                    <a:pt x="173520" y="68579"/>
                  </a:lnTo>
                  <a:lnTo>
                    <a:pt x="280673" y="68579"/>
                  </a:lnTo>
                  <a:lnTo>
                    <a:pt x="280688" y="57149"/>
                  </a:lnTo>
                  <a:lnTo>
                    <a:pt x="220738" y="57149"/>
                  </a:lnTo>
                  <a:lnTo>
                    <a:pt x="218008" y="53339"/>
                  </a:lnTo>
                  <a:lnTo>
                    <a:pt x="217681" y="45719"/>
                  </a:lnTo>
                  <a:lnTo>
                    <a:pt x="217712" y="36829"/>
                  </a:lnTo>
                  <a:lnTo>
                    <a:pt x="218046" y="29209"/>
                  </a:lnTo>
                  <a:lnTo>
                    <a:pt x="221335" y="26669"/>
                  </a:lnTo>
                  <a:lnTo>
                    <a:pt x="280812" y="26669"/>
                  </a:lnTo>
                  <a:lnTo>
                    <a:pt x="280898" y="13969"/>
                  </a:lnTo>
                  <a:lnTo>
                    <a:pt x="280974" y="6349"/>
                  </a:lnTo>
                  <a:lnTo>
                    <a:pt x="274650" y="0"/>
                  </a:lnTo>
                  <a:close/>
                </a:path>
                <a:path w="281304" h="356870">
                  <a:moveTo>
                    <a:pt x="73168" y="26669"/>
                  </a:moveTo>
                  <a:lnTo>
                    <a:pt x="59639" y="26669"/>
                  </a:lnTo>
                  <a:lnTo>
                    <a:pt x="62903" y="29209"/>
                  </a:lnTo>
                  <a:lnTo>
                    <a:pt x="63179" y="36829"/>
                  </a:lnTo>
                  <a:lnTo>
                    <a:pt x="63223" y="45719"/>
                  </a:lnTo>
                  <a:lnTo>
                    <a:pt x="62890" y="54609"/>
                  </a:lnTo>
                  <a:lnTo>
                    <a:pt x="59715" y="57149"/>
                  </a:lnTo>
                  <a:lnTo>
                    <a:pt x="49961" y="58419"/>
                  </a:lnTo>
                  <a:lnTo>
                    <a:pt x="83547" y="58419"/>
                  </a:lnTo>
                  <a:lnTo>
                    <a:pt x="82147" y="57149"/>
                  </a:lnTo>
                  <a:lnTo>
                    <a:pt x="76606" y="49529"/>
                  </a:lnTo>
                  <a:lnTo>
                    <a:pt x="73977" y="44449"/>
                  </a:lnTo>
                  <a:lnTo>
                    <a:pt x="73164" y="38099"/>
                  </a:lnTo>
                  <a:lnTo>
                    <a:pt x="73168" y="26669"/>
                  </a:lnTo>
                  <a:close/>
                </a:path>
                <a:path w="281304" h="356870">
                  <a:moveTo>
                    <a:pt x="280812" y="26669"/>
                  </a:moveTo>
                  <a:lnTo>
                    <a:pt x="245313" y="26669"/>
                  </a:lnTo>
                  <a:lnTo>
                    <a:pt x="248412" y="29209"/>
                  </a:lnTo>
                  <a:lnTo>
                    <a:pt x="248754" y="36829"/>
                  </a:lnTo>
                  <a:lnTo>
                    <a:pt x="248805" y="45719"/>
                  </a:lnTo>
                  <a:lnTo>
                    <a:pt x="248412" y="54609"/>
                  </a:lnTo>
                  <a:lnTo>
                    <a:pt x="245872" y="57149"/>
                  </a:lnTo>
                  <a:lnTo>
                    <a:pt x="280688" y="57149"/>
                  </a:lnTo>
                  <a:lnTo>
                    <a:pt x="280812" y="26669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7717151" y="6532336"/>
              <a:ext cx="107328" cy="1075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8" name="Group 437"/>
          <p:cNvGrpSpPr/>
          <p:nvPr/>
        </p:nvGrpSpPr>
        <p:grpSpPr>
          <a:xfrm>
            <a:off x="0" y="850801"/>
            <a:ext cx="15125700" cy="457295"/>
            <a:chOff x="0" y="850801"/>
            <a:chExt cx="15125700" cy="457295"/>
          </a:xfrm>
        </p:grpSpPr>
        <p:grpSp>
          <p:nvGrpSpPr>
            <p:cNvPr id="439" name="Group 438"/>
            <p:cNvGrpSpPr/>
            <p:nvPr/>
          </p:nvGrpSpPr>
          <p:grpSpPr>
            <a:xfrm rot="10800000" flipH="1">
              <a:off x="0" y="851763"/>
              <a:ext cx="15125700" cy="456333"/>
              <a:chOff x="17914" y="775566"/>
              <a:chExt cx="15107787" cy="456333"/>
            </a:xfrm>
          </p:grpSpPr>
          <p:sp>
            <p:nvSpPr>
              <p:cNvPr id="449" name="object 2"/>
              <p:cNvSpPr/>
              <p:nvPr/>
            </p:nvSpPr>
            <p:spPr>
              <a:xfrm rot="16200000">
                <a:off x="5728041" y="97035"/>
                <a:ext cx="456333" cy="181339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0" name="object 3"/>
              <p:cNvSpPr/>
              <p:nvPr/>
            </p:nvSpPr>
            <p:spPr>
              <a:xfrm rot="16200000">
                <a:off x="5939089" y="130993"/>
                <a:ext cx="45694" cy="215603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1" name="object 4"/>
              <p:cNvSpPr/>
              <p:nvPr/>
            </p:nvSpPr>
            <p:spPr>
              <a:xfrm rot="16200000">
                <a:off x="7410864" y="97035"/>
                <a:ext cx="456333" cy="1813395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2" name="object 5"/>
              <p:cNvSpPr/>
              <p:nvPr/>
            </p:nvSpPr>
            <p:spPr>
              <a:xfrm rot="16200000">
                <a:off x="7621900" y="130993"/>
                <a:ext cx="45694" cy="215603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3" name="object 6"/>
              <p:cNvSpPr/>
              <p:nvPr/>
            </p:nvSpPr>
            <p:spPr>
              <a:xfrm rot="16200000">
                <a:off x="9075843" y="97035"/>
                <a:ext cx="456333" cy="1813395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4" name="object 7"/>
              <p:cNvSpPr/>
              <p:nvPr/>
            </p:nvSpPr>
            <p:spPr>
              <a:xfrm rot="16200000">
                <a:off x="9286882" y="130993"/>
                <a:ext cx="45694" cy="215603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5" name="object 8"/>
              <p:cNvSpPr/>
              <p:nvPr/>
            </p:nvSpPr>
            <p:spPr>
              <a:xfrm rot="16200000">
                <a:off x="10739446" y="97035"/>
                <a:ext cx="456333" cy="1813395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6" name="object 9"/>
              <p:cNvSpPr/>
              <p:nvPr/>
            </p:nvSpPr>
            <p:spPr>
              <a:xfrm rot="16200000">
                <a:off x="10950487" y="131003"/>
                <a:ext cx="45694" cy="2156021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7" name="object 10"/>
              <p:cNvSpPr/>
              <p:nvPr/>
            </p:nvSpPr>
            <p:spPr>
              <a:xfrm rot="16200000">
                <a:off x="12413651" y="97035"/>
                <a:ext cx="456333" cy="1813395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8" name="object 11"/>
              <p:cNvSpPr/>
              <p:nvPr/>
            </p:nvSpPr>
            <p:spPr>
              <a:xfrm rot="16200000">
                <a:off x="12624690" y="131003"/>
                <a:ext cx="45694" cy="2156021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9" name="object 12"/>
              <p:cNvSpPr/>
              <p:nvPr/>
            </p:nvSpPr>
            <p:spPr>
              <a:xfrm rot="16200000">
                <a:off x="14034045" y="140235"/>
                <a:ext cx="456322" cy="172698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0" name="object 13"/>
              <p:cNvSpPr/>
              <p:nvPr/>
            </p:nvSpPr>
            <p:spPr>
              <a:xfrm rot="16200000">
                <a:off x="14156565" y="262723"/>
                <a:ext cx="45694" cy="189257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1" name="object 14"/>
              <p:cNvSpPr/>
              <p:nvPr/>
            </p:nvSpPr>
            <p:spPr>
              <a:xfrm rot="16200000">
                <a:off x="696445" y="97035"/>
                <a:ext cx="456333" cy="1813395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2" name="object 16"/>
              <p:cNvSpPr/>
              <p:nvPr/>
            </p:nvSpPr>
            <p:spPr>
              <a:xfrm rot="16200000">
                <a:off x="2364631" y="97035"/>
                <a:ext cx="456333" cy="1813395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3" name="object 17"/>
              <p:cNvSpPr/>
              <p:nvPr/>
            </p:nvSpPr>
            <p:spPr>
              <a:xfrm rot="16200000">
                <a:off x="2575671" y="130993"/>
                <a:ext cx="45694" cy="215603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4" name="object 18"/>
              <p:cNvSpPr/>
              <p:nvPr/>
            </p:nvSpPr>
            <p:spPr>
              <a:xfrm rot="16200000">
                <a:off x="4068589" y="97035"/>
                <a:ext cx="456333" cy="1813395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5" name="object 19"/>
              <p:cNvSpPr/>
              <p:nvPr/>
            </p:nvSpPr>
            <p:spPr>
              <a:xfrm rot="16200000">
                <a:off x="4279624" y="130993"/>
                <a:ext cx="45694" cy="215603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440" name="object 20"/>
            <p:cNvSpPr txBox="1"/>
            <p:nvPr/>
          </p:nvSpPr>
          <p:spPr>
            <a:xfrm rot="16200000">
              <a:off x="14348460" y="470437"/>
              <a:ext cx="307340" cy="106870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1" name="object 21"/>
            <p:cNvSpPr txBox="1"/>
            <p:nvPr/>
          </p:nvSpPr>
          <p:spPr>
            <a:xfrm rot="16200000">
              <a:off x="12484735" y="379632"/>
              <a:ext cx="307340" cy="12496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2" name="object 22"/>
            <p:cNvSpPr txBox="1"/>
            <p:nvPr/>
          </p:nvSpPr>
          <p:spPr>
            <a:xfrm rot="16200000">
              <a:off x="10919460" y="169446"/>
              <a:ext cx="307340" cy="167005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3" name="object 23"/>
            <p:cNvSpPr txBox="1"/>
            <p:nvPr/>
          </p:nvSpPr>
          <p:spPr>
            <a:xfrm rot="16200000">
              <a:off x="9158605" y="200562"/>
              <a:ext cx="276860" cy="167068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44" name="object 24"/>
            <p:cNvSpPr txBox="1"/>
            <p:nvPr/>
          </p:nvSpPr>
          <p:spPr>
            <a:xfrm rot="16200000">
              <a:off x="7693660" y="475517"/>
              <a:ext cx="307340" cy="10585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5" name="object 25"/>
            <p:cNvSpPr txBox="1"/>
            <p:nvPr/>
          </p:nvSpPr>
          <p:spPr>
            <a:xfrm rot="16200000">
              <a:off x="5808422" y="525852"/>
              <a:ext cx="307340" cy="957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Лифт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6" name="object 26"/>
            <p:cNvSpPr txBox="1"/>
            <p:nvPr/>
          </p:nvSpPr>
          <p:spPr>
            <a:xfrm rot="16200000">
              <a:off x="4149239" y="325692"/>
              <a:ext cx="307340" cy="135819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7" name="object 27"/>
            <p:cNvSpPr txBox="1"/>
            <p:nvPr/>
          </p:nvSpPr>
          <p:spPr>
            <a:xfrm rot="16200000">
              <a:off x="2712720" y="340897"/>
              <a:ext cx="307340" cy="132778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8" name="object 28"/>
            <p:cNvSpPr txBox="1"/>
            <p:nvPr/>
          </p:nvSpPr>
          <p:spPr>
            <a:xfrm rot="16200000">
              <a:off x="953770" y="248187"/>
              <a:ext cx="307340" cy="15125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14671774" y="9555150"/>
            <a:ext cx="440083" cy="113685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671802" y="9446144"/>
            <a:ext cx="44068" cy="1245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-1" y="0"/>
            <a:ext cx="15111857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 txBox="1"/>
          <p:nvPr/>
        </p:nvSpPr>
        <p:spPr>
          <a:xfrm>
            <a:off x="1944778" y="3469128"/>
            <a:ext cx="10355207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Модуль управления лифтом поддерживает создание отчетов для сводки всех транзакций, событий исключения и прав доступа (по </a:t>
            </a:r>
            <a:r>
              <a:rPr lang="ru-RU" sz="2000" dirty="0">
                <a:latin typeface="Myriad Pro"/>
                <a:cs typeface="Myriad Pro"/>
              </a:rPr>
              <a:t>этажу</a:t>
            </a:r>
            <a:r>
              <a:rPr sz="2000" dirty="0">
                <a:latin typeface="Myriad Pro"/>
                <a:cs typeface="Myriad Pro"/>
              </a:rPr>
              <a:t> или персоналу).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1892935" y="2908300"/>
            <a:ext cx="192532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Отчёт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71092" y="4943880"/>
            <a:ext cx="8126575" cy="3598849"/>
            <a:chOff x="3271092" y="4943880"/>
            <a:chExt cx="8126575" cy="3598849"/>
          </a:xfrm>
        </p:grpSpPr>
        <p:sp>
          <p:nvSpPr>
            <p:cNvPr id="413" name="object 413"/>
            <p:cNvSpPr/>
            <p:nvPr/>
          </p:nvSpPr>
          <p:spPr>
            <a:xfrm>
              <a:off x="3395417" y="5049541"/>
              <a:ext cx="8002250" cy="33841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3271092" y="4943880"/>
              <a:ext cx="8111369" cy="35988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8" name="Group 437"/>
          <p:cNvGrpSpPr/>
          <p:nvPr/>
        </p:nvGrpSpPr>
        <p:grpSpPr>
          <a:xfrm>
            <a:off x="0" y="850485"/>
            <a:ext cx="15125700" cy="457611"/>
            <a:chOff x="0" y="850485"/>
            <a:chExt cx="15125700" cy="457611"/>
          </a:xfrm>
        </p:grpSpPr>
        <p:grpSp>
          <p:nvGrpSpPr>
            <p:cNvPr id="439" name="Group 438"/>
            <p:cNvGrpSpPr/>
            <p:nvPr/>
          </p:nvGrpSpPr>
          <p:grpSpPr>
            <a:xfrm rot="10800000" flipH="1">
              <a:off x="0" y="851763"/>
              <a:ext cx="15125700" cy="456333"/>
              <a:chOff x="17914" y="775566"/>
              <a:chExt cx="15107787" cy="456333"/>
            </a:xfrm>
          </p:grpSpPr>
          <p:sp>
            <p:nvSpPr>
              <p:cNvPr id="449" name="object 2"/>
              <p:cNvSpPr/>
              <p:nvPr/>
            </p:nvSpPr>
            <p:spPr>
              <a:xfrm rot="16200000">
                <a:off x="5728041" y="97035"/>
                <a:ext cx="456333" cy="1813395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0" name="object 3"/>
              <p:cNvSpPr/>
              <p:nvPr/>
            </p:nvSpPr>
            <p:spPr>
              <a:xfrm rot="16200000">
                <a:off x="5939089" y="130993"/>
                <a:ext cx="45694" cy="21560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1" name="object 4"/>
              <p:cNvSpPr/>
              <p:nvPr/>
            </p:nvSpPr>
            <p:spPr>
              <a:xfrm rot="16200000">
                <a:off x="7410864" y="97035"/>
                <a:ext cx="456333" cy="1813395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2" name="object 5"/>
              <p:cNvSpPr/>
              <p:nvPr/>
            </p:nvSpPr>
            <p:spPr>
              <a:xfrm rot="16200000">
                <a:off x="7621900" y="130993"/>
                <a:ext cx="45694" cy="21560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3" name="object 6"/>
              <p:cNvSpPr/>
              <p:nvPr/>
            </p:nvSpPr>
            <p:spPr>
              <a:xfrm rot="16200000">
                <a:off x="9075843" y="97035"/>
                <a:ext cx="456333" cy="181339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4" name="object 7"/>
              <p:cNvSpPr/>
              <p:nvPr/>
            </p:nvSpPr>
            <p:spPr>
              <a:xfrm rot="16200000">
                <a:off x="9286882" y="130993"/>
                <a:ext cx="45694" cy="21560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5" name="object 8"/>
              <p:cNvSpPr/>
              <p:nvPr/>
            </p:nvSpPr>
            <p:spPr>
              <a:xfrm rot="16200000">
                <a:off x="10739446" y="97035"/>
                <a:ext cx="456333" cy="1813395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6" name="object 9"/>
              <p:cNvSpPr/>
              <p:nvPr/>
            </p:nvSpPr>
            <p:spPr>
              <a:xfrm rot="16200000">
                <a:off x="10950487" y="131003"/>
                <a:ext cx="45694" cy="215602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7" name="object 10"/>
              <p:cNvSpPr/>
              <p:nvPr/>
            </p:nvSpPr>
            <p:spPr>
              <a:xfrm rot="16200000">
                <a:off x="12413651" y="97035"/>
                <a:ext cx="456333" cy="1813395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8" name="object 11"/>
              <p:cNvSpPr/>
              <p:nvPr/>
            </p:nvSpPr>
            <p:spPr>
              <a:xfrm rot="16200000">
                <a:off x="12624690" y="131003"/>
                <a:ext cx="45694" cy="215602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59" name="object 12"/>
              <p:cNvSpPr/>
              <p:nvPr/>
            </p:nvSpPr>
            <p:spPr>
              <a:xfrm rot="16200000">
                <a:off x="14034045" y="140235"/>
                <a:ext cx="456322" cy="172698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0" name="object 13"/>
              <p:cNvSpPr/>
              <p:nvPr/>
            </p:nvSpPr>
            <p:spPr>
              <a:xfrm rot="16200000">
                <a:off x="14156565" y="262723"/>
                <a:ext cx="45694" cy="189257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1" name="object 14"/>
              <p:cNvSpPr/>
              <p:nvPr/>
            </p:nvSpPr>
            <p:spPr>
              <a:xfrm rot="16200000">
                <a:off x="696445" y="97035"/>
                <a:ext cx="456333" cy="1813395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2" name="object 16"/>
              <p:cNvSpPr/>
              <p:nvPr/>
            </p:nvSpPr>
            <p:spPr>
              <a:xfrm rot="16200000">
                <a:off x="2364631" y="97035"/>
                <a:ext cx="456333" cy="1813395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3" name="object 17"/>
              <p:cNvSpPr/>
              <p:nvPr/>
            </p:nvSpPr>
            <p:spPr>
              <a:xfrm rot="16200000">
                <a:off x="2575671" y="130993"/>
                <a:ext cx="45694" cy="21560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4" name="object 18"/>
              <p:cNvSpPr/>
              <p:nvPr/>
            </p:nvSpPr>
            <p:spPr>
              <a:xfrm rot="16200000">
                <a:off x="4068589" y="97035"/>
                <a:ext cx="456333" cy="1813395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5" name="object 19"/>
              <p:cNvSpPr/>
              <p:nvPr/>
            </p:nvSpPr>
            <p:spPr>
              <a:xfrm rot="16200000">
                <a:off x="4279624" y="130993"/>
                <a:ext cx="45694" cy="21560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440" name="object 20"/>
            <p:cNvSpPr txBox="1"/>
            <p:nvPr/>
          </p:nvSpPr>
          <p:spPr>
            <a:xfrm rot="16200000">
              <a:off x="14330045" y="488852"/>
              <a:ext cx="307340" cy="10318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1" name="object 21"/>
            <p:cNvSpPr txBox="1"/>
            <p:nvPr/>
          </p:nvSpPr>
          <p:spPr>
            <a:xfrm rot="16200000">
              <a:off x="12481560" y="254220"/>
              <a:ext cx="307340" cy="14998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2" name="object 22"/>
            <p:cNvSpPr txBox="1"/>
            <p:nvPr/>
          </p:nvSpPr>
          <p:spPr>
            <a:xfrm rot="16200000">
              <a:off x="11121390" y="255806"/>
              <a:ext cx="307340" cy="149796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3" name="object 23"/>
            <p:cNvSpPr txBox="1"/>
            <p:nvPr/>
          </p:nvSpPr>
          <p:spPr>
            <a:xfrm rot="16200000">
              <a:off x="9234805" y="199927"/>
              <a:ext cx="276860" cy="16719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44" name="object 24"/>
            <p:cNvSpPr txBox="1"/>
            <p:nvPr/>
          </p:nvSpPr>
          <p:spPr>
            <a:xfrm rot="16200000">
              <a:off x="7694295" y="474882"/>
              <a:ext cx="307340" cy="105981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5" name="object 25"/>
            <p:cNvSpPr txBox="1"/>
            <p:nvPr/>
          </p:nvSpPr>
          <p:spPr>
            <a:xfrm rot="16200000">
              <a:off x="5808422" y="525852"/>
              <a:ext cx="307340" cy="957874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Лифт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6" name="object 26"/>
            <p:cNvSpPr txBox="1"/>
            <p:nvPr/>
          </p:nvSpPr>
          <p:spPr>
            <a:xfrm rot="16200000">
              <a:off x="4149239" y="325692"/>
              <a:ext cx="307340" cy="135819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УРВ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7" name="object 27"/>
            <p:cNvSpPr txBox="1"/>
            <p:nvPr/>
          </p:nvSpPr>
          <p:spPr>
            <a:xfrm rot="16200000">
              <a:off x="2630170" y="422812"/>
              <a:ext cx="307340" cy="116332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8" name="object 28"/>
            <p:cNvSpPr txBox="1"/>
            <p:nvPr/>
          </p:nvSpPr>
          <p:spPr>
            <a:xfrm rot="16200000">
              <a:off x="866140" y="335817"/>
              <a:ext cx="307340" cy="133731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2"/>
          <p:cNvSpPr txBox="1"/>
          <p:nvPr/>
        </p:nvSpPr>
        <p:spPr>
          <a:xfrm>
            <a:off x="1315584" y="4824012"/>
            <a:ext cx="5790066" cy="39084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ru-RU" altLang="en-US" sz="2800" b="1" spc="-5" dirty="0">
                <a:solidFill>
                  <a:srgbClr val="8AC354"/>
                </a:solidFill>
                <a:latin typeface="Myriad Pro"/>
                <a:cs typeface="Myriad Pro"/>
              </a:rPr>
              <a:t>Отель</a:t>
            </a:r>
            <a:endParaRPr lang="en-US" sz="2800" b="1" spc="-5" dirty="0">
              <a:solidFill>
                <a:srgbClr val="8AC354"/>
              </a:solidFill>
              <a:latin typeface="Myriad Pro"/>
              <a:cs typeface="Myriad Pro"/>
            </a:endParaRPr>
          </a:p>
          <a:p>
            <a:pPr marL="12700" algn="just">
              <a:lnSpc>
                <a:spcPct val="150000"/>
              </a:lnSpc>
            </a:pPr>
            <a:r>
              <a:rPr lang="en-US" sz="2000" dirty="0">
                <a:latin typeface="Myriad Pro"/>
                <a:cs typeface="Myriad Pro"/>
              </a:rPr>
              <a:t>Он предоставляет услуги по управлению услугами отеля, включающие регистрацию, </a:t>
            </a:r>
            <a:r>
              <a:rPr lang="ru-RU" sz="2000" dirty="0">
                <a:latin typeface="Myriad Pro"/>
                <a:cs typeface="Myriad Pro"/>
              </a:rPr>
              <a:t>превышение лимита пребывания</a:t>
            </a:r>
            <a:r>
              <a:rPr lang="en-US" sz="2000" dirty="0">
                <a:latin typeface="Myriad Pro"/>
                <a:cs typeface="Myriad Pro"/>
              </a:rPr>
              <a:t>, выезд, расчет ставок и установку и управление блокировками.</a:t>
            </a:r>
            <a:endParaRPr lang="en-US" sz="2000" dirty="0">
              <a:latin typeface="Myriad Pro"/>
              <a:cs typeface="Myriad Pro"/>
            </a:endParaRPr>
          </a:p>
          <a:p>
            <a:pPr marL="12700" algn="just">
              <a:lnSpc>
                <a:spcPct val="150000"/>
              </a:lnSpc>
            </a:pPr>
            <a:endParaRPr lang="en-US" sz="2000" dirty="0">
              <a:latin typeface="Myriad Pro"/>
              <a:cs typeface="Myriad Pro"/>
            </a:endParaRPr>
          </a:p>
          <a:p>
            <a:pPr marL="12700" marR="5080" algn="just">
              <a:lnSpc>
                <a:spcPct val="150000"/>
              </a:lnSpc>
            </a:pPr>
            <a:endParaRPr sz="2000" dirty="0">
              <a:latin typeface="Myriad Pro"/>
              <a:cs typeface="Myriad Pro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046265" y="1484805"/>
            <a:ext cx="1336680" cy="1791970"/>
            <a:chOff x="10046265" y="1843231"/>
            <a:chExt cx="1336680" cy="1791970"/>
          </a:xfrm>
        </p:grpSpPr>
        <p:sp>
          <p:nvSpPr>
            <p:cNvPr id="33" name="object 42"/>
            <p:cNvSpPr txBox="1"/>
            <p:nvPr/>
          </p:nvSpPr>
          <p:spPr>
            <a:xfrm>
              <a:off x="10121830" y="3341196"/>
              <a:ext cx="1073785" cy="29400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 dirty="0">
                  <a:latin typeface="Myriad Pro"/>
                  <a:cs typeface="Myriad Pro"/>
                </a:rPr>
                <a:t>Отель</a:t>
              </a:r>
              <a:endParaRPr lang="ru-RU" dirty="0">
                <a:latin typeface="Myriad Pro"/>
                <a:cs typeface="Myriad Pro"/>
              </a:endParaRPr>
            </a:p>
          </p:txBody>
        </p:sp>
        <p:sp>
          <p:nvSpPr>
            <p:cNvPr id="34" name="object 43"/>
            <p:cNvSpPr/>
            <p:nvPr/>
          </p:nvSpPr>
          <p:spPr>
            <a:xfrm>
              <a:off x="10046265" y="1843231"/>
              <a:ext cx="1336680" cy="1335369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44"/>
            <p:cNvSpPr/>
            <p:nvPr/>
          </p:nvSpPr>
          <p:spPr>
            <a:xfrm>
              <a:off x="10429719" y="2204491"/>
              <a:ext cx="569302" cy="721466"/>
            </a:xfrm>
            <a:custGeom>
              <a:avLst/>
              <a:gdLst/>
              <a:ahLst/>
              <a:cxnLst/>
              <a:rect l="l" t="t" r="r" b="b"/>
              <a:pathLst>
                <a:path w="275589" h="349250">
                  <a:moveTo>
                    <a:pt x="71691" y="0"/>
                  </a:moveTo>
                  <a:lnTo>
                    <a:pt x="5918" y="0"/>
                  </a:lnTo>
                  <a:lnTo>
                    <a:pt x="0" y="5079"/>
                  </a:lnTo>
                  <a:lnTo>
                    <a:pt x="129" y="266699"/>
                  </a:lnTo>
                  <a:lnTo>
                    <a:pt x="25" y="341629"/>
                  </a:lnTo>
                  <a:lnTo>
                    <a:pt x="2501" y="346709"/>
                  </a:lnTo>
                  <a:lnTo>
                    <a:pt x="9855" y="349249"/>
                  </a:lnTo>
                  <a:lnTo>
                    <a:pt x="95872" y="349249"/>
                  </a:lnTo>
                  <a:lnTo>
                    <a:pt x="95596" y="320039"/>
                  </a:lnTo>
                  <a:lnTo>
                    <a:pt x="95475" y="299719"/>
                  </a:lnTo>
                  <a:lnTo>
                    <a:pt x="43903" y="299719"/>
                  </a:lnTo>
                  <a:lnTo>
                    <a:pt x="33972" y="298449"/>
                  </a:lnTo>
                  <a:lnTo>
                    <a:pt x="31762" y="295909"/>
                  </a:lnTo>
                  <a:lnTo>
                    <a:pt x="31392" y="289559"/>
                  </a:lnTo>
                  <a:lnTo>
                    <a:pt x="31419" y="283209"/>
                  </a:lnTo>
                  <a:lnTo>
                    <a:pt x="31356" y="280669"/>
                  </a:lnTo>
                  <a:lnTo>
                    <a:pt x="31445" y="276859"/>
                  </a:lnTo>
                  <a:lnTo>
                    <a:pt x="31749" y="271779"/>
                  </a:lnTo>
                  <a:lnTo>
                    <a:pt x="34239" y="269239"/>
                  </a:lnTo>
                  <a:lnTo>
                    <a:pt x="44145" y="267969"/>
                  </a:lnTo>
                  <a:lnTo>
                    <a:pt x="113633" y="267969"/>
                  </a:lnTo>
                  <a:lnTo>
                    <a:pt x="118325" y="266699"/>
                  </a:lnTo>
                  <a:lnTo>
                    <a:pt x="275056" y="266699"/>
                  </a:lnTo>
                  <a:lnTo>
                    <a:pt x="275051" y="238759"/>
                  </a:lnTo>
                  <a:lnTo>
                    <a:pt x="41922" y="238759"/>
                  </a:lnTo>
                  <a:lnTo>
                    <a:pt x="34429" y="237489"/>
                  </a:lnTo>
                  <a:lnTo>
                    <a:pt x="31699" y="234949"/>
                  </a:lnTo>
                  <a:lnTo>
                    <a:pt x="31329" y="227329"/>
                  </a:lnTo>
                  <a:lnTo>
                    <a:pt x="31372" y="218439"/>
                  </a:lnTo>
                  <a:lnTo>
                    <a:pt x="31534" y="210819"/>
                  </a:lnTo>
                  <a:lnTo>
                    <a:pt x="34277" y="208279"/>
                  </a:lnTo>
                  <a:lnTo>
                    <a:pt x="44335" y="207009"/>
                  </a:lnTo>
                  <a:lnTo>
                    <a:pt x="275045" y="207009"/>
                  </a:lnTo>
                  <a:lnTo>
                    <a:pt x="275040" y="177799"/>
                  </a:lnTo>
                  <a:lnTo>
                    <a:pt x="38531" y="177799"/>
                  </a:lnTo>
                  <a:lnTo>
                    <a:pt x="34582" y="176529"/>
                  </a:lnTo>
                  <a:lnTo>
                    <a:pt x="31838" y="173989"/>
                  </a:lnTo>
                  <a:lnTo>
                    <a:pt x="31368" y="165099"/>
                  </a:lnTo>
                  <a:lnTo>
                    <a:pt x="31330" y="160019"/>
                  </a:lnTo>
                  <a:lnTo>
                    <a:pt x="31762" y="149859"/>
                  </a:lnTo>
                  <a:lnTo>
                    <a:pt x="34594" y="147319"/>
                  </a:lnTo>
                  <a:lnTo>
                    <a:pt x="275035" y="147319"/>
                  </a:lnTo>
                  <a:lnTo>
                    <a:pt x="275024" y="116839"/>
                  </a:lnTo>
                  <a:lnTo>
                    <a:pt x="34785" y="116839"/>
                  </a:lnTo>
                  <a:lnTo>
                    <a:pt x="31762" y="114299"/>
                  </a:lnTo>
                  <a:lnTo>
                    <a:pt x="31305" y="104139"/>
                  </a:lnTo>
                  <a:lnTo>
                    <a:pt x="31292" y="99059"/>
                  </a:lnTo>
                  <a:lnTo>
                    <a:pt x="31737" y="88899"/>
                  </a:lnTo>
                  <a:lnTo>
                    <a:pt x="34594" y="86359"/>
                  </a:lnTo>
                  <a:lnTo>
                    <a:pt x="274991" y="86359"/>
                  </a:lnTo>
                  <a:lnTo>
                    <a:pt x="274973" y="67309"/>
                  </a:lnTo>
                  <a:lnTo>
                    <a:pt x="137579" y="67309"/>
                  </a:lnTo>
                  <a:lnTo>
                    <a:pt x="121372" y="66039"/>
                  </a:lnTo>
                  <a:lnTo>
                    <a:pt x="105168" y="66039"/>
                  </a:lnTo>
                  <a:lnTo>
                    <a:pt x="95579" y="64769"/>
                  </a:lnTo>
                  <a:lnTo>
                    <a:pt x="87334" y="62229"/>
                  </a:lnTo>
                  <a:lnTo>
                    <a:pt x="80476" y="55879"/>
                  </a:lnTo>
                  <a:lnTo>
                    <a:pt x="34391" y="55879"/>
                  </a:lnTo>
                  <a:lnTo>
                    <a:pt x="31648" y="53339"/>
                  </a:lnTo>
                  <a:lnTo>
                    <a:pt x="31326" y="44449"/>
                  </a:lnTo>
                  <a:lnTo>
                    <a:pt x="31375" y="35559"/>
                  </a:lnTo>
                  <a:lnTo>
                    <a:pt x="31711" y="27939"/>
                  </a:lnTo>
                  <a:lnTo>
                    <a:pt x="34683" y="25399"/>
                  </a:lnTo>
                  <a:lnTo>
                    <a:pt x="71682" y="25399"/>
                  </a:lnTo>
                  <a:lnTo>
                    <a:pt x="71691" y="0"/>
                  </a:lnTo>
                  <a:close/>
                </a:path>
                <a:path w="275589" h="349250">
                  <a:moveTo>
                    <a:pt x="275056" y="266699"/>
                  </a:moveTo>
                  <a:lnTo>
                    <a:pt x="156832" y="266699"/>
                  </a:lnTo>
                  <a:lnTo>
                    <a:pt x="164511" y="267969"/>
                  </a:lnTo>
                  <a:lnTo>
                    <a:pt x="170951" y="271779"/>
                  </a:lnTo>
                  <a:lnTo>
                    <a:pt x="179730" y="344169"/>
                  </a:lnTo>
                  <a:lnTo>
                    <a:pt x="179463" y="346709"/>
                  </a:lnTo>
                  <a:lnTo>
                    <a:pt x="179323" y="349249"/>
                  </a:lnTo>
                  <a:lnTo>
                    <a:pt x="265328" y="349249"/>
                  </a:lnTo>
                  <a:lnTo>
                    <a:pt x="267525" y="347979"/>
                  </a:lnTo>
                  <a:lnTo>
                    <a:pt x="269951" y="346709"/>
                  </a:lnTo>
                  <a:lnTo>
                    <a:pt x="274662" y="342899"/>
                  </a:lnTo>
                  <a:lnTo>
                    <a:pt x="275069" y="339089"/>
                  </a:lnTo>
                  <a:lnTo>
                    <a:pt x="275062" y="298449"/>
                  </a:lnTo>
                  <a:lnTo>
                    <a:pt x="216065" y="298449"/>
                  </a:lnTo>
                  <a:lnTo>
                    <a:pt x="213499" y="294639"/>
                  </a:lnTo>
                  <a:lnTo>
                    <a:pt x="213271" y="287019"/>
                  </a:lnTo>
                  <a:lnTo>
                    <a:pt x="213366" y="276859"/>
                  </a:lnTo>
                  <a:lnTo>
                    <a:pt x="213512" y="271779"/>
                  </a:lnTo>
                  <a:lnTo>
                    <a:pt x="215950" y="269239"/>
                  </a:lnTo>
                  <a:lnTo>
                    <a:pt x="225920" y="267969"/>
                  </a:lnTo>
                  <a:lnTo>
                    <a:pt x="275056" y="267969"/>
                  </a:lnTo>
                  <a:lnTo>
                    <a:pt x="275056" y="266699"/>
                  </a:lnTo>
                  <a:close/>
                </a:path>
                <a:path w="275589" h="349250">
                  <a:moveTo>
                    <a:pt x="113633" y="267969"/>
                  </a:moveTo>
                  <a:lnTo>
                    <a:pt x="49072" y="267969"/>
                  </a:lnTo>
                  <a:lnTo>
                    <a:pt x="59016" y="269239"/>
                  </a:lnTo>
                  <a:lnTo>
                    <a:pt x="61683" y="271779"/>
                  </a:lnTo>
                  <a:lnTo>
                    <a:pt x="61829" y="276859"/>
                  </a:lnTo>
                  <a:lnTo>
                    <a:pt x="61925" y="287019"/>
                  </a:lnTo>
                  <a:lnTo>
                    <a:pt x="61683" y="294639"/>
                  </a:lnTo>
                  <a:lnTo>
                    <a:pt x="59016" y="298449"/>
                  </a:lnTo>
                  <a:lnTo>
                    <a:pt x="49377" y="299719"/>
                  </a:lnTo>
                  <a:lnTo>
                    <a:pt x="95475" y="299719"/>
                  </a:lnTo>
                  <a:lnTo>
                    <a:pt x="95453" y="289559"/>
                  </a:lnTo>
                  <a:lnTo>
                    <a:pt x="97094" y="280669"/>
                  </a:lnTo>
                  <a:lnTo>
                    <a:pt x="101726" y="273049"/>
                  </a:lnTo>
                  <a:lnTo>
                    <a:pt x="108940" y="269239"/>
                  </a:lnTo>
                  <a:lnTo>
                    <a:pt x="113633" y="267969"/>
                  </a:lnTo>
                  <a:close/>
                </a:path>
                <a:path w="275589" h="349250">
                  <a:moveTo>
                    <a:pt x="275056" y="267969"/>
                  </a:moveTo>
                  <a:lnTo>
                    <a:pt x="231292" y="267969"/>
                  </a:lnTo>
                  <a:lnTo>
                    <a:pt x="241223" y="269239"/>
                  </a:lnTo>
                  <a:lnTo>
                    <a:pt x="243370" y="271779"/>
                  </a:lnTo>
                  <a:lnTo>
                    <a:pt x="243786" y="276859"/>
                  </a:lnTo>
                  <a:lnTo>
                    <a:pt x="243814" y="279399"/>
                  </a:lnTo>
                  <a:lnTo>
                    <a:pt x="243738" y="283209"/>
                  </a:lnTo>
                  <a:lnTo>
                    <a:pt x="243728" y="290829"/>
                  </a:lnTo>
                  <a:lnTo>
                    <a:pt x="243331" y="295909"/>
                  </a:lnTo>
                  <a:lnTo>
                    <a:pt x="241261" y="298449"/>
                  </a:lnTo>
                  <a:lnTo>
                    <a:pt x="275062" y="298449"/>
                  </a:lnTo>
                  <a:lnTo>
                    <a:pt x="275056" y="267969"/>
                  </a:lnTo>
                  <a:close/>
                </a:path>
                <a:path w="275589" h="349250">
                  <a:moveTo>
                    <a:pt x="103987" y="207009"/>
                  </a:moveTo>
                  <a:lnTo>
                    <a:pt x="48615" y="207009"/>
                  </a:lnTo>
                  <a:lnTo>
                    <a:pt x="58686" y="208279"/>
                  </a:lnTo>
                  <a:lnTo>
                    <a:pt x="61810" y="210819"/>
                  </a:lnTo>
                  <a:lnTo>
                    <a:pt x="61848" y="229869"/>
                  </a:lnTo>
                  <a:lnTo>
                    <a:pt x="61709" y="234949"/>
                  </a:lnTo>
                  <a:lnTo>
                    <a:pt x="58648" y="237489"/>
                  </a:lnTo>
                  <a:lnTo>
                    <a:pt x="50888" y="238759"/>
                  </a:lnTo>
                  <a:lnTo>
                    <a:pt x="105155" y="238759"/>
                  </a:lnTo>
                  <a:lnTo>
                    <a:pt x="95135" y="237489"/>
                  </a:lnTo>
                  <a:lnTo>
                    <a:pt x="92100" y="234949"/>
                  </a:lnTo>
                  <a:lnTo>
                    <a:pt x="92036" y="219709"/>
                  </a:lnTo>
                  <a:lnTo>
                    <a:pt x="91947" y="218439"/>
                  </a:lnTo>
                  <a:lnTo>
                    <a:pt x="92227" y="210819"/>
                  </a:lnTo>
                  <a:lnTo>
                    <a:pt x="94449" y="208279"/>
                  </a:lnTo>
                  <a:lnTo>
                    <a:pt x="103987" y="207009"/>
                  </a:lnTo>
                  <a:close/>
                </a:path>
                <a:path w="275589" h="349250">
                  <a:moveTo>
                    <a:pt x="165506" y="207009"/>
                  </a:moveTo>
                  <a:lnTo>
                    <a:pt x="109677" y="207009"/>
                  </a:lnTo>
                  <a:lnTo>
                    <a:pt x="119900" y="208279"/>
                  </a:lnTo>
                  <a:lnTo>
                    <a:pt x="122351" y="210819"/>
                  </a:lnTo>
                  <a:lnTo>
                    <a:pt x="122656" y="218439"/>
                  </a:lnTo>
                  <a:lnTo>
                    <a:pt x="122650" y="227329"/>
                  </a:lnTo>
                  <a:lnTo>
                    <a:pt x="122326" y="234949"/>
                  </a:lnTo>
                  <a:lnTo>
                    <a:pt x="119176" y="237489"/>
                  </a:lnTo>
                  <a:lnTo>
                    <a:pt x="113906" y="238759"/>
                  </a:lnTo>
                  <a:lnTo>
                    <a:pt x="165417" y="238759"/>
                  </a:lnTo>
                  <a:lnTo>
                    <a:pt x="155790" y="237489"/>
                  </a:lnTo>
                  <a:lnTo>
                    <a:pt x="152882" y="234949"/>
                  </a:lnTo>
                  <a:lnTo>
                    <a:pt x="152490" y="227329"/>
                  </a:lnTo>
                  <a:lnTo>
                    <a:pt x="152536" y="218439"/>
                  </a:lnTo>
                  <a:lnTo>
                    <a:pt x="152831" y="210819"/>
                  </a:lnTo>
                  <a:lnTo>
                    <a:pt x="155384" y="208279"/>
                  </a:lnTo>
                  <a:lnTo>
                    <a:pt x="165506" y="207009"/>
                  </a:lnTo>
                  <a:close/>
                </a:path>
                <a:path w="275589" h="349250">
                  <a:moveTo>
                    <a:pt x="226440" y="207009"/>
                  </a:moveTo>
                  <a:lnTo>
                    <a:pt x="170891" y="207009"/>
                  </a:lnTo>
                  <a:lnTo>
                    <a:pt x="180847" y="208279"/>
                  </a:lnTo>
                  <a:lnTo>
                    <a:pt x="183045" y="210819"/>
                  </a:lnTo>
                  <a:lnTo>
                    <a:pt x="183159" y="229869"/>
                  </a:lnTo>
                  <a:lnTo>
                    <a:pt x="183019" y="234949"/>
                  </a:lnTo>
                  <a:lnTo>
                    <a:pt x="180200" y="237489"/>
                  </a:lnTo>
                  <a:lnTo>
                    <a:pt x="170560" y="238759"/>
                  </a:lnTo>
                  <a:lnTo>
                    <a:pt x="226225" y="238759"/>
                  </a:lnTo>
                  <a:lnTo>
                    <a:pt x="216636" y="237489"/>
                  </a:lnTo>
                  <a:lnTo>
                    <a:pt x="213652" y="234949"/>
                  </a:lnTo>
                  <a:lnTo>
                    <a:pt x="213227" y="227329"/>
                  </a:lnTo>
                  <a:lnTo>
                    <a:pt x="213290" y="218439"/>
                  </a:lnTo>
                  <a:lnTo>
                    <a:pt x="213613" y="210819"/>
                  </a:lnTo>
                  <a:lnTo>
                    <a:pt x="216877" y="208279"/>
                  </a:lnTo>
                  <a:lnTo>
                    <a:pt x="226440" y="207009"/>
                  </a:lnTo>
                  <a:close/>
                </a:path>
                <a:path w="275589" h="349250">
                  <a:moveTo>
                    <a:pt x="275045" y="207009"/>
                  </a:moveTo>
                  <a:lnTo>
                    <a:pt x="230949" y="207009"/>
                  </a:lnTo>
                  <a:lnTo>
                    <a:pt x="241045" y="208279"/>
                  </a:lnTo>
                  <a:lnTo>
                    <a:pt x="243598" y="210819"/>
                  </a:lnTo>
                  <a:lnTo>
                    <a:pt x="243852" y="218439"/>
                  </a:lnTo>
                  <a:lnTo>
                    <a:pt x="243743" y="229869"/>
                  </a:lnTo>
                  <a:lnTo>
                    <a:pt x="243306" y="234949"/>
                  </a:lnTo>
                  <a:lnTo>
                    <a:pt x="240728" y="237489"/>
                  </a:lnTo>
                  <a:lnTo>
                    <a:pt x="231254" y="238759"/>
                  </a:lnTo>
                  <a:lnTo>
                    <a:pt x="275051" y="238759"/>
                  </a:lnTo>
                  <a:lnTo>
                    <a:pt x="275045" y="207009"/>
                  </a:lnTo>
                  <a:close/>
                </a:path>
                <a:path w="275589" h="349250">
                  <a:moveTo>
                    <a:pt x="95402" y="147319"/>
                  </a:moveTo>
                  <a:lnTo>
                    <a:pt x="58546" y="147319"/>
                  </a:lnTo>
                  <a:lnTo>
                    <a:pt x="61620" y="149859"/>
                  </a:lnTo>
                  <a:lnTo>
                    <a:pt x="61988" y="160019"/>
                  </a:lnTo>
                  <a:lnTo>
                    <a:pt x="61988" y="165099"/>
                  </a:lnTo>
                  <a:lnTo>
                    <a:pt x="61620" y="173989"/>
                  </a:lnTo>
                  <a:lnTo>
                    <a:pt x="58699" y="176529"/>
                  </a:lnTo>
                  <a:lnTo>
                    <a:pt x="51434" y="177799"/>
                  </a:lnTo>
                  <a:lnTo>
                    <a:pt x="101828" y="177799"/>
                  </a:lnTo>
                  <a:lnTo>
                    <a:pt x="95122" y="176529"/>
                  </a:lnTo>
                  <a:lnTo>
                    <a:pt x="92240" y="173989"/>
                  </a:lnTo>
                  <a:lnTo>
                    <a:pt x="91909" y="165099"/>
                  </a:lnTo>
                  <a:lnTo>
                    <a:pt x="91922" y="160019"/>
                  </a:lnTo>
                  <a:lnTo>
                    <a:pt x="92227" y="149859"/>
                  </a:lnTo>
                  <a:lnTo>
                    <a:pt x="95402" y="147319"/>
                  </a:lnTo>
                  <a:close/>
                </a:path>
                <a:path w="275589" h="349250">
                  <a:moveTo>
                    <a:pt x="156336" y="147319"/>
                  </a:moveTo>
                  <a:lnTo>
                    <a:pt x="118948" y="147319"/>
                  </a:lnTo>
                  <a:lnTo>
                    <a:pt x="122161" y="149859"/>
                  </a:lnTo>
                  <a:lnTo>
                    <a:pt x="122720" y="160019"/>
                  </a:lnTo>
                  <a:lnTo>
                    <a:pt x="122770" y="165099"/>
                  </a:lnTo>
                  <a:lnTo>
                    <a:pt x="122453" y="170179"/>
                  </a:lnTo>
                  <a:lnTo>
                    <a:pt x="122186" y="175259"/>
                  </a:lnTo>
                  <a:lnTo>
                    <a:pt x="119316" y="176529"/>
                  </a:lnTo>
                  <a:lnTo>
                    <a:pt x="112090" y="177799"/>
                  </a:lnTo>
                  <a:lnTo>
                    <a:pt x="162648" y="177799"/>
                  </a:lnTo>
                  <a:lnTo>
                    <a:pt x="155879" y="176529"/>
                  </a:lnTo>
                  <a:lnTo>
                    <a:pt x="153149" y="175259"/>
                  </a:lnTo>
                  <a:lnTo>
                    <a:pt x="152514" y="165099"/>
                  </a:lnTo>
                  <a:lnTo>
                    <a:pt x="152526" y="160019"/>
                  </a:lnTo>
                  <a:lnTo>
                    <a:pt x="152857" y="153669"/>
                  </a:lnTo>
                  <a:lnTo>
                    <a:pt x="153085" y="149859"/>
                  </a:lnTo>
                  <a:lnTo>
                    <a:pt x="156336" y="147319"/>
                  </a:lnTo>
                  <a:close/>
                </a:path>
                <a:path w="275589" h="349250">
                  <a:moveTo>
                    <a:pt x="216788" y="147319"/>
                  </a:moveTo>
                  <a:lnTo>
                    <a:pt x="180111" y="147319"/>
                  </a:lnTo>
                  <a:lnTo>
                    <a:pt x="183057" y="149859"/>
                  </a:lnTo>
                  <a:lnTo>
                    <a:pt x="183139" y="170179"/>
                  </a:lnTo>
                  <a:lnTo>
                    <a:pt x="183057" y="173989"/>
                  </a:lnTo>
                  <a:lnTo>
                    <a:pt x="180301" y="176529"/>
                  </a:lnTo>
                  <a:lnTo>
                    <a:pt x="172910" y="177799"/>
                  </a:lnTo>
                  <a:lnTo>
                    <a:pt x="223748" y="177799"/>
                  </a:lnTo>
                  <a:lnTo>
                    <a:pt x="216496" y="176529"/>
                  </a:lnTo>
                  <a:lnTo>
                    <a:pt x="213601" y="173989"/>
                  </a:lnTo>
                  <a:lnTo>
                    <a:pt x="213182" y="165099"/>
                  </a:lnTo>
                  <a:lnTo>
                    <a:pt x="213194" y="160019"/>
                  </a:lnTo>
                  <a:lnTo>
                    <a:pt x="213601" y="149859"/>
                  </a:lnTo>
                  <a:lnTo>
                    <a:pt x="216788" y="147319"/>
                  </a:lnTo>
                  <a:close/>
                </a:path>
                <a:path w="275589" h="349250">
                  <a:moveTo>
                    <a:pt x="275035" y="147319"/>
                  </a:moveTo>
                  <a:lnTo>
                    <a:pt x="240588" y="147319"/>
                  </a:lnTo>
                  <a:lnTo>
                    <a:pt x="243446" y="149859"/>
                  </a:lnTo>
                  <a:lnTo>
                    <a:pt x="243878" y="160019"/>
                  </a:lnTo>
                  <a:lnTo>
                    <a:pt x="243839" y="165099"/>
                  </a:lnTo>
                  <a:lnTo>
                    <a:pt x="243357" y="173989"/>
                  </a:lnTo>
                  <a:lnTo>
                    <a:pt x="240664" y="176529"/>
                  </a:lnTo>
                  <a:lnTo>
                    <a:pt x="233997" y="177799"/>
                  </a:lnTo>
                  <a:lnTo>
                    <a:pt x="275040" y="177799"/>
                  </a:lnTo>
                  <a:lnTo>
                    <a:pt x="275035" y="147319"/>
                  </a:lnTo>
                  <a:close/>
                </a:path>
                <a:path w="275589" h="349250">
                  <a:moveTo>
                    <a:pt x="95427" y="86359"/>
                  </a:moveTo>
                  <a:lnTo>
                    <a:pt x="58419" y="86359"/>
                  </a:lnTo>
                  <a:lnTo>
                    <a:pt x="61569" y="90169"/>
                  </a:lnTo>
                  <a:lnTo>
                    <a:pt x="62014" y="99059"/>
                  </a:lnTo>
                  <a:lnTo>
                    <a:pt x="61988" y="104139"/>
                  </a:lnTo>
                  <a:lnTo>
                    <a:pt x="61607" y="114299"/>
                  </a:lnTo>
                  <a:lnTo>
                    <a:pt x="58267" y="116839"/>
                  </a:lnTo>
                  <a:lnTo>
                    <a:pt x="95402" y="116839"/>
                  </a:lnTo>
                  <a:lnTo>
                    <a:pt x="92227" y="113029"/>
                  </a:lnTo>
                  <a:lnTo>
                    <a:pt x="91909" y="104139"/>
                  </a:lnTo>
                  <a:lnTo>
                    <a:pt x="91897" y="99059"/>
                  </a:lnTo>
                  <a:lnTo>
                    <a:pt x="92227" y="88899"/>
                  </a:lnTo>
                  <a:lnTo>
                    <a:pt x="95427" y="86359"/>
                  </a:lnTo>
                  <a:close/>
                </a:path>
                <a:path w="275589" h="349250">
                  <a:moveTo>
                    <a:pt x="156108" y="86359"/>
                  </a:moveTo>
                  <a:lnTo>
                    <a:pt x="119138" y="86359"/>
                  </a:lnTo>
                  <a:lnTo>
                    <a:pt x="122275" y="90169"/>
                  </a:lnTo>
                  <a:lnTo>
                    <a:pt x="122758" y="99059"/>
                  </a:lnTo>
                  <a:lnTo>
                    <a:pt x="122783" y="104139"/>
                  </a:lnTo>
                  <a:lnTo>
                    <a:pt x="122199" y="114299"/>
                  </a:lnTo>
                  <a:lnTo>
                    <a:pt x="118884" y="116839"/>
                  </a:lnTo>
                  <a:lnTo>
                    <a:pt x="156222" y="116839"/>
                  </a:lnTo>
                  <a:lnTo>
                    <a:pt x="152920" y="114299"/>
                  </a:lnTo>
                  <a:lnTo>
                    <a:pt x="152412" y="104139"/>
                  </a:lnTo>
                  <a:lnTo>
                    <a:pt x="152412" y="99059"/>
                  </a:lnTo>
                  <a:lnTo>
                    <a:pt x="152907" y="88899"/>
                  </a:lnTo>
                  <a:lnTo>
                    <a:pt x="156108" y="86359"/>
                  </a:lnTo>
                  <a:close/>
                </a:path>
                <a:path w="275589" h="349250">
                  <a:moveTo>
                    <a:pt x="216788" y="86359"/>
                  </a:moveTo>
                  <a:lnTo>
                    <a:pt x="180085" y="86359"/>
                  </a:lnTo>
                  <a:lnTo>
                    <a:pt x="183095" y="90169"/>
                  </a:lnTo>
                  <a:lnTo>
                    <a:pt x="183148" y="109219"/>
                  </a:lnTo>
                  <a:lnTo>
                    <a:pt x="183083" y="113029"/>
                  </a:lnTo>
                  <a:lnTo>
                    <a:pt x="179997" y="116839"/>
                  </a:lnTo>
                  <a:lnTo>
                    <a:pt x="216877" y="116839"/>
                  </a:lnTo>
                  <a:lnTo>
                    <a:pt x="213588" y="114299"/>
                  </a:lnTo>
                  <a:lnTo>
                    <a:pt x="213194" y="104139"/>
                  </a:lnTo>
                  <a:lnTo>
                    <a:pt x="213169" y="99059"/>
                  </a:lnTo>
                  <a:lnTo>
                    <a:pt x="213613" y="88899"/>
                  </a:lnTo>
                  <a:lnTo>
                    <a:pt x="216788" y="86359"/>
                  </a:lnTo>
                  <a:close/>
                </a:path>
                <a:path w="275589" h="349250">
                  <a:moveTo>
                    <a:pt x="274991" y="86359"/>
                  </a:moveTo>
                  <a:lnTo>
                    <a:pt x="240664" y="86359"/>
                  </a:lnTo>
                  <a:lnTo>
                    <a:pt x="243458" y="88899"/>
                  </a:lnTo>
                  <a:lnTo>
                    <a:pt x="243916" y="99059"/>
                  </a:lnTo>
                  <a:lnTo>
                    <a:pt x="243928" y="104139"/>
                  </a:lnTo>
                  <a:lnTo>
                    <a:pt x="243535" y="114299"/>
                  </a:lnTo>
                  <a:lnTo>
                    <a:pt x="240537" y="116839"/>
                  </a:lnTo>
                  <a:lnTo>
                    <a:pt x="275024" y="116839"/>
                  </a:lnTo>
                  <a:lnTo>
                    <a:pt x="274991" y="86359"/>
                  </a:lnTo>
                  <a:close/>
                </a:path>
                <a:path w="275589" h="349250">
                  <a:moveTo>
                    <a:pt x="269062" y="0"/>
                  </a:moveTo>
                  <a:lnTo>
                    <a:pt x="203504" y="0"/>
                  </a:lnTo>
                  <a:lnTo>
                    <a:pt x="203526" y="25399"/>
                  </a:lnTo>
                  <a:lnTo>
                    <a:pt x="203439" y="29209"/>
                  </a:lnTo>
                  <a:lnTo>
                    <a:pt x="182696" y="64769"/>
                  </a:lnTo>
                  <a:lnTo>
                    <a:pt x="169989" y="66039"/>
                  </a:lnTo>
                  <a:lnTo>
                    <a:pt x="153785" y="66039"/>
                  </a:lnTo>
                  <a:lnTo>
                    <a:pt x="137579" y="67309"/>
                  </a:lnTo>
                  <a:lnTo>
                    <a:pt x="274973" y="67309"/>
                  </a:lnTo>
                  <a:lnTo>
                    <a:pt x="274987" y="55879"/>
                  </a:lnTo>
                  <a:lnTo>
                    <a:pt x="216255" y="55879"/>
                  </a:lnTo>
                  <a:lnTo>
                    <a:pt x="213575" y="52069"/>
                  </a:lnTo>
                  <a:lnTo>
                    <a:pt x="213260" y="44449"/>
                  </a:lnTo>
                  <a:lnTo>
                    <a:pt x="213305" y="35559"/>
                  </a:lnTo>
                  <a:lnTo>
                    <a:pt x="213613" y="29209"/>
                  </a:lnTo>
                  <a:lnTo>
                    <a:pt x="216839" y="25399"/>
                  </a:lnTo>
                  <a:lnTo>
                    <a:pt x="275102" y="25399"/>
                  </a:lnTo>
                  <a:lnTo>
                    <a:pt x="275170" y="13969"/>
                  </a:lnTo>
                  <a:lnTo>
                    <a:pt x="275259" y="5079"/>
                  </a:lnTo>
                  <a:lnTo>
                    <a:pt x="269062" y="0"/>
                  </a:lnTo>
                  <a:close/>
                </a:path>
                <a:path w="275589" h="349250">
                  <a:moveTo>
                    <a:pt x="71682" y="25399"/>
                  </a:moveTo>
                  <a:lnTo>
                    <a:pt x="58432" y="25399"/>
                  </a:lnTo>
                  <a:lnTo>
                    <a:pt x="61633" y="29209"/>
                  </a:lnTo>
                  <a:lnTo>
                    <a:pt x="61887" y="35559"/>
                  </a:lnTo>
                  <a:lnTo>
                    <a:pt x="61942" y="44449"/>
                  </a:lnTo>
                  <a:lnTo>
                    <a:pt x="61620" y="53339"/>
                  </a:lnTo>
                  <a:lnTo>
                    <a:pt x="58508" y="55879"/>
                  </a:lnTo>
                  <a:lnTo>
                    <a:pt x="80476" y="55879"/>
                  </a:lnTo>
                  <a:lnTo>
                    <a:pt x="75044" y="48259"/>
                  </a:lnTo>
                  <a:lnTo>
                    <a:pt x="72466" y="43179"/>
                  </a:lnTo>
                  <a:lnTo>
                    <a:pt x="71678" y="36829"/>
                  </a:lnTo>
                  <a:lnTo>
                    <a:pt x="71682" y="25399"/>
                  </a:lnTo>
                  <a:close/>
                </a:path>
                <a:path w="275589" h="349250">
                  <a:moveTo>
                    <a:pt x="275102" y="25399"/>
                  </a:moveTo>
                  <a:lnTo>
                    <a:pt x="240322" y="25399"/>
                  </a:lnTo>
                  <a:lnTo>
                    <a:pt x="243357" y="27939"/>
                  </a:lnTo>
                  <a:lnTo>
                    <a:pt x="243690" y="35559"/>
                  </a:lnTo>
                  <a:lnTo>
                    <a:pt x="243751" y="44449"/>
                  </a:lnTo>
                  <a:lnTo>
                    <a:pt x="243357" y="53339"/>
                  </a:lnTo>
                  <a:lnTo>
                    <a:pt x="240880" y="55879"/>
                  </a:lnTo>
                  <a:lnTo>
                    <a:pt x="274987" y="55879"/>
                  </a:lnTo>
                  <a:lnTo>
                    <a:pt x="275102" y="25399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45"/>
            <p:cNvSpPr/>
            <p:nvPr/>
          </p:nvSpPr>
          <p:spPr>
            <a:xfrm>
              <a:off x="10605331" y="2095863"/>
              <a:ext cx="217219" cy="2176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29"/>
          <p:cNvSpPr/>
          <p:nvPr/>
        </p:nvSpPr>
        <p:spPr>
          <a:xfrm>
            <a:off x="8020050" y="4321064"/>
            <a:ext cx="6256534" cy="3616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41" y="1651124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2381250" y="2732732"/>
            <a:ext cx="10286999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dirty="0">
                <a:solidFill>
                  <a:srgbClr val="231F20"/>
                </a:solidFill>
                <a:latin typeface="Myriad Pro"/>
                <a:cs typeface="Myriad Pro"/>
              </a:rPr>
              <a:t>Онлайн-бронирование - это изюминка модуля управления отелем, который позволяет сотрудникам / администраторам делать удаленные записи в режиме онлайн-бронирования, если они связаны с Интернетом. Кроме того, с удобным интерфейсом, администраторы / сотрудники могут четко проверить, сколько комнат в настоящее время доступно, и легко зарезервировать специальные комнаты в течение определенного периода времени для клиентов.</a:t>
            </a:r>
            <a:endParaRPr dirty="0">
              <a:solidFill>
                <a:srgbClr val="231F20"/>
              </a:solidFill>
              <a:latin typeface="Myriad Pro"/>
              <a:cs typeface="Myriad Pr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381250" y="2138045"/>
            <a:ext cx="426339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Онлайн бронирование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57450" y="4889500"/>
            <a:ext cx="10684780" cy="4724400"/>
            <a:chOff x="5429250" y="3896332"/>
            <a:chExt cx="5352036" cy="2366465"/>
          </a:xfrm>
        </p:grpSpPr>
        <p:sp>
          <p:nvSpPr>
            <p:cNvPr id="178" name="object 178"/>
            <p:cNvSpPr/>
            <p:nvPr/>
          </p:nvSpPr>
          <p:spPr>
            <a:xfrm>
              <a:off x="8427445" y="4048377"/>
              <a:ext cx="430510" cy="449228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8427445" y="4630335"/>
              <a:ext cx="439869" cy="4492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8422629" y="5169002"/>
              <a:ext cx="439869" cy="458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 txBox="1"/>
            <p:nvPr/>
          </p:nvSpPr>
          <p:spPr>
            <a:xfrm>
              <a:off x="9017256" y="4069181"/>
              <a:ext cx="1764030" cy="41667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1000"/>
                </a:lnSpc>
                <a:spcBef>
                  <a:spcPts val="100"/>
                </a:spcBef>
              </a:pPr>
              <a:r>
                <a:rPr sz="1600" dirty="0">
                  <a:latin typeface="Myriad Pro"/>
                  <a:cs typeface="Myriad Pro"/>
                </a:rPr>
                <a:t>Номер может быть зарезервирован </a:t>
              </a:r>
              <a:r>
                <a:rPr lang="ru-RU" sz="1600" dirty="0">
                  <a:latin typeface="Myriad Pro"/>
                  <a:cs typeface="Myriad Pro"/>
                </a:rPr>
                <a:t>на определенный</a:t>
              </a:r>
              <a:r>
                <a:rPr sz="1600" dirty="0">
                  <a:latin typeface="Myriad Pro"/>
                  <a:cs typeface="Myriad Pro"/>
                </a:rPr>
                <a:t> период времени.</a:t>
              </a:r>
              <a:endParaRPr sz="1600" dirty="0">
                <a:latin typeface="Myriad Pro"/>
                <a:cs typeface="Myriad Pro"/>
              </a:endParaRPr>
            </a:p>
          </p:txBody>
        </p:sp>
        <p:sp>
          <p:nvSpPr>
            <p:cNvPr id="182" name="object 182"/>
            <p:cNvSpPr txBox="1"/>
            <p:nvPr/>
          </p:nvSpPr>
          <p:spPr>
            <a:xfrm>
              <a:off x="9017256" y="4731573"/>
              <a:ext cx="1764030" cy="55344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just">
                <a:lnSpc>
                  <a:spcPct val="111000"/>
                </a:lnSpc>
                <a:spcBef>
                  <a:spcPts val="100"/>
                </a:spcBef>
              </a:pPr>
              <a:r>
                <a:rPr sz="1600" dirty="0">
                  <a:latin typeface="Myriad Pro"/>
                  <a:cs typeface="Myriad Pro"/>
                </a:rPr>
                <a:t>Комната занята (недоступна) в течение периода </a:t>
              </a:r>
              <a:r>
                <a:rPr lang="ru-RU" sz="1600" dirty="0">
                  <a:latin typeface="Myriad Pro"/>
                  <a:cs typeface="Myriad Pro"/>
                </a:rPr>
                <a:t>определенного</a:t>
              </a:r>
              <a:r>
                <a:rPr sz="1600" dirty="0">
                  <a:latin typeface="Myriad Pro"/>
                  <a:cs typeface="Myriad Pro"/>
                </a:rPr>
                <a:t> времени и не может быть зарезервирована.</a:t>
              </a:r>
              <a:endParaRPr sz="1600" dirty="0">
                <a:latin typeface="Myriad Pro"/>
                <a:cs typeface="Myriad Pro"/>
              </a:endParaRPr>
            </a:p>
          </p:txBody>
        </p:sp>
        <p:sp>
          <p:nvSpPr>
            <p:cNvPr id="183" name="object 183"/>
            <p:cNvSpPr txBox="1"/>
            <p:nvPr/>
          </p:nvSpPr>
          <p:spPr>
            <a:xfrm>
              <a:off x="9017256" y="5331497"/>
              <a:ext cx="1360170" cy="2528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dirty="0">
                  <a:latin typeface="Myriad Pro"/>
                  <a:cs typeface="Myriad Pro"/>
                </a:rPr>
                <a:t>Номер был зарезервирован</a:t>
              </a:r>
              <a:endParaRPr sz="1600" dirty="0">
                <a:latin typeface="Myriad Pro"/>
                <a:cs typeface="Myriad Pro"/>
              </a:endParaRPr>
            </a:p>
          </p:txBody>
        </p:sp>
        <p:sp>
          <p:nvSpPr>
            <p:cNvPr id="184" name="object 184"/>
            <p:cNvSpPr txBox="1"/>
            <p:nvPr/>
          </p:nvSpPr>
          <p:spPr>
            <a:xfrm>
              <a:off x="9017256" y="5884837"/>
              <a:ext cx="709930" cy="2528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sz="1600">
                  <a:latin typeface="Myriad Pro"/>
                  <a:cs typeface="Myriad Pro"/>
                </a:rPr>
                <a:t>Выбрать комнату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5429250" y="3896332"/>
              <a:ext cx="2744847" cy="23664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5749086" y="4377914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5911679" y="437791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6073749" y="437791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6234874" y="4377914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6398323" y="4377914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6561302" y="437791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6721538" y="4377914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6882231" y="4377914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7044388" y="437791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7206948" y="437791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5749086" y="4535077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5911679" y="453507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6073749" y="453507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6234874" y="4535077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6398323" y="4535077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6561302" y="453507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6721538" y="4535077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6882231" y="4535077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7044388" y="453507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7206948" y="453507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5749086" y="4692239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5911679" y="4692239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6073749" y="4692239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6234874" y="4692239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6398323" y="4692239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6561302" y="4692239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6721538" y="4692239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6882231" y="4692239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7044388" y="4692239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7206948" y="4692239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5749086" y="4849402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5911679" y="4849402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6073749" y="4849402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6234874" y="4849402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6398323" y="4849402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6561302" y="4849402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6721538" y="4849402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6882231" y="4849402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7044388" y="4849402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7206948" y="4849402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5749086" y="5006564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5911679" y="500656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6073749" y="500656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6234874" y="5006564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6398323" y="5006564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6561302" y="500656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6721538" y="5006564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6882231" y="5006564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7044388" y="500656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7206948" y="500656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5749086" y="5163727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5911679" y="516372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6073749" y="516372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6234874" y="5163727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6398323" y="5163727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6561302" y="516372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6721538" y="5163727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6882231" y="5163727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7044388" y="516372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7206948" y="516372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5749086" y="5320889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5911679" y="5320889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6073749" y="5320889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6234874" y="5320889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6398323" y="5320889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6561302" y="5320889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6721538" y="5320889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6882231" y="5320889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7044388" y="5320889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7206948" y="5320889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5749086" y="5478052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5911679" y="5478052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6073749" y="5478052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6234874" y="5478052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6398323" y="5478052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6561302" y="5478052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6721538" y="5478052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6882231" y="5478052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7044388" y="5478052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7206948" y="5478052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5749086" y="5635214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5911679" y="563521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6073749" y="563521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6234874" y="5635214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6398323" y="5635214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6561302" y="563521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6721538" y="5635214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6882231" y="5635214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7044388" y="563521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7206948" y="563521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5749086" y="5792377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5911679" y="579237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6073749" y="579237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6234874" y="5792377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6398323" y="5792377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6561302" y="579237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6721538" y="5792377"/>
              <a:ext cx="153285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6882231" y="5792377"/>
              <a:ext cx="153287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7044388" y="579237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7206948" y="579237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7366711" y="437791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7366711" y="453507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7366711" y="4692239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7366711" y="4849402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7366711" y="500656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7366711" y="516372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7366711" y="5320889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7366711" y="5478052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7366711" y="563521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7366711" y="579237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7526472" y="437791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7526472" y="453507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7526472" y="4692239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7526472" y="4849402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7526472" y="500656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7526472" y="516372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7526472" y="5320889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7526472" y="5478052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7526472" y="5635214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7526472" y="5792377"/>
              <a:ext cx="153292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7693380" y="437791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7693380" y="453507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7693380" y="4692239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7693380" y="4849402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7693380" y="500656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7693380" y="516372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7693380" y="5320889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7693380" y="5478052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7693380" y="5635214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7693380" y="5792377"/>
              <a:ext cx="153289" cy="149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5749081" y="5955879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5911679" y="5955879"/>
              <a:ext cx="153292" cy="1492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6074276" y="5955879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6236873" y="5955879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6399470" y="5955879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6562068" y="5955879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6721531" y="5955879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6885695" y="5955879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7044388" y="5955879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7206948" y="5955879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5749081" y="6113571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5911679" y="6113572"/>
              <a:ext cx="153292" cy="1492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6074276" y="6113571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6236873" y="6113571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6399470" y="6113571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6562068" y="6113571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6721531" y="6113571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6885695" y="6113571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7044388" y="6113571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7206948" y="6113571"/>
              <a:ext cx="153292" cy="149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6234406" y="4213333"/>
              <a:ext cx="154219" cy="1566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6397389" y="4213333"/>
              <a:ext cx="154219" cy="1566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6560372" y="4213333"/>
              <a:ext cx="154219" cy="1566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6721068" y="4213333"/>
              <a:ext cx="154219" cy="1566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6881763" y="4213333"/>
              <a:ext cx="154219" cy="1566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7044388" y="4213333"/>
              <a:ext cx="154219" cy="1566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7206485" y="4213333"/>
              <a:ext cx="154219" cy="1566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7368939" y="4213333"/>
              <a:ext cx="154219" cy="1566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8427074" y="5770465"/>
              <a:ext cx="433000" cy="43977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8" name="object 358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48" name="Group 447"/>
          <p:cNvGrpSpPr/>
          <p:nvPr/>
        </p:nvGrpSpPr>
        <p:grpSpPr>
          <a:xfrm>
            <a:off x="0" y="865978"/>
            <a:ext cx="15335250" cy="526094"/>
            <a:chOff x="0" y="865978"/>
            <a:chExt cx="15335250" cy="526094"/>
          </a:xfrm>
        </p:grpSpPr>
        <p:grpSp>
          <p:nvGrpSpPr>
            <p:cNvPr id="438" name="Group 437"/>
            <p:cNvGrpSpPr/>
            <p:nvPr/>
          </p:nvGrpSpPr>
          <p:grpSpPr>
            <a:xfrm rot="5400000">
              <a:off x="7404578" y="-6538600"/>
              <a:ext cx="526094" cy="15335250"/>
              <a:chOff x="14671764" y="637741"/>
              <a:chExt cx="440094" cy="10054262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14671764" y="4058985"/>
                <a:ext cx="440094" cy="119373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3" name="object 3"/>
              <p:cNvSpPr/>
              <p:nvPr/>
            </p:nvSpPr>
            <p:spPr>
              <a:xfrm>
                <a:off x="14671802" y="3949977"/>
                <a:ext cx="44068" cy="141929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" name="object 4"/>
              <p:cNvSpPr/>
              <p:nvPr/>
            </p:nvSpPr>
            <p:spPr>
              <a:xfrm>
                <a:off x="14671764" y="5166764"/>
                <a:ext cx="440094" cy="1193733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5" name="object 5"/>
              <p:cNvSpPr/>
              <p:nvPr/>
            </p:nvSpPr>
            <p:spPr>
              <a:xfrm>
                <a:off x="14671802" y="5057748"/>
                <a:ext cx="44068" cy="141929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" name="object 6"/>
              <p:cNvSpPr/>
              <p:nvPr/>
            </p:nvSpPr>
            <p:spPr>
              <a:xfrm>
                <a:off x="14671764" y="6262797"/>
                <a:ext cx="440094" cy="1193733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7" name="object 7"/>
              <p:cNvSpPr/>
              <p:nvPr/>
            </p:nvSpPr>
            <p:spPr>
              <a:xfrm>
                <a:off x="14671802" y="6153783"/>
                <a:ext cx="44068" cy="141929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8" name="object 8"/>
              <p:cNvSpPr/>
              <p:nvPr/>
            </p:nvSpPr>
            <p:spPr>
              <a:xfrm>
                <a:off x="14671764" y="7357924"/>
                <a:ext cx="440094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" name="object 9"/>
              <p:cNvSpPr/>
              <p:nvPr/>
            </p:nvSpPr>
            <p:spPr>
              <a:xfrm>
                <a:off x="14671802" y="7248917"/>
                <a:ext cx="44068" cy="141927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0" name="object 10"/>
              <p:cNvSpPr/>
              <p:nvPr/>
            </p:nvSpPr>
            <p:spPr>
              <a:xfrm>
                <a:off x="14671764" y="8460030"/>
                <a:ext cx="440094" cy="1193733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1" name="object 11"/>
              <p:cNvSpPr/>
              <p:nvPr/>
            </p:nvSpPr>
            <p:spPr>
              <a:xfrm>
                <a:off x="14671802" y="8351022"/>
                <a:ext cx="44068" cy="141927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" name="object 12"/>
              <p:cNvSpPr/>
              <p:nvPr/>
            </p:nvSpPr>
            <p:spPr>
              <a:xfrm>
                <a:off x="14671774" y="9555150"/>
                <a:ext cx="440083" cy="1136851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" name="object 13"/>
              <p:cNvSpPr/>
              <p:nvPr/>
            </p:nvSpPr>
            <p:spPr>
              <a:xfrm>
                <a:off x="14671802" y="9446144"/>
                <a:ext cx="44068" cy="1245859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" name="object 14"/>
              <p:cNvSpPr/>
              <p:nvPr/>
            </p:nvSpPr>
            <p:spPr>
              <a:xfrm>
                <a:off x="14671764" y="746754"/>
                <a:ext cx="440094" cy="1193733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5" name="object 15"/>
              <p:cNvSpPr/>
              <p:nvPr/>
            </p:nvSpPr>
            <p:spPr>
              <a:xfrm>
                <a:off x="14671802" y="637741"/>
                <a:ext cx="44068" cy="141929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4671764" y="1844898"/>
                <a:ext cx="440094" cy="1193733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7" name="object 17"/>
              <p:cNvSpPr/>
              <p:nvPr/>
            </p:nvSpPr>
            <p:spPr>
              <a:xfrm>
                <a:off x="14671802" y="1735885"/>
                <a:ext cx="44068" cy="141929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8" name="object 18"/>
              <p:cNvSpPr/>
              <p:nvPr/>
            </p:nvSpPr>
            <p:spPr>
              <a:xfrm>
                <a:off x="14671764" y="2966590"/>
                <a:ext cx="440094" cy="1193733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" name="object 19"/>
              <p:cNvSpPr/>
              <p:nvPr/>
            </p:nvSpPr>
            <p:spPr>
              <a:xfrm>
                <a:off x="14671802" y="2857574"/>
                <a:ext cx="44068" cy="141929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439" name="object 20"/>
            <p:cNvSpPr txBox="1"/>
            <p:nvPr/>
          </p:nvSpPr>
          <p:spPr>
            <a:xfrm rot="16200000">
              <a:off x="14438630" y="389352"/>
              <a:ext cx="307340" cy="13766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0" name="object 21"/>
            <p:cNvSpPr txBox="1"/>
            <p:nvPr/>
          </p:nvSpPr>
          <p:spPr>
            <a:xfrm rot="16200000">
              <a:off x="12423775" y="463012"/>
              <a:ext cx="307340" cy="126111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1" name="object 22"/>
            <p:cNvSpPr txBox="1"/>
            <p:nvPr/>
          </p:nvSpPr>
          <p:spPr>
            <a:xfrm rot="16200000">
              <a:off x="10995660" y="400782"/>
              <a:ext cx="307340" cy="13550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2" name="object 23"/>
            <p:cNvSpPr txBox="1"/>
            <p:nvPr/>
          </p:nvSpPr>
          <p:spPr>
            <a:xfrm rot="16200000">
              <a:off x="9149080" y="212189"/>
              <a:ext cx="276860" cy="168973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43" name="object 24"/>
            <p:cNvSpPr txBox="1"/>
            <p:nvPr/>
          </p:nvSpPr>
          <p:spPr>
            <a:xfrm rot="16200000">
              <a:off x="7591425" y="550006"/>
              <a:ext cx="307340" cy="105664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Отель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4" name="object 25"/>
            <p:cNvSpPr txBox="1"/>
            <p:nvPr/>
          </p:nvSpPr>
          <p:spPr>
            <a:xfrm rot="16200000">
              <a:off x="5766505" y="600361"/>
              <a:ext cx="307340" cy="95529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5" name="object 26"/>
            <p:cNvSpPr txBox="1"/>
            <p:nvPr/>
          </p:nvSpPr>
          <p:spPr>
            <a:xfrm rot="16200000">
              <a:off x="4111785" y="400739"/>
              <a:ext cx="307340" cy="135453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6" name="object 27"/>
            <p:cNvSpPr txBox="1"/>
            <p:nvPr/>
          </p:nvSpPr>
          <p:spPr>
            <a:xfrm rot="16200000">
              <a:off x="2640330" y="454756"/>
              <a:ext cx="307340" cy="124714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7" name="object 28"/>
            <p:cNvSpPr txBox="1"/>
            <p:nvPr/>
          </p:nvSpPr>
          <p:spPr>
            <a:xfrm rot="16200000">
              <a:off x="877570" y="370936"/>
              <a:ext cx="307340" cy="14147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526418" y="3060700"/>
            <a:ext cx="11454091" cy="240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Гости получают карточку отеля после регистрации,  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ранее, е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сли гость 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терял 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карточку гостиничного номера, это б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ыло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большой проблемой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 в старой системе управления отелем, однако ZKBioSecurity предлагает лучший и простой способ решить эту проблему. Персонал отеля должен только 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использовать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 функцию «Сообщить о потере карты», а затем зарегистрировать новую карту для гост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я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, как только гост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ь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 провед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ет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 нов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ой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 карточк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ой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по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 замк</a:t>
            </a:r>
            <a:r>
              <a:rPr lang="ru-RU" sz="2000" dirty="0">
                <a:solidFill>
                  <a:srgbClr val="231F20"/>
                </a:solidFill>
                <a:latin typeface="Myriad Pro"/>
                <a:cs typeface="Myriad Pro"/>
              </a:rPr>
              <a:t>у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, новая карта заменит старую карту и удалит старый доступ к карте в то же время.</a:t>
            </a:r>
            <a:endParaRPr sz="2000" dirty="0">
              <a:solidFill>
                <a:srgbClr val="231F20"/>
              </a:solidFill>
              <a:latin typeface="Myriad Pro"/>
              <a:cs typeface="Myriad Pro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33525" y="2400300"/>
            <a:ext cx="312547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Потеря карты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66850" y="5499100"/>
            <a:ext cx="12419046" cy="3107770"/>
            <a:chOff x="1617467" y="3991530"/>
            <a:chExt cx="6288027" cy="1573530"/>
          </a:xfrm>
        </p:grpSpPr>
        <p:sp>
          <p:nvSpPr>
            <p:cNvPr id="48" name="object 48"/>
            <p:cNvSpPr/>
            <p:nvPr/>
          </p:nvSpPr>
          <p:spPr>
            <a:xfrm>
              <a:off x="6237349" y="3991530"/>
              <a:ext cx="1668145" cy="1573530"/>
            </a:xfrm>
            <a:custGeom>
              <a:avLst/>
              <a:gdLst/>
              <a:ahLst/>
              <a:cxnLst/>
              <a:rect l="l" t="t" r="r" b="b"/>
              <a:pathLst>
                <a:path w="1668144" h="1573529">
                  <a:moveTo>
                    <a:pt x="1448688" y="0"/>
                  </a:moveTo>
                  <a:lnTo>
                    <a:pt x="219049" y="0"/>
                  </a:lnTo>
                  <a:lnTo>
                    <a:pt x="168822" y="5785"/>
                  </a:lnTo>
                  <a:lnTo>
                    <a:pt x="122716" y="22266"/>
                  </a:lnTo>
                  <a:lnTo>
                    <a:pt x="82044" y="48125"/>
                  </a:lnTo>
                  <a:lnTo>
                    <a:pt x="48121" y="82049"/>
                  </a:lnTo>
                  <a:lnTo>
                    <a:pt x="22264" y="122721"/>
                  </a:lnTo>
                  <a:lnTo>
                    <a:pt x="5785" y="168826"/>
                  </a:lnTo>
                  <a:lnTo>
                    <a:pt x="0" y="219049"/>
                  </a:lnTo>
                  <a:lnTo>
                    <a:pt x="0" y="1354035"/>
                  </a:lnTo>
                  <a:lnTo>
                    <a:pt x="5785" y="1404262"/>
                  </a:lnTo>
                  <a:lnTo>
                    <a:pt x="22264" y="1450369"/>
                  </a:lnTo>
                  <a:lnTo>
                    <a:pt x="48121" y="1491041"/>
                  </a:lnTo>
                  <a:lnTo>
                    <a:pt x="82044" y="1524963"/>
                  </a:lnTo>
                  <a:lnTo>
                    <a:pt x="122716" y="1550821"/>
                  </a:lnTo>
                  <a:lnTo>
                    <a:pt x="168822" y="1567300"/>
                  </a:lnTo>
                  <a:lnTo>
                    <a:pt x="219049" y="1573085"/>
                  </a:lnTo>
                  <a:lnTo>
                    <a:pt x="1448688" y="1573085"/>
                  </a:lnTo>
                  <a:lnTo>
                    <a:pt x="1498915" y="1567300"/>
                  </a:lnTo>
                  <a:lnTo>
                    <a:pt x="1545022" y="1550821"/>
                  </a:lnTo>
                  <a:lnTo>
                    <a:pt x="1585694" y="1524963"/>
                  </a:lnTo>
                  <a:lnTo>
                    <a:pt x="1619616" y="1491041"/>
                  </a:lnTo>
                  <a:lnTo>
                    <a:pt x="1645474" y="1450369"/>
                  </a:lnTo>
                  <a:lnTo>
                    <a:pt x="1661953" y="1404262"/>
                  </a:lnTo>
                  <a:lnTo>
                    <a:pt x="1667738" y="1354035"/>
                  </a:lnTo>
                  <a:lnTo>
                    <a:pt x="1667738" y="219049"/>
                  </a:lnTo>
                  <a:lnTo>
                    <a:pt x="1661953" y="168826"/>
                  </a:lnTo>
                  <a:lnTo>
                    <a:pt x="1645474" y="122721"/>
                  </a:lnTo>
                  <a:lnTo>
                    <a:pt x="1619616" y="82049"/>
                  </a:lnTo>
                  <a:lnTo>
                    <a:pt x="1585694" y="48125"/>
                  </a:lnTo>
                  <a:lnTo>
                    <a:pt x="1545022" y="22266"/>
                  </a:lnTo>
                  <a:lnTo>
                    <a:pt x="1498915" y="5785"/>
                  </a:lnTo>
                  <a:lnTo>
                    <a:pt x="1448688" y="0"/>
                  </a:lnTo>
                  <a:close/>
                </a:path>
              </a:pathLst>
            </a:custGeom>
            <a:solidFill>
              <a:srgbClr val="DEED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737186" y="4434882"/>
              <a:ext cx="746760" cy="559435"/>
            </a:xfrm>
            <a:custGeom>
              <a:avLst/>
              <a:gdLst/>
              <a:ahLst/>
              <a:cxnLst/>
              <a:rect l="l" t="t" r="r" b="b"/>
              <a:pathLst>
                <a:path w="746759" h="559434">
                  <a:moveTo>
                    <a:pt x="628064" y="0"/>
                  </a:moveTo>
                  <a:lnTo>
                    <a:pt x="47188" y="122315"/>
                  </a:lnTo>
                  <a:lnTo>
                    <a:pt x="8668" y="149147"/>
                  </a:lnTo>
                  <a:lnTo>
                    <a:pt x="0" y="171004"/>
                  </a:lnTo>
                  <a:lnTo>
                    <a:pt x="401" y="195353"/>
                  </a:lnTo>
                  <a:lnTo>
                    <a:pt x="69806" y="512142"/>
                  </a:lnTo>
                  <a:lnTo>
                    <a:pt x="79624" y="534429"/>
                  </a:lnTo>
                  <a:lnTo>
                    <a:pt x="96633" y="550661"/>
                  </a:lnTo>
                  <a:lnTo>
                    <a:pt x="118489" y="559330"/>
                  </a:lnTo>
                  <a:lnTo>
                    <a:pt x="142844" y="558929"/>
                  </a:lnTo>
                  <a:lnTo>
                    <a:pt x="699358" y="437009"/>
                  </a:lnTo>
                  <a:lnTo>
                    <a:pt x="721645" y="427190"/>
                  </a:lnTo>
                  <a:lnTo>
                    <a:pt x="737877" y="410177"/>
                  </a:lnTo>
                  <a:lnTo>
                    <a:pt x="746546" y="388320"/>
                  </a:lnTo>
                  <a:lnTo>
                    <a:pt x="746145" y="363971"/>
                  </a:lnTo>
                  <a:lnTo>
                    <a:pt x="676739" y="47182"/>
                  </a:lnTo>
                  <a:lnTo>
                    <a:pt x="666927" y="24897"/>
                  </a:lnTo>
                  <a:lnTo>
                    <a:pt x="649918" y="8668"/>
                  </a:lnTo>
                  <a:lnTo>
                    <a:pt x="628064" y="0"/>
                  </a:lnTo>
                  <a:close/>
                </a:path>
              </a:pathLst>
            </a:custGeom>
            <a:solidFill>
              <a:srgbClr val="373737">
                <a:alpha val="3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686845" y="4548028"/>
              <a:ext cx="330200" cy="199390"/>
            </a:xfrm>
            <a:custGeom>
              <a:avLst/>
              <a:gdLst/>
              <a:ahLst/>
              <a:cxnLst/>
              <a:rect l="l" t="t" r="r" b="b"/>
              <a:pathLst>
                <a:path w="330200" h="199390">
                  <a:moveTo>
                    <a:pt x="330047" y="199250"/>
                  </a:moveTo>
                  <a:lnTo>
                    <a:pt x="0" y="199250"/>
                  </a:lnTo>
                  <a:lnTo>
                    <a:pt x="0" y="0"/>
                  </a:lnTo>
                  <a:lnTo>
                    <a:pt x="330047" y="0"/>
                  </a:lnTo>
                  <a:lnTo>
                    <a:pt x="330047" y="199250"/>
                  </a:lnTo>
                  <a:close/>
                </a:path>
              </a:pathLst>
            </a:custGeom>
            <a:solidFill>
              <a:srgbClr val="8EC6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948257" y="4482951"/>
              <a:ext cx="285750" cy="329565"/>
            </a:xfrm>
            <a:custGeom>
              <a:avLst/>
              <a:gdLst/>
              <a:ahLst/>
              <a:cxnLst/>
              <a:rect l="l" t="t" r="r" b="b"/>
              <a:pathLst>
                <a:path w="285750" h="329565">
                  <a:moveTo>
                    <a:pt x="0" y="0"/>
                  </a:moveTo>
                  <a:lnTo>
                    <a:pt x="0" y="329387"/>
                  </a:lnTo>
                  <a:lnTo>
                    <a:pt x="285267" y="164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6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660669" y="4548028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90">
                  <a:moveTo>
                    <a:pt x="0" y="0"/>
                  </a:moveTo>
                  <a:lnTo>
                    <a:pt x="0" y="199250"/>
                  </a:lnTo>
                </a:path>
              </a:pathLst>
            </a:custGeom>
            <a:ln w="23342">
              <a:solidFill>
                <a:srgbClr val="8EC64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446861" y="4548028"/>
              <a:ext cx="330200" cy="199390"/>
            </a:xfrm>
            <a:custGeom>
              <a:avLst/>
              <a:gdLst/>
              <a:ahLst/>
              <a:cxnLst/>
              <a:rect l="l" t="t" r="r" b="b"/>
              <a:pathLst>
                <a:path w="330200" h="199390">
                  <a:moveTo>
                    <a:pt x="330047" y="199250"/>
                  </a:moveTo>
                  <a:lnTo>
                    <a:pt x="0" y="199250"/>
                  </a:lnTo>
                  <a:lnTo>
                    <a:pt x="0" y="0"/>
                  </a:lnTo>
                  <a:lnTo>
                    <a:pt x="330047" y="0"/>
                  </a:lnTo>
                  <a:lnTo>
                    <a:pt x="330047" y="199250"/>
                  </a:lnTo>
                  <a:close/>
                </a:path>
              </a:pathLst>
            </a:custGeom>
            <a:solidFill>
              <a:srgbClr val="8EC6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4708272" y="4482951"/>
              <a:ext cx="285750" cy="329565"/>
            </a:xfrm>
            <a:custGeom>
              <a:avLst/>
              <a:gdLst/>
              <a:ahLst/>
              <a:cxnLst/>
              <a:rect l="l" t="t" r="r" b="b"/>
              <a:pathLst>
                <a:path w="285750" h="329565">
                  <a:moveTo>
                    <a:pt x="0" y="0"/>
                  </a:moveTo>
                  <a:lnTo>
                    <a:pt x="0" y="329387"/>
                  </a:lnTo>
                  <a:lnTo>
                    <a:pt x="285267" y="164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6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420686" y="4548028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90">
                  <a:moveTo>
                    <a:pt x="0" y="0"/>
                  </a:moveTo>
                  <a:lnTo>
                    <a:pt x="0" y="199250"/>
                  </a:lnTo>
                </a:path>
              </a:pathLst>
            </a:custGeom>
            <a:ln w="23342">
              <a:solidFill>
                <a:srgbClr val="8EC64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111387" y="4245892"/>
              <a:ext cx="485359" cy="7494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 txBox="1"/>
            <p:nvPr/>
          </p:nvSpPr>
          <p:spPr>
            <a:xfrm>
              <a:off x="1806742" y="5215894"/>
              <a:ext cx="645795" cy="25624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0"/>
                </a:spcBef>
              </a:pPr>
              <a:r>
                <a:rPr lang="ru-RU" sz="1600" dirty="0">
                  <a:latin typeface="Myriad Pro"/>
                  <a:cs typeface="Myriad Pro"/>
                </a:rPr>
                <a:t>Потеря карты</a:t>
              </a:r>
              <a:endParaRPr lang="ru-RU" sz="1600" dirty="0">
                <a:latin typeface="Myriad Pro"/>
                <a:cs typeface="Myriad Pro"/>
              </a:endParaRPr>
            </a:p>
          </p:txBody>
        </p:sp>
        <p:sp>
          <p:nvSpPr>
            <p:cNvPr id="58" name="object 58"/>
            <p:cNvSpPr txBox="1"/>
            <p:nvPr/>
          </p:nvSpPr>
          <p:spPr>
            <a:xfrm>
              <a:off x="3314075" y="5126253"/>
              <a:ext cx="979169" cy="42086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249555" algn="ctr">
                <a:lnSpc>
                  <a:spcPct val="111000"/>
                </a:lnSpc>
                <a:spcBef>
                  <a:spcPts val="95"/>
                </a:spcBef>
              </a:pPr>
              <a:r>
                <a:rPr lang="ru-RU" sz="1600">
                  <a:latin typeface="Myriad Pro"/>
                  <a:cs typeface="Myriad Pro"/>
                </a:rPr>
                <a:t>Новая карта заменяет старую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59" name="object 59"/>
            <p:cNvSpPr txBox="1"/>
            <p:nvPr/>
          </p:nvSpPr>
          <p:spPr>
            <a:xfrm>
              <a:off x="5095891" y="5126253"/>
              <a:ext cx="969644" cy="42086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71755" marR="5080" indent="-59690" algn="ctr">
                <a:lnSpc>
                  <a:spcPct val="111000"/>
                </a:lnSpc>
                <a:spcBef>
                  <a:spcPts val="95"/>
                </a:spcBef>
              </a:pPr>
              <a:r>
                <a:rPr sz="1600">
                  <a:latin typeface="Myriad Pro"/>
                  <a:cs typeface="Myriad Pro"/>
                </a:rPr>
                <a:t>Проведите новую карту на правой двери</a:t>
              </a:r>
              <a:endParaRPr sz="1600">
                <a:latin typeface="Myriad Pro"/>
                <a:cs typeface="Myriad Pro"/>
              </a:endParaRPr>
            </a:p>
          </p:txBody>
        </p:sp>
        <p:sp>
          <p:nvSpPr>
            <p:cNvPr id="60" name="object 60"/>
            <p:cNvSpPr txBox="1"/>
            <p:nvPr/>
          </p:nvSpPr>
          <p:spPr>
            <a:xfrm>
              <a:off x="6312413" y="5126253"/>
              <a:ext cx="1496695" cy="42086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420370" marR="5080" indent="-408305" algn="ctr">
                <a:lnSpc>
                  <a:spcPct val="111000"/>
                </a:lnSpc>
                <a:spcBef>
                  <a:spcPts val="95"/>
                </a:spcBef>
              </a:pPr>
              <a:r>
                <a:rPr sz="1600">
                  <a:latin typeface="Myriad Pro"/>
                  <a:cs typeface="Myriad Pro"/>
                </a:rPr>
                <a:t>Утерянные данные карты будут удалены автоматически</a:t>
              </a:r>
              <a:endParaRPr sz="1600">
                <a:latin typeface="Myriad Pro"/>
                <a:cs typeface="Myriad Pro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653430" y="4353387"/>
              <a:ext cx="307546" cy="6173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264445" y="4356490"/>
              <a:ext cx="1027404" cy="6470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737758" y="4530041"/>
              <a:ext cx="746123" cy="4290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582457" y="4495361"/>
              <a:ext cx="809566" cy="6065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238639" y="4875320"/>
              <a:ext cx="153581" cy="1648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274268" y="4896263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33312" y="0"/>
                  </a:moveTo>
                  <a:lnTo>
                    <a:pt x="20343" y="2617"/>
                  </a:lnTo>
                  <a:lnTo>
                    <a:pt x="9755" y="9755"/>
                  </a:lnTo>
                  <a:lnTo>
                    <a:pt x="2617" y="20343"/>
                  </a:lnTo>
                  <a:lnTo>
                    <a:pt x="0" y="33312"/>
                  </a:lnTo>
                  <a:lnTo>
                    <a:pt x="2617" y="46280"/>
                  </a:lnTo>
                  <a:lnTo>
                    <a:pt x="9755" y="56869"/>
                  </a:lnTo>
                  <a:lnTo>
                    <a:pt x="20343" y="64007"/>
                  </a:lnTo>
                  <a:lnTo>
                    <a:pt x="33312" y="66624"/>
                  </a:lnTo>
                  <a:lnTo>
                    <a:pt x="46275" y="64007"/>
                  </a:lnTo>
                  <a:lnTo>
                    <a:pt x="56864" y="56869"/>
                  </a:lnTo>
                  <a:lnTo>
                    <a:pt x="64005" y="46280"/>
                  </a:lnTo>
                  <a:lnTo>
                    <a:pt x="66624" y="33312"/>
                  </a:lnTo>
                  <a:lnTo>
                    <a:pt x="64005" y="20343"/>
                  </a:lnTo>
                  <a:lnTo>
                    <a:pt x="56864" y="9755"/>
                  </a:lnTo>
                  <a:lnTo>
                    <a:pt x="46275" y="2617"/>
                  </a:lnTo>
                  <a:lnTo>
                    <a:pt x="33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271820" y="4893816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33312" y="0"/>
                  </a:moveTo>
                  <a:lnTo>
                    <a:pt x="20343" y="2617"/>
                  </a:lnTo>
                  <a:lnTo>
                    <a:pt x="9755" y="9755"/>
                  </a:lnTo>
                  <a:lnTo>
                    <a:pt x="2617" y="20343"/>
                  </a:lnTo>
                  <a:lnTo>
                    <a:pt x="0" y="33312"/>
                  </a:lnTo>
                  <a:lnTo>
                    <a:pt x="2617" y="46280"/>
                  </a:lnTo>
                  <a:lnTo>
                    <a:pt x="9755" y="56869"/>
                  </a:lnTo>
                  <a:lnTo>
                    <a:pt x="20343" y="64007"/>
                  </a:lnTo>
                  <a:lnTo>
                    <a:pt x="33312" y="66624"/>
                  </a:lnTo>
                  <a:lnTo>
                    <a:pt x="46275" y="64007"/>
                  </a:lnTo>
                  <a:lnTo>
                    <a:pt x="56864" y="56869"/>
                  </a:lnTo>
                  <a:lnTo>
                    <a:pt x="64005" y="46280"/>
                  </a:lnTo>
                  <a:lnTo>
                    <a:pt x="66624" y="33312"/>
                  </a:lnTo>
                  <a:lnTo>
                    <a:pt x="64005" y="20343"/>
                  </a:lnTo>
                  <a:lnTo>
                    <a:pt x="56864" y="9755"/>
                  </a:lnTo>
                  <a:lnTo>
                    <a:pt x="46275" y="2617"/>
                  </a:lnTo>
                  <a:lnTo>
                    <a:pt x="33312" y="0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7274262" y="4896262"/>
              <a:ext cx="64173" cy="641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7286504" y="4921005"/>
              <a:ext cx="40005" cy="15240"/>
            </a:xfrm>
            <a:custGeom>
              <a:avLst/>
              <a:gdLst/>
              <a:ahLst/>
              <a:cxnLst/>
              <a:rect l="l" t="t" r="r" b="b"/>
              <a:pathLst>
                <a:path w="40005" h="15240">
                  <a:moveTo>
                    <a:pt x="39700" y="0"/>
                  </a:moveTo>
                  <a:lnTo>
                    <a:pt x="37249" y="2451"/>
                  </a:lnTo>
                  <a:lnTo>
                    <a:pt x="37249" y="12242"/>
                  </a:lnTo>
                  <a:lnTo>
                    <a:pt x="2451" y="12242"/>
                  </a:lnTo>
                  <a:lnTo>
                    <a:pt x="0" y="14693"/>
                  </a:lnTo>
                  <a:lnTo>
                    <a:pt x="39700" y="14693"/>
                  </a:lnTo>
                  <a:lnTo>
                    <a:pt x="39700" y="0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7286504" y="4921005"/>
              <a:ext cx="40005" cy="15240"/>
            </a:xfrm>
            <a:custGeom>
              <a:avLst/>
              <a:gdLst/>
              <a:ahLst/>
              <a:cxnLst/>
              <a:rect l="l" t="t" r="r" b="b"/>
              <a:pathLst>
                <a:path w="40005" h="15240">
                  <a:moveTo>
                    <a:pt x="39700" y="0"/>
                  </a:moveTo>
                  <a:lnTo>
                    <a:pt x="0" y="0"/>
                  </a:lnTo>
                  <a:lnTo>
                    <a:pt x="0" y="14693"/>
                  </a:lnTo>
                  <a:lnTo>
                    <a:pt x="2451" y="12242"/>
                  </a:lnTo>
                  <a:lnTo>
                    <a:pt x="2451" y="2451"/>
                  </a:lnTo>
                  <a:lnTo>
                    <a:pt x="37249" y="2451"/>
                  </a:lnTo>
                  <a:lnTo>
                    <a:pt x="3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967277" y="4789760"/>
              <a:ext cx="404012" cy="2425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7001444" y="4809839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4">
                  <a:moveTo>
                    <a:pt x="31940" y="0"/>
                  </a:moveTo>
                  <a:lnTo>
                    <a:pt x="19507" y="2510"/>
                  </a:lnTo>
                  <a:lnTo>
                    <a:pt x="9355" y="9355"/>
                  </a:lnTo>
                  <a:lnTo>
                    <a:pt x="2510" y="19507"/>
                  </a:lnTo>
                  <a:lnTo>
                    <a:pt x="0" y="31940"/>
                  </a:lnTo>
                  <a:lnTo>
                    <a:pt x="2510" y="44373"/>
                  </a:lnTo>
                  <a:lnTo>
                    <a:pt x="9355" y="54525"/>
                  </a:lnTo>
                  <a:lnTo>
                    <a:pt x="19507" y="61370"/>
                  </a:lnTo>
                  <a:lnTo>
                    <a:pt x="31940" y="63881"/>
                  </a:lnTo>
                  <a:lnTo>
                    <a:pt x="44375" y="61370"/>
                  </a:lnTo>
                  <a:lnTo>
                    <a:pt x="54532" y="54525"/>
                  </a:lnTo>
                  <a:lnTo>
                    <a:pt x="61381" y="44373"/>
                  </a:lnTo>
                  <a:lnTo>
                    <a:pt x="63893" y="31940"/>
                  </a:lnTo>
                  <a:lnTo>
                    <a:pt x="61381" y="19507"/>
                  </a:lnTo>
                  <a:lnTo>
                    <a:pt x="54532" y="9355"/>
                  </a:lnTo>
                  <a:lnTo>
                    <a:pt x="44375" y="2510"/>
                  </a:lnTo>
                  <a:lnTo>
                    <a:pt x="31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999097" y="4807491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4">
                  <a:moveTo>
                    <a:pt x="31940" y="0"/>
                  </a:moveTo>
                  <a:lnTo>
                    <a:pt x="19507" y="2510"/>
                  </a:lnTo>
                  <a:lnTo>
                    <a:pt x="9355" y="9355"/>
                  </a:lnTo>
                  <a:lnTo>
                    <a:pt x="2510" y="19507"/>
                  </a:lnTo>
                  <a:lnTo>
                    <a:pt x="0" y="31940"/>
                  </a:lnTo>
                  <a:lnTo>
                    <a:pt x="2510" y="44373"/>
                  </a:lnTo>
                  <a:lnTo>
                    <a:pt x="9355" y="54525"/>
                  </a:lnTo>
                  <a:lnTo>
                    <a:pt x="19507" y="61370"/>
                  </a:lnTo>
                  <a:lnTo>
                    <a:pt x="31940" y="63881"/>
                  </a:lnTo>
                  <a:lnTo>
                    <a:pt x="44375" y="61370"/>
                  </a:lnTo>
                  <a:lnTo>
                    <a:pt x="54532" y="54525"/>
                  </a:lnTo>
                  <a:lnTo>
                    <a:pt x="61381" y="44373"/>
                  </a:lnTo>
                  <a:lnTo>
                    <a:pt x="63893" y="31940"/>
                  </a:lnTo>
                  <a:lnTo>
                    <a:pt x="61381" y="19507"/>
                  </a:lnTo>
                  <a:lnTo>
                    <a:pt x="54532" y="9355"/>
                  </a:lnTo>
                  <a:lnTo>
                    <a:pt x="44375" y="2510"/>
                  </a:lnTo>
                  <a:lnTo>
                    <a:pt x="31940" y="0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7001441" y="4809839"/>
              <a:ext cx="61544" cy="615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7013177" y="4833560"/>
              <a:ext cx="38100" cy="14604"/>
            </a:xfrm>
            <a:custGeom>
              <a:avLst/>
              <a:gdLst/>
              <a:ahLst/>
              <a:cxnLst/>
              <a:rect l="l" t="t" r="r" b="b"/>
              <a:pathLst>
                <a:path w="38100" h="14604">
                  <a:moveTo>
                    <a:pt x="38074" y="0"/>
                  </a:moveTo>
                  <a:lnTo>
                    <a:pt x="35725" y="2349"/>
                  </a:lnTo>
                  <a:lnTo>
                    <a:pt x="35725" y="11734"/>
                  </a:lnTo>
                  <a:lnTo>
                    <a:pt x="2349" y="11734"/>
                  </a:lnTo>
                  <a:lnTo>
                    <a:pt x="0" y="14084"/>
                  </a:lnTo>
                  <a:lnTo>
                    <a:pt x="38074" y="14084"/>
                  </a:lnTo>
                  <a:lnTo>
                    <a:pt x="38074" y="0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7013180" y="4833560"/>
              <a:ext cx="38100" cy="14604"/>
            </a:xfrm>
            <a:custGeom>
              <a:avLst/>
              <a:gdLst/>
              <a:ahLst/>
              <a:cxnLst/>
              <a:rect l="l" t="t" r="r" b="b"/>
              <a:pathLst>
                <a:path w="38100" h="14604">
                  <a:moveTo>
                    <a:pt x="38074" y="0"/>
                  </a:moveTo>
                  <a:lnTo>
                    <a:pt x="0" y="0"/>
                  </a:lnTo>
                  <a:lnTo>
                    <a:pt x="0" y="14084"/>
                  </a:lnTo>
                  <a:lnTo>
                    <a:pt x="2349" y="11734"/>
                  </a:lnTo>
                  <a:lnTo>
                    <a:pt x="2349" y="2349"/>
                  </a:lnTo>
                  <a:lnTo>
                    <a:pt x="35725" y="2349"/>
                  </a:lnTo>
                  <a:lnTo>
                    <a:pt x="380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650324" y="4109179"/>
              <a:ext cx="938491" cy="6129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684493" y="4584083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4">
                  <a:moveTo>
                    <a:pt x="31940" y="0"/>
                  </a:moveTo>
                  <a:lnTo>
                    <a:pt x="19507" y="2510"/>
                  </a:lnTo>
                  <a:lnTo>
                    <a:pt x="9355" y="9355"/>
                  </a:lnTo>
                  <a:lnTo>
                    <a:pt x="2510" y="19507"/>
                  </a:lnTo>
                  <a:lnTo>
                    <a:pt x="0" y="31940"/>
                  </a:lnTo>
                  <a:lnTo>
                    <a:pt x="2510" y="44373"/>
                  </a:lnTo>
                  <a:lnTo>
                    <a:pt x="9355" y="54525"/>
                  </a:lnTo>
                  <a:lnTo>
                    <a:pt x="19507" y="61370"/>
                  </a:lnTo>
                  <a:lnTo>
                    <a:pt x="31940" y="63880"/>
                  </a:lnTo>
                  <a:lnTo>
                    <a:pt x="44375" y="61370"/>
                  </a:lnTo>
                  <a:lnTo>
                    <a:pt x="54532" y="54525"/>
                  </a:lnTo>
                  <a:lnTo>
                    <a:pt x="61381" y="44373"/>
                  </a:lnTo>
                  <a:lnTo>
                    <a:pt x="63893" y="31940"/>
                  </a:lnTo>
                  <a:lnTo>
                    <a:pt x="61381" y="19507"/>
                  </a:lnTo>
                  <a:lnTo>
                    <a:pt x="54532" y="9355"/>
                  </a:lnTo>
                  <a:lnTo>
                    <a:pt x="44375" y="2510"/>
                  </a:lnTo>
                  <a:lnTo>
                    <a:pt x="31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682146" y="4581736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4">
                  <a:moveTo>
                    <a:pt x="31940" y="0"/>
                  </a:moveTo>
                  <a:lnTo>
                    <a:pt x="19507" y="2510"/>
                  </a:lnTo>
                  <a:lnTo>
                    <a:pt x="9355" y="9355"/>
                  </a:lnTo>
                  <a:lnTo>
                    <a:pt x="2510" y="19507"/>
                  </a:lnTo>
                  <a:lnTo>
                    <a:pt x="0" y="31940"/>
                  </a:lnTo>
                  <a:lnTo>
                    <a:pt x="2510" y="44373"/>
                  </a:lnTo>
                  <a:lnTo>
                    <a:pt x="9355" y="54525"/>
                  </a:lnTo>
                  <a:lnTo>
                    <a:pt x="19507" y="61370"/>
                  </a:lnTo>
                  <a:lnTo>
                    <a:pt x="31940" y="63880"/>
                  </a:lnTo>
                  <a:lnTo>
                    <a:pt x="44375" y="61370"/>
                  </a:lnTo>
                  <a:lnTo>
                    <a:pt x="54532" y="54525"/>
                  </a:lnTo>
                  <a:lnTo>
                    <a:pt x="61381" y="44373"/>
                  </a:lnTo>
                  <a:lnTo>
                    <a:pt x="63893" y="31940"/>
                  </a:lnTo>
                  <a:lnTo>
                    <a:pt x="61381" y="19507"/>
                  </a:lnTo>
                  <a:lnTo>
                    <a:pt x="54532" y="9355"/>
                  </a:lnTo>
                  <a:lnTo>
                    <a:pt x="44375" y="2510"/>
                  </a:lnTo>
                  <a:lnTo>
                    <a:pt x="31940" y="0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684487" y="4584083"/>
              <a:ext cx="61544" cy="615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696225" y="4607805"/>
              <a:ext cx="38100" cy="14604"/>
            </a:xfrm>
            <a:custGeom>
              <a:avLst/>
              <a:gdLst/>
              <a:ahLst/>
              <a:cxnLst/>
              <a:rect l="l" t="t" r="r" b="b"/>
              <a:pathLst>
                <a:path w="38100" h="14604">
                  <a:moveTo>
                    <a:pt x="38074" y="0"/>
                  </a:moveTo>
                  <a:lnTo>
                    <a:pt x="35725" y="2349"/>
                  </a:lnTo>
                  <a:lnTo>
                    <a:pt x="35725" y="11734"/>
                  </a:lnTo>
                  <a:lnTo>
                    <a:pt x="2349" y="11734"/>
                  </a:lnTo>
                  <a:lnTo>
                    <a:pt x="0" y="14084"/>
                  </a:lnTo>
                  <a:lnTo>
                    <a:pt x="38074" y="14084"/>
                  </a:lnTo>
                  <a:lnTo>
                    <a:pt x="38074" y="0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696229" y="4607805"/>
              <a:ext cx="38100" cy="14604"/>
            </a:xfrm>
            <a:custGeom>
              <a:avLst/>
              <a:gdLst/>
              <a:ahLst/>
              <a:cxnLst/>
              <a:rect l="l" t="t" r="r" b="b"/>
              <a:pathLst>
                <a:path w="38100" h="14604">
                  <a:moveTo>
                    <a:pt x="38074" y="0"/>
                  </a:moveTo>
                  <a:lnTo>
                    <a:pt x="0" y="0"/>
                  </a:lnTo>
                  <a:lnTo>
                    <a:pt x="0" y="14084"/>
                  </a:lnTo>
                  <a:lnTo>
                    <a:pt x="2349" y="11734"/>
                  </a:lnTo>
                  <a:lnTo>
                    <a:pt x="2349" y="2349"/>
                  </a:lnTo>
                  <a:lnTo>
                    <a:pt x="35725" y="2349"/>
                  </a:lnTo>
                  <a:lnTo>
                    <a:pt x="380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814195" y="4109184"/>
              <a:ext cx="774700" cy="610870"/>
            </a:xfrm>
            <a:custGeom>
              <a:avLst/>
              <a:gdLst/>
              <a:ahLst/>
              <a:cxnLst/>
              <a:rect l="l" t="t" r="r" b="b"/>
              <a:pathLst>
                <a:path w="774700" h="610870">
                  <a:moveTo>
                    <a:pt x="718286" y="0"/>
                  </a:moveTo>
                  <a:lnTo>
                    <a:pt x="56337" y="0"/>
                  </a:lnTo>
                  <a:lnTo>
                    <a:pt x="45577" y="1031"/>
                  </a:lnTo>
                  <a:lnTo>
                    <a:pt x="9279" y="25335"/>
                  </a:lnTo>
                  <a:lnTo>
                    <a:pt x="0" y="56337"/>
                  </a:lnTo>
                  <a:lnTo>
                    <a:pt x="0" y="366179"/>
                  </a:lnTo>
                  <a:lnTo>
                    <a:pt x="16497" y="406018"/>
                  </a:lnTo>
                  <a:lnTo>
                    <a:pt x="56337" y="422516"/>
                  </a:lnTo>
                  <a:lnTo>
                    <a:pt x="103720" y="422516"/>
                  </a:lnTo>
                  <a:lnTo>
                    <a:pt x="103720" y="610311"/>
                  </a:lnTo>
                  <a:lnTo>
                    <a:pt x="133351" y="581532"/>
                  </a:lnTo>
                  <a:lnTo>
                    <a:pt x="117030" y="581532"/>
                  </a:lnTo>
                  <a:lnTo>
                    <a:pt x="117030" y="409206"/>
                  </a:lnTo>
                  <a:lnTo>
                    <a:pt x="56337" y="409206"/>
                  </a:lnTo>
                  <a:lnTo>
                    <a:pt x="47876" y="408381"/>
                  </a:lnTo>
                  <a:lnTo>
                    <a:pt x="16560" y="382655"/>
                  </a:lnTo>
                  <a:lnTo>
                    <a:pt x="13309" y="366179"/>
                  </a:lnTo>
                  <a:lnTo>
                    <a:pt x="13309" y="56337"/>
                  </a:lnTo>
                  <a:lnTo>
                    <a:pt x="32475" y="20510"/>
                  </a:lnTo>
                  <a:lnTo>
                    <a:pt x="56337" y="13309"/>
                  </a:lnTo>
                  <a:lnTo>
                    <a:pt x="754223" y="13309"/>
                  </a:lnTo>
                  <a:lnTo>
                    <a:pt x="749288" y="9279"/>
                  </a:lnTo>
                  <a:lnTo>
                    <a:pt x="739487" y="4124"/>
                  </a:lnTo>
                  <a:lnTo>
                    <a:pt x="729046" y="1031"/>
                  </a:lnTo>
                  <a:lnTo>
                    <a:pt x="718286" y="0"/>
                  </a:lnTo>
                  <a:close/>
                </a:path>
                <a:path w="774700" h="610870">
                  <a:moveTo>
                    <a:pt x="754223" y="13309"/>
                  </a:moveTo>
                  <a:lnTo>
                    <a:pt x="718286" y="13309"/>
                  </a:lnTo>
                  <a:lnTo>
                    <a:pt x="726746" y="14135"/>
                  </a:lnTo>
                  <a:lnTo>
                    <a:pt x="734763" y="16560"/>
                  </a:lnTo>
                  <a:lnTo>
                    <a:pt x="760488" y="47876"/>
                  </a:lnTo>
                  <a:lnTo>
                    <a:pt x="761314" y="56337"/>
                  </a:lnTo>
                  <a:lnTo>
                    <a:pt x="761314" y="366179"/>
                  </a:lnTo>
                  <a:lnTo>
                    <a:pt x="742148" y="402005"/>
                  </a:lnTo>
                  <a:lnTo>
                    <a:pt x="718286" y="409206"/>
                  </a:lnTo>
                  <a:lnTo>
                    <a:pt x="292188" y="409206"/>
                  </a:lnTo>
                  <a:lnTo>
                    <a:pt x="288467" y="412381"/>
                  </a:lnTo>
                  <a:lnTo>
                    <a:pt x="117030" y="581532"/>
                  </a:lnTo>
                  <a:lnTo>
                    <a:pt x="133351" y="581532"/>
                  </a:lnTo>
                  <a:lnTo>
                    <a:pt x="297078" y="422516"/>
                  </a:lnTo>
                  <a:lnTo>
                    <a:pt x="718286" y="422516"/>
                  </a:lnTo>
                  <a:lnTo>
                    <a:pt x="758126" y="406018"/>
                  </a:lnTo>
                  <a:lnTo>
                    <a:pt x="774623" y="366179"/>
                  </a:lnTo>
                  <a:lnTo>
                    <a:pt x="774623" y="56337"/>
                  </a:lnTo>
                  <a:lnTo>
                    <a:pt x="773592" y="45577"/>
                  </a:lnTo>
                  <a:lnTo>
                    <a:pt x="770499" y="35136"/>
                  </a:lnTo>
                  <a:lnTo>
                    <a:pt x="765344" y="25335"/>
                  </a:lnTo>
                  <a:lnTo>
                    <a:pt x="758126" y="16497"/>
                  </a:lnTo>
                  <a:lnTo>
                    <a:pt x="754223" y="13309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814192" y="4109179"/>
              <a:ext cx="774623" cy="61031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7140160" y="4291502"/>
              <a:ext cx="384417" cy="840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7133114" y="4284464"/>
              <a:ext cx="384416" cy="8408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7085861" y="4269439"/>
              <a:ext cx="13970" cy="25400"/>
            </a:xfrm>
            <a:custGeom>
              <a:avLst/>
              <a:gdLst/>
              <a:ahLst/>
              <a:cxnLst/>
              <a:rect l="l" t="t" r="r" b="b"/>
              <a:pathLst>
                <a:path w="13969" h="25400">
                  <a:moveTo>
                    <a:pt x="2781" y="0"/>
                  </a:moveTo>
                  <a:lnTo>
                    <a:pt x="2082" y="1016"/>
                  </a:lnTo>
                  <a:lnTo>
                    <a:pt x="1117" y="1816"/>
                  </a:lnTo>
                  <a:lnTo>
                    <a:pt x="0" y="2349"/>
                  </a:lnTo>
                  <a:lnTo>
                    <a:pt x="10871" y="24892"/>
                  </a:lnTo>
                  <a:lnTo>
                    <a:pt x="12623" y="24041"/>
                  </a:lnTo>
                  <a:lnTo>
                    <a:pt x="13360" y="21932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8C91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7082281" y="4271788"/>
              <a:ext cx="14604" cy="23495"/>
            </a:xfrm>
            <a:custGeom>
              <a:avLst/>
              <a:gdLst/>
              <a:ahLst/>
              <a:cxnLst/>
              <a:rect l="l" t="t" r="r" b="b"/>
              <a:pathLst>
                <a:path w="14605" h="23495">
                  <a:moveTo>
                    <a:pt x="3581" y="0"/>
                  </a:moveTo>
                  <a:lnTo>
                    <a:pt x="2667" y="444"/>
                  </a:lnTo>
                  <a:lnTo>
                    <a:pt x="1638" y="723"/>
                  </a:lnTo>
                  <a:lnTo>
                    <a:pt x="24" y="723"/>
                  </a:lnTo>
                  <a:lnTo>
                    <a:pt x="10363" y="22148"/>
                  </a:lnTo>
                  <a:lnTo>
                    <a:pt x="11620" y="22885"/>
                  </a:lnTo>
                  <a:lnTo>
                    <a:pt x="13436" y="22885"/>
                  </a:lnTo>
                  <a:lnTo>
                    <a:pt x="13957" y="22771"/>
                  </a:lnTo>
                  <a:lnTo>
                    <a:pt x="14452" y="22542"/>
                  </a:lnTo>
                  <a:lnTo>
                    <a:pt x="3930" y="723"/>
                  </a:lnTo>
                  <a:lnTo>
                    <a:pt x="355" y="723"/>
                  </a:lnTo>
                  <a:lnTo>
                    <a:pt x="0" y="673"/>
                  </a:lnTo>
                  <a:lnTo>
                    <a:pt x="3906" y="673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7071234" y="4261370"/>
              <a:ext cx="18415" cy="12065"/>
            </a:xfrm>
            <a:custGeom>
              <a:avLst/>
              <a:gdLst/>
              <a:ahLst/>
              <a:cxnLst/>
              <a:rect l="l" t="t" r="r" b="b"/>
              <a:pathLst>
                <a:path w="18415" h="12065">
                  <a:moveTo>
                    <a:pt x="15709" y="0"/>
                  </a:moveTo>
                  <a:lnTo>
                    <a:pt x="0" y="0"/>
                  </a:lnTo>
                  <a:lnTo>
                    <a:pt x="0" y="11734"/>
                  </a:lnTo>
                  <a:lnTo>
                    <a:pt x="15709" y="11734"/>
                  </a:lnTo>
                  <a:lnTo>
                    <a:pt x="18338" y="9105"/>
                  </a:lnTo>
                  <a:lnTo>
                    <a:pt x="18338" y="8216"/>
                  </a:lnTo>
                  <a:lnTo>
                    <a:pt x="11176" y="8216"/>
                  </a:lnTo>
                  <a:lnTo>
                    <a:pt x="10121" y="7162"/>
                  </a:lnTo>
                  <a:lnTo>
                    <a:pt x="10121" y="4572"/>
                  </a:lnTo>
                  <a:lnTo>
                    <a:pt x="11176" y="3517"/>
                  </a:lnTo>
                  <a:lnTo>
                    <a:pt x="18338" y="3517"/>
                  </a:lnTo>
                  <a:lnTo>
                    <a:pt x="18338" y="2628"/>
                  </a:lnTo>
                  <a:lnTo>
                    <a:pt x="15709" y="0"/>
                  </a:lnTo>
                  <a:close/>
                </a:path>
                <a:path w="18415" h="12065">
                  <a:moveTo>
                    <a:pt x="18338" y="3517"/>
                  </a:moveTo>
                  <a:lnTo>
                    <a:pt x="13766" y="3517"/>
                  </a:lnTo>
                  <a:lnTo>
                    <a:pt x="14820" y="4572"/>
                  </a:lnTo>
                  <a:lnTo>
                    <a:pt x="14820" y="7162"/>
                  </a:lnTo>
                  <a:lnTo>
                    <a:pt x="13766" y="8216"/>
                  </a:lnTo>
                  <a:lnTo>
                    <a:pt x="18338" y="8216"/>
                  </a:lnTo>
                  <a:lnTo>
                    <a:pt x="18338" y="3517"/>
                  </a:lnTo>
                  <a:close/>
                </a:path>
              </a:pathLst>
            </a:custGeom>
            <a:solidFill>
              <a:srgbClr val="8C91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7082738" y="426628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3086"/>
                  </a:moveTo>
                  <a:lnTo>
                    <a:pt x="368" y="3898"/>
                  </a:lnTo>
                  <a:lnTo>
                    <a:pt x="1181" y="4483"/>
                  </a:lnTo>
                  <a:lnTo>
                    <a:pt x="3428" y="4483"/>
                  </a:lnTo>
                  <a:lnTo>
                    <a:pt x="4483" y="3429"/>
                  </a:lnTo>
                  <a:lnTo>
                    <a:pt x="4483" y="3302"/>
                  </a:lnTo>
                  <a:lnTo>
                    <a:pt x="622" y="3302"/>
                  </a:lnTo>
                  <a:lnTo>
                    <a:pt x="304" y="3225"/>
                  </a:lnTo>
                  <a:lnTo>
                    <a:pt x="0" y="3086"/>
                  </a:lnTo>
                  <a:close/>
                </a:path>
                <a:path w="5080" h="5079">
                  <a:moveTo>
                    <a:pt x="3098" y="0"/>
                  </a:moveTo>
                  <a:lnTo>
                    <a:pt x="3225" y="292"/>
                  </a:lnTo>
                  <a:lnTo>
                    <a:pt x="3314" y="2247"/>
                  </a:lnTo>
                  <a:lnTo>
                    <a:pt x="2260" y="3302"/>
                  </a:lnTo>
                  <a:lnTo>
                    <a:pt x="4483" y="3302"/>
                  </a:lnTo>
                  <a:lnTo>
                    <a:pt x="4483" y="1181"/>
                  </a:lnTo>
                  <a:lnTo>
                    <a:pt x="3911" y="368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7073584" y="4264451"/>
              <a:ext cx="18415" cy="11430"/>
            </a:xfrm>
            <a:custGeom>
              <a:avLst/>
              <a:gdLst/>
              <a:ahLst/>
              <a:cxnLst/>
              <a:rect l="l" t="t" r="r" b="b"/>
              <a:pathLst>
                <a:path w="18415" h="11429">
                  <a:moveTo>
                    <a:pt x="15252" y="0"/>
                  </a:moveTo>
                  <a:lnTo>
                    <a:pt x="15709" y="838"/>
                  </a:lnTo>
                  <a:lnTo>
                    <a:pt x="15989" y="1778"/>
                  </a:lnTo>
                  <a:lnTo>
                    <a:pt x="15989" y="6032"/>
                  </a:lnTo>
                  <a:lnTo>
                    <a:pt x="13360" y="8661"/>
                  </a:lnTo>
                  <a:lnTo>
                    <a:pt x="0" y="8661"/>
                  </a:lnTo>
                  <a:lnTo>
                    <a:pt x="0" y="10998"/>
                  </a:lnTo>
                  <a:lnTo>
                    <a:pt x="15709" y="10998"/>
                  </a:lnTo>
                  <a:lnTo>
                    <a:pt x="18338" y="8369"/>
                  </a:lnTo>
                  <a:lnTo>
                    <a:pt x="18338" y="2908"/>
                  </a:lnTo>
                  <a:lnTo>
                    <a:pt x="17081" y="990"/>
                  </a:lnTo>
                  <a:lnTo>
                    <a:pt x="152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7068883" y="4259020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80" h="12065">
                  <a:moveTo>
                    <a:pt x="14693" y="0"/>
                  </a:moveTo>
                  <a:lnTo>
                    <a:pt x="0" y="0"/>
                  </a:lnTo>
                  <a:lnTo>
                    <a:pt x="0" y="11734"/>
                  </a:lnTo>
                  <a:lnTo>
                    <a:pt x="2349" y="11734"/>
                  </a:lnTo>
                  <a:lnTo>
                    <a:pt x="2349" y="2349"/>
                  </a:lnTo>
                  <a:lnTo>
                    <a:pt x="17203" y="2349"/>
                  </a:lnTo>
                  <a:lnTo>
                    <a:pt x="16611" y="1257"/>
                  </a:lnTo>
                  <a:lnTo>
                    <a:pt x="14693" y="0"/>
                  </a:lnTo>
                  <a:close/>
                </a:path>
                <a:path w="17780" h="12065">
                  <a:moveTo>
                    <a:pt x="17203" y="2349"/>
                  </a:moveTo>
                  <a:lnTo>
                    <a:pt x="15836" y="2349"/>
                  </a:lnTo>
                  <a:lnTo>
                    <a:pt x="16776" y="2628"/>
                  </a:lnTo>
                  <a:lnTo>
                    <a:pt x="17602" y="3086"/>
                  </a:lnTo>
                  <a:lnTo>
                    <a:pt x="17203" y="2349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6897709" y="4269439"/>
              <a:ext cx="13970" cy="25400"/>
            </a:xfrm>
            <a:custGeom>
              <a:avLst/>
              <a:gdLst/>
              <a:ahLst/>
              <a:cxnLst/>
              <a:rect l="l" t="t" r="r" b="b"/>
              <a:pathLst>
                <a:path w="13969" h="25400">
                  <a:moveTo>
                    <a:pt x="10579" y="0"/>
                  </a:moveTo>
                  <a:lnTo>
                    <a:pt x="0" y="21932"/>
                  </a:lnTo>
                  <a:lnTo>
                    <a:pt x="736" y="24041"/>
                  </a:lnTo>
                  <a:lnTo>
                    <a:pt x="2489" y="24892"/>
                  </a:lnTo>
                  <a:lnTo>
                    <a:pt x="13360" y="2349"/>
                  </a:lnTo>
                  <a:lnTo>
                    <a:pt x="12242" y="1816"/>
                  </a:lnTo>
                  <a:lnTo>
                    <a:pt x="11277" y="1016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6900196" y="4271788"/>
              <a:ext cx="14604" cy="23495"/>
            </a:xfrm>
            <a:custGeom>
              <a:avLst/>
              <a:gdLst/>
              <a:ahLst/>
              <a:cxnLst/>
              <a:rect l="l" t="t" r="r" b="b"/>
              <a:pathLst>
                <a:path w="14605" h="23495">
                  <a:moveTo>
                    <a:pt x="10871" y="0"/>
                  </a:moveTo>
                  <a:lnTo>
                    <a:pt x="0" y="22542"/>
                  </a:lnTo>
                  <a:lnTo>
                    <a:pt x="495" y="22771"/>
                  </a:lnTo>
                  <a:lnTo>
                    <a:pt x="1015" y="22885"/>
                  </a:lnTo>
                  <a:lnTo>
                    <a:pt x="2832" y="22885"/>
                  </a:lnTo>
                  <a:lnTo>
                    <a:pt x="4089" y="22148"/>
                  </a:lnTo>
                  <a:lnTo>
                    <a:pt x="14428" y="723"/>
                  </a:lnTo>
                  <a:lnTo>
                    <a:pt x="12814" y="723"/>
                  </a:lnTo>
                  <a:lnTo>
                    <a:pt x="11785" y="444"/>
                  </a:lnTo>
                  <a:lnTo>
                    <a:pt x="10871" y="0"/>
                  </a:lnTo>
                  <a:close/>
                </a:path>
                <a:path w="14605" h="23495">
                  <a:moveTo>
                    <a:pt x="14452" y="673"/>
                  </a:moveTo>
                  <a:lnTo>
                    <a:pt x="14096" y="723"/>
                  </a:lnTo>
                  <a:lnTo>
                    <a:pt x="14428" y="723"/>
                  </a:lnTo>
                  <a:close/>
                </a:path>
              </a:pathLst>
            </a:custGeom>
            <a:solidFill>
              <a:srgbClr val="BABE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6907358" y="4261368"/>
              <a:ext cx="18415" cy="12065"/>
            </a:xfrm>
            <a:custGeom>
              <a:avLst/>
              <a:gdLst/>
              <a:ahLst/>
              <a:cxnLst/>
              <a:rect l="l" t="t" r="r" b="b"/>
              <a:pathLst>
                <a:path w="18415" h="12065">
                  <a:moveTo>
                    <a:pt x="18338" y="0"/>
                  </a:moveTo>
                  <a:lnTo>
                    <a:pt x="2628" y="0"/>
                  </a:lnTo>
                  <a:lnTo>
                    <a:pt x="0" y="2628"/>
                  </a:lnTo>
                  <a:lnTo>
                    <a:pt x="0" y="9105"/>
                  </a:lnTo>
                  <a:lnTo>
                    <a:pt x="2628" y="11734"/>
                  </a:lnTo>
                  <a:lnTo>
                    <a:pt x="18338" y="11734"/>
                  </a:lnTo>
                  <a:lnTo>
                    <a:pt x="18338" y="8216"/>
                  </a:lnTo>
                  <a:lnTo>
                    <a:pt x="4571" y="8216"/>
                  </a:lnTo>
                  <a:lnTo>
                    <a:pt x="3517" y="7162"/>
                  </a:lnTo>
                  <a:lnTo>
                    <a:pt x="3517" y="4571"/>
                  </a:lnTo>
                  <a:lnTo>
                    <a:pt x="4571" y="3517"/>
                  </a:lnTo>
                  <a:lnTo>
                    <a:pt x="18338" y="3517"/>
                  </a:lnTo>
                  <a:lnTo>
                    <a:pt x="18338" y="0"/>
                  </a:lnTo>
                  <a:close/>
                </a:path>
                <a:path w="18415" h="12065">
                  <a:moveTo>
                    <a:pt x="18338" y="3517"/>
                  </a:moveTo>
                  <a:lnTo>
                    <a:pt x="7162" y="3517"/>
                  </a:lnTo>
                  <a:lnTo>
                    <a:pt x="8216" y="4571"/>
                  </a:lnTo>
                  <a:lnTo>
                    <a:pt x="8216" y="7162"/>
                  </a:lnTo>
                  <a:lnTo>
                    <a:pt x="7162" y="8216"/>
                  </a:lnTo>
                  <a:lnTo>
                    <a:pt x="18338" y="8216"/>
                  </a:lnTo>
                  <a:lnTo>
                    <a:pt x="18338" y="3517"/>
                  </a:lnTo>
                  <a:close/>
                </a:path>
              </a:pathLst>
            </a:custGeom>
            <a:solidFill>
              <a:srgbClr val="BABE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6912262" y="426628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3086"/>
                  </a:moveTo>
                  <a:lnTo>
                    <a:pt x="368" y="3898"/>
                  </a:lnTo>
                  <a:lnTo>
                    <a:pt x="1181" y="4483"/>
                  </a:lnTo>
                  <a:lnTo>
                    <a:pt x="3428" y="4483"/>
                  </a:lnTo>
                  <a:lnTo>
                    <a:pt x="4483" y="3429"/>
                  </a:lnTo>
                  <a:lnTo>
                    <a:pt x="4483" y="3302"/>
                  </a:lnTo>
                  <a:lnTo>
                    <a:pt x="622" y="3302"/>
                  </a:lnTo>
                  <a:lnTo>
                    <a:pt x="304" y="3225"/>
                  </a:lnTo>
                  <a:lnTo>
                    <a:pt x="0" y="3086"/>
                  </a:lnTo>
                  <a:close/>
                </a:path>
                <a:path w="5080" h="5079">
                  <a:moveTo>
                    <a:pt x="3098" y="0"/>
                  </a:moveTo>
                  <a:lnTo>
                    <a:pt x="3225" y="292"/>
                  </a:lnTo>
                  <a:lnTo>
                    <a:pt x="3314" y="2247"/>
                  </a:lnTo>
                  <a:lnTo>
                    <a:pt x="2260" y="3302"/>
                  </a:lnTo>
                  <a:lnTo>
                    <a:pt x="4483" y="3302"/>
                  </a:lnTo>
                  <a:lnTo>
                    <a:pt x="4483" y="1181"/>
                  </a:lnTo>
                  <a:lnTo>
                    <a:pt x="3911" y="368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6910443" y="4263717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80" h="12065">
                  <a:moveTo>
                    <a:pt x="0" y="8661"/>
                  </a:moveTo>
                  <a:lnTo>
                    <a:pt x="990" y="10477"/>
                  </a:lnTo>
                  <a:lnTo>
                    <a:pt x="2908" y="11734"/>
                  </a:lnTo>
                  <a:lnTo>
                    <a:pt x="17602" y="11734"/>
                  </a:lnTo>
                  <a:lnTo>
                    <a:pt x="17602" y="9385"/>
                  </a:lnTo>
                  <a:lnTo>
                    <a:pt x="1765" y="9385"/>
                  </a:lnTo>
                  <a:lnTo>
                    <a:pt x="825" y="9105"/>
                  </a:lnTo>
                  <a:lnTo>
                    <a:pt x="0" y="8661"/>
                  </a:lnTo>
                  <a:close/>
                </a:path>
                <a:path w="17780" h="12065">
                  <a:moveTo>
                    <a:pt x="17602" y="0"/>
                  </a:moveTo>
                  <a:lnTo>
                    <a:pt x="15252" y="0"/>
                  </a:lnTo>
                  <a:lnTo>
                    <a:pt x="15252" y="9385"/>
                  </a:lnTo>
                  <a:lnTo>
                    <a:pt x="17602" y="9385"/>
                  </a:lnTo>
                  <a:lnTo>
                    <a:pt x="17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6905008" y="4259020"/>
              <a:ext cx="18415" cy="11430"/>
            </a:xfrm>
            <a:custGeom>
              <a:avLst/>
              <a:gdLst/>
              <a:ahLst/>
              <a:cxnLst/>
              <a:rect l="l" t="t" r="r" b="b"/>
              <a:pathLst>
                <a:path w="18415" h="11429">
                  <a:moveTo>
                    <a:pt x="18338" y="0"/>
                  </a:moveTo>
                  <a:lnTo>
                    <a:pt x="2628" y="0"/>
                  </a:lnTo>
                  <a:lnTo>
                    <a:pt x="0" y="2628"/>
                  </a:lnTo>
                  <a:lnTo>
                    <a:pt x="83" y="8216"/>
                  </a:lnTo>
                  <a:lnTo>
                    <a:pt x="1257" y="10007"/>
                  </a:lnTo>
                  <a:lnTo>
                    <a:pt x="3086" y="10998"/>
                  </a:lnTo>
                  <a:lnTo>
                    <a:pt x="2628" y="10172"/>
                  </a:lnTo>
                  <a:lnTo>
                    <a:pt x="2349" y="9232"/>
                  </a:lnTo>
                  <a:lnTo>
                    <a:pt x="2349" y="4978"/>
                  </a:lnTo>
                  <a:lnTo>
                    <a:pt x="4978" y="2349"/>
                  </a:lnTo>
                  <a:lnTo>
                    <a:pt x="18338" y="2349"/>
                  </a:lnTo>
                  <a:lnTo>
                    <a:pt x="18338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6926585" y="4405738"/>
              <a:ext cx="144145" cy="23495"/>
            </a:xfrm>
            <a:custGeom>
              <a:avLst/>
              <a:gdLst/>
              <a:ahLst/>
              <a:cxnLst/>
              <a:rect l="l" t="t" r="r" b="b"/>
              <a:pathLst>
                <a:path w="144144" h="23495">
                  <a:moveTo>
                    <a:pt x="143789" y="0"/>
                  </a:moveTo>
                  <a:lnTo>
                    <a:pt x="0" y="0"/>
                  </a:lnTo>
                  <a:lnTo>
                    <a:pt x="0" y="20675"/>
                  </a:lnTo>
                  <a:lnTo>
                    <a:pt x="1142" y="22313"/>
                  </a:lnTo>
                  <a:lnTo>
                    <a:pt x="2768" y="23050"/>
                  </a:lnTo>
                  <a:lnTo>
                    <a:pt x="2501" y="22453"/>
                  </a:lnTo>
                  <a:lnTo>
                    <a:pt x="2469" y="22313"/>
                  </a:lnTo>
                  <a:lnTo>
                    <a:pt x="2349" y="2336"/>
                  </a:lnTo>
                  <a:lnTo>
                    <a:pt x="141439" y="2336"/>
                  </a:lnTo>
                  <a:lnTo>
                    <a:pt x="143789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6927002" y="4405731"/>
              <a:ext cx="143510" cy="23495"/>
            </a:xfrm>
            <a:custGeom>
              <a:avLst/>
              <a:gdLst/>
              <a:ahLst/>
              <a:cxnLst/>
              <a:rect l="l" t="t" r="r" b="b"/>
              <a:pathLst>
                <a:path w="143509" h="23495">
                  <a:moveTo>
                    <a:pt x="0" y="20701"/>
                  </a:moveTo>
                  <a:lnTo>
                    <a:pt x="736" y="22339"/>
                  </a:lnTo>
                  <a:lnTo>
                    <a:pt x="2374" y="23469"/>
                  </a:lnTo>
                  <a:lnTo>
                    <a:pt x="141262" y="23469"/>
                  </a:lnTo>
                  <a:lnTo>
                    <a:pt x="143370" y="21374"/>
                  </a:lnTo>
                  <a:lnTo>
                    <a:pt x="143370" y="21132"/>
                  </a:lnTo>
                  <a:lnTo>
                    <a:pt x="1244" y="21132"/>
                  </a:lnTo>
                  <a:lnTo>
                    <a:pt x="596" y="20967"/>
                  </a:lnTo>
                  <a:lnTo>
                    <a:pt x="0" y="20701"/>
                  </a:lnTo>
                  <a:close/>
                </a:path>
                <a:path w="143509" h="23495">
                  <a:moveTo>
                    <a:pt x="143370" y="0"/>
                  </a:moveTo>
                  <a:lnTo>
                    <a:pt x="141020" y="2349"/>
                  </a:lnTo>
                  <a:lnTo>
                    <a:pt x="141020" y="19024"/>
                  </a:lnTo>
                  <a:lnTo>
                    <a:pt x="138912" y="21132"/>
                  </a:lnTo>
                  <a:lnTo>
                    <a:pt x="143370" y="21132"/>
                  </a:lnTo>
                  <a:lnTo>
                    <a:pt x="1433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6917189" y="4255509"/>
              <a:ext cx="162547" cy="14787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6917186" y="4255497"/>
              <a:ext cx="162560" cy="147955"/>
            </a:xfrm>
            <a:custGeom>
              <a:avLst/>
              <a:gdLst/>
              <a:ahLst/>
              <a:cxnLst/>
              <a:rect l="l" t="t" r="r" b="b"/>
              <a:pathLst>
                <a:path w="162559" h="147954">
                  <a:moveTo>
                    <a:pt x="3581" y="11252"/>
                  </a:moveTo>
                  <a:lnTo>
                    <a:pt x="3723" y="12522"/>
                  </a:lnTo>
                  <a:lnTo>
                    <a:pt x="11506" y="137566"/>
                  </a:lnTo>
                  <a:lnTo>
                    <a:pt x="10299" y="138938"/>
                  </a:lnTo>
                  <a:lnTo>
                    <a:pt x="8699" y="139065"/>
                  </a:lnTo>
                  <a:lnTo>
                    <a:pt x="9258" y="147891"/>
                  </a:lnTo>
                  <a:lnTo>
                    <a:pt x="11302" y="145542"/>
                  </a:lnTo>
                  <a:lnTo>
                    <a:pt x="11048" y="141414"/>
                  </a:lnTo>
                  <a:lnTo>
                    <a:pt x="12649" y="141287"/>
                  </a:lnTo>
                  <a:lnTo>
                    <a:pt x="13855" y="139915"/>
                  </a:lnTo>
                  <a:lnTo>
                    <a:pt x="5930" y="12522"/>
                  </a:lnTo>
                  <a:lnTo>
                    <a:pt x="4889" y="11493"/>
                  </a:lnTo>
                  <a:lnTo>
                    <a:pt x="3581" y="11252"/>
                  </a:lnTo>
                  <a:close/>
                </a:path>
                <a:path w="162559" h="147954">
                  <a:moveTo>
                    <a:pt x="2747" y="8763"/>
                  </a:moveTo>
                  <a:lnTo>
                    <a:pt x="1447" y="8763"/>
                  </a:lnTo>
                  <a:lnTo>
                    <a:pt x="2235" y="9131"/>
                  </a:lnTo>
                  <a:lnTo>
                    <a:pt x="2806" y="9715"/>
                  </a:lnTo>
                  <a:lnTo>
                    <a:pt x="2747" y="8763"/>
                  </a:lnTo>
                  <a:close/>
                </a:path>
                <a:path w="162559" h="147954">
                  <a:moveTo>
                    <a:pt x="162559" y="0"/>
                  </a:moveTo>
                  <a:lnTo>
                    <a:pt x="0" y="0"/>
                  </a:lnTo>
                  <a:lnTo>
                    <a:pt x="558" y="8813"/>
                  </a:lnTo>
                  <a:lnTo>
                    <a:pt x="1447" y="8763"/>
                  </a:lnTo>
                  <a:lnTo>
                    <a:pt x="2747" y="8763"/>
                  </a:lnTo>
                  <a:lnTo>
                    <a:pt x="2349" y="2349"/>
                  </a:lnTo>
                  <a:lnTo>
                    <a:pt x="159918" y="2349"/>
                  </a:lnTo>
                  <a:lnTo>
                    <a:pt x="162559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6926436" y="4255497"/>
              <a:ext cx="153670" cy="147955"/>
            </a:xfrm>
            <a:custGeom>
              <a:avLst/>
              <a:gdLst/>
              <a:ahLst/>
              <a:cxnLst/>
              <a:rect l="l" t="t" r="r" b="b"/>
              <a:pathLst>
                <a:path w="153669" h="147954">
                  <a:moveTo>
                    <a:pt x="142240" y="137426"/>
                  </a:moveTo>
                  <a:lnTo>
                    <a:pt x="141732" y="145542"/>
                  </a:lnTo>
                  <a:lnTo>
                    <a:pt x="2057" y="145542"/>
                  </a:lnTo>
                  <a:lnTo>
                    <a:pt x="0" y="147891"/>
                  </a:lnTo>
                  <a:lnTo>
                    <a:pt x="144081" y="147891"/>
                  </a:lnTo>
                  <a:lnTo>
                    <a:pt x="144627" y="139077"/>
                  </a:lnTo>
                  <a:lnTo>
                    <a:pt x="143548" y="139001"/>
                  </a:lnTo>
                  <a:lnTo>
                    <a:pt x="142684" y="138328"/>
                  </a:lnTo>
                  <a:lnTo>
                    <a:pt x="142240" y="137426"/>
                  </a:lnTo>
                  <a:close/>
                </a:path>
                <a:path w="153669" h="147954">
                  <a:moveTo>
                    <a:pt x="153301" y="0"/>
                  </a:moveTo>
                  <a:lnTo>
                    <a:pt x="150660" y="2349"/>
                  </a:lnTo>
                  <a:lnTo>
                    <a:pt x="150406" y="6464"/>
                  </a:lnTo>
                  <a:lnTo>
                    <a:pt x="148618" y="6464"/>
                  </a:lnTo>
                  <a:lnTo>
                    <a:pt x="147396" y="7594"/>
                  </a:lnTo>
                  <a:lnTo>
                    <a:pt x="139458" y="135128"/>
                  </a:lnTo>
                  <a:lnTo>
                    <a:pt x="140538" y="136398"/>
                  </a:lnTo>
                  <a:lnTo>
                    <a:pt x="141998" y="136652"/>
                  </a:lnTo>
                  <a:lnTo>
                    <a:pt x="141951" y="135128"/>
                  </a:lnTo>
                  <a:lnTo>
                    <a:pt x="149745" y="9944"/>
                  </a:lnTo>
                  <a:lnTo>
                    <a:pt x="151091" y="8699"/>
                  </a:lnTo>
                  <a:lnTo>
                    <a:pt x="152762" y="8699"/>
                  </a:lnTo>
                  <a:lnTo>
                    <a:pt x="152901" y="6464"/>
                  </a:lnTo>
                  <a:lnTo>
                    <a:pt x="150406" y="6464"/>
                  </a:lnTo>
                  <a:lnTo>
                    <a:pt x="148742" y="6350"/>
                  </a:lnTo>
                  <a:lnTo>
                    <a:pt x="152908" y="6350"/>
                  </a:lnTo>
                  <a:lnTo>
                    <a:pt x="153301" y="0"/>
                  </a:lnTo>
                  <a:close/>
                </a:path>
                <a:path w="153669" h="147954">
                  <a:moveTo>
                    <a:pt x="152762" y="8699"/>
                  </a:moveTo>
                  <a:lnTo>
                    <a:pt x="151091" y="8699"/>
                  </a:lnTo>
                  <a:lnTo>
                    <a:pt x="152755" y="88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6913519" y="4239075"/>
              <a:ext cx="169887" cy="1407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6913519" y="4246024"/>
              <a:ext cx="170180" cy="0"/>
            </a:xfrm>
            <a:custGeom>
              <a:avLst/>
              <a:gdLst/>
              <a:ahLst/>
              <a:cxnLst/>
              <a:rect l="l" t="t" r="r" b="b"/>
              <a:pathLst>
                <a:path w="170180">
                  <a:moveTo>
                    <a:pt x="0" y="0"/>
                  </a:moveTo>
                  <a:lnTo>
                    <a:pt x="169887" y="0"/>
                  </a:lnTo>
                </a:path>
              </a:pathLst>
            </a:custGeom>
            <a:ln w="13919">
              <a:solidFill>
                <a:srgbClr val="64656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6913688" y="4239069"/>
              <a:ext cx="170180" cy="14604"/>
            </a:xfrm>
            <a:custGeom>
              <a:avLst/>
              <a:gdLst/>
              <a:ahLst/>
              <a:cxnLst/>
              <a:rect l="l" t="t" r="r" b="b"/>
              <a:pathLst>
                <a:path w="170180" h="14604">
                  <a:moveTo>
                    <a:pt x="0" y="11569"/>
                  </a:moveTo>
                  <a:lnTo>
                    <a:pt x="431" y="13017"/>
                  </a:lnTo>
                  <a:lnTo>
                    <a:pt x="1765" y="14084"/>
                  </a:lnTo>
                  <a:lnTo>
                    <a:pt x="168148" y="14084"/>
                  </a:lnTo>
                  <a:lnTo>
                    <a:pt x="169722" y="12509"/>
                  </a:lnTo>
                  <a:lnTo>
                    <a:pt x="169722" y="11734"/>
                  </a:lnTo>
                  <a:lnTo>
                    <a:pt x="647" y="11734"/>
                  </a:lnTo>
                  <a:lnTo>
                    <a:pt x="317" y="11671"/>
                  </a:lnTo>
                  <a:lnTo>
                    <a:pt x="0" y="11569"/>
                  </a:lnTo>
                  <a:close/>
                </a:path>
                <a:path w="170180" h="14604">
                  <a:moveTo>
                    <a:pt x="169722" y="0"/>
                  </a:moveTo>
                  <a:lnTo>
                    <a:pt x="167373" y="2349"/>
                  </a:lnTo>
                  <a:lnTo>
                    <a:pt x="167373" y="10160"/>
                  </a:lnTo>
                  <a:lnTo>
                    <a:pt x="165798" y="11734"/>
                  </a:lnTo>
                  <a:lnTo>
                    <a:pt x="169722" y="11734"/>
                  </a:lnTo>
                  <a:lnTo>
                    <a:pt x="169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928937" y="4417015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5" h="1270">
                  <a:moveTo>
                    <a:pt x="11734" y="1168"/>
                  </a:moveTo>
                  <a:lnTo>
                    <a:pt x="0" y="1168"/>
                  </a:lnTo>
                  <a:lnTo>
                    <a:pt x="0" y="0"/>
                  </a:lnTo>
                  <a:lnTo>
                    <a:pt x="11734" y="0"/>
                  </a:lnTo>
                  <a:lnTo>
                    <a:pt x="11734" y="1168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6945294" y="4417015"/>
              <a:ext cx="23495" cy="1270"/>
            </a:xfrm>
            <a:custGeom>
              <a:avLst/>
              <a:gdLst/>
              <a:ahLst/>
              <a:cxnLst/>
              <a:rect l="l" t="t" r="r" b="b"/>
              <a:pathLst>
                <a:path w="23494" h="1270">
                  <a:moveTo>
                    <a:pt x="23126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23126" y="1168"/>
                  </a:lnTo>
                  <a:lnTo>
                    <a:pt x="23126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6973044" y="4417015"/>
              <a:ext cx="23495" cy="1270"/>
            </a:xfrm>
            <a:custGeom>
              <a:avLst/>
              <a:gdLst/>
              <a:ahLst/>
              <a:cxnLst/>
              <a:rect l="l" t="t" r="r" b="b"/>
              <a:pathLst>
                <a:path w="23494" h="1270">
                  <a:moveTo>
                    <a:pt x="23126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23126" y="1168"/>
                  </a:lnTo>
                  <a:lnTo>
                    <a:pt x="23126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7000793" y="4417015"/>
              <a:ext cx="23495" cy="1270"/>
            </a:xfrm>
            <a:custGeom>
              <a:avLst/>
              <a:gdLst/>
              <a:ahLst/>
              <a:cxnLst/>
              <a:rect l="l" t="t" r="r" b="b"/>
              <a:pathLst>
                <a:path w="23494" h="1270">
                  <a:moveTo>
                    <a:pt x="23126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23126" y="1168"/>
                  </a:lnTo>
                  <a:lnTo>
                    <a:pt x="23126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7028529" y="4417015"/>
              <a:ext cx="23495" cy="1270"/>
            </a:xfrm>
            <a:custGeom>
              <a:avLst/>
              <a:gdLst/>
              <a:ahLst/>
              <a:cxnLst/>
              <a:rect l="l" t="t" r="r" b="b"/>
              <a:pathLst>
                <a:path w="23494" h="1270">
                  <a:moveTo>
                    <a:pt x="23126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23126" y="1168"/>
                  </a:lnTo>
                  <a:lnTo>
                    <a:pt x="23126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7056292" y="4417015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5" h="1270">
                  <a:moveTo>
                    <a:pt x="11734" y="1168"/>
                  </a:moveTo>
                  <a:lnTo>
                    <a:pt x="0" y="1168"/>
                  </a:lnTo>
                  <a:lnTo>
                    <a:pt x="0" y="0"/>
                  </a:lnTo>
                  <a:lnTo>
                    <a:pt x="11734" y="0"/>
                  </a:lnTo>
                  <a:lnTo>
                    <a:pt x="11734" y="1168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6928937" y="441584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5" h="1270">
                  <a:moveTo>
                    <a:pt x="11734" y="1168"/>
                  </a:moveTo>
                  <a:lnTo>
                    <a:pt x="0" y="1168"/>
                  </a:lnTo>
                  <a:lnTo>
                    <a:pt x="0" y="0"/>
                  </a:lnTo>
                  <a:lnTo>
                    <a:pt x="11734" y="0"/>
                  </a:lnTo>
                  <a:lnTo>
                    <a:pt x="11734" y="1168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6945294" y="4415846"/>
              <a:ext cx="23495" cy="1270"/>
            </a:xfrm>
            <a:custGeom>
              <a:avLst/>
              <a:gdLst/>
              <a:ahLst/>
              <a:cxnLst/>
              <a:rect l="l" t="t" r="r" b="b"/>
              <a:pathLst>
                <a:path w="23494" h="1270">
                  <a:moveTo>
                    <a:pt x="23126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23126" y="1168"/>
                  </a:lnTo>
                  <a:lnTo>
                    <a:pt x="23126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6973044" y="4415846"/>
              <a:ext cx="23495" cy="1270"/>
            </a:xfrm>
            <a:custGeom>
              <a:avLst/>
              <a:gdLst/>
              <a:ahLst/>
              <a:cxnLst/>
              <a:rect l="l" t="t" r="r" b="b"/>
              <a:pathLst>
                <a:path w="23494" h="1270">
                  <a:moveTo>
                    <a:pt x="23126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23126" y="1168"/>
                  </a:lnTo>
                  <a:lnTo>
                    <a:pt x="23126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7000793" y="4415846"/>
              <a:ext cx="23495" cy="1270"/>
            </a:xfrm>
            <a:custGeom>
              <a:avLst/>
              <a:gdLst/>
              <a:ahLst/>
              <a:cxnLst/>
              <a:rect l="l" t="t" r="r" b="b"/>
              <a:pathLst>
                <a:path w="23494" h="1270">
                  <a:moveTo>
                    <a:pt x="23126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23126" y="1168"/>
                  </a:lnTo>
                  <a:lnTo>
                    <a:pt x="23126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7028529" y="4415846"/>
              <a:ext cx="23495" cy="1270"/>
            </a:xfrm>
            <a:custGeom>
              <a:avLst/>
              <a:gdLst/>
              <a:ahLst/>
              <a:cxnLst/>
              <a:rect l="l" t="t" r="r" b="b"/>
              <a:pathLst>
                <a:path w="23494" h="1270">
                  <a:moveTo>
                    <a:pt x="23126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23126" y="1168"/>
                  </a:lnTo>
                  <a:lnTo>
                    <a:pt x="23126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7056292" y="441584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5" h="1270">
                  <a:moveTo>
                    <a:pt x="11734" y="1168"/>
                  </a:moveTo>
                  <a:lnTo>
                    <a:pt x="0" y="1168"/>
                  </a:lnTo>
                  <a:lnTo>
                    <a:pt x="0" y="0"/>
                  </a:lnTo>
                  <a:lnTo>
                    <a:pt x="11734" y="0"/>
                  </a:lnTo>
                  <a:lnTo>
                    <a:pt x="11734" y="1168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6919981" y="4246704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4" h="1270">
                  <a:moveTo>
                    <a:pt x="12649" y="0"/>
                  </a:moveTo>
                  <a:lnTo>
                    <a:pt x="254" y="0"/>
                  </a:lnTo>
                  <a:lnTo>
                    <a:pt x="0" y="254"/>
                  </a:lnTo>
                  <a:lnTo>
                    <a:pt x="0" y="901"/>
                  </a:lnTo>
                  <a:lnTo>
                    <a:pt x="254" y="1168"/>
                  </a:lnTo>
                  <a:lnTo>
                    <a:pt x="12649" y="1168"/>
                  </a:lnTo>
                  <a:lnTo>
                    <a:pt x="12903" y="901"/>
                  </a:lnTo>
                  <a:lnTo>
                    <a:pt x="12903" y="254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6935978" y="4246704"/>
              <a:ext cx="125095" cy="1270"/>
            </a:xfrm>
            <a:custGeom>
              <a:avLst/>
              <a:gdLst/>
              <a:ahLst/>
              <a:cxnLst/>
              <a:rect l="l" t="t" r="r" b="b"/>
              <a:pathLst>
                <a:path w="125094" h="1270">
                  <a:moveTo>
                    <a:pt x="22263" y="0"/>
                  </a:moveTo>
                  <a:lnTo>
                    <a:pt x="266" y="0"/>
                  </a:lnTo>
                  <a:lnTo>
                    <a:pt x="0" y="254"/>
                  </a:lnTo>
                  <a:lnTo>
                    <a:pt x="0" y="901"/>
                  </a:lnTo>
                  <a:lnTo>
                    <a:pt x="266" y="1168"/>
                  </a:lnTo>
                  <a:lnTo>
                    <a:pt x="22263" y="1168"/>
                  </a:lnTo>
                  <a:lnTo>
                    <a:pt x="22517" y="901"/>
                  </a:lnTo>
                  <a:lnTo>
                    <a:pt x="22517" y="254"/>
                  </a:lnTo>
                  <a:lnTo>
                    <a:pt x="22263" y="0"/>
                  </a:lnTo>
                  <a:close/>
                </a:path>
                <a:path w="125094" h="1270">
                  <a:moveTo>
                    <a:pt x="47866" y="0"/>
                  </a:moveTo>
                  <a:lnTo>
                    <a:pt x="25882" y="0"/>
                  </a:lnTo>
                  <a:lnTo>
                    <a:pt x="25615" y="254"/>
                  </a:lnTo>
                  <a:lnTo>
                    <a:pt x="25615" y="901"/>
                  </a:lnTo>
                  <a:lnTo>
                    <a:pt x="25882" y="1168"/>
                  </a:lnTo>
                  <a:lnTo>
                    <a:pt x="47866" y="1168"/>
                  </a:lnTo>
                  <a:lnTo>
                    <a:pt x="48133" y="901"/>
                  </a:lnTo>
                  <a:lnTo>
                    <a:pt x="48133" y="254"/>
                  </a:lnTo>
                  <a:lnTo>
                    <a:pt x="47866" y="0"/>
                  </a:lnTo>
                  <a:close/>
                </a:path>
                <a:path w="125094" h="1270">
                  <a:moveTo>
                    <a:pt x="73482" y="0"/>
                  </a:moveTo>
                  <a:lnTo>
                    <a:pt x="51485" y="0"/>
                  </a:lnTo>
                  <a:lnTo>
                    <a:pt x="51231" y="254"/>
                  </a:lnTo>
                  <a:lnTo>
                    <a:pt x="51231" y="901"/>
                  </a:lnTo>
                  <a:lnTo>
                    <a:pt x="51485" y="1168"/>
                  </a:lnTo>
                  <a:lnTo>
                    <a:pt x="73482" y="1168"/>
                  </a:lnTo>
                  <a:lnTo>
                    <a:pt x="73748" y="901"/>
                  </a:lnTo>
                  <a:lnTo>
                    <a:pt x="73748" y="254"/>
                  </a:lnTo>
                  <a:lnTo>
                    <a:pt x="73482" y="0"/>
                  </a:lnTo>
                  <a:close/>
                </a:path>
                <a:path w="125094" h="1270">
                  <a:moveTo>
                    <a:pt x="99098" y="0"/>
                  </a:moveTo>
                  <a:lnTo>
                    <a:pt x="77101" y="0"/>
                  </a:lnTo>
                  <a:lnTo>
                    <a:pt x="76835" y="254"/>
                  </a:lnTo>
                  <a:lnTo>
                    <a:pt x="76835" y="901"/>
                  </a:lnTo>
                  <a:lnTo>
                    <a:pt x="77101" y="1168"/>
                  </a:lnTo>
                  <a:lnTo>
                    <a:pt x="99098" y="1168"/>
                  </a:lnTo>
                  <a:lnTo>
                    <a:pt x="99352" y="901"/>
                  </a:lnTo>
                  <a:lnTo>
                    <a:pt x="99352" y="254"/>
                  </a:lnTo>
                  <a:lnTo>
                    <a:pt x="99098" y="0"/>
                  </a:lnTo>
                  <a:close/>
                </a:path>
                <a:path w="125094" h="1270">
                  <a:moveTo>
                    <a:pt x="124701" y="0"/>
                  </a:moveTo>
                  <a:lnTo>
                    <a:pt x="102717" y="0"/>
                  </a:lnTo>
                  <a:lnTo>
                    <a:pt x="102450" y="254"/>
                  </a:lnTo>
                  <a:lnTo>
                    <a:pt x="102450" y="901"/>
                  </a:lnTo>
                  <a:lnTo>
                    <a:pt x="102717" y="1168"/>
                  </a:lnTo>
                  <a:lnTo>
                    <a:pt x="124701" y="1168"/>
                  </a:lnTo>
                  <a:lnTo>
                    <a:pt x="124968" y="901"/>
                  </a:lnTo>
                  <a:lnTo>
                    <a:pt x="124968" y="254"/>
                  </a:lnTo>
                  <a:lnTo>
                    <a:pt x="124701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7064050" y="4246704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4" h="1270">
                  <a:moveTo>
                    <a:pt x="12636" y="0"/>
                  </a:moveTo>
                  <a:lnTo>
                    <a:pt x="254" y="0"/>
                  </a:lnTo>
                  <a:lnTo>
                    <a:pt x="0" y="254"/>
                  </a:lnTo>
                  <a:lnTo>
                    <a:pt x="0" y="901"/>
                  </a:lnTo>
                  <a:lnTo>
                    <a:pt x="254" y="1168"/>
                  </a:lnTo>
                  <a:lnTo>
                    <a:pt x="12636" y="1168"/>
                  </a:lnTo>
                  <a:lnTo>
                    <a:pt x="12903" y="901"/>
                  </a:lnTo>
                  <a:lnTo>
                    <a:pt x="12903" y="254"/>
                  </a:lnTo>
                  <a:lnTo>
                    <a:pt x="12636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6919981" y="4245530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4" h="1270">
                  <a:moveTo>
                    <a:pt x="12649" y="0"/>
                  </a:moveTo>
                  <a:lnTo>
                    <a:pt x="254" y="0"/>
                  </a:lnTo>
                  <a:lnTo>
                    <a:pt x="0" y="254"/>
                  </a:lnTo>
                  <a:lnTo>
                    <a:pt x="0" y="901"/>
                  </a:lnTo>
                  <a:lnTo>
                    <a:pt x="254" y="1168"/>
                  </a:lnTo>
                  <a:lnTo>
                    <a:pt x="12649" y="1168"/>
                  </a:lnTo>
                  <a:lnTo>
                    <a:pt x="12903" y="901"/>
                  </a:lnTo>
                  <a:lnTo>
                    <a:pt x="12903" y="254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6935978" y="4245530"/>
              <a:ext cx="125095" cy="1270"/>
            </a:xfrm>
            <a:custGeom>
              <a:avLst/>
              <a:gdLst/>
              <a:ahLst/>
              <a:cxnLst/>
              <a:rect l="l" t="t" r="r" b="b"/>
              <a:pathLst>
                <a:path w="125094" h="1270">
                  <a:moveTo>
                    <a:pt x="22263" y="0"/>
                  </a:moveTo>
                  <a:lnTo>
                    <a:pt x="266" y="0"/>
                  </a:lnTo>
                  <a:lnTo>
                    <a:pt x="0" y="254"/>
                  </a:lnTo>
                  <a:lnTo>
                    <a:pt x="0" y="901"/>
                  </a:lnTo>
                  <a:lnTo>
                    <a:pt x="266" y="1168"/>
                  </a:lnTo>
                  <a:lnTo>
                    <a:pt x="22263" y="1168"/>
                  </a:lnTo>
                  <a:lnTo>
                    <a:pt x="22517" y="901"/>
                  </a:lnTo>
                  <a:lnTo>
                    <a:pt x="22517" y="254"/>
                  </a:lnTo>
                  <a:lnTo>
                    <a:pt x="22263" y="0"/>
                  </a:lnTo>
                  <a:close/>
                </a:path>
                <a:path w="125094" h="1270">
                  <a:moveTo>
                    <a:pt x="47866" y="0"/>
                  </a:moveTo>
                  <a:lnTo>
                    <a:pt x="25882" y="0"/>
                  </a:lnTo>
                  <a:lnTo>
                    <a:pt x="25615" y="254"/>
                  </a:lnTo>
                  <a:lnTo>
                    <a:pt x="25615" y="901"/>
                  </a:lnTo>
                  <a:lnTo>
                    <a:pt x="25882" y="1168"/>
                  </a:lnTo>
                  <a:lnTo>
                    <a:pt x="47866" y="1168"/>
                  </a:lnTo>
                  <a:lnTo>
                    <a:pt x="48133" y="901"/>
                  </a:lnTo>
                  <a:lnTo>
                    <a:pt x="48133" y="254"/>
                  </a:lnTo>
                  <a:lnTo>
                    <a:pt x="47866" y="0"/>
                  </a:lnTo>
                  <a:close/>
                </a:path>
                <a:path w="125094" h="1270">
                  <a:moveTo>
                    <a:pt x="73482" y="0"/>
                  </a:moveTo>
                  <a:lnTo>
                    <a:pt x="51485" y="0"/>
                  </a:lnTo>
                  <a:lnTo>
                    <a:pt x="51231" y="254"/>
                  </a:lnTo>
                  <a:lnTo>
                    <a:pt x="51231" y="901"/>
                  </a:lnTo>
                  <a:lnTo>
                    <a:pt x="51485" y="1168"/>
                  </a:lnTo>
                  <a:lnTo>
                    <a:pt x="73482" y="1168"/>
                  </a:lnTo>
                  <a:lnTo>
                    <a:pt x="73748" y="901"/>
                  </a:lnTo>
                  <a:lnTo>
                    <a:pt x="73748" y="254"/>
                  </a:lnTo>
                  <a:lnTo>
                    <a:pt x="73482" y="0"/>
                  </a:lnTo>
                  <a:close/>
                </a:path>
                <a:path w="125094" h="1270">
                  <a:moveTo>
                    <a:pt x="99098" y="0"/>
                  </a:moveTo>
                  <a:lnTo>
                    <a:pt x="77101" y="0"/>
                  </a:lnTo>
                  <a:lnTo>
                    <a:pt x="76835" y="254"/>
                  </a:lnTo>
                  <a:lnTo>
                    <a:pt x="76835" y="901"/>
                  </a:lnTo>
                  <a:lnTo>
                    <a:pt x="77101" y="1168"/>
                  </a:lnTo>
                  <a:lnTo>
                    <a:pt x="99098" y="1168"/>
                  </a:lnTo>
                  <a:lnTo>
                    <a:pt x="99352" y="901"/>
                  </a:lnTo>
                  <a:lnTo>
                    <a:pt x="99352" y="254"/>
                  </a:lnTo>
                  <a:lnTo>
                    <a:pt x="99098" y="0"/>
                  </a:lnTo>
                  <a:close/>
                </a:path>
                <a:path w="125094" h="1270">
                  <a:moveTo>
                    <a:pt x="124701" y="0"/>
                  </a:moveTo>
                  <a:lnTo>
                    <a:pt x="102717" y="0"/>
                  </a:lnTo>
                  <a:lnTo>
                    <a:pt x="102450" y="254"/>
                  </a:lnTo>
                  <a:lnTo>
                    <a:pt x="102450" y="901"/>
                  </a:lnTo>
                  <a:lnTo>
                    <a:pt x="102717" y="1168"/>
                  </a:lnTo>
                  <a:lnTo>
                    <a:pt x="124701" y="1168"/>
                  </a:lnTo>
                  <a:lnTo>
                    <a:pt x="124968" y="901"/>
                  </a:lnTo>
                  <a:lnTo>
                    <a:pt x="124968" y="254"/>
                  </a:lnTo>
                  <a:lnTo>
                    <a:pt x="124701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7064050" y="4245530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4" h="1270">
                  <a:moveTo>
                    <a:pt x="12636" y="0"/>
                  </a:moveTo>
                  <a:lnTo>
                    <a:pt x="254" y="0"/>
                  </a:lnTo>
                  <a:lnTo>
                    <a:pt x="0" y="254"/>
                  </a:lnTo>
                  <a:lnTo>
                    <a:pt x="0" y="901"/>
                  </a:lnTo>
                  <a:lnTo>
                    <a:pt x="254" y="1168"/>
                  </a:lnTo>
                  <a:lnTo>
                    <a:pt x="12636" y="1168"/>
                  </a:lnTo>
                  <a:lnTo>
                    <a:pt x="12903" y="901"/>
                  </a:lnTo>
                  <a:lnTo>
                    <a:pt x="12903" y="254"/>
                  </a:lnTo>
                  <a:lnTo>
                    <a:pt x="12636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6954231" y="4264746"/>
              <a:ext cx="9525" cy="130175"/>
            </a:xfrm>
            <a:custGeom>
              <a:avLst/>
              <a:gdLst/>
              <a:ahLst/>
              <a:cxnLst/>
              <a:rect l="l" t="t" r="r" b="b"/>
              <a:pathLst>
                <a:path w="9525" h="130175">
                  <a:moveTo>
                    <a:pt x="0" y="127063"/>
                  </a:moveTo>
                  <a:lnTo>
                    <a:pt x="736" y="128701"/>
                  </a:lnTo>
                  <a:lnTo>
                    <a:pt x="2374" y="129844"/>
                  </a:lnTo>
                  <a:lnTo>
                    <a:pt x="4457" y="129832"/>
                  </a:lnTo>
                  <a:lnTo>
                    <a:pt x="7048" y="129743"/>
                  </a:lnTo>
                  <a:lnTo>
                    <a:pt x="9067" y="127558"/>
                  </a:lnTo>
                  <a:lnTo>
                    <a:pt x="1231" y="127495"/>
                  </a:lnTo>
                  <a:lnTo>
                    <a:pt x="584" y="127330"/>
                  </a:lnTo>
                  <a:lnTo>
                    <a:pt x="0" y="127063"/>
                  </a:lnTo>
                  <a:close/>
                </a:path>
                <a:path w="9525" h="130175">
                  <a:moveTo>
                    <a:pt x="1676" y="0"/>
                  </a:moveTo>
                  <a:lnTo>
                    <a:pt x="1917" y="533"/>
                  </a:lnTo>
                  <a:lnTo>
                    <a:pt x="2057" y="1117"/>
                  </a:lnTo>
                  <a:lnTo>
                    <a:pt x="6718" y="125209"/>
                  </a:lnTo>
                  <a:lnTo>
                    <a:pt x="4699" y="127393"/>
                  </a:lnTo>
                  <a:lnTo>
                    <a:pt x="2108" y="127495"/>
                  </a:lnTo>
                  <a:lnTo>
                    <a:pt x="9065" y="127495"/>
                  </a:lnTo>
                  <a:lnTo>
                    <a:pt x="4368" y="2247"/>
                  </a:lnTo>
                  <a:lnTo>
                    <a:pt x="3238" y="711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6933811" y="4264477"/>
              <a:ext cx="10160" cy="130175"/>
            </a:xfrm>
            <a:custGeom>
              <a:avLst/>
              <a:gdLst/>
              <a:ahLst/>
              <a:cxnLst/>
              <a:rect l="l" t="t" r="r" b="b"/>
              <a:pathLst>
                <a:path w="10159" h="130175">
                  <a:moveTo>
                    <a:pt x="2590" y="127596"/>
                  </a:moveTo>
                  <a:lnTo>
                    <a:pt x="3022" y="129057"/>
                  </a:lnTo>
                  <a:lnTo>
                    <a:pt x="4368" y="130111"/>
                  </a:lnTo>
                  <a:lnTo>
                    <a:pt x="6146" y="130111"/>
                  </a:lnTo>
                  <a:lnTo>
                    <a:pt x="8089" y="129997"/>
                  </a:lnTo>
                  <a:lnTo>
                    <a:pt x="9575" y="128333"/>
                  </a:lnTo>
                  <a:lnTo>
                    <a:pt x="9543" y="127762"/>
                  </a:lnTo>
                  <a:lnTo>
                    <a:pt x="3251" y="127762"/>
                  </a:lnTo>
                  <a:lnTo>
                    <a:pt x="2908" y="127698"/>
                  </a:lnTo>
                  <a:lnTo>
                    <a:pt x="2590" y="127596"/>
                  </a:lnTo>
                  <a:close/>
                </a:path>
                <a:path w="10159" h="130175">
                  <a:moveTo>
                    <a:pt x="0" y="0"/>
                  </a:moveTo>
                  <a:lnTo>
                    <a:pt x="112" y="419"/>
                  </a:lnTo>
                  <a:lnTo>
                    <a:pt x="202" y="1638"/>
                  </a:lnTo>
                  <a:lnTo>
                    <a:pt x="7226" y="125984"/>
                  </a:lnTo>
                  <a:lnTo>
                    <a:pt x="5740" y="127647"/>
                  </a:lnTo>
                  <a:lnTo>
                    <a:pt x="3797" y="127762"/>
                  </a:lnTo>
                  <a:lnTo>
                    <a:pt x="9543" y="127762"/>
                  </a:lnTo>
                  <a:lnTo>
                    <a:pt x="2412" y="1638"/>
                  </a:lnTo>
                  <a:lnTo>
                    <a:pt x="135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6979211" y="4265024"/>
              <a:ext cx="11430" cy="130175"/>
            </a:xfrm>
            <a:custGeom>
              <a:avLst/>
              <a:gdLst/>
              <a:ahLst/>
              <a:cxnLst/>
              <a:rect l="l" t="t" r="r" b="b"/>
              <a:pathLst>
                <a:path w="11430" h="130175">
                  <a:moveTo>
                    <a:pt x="0" y="126479"/>
                  </a:moveTo>
                  <a:lnTo>
                    <a:pt x="990" y="128308"/>
                  </a:lnTo>
                  <a:lnTo>
                    <a:pt x="2908" y="129552"/>
                  </a:lnTo>
                  <a:lnTo>
                    <a:pt x="5130" y="129552"/>
                  </a:lnTo>
                  <a:lnTo>
                    <a:pt x="8483" y="129501"/>
                  </a:lnTo>
                  <a:lnTo>
                    <a:pt x="10682" y="127215"/>
                  </a:lnTo>
                  <a:lnTo>
                    <a:pt x="1765" y="127215"/>
                  </a:lnTo>
                  <a:lnTo>
                    <a:pt x="825" y="126923"/>
                  </a:lnTo>
                  <a:lnTo>
                    <a:pt x="0" y="126479"/>
                  </a:lnTo>
                  <a:close/>
                </a:path>
                <a:path w="11430" h="130175">
                  <a:moveTo>
                    <a:pt x="5676" y="0"/>
                  </a:moveTo>
                  <a:lnTo>
                    <a:pt x="6121" y="812"/>
                  </a:lnTo>
                  <a:lnTo>
                    <a:pt x="6400" y="1714"/>
                  </a:lnTo>
                  <a:lnTo>
                    <a:pt x="8712" y="124472"/>
                  </a:lnTo>
                  <a:lnTo>
                    <a:pt x="6134" y="127152"/>
                  </a:lnTo>
                  <a:lnTo>
                    <a:pt x="1765" y="127215"/>
                  </a:lnTo>
                  <a:lnTo>
                    <a:pt x="10682" y="127215"/>
                  </a:lnTo>
                  <a:lnTo>
                    <a:pt x="10963" y="126923"/>
                  </a:lnTo>
                  <a:lnTo>
                    <a:pt x="11017" y="124472"/>
                  </a:lnTo>
                  <a:lnTo>
                    <a:pt x="8724" y="2857"/>
                  </a:lnTo>
                  <a:lnTo>
                    <a:pt x="7467" y="977"/>
                  </a:lnTo>
                  <a:lnTo>
                    <a:pt x="5676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7053796" y="4264461"/>
              <a:ext cx="13970" cy="130175"/>
            </a:xfrm>
            <a:custGeom>
              <a:avLst/>
              <a:gdLst/>
              <a:ahLst/>
              <a:cxnLst/>
              <a:rect l="l" t="t" r="r" b="b"/>
              <a:pathLst>
                <a:path w="13969" h="130175">
                  <a:moveTo>
                    <a:pt x="0" y="127609"/>
                  </a:moveTo>
                  <a:lnTo>
                    <a:pt x="419" y="128993"/>
                  </a:lnTo>
                  <a:lnTo>
                    <a:pt x="1651" y="130022"/>
                  </a:lnTo>
                  <a:lnTo>
                    <a:pt x="3365" y="130124"/>
                  </a:lnTo>
                  <a:lnTo>
                    <a:pt x="5219" y="130124"/>
                  </a:lnTo>
                  <a:lnTo>
                    <a:pt x="6769" y="128676"/>
                  </a:lnTo>
                  <a:lnTo>
                    <a:pt x="6820" y="127774"/>
                  </a:lnTo>
                  <a:lnTo>
                    <a:pt x="2870" y="127774"/>
                  </a:lnTo>
                  <a:lnTo>
                    <a:pt x="533" y="127749"/>
                  </a:lnTo>
                  <a:lnTo>
                    <a:pt x="266" y="127698"/>
                  </a:lnTo>
                  <a:lnTo>
                    <a:pt x="0" y="127609"/>
                  </a:lnTo>
                  <a:close/>
                </a:path>
                <a:path w="13969" h="130175">
                  <a:moveTo>
                    <a:pt x="11353" y="0"/>
                  </a:moveTo>
                  <a:lnTo>
                    <a:pt x="11468" y="1904"/>
                  </a:lnTo>
                  <a:lnTo>
                    <a:pt x="4419" y="126326"/>
                  </a:lnTo>
                  <a:lnTo>
                    <a:pt x="2870" y="127774"/>
                  </a:lnTo>
                  <a:lnTo>
                    <a:pt x="6820" y="127774"/>
                  </a:lnTo>
                  <a:lnTo>
                    <a:pt x="13944" y="1904"/>
                  </a:lnTo>
                  <a:lnTo>
                    <a:pt x="12877" y="457"/>
                  </a:lnTo>
                  <a:lnTo>
                    <a:pt x="11353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7034177" y="4264719"/>
              <a:ext cx="13970" cy="130175"/>
            </a:xfrm>
            <a:custGeom>
              <a:avLst/>
              <a:gdLst/>
              <a:ahLst/>
              <a:cxnLst/>
              <a:rect l="l" t="t" r="r" b="b"/>
              <a:pathLst>
                <a:path w="13969" h="130175">
                  <a:moveTo>
                    <a:pt x="0" y="127101"/>
                  </a:moveTo>
                  <a:lnTo>
                    <a:pt x="711" y="128663"/>
                  </a:lnTo>
                  <a:lnTo>
                    <a:pt x="2247" y="129794"/>
                  </a:lnTo>
                  <a:lnTo>
                    <a:pt x="4076" y="129857"/>
                  </a:lnTo>
                  <a:lnTo>
                    <a:pt x="6769" y="129857"/>
                  </a:lnTo>
                  <a:lnTo>
                    <a:pt x="8851" y="127876"/>
                  </a:lnTo>
                  <a:lnTo>
                    <a:pt x="8865" y="127520"/>
                  </a:lnTo>
                  <a:lnTo>
                    <a:pt x="1739" y="127508"/>
                  </a:lnTo>
                  <a:lnTo>
                    <a:pt x="1117" y="127482"/>
                  </a:lnTo>
                  <a:lnTo>
                    <a:pt x="533" y="127342"/>
                  </a:lnTo>
                  <a:lnTo>
                    <a:pt x="0" y="127101"/>
                  </a:lnTo>
                  <a:close/>
                </a:path>
                <a:path w="13969" h="130175">
                  <a:moveTo>
                    <a:pt x="10693" y="0"/>
                  </a:moveTo>
                  <a:lnTo>
                    <a:pt x="10985" y="647"/>
                  </a:lnTo>
                  <a:lnTo>
                    <a:pt x="11108" y="2489"/>
                  </a:lnTo>
                  <a:lnTo>
                    <a:pt x="6502" y="125526"/>
                  </a:lnTo>
                  <a:lnTo>
                    <a:pt x="4419" y="127520"/>
                  </a:lnTo>
                  <a:lnTo>
                    <a:pt x="8865" y="127520"/>
                  </a:lnTo>
                  <a:lnTo>
                    <a:pt x="13550" y="2489"/>
                  </a:lnTo>
                  <a:lnTo>
                    <a:pt x="12395" y="762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7007486" y="4265042"/>
              <a:ext cx="13335" cy="129539"/>
            </a:xfrm>
            <a:custGeom>
              <a:avLst/>
              <a:gdLst/>
              <a:ahLst/>
              <a:cxnLst/>
              <a:rect l="l" t="t" r="r" b="b"/>
              <a:pathLst>
                <a:path w="13334" h="129540">
                  <a:moveTo>
                    <a:pt x="0" y="126453"/>
                  </a:moveTo>
                  <a:lnTo>
                    <a:pt x="965" y="128257"/>
                  </a:lnTo>
                  <a:lnTo>
                    <a:pt x="2832" y="129501"/>
                  </a:lnTo>
                  <a:lnTo>
                    <a:pt x="5016" y="129540"/>
                  </a:lnTo>
                  <a:lnTo>
                    <a:pt x="8318" y="129540"/>
                  </a:lnTo>
                  <a:lnTo>
                    <a:pt x="10726" y="127190"/>
                  </a:lnTo>
                  <a:lnTo>
                    <a:pt x="1689" y="127177"/>
                  </a:lnTo>
                  <a:lnTo>
                    <a:pt x="800" y="126898"/>
                  </a:lnTo>
                  <a:lnTo>
                    <a:pt x="0" y="126453"/>
                  </a:lnTo>
                  <a:close/>
                </a:path>
                <a:path w="13334" h="129540">
                  <a:moveTo>
                    <a:pt x="10159" y="0"/>
                  </a:moveTo>
                  <a:lnTo>
                    <a:pt x="10629" y="863"/>
                  </a:lnTo>
                  <a:lnTo>
                    <a:pt x="10909" y="1841"/>
                  </a:lnTo>
                  <a:lnTo>
                    <a:pt x="8585" y="124637"/>
                  </a:lnTo>
                  <a:lnTo>
                    <a:pt x="5968" y="127190"/>
                  </a:lnTo>
                  <a:lnTo>
                    <a:pt x="10739" y="127177"/>
                  </a:lnTo>
                  <a:lnTo>
                    <a:pt x="10934" y="126987"/>
                  </a:lnTo>
                  <a:lnTo>
                    <a:pt x="13284" y="2984"/>
                  </a:lnTo>
                  <a:lnTo>
                    <a:pt x="12014" y="1016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6949181" y="4264234"/>
              <a:ext cx="9525" cy="130175"/>
            </a:xfrm>
            <a:custGeom>
              <a:avLst/>
              <a:gdLst/>
              <a:ahLst/>
              <a:cxnLst/>
              <a:rect l="l" t="t" r="r" b="b"/>
              <a:pathLst>
                <a:path w="9525" h="130175">
                  <a:moveTo>
                    <a:pt x="6591" y="0"/>
                  </a:moveTo>
                  <a:lnTo>
                    <a:pt x="2019" y="177"/>
                  </a:lnTo>
                  <a:lnTo>
                    <a:pt x="0" y="2349"/>
                  </a:lnTo>
                  <a:lnTo>
                    <a:pt x="4711" y="127673"/>
                  </a:lnTo>
                  <a:lnTo>
                    <a:pt x="5829" y="129209"/>
                  </a:lnTo>
                  <a:lnTo>
                    <a:pt x="7391" y="129921"/>
                  </a:lnTo>
                  <a:lnTo>
                    <a:pt x="7150" y="129387"/>
                  </a:lnTo>
                  <a:lnTo>
                    <a:pt x="7107" y="129209"/>
                  </a:lnTo>
                  <a:lnTo>
                    <a:pt x="6984" y="128181"/>
                  </a:lnTo>
                  <a:lnTo>
                    <a:pt x="2349" y="4699"/>
                  </a:lnTo>
                  <a:lnTo>
                    <a:pt x="4368" y="2527"/>
                  </a:lnTo>
                  <a:lnTo>
                    <a:pt x="7721" y="2400"/>
                  </a:lnTo>
                  <a:lnTo>
                    <a:pt x="8875" y="2400"/>
                  </a:lnTo>
                  <a:lnTo>
                    <a:pt x="8318" y="1155"/>
                  </a:lnTo>
                  <a:lnTo>
                    <a:pt x="6591" y="0"/>
                  </a:lnTo>
                  <a:close/>
                </a:path>
                <a:path w="9525" h="130175">
                  <a:moveTo>
                    <a:pt x="8875" y="2400"/>
                  </a:moveTo>
                  <a:lnTo>
                    <a:pt x="7721" y="2400"/>
                  </a:lnTo>
                  <a:lnTo>
                    <a:pt x="8432" y="2565"/>
                  </a:lnTo>
                  <a:lnTo>
                    <a:pt x="9080" y="2857"/>
                  </a:lnTo>
                  <a:lnTo>
                    <a:pt x="8875" y="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6976218" y="4264235"/>
              <a:ext cx="11430" cy="130175"/>
            </a:xfrm>
            <a:custGeom>
              <a:avLst/>
              <a:gdLst/>
              <a:ahLst/>
              <a:cxnLst/>
              <a:rect l="l" t="t" r="r" b="b"/>
              <a:pathLst>
                <a:path w="11430" h="130175">
                  <a:moveTo>
                    <a:pt x="8032" y="0"/>
                  </a:moveTo>
                  <a:lnTo>
                    <a:pt x="5772" y="76"/>
                  </a:lnTo>
                  <a:lnTo>
                    <a:pt x="2533" y="139"/>
                  </a:lnTo>
                  <a:lnTo>
                    <a:pt x="90" y="2667"/>
                  </a:lnTo>
                  <a:lnTo>
                    <a:pt x="0" y="5156"/>
                  </a:lnTo>
                  <a:lnTo>
                    <a:pt x="2292" y="126771"/>
                  </a:lnTo>
                  <a:lnTo>
                    <a:pt x="3549" y="128638"/>
                  </a:lnTo>
                  <a:lnTo>
                    <a:pt x="5340" y="129616"/>
                  </a:lnTo>
                  <a:lnTo>
                    <a:pt x="4896" y="128816"/>
                  </a:lnTo>
                  <a:lnTo>
                    <a:pt x="4616" y="127914"/>
                  </a:lnTo>
                  <a:lnTo>
                    <a:pt x="2305" y="5156"/>
                  </a:lnTo>
                  <a:lnTo>
                    <a:pt x="4883" y="2476"/>
                  </a:lnTo>
                  <a:lnTo>
                    <a:pt x="8121" y="2425"/>
                  </a:lnTo>
                  <a:lnTo>
                    <a:pt x="9175" y="2387"/>
                  </a:lnTo>
                  <a:lnTo>
                    <a:pt x="10609" y="2387"/>
                  </a:lnTo>
                  <a:lnTo>
                    <a:pt x="10001" y="1270"/>
                  </a:lnTo>
                  <a:lnTo>
                    <a:pt x="8032" y="0"/>
                  </a:lnTo>
                  <a:close/>
                </a:path>
                <a:path w="11430" h="130175">
                  <a:moveTo>
                    <a:pt x="10609" y="2387"/>
                  </a:moveTo>
                  <a:lnTo>
                    <a:pt x="9175" y="2387"/>
                  </a:lnTo>
                  <a:lnTo>
                    <a:pt x="10153" y="2667"/>
                  </a:lnTo>
                  <a:lnTo>
                    <a:pt x="11017" y="3136"/>
                  </a:lnTo>
                  <a:lnTo>
                    <a:pt x="10609" y="23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6929169" y="4264226"/>
              <a:ext cx="10160" cy="130810"/>
            </a:xfrm>
            <a:custGeom>
              <a:avLst/>
              <a:gdLst/>
              <a:ahLst/>
              <a:cxnLst/>
              <a:rect l="l" t="t" r="r" b="b"/>
              <a:pathLst>
                <a:path w="10159" h="130809">
                  <a:moveTo>
                    <a:pt x="5054" y="0"/>
                  </a:moveTo>
                  <a:lnTo>
                    <a:pt x="1485" y="190"/>
                  </a:lnTo>
                  <a:lnTo>
                    <a:pt x="0" y="1854"/>
                  </a:lnTo>
                  <a:lnTo>
                    <a:pt x="7162" y="128562"/>
                  </a:lnTo>
                  <a:lnTo>
                    <a:pt x="8204" y="129781"/>
                  </a:lnTo>
                  <a:lnTo>
                    <a:pt x="9575" y="130200"/>
                  </a:lnTo>
                  <a:lnTo>
                    <a:pt x="9466" y="129781"/>
                  </a:lnTo>
                  <a:lnTo>
                    <a:pt x="9376" y="128562"/>
                  </a:lnTo>
                  <a:lnTo>
                    <a:pt x="2349" y="4203"/>
                  </a:lnTo>
                  <a:lnTo>
                    <a:pt x="3835" y="2539"/>
                  </a:lnTo>
                  <a:lnTo>
                    <a:pt x="6197" y="2412"/>
                  </a:lnTo>
                  <a:lnTo>
                    <a:pt x="6928" y="2412"/>
                  </a:lnTo>
                  <a:lnTo>
                    <a:pt x="6527" y="1066"/>
                  </a:lnTo>
                  <a:lnTo>
                    <a:pt x="5054" y="0"/>
                  </a:lnTo>
                  <a:close/>
                </a:path>
                <a:path w="10159" h="130809">
                  <a:moveTo>
                    <a:pt x="6928" y="2412"/>
                  </a:moveTo>
                  <a:lnTo>
                    <a:pt x="6197" y="2412"/>
                  </a:lnTo>
                  <a:lnTo>
                    <a:pt x="6603" y="2476"/>
                  </a:lnTo>
                  <a:lnTo>
                    <a:pt x="6984" y="2603"/>
                  </a:lnTo>
                  <a:lnTo>
                    <a:pt x="6928" y="2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7033664" y="4264207"/>
              <a:ext cx="13970" cy="130175"/>
            </a:xfrm>
            <a:custGeom>
              <a:avLst/>
              <a:gdLst/>
              <a:ahLst/>
              <a:cxnLst/>
              <a:rect l="l" t="t" r="r" b="b"/>
              <a:pathLst>
                <a:path w="13969" h="130175">
                  <a:moveTo>
                    <a:pt x="6896" y="0"/>
                  </a:moveTo>
                  <a:lnTo>
                    <a:pt x="4699" y="2031"/>
                  </a:lnTo>
                  <a:lnTo>
                    <a:pt x="0" y="127469"/>
                  </a:lnTo>
                  <a:lnTo>
                    <a:pt x="1155" y="129197"/>
                  </a:lnTo>
                  <a:lnTo>
                    <a:pt x="2857" y="129959"/>
                  </a:lnTo>
                  <a:lnTo>
                    <a:pt x="2565" y="129311"/>
                  </a:lnTo>
                  <a:lnTo>
                    <a:pt x="2439" y="127469"/>
                  </a:lnTo>
                  <a:lnTo>
                    <a:pt x="7048" y="4368"/>
                  </a:lnTo>
                  <a:lnTo>
                    <a:pt x="9245" y="2349"/>
                  </a:lnTo>
                  <a:lnTo>
                    <a:pt x="13319" y="2349"/>
                  </a:lnTo>
                  <a:lnTo>
                    <a:pt x="12839" y="1295"/>
                  </a:lnTo>
                  <a:lnTo>
                    <a:pt x="11303" y="177"/>
                  </a:lnTo>
                  <a:lnTo>
                    <a:pt x="6896" y="0"/>
                  </a:lnTo>
                  <a:close/>
                </a:path>
                <a:path w="13969" h="130175">
                  <a:moveTo>
                    <a:pt x="13319" y="2349"/>
                  </a:moveTo>
                  <a:lnTo>
                    <a:pt x="9245" y="2349"/>
                  </a:lnTo>
                  <a:lnTo>
                    <a:pt x="12433" y="2476"/>
                  </a:lnTo>
                  <a:lnTo>
                    <a:pt x="13017" y="2616"/>
                  </a:lnTo>
                  <a:lnTo>
                    <a:pt x="13550" y="2857"/>
                  </a:lnTo>
                  <a:lnTo>
                    <a:pt x="13319" y="2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7053553" y="4264240"/>
              <a:ext cx="13970" cy="130810"/>
            </a:xfrm>
            <a:custGeom>
              <a:avLst/>
              <a:gdLst/>
              <a:ahLst/>
              <a:cxnLst/>
              <a:rect l="l" t="t" r="r" b="b"/>
              <a:pathLst>
                <a:path w="13969" h="130809">
                  <a:moveTo>
                    <a:pt x="8801" y="0"/>
                  </a:moveTo>
                  <a:lnTo>
                    <a:pt x="7188" y="1447"/>
                  </a:lnTo>
                  <a:lnTo>
                    <a:pt x="0" y="128282"/>
                  </a:lnTo>
                  <a:lnTo>
                    <a:pt x="1066" y="129730"/>
                  </a:lnTo>
                  <a:lnTo>
                    <a:pt x="2590" y="130187"/>
                  </a:lnTo>
                  <a:lnTo>
                    <a:pt x="2466" y="129730"/>
                  </a:lnTo>
                  <a:lnTo>
                    <a:pt x="2477" y="128282"/>
                  </a:lnTo>
                  <a:lnTo>
                    <a:pt x="9525" y="3797"/>
                  </a:lnTo>
                  <a:lnTo>
                    <a:pt x="11150" y="2349"/>
                  </a:lnTo>
                  <a:lnTo>
                    <a:pt x="13878" y="2349"/>
                  </a:lnTo>
                  <a:lnTo>
                    <a:pt x="13525" y="1193"/>
                  </a:lnTo>
                  <a:lnTo>
                    <a:pt x="12306" y="152"/>
                  </a:lnTo>
                  <a:lnTo>
                    <a:pt x="10782" y="63"/>
                  </a:lnTo>
                  <a:lnTo>
                    <a:pt x="8801" y="0"/>
                  </a:lnTo>
                  <a:close/>
                </a:path>
                <a:path w="13969" h="130809">
                  <a:moveTo>
                    <a:pt x="13878" y="2349"/>
                  </a:moveTo>
                  <a:lnTo>
                    <a:pt x="11150" y="2349"/>
                  </a:lnTo>
                  <a:lnTo>
                    <a:pt x="13131" y="2413"/>
                  </a:lnTo>
                  <a:lnTo>
                    <a:pt x="13411" y="2438"/>
                  </a:lnTo>
                  <a:lnTo>
                    <a:pt x="13944" y="2565"/>
                  </a:lnTo>
                  <a:lnTo>
                    <a:pt x="13878" y="2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7006707" y="4264216"/>
              <a:ext cx="13335" cy="130175"/>
            </a:xfrm>
            <a:custGeom>
              <a:avLst/>
              <a:gdLst/>
              <a:ahLst/>
              <a:cxnLst/>
              <a:rect l="l" t="t" r="r" b="b"/>
              <a:pathLst>
                <a:path w="13334" h="130175">
                  <a:moveTo>
                    <a:pt x="5003" y="0"/>
                  </a:moveTo>
                  <a:lnTo>
                    <a:pt x="2349" y="2603"/>
                  </a:lnTo>
                  <a:lnTo>
                    <a:pt x="0" y="126657"/>
                  </a:lnTo>
                  <a:lnTo>
                    <a:pt x="1257" y="128625"/>
                  </a:lnTo>
                  <a:lnTo>
                    <a:pt x="3124" y="129628"/>
                  </a:lnTo>
                  <a:lnTo>
                    <a:pt x="2654" y="128765"/>
                  </a:lnTo>
                  <a:lnTo>
                    <a:pt x="2374" y="127787"/>
                  </a:lnTo>
                  <a:lnTo>
                    <a:pt x="4699" y="4953"/>
                  </a:lnTo>
                  <a:lnTo>
                    <a:pt x="7353" y="2336"/>
                  </a:lnTo>
                  <a:lnTo>
                    <a:pt x="12826" y="2336"/>
                  </a:lnTo>
                  <a:lnTo>
                    <a:pt x="12306" y="1384"/>
                  </a:lnTo>
                  <a:lnTo>
                    <a:pt x="10452" y="139"/>
                  </a:lnTo>
                  <a:lnTo>
                    <a:pt x="5003" y="0"/>
                  </a:lnTo>
                  <a:close/>
                </a:path>
                <a:path w="13334" h="130175">
                  <a:moveTo>
                    <a:pt x="12826" y="2336"/>
                  </a:moveTo>
                  <a:lnTo>
                    <a:pt x="7353" y="2336"/>
                  </a:lnTo>
                  <a:lnTo>
                    <a:pt x="11582" y="2463"/>
                  </a:lnTo>
                  <a:lnTo>
                    <a:pt x="12484" y="2730"/>
                  </a:lnTo>
                  <a:lnTo>
                    <a:pt x="13284" y="3175"/>
                  </a:lnTo>
                  <a:lnTo>
                    <a:pt x="12826" y="2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6904577" y="4197800"/>
              <a:ext cx="187782" cy="4127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6978511" y="4204837"/>
              <a:ext cx="39370" cy="10160"/>
            </a:xfrm>
            <a:custGeom>
              <a:avLst/>
              <a:gdLst/>
              <a:ahLst/>
              <a:cxnLst/>
              <a:rect l="l" t="t" r="r" b="b"/>
              <a:pathLst>
                <a:path w="39369" h="10159">
                  <a:moveTo>
                    <a:pt x="36258" y="0"/>
                  </a:moveTo>
                  <a:lnTo>
                    <a:pt x="2628" y="0"/>
                  </a:lnTo>
                  <a:lnTo>
                    <a:pt x="0" y="2628"/>
                  </a:lnTo>
                  <a:lnTo>
                    <a:pt x="0" y="8623"/>
                  </a:lnTo>
                  <a:lnTo>
                    <a:pt x="1257" y="9880"/>
                  </a:lnTo>
                  <a:lnTo>
                    <a:pt x="2296" y="8623"/>
                  </a:lnTo>
                  <a:lnTo>
                    <a:pt x="2349" y="4978"/>
                  </a:lnTo>
                  <a:lnTo>
                    <a:pt x="4978" y="2349"/>
                  </a:lnTo>
                  <a:lnTo>
                    <a:pt x="38767" y="2349"/>
                  </a:lnTo>
                  <a:lnTo>
                    <a:pt x="38176" y="1257"/>
                  </a:lnTo>
                  <a:lnTo>
                    <a:pt x="36258" y="0"/>
                  </a:lnTo>
                  <a:close/>
                </a:path>
                <a:path w="39369" h="10159">
                  <a:moveTo>
                    <a:pt x="38767" y="2349"/>
                  </a:moveTo>
                  <a:lnTo>
                    <a:pt x="37401" y="2349"/>
                  </a:lnTo>
                  <a:lnTo>
                    <a:pt x="38341" y="2628"/>
                  </a:lnTo>
                  <a:lnTo>
                    <a:pt x="39166" y="3086"/>
                  </a:lnTo>
                  <a:lnTo>
                    <a:pt x="38767" y="2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7020420" y="4200499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80" h="13334">
                  <a:moveTo>
                    <a:pt x="0" y="0"/>
                  </a:moveTo>
                  <a:lnTo>
                    <a:pt x="1676" y="2171"/>
                  </a:lnTo>
                  <a:lnTo>
                    <a:pt x="2692" y="4902"/>
                  </a:lnTo>
                  <a:lnTo>
                    <a:pt x="2692" y="10960"/>
                  </a:lnTo>
                  <a:lnTo>
                    <a:pt x="5041" y="13309"/>
                  </a:lnTo>
                  <a:lnTo>
                    <a:pt x="5041" y="6057"/>
                  </a:lnTo>
                  <a:lnTo>
                    <a:pt x="3060" y="2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7086493" y="4226311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09" h="6984">
                  <a:moveTo>
                    <a:pt x="0" y="0"/>
                  </a:moveTo>
                  <a:lnTo>
                    <a:pt x="762" y="1066"/>
                  </a:lnTo>
                  <a:lnTo>
                    <a:pt x="1168" y="2184"/>
                  </a:lnTo>
                  <a:lnTo>
                    <a:pt x="1168" y="5715"/>
                  </a:lnTo>
                  <a:lnTo>
                    <a:pt x="2463" y="5715"/>
                  </a:lnTo>
                  <a:lnTo>
                    <a:pt x="3517" y="6769"/>
                  </a:lnTo>
                  <a:lnTo>
                    <a:pt x="3517" y="3644"/>
                  </a:lnTo>
                  <a:lnTo>
                    <a:pt x="2260" y="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6905366" y="4238822"/>
              <a:ext cx="186690" cy="0"/>
            </a:xfrm>
            <a:custGeom>
              <a:avLst/>
              <a:gdLst/>
              <a:ahLst/>
              <a:cxnLst/>
              <a:rect l="l" t="t" r="r" b="b"/>
              <a:pathLst>
                <a:path w="186690">
                  <a:moveTo>
                    <a:pt x="0" y="0"/>
                  </a:moveTo>
                  <a:lnTo>
                    <a:pt x="1861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6904566" y="4237553"/>
              <a:ext cx="187960" cy="0"/>
            </a:xfrm>
            <a:custGeom>
              <a:avLst/>
              <a:gdLst/>
              <a:ahLst/>
              <a:cxnLst/>
              <a:rect l="l" t="t" r="r" b="b"/>
              <a:pathLst>
                <a:path w="187959">
                  <a:moveTo>
                    <a:pt x="0" y="0"/>
                  </a:moveTo>
                  <a:lnTo>
                    <a:pt x="1877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7089401" y="4235647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0" y="1270"/>
                  </a:moveTo>
                  <a:lnTo>
                    <a:pt x="2959" y="1270"/>
                  </a:lnTo>
                  <a:lnTo>
                    <a:pt x="2959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7090012" y="423437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1270"/>
                  </a:moveTo>
                  <a:lnTo>
                    <a:pt x="1930" y="1270"/>
                  </a:lnTo>
                  <a:lnTo>
                    <a:pt x="1930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6979769" y="4207926"/>
              <a:ext cx="41275" cy="8255"/>
            </a:xfrm>
            <a:custGeom>
              <a:avLst/>
              <a:gdLst/>
              <a:ahLst/>
              <a:cxnLst/>
              <a:rect l="l" t="t" r="r" b="b"/>
              <a:pathLst>
                <a:path w="41275" h="8254">
                  <a:moveTo>
                    <a:pt x="19892" y="5141"/>
                  </a:moveTo>
                  <a:lnTo>
                    <a:pt x="10455" y="5213"/>
                  </a:lnTo>
                  <a:lnTo>
                    <a:pt x="1092" y="5461"/>
                  </a:lnTo>
                  <a:lnTo>
                    <a:pt x="0" y="6781"/>
                  </a:lnTo>
                  <a:lnTo>
                    <a:pt x="1092" y="7886"/>
                  </a:lnTo>
                  <a:lnTo>
                    <a:pt x="11011" y="7579"/>
                  </a:lnTo>
                  <a:lnTo>
                    <a:pt x="21039" y="7477"/>
                  </a:lnTo>
                  <a:lnTo>
                    <a:pt x="40995" y="7477"/>
                  </a:lnTo>
                  <a:lnTo>
                    <a:pt x="40995" y="5537"/>
                  </a:lnTo>
                  <a:lnTo>
                    <a:pt x="38646" y="5537"/>
                  </a:lnTo>
                  <a:lnTo>
                    <a:pt x="29318" y="5248"/>
                  </a:lnTo>
                  <a:lnTo>
                    <a:pt x="19892" y="5141"/>
                  </a:lnTo>
                  <a:close/>
                </a:path>
                <a:path w="41275" h="8254">
                  <a:moveTo>
                    <a:pt x="40995" y="7477"/>
                  </a:moveTo>
                  <a:lnTo>
                    <a:pt x="21039" y="7477"/>
                  </a:lnTo>
                  <a:lnTo>
                    <a:pt x="31069" y="7579"/>
                  </a:lnTo>
                  <a:lnTo>
                    <a:pt x="40995" y="7886"/>
                  </a:lnTo>
                  <a:lnTo>
                    <a:pt x="40995" y="7477"/>
                  </a:lnTo>
                  <a:close/>
                </a:path>
                <a:path w="41275" h="8254">
                  <a:moveTo>
                    <a:pt x="37909" y="0"/>
                  </a:moveTo>
                  <a:lnTo>
                    <a:pt x="38366" y="825"/>
                  </a:lnTo>
                  <a:lnTo>
                    <a:pt x="38646" y="1765"/>
                  </a:lnTo>
                  <a:lnTo>
                    <a:pt x="38646" y="5537"/>
                  </a:lnTo>
                  <a:lnTo>
                    <a:pt x="40995" y="5537"/>
                  </a:lnTo>
                  <a:lnTo>
                    <a:pt x="40995" y="2908"/>
                  </a:lnTo>
                  <a:lnTo>
                    <a:pt x="39738" y="990"/>
                  </a:lnTo>
                  <a:lnTo>
                    <a:pt x="37909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7025458" y="4213810"/>
              <a:ext cx="63500" cy="15240"/>
            </a:xfrm>
            <a:custGeom>
              <a:avLst/>
              <a:gdLst/>
              <a:ahLst/>
              <a:cxnLst/>
              <a:rect l="l" t="t" r="r" b="b"/>
              <a:pathLst>
                <a:path w="63500" h="15240">
                  <a:moveTo>
                    <a:pt x="0" y="0"/>
                  </a:moveTo>
                  <a:lnTo>
                    <a:pt x="2349" y="2349"/>
                  </a:lnTo>
                  <a:lnTo>
                    <a:pt x="22453" y="4030"/>
                  </a:lnTo>
                  <a:lnTo>
                    <a:pt x="40063" y="6673"/>
                  </a:lnTo>
                  <a:lnTo>
                    <a:pt x="54075" y="10279"/>
                  </a:lnTo>
                  <a:lnTo>
                    <a:pt x="63385" y="14846"/>
                  </a:lnTo>
                  <a:lnTo>
                    <a:pt x="55709" y="9478"/>
                  </a:lnTo>
                  <a:lnTo>
                    <a:pt x="42040" y="5241"/>
                  </a:lnTo>
                  <a:lnTo>
                    <a:pt x="23784" y="2133"/>
                  </a:lnTo>
                  <a:lnTo>
                    <a:pt x="2349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6904568" y="4197798"/>
              <a:ext cx="118745" cy="41275"/>
            </a:xfrm>
            <a:custGeom>
              <a:avLst/>
              <a:gdLst/>
              <a:ahLst/>
              <a:cxnLst/>
              <a:rect l="l" t="t" r="r" b="b"/>
              <a:pathLst>
                <a:path w="118744" h="41275">
                  <a:moveTo>
                    <a:pt x="112140" y="0"/>
                  </a:moveTo>
                  <a:lnTo>
                    <a:pt x="72694" y="0"/>
                  </a:lnTo>
                  <a:lnTo>
                    <a:pt x="66903" y="5791"/>
                  </a:lnTo>
                  <a:lnTo>
                    <a:pt x="66903" y="16014"/>
                  </a:lnTo>
                  <a:lnTo>
                    <a:pt x="41970" y="18288"/>
                  </a:lnTo>
                  <a:lnTo>
                    <a:pt x="21429" y="22082"/>
                  </a:lnTo>
                  <a:lnTo>
                    <a:pt x="7487" y="27394"/>
                  </a:lnTo>
                  <a:lnTo>
                    <a:pt x="2349" y="34226"/>
                  </a:lnTo>
                  <a:lnTo>
                    <a:pt x="2349" y="36575"/>
                  </a:lnTo>
                  <a:lnTo>
                    <a:pt x="1054" y="36575"/>
                  </a:lnTo>
                  <a:lnTo>
                    <a:pt x="0" y="37630"/>
                  </a:lnTo>
                  <a:lnTo>
                    <a:pt x="0" y="40220"/>
                  </a:lnTo>
                  <a:lnTo>
                    <a:pt x="1054" y="41274"/>
                  </a:lnTo>
                  <a:lnTo>
                    <a:pt x="2349" y="41274"/>
                  </a:lnTo>
                  <a:lnTo>
                    <a:pt x="2349" y="39979"/>
                  </a:lnTo>
                  <a:lnTo>
                    <a:pt x="3403" y="38925"/>
                  </a:lnTo>
                  <a:lnTo>
                    <a:pt x="4698" y="38925"/>
                  </a:lnTo>
                  <a:lnTo>
                    <a:pt x="4698" y="36575"/>
                  </a:lnTo>
                  <a:lnTo>
                    <a:pt x="9834" y="29744"/>
                  </a:lnTo>
                  <a:lnTo>
                    <a:pt x="23774" y="24431"/>
                  </a:lnTo>
                  <a:lnTo>
                    <a:pt x="44314" y="20638"/>
                  </a:lnTo>
                  <a:lnTo>
                    <a:pt x="69253" y="18364"/>
                  </a:lnTo>
                  <a:lnTo>
                    <a:pt x="69253" y="8140"/>
                  </a:lnTo>
                  <a:lnTo>
                    <a:pt x="75044" y="2349"/>
                  </a:lnTo>
                  <a:lnTo>
                    <a:pt x="116120" y="2349"/>
                  </a:lnTo>
                  <a:lnTo>
                    <a:pt x="115836" y="1981"/>
                  </a:lnTo>
                  <a:lnTo>
                    <a:pt x="112140" y="0"/>
                  </a:lnTo>
                  <a:close/>
                </a:path>
                <a:path w="118744" h="41275">
                  <a:moveTo>
                    <a:pt x="116120" y="2349"/>
                  </a:moveTo>
                  <a:lnTo>
                    <a:pt x="113296" y="2349"/>
                  </a:lnTo>
                  <a:lnTo>
                    <a:pt x="116014" y="3352"/>
                  </a:lnTo>
                  <a:lnTo>
                    <a:pt x="118198" y="5041"/>
                  </a:lnTo>
                  <a:lnTo>
                    <a:pt x="116120" y="2349"/>
                  </a:lnTo>
                  <a:close/>
                </a:path>
              </a:pathLst>
            </a:custGeom>
            <a:solidFill>
              <a:srgbClr val="6465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6998469" y="4220101"/>
              <a:ext cx="1270" cy="14604"/>
            </a:xfrm>
            <a:custGeom>
              <a:avLst/>
              <a:gdLst/>
              <a:ahLst/>
              <a:cxnLst/>
              <a:rect l="l" t="t" r="r" b="b"/>
              <a:pathLst>
                <a:path w="1269" h="14604">
                  <a:moveTo>
                    <a:pt x="0" y="14274"/>
                  </a:moveTo>
                  <a:lnTo>
                    <a:pt x="1181" y="14274"/>
                  </a:lnTo>
                  <a:lnTo>
                    <a:pt x="1181" y="0"/>
                  </a:lnTo>
                  <a:lnTo>
                    <a:pt x="0" y="0"/>
                  </a:lnTo>
                  <a:lnTo>
                    <a:pt x="0" y="14274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7056763" y="4220091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4">
                  <a:moveTo>
                    <a:pt x="3619" y="0"/>
                  </a:moveTo>
                  <a:lnTo>
                    <a:pt x="0" y="0"/>
                  </a:lnTo>
                  <a:lnTo>
                    <a:pt x="10642" y="3200"/>
                  </a:lnTo>
                  <a:lnTo>
                    <a:pt x="16230" y="7277"/>
                  </a:lnTo>
                  <a:lnTo>
                    <a:pt x="16230" y="14287"/>
                  </a:lnTo>
                  <a:lnTo>
                    <a:pt x="17399" y="14287"/>
                  </a:lnTo>
                  <a:lnTo>
                    <a:pt x="17399" y="6984"/>
                  </a:lnTo>
                  <a:lnTo>
                    <a:pt x="12103" y="3035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6923943" y="4220101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4">
                  <a:moveTo>
                    <a:pt x="17437" y="0"/>
                  </a:moveTo>
                  <a:lnTo>
                    <a:pt x="14224" y="0"/>
                  </a:lnTo>
                  <a:lnTo>
                    <a:pt x="13296" y="177"/>
                  </a:lnTo>
                  <a:lnTo>
                    <a:pt x="5092" y="3174"/>
                  </a:lnTo>
                  <a:lnTo>
                    <a:pt x="0" y="7073"/>
                  </a:lnTo>
                  <a:lnTo>
                    <a:pt x="0" y="14274"/>
                  </a:lnTo>
                  <a:lnTo>
                    <a:pt x="1168" y="14274"/>
                  </a:lnTo>
                  <a:lnTo>
                    <a:pt x="1168" y="6959"/>
                  </a:lnTo>
                  <a:lnTo>
                    <a:pt x="7467" y="2971"/>
                  </a:lnTo>
                  <a:lnTo>
                    <a:pt x="17437" y="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6942428" y="4220101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4">
                  <a:moveTo>
                    <a:pt x="13373" y="0"/>
                  </a:moveTo>
                  <a:lnTo>
                    <a:pt x="10414" y="0"/>
                  </a:lnTo>
                  <a:lnTo>
                    <a:pt x="4000" y="3022"/>
                  </a:lnTo>
                  <a:lnTo>
                    <a:pt x="12" y="6959"/>
                  </a:lnTo>
                  <a:lnTo>
                    <a:pt x="0" y="14274"/>
                  </a:lnTo>
                  <a:lnTo>
                    <a:pt x="1168" y="14274"/>
                  </a:lnTo>
                  <a:lnTo>
                    <a:pt x="1168" y="6959"/>
                  </a:lnTo>
                  <a:lnTo>
                    <a:pt x="5892" y="2971"/>
                  </a:lnTo>
                  <a:lnTo>
                    <a:pt x="13373" y="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6966476" y="4220091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5" h="14604">
                  <a:moveTo>
                    <a:pt x="7937" y="0"/>
                  </a:moveTo>
                  <a:lnTo>
                    <a:pt x="6007" y="0"/>
                  </a:lnTo>
                  <a:lnTo>
                    <a:pt x="2324" y="3035"/>
                  </a:lnTo>
                  <a:lnTo>
                    <a:pt x="67" y="6870"/>
                  </a:lnTo>
                  <a:lnTo>
                    <a:pt x="0" y="14287"/>
                  </a:lnTo>
                  <a:lnTo>
                    <a:pt x="1181" y="14287"/>
                  </a:lnTo>
                  <a:lnTo>
                    <a:pt x="1181" y="6870"/>
                  </a:lnTo>
                  <a:lnTo>
                    <a:pt x="3822" y="2933"/>
                  </a:lnTo>
                  <a:lnTo>
                    <a:pt x="7937" y="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7042397" y="4220101"/>
              <a:ext cx="13335" cy="14604"/>
            </a:xfrm>
            <a:custGeom>
              <a:avLst/>
              <a:gdLst/>
              <a:ahLst/>
              <a:cxnLst/>
              <a:rect l="l" t="t" r="r" b="b"/>
              <a:pathLst>
                <a:path w="13334" h="14604">
                  <a:moveTo>
                    <a:pt x="2870" y="0"/>
                  </a:moveTo>
                  <a:lnTo>
                    <a:pt x="0" y="0"/>
                  </a:lnTo>
                  <a:lnTo>
                    <a:pt x="6286" y="2514"/>
                  </a:lnTo>
                  <a:lnTo>
                    <a:pt x="12115" y="6349"/>
                  </a:lnTo>
                  <a:lnTo>
                    <a:pt x="12115" y="14274"/>
                  </a:lnTo>
                  <a:lnTo>
                    <a:pt x="13284" y="14274"/>
                  </a:lnTo>
                  <a:lnTo>
                    <a:pt x="13284" y="6972"/>
                  </a:lnTo>
                  <a:lnTo>
                    <a:pt x="9271" y="3022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7023633" y="4220101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5" h="14604">
                  <a:moveTo>
                    <a:pt x="1981" y="0"/>
                  </a:moveTo>
                  <a:lnTo>
                    <a:pt x="0" y="0"/>
                  </a:lnTo>
                  <a:lnTo>
                    <a:pt x="3543" y="2514"/>
                  </a:lnTo>
                  <a:lnTo>
                    <a:pt x="6819" y="6324"/>
                  </a:lnTo>
                  <a:lnTo>
                    <a:pt x="6819" y="14274"/>
                  </a:lnTo>
                  <a:lnTo>
                    <a:pt x="7988" y="14274"/>
                  </a:lnTo>
                  <a:lnTo>
                    <a:pt x="7988" y="6972"/>
                  </a:lnTo>
                  <a:lnTo>
                    <a:pt x="5676" y="3022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6922770" y="4220101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4">
                  <a:moveTo>
                    <a:pt x="17437" y="0"/>
                  </a:moveTo>
                  <a:lnTo>
                    <a:pt x="15392" y="0"/>
                  </a:lnTo>
                  <a:lnTo>
                    <a:pt x="14236" y="203"/>
                  </a:lnTo>
                  <a:lnTo>
                    <a:pt x="12014" y="647"/>
                  </a:lnTo>
                  <a:lnTo>
                    <a:pt x="4559" y="3581"/>
                  </a:lnTo>
                  <a:lnTo>
                    <a:pt x="0" y="7327"/>
                  </a:lnTo>
                  <a:lnTo>
                    <a:pt x="0" y="14274"/>
                  </a:lnTo>
                  <a:lnTo>
                    <a:pt x="1168" y="14274"/>
                  </a:lnTo>
                  <a:lnTo>
                    <a:pt x="1168" y="6959"/>
                  </a:lnTo>
                  <a:lnTo>
                    <a:pt x="7467" y="2971"/>
                  </a:lnTo>
                  <a:lnTo>
                    <a:pt x="17437" y="0"/>
                  </a:lnTo>
                  <a:close/>
                </a:path>
              </a:pathLst>
            </a:custGeom>
            <a:solidFill>
              <a:srgbClr val="E1E2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7055588" y="4220091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4">
                  <a:moveTo>
                    <a:pt x="3619" y="0"/>
                  </a:moveTo>
                  <a:lnTo>
                    <a:pt x="0" y="0"/>
                  </a:lnTo>
                  <a:lnTo>
                    <a:pt x="10642" y="3200"/>
                  </a:lnTo>
                  <a:lnTo>
                    <a:pt x="16230" y="7277"/>
                  </a:lnTo>
                  <a:lnTo>
                    <a:pt x="16230" y="14287"/>
                  </a:lnTo>
                  <a:lnTo>
                    <a:pt x="17399" y="14287"/>
                  </a:lnTo>
                  <a:lnTo>
                    <a:pt x="17399" y="6984"/>
                  </a:lnTo>
                  <a:lnTo>
                    <a:pt x="12103" y="3035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rgbClr val="E1E2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6997288" y="4220101"/>
              <a:ext cx="1270" cy="14604"/>
            </a:xfrm>
            <a:custGeom>
              <a:avLst/>
              <a:gdLst/>
              <a:ahLst/>
              <a:cxnLst/>
              <a:rect l="l" t="t" r="r" b="b"/>
              <a:pathLst>
                <a:path w="1269" h="14604">
                  <a:moveTo>
                    <a:pt x="0" y="14274"/>
                  </a:moveTo>
                  <a:lnTo>
                    <a:pt x="1168" y="14274"/>
                  </a:lnTo>
                  <a:lnTo>
                    <a:pt x="1168" y="0"/>
                  </a:lnTo>
                  <a:lnTo>
                    <a:pt x="0" y="0"/>
                  </a:lnTo>
                  <a:lnTo>
                    <a:pt x="0" y="14274"/>
                  </a:lnTo>
                  <a:close/>
                </a:path>
              </a:pathLst>
            </a:custGeom>
            <a:solidFill>
              <a:srgbClr val="E1E2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6941254" y="4220101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4">
                  <a:moveTo>
                    <a:pt x="13373" y="0"/>
                  </a:moveTo>
                  <a:lnTo>
                    <a:pt x="10414" y="0"/>
                  </a:lnTo>
                  <a:lnTo>
                    <a:pt x="4000" y="3022"/>
                  </a:lnTo>
                  <a:lnTo>
                    <a:pt x="12" y="6959"/>
                  </a:lnTo>
                  <a:lnTo>
                    <a:pt x="0" y="14274"/>
                  </a:lnTo>
                  <a:lnTo>
                    <a:pt x="1168" y="14274"/>
                  </a:lnTo>
                  <a:lnTo>
                    <a:pt x="1168" y="6959"/>
                  </a:lnTo>
                  <a:lnTo>
                    <a:pt x="5892" y="2971"/>
                  </a:lnTo>
                  <a:lnTo>
                    <a:pt x="13373" y="0"/>
                  </a:lnTo>
                  <a:close/>
                </a:path>
              </a:pathLst>
            </a:custGeom>
            <a:solidFill>
              <a:srgbClr val="E1E2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7041223" y="4220101"/>
              <a:ext cx="13335" cy="14604"/>
            </a:xfrm>
            <a:custGeom>
              <a:avLst/>
              <a:gdLst/>
              <a:ahLst/>
              <a:cxnLst/>
              <a:rect l="l" t="t" r="r" b="b"/>
              <a:pathLst>
                <a:path w="13334" h="14604">
                  <a:moveTo>
                    <a:pt x="2870" y="0"/>
                  </a:moveTo>
                  <a:lnTo>
                    <a:pt x="0" y="0"/>
                  </a:lnTo>
                  <a:lnTo>
                    <a:pt x="6286" y="2514"/>
                  </a:lnTo>
                  <a:lnTo>
                    <a:pt x="12115" y="6349"/>
                  </a:lnTo>
                  <a:lnTo>
                    <a:pt x="12115" y="14274"/>
                  </a:lnTo>
                  <a:lnTo>
                    <a:pt x="13284" y="14274"/>
                  </a:lnTo>
                  <a:lnTo>
                    <a:pt x="13284" y="6972"/>
                  </a:lnTo>
                  <a:lnTo>
                    <a:pt x="9271" y="3022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E1E2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7022460" y="4220101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5" h="14604">
                  <a:moveTo>
                    <a:pt x="1981" y="0"/>
                  </a:moveTo>
                  <a:lnTo>
                    <a:pt x="0" y="0"/>
                  </a:lnTo>
                  <a:lnTo>
                    <a:pt x="3543" y="2514"/>
                  </a:lnTo>
                  <a:lnTo>
                    <a:pt x="6807" y="6324"/>
                  </a:lnTo>
                  <a:lnTo>
                    <a:pt x="6807" y="14274"/>
                  </a:lnTo>
                  <a:lnTo>
                    <a:pt x="7988" y="14274"/>
                  </a:lnTo>
                  <a:lnTo>
                    <a:pt x="7988" y="6972"/>
                  </a:lnTo>
                  <a:lnTo>
                    <a:pt x="5676" y="3022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E1E2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6965313" y="4220091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5" h="14604">
                  <a:moveTo>
                    <a:pt x="7924" y="0"/>
                  </a:moveTo>
                  <a:lnTo>
                    <a:pt x="5994" y="0"/>
                  </a:lnTo>
                  <a:lnTo>
                    <a:pt x="2311" y="3035"/>
                  </a:lnTo>
                  <a:lnTo>
                    <a:pt x="66" y="6870"/>
                  </a:lnTo>
                  <a:lnTo>
                    <a:pt x="0" y="14287"/>
                  </a:lnTo>
                  <a:lnTo>
                    <a:pt x="1168" y="14287"/>
                  </a:lnTo>
                  <a:lnTo>
                    <a:pt x="1168" y="6870"/>
                  </a:lnTo>
                  <a:lnTo>
                    <a:pt x="3810" y="2933"/>
                  </a:lnTo>
                  <a:lnTo>
                    <a:pt x="7924" y="0"/>
                  </a:lnTo>
                  <a:close/>
                </a:path>
              </a:pathLst>
            </a:custGeom>
            <a:solidFill>
              <a:srgbClr val="E1E2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6935115" y="4220100"/>
              <a:ext cx="131445" cy="0"/>
            </a:xfrm>
            <a:custGeom>
              <a:avLst/>
              <a:gdLst/>
              <a:ahLst/>
              <a:cxnLst/>
              <a:rect l="l" t="t" r="r" b="b"/>
              <a:pathLst>
                <a:path w="131444">
                  <a:moveTo>
                    <a:pt x="0" y="0"/>
                  </a:moveTo>
                  <a:lnTo>
                    <a:pt x="131343" y="0"/>
                  </a:lnTo>
                </a:path>
              </a:pathLst>
            </a:custGeom>
            <a:ln w="3175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6941581" y="4218925"/>
              <a:ext cx="118745" cy="0"/>
            </a:xfrm>
            <a:custGeom>
              <a:avLst/>
              <a:gdLst/>
              <a:ahLst/>
              <a:cxnLst/>
              <a:rect l="l" t="t" r="r" b="b"/>
              <a:pathLst>
                <a:path w="118744">
                  <a:moveTo>
                    <a:pt x="0" y="0"/>
                  </a:moveTo>
                  <a:lnTo>
                    <a:pt x="118414" y="0"/>
                  </a:lnTo>
                </a:path>
              </a:pathLst>
            </a:custGeom>
            <a:ln w="3175">
              <a:solidFill>
                <a:srgbClr val="E1E2E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619012" y="4412608"/>
              <a:ext cx="210820" cy="499745"/>
            </a:xfrm>
            <a:custGeom>
              <a:avLst/>
              <a:gdLst/>
              <a:ahLst/>
              <a:cxnLst/>
              <a:rect l="l" t="t" r="r" b="b"/>
              <a:pathLst>
                <a:path w="210820" h="499745">
                  <a:moveTo>
                    <a:pt x="66179" y="0"/>
                  </a:moveTo>
                  <a:lnTo>
                    <a:pt x="43726" y="7175"/>
                  </a:lnTo>
                  <a:lnTo>
                    <a:pt x="33670" y="17783"/>
                  </a:lnTo>
                  <a:lnTo>
                    <a:pt x="23029" y="28576"/>
                  </a:lnTo>
                  <a:lnTo>
                    <a:pt x="11806" y="39552"/>
                  </a:lnTo>
                  <a:lnTo>
                    <a:pt x="0" y="50711"/>
                  </a:lnTo>
                  <a:lnTo>
                    <a:pt x="3162" y="60803"/>
                  </a:lnTo>
                  <a:lnTo>
                    <a:pt x="19970" y="105749"/>
                  </a:lnTo>
                  <a:lnTo>
                    <a:pt x="35754" y="143291"/>
                  </a:lnTo>
                  <a:lnTo>
                    <a:pt x="71858" y="227531"/>
                  </a:lnTo>
                  <a:lnTo>
                    <a:pt x="93597" y="279723"/>
                  </a:lnTo>
                  <a:lnTo>
                    <a:pt x="111505" y="324410"/>
                  </a:lnTo>
                  <a:lnTo>
                    <a:pt x="125577" y="361594"/>
                  </a:lnTo>
                  <a:lnTo>
                    <a:pt x="133032" y="362902"/>
                  </a:lnTo>
                  <a:lnTo>
                    <a:pt x="146113" y="340245"/>
                  </a:lnTo>
                  <a:lnTo>
                    <a:pt x="120738" y="231965"/>
                  </a:lnTo>
                  <a:lnTo>
                    <a:pt x="77533" y="35534"/>
                  </a:lnTo>
                  <a:lnTo>
                    <a:pt x="66179" y="0"/>
                  </a:lnTo>
                  <a:close/>
                </a:path>
                <a:path w="210820" h="499745">
                  <a:moveTo>
                    <a:pt x="172351" y="415275"/>
                  </a:moveTo>
                  <a:lnTo>
                    <a:pt x="135744" y="431021"/>
                  </a:lnTo>
                  <a:lnTo>
                    <a:pt x="126561" y="453928"/>
                  </a:lnTo>
                  <a:lnTo>
                    <a:pt x="126742" y="462068"/>
                  </a:lnTo>
                  <a:lnTo>
                    <a:pt x="149313" y="494779"/>
                  </a:lnTo>
                  <a:lnTo>
                    <a:pt x="165117" y="499432"/>
                  </a:lnTo>
                  <a:lnTo>
                    <a:pt x="173257" y="499253"/>
                  </a:lnTo>
                  <a:lnTo>
                    <a:pt x="205968" y="476681"/>
                  </a:lnTo>
                  <a:lnTo>
                    <a:pt x="210645" y="460957"/>
                  </a:lnTo>
                  <a:lnTo>
                    <a:pt x="210504" y="452919"/>
                  </a:lnTo>
                  <a:lnTo>
                    <a:pt x="188023" y="419963"/>
                  </a:lnTo>
                  <a:lnTo>
                    <a:pt x="172351" y="415275"/>
                  </a:lnTo>
                  <a:close/>
                </a:path>
              </a:pathLst>
            </a:custGeom>
            <a:solidFill>
              <a:srgbClr val="EE2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619012" y="4412608"/>
              <a:ext cx="146685" cy="363220"/>
            </a:xfrm>
            <a:custGeom>
              <a:avLst/>
              <a:gdLst/>
              <a:ahLst/>
              <a:cxnLst/>
              <a:rect l="l" t="t" r="r" b="b"/>
              <a:pathLst>
                <a:path w="146684" h="363220">
                  <a:moveTo>
                    <a:pt x="66179" y="0"/>
                  </a:moveTo>
                  <a:lnTo>
                    <a:pt x="77533" y="35534"/>
                  </a:lnTo>
                  <a:lnTo>
                    <a:pt x="120738" y="231965"/>
                  </a:lnTo>
                  <a:lnTo>
                    <a:pt x="146113" y="340245"/>
                  </a:lnTo>
                  <a:lnTo>
                    <a:pt x="133032" y="362902"/>
                  </a:lnTo>
                  <a:lnTo>
                    <a:pt x="125577" y="361594"/>
                  </a:lnTo>
                  <a:lnTo>
                    <a:pt x="111505" y="324410"/>
                  </a:lnTo>
                  <a:lnTo>
                    <a:pt x="93597" y="279723"/>
                  </a:lnTo>
                  <a:lnTo>
                    <a:pt x="71858" y="227531"/>
                  </a:lnTo>
                  <a:lnTo>
                    <a:pt x="46291" y="167830"/>
                  </a:lnTo>
                  <a:lnTo>
                    <a:pt x="35754" y="143291"/>
                  </a:lnTo>
                  <a:lnTo>
                    <a:pt x="26981" y="122597"/>
                  </a:lnTo>
                  <a:lnTo>
                    <a:pt x="10520" y="81820"/>
                  </a:lnTo>
                  <a:lnTo>
                    <a:pt x="0" y="50711"/>
                  </a:lnTo>
                  <a:lnTo>
                    <a:pt x="11806" y="39552"/>
                  </a:lnTo>
                  <a:lnTo>
                    <a:pt x="23029" y="28576"/>
                  </a:lnTo>
                  <a:lnTo>
                    <a:pt x="33670" y="17783"/>
                  </a:lnTo>
                  <a:lnTo>
                    <a:pt x="43726" y="7175"/>
                  </a:lnTo>
                  <a:lnTo>
                    <a:pt x="66179" y="0"/>
                  </a:lnTo>
                  <a:close/>
                </a:path>
              </a:pathLst>
            </a:custGeom>
            <a:ln w="409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1725107" y="4807418"/>
              <a:ext cx="125015" cy="12508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1809752" y="4351640"/>
              <a:ext cx="210820" cy="499745"/>
            </a:xfrm>
            <a:custGeom>
              <a:avLst/>
              <a:gdLst/>
              <a:ahLst/>
              <a:cxnLst/>
              <a:rect l="l" t="t" r="r" b="b"/>
              <a:pathLst>
                <a:path w="210820" h="499745">
                  <a:moveTo>
                    <a:pt x="66192" y="0"/>
                  </a:moveTo>
                  <a:lnTo>
                    <a:pt x="43738" y="7175"/>
                  </a:lnTo>
                  <a:lnTo>
                    <a:pt x="33682" y="17783"/>
                  </a:lnTo>
                  <a:lnTo>
                    <a:pt x="23040" y="28576"/>
                  </a:lnTo>
                  <a:lnTo>
                    <a:pt x="11813" y="39552"/>
                  </a:lnTo>
                  <a:lnTo>
                    <a:pt x="0" y="50711"/>
                  </a:lnTo>
                  <a:lnTo>
                    <a:pt x="3169" y="60803"/>
                  </a:lnTo>
                  <a:lnTo>
                    <a:pt x="19983" y="105749"/>
                  </a:lnTo>
                  <a:lnTo>
                    <a:pt x="35766" y="143291"/>
                  </a:lnTo>
                  <a:lnTo>
                    <a:pt x="71871" y="227531"/>
                  </a:lnTo>
                  <a:lnTo>
                    <a:pt x="93610" y="279723"/>
                  </a:lnTo>
                  <a:lnTo>
                    <a:pt x="111517" y="324410"/>
                  </a:lnTo>
                  <a:lnTo>
                    <a:pt x="125590" y="361594"/>
                  </a:lnTo>
                  <a:lnTo>
                    <a:pt x="133045" y="362902"/>
                  </a:lnTo>
                  <a:lnTo>
                    <a:pt x="146126" y="340245"/>
                  </a:lnTo>
                  <a:lnTo>
                    <a:pt x="120751" y="231965"/>
                  </a:lnTo>
                  <a:lnTo>
                    <a:pt x="77546" y="35534"/>
                  </a:lnTo>
                  <a:lnTo>
                    <a:pt x="66192" y="0"/>
                  </a:lnTo>
                  <a:close/>
                </a:path>
                <a:path w="210820" h="499745">
                  <a:moveTo>
                    <a:pt x="172364" y="415275"/>
                  </a:moveTo>
                  <a:lnTo>
                    <a:pt x="135757" y="431021"/>
                  </a:lnTo>
                  <a:lnTo>
                    <a:pt x="126574" y="453932"/>
                  </a:lnTo>
                  <a:lnTo>
                    <a:pt x="126755" y="462074"/>
                  </a:lnTo>
                  <a:lnTo>
                    <a:pt x="149326" y="494779"/>
                  </a:lnTo>
                  <a:lnTo>
                    <a:pt x="165130" y="499432"/>
                  </a:lnTo>
                  <a:lnTo>
                    <a:pt x="173270" y="499253"/>
                  </a:lnTo>
                  <a:lnTo>
                    <a:pt x="205981" y="476681"/>
                  </a:lnTo>
                  <a:lnTo>
                    <a:pt x="210658" y="460957"/>
                  </a:lnTo>
                  <a:lnTo>
                    <a:pt x="210517" y="452919"/>
                  </a:lnTo>
                  <a:lnTo>
                    <a:pt x="188036" y="419963"/>
                  </a:lnTo>
                  <a:lnTo>
                    <a:pt x="172364" y="415275"/>
                  </a:lnTo>
                  <a:close/>
                </a:path>
              </a:pathLst>
            </a:custGeom>
            <a:solidFill>
              <a:srgbClr val="EE2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1809752" y="4351640"/>
              <a:ext cx="146685" cy="363220"/>
            </a:xfrm>
            <a:custGeom>
              <a:avLst/>
              <a:gdLst/>
              <a:ahLst/>
              <a:cxnLst/>
              <a:rect l="l" t="t" r="r" b="b"/>
              <a:pathLst>
                <a:path w="146684" h="363220">
                  <a:moveTo>
                    <a:pt x="66192" y="0"/>
                  </a:moveTo>
                  <a:lnTo>
                    <a:pt x="77546" y="35534"/>
                  </a:lnTo>
                  <a:lnTo>
                    <a:pt x="120751" y="231965"/>
                  </a:lnTo>
                  <a:lnTo>
                    <a:pt x="146126" y="340245"/>
                  </a:lnTo>
                  <a:lnTo>
                    <a:pt x="133045" y="362902"/>
                  </a:lnTo>
                  <a:lnTo>
                    <a:pt x="125590" y="361594"/>
                  </a:lnTo>
                  <a:lnTo>
                    <a:pt x="111517" y="324410"/>
                  </a:lnTo>
                  <a:lnTo>
                    <a:pt x="93610" y="279723"/>
                  </a:lnTo>
                  <a:lnTo>
                    <a:pt x="71871" y="227531"/>
                  </a:lnTo>
                  <a:lnTo>
                    <a:pt x="46304" y="167830"/>
                  </a:lnTo>
                  <a:lnTo>
                    <a:pt x="35766" y="143291"/>
                  </a:lnTo>
                  <a:lnTo>
                    <a:pt x="26993" y="122597"/>
                  </a:lnTo>
                  <a:lnTo>
                    <a:pt x="10533" y="81820"/>
                  </a:lnTo>
                  <a:lnTo>
                    <a:pt x="0" y="50711"/>
                  </a:lnTo>
                  <a:lnTo>
                    <a:pt x="11813" y="39552"/>
                  </a:lnTo>
                  <a:lnTo>
                    <a:pt x="23040" y="28576"/>
                  </a:lnTo>
                  <a:lnTo>
                    <a:pt x="33682" y="17783"/>
                  </a:lnTo>
                  <a:lnTo>
                    <a:pt x="43738" y="7175"/>
                  </a:lnTo>
                  <a:lnTo>
                    <a:pt x="66192" y="0"/>
                  </a:lnTo>
                  <a:close/>
                </a:path>
              </a:pathLst>
            </a:custGeom>
            <a:ln w="409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1915861" y="4746449"/>
              <a:ext cx="125015" cy="12508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617467" y="4413098"/>
              <a:ext cx="210820" cy="499745"/>
            </a:xfrm>
            <a:custGeom>
              <a:avLst/>
              <a:gdLst/>
              <a:ahLst/>
              <a:cxnLst/>
              <a:rect l="l" t="t" r="r" b="b"/>
              <a:pathLst>
                <a:path w="210820" h="499745">
                  <a:moveTo>
                    <a:pt x="66192" y="0"/>
                  </a:moveTo>
                  <a:lnTo>
                    <a:pt x="43738" y="7175"/>
                  </a:lnTo>
                  <a:lnTo>
                    <a:pt x="33682" y="17783"/>
                  </a:lnTo>
                  <a:lnTo>
                    <a:pt x="23040" y="28576"/>
                  </a:lnTo>
                  <a:lnTo>
                    <a:pt x="11813" y="39552"/>
                  </a:lnTo>
                  <a:lnTo>
                    <a:pt x="0" y="50711"/>
                  </a:lnTo>
                  <a:lnTo>
                    <a:pt x="3169" y="60803"/>
                  </a:lnTo>
                  <a:lnTo>
                    <a:pt x="19983" y="105749"/>
                  </a:lnTo>
                  <a:lnTo>
                    <a:pt x="35766" y="143291"/>
                  </a:lnTo>
                  <a:lnTo>
                    <a:pt x="71871" y="227531"/>
                  </a:lnTo>
                  <a:lnTo>
                    <a:pt x="93610" y="279723"/>
                  </a:lnTo>
                  <a:lnTo>
                    <a:pt x="111517" y="324410"/>
                  </a:lnTo>
                  <a:lnTo>
                    <a:pt x="125590" y="361594"/>
                  </a:lnTo>
                  <a:lnTo>
                    <a:pt x="133045" y="362902"/>
                  </a:lnTo>
                  <a:lnTo>
                    <a:pt x="146126" y="340245"/>
                  </a:lnTo>
                  <a:lnTo>
                    <a:pt x="120751" y="231965"/>
                  </a:lnTo>
                  <a:lnTo>
                    <a:pt x="77546" y="35534"/>
                  </a:lnTo>
                  <a:lnTo>
                    <a:pt x="66192" y="0"/>
                  </a:lnTo>
                  <a:close/>
                </a:path>
                <a:path w="210820" h="499745">
                  <a:moveTo>
                    <a:pt x="172364" y="415275"/>
                  </a:moveTo>
                  <a:lnTo>
                    <a:pt x="135757" y="431021"/>
                  </a:lnTo>
                  <a:lnTo>
                    <a:pt x="126569" y="453928"/>
                  </a:lnTo>
                  <a:lnTo>
                    <a:pt x="126749" y="462068"/>
                  </a:lnTo>
                  <a:lnTo>
                    <a:pt x="149326" y="494779"/>
                  </a:lnTo>
                  <a:lnTo>
                    <a:pt x="165130" y="499432"/>
                  </a:lnTo>
                  <a:lnTo>
                    <a:pt x="173270" y="499253"/>
                  </a:lnTo>
                  <a:lnTo>
                    <a:pt x="205981" y="476681"/>
                  </a:lnTo>
                  <a:lnTo>
                    <a:pt x="210658" y="460957"/>
                  </a:lnTo>
                  <a:lnTo>
                    <a:pt x="210517" y="452919"/>
                  </a:lnTo>
                  <a:lnTo>
                    <a:pt x="188036" y="419963"/>
                  </a:lnTo>
                  <a:lnTo>
                    <a:pt x="172364" y="415275"/>
                  </a:lnTo>
                  <a:close/>
                </a:path>
              </a:pathLst>
            </a:custGeom>
            <a:solidFill>
              <a:srgbClr val="EE2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1808219" y="4352130"/>
              <a:ext cx="210820" cy="499745"/>
            </a:xfrm>
            <a:custGeom>
              <a:avLst/>
              <a:gdLst/>
              <a:ahLst/>
              <a:cxnLst/>
              <a:rect l="l" t="t" r="r" b="b"/>
              <a:pathLst>
                <a:path w="210820" h="499745">
                  <a:moveTo>
                    <a:pt x="66192" y="0"/>
                  </a:moveTo>
                  <a:lnTo>
                    <a:pt x="43738" y="7175"/>
                  </a:lnTo>
                  <a:lnTo>
                    <a:pt x="33682" y="17783"/>
                  </a:lnTo>
                  <a:lnTo>
                    <a:pt x="23040" y="28576"/>
                  </a:lnTo>
                  <a:lnTo>
                    <a:pt x="11813" y="39552"/>
                  </a:lnTo>
                  <a:lnTo>
                    <a:pt x="0" y="50711"/>
                  </a:lnTo>
                  <a:lnTo>
                    <a:pt x="3169" y="60803"/>
                  </a:lnTo>
                  <a:lnTo>
                    <a:pt x="19983" y="105749"/>
                  </a:lnTo>
                  <a:lnTo>
                    <a:pt x="35766" y="143291"/>
                  </a:lnTo>
                  <a:lnTo>
                    <a:pt x="71871" y="227531"/>
                  </a:lnTo>
                  <a:lnTo>
                    <a:pt x="93610" y="279723"/>
                  </a:lnTo>
                  <a:lnTo>
                    <a:pt x="111517" y="324410"/>
                  </a:lnTo>
                  <a:lnTo>
                    <a:pt x="125590" y="361594"/>
                  </a:lnTo>
                  <a:lnTo>
                    <a:pt x="133045" y="362902"/>
                  </a:lnTo>
                  <a:lnTo>
                    <a:pt x="146126" y="340245"/>
                  </a:lnTo>
                  <a:lnTo>
                    <a:pt x="120751" y="231965"/>
                  </a:lnTo>
                  <a:lnTo>
                    <a:pt x="77546" y="35534"/>
                  </a:lnTo>
                  <a:lnTo>
                    <a:pt x="66192" y="0"/>
                  </a:lnTo>
                  <a:close/>
                </a:path>
                <a:path w="210820" h="499745">
                  <a:moveTo>
                    <a:pt x="172364" y="415275"/>
                  </a:moveTo>
                  <a:lnTo>
                    <a:pt x="135757" y="431021"/>
                  </a:lnTo>
                  <a:lnTo>
                    <a:pt x="126574" y="453928"/>
                  </a:lnTo>
                  <a:lnTo>
                    <a:pt x="126755" y="462068"/>
                  </a:lnTo>
                  <a:lnTo>
                    <a:pt x="149326" y="494779"/>
                  </a:lnTo>
                  <a:lnTo>
                    <a:pt x="165130" y="499432"/>
                  </a:lnTo>
                  <a:lnTo>
                    <a:pt x="173270" y="499253"/>
                  </a:lnTo>
                  <a:lnTo>
                    <a:pt x="205981" y="476681"/>
                  </a:lnTo>
                  <a:lnTo>
                    <a:pt x="210658" y="460957"/>
                  </a:lnTo>
                  <a:lnTo>
                    <a:pt x="210517" y="452919"/>
                  </a:lnTo>
                  <a:lnTo>
                    <a:pt x="188036" y="419963"/>
                  </a:lnTo>
                  <a:lnTo>
                    <a:pt x="172364" y="415275"/>
                  </a:lnTo>
                  <a:close/>
                </a:path>
              </a:pathLst>
            </a:custGeom>
            <a:solidFill>
              <a:srgbClr val="EE2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5168277" y="4298602"/>
              <a:ext cx="122555" cy="289560"/>
            </a:xfrm>
            <a:custGeom>
              <a:avLst/>
              <a:gdLst/>
              <a:ahLst/>
              <a:cxnLst/>
              <a:rect l="l" t="t" r="r" b="b"/>
              <a:pathLst>
                <a:path w="122554" h="289559">
                  <a:moveTo>
                    <a:pt x="38214" y="0"/>
                  </a:moveTo>
                  <a:lnTo>
                    <a:pt x="25247" y="4140"/>
                  </a:lnTo>
                  <a:lnTo>
                    <a:pt x="19439" y="10269"/>
                  </a:lnTo>
                  <a:lnTo>
                    <a:pt x="13295" y="16503"/>
                  </a:lnTo>
                  <a:lnTo>
                    <a:pt x="6814" y="22842"/>
                  </a:lnTo>
                  <a:lnTo>
                    <a:pt x="0" y="29286"/>
                  </a:lnTo>
                  <a:lnTo>
                    <a:pt x="1825" y="35110"/>
                  </a:lnTo>
                  <a:lnTo>
                    <a:pt x="15581" y="70786"/>
                  </a:lnTo>
                  <a:lnTo>
                    <a:pt x="41497" y="131381"/>
                  </a:lnTo>
                  <a:lnTo>
                    <a:pt x="54049" y="161518"/>
                  </a:lnTo>
                  <a:lnTo>
                    <a:pt x="64389" y="187321"/>
                  </a:lnTo>
                  <a:lnTo>
                    <a:pt x="72517" y="208787"/>
                  </a:lnTo>
                  <a:lnTo>
                    <a:pt x="76809" y="209549"/>
                  </a:lnTo>
                  <a:lnTo>
                    <a:pt x="84366" y="196468"/>
                  </a:lnTo>
                  <a:lnTo>
                    <a:pt x="69723" y="133946"/>
                  </a:lnTo>
                  <a:lnTo>
                    <a:pt x="44767" y="20523"/>
                  </a:lnTo>
                  <a:lnTo>
                    <a:pt x="38214" y="0"/>
                  </a:lnTo>
                  <a:close/>
                </a:path>
                <a:path w="122554" h="289559">
                  <a:moveTo>
                    <a:pt x="96507" y="238886"/>
                  </a:moveTo>
                  <a:lnTo>
                    <a:pt x="83591" y="243014"/>
                  </a:lnTo>
                  <a:lnTo>
                    <a:pt x="78828" y="247027"/>
                  </a:lnTo>
                  <a:lnTo>
                    <a:pt x="72682" y="258940"/>
                  </a:lnTo>
                  <a:lnTo>
                    <a:pt x="72186" y="265150"/>
                  </a:lnTo>
                  <a:lnTo>
                    <a:pt x="76263" y="277926"/>
                  </a:lnTo>
                  <a:lnTo>
                    <a:pt x="80251" y="282625"/>
                  </a:lnTo>
                  <a:lnTo>
                    <a:pt x="92176" y="288772"/>
                  </a:lnTo>
                  <a:lnTo>
                    <a:pt x="98386" y="289280"/>
                  </a:lnTo>
                  <a:lnTo>
                    <a:pt x="111163" y="285191"/>
                  </a:lnTo>
                  <a:lnTo>
                    <a:pt x="115862" y="281203"/>
                  </a:lnTo>
                  <a:lnTo>
                    <a:pt x="122008" y="269278"/>
                  </a:lnTo>
                  <a:lnTo>
                    <a:pt x="122529" y="263143"/>
                  </a:lnTo>
                  <a:lnTo>
                    <a:pt x="118452" y="250367"/>
                  </a:lnTo>
                  <a:lnTo>
                    <a:pt x="114465" y="245592"/>
                  </a:lnTo>
                  <a:lnTo>
                    <a:pt x="102679" y="239394"/>
                  </a:lnTo>
                  <a:lnTo>
                    <a:pt x="96507" y="238886"/>
                  </a:lnTo>
                  <a:close/>
                </a:path>
              </a:pathLst>
            </a:custGeom>
            <a:solidFill>
              <a:srgbClr val="EE2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5156460" y="4286785"/>
              <a:ext cx="146164" cy="31291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5278419" y="4263399"/>
              <a:ext cx="122555" cy="289560"/>
            </a:xfrm>
            <a:custGeom>
              <a:avLst/>
              <a:gdLst/>
              <a:ahLst/>
              <a:cxnLst/>
              <a:rect l="l" t="t" r="r" b="b"/>
              <a:pathLst>
                <a:path w="122554" h="289559">
                  <a:moveTo>
                    <a:pt x="38214" y="0"/>
                  </a:moveTo>
                  <a:lnTo>
                    <a:pt x="25247" y="4140"/>
                  </a:lnTo>
                  <a:lnTo>
                    <a:pt x="19439" y="10269"/>
                  </a:lnTo>
                  <a:lnTo>
                    <a:pt x="13295" y="16503"/>
                  </a:lnTo>
                  <a:lnTo>
                    <a:pt x="6814" y="22842"/>
                  </a:lnTo>
                  <a:lnTo>
                    <a:pt x="0" y="29286"/>
                  </a:lnTo>
                  <a:lnTo>
                    <a:pt x="1825" y="35110"/>
                  </a:lnTo>
                  <a:lnTo>
                    <a:pt x="15581" y="70786"/>
                  </a:lnTo>
                  <a:lnTo>
                    <a:pt x="41497" y="131381"/>
                  </a:lnTo>
                  <a:lnTo>
                    <a:pt x="54049" y="161518"/>
                  </a:lnTo>
                  <a:lnTo>
                    <a:pt x="64389" y="187321"/>
                  </a:lnTo>
                  <a:lnTo>
                    <a:pt x="72517" y="208788"/>
                  </a:lnTo>
                  <a:lnTo>
                    <a:pt x="76809" y="209550"/>
                  </a:lnTo>
                  <a:lnTo>
                    <a:pt x="84366" y="196469"/>
                  </a:lnTo>
                  <a:lnTo>
                    <a:pt x="69723" y="133946"/>
                  </a:lnTo>
                  <a:lnTo>
                    <a:pt x="44767" y="20523"/>
                  </a:lnTo>
                  <a:lnTo>
                    <a:pt x="38214" y="0"/>
                  </a:lnTo>
                  <a:close/>
                </a:path>
                <a:path w="122554" h="289559">
                  <a:moveTo>
                    <a:pt x="96507" y="238886"/>
                  </a:moveTo>
                  <a:lnTo>
                    <a:pt x="83591" y="243014"/>
                  </a:lnTo>
                  <a:lnTo>
                    <a:pt x="78828" y="247027"/>
                  </a:lnTo>
                  <a:lnTo>
                    <a:pt x="72682" y="258940"/>
                  </a:lnTo>
                  <a:lnTo>
                    <a:pt x="72186" y="265150"/>
                  </a:lnTo>
                  <a:lnTo>
                    <a:pt x="76263" y="277926"/>
                  </a:lnTo>
                  <a:lnTo>
                    <a:pt x="80251" y="282625"/>
                  </a:lnTo>
                  <a:lnTo>
                    <a:pt x="92176" y="288772"/>
                  </a:lnTo>
                  <a:lnTo>
                    <a:pt x="98386" y="289280"/>
                  </a:lnTo>
                  <a:lnTo>
                    <a:pt x="111163" y="285191"/>
                  </a:lnTo>
                  <a:lnTo>
                    <a:pt x="115862" y="281203"/>
                  </a:lnTo>
                  <a:lnTo>
                    <a:pt x="122008" y="269278"/>
                  </a:lnTo>
                  <a:lnTo>
                    <a:pt x="122529" y="263144"/>
                  </a:lnTo>
                  <a:lnTo>
                    <a:pt x="118452" y="250367"/>
                  </a:lnTo>
                  <a:lnTo>
                    <a:pt x="114465" y="245592"/>
                  </a:lnTo>
                  <a:lnTo>
                    <a:pt x="102679" y="239395"/>
                  </a:lnTo>
                  <a:lnTo>
                    <a:pt x="96507" y="238886"/>
                  </a:lnTo>
                  <a:close/>
                </a:path>
              </a:pathLst>
            </a:custGeom>
            <a:solidFill>
              <a:srgbClr val="EE2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5266602" y="4251582"/>
              <a:ext cx="146164" cy="31291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5167392" y="4298885"/>
              <a:ext cx="122555" cy="289560"/>
            </a:xfrm>
            <a:custGeom>
              <a:avLst/>
              <a:gdLst/>
              <a:ahLst/>
              <a:cxnLst/>
              <a:rect l="l" t="t" r="r" b="b"/>
              <a:pathLst>
                <a:path w="122554" h="289559">
                  <a:moveTo>
                    <a:pt x="38214" y="0"/>
                  </a:moveTo>
                  <a:lnTo>
                    <a:pt x="25247" y="4140"/>
                  </a:lnTo>
                  <a:lnTo>
                    <a:pt x="19439" y="10269"/>
                  </a:lnTo>
                  <a:lnTo>
                    <a:pt x="13295" y="16503"/>
                  </a:lnTo>
                  <a:lnTo>
                    <a:pt x="6814" y="22842"/>
                  </a:lnTo>
                  <a:lnTo>
                    <a:pt x="0" y="29286"/>
                  </a:lnTo>
                  <a:lnTo>
                    <a:pt x="1825" y="35110"/>
                  </a:lnTo>
                  <a:lnTo>
                    <a:pt x="15581" y="70786"/>
                  </a:lnTo>
                  <a:lnTo>
                    <a:pt x="41497" y="131381"/>
                  </a:lnTo>
                  <a:lnTo>
                    <a:pt x="54049" y="161518"/>
                  </a:lnTo>
                  <a:lnTo>
                    <a:pt x="64389" y="187321"/>
                  </a:lnTo>
                  <a:lnTo>
                    <a:pt x="72517" y="208787"/>
                  </a:lnTo>
                  <a:lnTo>
                    <a:pt x="76809" y="209549"/>
                  </a:lnTo>
                  <a:lnTo>
                    <a:pt x="84366" y="196468"/>
                  </a:lnTo>
                  <a:lnTo>
                    <a:pt x="69723" y="133946"/>
                  </a:lnTo>
                  <a:lnTo>
                    <a:pt x="44767" y="20523"/>
                  </a:lnTo>
                  <a:lnTo>
                    <a:pt x="38214" y="0"/>
                  </a:lnTo>
                  <a:close/>
                </a:path>
                <a:path w="122554" h="289559">
                  <a:moveTo>
                    <a:pt x="96507" y="238886"/>
                  </a:moveTo>
                  <a:lnTo>
                    <a:pt x="83591" y="243014"/>
                  </a:lnTo>
                  <a:lnTo>
                    <a:pt x="78828" y="247027"/>
                  </a:lnTo>
                  <a:lnTo>
                    <a:pt x="72682" y="258940"/>
                  </a:lnTo>
                  <a:lnTo>
                    <a:pt x="72186" y="265150"/>
                  </a:lnTo>
                  <a:lnTo>
                    <a:pt x="76263" y="277926"/>
                  </a:lnTo>
                  <a:lnTo>
                    <a:pt x="80251" y="282625"/>
                  </a:lnTo>
                  <a:lnTo>
                    <a:pt x="92176" y="288772"/>
                  </a:lnTo>
                  <a:lnTo>
                    <a:pt x="98386" y="289280"/>
                  </a:lnTo>
                  <a:lnTo>
                    <a:pt x="111163" y="285191"/>
                  </a:lnTo>
                  <a:lnTo>
                    <a:pt x="115862" y="281203"/>
                  </a:lnTo>
                  <a:lnTo>
                    <a:pt x="122008" y="269278"/>
                  </a:lnTo>
                  <a:lnTo>
                    <a:pt x="122529" y="263143"/>
                  </a:lnTo>
                  <a:lnTo>
                    <a:pt x="118452" y="250367"/>
                  </a:lnTo>
                  <a:lnTo>
                    <a:pt x="114465" y="245592"/>
                  </a:lnTo>
                  <a:lnTo>
                    <a:pt x="102679" y="239394"/>
                  </a:lnTo>
                  <a:lnTo>
                    <a:pt x="96507" y="238886"/>
                  </a:lnTo>
                  <a:close/>
                </a:path>
              </a:pathLst>
            </a:custGeom>
            <a:solidFill>
              <a:srgbClr val="EE2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5277534" y="4263681"/>
              <a:ext cx="122555" cy="289560"/>
            </a:xfrm>
            <a:custGeom>
              <a:avLst/>
              <a:gdLst/>
              <a:ahLst/>
              <a:cxnLst/>
              <a:rect l="l" t="t" r="r" b="b"/>
              <a:pathLst>
                <a:path w="122554" h="289559">
                  <a:moveTo>
                    <a:pt x="38214" y="0"/>
                  </a:moveTo>
                  <a:lnTo>
                    <a:pt x="25247" y="4140"/>
                  </a:lnTo>
                  <a:lnTo>
                    <a:pt x="19439" y="10269"/>
                  </a:lnTo>
                  <a:lnTo>
                    <a:pt x="13295" y="16503"/>
                  </a:lnTo>
                  <a:lnTo>
                    <a:pt x="6814" y="22842"/>
                  </a:lnTo>
                  <a:lnTo>
                    <a:pt x="0" y="29286"/>
                  </a:lnTo>
                  <a:lnTo>
                    <a:pt x="1825" y="35110"/>
                  </a:lnTo>
                  <a:lnTo>
                    <a:pt x="15581" y="70786"/>
                  </a:lnTo>
                  <a:lnTo>
                    <a:pt x="41497" y="131381"/>
                  </a:lnTo>
                  <a:lnTo>
                    <a:pt x="54049" y="161518"/>
                  </a:lnTo>
                  <a:lnTo>
                    <a:pt x="64389" y="187321"/>
                  </a:lnTo>
                  <a:lnTo>
                    <a:pt x="72517" y="208788"/>
                  </a:lnTo>
                  <a:lnTo>
                    <a:pt x="76809" y="209550"/>
                  </a:lnTo>
                  <a:lnTo>
                    <a:pt x="84366" y="196469"/>
                  </a:lnTo>
                  <a:lnTo>
                    <a:pt x="69723" y="133946"/>
                  </a:lnTo>
                  <a:lnTo>
                    <a:pt x="44767" y="20523"/>
                  </a:lnTo>
                  <a:lnTo>
                    <a:pt x="38214" y="0"/>
                  </a:lnTo>
                  <a:close/>
                </a:path>
                <a:path w="122554" h="289559">
                  <a:moveTo>
                    <a:pt x="96507" y="238886"/>
                  </a:moveTo>
                  <a:lnTo>
                    <a:pt x="83591" y="243014"/>
                  </a:lnTo>
                  <a:lnTo>
                    <a:pt x="78828" y="247027"/>
                  </a:lnTo>
                  <a:lnTo>
                    <a:pt x="72682" y="258940"/>
                  </a:lnTo>
                  <a:lnTo>
                    <a:pt x="72186" y="265150"/>
                  </a:lnTo>
                  <a:lnTo>
                    <a:pt x="76263" y="277926"/>
                  </a:lnTo>
                  <a:lnTo>
                    <a:pt x="80251" y="282625"/>
                  </a:lnTo>
                  <a:lnTo>
                    <a:pt x="92176" y="288772"/>
                  </a:lnTo>
                  <a:lnTo>
                    <a:pt x="98386" y="289280"/>
                  </a:lnTo>
                  <a:lnTo>
                    <a:pt x="111163" y="285191"/>
                  </a:lnTo>
                  <a:lnTo>
                    <a:pt x="115862" y="281203"/>
                  </a:lnTo>
                  <a:lnTo>
                    <a:pt x="122008" y="269278"/>
                  </a:lnTo>
                  <a:lnTo>
                    <a:pt x="122529" y="263144"/>
                  </a:lnTo>
                  <a:lnTo>
                    <a:pt x="118452" y="250367"/>
                  </a:lnTo>
                  <a:lnTo>
                    <a:pt x="114465" y="245592"/>
                  </a:lnTo>
                  <a:lnTo>
                    <a:pt x="102679" y="239395"/>
                  </a:lnTo>
                  <a:lnTo>
                    <a:pt x="96507" y="238886"/>
                  </a:lnTo>
                  <a:close/>
                </a:path>
              </a:pathLst>
            </a:custGeom>
            <a:solidFill>
              <a:srgbClr val="EE2C2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8" name="object 358"/>
          <p:cNvSpPr/>
          <p:nvPr/>
        </p:nvSpPr>
        <p:spPr>
          <a:xfrm>
            <a:off x="1422" y="637718"/>
            <a:ext cx="44107" cy="141933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48" name="Group 447"/>
          <p:cNvGrpSpPr/>
          <p:nvPr/>
        </p:nvGrpSpPr>
        <p:grpSpPr>
          <a:xfrm>
            <a:off x="0" y="865978"/>
            <a:ext cx="15335250" cy="526094"/>
            <a:chOff x="0" y="865978"/>
            <a:chExt cx="15335250" cy="526094"/>
          </a:xfrm>
        </p:grpSpPr>
        <p:grpSp>
          <p:nvGrpSpPr>
            <p:cNvPr id="438" name="Group 437"/>
            <p:cNvGrpSpPr/>
            <p:nvPr/>
          </p:nvGrpSpPr>
          <p:grpSpPr>
            <a:xfrm rot="5400000">
              <a:off x="7404578" y="-6538600"/>
              <a:ext cx="526094" cy="15335250"/>
              <a:chOff x="14671764" y="637741"/>
              <a:chExt cx="440094" cy="10054262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14671764" y="4058985"/>
                <a:ext cx="440094" cy="1193733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3" name="object 3"/>
              <p:cNvSpPr/>
              <p:nvPr/>
            </p:nvSpPr>
            <p:spPr>
              <a:xfrm>
                <a:off x="14671802" y="3949977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" name="object 4"/>
              <p:cNvSpPr/>
              <p:nvPr/>
            </p:nvSpPr>
            <p:spPr>
              <a:xfrm>
                <a:off x="14671764" y="5166764"/>
                <a:ext cx="440094" cy="1193733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5" name="object 5"/>
              <p:cNvSpPr/>
              <p:nvPr/>
            </p:nvSpPr>
            <p:spPr>
              <a:xfrm>
                <a:off x="14671802" y="5057748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6" name="object 6"/>
              <p:cNvSpPr/>
              <p:nvPr/>
            </p:nvSpPr>
            <p:spPr>
              <a:xfrm>
                <a:off x="14671764" y="6262797"/>
                <a:ext cx="440094" cy="1193733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7" name="object 7"/>
              <p:cNvSpPr/>
              <p:nvPr/>
            </p:nvSpPr>
            <p:spPr>
              <a:xfrm>
                <a:off x="14671802" y="6153783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8" name="object 8"/>
              <p:cNvSpPr/>
              <p:nvPr/>
            </p:nvSpPr>
            <p:spPr>
              <a:xfrm>
                <a:off x="14671764" y="7357924"/>
                <a:ext cx="440094" cy="1193733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" name="object 9"/>
              <p:cNvSpPr/>
              <p:nvPr/>
            </p:nvSpPr>
            <p:spPr>
              <a:xfrm>
                <a:off x="14671802" y="7248917"/>
                <a:ext cx="44068" cy="1419279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0" name="object 10"/>
              <p:cNvSpPr/>
              <p:nvPr/>
            </p:nvSpPr>
            <p:spPr>
              <a:xfrm>
                <a:off x="14671764" y="8460030"/>
                <a:ext cx="440094" cy="1193733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1" name="object 11"/>
              <p:cNvSpPr/>
              <p:nvPr/>
            </p:nvSpPr>
            <p:spPr>
              <a:xfrm>
                <a:off x="14671802" y="8351022"/>
                <a:ext cx="44068" cy="1419279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2" name="object 12"/>
              <p:cNvSpPr/>
              <p:nvPr/>
            </p:nvSpPr>
            <p:spPr>
              <a:xfrm>
                <a:off x="14671774" y="9555150"/>
                <a:ext cx="440083" cy="1136851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3" name="object 13"/>
              <p:cNvSpPr/>
              <p:nvPr/>
            </p:nvSpPr>
            <p:spPr>
              <a:xfrm>
                <a:off x="14671802" y="9446144"/>
                <a:ext cx="44068" cy="1245859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" name="object 14"/>
              <p:cNvSpPr/>
              <p:nvPr/>
            </p:nvSpPr>
            <p:spPr>
              <a:xfrm>
                <a:off x="14671764" y="746754"/>
                <a:ext cx="440094" cy="1193733"/>
              </a:xfrm>
              <a:prstGeom prst="rect">
                <a:avLst/>
              </a:prstGeom>
              <a:blipFill>
                <a:blip r:embed="rId3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5" name="object 15"/>
              <p:cNvSpPr/>
              <p:nvPr/>
            </p:nvSpPr>
            <p:spPr>
              <a:xfrm>
                <a:off x="14671802" y="637741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4671764" y="1844898"/>
                <a:ext cx="440094" cy="1193733"/>
              </a:xfrm>
              <a:prstGeom prst="rect">
                <a:avLst/>
              </a:prstGeom>
              <a:blipFill>
                <a:blip r:embed="rId3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7" name="object 17"/>
              <p:cNvSpPr/>
              <p:nvPr/>
            </p:nvSpPr>
            <p:spPr>
              <a:xfrm>
                <a:off x="14671802" y="1735885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8" name="object 18"/>
              <p:cNvSpPr/>
              <p:nvPr/>
            </p:nvSpPr>
            <p:spPr>
              <a:xfrm>
                <a:off x="14671764" y="2966590"/>
                <a:ext cx="440094" cy="1193733"/>
              </a:xfrm>
              <a:prstGeom prst="rect">
                <a:avLst/>
              </a:prstGeom>
              <a:blipFill>
                <a:blip r:embed="rId3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9" name="object 19"/>
              <p:cNvSpPr/>
              <p:nvPr/>
            </p:nvSpPr>
            <p:spPr>
              <a:xfrm>
                <a:off x="14671802" y="2857574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439" name="object 20"/>
            <p:cNvSpPr txBox="1"/>
            <p:nvPr/>
          </p:nvSpPr>
          <p:spPr>
            <a:xfrm rot="16200000">
              <a:off x="14314170" y="513812"/>
              <a:ext cx="307340" cy="112776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0" name="object 21"/>
            <p:cNvSpPr txBox="1"/>
            <p:nvPr/>
          </p:nvSpPr>
          <p:spPr>
            <a:xfrm rot="16200000">
              <a:off x="12459970" y="447772"/>
              <a:ext cx="307340" cy="12604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1" name="object 22"/>
            <p:cNvSpPr txBox="1"/>
            <p:nvPr/>
          </p:nvSpPr>
          <p:spPr>
            <a:xfrm rot="16200000">
              <a:off x="10956925" y="439517"/>
              <a:ext cx="307340" cy="127762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2" name="object 23"/>
            <p:cNvSpPr txBox="1"/>
            <p:nvPr/>
          </p:nvSpPr>
          <p:spPr>
            <a:xfrm rot="16200000">
              <a:off x="9159875" y="238859"/>
              <a:ext cx="276860" cy="163703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43" name="object 24"/>
            <p:cNvSpPr txBox="1"/>
            <p:nvPr/>
          </p:nvSpPr>
          <p:spPr>
            <a:xfrm rot="16200000">
              <a:off x="7409180" y="389986"/>
              <a:ext cx="307340" cy="136461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Отель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44" name="object 25"/>
            <p:cNvSpPr txBox="1"/>
            <p:nvPr/>
          </p:nvSpPr>
          <p:spPr>
            <a:xfrm rot="16200000">
              <a:off x="5766505" y="600361"/>
              <a:ext cx="307340" cy="95529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5" name="object 26"/>
            <p:cNvSpPr txBox="1"/>
            <p:nvPr/>
          </p:nvSpPr>
          <p:spPr>
            <a:xfrm rot="16200000">
              <a:off x="4111785" y="400739"/>
              <a:ext cx="307340" cy="135453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6" name="object 27"/>
            <p:cNvSpPr txBox="1"/>
            <p:nvPr/>
          </p:nvSpPr>
          <p:spPr>
            <a:xfrm rot="16200000">
              <a:off x="2353310" y="476346"/>
              <a:ext cx="307340" cy="116141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47" name="object 28"/>
            <p:cNvSpPr txBox="1"/>
            <p:nvPr/>
          </p:nvSpPr>
          <p:spPr>
            <a:xfrm rot="16200000">
              <a:off x="924560" y="323946"/>
              <a:ext cx="307340" cy="150876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1319277" y="2944993"/>
            <a:ext cx="11806173" cy="17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spc="-5" dirty="0">
                <a:solidFill>
                  <a:schemeClr val="tx1"/>
                </a:solidFill>
                <a:latin typeface="Myriad Pro"/>
                <a:cs typeface="Myriad Pro"/>
              </a:rPr>
              <a:t>Модуль управления лифтом позволяет гостю </a:t>
            </a:r>
            <a:r>
              <a:rPr lang="ru-RU" sz="2000" spc="-5" dirty="0">
                <a:solidFill>
                  <a:schemeClr val="tx1"/>
                </a:solidFill>
                <a:latin typeface="Myriad Pro"/>
                <a:cs typeface="Myriad Pro"/>
              </a:rPr>
              <a:t>использовать</a:t>
            </a:r>
            <a:r>
              <a:rPr sz="2000" spc="-5" dirty="0">
                <a:solidFill>
                  <a:schemeClr val="tx1"/>
                </a:solidFill>
                <a:latin typeface="Myriad Pro"/>
                <a:cs typeface="Myriad Pro"/>
              </a:rPr>
              <a:t> лифт в определенное время</a:t>
            </a:r>
            <a:r>
              <a:rPr lang="ru-RU" sz="2000" spc="-5" dirty="0">
                <a:solidFill>
                  <a:schemeClr val="tx1"/>
                </a:solidFill>
                <a:latin typeface="Myriad Pro"/>
                <a:cs typeface="Myriad Pro"/>
              </a:rPr>
              <a:t>.</a:t>
            </a:r>
            <a:r>
              <a:rPr sz="2000" spc="-5" dirty="0">
                <a:solidFill>
                  <a:srgbClr val="221615"/>
                </a:solidFill>
                <a:latin typeface="Myriad Pro"/>
                <a:cs typeface="Myriad Pro"/>
              </a:rPr>
              <a:t> Например, чтобы зарезервировать гостиничный номер и лифт, персонал отеля просто выберет соответствующую дату и время через веб-платформу ZKBiosecurity. Эта проверенная и признанная процедура может помешать гостю снова войти в гостиничный номер и лифт с потерянной карточкой.</a:t>
            </a:r>
            <a:endParaRPr sz="2000" spc="-5" dirty="0">
              <a:solidFill>
                <a:srgbClr val="221615"/>
              </a:solidFill>
              <a:latin typeface="Myriad Pro"/>
              <a:cs typeface="Myriad Pro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304925" y="2179320"/>
            <a:ext cx="945070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Слияние с модулем контроля доступа и лифта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64052" y="5575300"/>
            <a:ext cx="9285881" cy="3565431"/>
            <a:chOff x="4718826" y="5362669"/>
            <a:chExt cx="6072839" cy="2331743"/>
          </a:xfrm>
        </p:grpSpPr>
        <p:sp>
          <p:nvSpPr>
            <p:cNvPr id="75" name="object 75"/>
            <p:cNvSpPr/>
            <p:nvPr/>
          </p:nvSpPr>
          <p:spPr>
            <a:xfrm>
              <a:off x="5988263" y="6667925"/>
              <a:ext cx="565785" cy="367665"/>
            </a:xfrm>
            <a:custGeom>
              <a:avLst/>
              <a:gdLst/>
              <a:ahLst/>
              <a:cxnLst/>
              <a:rect l="l" t="t" r="r" b="b"/>
              <a:pathLst>
                <a:path w="565785" h="367664">
                  <a:moveTo>
                    <a:pt x="324972" y="0"/>
                  </a:moveTo>
                  <a:lnTo>
                    <a:pt x="275387" y="4623"/>
                  </a:lnTo>
                  <a:lnTo>
                    <a:pt x="226858" y="14574"/>
                  </a:lnTo>
                  <a:lnTo>
                    <a:pt x="180401" y="29400"/>
                  </a:lnTo>
                  <a:lnTo>
                    <a:pt x="137033" y="48651"/>
                  </a:lnTo>
                  <a:lnTo>
                    <a:pt x="97769" y="71873"/>
                  </a:lnTo>
                  <a:lnTo>
                    <a:pt x="63626" y="98616"/>
                  </a:lnTo>
                  <a:lnTo>
                    <a:pt x="35620" y="128428"/>
                  </a:lnTo>
                  <a:lnTo>
                    <a:pt x="14767" y="160857"/>
                  </a:lnTo>
                  <a:lnTo>
                    <a:pt x="1666" y="198098"/>
                  </a:lnTo>
                  <a:lnTo>
                    <a:pt x="0" y="233678"/>
                  </a:lnTo>
                  <a:lnTo>
                    <a:pt x="9062" y="266775"/>
                  </a:lnTo>
                  <a:lnTo>
                    <a:pt x="56547" y="322214"/>
                  </a:lnTo>
                  <a:lnTo>
                    <a:pt x="93556" y="342907"/>
                  </a:lnTo>
                  <a:lnTo>
                    <a:pt x="138467" y="357815"/>
                  </a:lnTo>
                  <a:lnTo>
                    <a:pt x="190573" y="366115"/>
                  </a:lnTo>
                  <a:lnTo>
                    <a:pt x="240198" y="367266"/>
                  </a:lnTo>
                  <a:lnTo>
                    <a:pt x="289783" y="362639"/>
                  </a:lnTo>
                  <a:lnTo>
                    <a:pt x="338311" y="352686"/>
                  </a:lnTo>
                  <a:lnTo>
                    <a:pt x="384768" y="337856"/>
                  </a:lnTo>
                  <a:lnTo>
                    <a:pt x="428137" y="318603"/>
                  </a:lnTo>
                  <a:lnTo>
                    <a:pt x="467400" y="295377"/>
                  </a:lnTo>
                  <a:lnTo>
                    <a:pt x="501543" y="268629"/>
                  </a:lnTo>
                  <a:lnTo>
                    <a:pt x="529550" y="238811"/>
                  </a:lnTo>
                  <a:lnTo>
                    <a:pt x="550402" y="206374"/>
                  </a:lnTo>
                  <a:lnTo>
                    <a:pt x="563504" y="169142"/>
                  </a:lnTo>
                  <a:lnTo>
                    <a:pt x="565170" y="133568"/>
                  </a:lnTo>
                  <a:lnTo>
                    <a:pt x="556108" y="100476"/>
                  </a:lnTo>
                  <a:lnTo>
                    <a:pt x="508623" y="45045"/>
                  </a:lnTo>
                  <a:lnTo>
                    <a:pt x="471614" y="24355"/>
                  </a:lnTo>
                  <a:lnTo>
                    <a:pt x="426703" y="9450"/>
                  </a:lnTo>
                  <a:lnTo>
                    <a:pt x="374596" y="1155"/>
                  </a:lnTo>
                  <a:lnTo>
                    <a:pt x="324972" y="0"/>
                  </a:lnTo>
                  <a:close/>
                </a:path>
              </a:pathLst>
            </a:custGeom>
            <a:solidFill>
              <a:srgbClr val="E3DA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153075" y="6639229"/>
              <a:ext cx="54402" cy="80708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147346" y="6645821"/>
              <a:ext cx="31115" cy="74295"/>
            </a:xfrm>
            <a:custGeom>
              <a:avLst/>
              <a:gdLst/>
              <a:ahLst/>
              <a:cxnLst/>
              <a:rect l="l" t="t" r="r" b="b"/>
              <a:pathLst>
                <a:path w="31114" h="74295">
                  <a:moveTo>
                    <a:pt x="5726" y="0"/>
                  </a:moveTo>
                  <a:lnTo>
                    <a:pt x="1776" y="5633"/>
                  </a:lnTo>
                  <a:lnTo>
                    <a:pt x="0" y="15797"/>
                  </a:lnTo>
                  <a:lnTo>
                    <a:pt x="473" y="29073"/>
                  </a:lnTo>
                  <a:lnTo>
                    <a:pt x="13647" y="68205"/>
                  </a:lnTo>
                  <a:lnTo>
                    <a:pt x="25030" y="74117"/>
                  </a:lnTo>
                  <a:lnTo>
                    <a:pt x="28979" y="68485"/>
                  </a:lnTo>
                  <a:lnTo>
                    <a:pt x="30756" y="58324"/>
                  </a:lnTo>
                  <a:lnTo>
                    <a:pt x="30282" y="45049"/>
                  </a:lnTo>
                  <a:lnTo>
                    <a:pt x="17108" y="5921"/>
                  </a:lnTo>
                  <a:lnTo>
                    <a:pt x="5726" y="0"/>
                  </a:lnTo>
                  <a:close/>
                </a:path>
              </a:pathLst>
            </a:custGeom>
            <a:solidFill>
              <a:srgbClr val="9594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394591" y="6860426"/>
              <a:ext cx="62395" cy="773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387009" y="6870273"/>
              <a:ext cx="53340" cy="69215"/>
            </a:xfrm>
            <a:custGeom>
              <a:avLst/>
              <a:gdLst/>
              <a:ahLst/>
              <a:cxnLst/>
              <a:rect l="l" t="t" r="r" b="b"/>
              <a:pathLst>
                <a:path w="53339" h="69214">
                  <a:moveTo>
                    <a:pt x="16324" y="0"/>
                  </a:moveTo>
                  <a:lnTo>
                    <a:pt x="7581" y="1598"/>
                  </a:lnTo>
                  <a:lnTo>
                    <a:pt x="1835" y="8367"/>
                  </a:lnTo>
                  <a:lnTo>
                    <a:pt x="0" y="18841"/>
                  </a:lnTo>
                  <a:lnTo>
                    <a:pt x="2059" y="31616"/>
                  </a:lnTo>
                  <a:lnTo>
                    <a:pt x="8000" y="45286"/>
                  </a:lnTo>
                  <a:lnTo>
                    <a:pt x="16866" y="57266"/>
                  </a:lnTo>
                  <a:lnTo>
                    <a:pt x="26901" y="65434"/>
                  </a:lnTo>
                  <a:lnTo>
                    <a:pt x="36893" y="69078"/>
                  </a:lnTo>
                  <a:lnTo>
                    <a:pt x="45631" y="67485"/>
                  </a:lnTo>
                  <a:lnTo>
                    <a:pt x="51378" y="60716"/>
                  </a:lnTo>
                  <a:lnTo>
                    <a:pt x="53217" y="50242"/>
                  </a:lnTo>
                  <a:lnTo>
                    <a:pt x="51158" y="37467"/>
                  </a:lnTo>
                  <a:lnTo>
                    <a:pt x="45211" y="23797"/>
                  </a:lnTo>
                  <a:lnTo>
                    <a:pt x="36347" y="11815"/>
                  </a:lnTo>
                  <a:lnTo>
                    <a:pt x="26315" y="3644"/>
                  </a:lnTo>
                  <a:lnTo>
                    <a:pt x="16324" y="0"/>
                  </a:lnTo>
                  <a:close/>
                </a:path>
              </a:pathLst>
            </a:custGeom>
            <a:solidFill>
              <a:srgbClr val="9594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363444" y="6674459"/>
              <a:ext cx="62401" cy="773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380213" y="6684300"/>
              <a:ext cx="53340" cy="69215"/>
            </a:xfrm>
            <a:custGeom>
              <a:avLst/>
              <a:gdLst/>
              <a:ahLst/>
              <a:cxnLst/>
              <a:rect l="l" t="t" r="r" b="b"/>
              <a:pathLst>
                <a:path w="53339" h="69214">
                  <a:moveTo>
                    <a:pt x="36887" y="0"/>
                  </a:moveTo>
                  <a:lnTo>
                    <a:pt x="2059" y="37472"/>
                  </a:lnTo>
                  <a:lnTo>
                    <a:pt x="0" y="50247"/>
                  </a:lnTo>
                  <a:lnTo>
                    <a:pt x="1838" y="60721"/>
                  </a:lnTo>
                  <a:lnTo>
                    <a:pt x="7586" y="67490"/>
                  </a:lnTo>
                  <a:lnTo>
                    <a:pt x="16322" y="69083"/>
                  </a:lnTo>
                  <a:lnTo>
                    <a:pt x="26311" y="65439"/>
                  </a:lnTo>
                  <a:lnTo>
                    <a:pt x="36345" y="57271"/>
                  </a:lnTo>
                  <a:lnTo>
                    <a:pt x="45216" y="45291"/>
                  </a:lnTo>
                  <a:lnTo>
                    <a:pt x="51157" y="31621"/>
                  </a:lnTo>
                  <a:lnTo>
                    <a:pt x="53216" y="18845"/>
                  </a:lnTo>
                  <a:lnTo>
                    <a:pt x="51376" y="8367"/>
                  </a:lnTo>
                  <a:lnTo>
                    <a:pt x="45623" y="1590"/>
                  </a:lnTo>
                  <a:lnTo>
                    <a:pt x="36887" y="0"/>
                  </a:lnTo>
                  <a:close/>
                </a:path>
              </a:pathLst>
            </a:custGeom>
            <a:solidFill>
              <a:srgbClr val="9594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155331" y="6915671"/>
              <a:ext cx="54398" cy="806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184701" y="6922257"/>
              <a:ext cx="31115" cy="74295"/>
            </a:xfrm>
            <a:custGeom>
              <a:avLst/>
              <a:gdLst/>
              <a:ahLst/>
              <a:cxnLst/>
              <a:rect l="l" t="t" r="r" b="b"/>
              <a:pathLst>
                <a:path w="31114" h="74295">
                  <a:moveTo>
                    <a:pt x="25028" y="0"/>
                  </a:moveTo>
                  <a:lnTo>
                    <a:pt x="477" y="45049"/>
                  </a:lnTo>
                  <a:lnTo>
                    <a:pt x="0" y="58324"/>
                  </a:lnTo>
                  <a:lnTo>
                    <a:pt x="1775" y="68485"/>
                  </a:lnTo>
                  <a:lnTo>
                    <a:pt x="5724" y="74117"/>
                  </a:lnTo>
                  <a:lnTo>
                    <a:pt x="11191" y="73925"/>
                  </a:lnTo>
                  <a:lnTo>
                    <a:pt x="30280" y="29073"/>
                  </a:lnTo>
                  <a:lnTo>
                    <a:pt x="30754" y="15797"/>
                  </a:lnTo>
                  <a:lnTo>
                    <a:pt x="28978" y="5633"/>
                  </a:lnTo>
                  <a:lnTo>
                    <a:pt x="25028" y="0"/>
                  </a:lnTo>
                  <a:close/>
                </a:path>
              </a:pathLst>
            </a:custGeom>
            <a:solidFill>
              <a:srgbClr val="9594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000162" y="6782282"/>
              <a:ext cx="55751" cy="690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002244" y="6798652"/>
              <a:ext cx="53975" cy="61594"/>
            </a:xfrm>
            <a:custGeom>
              <a:avLst/>
              <a:gdLst/>
              <a:ahLst/>
              <a:cxnLst/>
              <a:rect l="l" t="t" r="r" b="b"/>
              <a:pathLst>
                <a:path w="53975" h="61595">
                  <a:moveTo>
                    <a:pt x="26541" y="0"/>
                  </a:moveTo>
                  <a:lnTo>
                    <a:pt x="16465" y="4206"/>
                  </a:lnTo>
                  <a:lnTo>
                    <a:pt x="7653" y="12665"/>
                  </a:lnTo>
                  <a:lnTo>
                    <a:pt x="1855" y="23958"/>
                  </a:lnTo>
                  <a:lnTo>
                    <a:pt x="0" y="35879"/>
                  </a:lnTo>
                  <a:lnTo>
                    <a:pt x="2075" y="47035"/>
                  </a:lnTo>
                  <a:lnTo>
                    <a:pt x="8072" y="56035"/>
                  </a:lnTo>
                  <a:lnTo>
                    <a:pt x="17012" y="61042"/>
                  </a:lnTo>
                  <a:lnTo>
                    <a:pt x="27131" y="61323"/>
                  </a:lnTo>
                  <a:lnTo>
                    <a:pt x="37208" y="57116"/>
                  </a:lnTo>
                  <a:lnTo>
                    <a:pt x="46020" y="48656"/>
                  </a:lnTo>
                  <a:lnTo>
                    <a:pt x="51817" y="37369"/>
                  </a:lnTo>
                  <a:lnTo>
                    <a:pt x="53673" y="25449"/>
                  </a:lnTo>
                  <a:lnTo>
                    <a:pt x="51597" y="14293"/>
                  </a:lnTo>
                  <a:lnTo>
                    <a:pt x="45600" y="5299"/>
                  </a:lnTo>
                  <a:lnTo>
                    <a:pt x="36660" y="284"/>
                  </a:lnTo>
                  <a:lnTo>
                    <a:pt x="26541" y="0"/>
                  </a:lnTo>
                  <a:close/>
                </a:path>
              </a:pathLst>
            </a:custGeom>
            <a:solidFill>
              <a:srgbClr val="9594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6000036" y="6628299"/>
              <a:ext cx="463550" cy="313690"/>
            </a:xfrm>
            <a:custGeom>
              <a:avLst/>
              <a:gdLst/>
              <a:ahLst/>
              <a:cxnLst/>
              <a:rect l="l" t="t" r="r" b="b"/>
              <a:pathLst>
                <a:path w="463550" h="313689">
                  <a:moveTo>
                    <a:pt x="311306" y="156248"/>
                  </a:moveTo>
                  <a:lnTo>
                    <a:pt x="224917" y="156248"/>
                  </a:lnTo>
                  <a:lnTo>
                    <a:pt x="225425" y="156565"/>
                  </a:lnTo>
                  <a:lnTo>
                    <a:pt x="155181" y="306374"/>
                  </a:lnTo>
                  <a:lnTo>
                    <a:pt x="196215" y="313181"/>
                  </a:lnTo>
                  <a:lnTo>
                    <a:pt x="264591" y="164388"/>
                  </a:lnTo>
                  <a:lnTo>
                    <a:pt x="326114" y="164388"/>
                  </a:lnTo>
                  <a:lnTo>
                    <a:pt x="311306" y="156248"/>
                  </a:lnTo>
                  <a:close/>
                </a:path>
                <a:path w="463550" h="313689">
                  <a:moveTo>
                    <a:pt x="326114" y="164388"/>
                  </a:moveTo>
                  <a:lnTo>
                    <a:pt x="264591" y="164388"/>
                  </a:lnTo>
                  <a:lnTo>
                    <a:pt x="434340" y="257340"/>
                  </a:lnTo>
                  <a:lnTo>
                    <a:pt x="463054" y="239674"/>
                  </a:lnTo>
                  <a:lnTo>
                    <a:pt x="326114" y="164388"/>
                  </a:lnTo>
                  <a:close/>
                </a:path>
                <a:path w="463550" h="313689">
                  <a:moveTo>
                    <a:pt x="194487" y="0"/>
                  </a:moveTo>
                  <a:lnTo>
                    <a:pt x="156679" y="10921"/>
                  </a:lnTo>
                  <a:lnTo>
                    <a:pt x="219621" y="122275"/>
                  </a:lnTo>
                  <a:lnTo>
                    <a:pt x="4610" y="141071"/>
                  </a:lnTo>
                  <a:lnTo>
                    <a:pt x="0" y="173723"/>
                  </a:lnTo>
                  <a:lnTo>
                    <a:pt x="224917" y="156248"/>
                  </a:lnTo>
                  <a:lnTo>
                    <a:pt x="311306" y="156248"/>
                  </a:lnTo>
                  <a:lnTo>
                    <a:pt x="279704" y="138874"/>
                  </a:lnTo>
                  <a:lnTo>
                    <a:pt x="310617" y="116814"/>
                  </a:lnTo>
                  <a:lnTo>
                    <a:pt x="258800" y="116814"/>
                  </a:lnTo>
                  <a:lnTo>
                    <a:pt x="194487" y="0"/>
                  </a:lnTo>
                  <a:close/>
                </a:path>
                <a:path w="463550" h="313689">
                  <a:moveTo>
                    <a:pt x="396671" y="17233"/>
                  </a:moveTo>
                  <a:lnTo>
                    <a:pt x="258800" y="116814"/>
                  </a:lnTo>
                  <a:lnTo>
                    <a:pt x="310617" y="116814"/>
                  </a:lnTo>
                  <a:lnTo>
                    <a:pt x="425386" y="34912"/>
                  </a:lnTo>
                  <a:lnTo>
                    <a:pt x="396671" y="17233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000036" y="6639233"/>
              <a:ext cx="463550" cy="313690"/>
            </a:xfrm>
            <a:custGeom>
              <a:avLst/>
              <a:gdLst/>
              <a:ahLst/>
              <a:cxnLst/>
              <a:rect l="l" t="t" r="r" b="b"/>
              <a:pathLst>
                <a:path w="463550" h="313689">
                  <a:moveTo>
                    <a:pt x="315146" y="156235"/>
                  </a:moveTo>
                  <a:lnTo>
                    <a:pt x="224917" y="156235"/>
                  </a:lnTo>
                  <a:lnTo>
                    <a:pt x="225425" y="156552"/>
                  </a:lnTo>
                  <a:lnTo>
                    <a:pt x="155181" y="295440"/>
                  </a:lnTo>
                  <a:lnTo>
                    <a:pt x="155181" y="306362"/>
                  </a:lnTo>
                  <a:lnTo>
                    <a:pt x="196215" y="313169"/>
                  </a:lnTo>
                  <a:lnTo>
                    <a:pt x="264591" y="164376"/>
                  </a:lnTo>
                  <a:lnTo>
                    <a:pt x="331753" y="164376"/>
                  </a:lnTo>
                  <a:lnTo>
                    <a:pt x="315146" y="156235"/>
                  </a:lnTo>
                  <a:close/>
                </a:path>
                <a:path w="463550" h="313689">
                  <a:moveTo>
                    <a:pt x="331753" y="164376"/>
                  </a:moveTo>
                  <a:lnTo>
                    <a:pt x="264591" y="164376"/>
                  </a:lnTo>
                  <a:lnTo>
                    <a:pt x="434340" y="257327"/>
                  </a:lnTo>
                  <a:lnTo>
                    <a:pt x="463054" y="239661"/>
                  </a:lnTo>
                  <a:lnTo>
                    <a:pt x="463054" y="228739"/>
                  </a:lnTo>
                  <a:lnTo>
                    <a:pt x="331753" y="164376"/>
                  </a:lnTo>
                  <a:close/>
                </a:path>
                <a:path w="463550" h="313689">
                  <a:moveTo>
                    <a:pt x="156679" y="0"/>
                  </a:moveTo>
                  <a:lnTo>
                    <a:pt x="156679" y="10909"/>
                  </a:lnTo>
                  <a:lnTo>
                    <a:pt x="219621" y="122262"/>
                  </a:lnTo>
                  <a:lnTo>
                    <a:pt x="0" y="162788"/>
                  </a:lnTo>
                  <a:lnTo>
                    <a:pt x="0" y="173710"/>
                  </a:lnTo>
                  <a:lnTo>
                    <a:pt x="224917" y="156235"/>
                  </a:lnTo>
                  <a:lnTo>
                    <a:pt x="315146" y="156235"/>
                  </a:lnTo>
                  <a:lnTo>
                    <a:pt x="279704" y="138861"/>
                  </a:lnTo>
                  <a:lnTo>
                    <a:pt x="310599" y="116814"/>
                  </a:lnTo>
                  <a:lnTo>
                    <a:pt x="258800" y="116814"/>
                  </a:lnTo>
                  <a:lnTo>
                    <a:pt x="156679" y="0"/>
                  </a:lnTo>
                  <a:close/>
                </a:path>
                <a:path w="463550" h="313689">
                  <a:moveTo>
                    <a:pt x="425386" y="23977"/>
                  </a:moveTo>
                  <a:lnTo>
                    <a:pt x="258800" y="116814"/>
                  </a:lnTo>
                  <a:lnTo>
                    <a:pt x="310599" y="116814"/>
                  </a:lnTo>
                  <a:lnTo>
                    <a:pt x="425386" y="34899"/>
                  </a:lnTo>
                  <a:lnTo>
                    <a:pt x="425386" y="23977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6000036" y="6628299"/>
              <a:ext cx="463550" cy="313690"/>
            </a:xfrm>
            <a:custGeom>
              <a:avLst/>
              <a:gdLst/>
              <a:ahLst/>
              <a:cxnLst/>
              <a:rect l="l" t="t" r="r" b="b"/>
              <a:pathLst>
                <a:path w="463550" h="313689">
                  <a:moveTo>
                    <a:pt x="311306" y="156248"/>
                  </a:moveTo>
                  <a:lnTo>
                    <a:pt x="224917" y="156248"/>
                  </a:lnTo>
                  <a:lnTo>
                    <a:pt x="225425" y="156565"/>
                  </a:lnTo>
                  <a:lnTo>
                    <a:pt x="155181" y="306374"/>
                  </a:lnTo>
                  <a:lnTo>
                    <a:pt x="196215" y="313181"/>
                  </a:lnTo>
                  <a:lnTo>
                    <a:pt x="264591" y="164388"/>
                  </a:lnTo>
                  <a:lnTo>
                    <a:pt x="326114" y="164388"/>
                  </a:lnTo>
                  <a:lnTo>
                    <a:pt x="311306" y="156248"/>
                  </a:lnTo>
                  <a:close/>
                </a:path>
                <a:path w="463550" h="313689">
                  <a:moveTo>
                    <a:pt x="326114" y="164388"/>
                  </a:moveTo>
                  <a:lnTo>
                    <a:pt x="264591" y="164388"/>
                  </a:lnTo>
                  <a:lnTo>
                    <a:pt x="434340" y="257340"/>
                  </a:lnTo>
                  <a:lnTo>
                    <a:pt x="463054" y="239674"/>
                  </a:lnTo>
                  <a:lnTo>
                    <a:pt x="326114" y="164388"/>
                  </a:lnTo>
                  <a:close/>
                </a:path>
                <a:path w="463550" h="313689">
                  <a:moveTo>
                    <a:pt x="194487" y="0"/>
                  </a:moveTo>
                  <a:lnTo>
                    <a:pt x="156679" y="10921"/>
                  </a:lnTo>
                  <a:lnTo>
                    <a:pt x="219621" y="122275"/>
                  </a:lnTo>
                  <a:lnTo>
                    <a:pt x="4610" y="141071"/>
                  </a:lnTo>
                  <a:lnTo>
                    <a:pt x="0" y="173723"/>
                  </a:lnTo>
                  <a:lnTo>
                    <a:pt x="224917" y="156248"/>
                  </a:lnTo>
                  <a:lnTo>
                    <a:pt x="311306" y="156248"/>
                  </a:lnTo>
                  <a:lnTo>
                    <a:pt x="279704" y="138874"/>
                  </a:lnTo>
                  <a:lnTo>
                    <a:pt x="310617" y="116814"/>
                  </a:lnTo>
                  <a:lnTo>
                    <a:pt x="258800" y="116814"/>
                  </a:lnTo>
                  <a:lnTo>
                    <a:pt x="194487" y="0"/>
                  </a:lnTo>
                  <a:close/>
                </a:path>
                <a:path w="463550" h="313689">
                  <a:moveTo>
                    <a:pt x="396671" y="17233"/>
                  </a:moveTo>
                  <a:lnTo>
                    <a:pt x="258800" y="116814"/>
                  </a:lnTo>
                  <a:lnTo>
                    <a:pt x="310617" y="116814"/>
                  </a:lnTo>
                  <a:lnTo>
                    <a:pt x="425386" y="34912"/>
                  </a:lnTo>
                  <a:lnTo>
                    <a:pt x="396671" y="17233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6213755" y="6761924"/>
              <a:ext cx="63474" cy="218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6213759" y="6743999"/>
              <a:ext cx="63500" cy="36195"/>
            </a:xfrm>
            <a:custGeom>
              <a:avLst/>
              <a:gdLst/>
              <a:ahLst/>
              <a:cxnLst/>
              <a:rect l="l" t="t" r="r" b="b"/>
              <a:pathLst>
                <a:path w="63500" h="36195">
                  <a:moveTo>
                    <a:pt x="31737" y="0"/>
                  </a:moveTo>
                  <a:lnTo>
                    <a:pt x="19384" y="1406"/>
                  </a:lnTo>
                  <a:lnTo>
                    <a:pt x="9296" y="5245"/>
                  </a:lnTo>
                  <a:lnTo>
                    <a:pt x="2494" y="10940"/>
                  </a:lnTo>
                  <a:lnTo>
                    <a:pt x="0" y="17919"/>
                  </a:lnTo>
                  <a:lnTo>
                    <a:pt x="2494" y="24893"/>
                  </a:lnTo>
                  <a:lnTo>
                    <a:pt x="9296" y="30589"/>
                  </a:lnTo>
                  <a:lnTo>
                    <a:pt x="19384" y="34430"/>
                  </a:lnTo>
                  <a:lnTo>
                    <a:pt x="31737" y="35839"/>
                  </a:lnTo>
                  <a:lnTo>
                    <a:pt x="44090" y="34430"/>
                  </a:lnTo>
                  <a:lnTo>
                    <a:pt x="54178" y="30589"/>
                  </a:lnTo>
                  <a:lnTo>
                    <a:pt x="60980" y="24893"/>
                  </a:lnTo>
                  <a:lnTo>
                    <a:pt x="63474" y="17919"/>
                  </a:lnTo>
                  <a:lnTo>
                    <a:pt x="60980" y="10940"/>
                  </a:lnTo>
                  <a:lnTo>
                    <a:pt x="54178" y="5245"/>
                  </a:lnTo>
                  <a:lnTo>
                    <a:pt x="44090" y="1406"/>
                  </a:lnTo>
                  <a:lnTo>
                    <a:pt x="31737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6224296" y="6583413"/>
              <a:ext cx="42405" cy="1878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6224290" y="6571436"/>
              <a:ext cx="42545" cy="24130"/>
            </a:xfrm>
            <a:custGeom>
              <a:avLst/>
              <a:gdLst/>
              <a:ahLst/>
              <a:cxnLst/>
              <a:rect l="l" t="t" r="r" b="b"/>
              <a:pathLst>
                <a:path w="42544" h="24129">
                  <a:moveTo>
                    <a:pt x="32918" y="0"/>
                  </a:moveTo>
                  <a:lnTo>
                    <a:pt x="9486" y="0"/>
                  </a:lnTo>
                  <a:lnTo>
                    <a:pt x="0" y="5359"/>
                  </a:lnTo>
                  <a:lnTo>
                    <a:pt x="0" y="18592"/>
                  </a:lnTo>
                  <a:lnTo>
                    <a:pt x="9486" y="23952"/>
                  </a:lnTo>
                  <a:lnTo>
                    <a:pt x="32918" y="23952"/>
                  </a:lnTo>
                  <a:lnTo>
                    <a:pt x="42405" y="18592"/>
                  </a:lnTo>
                  <a:lnTo>
                    <a:pt x="42405" y="5359"/>
                  </a:lnTo>
                  <a:lnTo>
                    <a:pt x="32918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5958830" y="6354853"/>
              <a:ext cx="183324" cy="1751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6168899" y="6205118"/>
              <a:ext cx="42519" cy="397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5191760" y="5966004"/>
              <a:ext cx="2032765" cy="162690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6368124" y="6467259"/>
              <a:ext cx="256933" cy="22114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6368119" y="6393080"/>
              <a:ext cx="257175" cy="148590"/>
            </a:xfrm>
            <a:custGeom>
              <a:avLst/>
              <a:gdLst/>
              <a:ahLst/>
              <a:cxnLst/>
              <a:rect l="l" t="t" r="r" b="b"/>
              <a:pathLst>
                <a:path w="257175" h="148589">
                  <a:moveTo>
                    <a:pt x="128876" y="0"/>
                  </a:moveTo>
                  <a:lnTo>
                    <a:pt x="80502" y="5520"/>
                  </a:lnTo>
                  <a:lnTo>
                    <a:pt x="37914" y="21891"/>
                  </a:lnTo>
                  <a:lnTo>
                    <a:pt x="9558" y="46472"/>
                  </a:lnTo>
                  <a:lnTo>
                    <a:pt x="0" y="74398"/>
                  </a:lnTo>
                  <a:lnTo>
                    <a:pt x="9255" y="102292"/>
                  </a:lnTo>
                  <a:lnTo>
                    <a:pt x="37342" y="126780"/>
                  </a:lnTo>
                  <a:lnTo>
                    <a:pt x="79752" y="142999"/>
                  </a:lnTo>
                  <a:lnTo>
                    <a:pt x="128066" y="148342"/>
                  </a:lnTo>
                  <a:lnTo>
                    <a:pt x="176440" y="142822"/>
                  </a:lnTo>
                  <a:lnTo>
                    <a:pt x="219028" y="126450"/>
                  </a:lnTo>
                  <a:lnTo>
                    <a:pt x="247384" y="101862"/>
                  </a:lnTo>
                  <a:lnTo>
                    <a:pt x="256943" y="73934"/>
                  </a:lnTo>
                  <a:lnTo>
                    <a:pt x="247687" y="46042"/>
                  </a:lnTo>
                  <a:lnTo>
                    <a:pt x="219600" y="21561"/>
                  </a:lnTo>
                  <a:lnTo>
                    <a:pt x="177190" y="5343"/>
                  </a:lnTo>
                  <a:lnTo>
                    <a:pt x="128876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6379617" y="6399695"/>
              <a:ext cx="233940" cy="13122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6379606" y="6419102"/>
              <a:ext cx="156077" cy="1118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5607835" y="6371472"/>
              <a:ext cx="241300" cy="54610"/>
            </a:xfrm>
            <a:custGeom>
              <a:avLst/>
              <a:gdLst/>
              <a:ahLst/>
              <a:cxnLst/>
              <a:rect l="l" t="t" r="r" b="b"/>
              <a:pathLst>
                <a:path w="241300" h="54610">
                  <a:moveTo>
                    <a:pt x="214388" y="0"/>
                  </a:moveTo>
                  <a:lnTo>
                    <a:pt x="5359" y="35166"/>
                  </a:lnTo>
                  <a:lnTo>
                    <a:pt x="5206" y="40995"/>
                  </a:lnTo>
                  <a:lnTo>
                    <a:pt x="3200" y="46139"/>
                  </a:lnTo>
                  <a:lnTo>
                    <a:pt x="0" y="50774"/>
                  </a:lnTo>
                  <a:lnTo>
                    <a:pt x="2870" y="52158"/>
                  </a:lnTo>
                  <a:lnTo>
                    <a:pt x="5981" y="53314"/>
                  </a:lnTo>
                  <a:lnTo>
                    <a:pt x="9143" y="53848"/>
                  </a:lnTo>
                  <a:lnTo>
                    <a:pt x="13271" y="54483"/>
                  </a:lnTo>
                  <a:lnTo>
                    <a:pt x="16548" y="54063"/>
                  </a:lnTo>
                  <a:lnTo>
                    <a:pt x="18453" y="52895"/>
                  </a:lnTo>
                  <a:lnTo>
                    <a:pt x="240944" y="15443"/>
                  </a:lnTo>
                  <a:lnTo>
                    <a:pt x="214388" y="0"/>
                  </a:lnTo>
                  <a:close/>
                </a:path>
              </a:pathLst>
            </a:custGeom>
            <a:solidFill>
              <a:srgbClr val="DEBA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599951" y="6141678"/>
              <a:ext cx="31115" cy="285750"/>
            </a:xfrm>
            <a:custGeom>
              <a:avLst/>
              <a:gdLst/>
              <a:ahLst/>
              <a:cxnLst/>
              <a:rect l="l" t="t" r="r" b="b"/>
              <a:pathLst>
                <a:path w="31114" h="285750">
                  <a:moveTo>
                    <a:pt x="30886" y="0"/>
                  </a:moveTo>
                  <a:lnTo>
                    <a:pt x="101" y="0"/>
                  </a:lnTo>
                  <a:lnTo>
                    <a:pt x="0" y="278663"/>
                  </a:lnTo>
                  <a:lnTo>
                    <a:pt x="1587" y="281000"/>
                  </a:lnTo>
                  <a:lnTo>
                    <a:pt x="4546" y="282689"/>
                  </a:lnTo>
                  <a:lnTo>
                    <a:pt x="4749" y="282790"/>
                  </a:lnTo>
                  <a:lnTo>
                    <a:pt x="8356" y="284810"/>
                  </a:lnTo>
                  <a:lnTo>
                    <a:pt x="13220" y="285648"/>
                  </a:lnTo>
                  <a:lnTo>
                    <a:pt x="17881" y="285127"/>
                  </a:lnTo>
                  <a:lnTo>
                    <a:pt x="20942" y="284911"/>
                  </a:lnTo>
                  <a:lnTo>
                    <a:pt x="23901" y="284162"/>
                  </a:lnTo>
                  <a:lnTo>
                    <a:pt x="26339" y="282689"/>
                  </a:lnTo>
                  <a:lnTo>
                    <a:pt x="29413" y="281000"/>
                  </a:lnTo>
                  <a:lnTo>
                    <a:pt x="30886" y="278663"/>
                  </a:lnTo>
                  <a:lnTo>
                    <a:pt x="30886" y="0"/>
                  </a:lnTo>
                  <a:close/>
                </a:path>
              </a:pathLst>
            </a:custGeom>
            <a:solidFill>
              <a:srgbClr val="8380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611266" y="6092694"/>
              <a:ext cx="0" cy="334645"/>
            </a:xfrm>
            <a:custGeom>
              <a:avLst/>
              <a:gdLst/>
              <a:ahLst/>
              <a:cxnLst/>
              <a:rect l="l" t="t" r="r" b="b"/>
              <a:pathLst>
                <a:path h="334645">
                  <a:moveTo>
                    <a:pt x="0" y="0"/>
                  </a:moveTo>
                  <a:lnTo>
                    <a:pt x="0" y="334632"/>
                  </a:lnTo>
                </a:path>
              </a:pathLst>
            </a:custGeom>
            <a:ln w="13119">
              <a:solidFill>
                <a:srgbClr val="A5A39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591370" y="6134426"/>
              <a:ext cx="48260" cy="25400"/>
            </a:xfrm>
            <a:custGeom>
              <a:avLst/>
              <a:gdLst/>
              <a:ahLst/>
              <a:cxnLst/>
              <a:rect l="l" t="t" r="r" b="b"/>
              <a:pathLst>
                <a:path w="48260" h="25400">
                  <a:moveTo>
                    <a:pt x="24149" y="0"/>
                  </a:moveTo>
                  <a:lnTo>
                    <a:pt x="15899" y="940"/>
                  </a:lnTo>
                  <a:lnTo>
                    <a:pt x="8635" y="3730"/>
                  </a:lnTo>
                  <a:lnTo>
                    <a:pt x="50" y="8683"/>
                  </a:lnTo>
                  <a:lnTo>
                    <a:pt x="0" y="16697"/>
                  </a:lnTo>
                  <a:lnTo>
                    <a:pt x="8534" y="21624"/>
                  </a:lnTo>
                  <a:lnTo>
                    <a:pt x="15769" y="24392"/>
                  </a:lnTo>
                  <a:lnTo>
                    <a:pt x="24009" y="25303"/>
                  </a:lnTo>
                  <a:lnTo>
                    <a:pt x="32258" y="24359"/>
                  </a:lnTo>
                  <a:lnTo>
                    <a:pt x="39522" y="21561"/>
                  </a:lnTo>
                  <a:lnTo>
                    <a:pt x="48107" y="16608"/>
                  </a:lnTo>
                  <a:lnTo>
                    <a:pt x="48158" y="8594"/>
                  </a:lnTo>
                  <a:lnTo>
                    <a:pt x="39623" y="3679"/>
                  </a:lnTo>
                  <a:lnTo>
                    <a:pt x="32388" y="912"/>
                  </a:lnTo>
                  <a:lnTo>
                    <a:pt x="24149" y="0"/>
                  </a:lnTo>
                  <a:close/>
                </a:path>
              </a:pathLst>
            </a:custGeom>
            <a:solidFill>
              <a:srgbClr val="FAC8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486985" y="5955131"/>
              <a:ext cx="256933" cy="22114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5486978" y="5880956"/>
              <a:ext cx="257175" cy="148590"/>
            </a:xfrm>
            <a:custGeom>
              <a:avLst/>
              <a:gdLst/>
              <a:ahLst/>
              <a:cxnLst/>
              <a:rect l="l" t="t" r="r" b="b"/>
              <a:pathLst>
                <a:path w="257175" h="148589">
                  <a:moveTo>
                    <a:pt x="128876" y="0"/>
                  </a:moveTo>
                  <a:lnTo>
                    <a:pt x="80502" y="5516"/>
                  </a:lnTo>
                  <a:lnTo>
                    <a:pt x="37914" y="21880"/>
                  </a:lnTo>
                  <a:lnTo>
                    <a:pt x="9558" y="46468"/>
                  </a:lnTo>
                  <a:lnTo>
                    <a:pt x="0" y="74398"/>
                  </a:lnTo>
                  <a:lnTo>
                    <a:pt x="9255" y="102294"/>
                  </a:lnTo>
                  <a:lnTo>
                    <a:pt x="37342" y="126782"/>
                  </a:lnTo>
                  <a:lnTo>
                    <a:pt x="79752" y="143000"/>
                  </a:lnTo>
                  <a:lnTo>
                    <a:pt x="128066" y="148343"/>
                  </a:lnTo>
                  <a:lnTo>
                    <a:pt x="176440" y="142823"/>
                  </a:lnTo>
                  <a:lnTo>
                    <a:pt x="219028" y="126452"/>
                  </a:lnTo>
                  <a:lnTo>
                    <a:pt x="247384" y="101864"/>
                  </a:lnTo>
                  <a:lnTo>
                    <a:pt x="256943" y="73936"/>
                  </a:lnTo>
                  <a:lnTo>
                    <a:pt x="247687" y="46044"/>
                  </a:lnTo>
                  <a:lnTo>
                    <a:pt x="219600" y="21563"/>
                  </a:lnTo>
                  <a:lnTo>
                    <a:pt x="177190" y="5344"/>
                  </a:lnTo>
                  <a:lnTo>
                    <a:pt x="128876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5498474" y="5887580"/>
              <a:ext cx="233937" cy="1312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5498465" y="5906979"/>
              <a:ext cx="156077" cy="11181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6618644" y="6843444"/>
              <a:ext cx="722529" cy="83375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5139746" y="6211360"/>
              <a:ext cx="472253" cy="136342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4954220" y="7236752"/>
              <a:ext cx="332333" cy="41867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5173959" y="7371872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5">
                  <a:moveTo>
                    <a:pt x="19253" y="0"/>
                  </a:moveTo>
                  <a:lnTo>
                    <a:pt x="0" y="11163"/>
                  </a:lnTo>
                  <a:lnTo>
                    <a:pt x="0" y="16713"/>
                  </a:lnTo>
                  <a:lnTo>
                    <a:pt x="19253" y="5511"/>
                  </a:lnTo>
                  <a:lnTo>
                    <a:pt x="19253" y="0"/>
                  </a:lnTo>
                  <a:close/>
                </a:path>
              </a:pathLst>
            </a:custGeom>
            <a:solidFill>
              <a:srgbClr val="D49A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5156052" y="7361319"/>
              <a:ext cx="37465" cy="22225"/>
            </a:xfrm>
            <a:custGeom>
              <a:avLst/>
              <a:gdLst/>
              <a:ahLst/>
              <a:cxnLst/>
              <a:rect l="l" t="t" r="r" b="b"/>
              <a:pathLst>
                <a:path w="37465" h="22225">
                  <a:moveTo>
                    <a:pt x="19253" y="0"/>
                  </a:moveTo>
                  <a:lnTo>
                    <a:pt x="0" y="11201"/>
                  </a:lnTo>
                  <a:lnTo>
                    <a:pt x="17906" y="21716"/>
                  </a:lnTo>
                  <a:lnTo>
                    <a:pt x="37160" y="10553"/>
                  </a:lnTo>
                  <a:lnTo>
                    <a:pt x="19253" y="0"/>
                  </a:lnTo>
                  <a:close/>
                </a:path>
              </a:pathLst>
            </a:custGeom>
            <a:solidFill>
              <a:srgbClr val="FEEC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5156052" y="7372520"/>
              <a:ext cx="18415" cy="16510"/>
            </a:xfrm>
            <a:custGeom>
              <a:avLst/>
              <a:gdLst/>
              <a:ahLst/>
              <a:cxnLst/>
              <a:rect l="l" t="t" r="r" b="b"/>
              <a:pathLst>
                <a:path w="18415" h="16510">
                  <a:moveTo>
                    <a:pt x="0" y="0"/>
                  </a:moveTo>
                  <a:lnTo>
                    <a:pt x="0" y="5511"/>
                  </a:lnTo>
                  <a:lnTo>
                    <a:pt x="17906" y="16065"/>
                  </a:lnTo>
                  <a:lnTo>
                    <a:pt x="17906" y="10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C0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5013104" y="7274252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5">
                  <a:moveTo>
                    <a:pt x="19253" y="0"/>
                  </a:moveTo>
                  <a:lnTo>
                    <a:pt x="0" y="11163"/>
                  </a:lnTo>
                  <a:lnTo>
                    <a:pt x="0" y="16713"/>
                  </a:lnTo>
                  <a:lnTo>
                    <a:pt x="19253" y="5511"/>
                  </a:lnTo>
                  <a:lnTo>
                    <a:pt x="19253" y="0"/>
                  </a:lnTo>
                  <a:close/>
                </a:path>
              </a:pathLst>
            </a:custGeom>
            <a:solidFill>
              <a:srgbClr val="D49A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4995197" y="7263699"/>
              <a:ext cx="37465" cy="22225"/>
            </a:xfrm>
            <a:custGeom>
              <a:avLst/>
              <a:gdLst/>
              <a:ahLst/>
              <a:cxnLst/>
              <a:rect l="l" t="t" r="r" b="b"/>
              <a:pathLst>
                <a:path w="37465" h="22225">
                  <a:moveTo>
                    <a:pt x="19253" y="0"/>
                  </a:moveTo>
                  <a:lnTo>
                    <a:pt x="0" y="11201"/>
                  </a:lnTo>
                  <a:lnTo>
                    <a:pt x="17906" y="21716"/>
                  </a:lnTo>
                  <a:lnTo>
                    <a:pt x="37160" y="10553"/>
                  </a:lnTo>
                  <a:lnTo>
                    <a:pt x="19253" y="0"/>
                  </a:lnTo>
                  <a:close/>
                </a:path>
              </a:pathLst>
            </a:custGeom>
            <a:solidFill>
              <a:srgbClr val="FEEC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4995197" y="7274900"/>
              <a:ext cx="18415" cy="16510"/>
            </a:xfrm>
            <a:custGeom>
              <a:avLst/>
              <a:gdLst/>
              <a:ahLst/>
              <a:cxnLst/>
              <a:rect l="l" t="t" r="r" b="b"/>
              <a:pathLst>
                <a:path w="18415" h="16510">
                  <a:moveTo>
                    <a:pt x="0" y="0"/>
                  </a:moveTo>
                  <a:lnTo>
                    <a:pt x="0" y="5511"/>
                  </a:lnTo>
                  <a:lnTo>
                    <a:pt x="17906" y="16065"/>
                  </a:lnTo>
                  <a:lnTo>
                    <a:pt x="17906" y="10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C0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4886643" y="7275741"/>
              <a:ext cx="332333" cy="41867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5152218" y="7384885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5">
                  <a:moveTo>
                    <a:pt x="19253" y="0"/>
                  </a:moveTo>
                  <a:lnTo>
                    <a:pt x="0" y="11163"/>
                  </a:lnTo>
                  <a:lnTo>
                    <a:pt x="0" y="16713"/>
                  </a:lnTo>
                  <a:lnTo>
                    <a:pt x="19253" y="5511"/>
                  </a:lnTo>
                  <a:lnTo>
                    <a:pt x="19253" y="0"/>
                  </a:lnTo>
                  <a:close/>
                </a:path>
              </a:pathLst>
            </a:custGeom>
            <a:solidFill>
              <a:srgbClr val="D49A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5134311" y="7374331"/>
              <a:ext cx="37465" cy="22225"/>
            </a:xfrm>
            <a:custGeom>
              <a:avLst/>
              <a:gdLst/>
              <a:ahLst/>
              <a:cxnLst/>
              <a:rect l="l" t="t" r="r" b="b"/>
              <a:pathLst>
                <a:path w="37465" h="22225">
                  <a:moveTo>
                    <a:pt x="19253" y="0"/>
                  </a:moveTo>
                  <a:lnTo>
                    <a:pt x="0" y="11201"/>
                  </a:lnTo>
                  <a:lnTo>
                    <a:pt x="17906" y="21716"/>
                  </a:lnTo>
                  <a:lnTo>
                    <a:pt x="37160" y="10553"/>
                  </a:lnTo>
                  <a:lnTo>
                    <a:pt x="19253" y="0"/>
                  </a:lnTo>
                  <a:close/>
                </a:path>
              </a:pathLst>
            </a:custGeom>
            <a:solidFill>
              <a:srgbClr val="FEEC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5134311" y="7385532"/>
              <a:ext cx="18415" cy="16510"/>
            </a:xfrm>
            <a:custGeom>
              <a:avLst/>
              <a:gdLst/>
              <a:ahLst/>
              <a:cxnLst/>
              <a:rect l="l" t="t" r="r" b="b"/>
              <a:pathLst>
                <a:path w="18415" h="16510">
                  <a:moveTo>
                    <a:pt x="0" y="0"/>
                  </a:moveTo>
                  <a:lnTo>
                    <a:pt x="0" y="5511"/>
                  </a:lnTo>
                  <a:lnTo>
                    <a:pt x="17906" y="16065"/>
                  </a:lnTo>
                  <a:lnTo>
                    <a:pt x="17906" y="10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C0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4991363" y="7287265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5">
                  <a:moveTo>
                    <a:pt x="19253" y="0"/>
                  </a:moveTo>
                  <a:lnTo>
                    <a:pt x="0" y="11163"/>
                  </a:lnTo>
                  <a:lnTo>
                    <a:pt x="0" y="16713"/>
                  </a:lnTo>
                  <a:lnTo>
                    <a:pt x="19253" y="5511"/>
                  </a:lnTo>
                  <a:lnTo>
                    <a:pt x="19253" y="0"/>
                  </a:lnTo>
                  <a:close/>
                </a:path>
              </a:pathLst>
            </a:custGeom>
            <a:solidFill>
              <a:srgbClr val="D49A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4973456" y="7276711"/>
              <a:ext cx="37465" cy="22225"/>
            </a:xfrm>
            <a:custGeom>
              <a:avLst/>
              <a:gdLst/>
              <a:ahLst/>
              <a:cxnLst/>
              <a:rect l="l" t="t" r="r" b="b"/>
              <a:pathLst>
                <a:path w="37465" h="22225">
                  <a:moveTo>
                    <a:pt x="19253" y="0"/>
                  </a:moveTo>
                  <a:lnTo>
                    <a:pt x="0" y="11201"/>
                  </a:lnTo>
                  <a:lnTo>
                    <a:pt x="17906" y="21716"/>
                  </a:lnTo>
                  <a:lnTo>
                    <a:pt x="37160" y="10553"/>
                  </a:lnTo>
                  <a:lnTo>
                    <a:pt x="19253" y="0"/>
                  </a:lnTo>
                  <a:close/>
                </a:path>
              </a:pathLst>
            </a:custGeom>
            <a:solidFill>
              <a:srgbClr val="FEEC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4973456" y="7287913"/>
              <a:ext cx="18415" cy="16510"/>
            </a:xfrm>
            <a:custGeom>
              <a:avLst/>
              <a:gdLst/>
              <a:ahLst/>
              <a:cxnLst/>
              <a:rect l="l" t="t" r="r" b="b"/>
              <a:pathLst>
                <a:path w="18415" h="16510">
                  <a:moveTo>
                    <a:pt x="0" y="0"/>
                  </a:moveTo>
                  <a:lnTo>
                    <a:pt x="0" y="5511"/>
                  </a:lnTo>
                  <a:lnTo>
                    <a:pt x="17906" y="16065"/>
                  </a:lnTo>
                  <a:lnTo>
                    <a:pt x="17906" y="10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C0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5111835" y="7323701"/>
              <a:ext cx="11430" cy="53340"/>
            </a:xfrm>
            <a:custGeom>
              <a:avLst/>
              <a:gdLst/>
              <a:ahLst/>
              <a:cxnLst/>
              <a:rect l="l" t="t" r="r" b="b"/>
              <a:pathLst>
                <a:path w="11430" h="53339">
                  <a:moveTo>
                    <a:pt x="10756" y="0"/>
                  </a:moveTo>
                  <a:lnTo>
                    <a:pt x="0" y="6248"/>
                  </a:lnTo>
                  <a:lnTo>
                    <a:pt x="38" y="53289"/>
                  </a:lnTo>
                  <a:lnTo>
                    <a:pt x="10820" y="47028"/>
                  </a:lnTo>
                  <a:lnTo>
                    <a:pt x="10756" y="0"/>
                  </a:lnTo>
                  <a:close/>
                </a:path>
              </a:pathLst>
            </a:custGeom>
            <a:solidFill>
              <a:srgbClr val="7066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5025490" y="7273840"/>
              <a:ext cx="11430" cy="53340"/>
            </a:xfrm>
            <a:custGeom>
              <a:avLst/>
              <a:gdLst/>
              <a:ahLst/>
              <a:cxnLst/>
              <a:rect l="l" t="t" r="r" b="b"/>
              <a:pathLst>
                <a:path w="11430" h="53339">
                  <a:moveTo>
                    <a:pt x="10756" y="0"/>
                  </a:moveTo>
                  <a:lnTo>
                    <a:pt x="0" y="6248"/>
                  </a:lnTo>
                  <a:lnTo>
                    <a:pt x="38" y="53289"/>
                  </a:lnTo>
                  <a:lnTo>
                    <a:pt x="10820" y="47028"/>
                  </a:lnTo>
                  <a:lnTo>
                    <a:pt x="10756" y="0"/>
                  </a:lnTo>
                  <a:close/>
                </a:path>
              </a:pathLst>
            </a:custGeom>
            <a:solidFill>
              <a:srgbClr val="4646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5010748" y="7265185"/>
              <a:ext cx="112395" cy="64769"/>
            </a:xfrm>
            <a:custGeom>
              <a:avLst/>
              <a:gdLst/>
              <a:ahLst/>
              <a:cxnLst/>
              <a:rect l="l" t="t" r="r" b="b"/>
              <a:pathLst>
                <a:path w="112394" h="64770">
                  <a:moveTo>
                    <a:pt x="10769" y="0"/>
                  </a:moveTo>
                  <a:lnTo>
                    <a:pt x="0" y="6235"/>
                  </a:lnTo>
                  <a:lnTo>
                    <a:pt x="101091" y="64770"/>
                  </a:lnTo>
                  <a:lnTo>
                    <a:pt x="111848" y="58521"/>
                  </a:lnTo>
                  <a:lnTo>
                    <a:pt x="10769" y="0"/>
                  </a:lnTo>
                  <a:close/>
                </a:path>
              </a:pathLst>
            </a:custGeom>
            <a:solidFill>
              <a:srgbClr val="9C9A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5010748" y="7271420"/>
              <a:ext cx="101600" cy="106045"/>
            </a:xfrm>
            <a:custGeom>
              <a:avLst/>
              <a:gdLst/>
              <a:ahLst/>
              <a:cxnLst/>
              <a:rect l="l" t="t" r="r" b="b"/>
              <a:pathLst>
                <a:path w="101600" h="106045">
                  <a:moveTo>
                    <a:pt x="40928" y="23698"/>
                  </a:moveTo>
                  <a:lnTo>
                    <a:pt x="14782" y="23698"/>
                  </a:lnTo>
                  <a:lnTo>
                    <a:pt x="86398" y="65163"/>
                  </a:lnTo>
                  <a:lnTo>
                    <a:pt x="86398" y="96888"/>
                  </a:lnTo>
                  <a:lnTo>
                    <a:pt x="101130" y="105575"/>
                  </a:lnTo>
                  <a:lnTo>
                    <a:pt x="101117" y="67411"/>
                  </a:lnTo>
                  <a:lnTo>
                    <a:pt x="101091" y="58534"/>
                  </a:lnTo>
                  <a:lnTo>
                    <a:pt x="40928" y="23698"/>
                  </a:lnTo>
                  <a:close/>
                </a:path>
                <a:path w="101600" h="106045">
                  <a:moveTo>
                    <a:pt x="0" y="0"/>
                  </a:moveTo>
                  <a:lnTo>
                    <a:pt x="50" y="47028"/>
                  </a:lnTo>
                  <a:lnTo>
                    <a:pt x="14782" y="55714"/>
                  </a:lnTo>
                  <a:lnTo>
                    <a:pt x="14782" y="23698"/>
                  </a:lnTo>
                  <a:lnTo>
                    <a:pt x="40928" y="23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34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4718826" y="5990577"/>
              <a:ext cx="179489" cy="22807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4769229" y="6063550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0"/>
                  </a:moveTo>
                  <a:lnTo>
                    <a:pt x="0" y="2984"/>
                  </a:lnTo>
                  <a:lnTo>
                    <a:pt x="10401" y="9029"/>
                  </a:lnTo>
                  <a:lnTo>
                    <a:pt x="10401" y="6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9A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4769229" y="6057848"/>
              <a:ext cx="20320" cy="12065"/>
            </a:xfrm>
            <a:custGeom>
              <a:avLst/>
              <a:gdLst/>
              <a:ahLst/>
              <a:cxnLst/>
              <a:rect l="l" t="t" r="r" b="b"/>
              <a:pathLst>
                <a:path w="20319" h="12064">
                  <a:moveTo>
                    <a:pt x="9677" y="0"/>
                  </a:moveTo>
                  <a:lnTo>
                    <a:pt x="0" y="5702"/>
                  </a:lnTo>
                  <a:lnTo>
                    <a:pt x="10401" y="11734"/>
                  </a:lnTo>
                  <a:lnTo>
                    <a:pt x="20066" y="6057"/>
                  </a:lnTo>
                  <a:lnTo>
                    <a:pt x="9677" y="0"/>
                  </a:lnTo>
                  <a:close/>
                </a:path>
              </a:pathLst>
            </a:custGeom>
            <a:solidFill>
              <a:srgbClr val="FEEC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4779631" y="6063906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59" h="8889">
                  <a:moveTo>
                    <a:pt x="9664" y="0"/>
                  </a:moveTo>
                  <a:lnTo>
                    <a:pt x="0" y="5676"/>
                  </a:lnTo>
                  <a:lnTo>
                    <a:pt x="0" y="8674"/>
                  </a:lnTo>
                  <a:lnTo>
                    <a:pt x="9664" y="2971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F4C0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4856103" y="601083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0"/>
                  </a:moveTo>
                  <a:lnTo>
                    <a:pt x="0" y="2984"/>
                  </a:lnTo>
                  <a:lnTo>
                    <a:pt x="10401" y="9029"/>
                  </a:lnTo>
                  <a:lnTo>
                    <a:pt x="10401" y="6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9A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4856103" y="6005129"/>
              <a:ext cx="20320" cy="12065"/>
            </a:xfrm>
            <a:custGeom>
              <a:avLst/>
              <a:gdLst/>
              <a:ahLst/>
              <a:cxnLst/>
              <a:rect l="l" t="t" r="r" b="b"/>
              <a:pathLst>
                <a:path w="20319" h="12064">
                  <a:moveTo>
                    <a:pt x="9677" y="0"/>
                  </a:moveTo>
                  <a:lnTo>
                    <a:pt x="0" y="5702"/>
                  </a:lnTo>
                  <a:lnTo>
                    <a:pt x="10401" y="11734"/>
                  </a:lnTo>
                  <a:lnTo>
                    <a:pt x="20066" y="6045"/>
                  </a:lnTo>
                  <a:lnTo>
                    <a:pt x="9677" y="0"/>
                  </a:lnTo>
                  <a:close/>
                </a:path>
              </a:pathLst>
            </a:custGeom>
            <a:solidFill>
              <a:srgbClr val="FEEC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4866504" y="601117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59" h="8889">
                  <a:moveTo>
                    <a:pt x="9664" y="0"/>
                  </a:moveTo>
                  <a:lnTo>
                    <a:pt x="0" y="5689"/>
                  </a:lnTo>
                  <a:lnTo>
                    <a:pt x="0" y="8686"/>
                  </a:lnTo>
                  <a:lnTo>
                    <a:pt x="9664" y="2984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F4C0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4755313" y="6011634"/>
              <a:ext cx="179489" cy="22806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4780971" y="5752291"/>
              <a:ext cx="231150" cy="68472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4847647" y="5625875"/>
              <a:ext cx="180695" cy="4720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4871835" y="5797524"/>
              <a:ext cx="5943" cy="970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4872318" y="5827293"/>
              <a:ext cx="5943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4872801" y="5857049"/>
              <a:ext cx="5956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4873296" y="5886818"/>
              <a:ext cx="5943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4872661" y="5916524"/>
              <a:ext cx="5943" cy="970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4868698" y="5946026"/>
              <a:ext cx="5956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4864736" y="5975528"/>
              <a:ext cx="5943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4860774" y="6005030"/>
              <a:ext cx="5956" cy="971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4856824" y="6034532"/>
              <a:ext cx="5943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4910646" y="5817108"/>
              <a:ext cx="5956" cy="970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4906875" y="5847067"/>
              <a:ext cx="5956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4903103" y="5877014"/>
              <a:ext cx="5956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4899331" y="5906986"/>
              <a:ext cx="5956" cy="9702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4899217" y="5937135"/>
              <a:ext cx="5943" cy="971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4899724" y="5967336"/>
              <a:ext cx="5943" cy="970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4900245" y="5997524"/>
              <a:ext cx="5956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900766" y="6027724"/>
              <a:ext cx="5943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901287" y="6057913"/>
              <a:ext cx="5943" cy="971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4972809" y="6057759"/>
              <a:ext cx="51435" cy="103505"/>
            </a:xfrm>
            <a:custGeom>
              <a:avLst/>
              <a:gdLst/>
              <a:ahLst/>
              <a:cxnLst/>
              <a:rect l="l" t="t" r="r" b="b"/>
              <a:pathLst>
                <a:path w="51434" h="103504">
                  <a:moveTo>
                    <a:pt x="36627" y="95299"/>
                  </a:moveTo>
                  <a:lnTo>
                    <a:pt x="24532" y="95299"/>
                  </a:lnTo>
                  <a:lnTo>
                    <a:pt x="23758" y="103021"/>
                  </a:lnTo>
                  <a:lnTo>
                    <a:pt x="36627" y="95299"/>
                  </a:lnTo>
                  <a:close/>
                </a:path>
                <a:path w="51434" h="103504">
                  <a:moveTo>
                    <a:pt x="48719" y="65086"/>
                  </a:moveTo>
                  <a:lnTo>
                    <a:pt x="14918" y="65086"/>
                  </a:lnTo>
                  <a:lnTo>
                    <a:pt x="15388" y="66203"/>
                  </a:lnTo>
                  <a:lnTo>
                    <a:pt x="15985" y="67207"/>
                  </a:lnTo>
                  <a:lnTo>
                    <a:pt x="16658" y="68121"/>
                  </a:lnTo>
                  <a:lnTo>
                    <a:pt x="16963" y="92607"/>
                  </a:lnTo>
                  <a:lnTo>
                    <a:pt x="16544" y="96290"/>
                  </a:lnTo>
                  <a:lnTo>
                    <a:pt x="24532" y="95299"/>
                  </a:lnTo>
                  <a:lnTo>
                    <a:pt x="36627" y="95299"/>
                  </a:lnTo>
                  <a:lnTo>
                    <a:pt x="45411" y="90029"/>
                  </a:lnTo>
                  <a:lnTo>
                    <a:pt x="44344" y="90029"/>
                  </a:lnTo>
                  <a:lnTo>
                    <a:pt x="45957" y="79691"/>
                  </a:lnTo>
                  <a:lnTo>
                    <a:pt x="47557" y="74966"/>
                  </a:lnTo>
                  <a:lnTo>
                    <a:pt x="47977" y="67042"/>
                  </a:lnTo>
                  <a:lnTo>
                    <a:pt x="48719" y="65086"/>
                  </a:lnTo>
                  <a:close/>
                </a:path>
                <a:path w="51434" h="103504">
                  <a:moveTo>
                    <a:pt x="46618" y="89305"/>
                  </a:moveTo>
                  <a:lnTo>
                    <a:pt x="44344" y="90029"/>
                  </a:lnTo>
                  <a:lnTo>
                    <a:pt x="45411" y="90029"/>
                  </a:lnTo>
                  <a:lnTo>
                    <a:pt x="46618" y="89305"/>
                  </a:lnTo>
                  <a:close/>
                </a:path>
                <a:path w="51434" h="103504">
                  <a:moveTo>
                    <a:pt x="35943" y="0"/>
                  </a:moveTo>
                  <a:lnTo>
                    <a:pt x="30336" y="3631"/>
                  </a:lnTo>
                  <a:lnTo>
                    <a:pt x="25659" y="10772"/>
                  </a:lnTo>
                  <a:lnTo>
                    <a:pt x="23713" y="17950"/>
                  </a:lnTo>
                  <a:lnTo>
                    <a:pt x="22882" y="25480"/>
                  </a:lnTo>
                  <a:lnTo>
                    <a:pt x="21548" y="33679"/>
                  </a:lnTo>
                  <a:lnTo>
                    <a:pt x="20202" y="39152"/>
                  </a:lnTo>
                  <a:lnTo>
                    <a:pt x="16836" y="42912"/>
                  </a:lnTo>
                  <a:lnTo>
                    <a:pt x="14322" y="48474"/>
                  </a:lnTo>
                  <a:lnTo>
                    <a:pt x="13928" y="49897"/>
                  </a:lnTo>
                  <a:lnTo>
                    <a:pt x="12290" y="53110"/>
                  </a:lnTo>
                  <a:lnTo>
                    <a:pt x="10727" y="56272"/>
                  </a:lnTo>
                  <a:lnTo>
                    <a:pt x="9826" y="58355"/>
                  </a:lnTo>
                  <a:lnTo>
                    <a:pt x="6715" y="63515"/>
                  </a:lnTo>
                  <a:lnTo>
                    <a:pt x="2698" y="69282"/>
                  </a:lnTo>
                  <a:lnTo>
                    <a:pt x="0" y="74284"/>
                  </a:lnTo>
                  <a:lnTo>
                    <a:pt x="847" y="77151"/>
                  </a:lnTo>
                  <a:lnTo>
                    <a:pt x="4276" y="78535"/>
                  </a:lnTo>
                  <a:lnTo>
                    <a:pt x="11629" y="69467"/>
                  </a:lnTo>
                  <a:lnTo>
                    <a:pt x="14918" y="65086"/>
                  </a:lnTo>
                  <a:lnTo>
                    <a:pt x="48719" y="65086"/>
                  </a:lnTo>
                  <a:lnTo>
                    <a:pt x="49158" y="63930"/>
                  </a:lnTo>
                  <a:lnTo>
                    <a:pt x="49361" y="59803"/>
                  </a:lnTo>
                  <a:lnTo>
                    <a:pt x="50999" y="51852"/>
                  </a:lnTo>
                  <a:lnTo>
                    <a:pt x="49247" y="48614"/>
                  </a:lnTo>
                  <a:lnTo>
                    <a:pt x="48040" y="43509"/>
                  </a:lnTo>
                  <a:lnTo>
                    <a:pt x="46611" y="34929"/>
                  </a:lnTo>
                  <a:lnTo>
                    <a:pt x="46178" y="26535"/>
                  </a:lnTo>
                  <a:lnTo>
                    <a:pt x="46361" y="17950"/>
                  </a:lnTo>
                  <a:lnTo>
                    <a:pt x="46745" y="9561"/>
                  </a:lnTo>
                  <a:lnTo>
                    <a:pt x="45338" y="3720"/>
                  </a:lnTo>
                  <a:lnTo>
                    <a:pt x="41341" y="281"/>
                  </a:lnTo>
                  <a:lnTo>
                    <a:pt x="35943" y="0"/>
                  </a:lnTo>
                  <a:close/>
                </a:path>
              </a:pathLst>
            </a:custGeom>
            <a:solidFill>
              <a:srgbClr val="E8B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4972055" y="5807660"/>
              <a:ext cx="69215" cy="281940"/>
            </a:xfrm>
            <a:custGeom>
              <a:avLst/>
              <a:gdLst/>
              <a:ahLst/>
              <a:cxnLst/>
              <a:rect l="l" t="t" r="r" b="b"/>
              <a:pathLst>
                <a:path w="69215" h="281939">
                  <a:moveTo>
                    <a:pt x="41579" y="0"/>
                  </a:moveTo>
                  <a:lnTo>
                    <a:pt x="6456" y="21763"/>
                  </a:lnTo>
                  <a:lnTo>
                    <a:pt x="0" y="52787"/>
                  </a:lnTo>
                  <a:lnTo>
                    <a:pt x="1725" y="69706"/>
                  </a:lnTo>
                  <a:lnTo>
                    <a:pt x="5173" y="86698"/>
                  </a:lnTo>
                  <a:lnTo>
                    <a:pt x="6138" y="90876"/>
                  </a:lnTo>
                  <a:lnTo>
                    <a:pt x="7827" y="94572"/>
                  </a:lnTo>
                  <a:lnTo>
                    <a:pt x="8704" y="98750"/>
                  </a:lnTo>
                  <a:lnTo>
                    <a:pt x="10010" y="108684"/>
                  </a:lnTo>
                  <a:lnTo>
                    <a:pt x="10598" y="120249"/>
                  </a:lnTo>
                  <a:lnTo>
                    <a:pt x="11274" y="131784"/>
                  </a:lnTo>
                  <a:lnTo>
                    <a:pt x="12844" y="141625"/>
                  </a:lnTo>
                  <a:lnTo>
                    <a:pt x="14991" y="150680"/>
                  </a:lnTo>
                  <a:lnTo>
                    <a:pt x="16597" y="159859"/>
                  </a:lnTo>
                  <a:lnTo>
                    <a:pt x="17812" y="169100"/>
                  </a:lnTo>
                  <a:lnTo>
                    <a:pt x="18788" y="178341"/>
                  </a:lnTo>
                  <a:lnTo>
                    <a:pt x="19417" y="186736"/>
                  </a:lnTo>
                  <a:lnTo>
                    <a:pt x="19472" y="203578"/>
                  </a:lnTo>
                  <a:lnTo>
                    <a:pt x="19194" y="212009"/>
                  </a:lnTo>
                  <a:lnTo>
                    <a:pt x="17896" y="247048"/>
                  </a:lnTo>
                  <a:lnTo>
                    <a:pt x="16705" y="280970"/>
                  </a:lnTo>
                  <a:lnTo>
                    <a:pt x="54060" y="262170"/>
                  </a:lnTo>
                  <a:lnTo>
                    <a:pt x="55833" y="247048"/>
                  </a:lnTo>
                  <a:lnTo>
                    <a:pt x="57239" y="237239"/>
                  </a:lnTo>
                  <a:lnTo>
                    <a:pt x="62903" y="192148"/>
                  </a:lnTo>
                  <a:lnTo>
                    <a:pt x="67568" y="144991"/>
                  </a:lnTo>
                  <a:lnTo>
                    <a:pt x="68803" y="111555"/>
                  </a:lnTo>
                  <a:lnTo>
                    <a:pt x="68361" y="93713"/>
                  </a:lnTo>
                  <a:lnTo>
                    <a:pt x="66971" y="78176"/>
                  </a:lnTo>
                  <a:lnTo>
                    <a:pt x="64125" y="58491"/>
                  </a:lnTo>
                  <a:lnTo>
                    <a:pt x="61345" y="38806"/>
                  </a:lnTo>
                  <a:lnTo>
                    <a:pt x="48016" y="1744"/>
                  </a:lnTo>
                  <a:lnTo>
                    <a:pt x="41579" y="0"/>
                  </a:lnTo>
                  <a:close/>
                </a:path>
              </a:pathLst>
            </a:custGeom>
            <a:solidFill>
              <a:srgbClr val="C739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5000452" y="5807662"/>
              <a:ext cx="40640" cy="275590"/>
            </a:xfrm>
            <a:custGeom>
              <a:avLst/>
              <a:gdLst/>
              <a:ahLst/>
              <a:cxnLst/>
              <a:rect l="l" t="t" r="r" b="b"/>
              <a:pathLst>
                <a:path w="40640" h="275589">
                  <a:moveTo>
                    <a:pt x="13179" y="0"/>
                  </a:moveTo>
                  <a:lnTo>
                    <a:pt x="6257" y="136"/>
                  </a:lnTo>
                  <a:lnTo>
                    <a:pt x="0" y="1755"/>
                  </a:lnTo>
                  <a:lnTo>
                    <a:pt x="3213" y="3038"/>
                  </a:lnTo>
                  <a:lnTo>
                    <a:pt x="5943" y="4410"/>
                  </a:lnTo>
                  <a:lnTo>
                    <a:pt x="24676" y="48847"/>
                  </a:lnTo>
                  <a:lnTo>
                    <a:pt x="27071" y="98337"/>
                  </a:lnTo>
                  <a:lnTo>
                    <a:pt x="27107" y="144999"/>
                  </a:lnTo>
                  <a:lnTo>
                    <a:pt x="27203" y="155438"/>
                  </a:lnTo>
                  <a:lnTo>
                    <a:pt x="21541" y="204567"/>
                  </a:lnTo>
                  <a:lnTo>
                    <a:pt x="18999" y="275174"/>
                  </a:lnTo>
                  <a:lnTo>
                    <a:pt x="23447" y="269299"/>
                  </a:lnTo>
                  <a:lnTo>
                    <a:pt x="25660" y="262166"/>
                  </a:lnTo>
                  <a:lnTo>
                    <a:pt x="26653" y="254503"/>
                  </a:lnTo>
                  <a:lnTo>
                    <a:pt x="27444" y="247043"/>
                  </a:lnTo>
                  <a:lnTo>
                    <a:pt x="28847" y="237235"/>
                  </a:lnTo>
                  <a:lnTo>
                    <a:pt x="34503" y="192149"/>
                  </a:lnTo>
                  <a:lnTo>
                    <a:pt x="39179" y="144999"/>
                  </a:lnTo>
                  <a:lnTo>
                    <a:pt x="40412" y="111553"/>
                  </a:lnTo>
                  <a:lnTo>
                    <a:pt x="39967" y="93714"/>
                  </a:lnTo>
                  <a:lnTo>
                    <a:pt x="38569" y="78184"/>
                  </a:lnTo>
                  <a:lnTo>
                    <a:pt x="37137" y="68342"/>
                  </a:lnTo>
                  <a:lnTo>
                    <a:pt x="32943" y="38801"/>
                  </a:lnTo>
                  <a:lnTo>
                    <a:pt x="19620" y="1745"/>
                  </a:lnTo>
                  <a:lnTo>
                    <a:pt x="13179" y="0"/>
                  </a:lnTo>
                  <a:close/>
                </a:path>
              </a:pathLst>
            </a:custGeom>
            <a:solidFill>
              <a:srgbClr val="9E1E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4984532" y="6066293"/>
              <a:ext cx="46990" cy="24130"/>
            </a:xfrm>
            <a:custGeom>
              <a:avLst/>
              <a:gdLst/>
              <a:ahLst/>
              <a:cxnLst/>
              <a:rect l="l" t="t" r="r" b="b"/>
              <a:pathLst>
                <a:path w="46990" h="24129">
                  <a:moveTo>
                    <a:pt x="2738" y="3759"/>
                  </a:moveTo>
                  <a:lnTo>
                    <a:pt x="65" y="8407"/>
                  </a:lnTo>
                  <a:lnTo>
                    <a:pt x="0" y="8661"/>
                  </a:lnTo>
                  <a:lnTo>
                    <a:pt x="2345" y="15633"/>
                  </a:lnTo>
                  <a:lnTo>
                    <a:pt x="2726" y="20789"/>
                  </a:lnTo>
                  <a:lnTo>
                    <a:pt x="10307" y="22529"/>
                  </a:lnTo>
                  <a:lnTo>
                    <a:pt x="32939" y="23723"/>
                  </a:lnTo>
                  <a:lnTo>
                    <a:pt x="43518" y="16268"/>
                  </a:lnTo>
                  <a:lnTo>
                    <a:pt x="44128" y="12014"/>
                  </a:lnTo>
                  <a:lnTo>
                    <a:pt x="45169" y="8978"/>
                  </a:lnTo>
                  <a:lnTo>
                    <a:pt x="16784" y="8978"/>
                  </a:lnTo>
                  <a:lnTo>
                    <a:pt x="12568" y="8661"/>
                  </a:lnTo>
                  <a:lnTo>
                    <a:pt x="5024" y="8178"/>
                  </a:lnTo>
                  <a:lnTo>
                    <a:pt x="4072" y="6756"/>
                  </a:lnTo>
                  <a:lnTo>
                    <a:pt x="2738" y="3759"/>
                  </a:lnTo>
                  <a:close/>
                </a:path>
                <a:path w="46990" h="24129">
                  <a:moveTo>
                    <a:pt x="42604" y="0"/>
                  </a:moveTo>
                  <a:lnTo>
                    <a:pt x="16784" y="8978"/>
                  </a:lnTo>
                  <a:lnTo>
                    <a:pt x="45169" y="8978"/>
                  </a:lnTo>
                  <a:lnTo>
                    <a:pt x="46769" y="4317"/>
                  </a:lnTo>
                  <a:lnTo>
                    <a:pt x="43086" y="393"/>
                  </a:lnTo>
                  <a:lnTo>
                    <a:pt x="42604" y="0"/>
                  </a:lnTo>
                  <a:close/>
                </a:path>
              </a:pathLst>
            </a:custGeom>
            <a:solidFill>
              <a:srgbClr val="D49A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4909922" y="5709727"/>
              <a:ext cx="33655" cy="73660"/>
            </a:xfrm>
            <a:custGeom>
              <a:avLst/>
              <a:gdLst/>
              <a:ahLst/>
              <a:cxnLst/>
              <a:rect l="l" t="t" r="r" b="b"/>
              <a:pathLst>
                <a:path w="33655" h="73660">
                  <a:moveTo>
                    <a:pt x="33089" y="0"/>
                  </a:moveTo>
                  <a:lnTo>
                    <a:pt x="24008" y="7581"/>
                  </a:lnTo>
                  <a:lnTo>
                    <a:pt x="17884" y="43326"/>
                  </a:lnTo>
                  <a:lnTo>
                    <a:pt x="13690" y="61987"/>
                  </a:lnTo>
                  <a:lnTo>
                    <a:pt x="9485" y="69634"/>
                  </a:lnTo>
                  <a:lnTo>
                    <a:pt x="3333" y="72339"/>
                  </a:lnTo>
                  <a:lnTo>
                    <a:pt x="0" y="73636"/>
                  </a:lnTo>
                  <a:lnTo>
                    <a:pt x="3080" y="73301"/>
                  </a:lnTo>
                  <a:lnTo>
                    <a:pt x="27144" y="42842"/>
                  </a:lnTo>
                  <a:lnTo>
                    <a:pt x="33418" y="18252"/>
                  </a:lnTo>
                  <a:lnTo>
                    <a:pt x="33267" y="5219"/>
                  </a:lnTo>
                  <a:lnTo>
                    <a:pt x="33089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4853331" y="5641264"/>
              <a:ext cx="121856" cy="78003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4853326" y="5606088"/>
              <a:ext cx="121864" cy="7035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4867378" y="5679516"/>
              <a:ext cx="16243" cy="2004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8529693" y="5817990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69">
                  <a:moveTo>
                    <a:pt x="7061" y="0"/>
                  </a:moveTo>
                  <a:lnTo>
                    <a:pt x="2463" y="0"/>
                  </a:lnTo>
                  <a:lnTo>
                    <a:pt x="0" y="63"/>
                  </a:lnTo>
                  <a:lnTo>
                    <a:pt x="1397" y="1130"/>
                  </a:lnTo>
                  <a:lnTo>
                    <a:pt x="3048" y="723"/>
                  </a:lnTo>
                  <a:lnTo>
                    <a:pt x="6303" y="723"/>
                  </a:lnTo>
                  <a:lnTo>
                    <a:pt x="7073" y="660"/>
                  </a:lnTo>
                  <a:lnTo>
                    <a:pt x="7061" y="0"/>
                  </a:lnTo>
                  <a:close/>
                </a:path>
                <a:path w="7620" h="1269">
                  <a:moveTo>
                    <a:pt x="6303" y="723"/>
                  </a:moveTo>
                  <a:lnTo>
                    <a:pt x="3048" y="723"/>
                  </a:lnTo>
                  <a:lnTo>
                    <a:pt x="4610" y="863"/>
                  </a:lnTo>
                  <a:lnTo>
                    <a:pt x="6303" y="723"/>
                  </a:lnTo>
                  <a:close/>
                </a:path>
              </a:pathLst>
            </a:custGeom>
            <a:solidFill>
              <a:srgbClr val="53B9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9451571" y="5817990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69">
                  <a:moveTo>
                    <a:pt x="7061" y="0"/>
                  </a:moveTo>
                  <a:lnTo>
                    <a:pt x="2463" y="0"/>
                  </a:lnTo>
                  <a:lnTo>
                    <a:pt x="0" y="63"/>
                  </a:lnTo>
                  <a:lnTo>
                    <a:pt x="1397" y="1130"/>
                  </a:lnTo>
                  <a:lnTo>
                    <a:pt x="3048" y="723"/>
                  </a:lnTo>
                  <a:lnTo>
                    <a:pt x="6303" y="723"/>
                  </a:lnTo>
                  <a:lnTo>
                    <a:pt x="7073" y="660"/>
                  </a:lnTo>
                  <a:lnTo>
                    <a:pt x="7061" y="0"/>
                  </a:lnTo>
                  <a:close/>
                </a:path>
                <a:path w="7620" h="1269">
                  <a:moveTo>
                    <a:pt x="6303" y="723"/>
                  </a:moveTo>
                  <a:lnTo>
                    <a:pt x="3048" y="723"/>
                  </a:lnTo>
                  <a:lnTo>
                    <a:pt x="4610" y="863"/>
                  </a:lnTo>
                  <a:lnTo>
                    <a:pt x="6303" y="723"/>
                  </a:lnTo>
                  <a:close/>
                </a:path>
              </a:pathLst>
            </a:custGeom>
            <a:solidFill>
              <a:srgbClr val="53B9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7001596" y="5412331"/>
              <a:ext cx="3110865" cy="1278890"/>
            </a:xfrm>
            <a:custGeom>
              <a:avLst/>
              <a:gdLst/>
              <a:ahLst/>
              <a:cxnLst/>
              <a:rect l="l" t="t" r="r" b="b"/>
              <a:pathLst>
                <a:path w="3110865" h="1278889">
                  <a:moveTo>
                    <a:pt x="2819361" y="0"/>
                  </a:moveTo>
                  <a:lnTo>
                    <a:pt x="290918" y="18364"/>
                  </a:lnTo>
                  <a:lnTo>
                    <a:pt x="243891" y="22261"/>
                  </a:lnTo>
                  <a:lnTo>
                    <a:pt x="199220" y="33536"/>
                  </a:lnTo>
                  <a:lnTo>
                    <a:pt x="157517" y="51568"/>
                  </a:lnTo>
                  <a:lnTo>
                    <a:pt x="119392" y="75735"/>
                  </a:lnTo>
                  <a:lnTo>
                    <a:pt x="85456" y="105414"/>
                  </a:lnTo>
                  <a:lnTo>
                    <a:pt x="56321" y="139983"/>
                  </a:lnTo>
                  <a:lnTo>
                    <a:pt x="32597" y="178821"/>
                  </a:lnTo>
                  <a:lnTo>
                    <a:pt x="14894" y="221304"/>
                  </a:lnTo>
                  <a:lnTo>
                    <a:pt x="3825" y="266810"/>
                  </a:lnTo>
                  <a:lnTo>
                    <a:pt x="0" y="314718"/>
                  </a:lnTo>
                  <a:lnTo>
                    <a:pt x="0" y="540943"/>
                  </a:lnTo>
                  <a:lnTo>
                    <a:pt x="3714" y="588145"/>
                  </a:lnTo>
                  <a:lnTo>
                    <a:pt x="14468" y="633023"/>
                  </a:lnTo>
                  <a:lnTo>
                    <a:pt x="31677" y="674982"/>
                  </a:lnTo>
                  <a:lnTo>
                    <a:pt x="54757" y="713429"/>
                  </a:lnTo>
                  <a:lnTo>
                    <a:pt x="83123" y="747771"/>
                  </a:lnTo>
                  <a:lnTo>
                    <a:pt x="116190" y="777413"/>
                  </a:lnTo>
                  <a:lnTo>
                    <a:pt x="153376" y="801761"/>
                  </a:lnTo>
                  <a:lnTo>
                    <a:pt x="194095" y="820222"/>
                  </a:lnTo>
                  <a:lnTo>
                    <a:pt x="237762" y="832202"/>
                  </a:lnTo>
                  <a:lnTo>
                    <a:pt x="283794" y="837107"/>
                  </a:lnTo>
                  <a:lnTo>
                    <a:pt x="151180" y="1278382"/>
                  </a:lnTo>
                  <a:lnTo>
                    <a:pt x="533577" y="837285"/>
                  </a:lnTo>
                  <a:lnTo>
                    <a:pt x="2819361" y="818934"/>
                  </a:lnTo>
                  <a:lnTo>
                    <a:pt x="2866389" y="815036"/>
                  </a:lnTo>
                  <a:lnTo>
                    <a:pt x="2911060" y="803760"/>
                  </a:lnTo>
                  <a:lnTo>
                    <a:pt x="2952763" y="785726"/>
                  </a:lnTo>
                  <a:lnTo>
                    <a:pt x="2990888" y="761558"/>
                  </a:lnTo>
                  <a:lnTo>
                    <a:pt x="3024824" y="731878"/>
                  </a:lnTo>
                  <a:lnTo>
                    <a:pt x="3053959" y="697308"/>
                  </a:lnTo>
                  <a:lnTo>
                    <a:pt x="3077683" y="658471"/>
                  </a:lnTo>
                  <a:lnTo>
                    <a:pt x="3095385" y="615989"/>
                  </a:lnTo>
                  <a:lnTo>
                    <a:pt x="3106455" y="570484"/>
                  </a:lnTo>
                  <a:lnTo>
                    <a:pt x="3110280" y="522579"/>
                  </a:lnTo>
                  <a:lnTo>
                    <a:pt x="3110280" y="296354"/>
                  </a:lnTo>
                  <a:lnTo>
                    <a:pt x="3106455" y="248449"/>
                  </a:lnTo>
                  <a:lnTo>
                    <a:pt x="3095385" y="202944"/>
                  </a:lnTo>
                  <a:lnTo>
                    <a:pt x="3077683" y="160462"/>
                  </a:lnTo>
                  <a:lnTo>
                    <a:pt x="3053959" y="121625"/>
                  </a:lnTo>
                  <a:lnTo>
                    <a:pt x="3024824" y="87055"/>
                  </a:lnTo>
                  <a:lnTo>
                    <a:pt x="2990888" y="57375"/>
                  </a:lnTo>
                  <a:lnTo>
                    <a:pt x="2952763" y="33207"/>
                  </a:lnTo>
                  <a:lnTo>
                    <a:pt x="2911060" y="15173"/>
                  </a:lnTo>
                  <a:lnTo>
                    <a:pt x="2866389" y="3897"/>
                  </a:lnTo>
                  <a:lnTo>
                    <a:pt x="2819361" y="0"/>
                  </a:lnTo>
                  <a:close/>
                </a:path>
              </a:pathLst>
            </a:custGeom>
            <a:ln w="13754">
              <a:solidFill>
                <a:srgbClr val="E4E4E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6947499" y="5362669"/>
              <a:ext cx="3116580" cy="1278890"/>
            </a:xfrm>
            <a:custGeom>
              <a:avLst/>
              <a:gdLst/>
              <a:ahLst/>
              <a:cxnLst/>
              <a:rect l="l" t="t" r="r" b="b"/>
              <a:pathLst>
                <a:path w="3116579" h="1278889">
                  <a:moveTo>
                    <a:pt x="2824492" y="0"/>
                  </a:moveTo>
                  <a:lnTo>
                    <a:pt x="293484" y="18364"/>
                  </a:lnTo>
                  <a:lnTo>
                    <a:pt x="246384" y="22261"/>
                  </a:lnTo>
                  <a:lnTo>
                    <a:pt x="201519" y="33536"/>
                  </a:lnTo>
                  <a:lnTo>
                    <a:pt x="159528" y="51568"/>
                  </a:lnTo>
                  <a:lnTo>
                    <a:pt x="121054" y="75735"/>
                  </a:lnTo>
                  <a:lnTo>
                    <a:pt x="86739" y="105414"/>
                  </a:lnTo>
                  <a:lnTo>
                    <a:pt x="57224" y="139983"/>
                  </a:lnTo>
                  <a:lnTo>
                    <a:pt x="33151" y="178821"/>
                  </a:lnTo>
                  <a:lnTo>
                    <a:pt x="15161" y="221304"/>
                  </a:lnTo>
                  <a:lnTo>
                    <a:pt x="3897" y="266810"/>
                  </a:lnTo>
                  <a:lnTo>
                    <a:pt x="0" y="314718"/>
                  </a:lnTo>
                  <a:lnTo>
                    <a:pt x="0" y="540931"/>
                  </a:lnTo>
                  <a:lnTo>
                    <a:pt x="3776" y="588136"/>
                  </a:lnTo>
                  <a:lnTo>
                    <a:pt x="14698" y="633016"/>
                  </a:lnTo>
                  <a:lnTo>
                    <a:pt x="32155" y="674978"/>
                  </a:lnTo>
                  <a:lnTo>
                    <a:pt x="55535" y="713426"/>
                  </a:lnTo>
                  <a:lnTo>
                    <a:pt x="84229" y="747769"/>
                  </a:lnTo>
                  <a:lnTo>
                    <a:pt x="117625" y="777412"/>
                  </a:lnTo>
                  <a:lnTo>
                    <a:pt x="155113" y="801761"/>
                  </a:lnTo>
                  <a:lnTo>
                    <a:pt x="196081" y="820222"/>
                  </a:lnTo>
                  <a:lnTo>
                    <a:pt x="239919" y="832202"/>
                  </a:lnTo>
                  <a:lnTo>
                    <a:pt x="286016" y="837107"/>
                  </a:lnTo>
                  <a:lnTo>
                    <a:pt x="154508" y="1278382"/>
                  </a:lnTo>
                  <a:lnTo>
                    <a:pt x="537451" y="837285"/>
                  </a:lnTo>
                  <a:lnTo>
                    <a:pt x="2824213" y="818934"/>
                  </a:lnTo>
                  <a:lnTo>
                    <a:pt x="2871268" y="815036"/>
                  </a:lnTo>
                  <a:lnTo>
                    <a:pt x="2916014" y="803760"/>
                  </a:lnTo>
                  <a:lnTo>
                    <a:pt x="2957828" y="785726"/>
                  </a:lnTo>
                  <a:lnTo>
                    <a:pt x="2996088" y="761558"/>
                  </a:lnTo>
                  <a:lnTo>
                    <a:pt x="3030170" y="731878"/>
                  </a:lnTo>
                  <a:lnTo>
                    <a:pt x="3059452" y="697308"/>
                  </a:lnTo>
                  <a:lnTo>
                    <a:pt x="3083311" y="658471"/>
                  </a:lnTo>
                  <a:lnTo>
                    <a:pt x="3101124" y="615989"/>
                  </a:lnTo>
                  <a:lnTo>
                    <a:pt x="3112269" y="570484"/>
                  </a:lnTo>
                  <a:lnTo>
                    <a:pt x="3116122" y="522579"/>
                  </a:lnTo>
                  <a:lnTo>
                    <a:pt x="3116122" y="296354"/>
                  </a:lnTo>
                  <a:lnTo>
                    <a:pt x="3112277" y="248449"/>
                  </a:lnTo>
                  <a:lnTo>
                    <a:pt x="3101153" y="202944"/>
                  </a:lnTo>
                  <a:lnTo>
                    <a:pt x="3083372" y="160462"/>
                  </a:lnTo>
                  <a:lnTo>
                    <a:pt x="3059551" y="121625"/>
                  </a:lnTo>
                  <a:lnTo>
                    <a:pt x="3030310" y="87055"/>
                  </a:lnTo>
                  <a:lnTo>
                    <a:pt x="2996269" y="57375"/>
                  </a:lnTo>
                  <a:lnTo>
                    <a:pt x="2958048" y="33207"/>
                  </a:lnTo>
                  <a:lnTo>
                    <a:pt x="2916265" y="15173"/>
                  </a:lnTo>
                  <a:lnTo>
                    <a:pt x="2871540" y="3897"/>
                  </a:lnTo>
                  <a:lnTo>
                    <a:pt x="28244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6947499" y="5362669"/>
              <a:ext cx="3116580" cy="1278890"/>
            </a:xfrm>
            <a:custGeom>
              <a:avLst/>
              <a:gdLst/>
              <a:ahLst/>
              <a:cxnLst/>
              <a:rect l="l" t="t" r="r" b="b"/>
              <a:pathLst>
                <a:path w="3116579" h="1278889">
                  <a:moveTo>
                    <a:pt x="2824492" y="0"/>
                  </a:moveTo>
                  <a:lnTo>
                    <a:pt x="293484" y="18364"/>
                  </a:lnTo>
                  <a:lnTo>
                    <a:pt x="246384" y="22261"/>
                  </a:lnTo>
                  <a:lnTo>
                    <a:pt x="201519" y="33536"/>
                  </a:lnTo>
                  <a:lnTo>
                    <a:pt x="159528" y="51568"/>
                  </a:lnTo>
                  <a:lnTo>
                    <a:pt x="121054" y="75735"/>
                  </a:lnTo>
                  <a:lnTo>
                    <a:pt x="86739" y="105414"/>
                  </a:lnTo>
                  <a:lnTo>
                    <a:pt x="57224" y="139983"/>
                  </a:lnTo>
                  <a:lnTo>
                    <a:pt x="33151" y="178821"/>
                  </a:lnTo>
                  <a:lnTo>
                    <a:pt x="15161" y="221304"/>
                  </a:lnTo>
                  <a:lnTo>
                    <a:pt x="3897" y="266810"/>
                  </a:lnTo>
                  <a:lnTo>
                    <a:pt x="0" y="314718"/>
                  </a:lnTo>
                  <a:lnTo>
                    <a:pt x="0" y="540931"/>
                  </a:lnTo>
                  <a:lnTo>
                    <a:pt x="3776" y="588136"/>
                  </a:lnTo>
                  <a:lnTo>
                    <a:pt x="14698" y="633016"/>
                  </a:lnTo>
                  <a:lnTo>
                    <a:pt x="32155" y="674978"/>
                  </a:lnTo>
                  <a:lnTo>
                    <a:pt x="55535" y="713426"/>
                  </a:lnTo>
                  <a:lnTo>
                    <a:pt x="84229" y="747769"/>
                  </a:lnTo>
                  <a:lnTo>
                    <a:pt x="117625" y="777412"/>
                  </a:lnTo>
                  <a:lnTo>
                    <a:pt x="155113" y="801761"/>
                  </a:lnTo>
                  <a:lnTo>
                    <a:pt x="196081" y="820222"/>
                  </a:lnTo>
                  <a:lnTo>
                    <a:pt x="239919" y="832202"/>
                  </a:lnTo>
                  <a:lnTo>
                    <a:pt x="286016" y="837107"/>
                  </a:lnTo>
                  <a:lnTo>
                    <a:pt x="154508" y="1278382"/>
                  </a:lnTo>
                  <a:lnTo>
                    <a:pt x="537451" y="837285"/>
                  </a:lnTo>
                  <a:lnTo>
                    <a:pt x="2824213" y="818934"/>
                  </a:lnTo>
                  <a:lnTo>
                    <a:pt x="2871268" y="815036"/>
                  </a:lnTo>
                  <a:lnTo>
                    <a:pt x="2916014" y="803760"/>
                  </a:lnTo>
                  <a:lnTo>
                    <a:pt x="2957828" y="785726"/>
                  </a:lnTo>
                  <a:lnTo>
                    <a:pt x="2996088" y="761558"/>
                  </a:lnTo>
                  <a:lnTo>
                    <a:pt x="3030170" y="731878"/>
                  </a:lnTo>
                  <a:lnTo>
                    <a:pt x="3059452" y="697308"/>
                  </a:lnTo>
                  <a:lnTo>
                    <a:pt x="3083311" y="658471"/>
                  </a:lnTo>
                  <a:lnTo>
                    <a:pt x="3101124" y="615989"/>
                  </a:lnTo>
                  <a:lnTo>
                    <a:pt x="3112269" y="570484"/>
                  </a:lnTo>
                  <a:lnTo>
                    <a:pt x="3116122" y="522579"/>
                  </a:lnTo>
                  <a:lnTo>
                    <a:pt x="3116122" y="296354"/>
                  </a:lnTo>
                  <a:lnTo>
                    <a:pt x="3112277" y="248449"/>
                  </a:lnTo>
                  <a:lnTo>
                    <a:pt x="3101153" y="202944"/>
                  </a:lnTo>
                  <a:lnTo>
                    <a:pt x="3083372" y="160462"/>
                  </a:lnTo>
                  <a:lnTo>
                    <a:pt x="3059551" y="121625"/>
                  </a:lnTo>
                  <a:lnTo>
                    <a:pt x="3030310" y="87055"/>
                  </a:lnTo>
                  <a:lnTo>
                    <a:pt x="2996269" y="57375"/>
                  </a:lnTo>
                  <a:lnTo>
                    <a:pt x="2958048" y="33207"/>
                  </a:lnTo>
                  <a:lnTo>
                    <a:pt x="2916265" y="15173"/>
                  </a:lnTo>
                  <a:lnTo>
                    <a:pt x="2871540" y="3897"/>
                  </a:lnTo>
                  <a:lnTo>
                    <a:pt x="2824492" y="0"/>
                  </a:lnTo>
                  <a:close/>
                </a:path>
              </a:pathLst>
            </a:custGeom>
            <a:ln w="22390">
              <a:solidFill>
                <a:srgbClr val="57B94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7326237" y="5927915"/>
              <a:ext cx="241592" cy="89026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7165610" y="5547252"/>
              <a:ext cx="563245" cy="319405"/>
            </a:xfrm>
            <a:custGeom>
              <a:avLst/>
              <a:gdLst/>
              <a:ahLst/>
              <a:cxnLst/>
              <a:rect l="l" t="t" r="r" b="b"/>
              <a:pathLst>
                <a:path w="563245" h="319405">
                  <a:moveTo>
                    <a:pt x="555510" y="0"/>
                  </a:moveTo>
                  <a:lnTo>
                    <a:pt x="7505" y="0"/>
                  </a:lnTo>
                  <a:lnTo>
                    <a:pt x="0" y="7505"/>
                  </a:lnTo>
                  <a:lnTo>
                    <a:pt x="0" y="319201"/>
                  </a:lnTo>
                  <a:lnTo>
                    <a:pt x="563016" y="319201"/>
                  </a:lnTo>
                  <a:lnTo>
                    <a:pt x="563016" y="7505"/>
                  </a:lnTo>
                  <a:lnTo>
                    <a:pt x="5555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7330495" y="5887785"/>
              <a:ext cx="240786" cy="9149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7165608" y="5866447"/>
              <a:ext cx="563029" cy="6779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7189217" y="5566994"/>
              <a:ext cx="516255" cy="280035"/>
            </a:xfrm>
            <a:custGeom>
              <a:avLst/>
              <a:gdLst/>
              <a:ahLst/>
              <a:cxnLst/>
              <a:rect l="l" t="t" r="r" b="b"/>
              <a:pathLst>
                <a:path w="516254" h="280035">
                  <a:moveTo>
                    <a:pt x="515797" y="279730"/>
                  </a:moveTo>
                  <a:lnTo>
                    <a:pt x="0" y="279730"/>
                  </a:lnTo>
                  <a:lnTo>
                    <a:pt x="0" y="0"/>
                  </a:lnTo>
                  <a:lnTo>
                    <a:pt x="515797" y="0"/>
                  </a:lnTo>
                  <a:lnTo>
                    <a:pt x="515797" y="279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7450306" y="5547252"/>
              <a:ext cx="278765" cy="319405"/>
            </a:xfrm>
            <a:custGeom>
              <a:avLst/>
              <a:gdLst/>
              <a:ahLst/>
              <a:cxnLst/>
              <a:rect l="l" t="t" r="r" b="b"/>
              <a:pathLst>
                <a:path w="278764" h="319405">
                  <a:moveTo>
                    <a:pt x="270814" y="0"/>
                  </a:moveTo>
                  <a:lnTo>
                    <a:pt x="170522" y="0"/>
                  </a:lnTo>
                  <a:lnTo>
                    <a:pt x="0" y="319201"/>
                  </a:lnTo>
                  <a:lnTo>
                    <a:pt x="278320" y="319201"/>
                  </a:lnTo>
                  <a:lnTo>
                    <a:pt x="278320" y="7505"/>
                  </a:lnTo>
                  <a:lnTo>
                    <a:pt x="270814" y="0"/>
                  </a:lnTo>
                  <a:close/>
                </a:path>
              </a:pathLst>
            </a:custGeom>
            <a:solidFill>
              <a:srgbClr val="FFFFFF">
                <a:alpha val="18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7433623" y="5892084"/>
              <a:ext cx="24765" cy="17145"/>
            </a:xfrm>
            <a:custGeom>
              <a:avLst/>
              <a:gdLst/>
              <a:ahLst/>
              <a:cxnLst/>
              <a:rect l="l" t="t" r="r" b="b"/>
              <a:pathLst>
                <a:path w="24764" h="17145">
                  <a:moveTo>
                    <a:pt x="10566" y="292"/>
                  </a:moveTo>
                  <a:lnTo>
                    <a:pt x="5930" y="368"/>
                  </a:lnTo>
                  <a:lnTo>
                    <a:pt x="3505" y="1866"/>
                  </a:lnTo>
                  <a:lnTo>
                    <a:pt x="0" y="7975"/>
                  </a:lnTo>
                  <a:lnTo>
                    <a:pt x="825" y="13131"/>
                  </a:lnTo>
                  <a:lnTo>
                    <a:pt x="2578" y="17030"/>
                  </a:lnTo>
                  <a:lnTo>
                    <a:pt x="2476" y="15875"/>
                  </a:lnTo>
                  <a:lnTo>
                    <a:pt x="4177" y="10640"/>
                  </a:lnTo>
                  <a:lnTo>
                    <a:pt x="8828" y="6332"/>
                  </a:lnTo>
                  <a:lnTo>
                    <a:pt x="15747" y="3360"/>
                  </a:lnTo>
                  <a:lnTo>
                    <a:pt x="24257" y="2133"/>
                  </a:lnTo>
                  <a:lnTo>
                    <a:pt x="23759" y="1676"/>
                  </a:lnTo>
                  <a:lnTo>
                    <a:pt x="12441" y="1663"/>
                  </a:lnTo>
                  <a:lnTo>
                    <a:pt x="10566" y="292"/>
                  </a:lnTo>
                  <a:close/>
                </a:path>
                <a:path w="24764" h="17145">
                  <a:moveTo>
                    <a:pt x="17208" y="0"/>
                  </a:moveTo>
                  <a:lnTo>
                    <a:pt x="14909" y="1663"/>
                  </a:lnTo>
                  <a:lnTo>
                    <a:pt x="13690" y="1676"/>
                  </a:lnTo>
                  <a:lnTo>
                    <a:pt x="23759" y="1676"/>
                  </a:lnTo>
                  <a:lnTo>
                    <a:pt x="22529" y="546"/>
                  </a:lnTo>
                  <a:lnTo>
                    <a:pt x="20459" y="279"/>
                  </a:lnTo>
                  <a:lnTo>
                    <a:pt x="19621" y="241"/>
                  </a:lnTo>
                  <a:lnTo>
                    <a:pt x="17208" y="0"/>
                  </a:lnTo>
                  <a:close/>
                </a:path>
              </a:pathLst>
            </a:custGeom>
            <a:solidFill>
              <a:srgbClr val="2B2C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7446962" y="5884833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19">
                  <a:moveTo>
                    <a:pt x="6330" y="0"/>
                  </a:moveTo>
                  <a:lnTo>
                    <a:pt x="0" y="6261"/>
                  </a:lnTo>
                  <a:lnTo>
                    <a:pt x="120" y="7150"/>
                  </a:lnTo>
                  <a:lnTo>
                    <a:pt x="1860" y="7289"/>
                  </a:lnTo>
                  <a:lnTo>
                    <a:pt x="3638" y="6261"/>
                  </a:lnTo>
                  <a:lnTo>
                    <a:pt x="5797" y="3644"/>
                  </a:lnTo>
                  <a:lnTo>
                    <a:pt x="6534" y="1816"/>
                  </a:lnTo>
                  <a:lnTo>
                    <a:pt x="6330" y="0"/>
                  </a:lnTo>
                  <a:close/>
                </a:path>
              </a:pathLst>
            </a:custGeom>
            <a:solidFill>
              <a:srgbClr val="2B2C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7436200" y="5894223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1678" y="0"/>
                  </a:moveTo>
                  <a:lnTo>
                    <a:pt x="0" y="14897"/>
                  </a:lnTo>
                  <a:lnTo>
                    <a:pt x="469" y="15938"/>
                  </a:lnTo>
                  <a:lnTo>
                    <a:pt x="1003" y="16903"/>
                  </a:lnTo>
                  <a:lnTo>
                    <a:pt x="2907" y="19646"/>
                  </a:lnTo>
                  <a:lnTo>
                    <a:pt x="4419" y="21704"/>
                  </a:lnTo>
                  <a:lnTo>
                    <a:pt x="8440" y="21539"/>
                  </a:lnTo>
                  <a:lnTo>
                    <a:pt x="9169" y="20358"/>
                  </a:lnTo>
                  <a:lnTo>
                    <a:pt x="19624" y="20345"/>
                  </a:lnTo>
                  <a:lnTo>
                    <a:pt x="22898" y="15570"/>
                  </a:lnTo>
                  <a:lnTo>
                    <a:pt x="23545" y="13347"/>
                  </a:lnTo>
                  <a:lnTo>
                    <a:pt x="19431" y="11772"/>
                  </a:lnTo>
                  <a:lnTo>
                    <a:pt x="19329" y="3149"/>
                  </a:lnTo>
                  <a:lnTo>
                    <a:pt x="22720" y="1168"/>
                  </a:lnTo>
                  <a:lnTo>
                    <a:pt x="22402" y="698"/>
                  </a:lnTo>
                  <a:lnTo>
                    <a:pt x="22047" y="330"/>
                  </a:lnTo>
                  <a:lnTo>
                    <a:pt x="21678" y="0"/>
                  </a:lnTo>
                  <a:close/>
                </a:path>
                <a:path w="24129" h="22225">
                  <a:moveTo>
                    <a:pt x="19624" y="20345"/>
                  </a:moveTo>
                  <a:lnTo>
                    <a:pt x="13919" y="20345"/>
                  </a:lnTo>
                  <a:lnTo>
                    <a:pt x="14579" y="21615"/>
                  </a:lnTo>
                  <a:lnTo>
                    <a:pt x="18783" y="21539"/>
                  </a:lnTo>
                  <a:lnTo>
                    <a:pt x="19624" y="20345"/>
                  </a:lnTo>
                  <a:close/>
                </a:path>
              </a:pathLst>
            </a:custGeom>
            <a:solidFill>
              <a:srgbClr val="0A0C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 txBox="1"/>
            <p:nvPr/>
          </p:nvSpPr>
          <p:spPr>
            <a:xfrm>
              <a:off x="7189217" y="5579395"/>
              <a:ext cx="516255" cy="21570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7310" marR="30480" indent="-29845">
                <a:lnSpc>
                  <a:spcPct val="119000"/>
                </a:lnSpc>
                <a:spcBef>
                  <a:spcPts val="100"/>
                </a:spcBef>
              </a:pPr>
              <a:r>
                <a:rPr sz="900" b="1" dirty="0">
                  <a:solidFill>
                    <a:srgbClr val="4CB748"/>
                  </a:solidFill>
                  <a:latin typeface="Myriad Pro"/>
                  <a:cs typeface="Myriad Pro"/>
                </a:rPr>
                <a:t>Room</a:t>
              </a:r>
              <a:r>
                <a:rPr sz="900" b="1" spc="-65" dirty="0">
                  <a:solidFill>
                    <a:srgbClr val="4CB748"/>
                  </a:solidFill>
                  <a:latin typeface="Myriad Pro"/>
                  <a:cs typeface="Myriad Pro"/>
                </a:rPr>
                <a:t> </a:t>
              </a:r>
              <a:r>
                <a:rPr sz="900" b="1" dirty="0">
                  <a:solidFill>
                    <a:srgbClr val="4CB748"/>
                  </a:solidFill>
                  <a:latin typeface="Myriad Pro"/>
                  <a:cs typeface="Myriad Pro"/>
                </a:rPr>
                <a:t>Booked  Successfully</a:t>
              </a:r>
              <a:endParaRPr sz="900" dirty="0">
                <a:latin typeface="Myriad Pro"/>
                <a:cs typeface="Myriad Pro"/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9645188" y="5837484"/>
              <a:ext cx="230568" cy="22936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8742562" y="5530908"/>
              <a:ext cx="143510" cy="388620"/>
            </a:xfrm>
            <a:custGeom>
              <a:avLst/>
              <a:gdLst/>
              <a:ahLst/>
              <a:cxnLst/>
              <a:rect l="l" t="t" r="r" b="b"/>
              <a:pathLst>
                <a:path w="143510" h="388620">
                  <a:moveTo>
                    <a:pt x="143306" y="0"/>
                  </a:moveTo>
                  <a:lnTo>
                    <a:pt x="1168" y="70929"/>
                  </a:lnTo>
                  <a:lnTo>
                    <a:pt x="0" y="388556"/>
                  </a:lnTo>
                  <a:lnTo>
                    <a:pt x="142506" y="315112"/>
                  </a:lnTo>
                  <a:lnTo>
                    <a:pt x="143306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8744638" y="5531416"/>
              <a:ext cx="364490" cy="184150"/>
            </a:xfrm>
            <a:custGeom>
              <a:avLst/>
              <a:gdLst/>
              <a:ahLst/>
              <a:cxnLst/>
              <a:rect l="l" t="t" r="r" b="b"/>
              <a:pathLst>
                <a:path w="364489" h="184150">
                  <a:moveTo>
                    <a:pt x="141655" y="0"/>
                  </a:moveTo>
                  <a:lnTo>
                    <a:pt x="0" y="71056"/>
                  </a:lnTo>
                  <a:lnTo>
                    <a:pt x="221907" y="183692"/>
                  </a:lnTo>
                  <a:lnTo>
                    <a:pt x="364045" y="112763"/>
                  </a:lnTo>
                  <a:lnTo>
                    <a:pt x="14165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8742567" y="5846196"/>
              <a:ext cx="366395" cy="186690"/>
            </a:xfrm>
            <a:custGeom>
              <a:avLst/>
              <a:gdLst/>
              <a:ahLst/>
              <a:cxnLst/>
              <a:rect l="l" t="t" r="r" b="b"/>
              <a:pathLst>
                <a:path w="366395" h="186689">
                  <a:moveTo>
                    <a:pt x="142671" y="0"/>
                  </a:moveTo>
                  <a:lnTo>
                    <a:pt x="0" y="73266"/>
                  </a:lnTo>
                  <a:lnTo>
                    <a:pt x="222808" y="186537"/>
                  </a:lnTo>
                  <a:lnTo>
                    <a:pt x="366077" y="113271"/>
                  </a:lnTo>
                  <a:lnTo>
                    <a:pt x="142671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8965377" y="5644182"/>
              <a:ext cx="143510" cy="388620"/>
            </a:xfrm>
            <a:custGeom>
              <a:avLst/>
              <a:gdLst/>
              <a:ahLst/>
              <a:cxnLst/>
              <a:rect l="l" t="t" r="r" b="b"/>
              <a:pathLst>
                <a:path w="143510" h="388620">
                  <a:moveTo>
                    <a:pt x="143306" y="0"/>
                  </a:moveTo>
                  <a:lnTo>
                    <a:pt x="1168" y="70929"/>
                  </a:lnTo>
                  <a:lnTo>
                    <a:pt x="0" y="388556"/>
                  </a:lnTo>
                  <a:lnTo>
                    <a:pt x="142506" y="315112"/>
                  </a:lnTo>
                  <a:lnTo>
                    <a:pt x="143306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8844154" y="5562291"/>
              <a:ext cx="181618" cy="92821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8728596" y="5608452"/>
              <a:ext cx="224790" cy="431165"/>
            </a:xfrm>
            <a:custGeom>
              <a:avLst/>
              <a:gdLst/>
              <a:ahLst/>
              <a:cxnLst/>
              <a:rect l="l" t="t" r="r" b="b"/>
              <a:pathLst>
                <a:path w="224789" h="431164">
                  <a:moveTo>
                    <a:pt x="1358" y="0"/>
                  </a:moveTo>
                  <a:lnTo>
                    <a:pt x="0" y="318160"/>
                  </a:lnTo>
                  <a:lnTo>
                    <a:pt x="222885" y="431076"/>
                  </a:lnTo>
                  <a:lnTo>
                    <a:pt x="224256" y="113042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C2C0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8728308" y="5609251"/>
              <a:ext cx="224790" cy="431800"/>
            </a:xfrm>
            <a:custGeom>
              <a:avLst/>
              <a:gdLst/>
              <a:ahLst/>
              <a:cxnLst/>
              <a:rect l="l" t="t" r="r" b="b"/>
              <a:pathLst>
                <a:path w="224789" h="431800">
                  <a:moveTo>
                    <a:pt x="70091" y="34594"/>
                  </a:moveTo>
                  <a:lnTo>
                    <a:pt x="25615" y="34594"/>
                  </a:lnTo>
                  <a:lnTo>
                    <a:pt x="202463" y="122732"/>
                  </a:lnTo>
                  <a:lnTo>
                    <a:pt x="201345" y="420814"/>
                  </a:lnTo>
                  <a:lnTo>
                    <a:pt x="223367" y="431215"/>
                  </a:lnTo>
                  <a:lnTo>
                    <a:pt x="224383" y="112788"/>
                  </a:lnTo>
                  <a:lnTo>
                    <a:pt x="70091" y="34594"/>
                  </a:lnTo>
                  <a:close/>
                </a:path>
                <a:path w="224789" h="431800">
                  <a:moveTo>
                    <a:pt x="1828" y="0"/>
                  </a:moveTo>
                  <a:lnTo>
                    <a:pt x="0" y="318122"/>
                  </a:lnTo>
                  <a:lnTo>
                    <a:pt x="24498" y="330123"/>
                  </a:lnTo>
                  <a:lnTo>
                    <a:pt x="25615" y="34594"/>
                  </a:lnTo>
                  <a:lnTo>
                    <a:pt x="70091" y="34594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E7E4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8758828" y="5643885"/>
              <a:ext cx="0" cy="295910"/>
            </a:xfrm>
            <a:custGeom>
              <a:avLst/>
              <a:gdLst/>
              <a:ahLst/>
              <a:cxnLst/>
              <a:rect l="l" t="t" r="r" b="b"/>
              <a:pathLst>
                <a:path h="295910">
                  <a:moveTo>
                    <a:pt x="0" y="0"/>
                  </a:moveTo>
                  <a:lnTo>
                    <a:pt x="0" y="295490"/>
                  </a:lnTo>
                </a:path>
              </a:pathLst>
            </a:custGeom>
            <a:ln w="12039">
              <a:solidFill>
                <a:srgbClr val="999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8854637" y="5693332"/>
              <a:ext cx="0" cy="295910"/>
            </a:xfrm>
            <a:custGeom>
              <a:avLst/>
              <a:gdLst/>
              <a:ahLst/>
              <a:cxnLst/>
              <a:rect l="l" t="t" r="r" b="b"/>
              <a:pathLst>
                <a:path h="295910">
                  <a:moveTo>
                    <a:pt x="0" y="0"/>
                  </a:moveTo>
                  <a:lnTo>
                    <a:pt x="0" y="295630"/>
                  </a:lnTo>
                </a:path>
              </a:pathLst>
            </a:custGeom>
            <a:ln w="5422">
              <a:solidFill>
                <a:srgbClr val="999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8752804" y="5936904"/>
              <a:ext cx="177165" cy="92710"/>
            </a:xfrm>
            <a:custGeom>
              <a:avLst/>
              <a:gdLst/>
              <a:ahLst/>
              <a:cxnLst/>
              <a:rect l="l" t="t" r="r" b="b"/>
              <a:pathLst>
                <a:path w="177164" h="92710">
                  <a:moveTo>
                    <a:pt x="10731" y="0"/>
                  </a:moveTo>
                  <a:lnTo>
                    <a:pt x="0" y="2476"/>
                  </a:lnTo>
                  <a:lnTo>
                    <a:pt x="176657" y="92481"/>
                  </a:lnTo>
                  <a:lnTo>
                    <a:pt x="176872" y="83286"/>
                  </a:lnTo>
                  <a:lnTo>
                    <a:pt x="10731" y="0"/>
                  </a:lnTo>
                  <a:close/>
                </a:path>
              </a:pathLst>
            </a:custGeom>
            <a:solidFill>
              <a:srgbClr val="D5D4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8729948" y="5601737"/>
              <a:ext cx="238125" cy="120014"/>
            </a:xfrm>
            <a:custGeom>
              <a:avLst/>
              <a:gdLst/>
              <a:ahLst/>
              <a:cxnLst/>
              <a:rect l="l" t="t" r="r" b="b"/>
              <a:pathLst>
                <a:path w="238125" h="120014">
                  <a:moveTo>
                    <a:pt x="13474" y="0"/>
                  </a:moveTo>
                  <a:lnTo>
                    <a:pt x="0" y="6705"/>
                  </a:lnTo>
                  <a:lnTo>
                    <a:pt x="222859" y="119811"/>
                  </a:lnTo>
                  <a:lnTo>
                    <a:pt x="237820" y="113753"/>
                  </a:lnTo>
                  <a:lnTo>
                    <a:pt x="13474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8959753" y="5715499"/>
              <a:ext cx="0" cy="325120"/>
            </a:xfrm>
            <a:custGeom>
              <a:avLst/>
              <a:gdLst/>
              <a:ahLst/>
              <a:cxnLst/>
              <a:rect l="l" t="t" r="r" b="b"/>
              <a:pathLst>
                <a:path h="325120">
                  <a:moveTo>
                    <a:pt x="0" y="0"/>
                  </a:moveTo>
                  <a:lnTo>
                    <a:pt x="0" y="324967"/>
                  </a:lnTo>
                </a:path>
              </a:pathLst>
            </a:custGeom>
            <a:ln w="16014">
              <a:solidFill>
                <a:srgbClr val="72727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8909901" y="5436773"/>
              <a:ext cx="0" cy="118745"/>
            </a:xfrm>
            <a:custGeom>
              <a:avLst/>
              <a:gdLst/>
              <a:ahLst/>
              <a:cxnLst/>
              <a:rect l="l" t="t" r="r" b="b"/>
              <a:pathLst>
                <a:path h="118744">
                  <a:moveTo>
                    <a:pt x="0" y="118325"/>
                  </a:moveTo>
                  <a:lnTo>
                    <a:pt x="0" y="0"/>
                  </a:lnTo>
                </a:path>
              </a:pathLst>
            </a:custGeom>
            <a:ln w="5816">
              <a:solidFill>
                <a:srgbClr val="9C9C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056827" y="5516814"/>
              <a:ext cx="0" cy="118745"/>
            </a:xfrm>
            <a:custGeom>
              <a:avLst/>
              <a:gdLst/>
              <a:ahLst/>
              <a:cxnLst/>
              <a:rect l="l" t="t" r="r" b="b"/>
              <a:pathLst>
                <a:path h="118744">
                  <a:moveTo>
                    <a:pt x="0" y="118325"/>
                  </a:moveTo>
                  <a:lnTo>
                    <a:pt x="0" y="0"/>
                  </a:lnTo>
                </a:path>
              </a:pathLst>
            </a:custGeom>
            <a:ln w="5816">
              <a:solidFill>
                <a:srgbClr val="9C9C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8192455" y="5542661"/>
              <a:ext cx="261620" cy="472440"/>
            </a:xfrm>
            <a:custGeom>
              <a:avLst/>
              <a:gdLst/>
              <a:ahLst/>
              <a:cxnLst/>
              <a:rect l="l" t="t" r="r" b="b"/>
              <a:pathLst>
                <a:path w="261620" h="472439">
                  <a:moveTo>
                    <a:pt x="261069" y="0"/>
                  </a:moveTo>
                  <a:lnTo>
                    <a:pt x="135" y="122796"/>
                  </a:lnTo>
                  <a:lnTo>
                    <a:pt x="0" y="402544"/>
                  </a:lnTo>
                  <a:lnTo>
                    <a:pt x="10448" y="412993"/>
                  </a:lnTo>
                  <a:lnTo>
                    <a:pt x="45377" y="437685"/>
                  </a:lnTo>
                  <a:lnTo>
                    <a:pt x="84365" y="456197"/>
                  </a:lnTo>
                  <a:lnTo>
                    <a:pt x="126705" y="467823"/>
                  </a:lnTo>
                  <a:lnTo>
                    <a:pt x="171689" y="471855"/>
                  </a:lnTo>
                  <a:lnTo>
                    <a:pt x="216674" y="467823"/>
                  </a:lnTo>
                  <a:lnTo>
                    <a:pt x="259012" y="456197"/>
                  </a:lnTo>
                  <a:lnTo>
                    <a:pt x="260858" y="455321"/>
                  </a:lnTo>
                  <a:lnTo>
                    <a:pt x="2610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8192298" y="5542661"/>
              <a:ext cx="261620" cy="472440"/>
            </a:xfrm>
            <a:custGeom>
              <a:avLst/>
              <a:gdLst/>
              <a:ahLst/>
              <a:cxnLst/>
              <a:rect l="l" t="t" r="r" b="b"/>
              <a:pathLst>
                <a:path w="261620" h="472439">
                  <a:moveTo>
                    <a:pt x="261226" y="0"/>
                  </a:moveTo>
                  <a:lnTo>
                    <a:pt x="0" y="121475"/>
                  </a:lnTo>
                  <a:lnTo>
                    <a:pt x="0" y="402388"/>
                  </a:lnTo>
                  <a:lnTo>
                    <a:pt x="45533" y="437685"/>
                  </a:lnTo>
                  <a:lnTo>
                    <a:pt x="84521" y="456197"/>
                  </a:lnTo>
                  <a:lnTo>
                    <a:pt x="126861" y="467823"/>
                  </a:lnTo>
                  <a:lnTo>
                    <a:pt x="171846" y="471855"/>
                  </a:lnTo>
                  <a:lnTo>
                    <a:pt x="216830" y="467823"/>
                  </a:lnTo>
                  <a:lnTo>
                    <a:pt x="259169" y="456197"/>
                  </a:lnTo>
                  <a:lnTo>
                    <a:pt x="261014" y="455321"/>
                  </a:lnTo>
                  <a:lnTo>
                    <a:pt x="261226" y="0"/>
                  </a:lnTo>
                  <a:close/>
                </a:path>
              </a:pathLst>
            </a:custGeom>
            <a:solidFill>
              <a:srgbClr val="C2C0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8316852" y="6001068"/>
              <a:ext cx="30480" cy="12065"/>
            </a:xfrm>
            <a:custGeom>
              <a:avLst/>
              <a:gdLst/>
              <a:ahLst/>
              <a:cxnLst/>
              <a:rect l="l" t="t" r="r" b="b"/>
              <a:pathLst>
                <a:path w="30479" h="12064">
                  <a:moveTo>
                    <a:pt x="17517" y="0"/>
                  </a:moveTo>
                  <a:lnTo>
                    <a:pt x="9115" y="2047"/>
                  </a:lnTo>
                  <a:lnTo>
                    <a:pt x="711" y="7909"/>
                  </a:lnTo>
                  <a:lnTo>
                    <a:pt x="0" y="8782"/>
                  </a:lnTo>
                  <a:lnTo>
                    <a:pt x="2308" y="9416"/>
                  </a:lnTo>
                  <a:lnTo>
                    <a:pt x="29846" y="11884"/>
                  </a:lnTo>
                  <a:lnTo>
                    <a:pt x="28993" y="7510"/>
                  </a:lnTo>
                  <a:lnTo>
                    <a:pt x="24374" y="1973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8370279" y="5970049"/>
              <a:ext cx="43180" cy="43815"/>
            </a:xfrm>
            <a:custGeom>
              <a:avLst/>
              <a:gdLst/>
              <a:ahLst/>
              <a:cxnLst/>
              <a:rect l="l" t="t" r="r" b="b"/>
              <a:pathLst>
                <a:path w="43179" h="4381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435" y="43789"/>
                  </a:lnTo>
                  <a:lnTo>
                    <a:pt x="33040" y="40956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8246752" y="5970623"/>
              <a:ext cx="34925" cy="29209"/>
            </a:xfrm>
            <a:custGeom>
              <a:avLst/>
              <a:gdLst/>
              <a:ahLst/>
              <a:cxnLst/>
              <a:rect l="l" t="t" r="r" b="b"/>
              <a:pathLst>
                <a:path w="34925" h="29210">
                  <a:moveTo>
                    <a:pt x="21734" y="0"/>
                  </a:moveTo>
                  <a:lnTo>
                    <a:pt x="13331" y="2047"/>
                  </a:lnTo>
                  <a:lnTo>
                    <a:pt x="4927" y="7909"/>
                  </a:lnTo>
                  <a:lnTo>
                    <a:pt x="0" y="13958"/>
                  </a:lnTo>
                  <a:lnTo>
                    <a:pt x="30068" y="28236"/>
                  </a:lnTo>
                  <a:lnTo>
                    <a:pt x="32081" y="28788"/>
                  </a:lnTo>
                  <a:lnTo>
                    <a:pt x="33200" y="26398"/>
                  </a:lnTo>
                  <a:lnTo>
                    <a:pt x="34896" y="16157"/>
                  </a:lnTo>
                  <a:lnTo>
                    <a:pt x="33209" y="7510"/>
                  </a:lnTo>
                  <a:lnTo>
                    <a:pt x="28590" y="1973"/>
                  </a:lnTo>
                  <a:lnTo>
                    <a:pt x="2173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8304395" y="5939604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8238511" y="5909160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8238541" y="5847694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8238570" y="5786230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8238600" y="5724764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8238629" y="5663300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9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8304424" y="5878140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8304454" y="5816676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8304483" y="5755211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9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8304513" y="5693746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9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8304542" y="5632282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8370337" y="5847121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8370367" y="5785656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9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8370397" y="5724193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8370426" y="5662726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9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8370455" y="5601263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8370308" y="5908584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 txBox="1"/>
            <p:nvPr/>
          </p:nvSpPr>
          <p:spPr>
            <a:xfrm rot="20100000">
              <a:off x="8226280" y="5642554"/>
              <a:ext cx="186691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24 25</a:t>
              </a:r>
              <a:r>
                <a:rPr sz="250" b="1" spc="1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26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17" name="object 217"/>
            <p:cNvSpPr txBox="1"/>
            <p:nvPr/>
          </p:nvSpPr>
          <p:spPr>
            <a:xfrm rot="20100000">
              <a:off x="8226811" y="5703950"/>
              <a:ext cx="186066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21 </a:t>
              </a: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22</a:t>
              </a:r>
              <a:r>
                <a:rPr sz="250" b="1" spc="5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23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18" name="object 218"/>
            <p:cNvSpPr txBox="1"/>
            <p:nvPr/>
          </p:nvSpPr>
          <p:spPr>
            <a:xfrm rot="20100000">
              <a:off x="8226855" y="5765551"/>
              <a:ext cx="185442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19 </a:t>
              </a: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20 </a:t>
              </a: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21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19" name="object 219"/>
            <p:cNvSpPr txBox="1"/>
            <p:nvPr/>
          </p:nvSpPr>
          <p:spPr>
            <a:xfrm rot="20100000">
              <a:off x="8226831" y="5826951"/>
              <a:ext cx="185442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16 17</a:t>
              </a:r>
              <a:r>
                <a:rPr sz="250" b="1" spc="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18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20" name="object 220"/>
            <p:cNvSpPr txBox="1"/>
            <p:nvPr/>
          </p:nvSpPr>
          <p:spPr>
            <a:xfrm rot="20100000">
              <a:off x="8226964" y="5888448"/>
              <a:ext cx="185442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13 14</a:t>
              </a:r>
              <a:r>
                <a:rPr sz="250" b="1" spc="2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15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21" name="object 221"/>
            <p:cNvSpPr txBox="1"/>
            <p:nvPr/>
          </p:nvSpPr>
          <p:spPr>
            <a:xfrm rot="20100000">
              <a:off x="8243381" y="5946198"/>
              <a:ext cx="168001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0 </a:t>
              </a:r>
              <a:r>
                <a:rPr sz="250" b="1" spc="-5" dirty="0">
                  <a:solidFill>
                    <a:srgbClr val="FFFFFF"/>
                  </a:solidFill>
                  <a:latin typeface="Myriad Pro"/>
                  <a:cs typeface="Myriad Pro"/>
                </a:rPr>
                <a:t>11</a:t>
              </a:r>
              <a:r>
                <a:rPr sz="250" b="1" spc="2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12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22" name="object 222"/>
            <p:cNvSpPr txBox="1"/>
            <p:nvPr/>
          </p:nvSpPr>
          <p:spPr>
            <a:xfrm rot="20100000">
              <a:off x="8365702" y="5980357"/>
              <a:ext cx="39226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9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8158471" y="5542504"/>
              <a:ext cx="295275" cy="121920"/>
            </a:xfrm>
            <a:custGeom>
              <a:avLst/>
              <a:gdLst/>
              <a:ahLst/>
              <a:cxnLst/>
              <a:rect l="l" t="t" r="r" b="b"/>
              <a:pathLst>
                <a:path w="295275" h="121919">
                  <a:moveTo>
                    <a:pt x="254876" y="0"/>
                  </a:moveTo>
                  <a:lnTo>
                    <a:pt x="0" y="121627"/>
                  </a:lnTo>
                  <a:lnTo>
                    <a:pt x="33832" y="121627"/>
                  </a:lnTo>
                  <a:lnTo>
                    <a:pt x="295059" y="152"/>
                  </a:lnTo>
                  <a:lnTo>
                    <a:pt x="254876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8158468" y="5664124"/>
              <a:ext cx="34290" cy="281305"/>
            </a:xfrm>
            <a:custGeom>
              <a:avLst/>
              <a:gdLst/>
              <a:ahLst/>
              <a:cxnLst/>
              <a:rect l="l" t="t" r="r" b="b"/>
              <a:pathLst>
                <a:path w="34289" h="281304">
                  <a:moveTo>
                    <a:pt x="33832" y="0"/>
                  </a:moveTo>
                  <a:lnTo>
                    <a:pt x="0" y="0"/>
                  </a:lnTo>
                  <a:lnTo>
                    <a:pt x="0" y="241176"/>
                  </a:lnTo>
                  <a:lnTo>
                    <a:pt x="14271" y="261366"/>
                  </a:lnTo>
                  <a:lnTo>
                    <a:pt x="33832" y="280928"/>
                  </a:lnTo>
                  <a:lnTo>
                    <a:pt x="33832" y="0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9243493" y="5516054"/>
              <a:ext cx="496392" cy="49639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9036532" y="5837484"/>
              <a:ext cx="230568" cy="229369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8403395" y="5837484"/>
              <a:ext cx="230568" cy="229369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7849249" y="5700217"/>
              <a:ext cx="189230" cy="0"/>
            </a:xfrm>
            <a:custGeom>
              <a:avLst/>
              <a:gdLst/>
              <a:ahLst/>
              <a:cxnLst/>
              <a:rect l="l" t="t" r="r" b="b"/>
              <a:pathLst>
                <a:path w="189229">
                  <a:moveTo>
                    <a:pt x="0" y="0"/>
                  </a:moveTo>
                  <a:lnTo>
                    <a:pt x="188734" y="0"/>
                  </a:lnTo>
                </a:path>
              </a:pathLst>
            </a:custGeom>
            <a:ln w="51409">
              <a:solidFill>
                <a:srgbClr val="4C4A4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7849249" y="5790082"/>
              <a:ext cx="189230" cy="0"/>
            </a:xfrm>
            <a:custGeom>
              <a:avLst/>
              <a:gdLst/>
              <a:ahLst/>
              <a:cxnLst/>
              <a:rect l="l" t="t" r="r" b="b"/>
              <a:pathLst>
                <a:path w="189229">
                  <a:moveTo>
                    <a:pt x="0" y="0"/>
                  </a:moveTo>
                  <a:lnTo>
                    <a:pt x="188734" y="0"/>
                  </a:lnTo>
                </a:path>
              </a:pathLst>
            </a:custGeom>
            <a:ln w="51409">
              <a:solidFill>
                <a:srgbClr val="4C4A4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7712051" y="6986272"/>
              <a:ext cx="24765" cy="17145"/>
            </a:xfrm>
            <a:custGeom>
              <a:avLst/>
              <a:gdLst/>
              <a:ahLst/>
              <a:cxnLst/>
              <a:rect l="l" t="t" r="r" b="b"/>
              <a:pathLst>
                <a:path w="24764" h="17145">
                  <a:moveTo>
                    <a:pt x="10566" y="292"/>
                  </a:moveTo>
                  <a:lnTo>
                    <a:pt x="5930" y="368"/>
                  </a:lnTo>
                  <a:lnTo>
                    <a:pt x="3505" y="1866"/>
                  </a:lnTo>
                  <a:lnTo>
                    <a:pt x="0" y="7975"/>
                  </a:lnTo>
                  <a:lnTo>
                    <a:pt x="825" y="13131"/>
                  </a:lnTo>
                  <a:lnTo>
                    <a:pt x="2578" y="17030"/>
                  </a:lnTo>
                  <a:lnTo>
                    <a:pt x="2476" y="15875"/>
                  </a:lnTo>
                  <a:lnTo>
                    <a:pt x="4177" y="10640"/>
                  </a:lnTo>
                  <a:lnTo>
                    <a:pt x="8828" y="6332"/>
                  </a:lnTo>
                  <a:lnTo>
                    <a:pt x="15747" y="3360"/>
                  </a:lnTo>
                  <a:lnTo>
                    <a:pt x="24257" y="2133"/>
                  </a:lnTo>
                  <a:lnTo>
                    <a:pt x="23759" y="1676"/>
                  </a:lnTo>
                  <a:lnTo>
                    <a:pt x="12458" y="1676"/>
                  </a:lnTo>
                  <a:lnTo>
                    <a:pt x="10566" y="292"/>
                  </a:lnTo>
                  <a:close/>
                </a:path>
                <a:path w="24764" h="17145">
                  <a:moveTo>
                    <a:pt x="17208" y="0"/>
                  </a:moveTo>
                  <a:lnTo>
                    <a:pt x="14909" y="1676"/>
                  </a:lnTo>
                  <a:lnTo>
                    <a:pt x="23759" y="1676"/>
                  </a:lnTo>
                  <a:lnTo>
                    <a:pt x="22529" y="546"/>
                  </a:lnTo>
                  <a:lnTo>
                    <a:pt x="20459" y="279"/>
                  </a:lnTo>
                  <a:lnTo>
                    <a:pt x="19621" y="241"/>
                  </a:lnTo>
                  <a:lnTo>
                    <a:pt x="17208" y="0"/>
                  </a:lnTo>
                  <a:close/>
                </a:path>
              </a:pathLst>
            </a:custGeom>
            <a:solidFill>
              <a:srgbClr val="2B2C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7725389" y="6979022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20">
                  <a:moveTo>
                    <a:pt x="6330" y="0"/>
                  </a:moveTo>
                  <a:lnTo>
                    <a:pt x="0" y="6261"/>
                  </a:lnTo>
                  <a:lnTo>
                    <a:pt x="120" y="7150"/>
                  </a:lnTo>
                  <a:lnTo>
                    <a:pt x="1860" y="7289"/>
                  </a:lnTo>
                  <a:lnTo>
                    <a:pt x="3638" y="6261"/>
                  </a:lnTo>
                  <a:lnTo>
                    <a:pt x="5797" y="3644"/>
                  </a:lnTo>
                  <a:lnTo>
                    <a:pt x="6534" y="1816"/>
                  </a:lnTo>
                  <a:lnTo>
                    <a:pt x="6330" y="0"/>
                  </a:lnTo>
                  <a:close/>
                </a:path>
              </a:pathLst>
            </a:custGeom>
            <a:solidFill>
              <a:srgbClr val="2B2C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7714627" y="698840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1678" y="0"/>
                  </a:moveTo>
                  <a:lnTo>
                    <a:pt x="0" y="14909"/>
                  </a:lnTo>
                  <a:lnTo>
                    <a:pt x="469" y="15951"/>
                  </a:lnTo>
                  <a:lnTo>
                    <a:pt x="1003" y="16916"/>
                  </a:lnTo>
                  <a:lnTo>
                    <a:pt x="2907" y="19659"/>
                  </a:lnTo>
                  <a:lnTo>
                    <a:pt x="4419" y="21717"/>
                  </a:lnTo>
                  <a:lnTo>
                    <a:pt x="8440" y="21551"/>
                  </a:lnTo>
                  <a:lnTo>
                    <a:pt x="9169" y="20370"/>
                  </a:lnTo>
                  <a:lnTo>
                    <a:pt x="19624" y="20358"/>
                  </a:lnTo>
                  <a:lnTo>
                    <a:pt x="22898" y="15582"/>
                  </a:lnTo>
                  <a:lnTo>
                    <a:pt x="23545" y="13360"/>
                  </a:lnTo>
                  <a:lnTo>
                    <a:pt x="19431" y="11785"/>
                  </a:lnTo>
                  <a:lnTo>
                    <a:pt x="19329" y="3162"/>
                  </a:lnTo>
                  <a:lnTo>
                    <a:pt x="22720" y="1181"/>
                  </a:lnTo>
                  <a:lnTo>
                    <a:pt x="22402" y="711"/>
                  </a:lnTo>
                  <a:lnTo>
                    <a:pt x="22047" y="342"/>
                  </a:lnTo>
                  <a:lnTo>
                    <a:pt x="21678" y="0"/>
                  </a:lnTo>
                  <a:close/>
                </a:path>
                <a:path w="24129" h="22225">
                  <a:moveTo>
                    <a:pt x="19624" y="20358"/>
                  </a:moveTo>
                  <a:lnTo>
                    <a:pt x="13919" y="20358"/>
                  </a:lnTo>
                  <a:lnTo>
                    <a:pt x="14592" y="21628"/>
                  </a:lnTo>
                  <a:lnTo>
                    <a:pt x="18783" y="21551"/>
                  </a:lnTo>
                  <a:lnTo>
                    <a:pt x="19624" y="20358"/>
                  </a:lnTo>
                  <a:close/>
                </a:path>
              </a:pathLst>
            </a:custGeom>
            <a:solidFill>
              <a:srgbClr val="0A0C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7680800" y="6367519"/>
              <a:ext cx="3110865" cy="1278890"/>
            </a:xfrm>
            <a:custGeom>
              <a:avLst/>
              <a:gdLst/>
              <a:ahLst/>
              <a:cxnLst/>
              <a:rect l="l" t="t" r="r" b="b"/>
              <a:pathLst>
                <a:path w="3110865" h="1278889">
                  <a:moveTo>
                    <a:pt x="2819361" y="0"/>
                  </a:moveTo>
                  <a:lnTo>
                    <a:pt x="290918" y="18364"/>
                  </a:lnTo>
                  <a:lnTo>
                    <a:pt x="243891" y="22261"/>
                  </a:lnTo>
                  <a:lnTo>
                    <a:pt x="199220" y="33536"/>
                  </a:lnTo>
                  <a:lnTo>
                    <a:pt x="157517" y="51568"/>
                  </a:lnTo>
                  <a:lnTo>
                    <a:pt x="119392" y="75735"/>
                  </a:lnTo>
                  <a:lnTo>
                    <a:pt x="85456" y="105414"/>
                  </a:lnTo>
                  <a:lnTo>
                    <a:pt x="56321" y="139983"/>
                  </a:lnTo>
                  <a:lnTo>
                    <a:pt x="32597" y="178821"/>
                  </a:lnTo>
                  <a:lnTo>
                    <a:pt x="14894" y="221304"/>
                  </a:lnTo>
                  <a:lnTo>
                    <a:pt x="3825" y="266810"/>
                  </a:lnTo>
                  <a:lnTo>
                    <a:pt x="0" y="314718"/>
                  </a:lnTo>
                  <a:lnTo>
                    <a:pt x="0" y="540931"/>
                  </a:lnTo>
                  <a:lnTo>
                    <a:pt x="3714" y="588136"/>
                  </a:lnTo>
                  <a:lnTo>
                    <a:pt x="14468" y="633016"/>
                  </a:lnTo>
                  <a:lnTo>
                    <a:pt x="31677" y="674978"/>
                  </a:lnTo>
                  <a:lnTo>
                    <a:pt x="54757" y="713426"/>
                  </a:lnTo>
                  <a:lnTo>
                    <a:pt x="83124" y="747769"/>
                  </a:lnTo>
                  <a:lnTo>
                    <a:pt x="116193" y="777412"/>
                  </a:lnTo>
                  <a:lnTo>
                    <a:pt x="153380" y="801761"/>
                  </a:lnTo>
                  <a:lnTo>
                    <a:pt x="194101" y="820222"/>
                  </a:lnTo>
                  <a:lnTo>
                    <a:pt x="237771" y="832202"/>
                  </a:lnTo>
                  <a:lnTo>
                    <a:pt x="283806" y="837107"/>
                  </a:lnTo>
                  <a:lnTo>
                    <a:pt x="151180" y="1278382"/>
                  </a:lnTo>
                  <a:lnTo>
                    <a:pt x="533577" y="837285"/>
                  </a:lnTo>
                  <a:lnTo>
                    <a:pt x="2819361" y="818934"/>
                  </a:lnTo>
                  <a:lnTo>
                    <a:pt x="2866389" y="815036"/>
                  </a:lnTo>
                  <a:lnTo>
                    <a:pt x="2911060" y="803760"/>
                  </a:lnTo>
                  <a:lnTo>
                    <a:pt x="2952763" y="785726"/>
                  </a:lnTo>
                  <a:lnTo>
                    <a:pt x="2990888" y="761558"/>
                  </a:lnTo>
                  <a:lnTo>
                    <a:pt x="3024824" y="731878"/>
                  </a:lnTo>
                  <a:lnTo>
                    <a:pt x="3053959" y="697308"/>
                  </a:lnTo>
                  <a:lnTo>
                    <a:pt x="3077683" y="658471"/>
                  </a:lnTo>
                  <a:lnTo>
                    <a:pt x="3095385" y="615989"/>
                  </a:lnTo>
                  <a:lnTo>
                    <a:pt x="3106455" y="570484"/>
                  </a:lnTo>
                  <a:lnTo>
                    <a:pt x="3110280" y="522579"/>
                  </a:lnTo>
                  <a:lnTo>
                    <a:pt x="3110280" y="296354"/>
                  </a:lnTo>
                  <a:lnTo>
                    <a:pt x="3106455" y="248449"/>
                  </a:lnTo>
                  <a:lnTo>
                    <a:pt x="3095385" y="202944"/>
                  </a:lnTo>
                  <a:lnTo>
                    <a:pt x="3077683" y="160462"/>
                  </a:lnTo>
                  <a:lnTo>
                    <a:pt x="3053959" y="121625"/>
                  </a:lnTo>
                  <a:lnTo>
                    <a:pt x="3024824" y="87055"/>
                  </a:lnTo>
                  <a:lnTo>
                    <a:pt x="2990888" y="57375"/>
                  </a:lnTo>
                  <a:lnTo>
                    <a:pt x="2952763" y="33207"/>
                  </a:lnTo>
                  <a:lnTo>
                    <a:pt x="2911060" y="15173"/>
                  </a:lnTo>
                  <a:lnTo>
                    <a:pt x="2866389" y="3897"/>
                  </a:lnTo>
                  <a:lnTo>
                    <a:pt x="2819361" y="0"/>
                  </a:lnTo>
                  <a:close/>
                </a:path>
              </a:pathLst>
            </a:custGeom>
            <a:ln w="13754">
              <a:solidFill>
                <a:srgbClr val="E4E4E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7626703" y="6317856"/>
              <a:ext cx="3116580" cy="1278890"/>
            </a:xfrm>
            <a:custGeom>
              <a:avLst/>
              <a:gdLst/>
              <a:ahLst/>
              <a:cxnLst/>
              <a:rect l="l" t="t" r="r" b="b"/>
              <a:pathLst>
                <a:path w="3116579" h="1278889">
                  <a:moveTo>
                    <a:pt x="2824492" y="0"/>
                  </a:moveTo>
                  <a:lnTo>
                    <a:pt x="293484" y="18364"/>
                  </a:lnTo>
                  <a:lnTo>
                    <a:pt x="246384" y="22261"/>
                  </a:lnTo>
                  <a:lnTo>
                    <a:pt x="201519" y="33536"/>
                  </a:lnTo>
                  <a:lnTo>
                    <a:pt x="159528" y="51568"/>
                  </a:lnTo>
                  <a:lnTo>
                    <a:pt x="121054" y="75735"/>
                  </a:lnTo>
                  <a:lnTo>
                    <a:pt x="86739" y="105414"/>
                  </a:lnTo>
                  <a:lnTo>
                    <a:pt x="57224" y="139983"/>
                  </a:lnTo>
                  <a:lnTo>
                    <a:pt x="33151" y="178821"/>
                  </a:lnTo>
                  <a:lnTo>
                    <a:pt x="15161" y="221304"/>
                  </a:lnTo>
                  <a:lnTo>
                    <a:pt x="3897" y="266810"/>
                  </a:lnTo>
                  <a:lnTo>
                    <a:pt x="0" y="314718"/>
                  </a:lnTo>
                  <a:lnTo>
                    <a:pt x="0" y="540931"/>
                  </a:lnTo>
                  <a:lnTo>
                    <a:pt x="3776" y="588136"/>
                  </a:lnTo>
                  <a:lnTo>
                    <a:pt x="14698" y="633016"/>
                  </a:lnTo>
                  <a:lnTo>
                    <a:pt x="32155" y="674978"/>
                  </a:lnTo>
                  <a:lnTo>
                    <a:pt x="55535" y="713426"/>
                  </a:lnTo>
                  <a:lnTo>
                    <a:pt x="84229" y="747769"/>
                  </a:lnTo>
                  <a:lnTo>
                    <a:pt x="117625" y="777412"/>
                  </a:lnTo>
                  <a:lnTo>
                    <a:pt x="155113" y="801761"/>
                  </a:lnTo>
                  <a:lnTo>
                    <a:pt x="196081" y="820222"/>
                  </a:lnTo>
                  <a:lnTo>
                    <a:pt x="239919" y="832202"/>
                  </a:lnTo>
                  <a:lnTo>
                    <a:pt x="286016" y="837107"/>
                  </a:lnTo>
                  <a:lnTo>
                    <a:pt x="154508" y="1278382"/>
                  </a:lnTo>
                  <a:lnTo>
                    <a:pt x="537451" y="837285"/>
                  </a:lnTo>
                  <a:lnTo>
                    <a:pt x="2824213" y="818934"/>
                  </a:lnTo>
                  <a:lnTo>
                    <a:pt x="2871268" y="815036"/>
                  </a:lnTo>
                  <a:lnTo>
                    <a:pt x="2916014" y="803760"/>
                  </a:lnTo>
                  <a:lnTo>
                    <a:pt x="2957828" y="785726"/>
                  </a:lnTo>
                  <a:lnTo>
                    <a:pt x="2996088" y="761558"/>
                  </a:lnTo>
                  <a:lnTo>
                    <a:pt x="3030170" y="731878"/>
                  </a:lnTo>
                  <a:lnTo>
                    <a:pt x="3059452" y="697308"/>
                  </a:lnTo>
                  <a:lnTo>
                    <a:pt x="3083311" y="658471"/>
                  </a:lnTo>
                  <a:lnTo>
                    <a:pt x="3101124" y="615989"/>
                  </a:lnTo>
                  <a:lnTo>
                    <a:pt x="3112269" y="570484"/>
                  </a:lnTo>
                  <a:lnTo>
                    <a:pt x="3116122" y="522579"/>
                  </a:lnTo>
                  <a:lnTo>
                    <a:pt x="3116122" y="296354"/>
                  </a:lnTo>
                  <a:lnTo>
                    <a:pt x="3112277" y="248449"/>
                  </a:lnTo>
                  <a:lnTo>
                    <a:pt x="3101153" y="202944"/>
                  </a:lnTo>
                  <a:lnTo>
                    <a:pt x="3083372" y="160462"/>
                  </a:lnTo>
                  <a:lnTo>
                    <a:pt x="3059551" y="121625"/>
                  </a:lnTo>
                  <a:lnTo>
                    <a:pt x="3030310" y="87055"/>
                  </a:lnTo>
                  <a:lnTo>
                    <a:pt x="2996269" y="57375"/>
                  </a:lnTo>
                  <a:lnTo>
                    <a:pt x="2958048" y="33207"/>
                  </a:lnTo>
                  <a:lnTo>
                    <a:pt x="2916265" y="15173"/>
                  </a:lnTo>
                  <a:lnTo>
                    <a:pt x="2871540" y="3897"/>
                  </a:lnTo>
                  <a:lnTo>
                    <a:pt x="28244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7626703" y="6317856"/>
              <a:ext cx="3116580" cy="1278890"/>
            </a:xfrm>
            <a:custGeom>
              <a:avLst/>
              <a:gdLst/>
              <a:ahLst/>
              <a:cxnLst/>
              <a:rect l="l" t="t" r="r" b="b"/>
              <a:pathLst>
                <a:path w="3116579" h="1278889">
                  <a:moveTo>
                    <a:pt x="2824492" y="0"/>
                  </a:moveTo>
                  <a:lnTo>
                    <a:pt x="293484" y="18364"/>
                  </a:lnTo>
                  <a:lnTo>
                    <a:pt x="246384" y="22261"/>
                  </a:lnTo>
                  <a:lnTo>
                    <a:pt x="201519" y="33536"/>
                  </a:lnTo>
                  <a:lnTo>
                    <a:pt x="159528" y="51568"/>
                  </a:lnTo>
                  <a:lnTo>
                    <a:pt x="121054" y="75735"/>
                  </a:lnTo>
                  <a:lnTo>
                    <a:pt x="86739" y="105414"/>
                  </a:lnTo>
                  <a:lnTo>
                    <a:pt x="57224" y="139983"/>
                  </a:lnTo>
                  <a:lnTo>
                    <a:pt x="33151" y="178821"/>
                  </a:lnTo>
                  <a:lnTo>
                    <a:pt x="15161" y="221304"/>
                  </a:lnTo>
                  <a:lnTo>
                    <a:pt x="3897" y="266810"/>
                  </a:lnTo>
                  <a:lnTo>
                    <a:pt x="0" y="314718"/>
                  </a:lnTo>
                  <a:lnTo>
                    <a:pt x="0" y="540931"/>
                  </a:lnTo>
                  <a:lnTo>
                    <a:pt x="3776" y="588136"/>
                  </a:lnTo>
                  <a:lnTo>
                    <a:pt x="14698" y="633016"/>
                  </a:lnTo>
                  <a:lnTo>
                    <a:pt x="32155" y="674978"/>
                  </a:lnTo>
                  <a:lnTo>
                    <a:pt x="55535" y="713426"/>
                  </a:lnTo>
                  <a:lnTo>
                    <a:pt x="84229" y="747769"/>
                  </a:lnTo>
                  <a:lnTo>
                    <a:pt x="117625" y="777412"/>
                  </a:lnTo>
                  <a:lnTo>
                    <a:pt x="155113" y="801761"/>
                  </a:lnTo>
                  <a:lnTo>
                    <a:pt x="196081" y="820222"/>
                  </a:lnTo>
                  <a:lnTo>
                    <a:pt x="239919" y="832202"/>
                  </a:lnTo>
                  <a:lnTo>
                    <a:pt x="286016" y="837107"/>
                  </a:lnTo>
                  <a:lnTo>
                    <a:pt x="154508" y="1278382"/>
                  </a:lnTo>
                  <a:lnTo>
                    <a:pt x="537451" y="837285"/>
                  </a:lnTo>
                  <a:lnTo>
                    <a:pt x="2824213" y="818934"/>
                  </a:lnTo>
                  <a:lnTo>
                    <a:pt x="2871268" y="815036"/>
                  </a:lnTo>
                  <a:lnTo>
                    <a:pt x="2916014" y="803760"/>
                  </a:lnTo>
                  <a:lnTo>
                    <a:pt x="2957828" y="785726"/>
                  </a:lnTo>
                  <a:lnTo>
                    <a:pt x="2996088" y="761558"/>
                  </a:lnTo>
                  <a:lnTo>
                    <a:pt x="3030170" y="731878"/>
                  </a:lnTo>
                  <a:lnTo>
                    <a:pt x="3059452" y="697308"/>
                  </a:lnTo>
                  <a:lnTo>
                    <a:pt x="3083311" y="658471"/>
                  </a:lnTo>
                  <a:lnTo>
                    <a:pt x="3101124" y="615989"/>
                  </a:lnTo>
                  <a:lnTo>
                    <a:pt x="3112269" y="570484"/>
                  </a:lnTo>
                  <a:lnTo>
                    <a:pt x="3116122" y="522579"/>
                  </a:lnTo>
                  <a:lnTo>
                    <a:pt x="3116122" y="296354"/>
                  </a:lnTo>
                  <a:lnTo>
                    <a:pt x="3112277" y="248449"/>
                  </a:lnTo>
                  <a:lnTo>
                    <a:pt x="3101153" y="202944"/>
                  </a:lnTo>
                  <a:lnTo>
                    <a:pt x="3083372" y="160462"/>
                  </a:lnTo>
                  <a:lnTo>
                    <a:pt x="3059551" y="121625"/>
                  </a:lnTo>
                  <a:lnTo>
                    <a:pt x="3030310" y="87055"/>
                  </a:lnTo>
                  <a:lnTo>
                    <a:pt x="2996269" y="57375"/>
                  </a:lnTo>
                  <a:lnTo>
                    <a:pt x="2958048" y="33207"/>
                  </a:lnTo>
                  <a:lnTo>
                    <a:pt x="2916265" y="15173"/>
                  </a:lnTo>
                  <a:lnTo>
                    <a:pt x="2871540" y="3897"/>
                  </a:lnTo>
                  <a:lnTo>
                    <a:pt x="2824492" y="0"/>
                  </a:lnTo>
                  <a:close/>
                </a:path>
              </a:pathLst>
            </a:custGeom>
            <a:ln w="25615">
              <a:solidFill>
                <a:srgbClr val="D93E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9049598" y="6945799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70">
                  <a:moveTo>
                    <a:pt x="7061" y="0"/>
                  </a:moveTo>
                  <a:lnTo>
                    <a:pt x="2463" y="0"/>
                  </a:lnTo>
                  <a:lnTo>
                    <a:pt x="0" y="63"/>
                  </a:lnTo>
                  <a:lnTo>
                    <a:pt x="1397" y="1130"/>
                  </a:lnTo>
                  <a:lnTo>
                    <a:pt x="3048" y="723"/>
                  </a:lnTo>
                  <a:lnTo>
                    <a:pt x="6303" y="723"/>
                  </a:lnTo>
                  <a:lnTo>
                    <a:pt x="7073" y="660"/>
                  </a:lnTo>
                  <a:lnTo>
                    <a:pt x="7061" y="0"/>
                  </a:lnTo>
                  <a:close/>
                </a:path>
                <a:path w="7620" h="1270">
                  <a:moveTo>
                    <a:pt x="6303" y="723"/>
                  </a:moveTo>
                  <a:lnTo>
                    <a:pt x="3048" y="723"/>
                  </a:lnTo>
                  <a:lnTo>
                    <a:pt x="4610" y="863"/>
                  </a:lnTo>
                  <a:lnTo>
                    <a:pt x="6303" y="723"/>
                  </a:lnTo>
                  <a:close/>
                </a:path>
              </a:pathLst>
            </a:custGeom>
            <a:solidFill>
              <a:srgbClr val="53B9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9753800" y="6945799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70">
                  <a:moveTo>
                    <a:pt x="7061" y="0"/>
                  </a:moveTo>
                  <a:lnTo>
                    <a:pt x="2463" y="0"/>
                  </a:lnTo>
                  <a:lnTo>
                    <a:pt x="0" y="63"/>
                  </a:lnTo>
                  <a:lnTo>
                    <a:pt x="1397" y="1130"/>
                  </a:lnTo>
                  <a:lnTo>
                    <a:pt x="3048" y="723"/>
                  </a:lnTo>
                  <a:lnTo>
                    <a:pt x="6303" y="723"/>
                  </a:lnTo>
                  <a:lnTo>
                    <a:pt x="7073" y="660"/>
                  </a:lnTo>
                  <a:lnTo>
                    <a:pt x="7061" y="0"/>
                  </a:lnTo>
                  <a:close/>
                </a:path>
                <a:path w="7620" h="1270">
                  <a:moveTo>
                    <a:pt x="6303" y="723"/>
                  </a:moveTo>
                  <a:lnTo>
                    <a:pt x="3048" y="723"/>
                  </a:lnTo>
                  <a:lnTo>
                    <a:pt x="4610" y="863"/>
                  </a:lnTo>
                  <a:lnTo>
                    <a:pt x="6303" y="723"/>
                  </a:lnTo>
                  <a:close/>
                </a:path>
              </a:pathLst>
            </a:custGeom>
            <a:solidFill>
              <a:srgbClr val="53B9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8127302" y="6911441"/>
              <a:ext cx="241604" cy="8902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7966677" y="6530781"/>
              <a:ext cx="563245" cy="319405"/>
            </a:xfrm>
            <a:custGeom>
              <a:avLst/>
              <a:gdLst/>
              <a:ahLst/>
              <a:cxnLst/>
              <a:rect l="l" t="t" r="r" b="b"/>
              <a:pathLst>
                <a:path w="563245" h="319404">
                  <a:moveTo>
                    <a:pt x="555510" y="0"/>
                  </a:moveTo>
                  <a:lnTo>
                    <a:pt x="7505" y="0"/>
                  </a:lnTo>
                  <a:lnTo>
                    <a:pt x="0" y="7505"/>
                  </a:lnTo>
                  <a:lnTo>
                    <a:pt x="0" y="319201"/>
                  </a:lnTo>
                  <a:lnTo>
                    <a:pt x="563016" y="319201"/>
                  </a:lnTo>
                  <a:lnTo>
                    <a:pt x="563016" y="7505"/>
                  </a:lnTo>
                  <a:lnTo>
                    <a:pt x="5555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8131562" y="6871313"/>
              <a:ext cx="240786" cy="9149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7966673" y="6849974"/>
              <a:ext cx="563016" cy="67792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7990282" y="6550507"/>
              <a:ext cx="516255" cy="280035"/>
            </a:xfrm>
            <a:custGeom>
              <a:avLst/>
              <a:gdLst/>
              <a:ahLst/>
              <a:cxnLst/>
              <a:rect l="l" t="t" r="r" b="b"/>
              <a:pathLst>
                <a:path w="516254" h="280035">
                  <a:moveTo>
                    <a:pt x="515797" y="279742"/>
                  </a:moveTo>
                  <a:lnTo>
                    <a:pt x="0" y="279742"/>
                  </a:lnTo>
                  <a:lnTo>
                    <a:pt x="0" y="0"/>
                  </a:lnTo>
                  <a:lnTo>
                    <a:pt x="515797" y="0"/>
                  </a:lnTo>
                  <a:lnTo>
                    <a:pt x="515797" y="2797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8251373" y="6530781"/>
              <a:ext cx="278765" cy="319405"/>
            </a:xfrm>
            <a:custGeom>
              <a:avLst/>
              <a:gdLst/>
              <a:ahLst/>
              <a:cxnLst/>
              <a:rect l="l" t="t" r="r" b="b"/>
              <a:pathLst>
                <a:path w="278764" h="319404">
                  <a:moveTo>
                    <a:pt x="270814" y="0"/>
                  </a:moveTo>
                  <a:lnTo>
                    <a:pt x="170522" y="0"/>
                  </a:lnTo>
                  <a:lnTo>
                    <a:pt x="0" y="319201"/>
                  </a:lnTo>
                  <a:lnTo>
                    <a:pt x="278320" y="319201"/>
                  </a:lnTo>
                  <a:lnTo>
                    <a:pt x="278320" y="7505"/>
                  </a:lnTo>
                  <a:lnTo>
                    <a:pt x="270814" y="0"/>
                  </a:lnTo>
                  <a:close/>
                </a:path>
              </a:pathLst>
            </a:custGeom>
            <a:solidFill>
              <a:srgbClr val="FFFFFF">
                <a:alpha val="18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 txBox="1"/>
            <p:nvPr/>
          </p:nvSpPr>
          <p:spPr>
            <a:xfrm>
              <a:off x="7990282" y="6562925"/>
              <a:ext cx="516255" cy="3234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6670" marR="19050" indent="11430">
                <a:lnSpc>
                  <a:spcPct val="119000"/>
                </a:lnSpc>
                <a:spcBef>
                  <a:spcPts val="100"/>
                </a:spcBef>
              </a:pPr>
              <a:r>
                <a:rPr sz="900" b="1" dirty="0">
                  <a:solidFill>
                    <a:srgbClr val="D93E27"/>
                  </a:solidFill>
                  <a:latin typeface="Myriad Pro"/>
                  <a:cs typeface="Myriad Pro"/>
                </a:rPr>
                <a:t>Room Booked  Unsu</a:t>
              </a:r>
              <a:r>
                <a:rPr sz="900" b="1" spc="-10" dirty="0">
                  <a:solidFill>
                    <a:srgbClr val="D93E27"/>
                  </a:solidFill>
                  <a:latin typeface="Myriad Pro"/>
                  <a:cs typeface="Myriad Pro"/>
                </a:rPr>
                <a:t>cc</a:t>
              </a:r>
              <a:r>
                <a:rPr sz="900" b="1" dirty="0">
                  <a:solidFill>
                    <a:srgbClr val="D93E27"/>
                  </a:solidFill>
                  <a:latin typeface="Myriad Pro"/>
                  <a:cs typeface="Myriad Pro"/>
                </a:rPr>
                <a:t>essfully</a:t>
              </a:r>
              <a:endParaRPr sz="900">
                <a:latin typeface="Myriad Pro"/>
                <a:cs typeface="Myriad Pro"/>
              </a:endParaRPr>
            </a:p>
          </p:txBody>
        </p:sp>
        <p:sp>
          <p:nvSpPr>
            <p:cNvPr id="245" name="object 245"/>
            <p:cNvSpPr/>
            <p:nvPr/>
          </p:nvSpPr>
          <p:spPr>
            <a:xfrm>
              <a:off x="9516506" y="6514435"/>
              <a:ext cx="143510" cy="388620"/>
            </a:xfrm>
            <a:custGeom>
              <a:avLst/>
              <a:gdLst/>
              <a:ahLst/>
              <a:cxnLst/>
              <a:rect l="l" t="t" r="r" b="b"/>
              <a:pathLst>
                <a:path w="143510" h="388620">
                  <a:moveTo>
                    <a:pt x="143306" y="0"/>
                  </a:moveTo>
                  <a:lnTo>
                    <a:pt x="1168" y="70929"/>
                  </a:lnTo>
                  <a:lnTo>
                    <a:pt x="0" y="388556"/>
                  </a:lnTo>
                  <a:lnTo>
                    <a:pt x="142506" y="315112"/>
                  </a:lnTo>
                  <a:lnTo>
                    <a:pt x="143306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9518582" y="6514945"/>
              <a:ext cx="364490" cy="184150"/>
            </a:xfrm>
            <a:custGeom>
              <a:avLst/>
              <a:gdLst/>
              <a:ahLst/>
              <a:cxnLst/>
              <a:rect l="l" t="t" r="r" b="b"/>
              <a:pathLst>
                <a:path w="364489" h="184150">
                  <a:moveTo>
                    <a:pt x="141655" y="0"/>
                  </a:moveTo>
                  <a:lnTo>
                    <a:pt x="0" y="71056"/>
                  </a:lnTo>
                  <a:lnTo>
                    <a:pt x="221907" y="183692"/>
                  </a:lnTo>
                  <a:lnTo>
                    <a:pt x="364045" y="112763"/>
                  </a:lnTo>
                  <a:lnTo>
                    <a:pt x="141655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9516511" y="6829724"/>
              <a:ext cx="366395" cy="186690"/>
            </a:xfrm>
            <a:custGeom>
              <a:avLst/>
              <a:gdLst/>
              <a:ahLst/>
              <a:cxnLst/>
              <a:rect l="l" t="t" r="r" b="b"/>
              <a:pathLst>
                <a:path w="366395" h="186689">
                  <a:moveTo>
                    <a:pt x="142671" y="0"/>
                  </a:moveTo>
                  <a:lnTo>
                    <a:pt x="0" y="73266"/>
                  </a:lnTo>
                  <a:lnTo>
                    <a:pt x="222808" y="186537"/>
                  </a:lnTo>
                  <a:lnTo>
                    <a:pt x="366077" y="113271"/>
                  </a:lnTo>
                  <a:lnTo>
                    <a:pt x="142671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9739321" y="6627711"/>
              <a:ext cx="143510" cy="388620"/>
            </a:xfrm>
            <a:custGeom>
              <a:avLst/>
              <a:gdLst/>
              <a:ahLst/>
              <a:cxnLst/>
              <a:rect l="l" t="t" r="r" b="b"/>
              <a:pathLst>
                <a:path w="143510" h="388620">
                  <a:moveTo>
                    <a:pt x="143306" y="0"/>
                  </a:moveTo>
                  <a:lnTo>
                    <a:pt x="1168" y="70929"/>
                  </a:lnTo>
                  <a:lnTo>
                    <a:pt x="0" y="388556"/>
                  </a:lnTo>
                  <a:lnTo>
                    <a:pt x="142506" y="315112"/>
                  </a:lnTo>
                  <a:lnTo>
                    <a:pt x="143306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9618099" y="6545818"/>
              <a:ext cx="181618" cy="92821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9502540" y="6591980"/>
              <a:ext cx="224790" cy="431165"/>
            </a:xfrm>
            <a:custGeom>
              <a:avLst/>
              <a:gdLst/>
              <a:ahLst/>
              <a:cxnLst/>
              <a:rect l="l" t="t" r="r" b="b"/>
              <a:pathLst>
                <a:path w="224789" h="431164">
                  <a:moveTo>
                    <a:pt x="1358" y="0"/>
                  </a:moveTo>
                  <a:lnTo>
                    <a:pt x="0" y="318160"/>
                  </a:lnTo>
                  <a:lnTo>
                    <a:pt x="222885" y="431076"/>
                  </a:lnTo>
                  <a:lnTo>
                    <a:pt x="224256" y="113042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C2C0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9502253" y="6592779"/>
              <a:ext cx="224790" cy="431800"/>
            </a:xfrm>
            <a:custGeom>
              <a:avLst/>
              <a:gdLst/>
              <a:ahLst/>
              <a:cxnLst/>
              <a:rect l="l" t="t" r="r" b="b"/>
              <a:pathLst>
                <a:path w="224789" h="431800">
                  <a:moveTo>
                    <a:pt x="70091" y="34594"/>
                  </a:moveTo>
                  <a:lnTo>
                    <a:pt x="25615" y="34594"/>
                  </a:lnTo>
                  <a:lnTo>
                    <a:pt x="202463" y="122732"/>
                  </a:lnTo>
                  <a:lnTo>
                    <a:pt x="201345" y="420814"/>
                  </a:lnTo>
                  <a:lnTo>
                    <a:pt x="223367" y="431215"/>
                  </a:lnTo>
                  <a:lnTo>
                    <a:pt x="224383" y="112788"/>
                  </a:lnTo>
                  <a:lnTo>
                    <a:pt x="70091" y="34594"/>
                  </a:lnTo>
                  <a:close/>
                </a:path>
                <a:path w="224789" h="431800">
                  <a:moveTo>
                    <a:pt x="1828" y="0"/>
                  </a:moveTo>
                  <a:lnTo>
                    <a:pt x="0" y="318122"/>
                  </a:lnTo>
                  <a:lnTo>
                    <a:pt x="24498" y="330123"/>
                  </a:lnTo>
                  <a:lnTo>
                    <a:pt x="25615" y="34594"/>
                  </a:lnTo>
                  <a:lnTo>
                    <a:pt x="70091" y="34594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E7E4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9532773" y="6627413"/>
              <a:ext cx="0" cy="295910"/>
            </a:xfrm>
            <a:custGeom>
              <a:avLst/>
              <a:gdLst/>
              <a:ahLst/>
              <a:cxnLst/>
              <a:rect l="l" t="t" r="r" b="b"/>
              <a:pathLst>
                <a:path h="295910">
                  <a:moveTo>
                    <a:pt x="0" y="0"/>
                  </a:moveTo>
                  <a:lnTo>
                    <a:pt x="0" y="295490"/>
                  </a:lnTo>
                </a:path>
              </a:pathLst>
            </a:custGeom>
            <a:ln w="12039">
              <a:solidFill>
                <a:srgbClr val="999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9628582" y="6676860"/>
              <a:ext cx="0" cy="295910"/>
            </a:xfrm>
            <a:custGeom>
              <a:avLst/>
              <a:gdLst/>
              <a:ahLst/>
              <a:cxnLst/>
              <a:rect l="l" t="t" r="r" b="b"/>
              <a:pathLst>
                <a:path h="295910">
                  <a:moveTo>
                    <a:pt x="0" y="0"/>
                  </a:moveTo>
                  <a:lnTo>
                    <a:pt x="0" y="295630"/>
                  </a:lnTo>
                </a:path>
              </a:pathLst>
            </a:custGeom>
            <a:ln w="5422">
              <a:solidFill>
                <a:srgbClr val="999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9526748" y="6920432"/>
              <a:ext cx="177165" cy="92710"/>
            </a:xfrm>
            <a:custGeom>
              <a:avLst/>
              <a:gdLst/>
              <a:ahLst/>
              <a:cxnLst/>
              <a:rect l="l" t="t" r="r" b="b"/>
              <a:pathLst>
                <a:path w="177164" h="92710">
                  <a:moveTo>
                    <a:pt x="10731" y="0"/>
                  </a:moveTo>
                  <a:lnTo>
                    <a:pt x="0" y="2476"/>
                  </a:lnTo>
                  <a:lnTo>
                    <a:pt x="176657" y="92481"/>
                  </a:lnTo>
                  <a:lnTo>
                    <a:pt x="176872" y="83286"/>
                  </a:lnTo>
                  <a:lnTo>
                    <a:pt x="10731" y="0"/>
                  </a:lnTo>
                  <a:close/>
                </a:path>
              </a:pathLst>
            </a:custGeom>
            <a:solidFill>
              <a:srgbClr val="D5D4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9503892" y="6585265"/>
              <a:ext cx="238125" cy="120014"/>
            </a:xfrm>
            <a:custGeom>
              <a:avLst/>
              <a:gdLst/>
              <a:ahLst/>
              <a:cxnLst/>
              <a:rect l="l" t="t" r="r" b="b"/>
              <a:pathLst>
                <a:path w="238125" h="120014">
                  <a:moveTo>
                    <a:pt x="13474" y="0"/>
                  </a:moveTo>
                  <a:lnTo>
                    <a:pt x="0" y="6705"/>
                  </a:lnTo>
                  <a:lnTo>
                    <a:pt x="222859" y="119811"/>
                  </a:lnTo>
                  <a:lnTo>
                    <a:pt x="237820" y="113753"/>
                  </a:lnTo>
                  <a:lnTo>
                    <a:pt x="13474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9733699" y="6699026"/>
              <a:ext cx="0" cy="325120"/>
            </a:xfrm>
            <a:custGeom>
              <a:avLst/>
              <a:gdLst/>
              <a:ahLst/>
              <a:cxnLst/>
              <a:rect l="l" t="t" r="r" b="b"/>
              <a:pathLst>
                <a:path h="325120">
                  <a:moveTo>
                    <a:pt x="0" y="0"/>
                  </a:moveTo>
                  <a:lnTo>
                    <a:pt x="0" y="324967"/>
                  </a:lnTo>
                </a:path>
              </a:pathLst>
            </a:custGeom>
            <a:ln w="16014">
              <a:solidFill>
                <a:srgbClr val="72727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9683846" y="6420301"/>
              <a:ext cx="0" cy="118745"/>
            </a:xfrm>
            <a:custGeom>
              <a:avLst/>
              <a:gdLst/>
              <a:ahLst/>
              <a:cxnLst/>
              <a:rect l="l" t="t" r="r" b="b"/>
              <a:pathLst>
                <a:path h="118745">
                  <a:moveTo>
                    <a:pt x="0" y="118325"/>
                  </a:moveTo>
                  <a:lnTo>
                    <a:pt x="0" y="0"/>
                  </a:lnTo>
                </a:path>
              </a:pathLst>
            </a:custGeom>
            <a:ln w="5816">
              <a:solidFill>
                <a:srgbClr val="9C9C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9830771" y="6500341"/>
              <a:ext cx="0" cy="118745"/>
            </a:xfrm>
            <a:custGeom>
              <a:avLst/>
              <a:gdLst/>
              <a:ahLst/>
              <a:cxnLst/>
              <a:rect l="l" t="t" r="r" b="b"/>
              <a:pathLst>
                <a:path h="118745">
                  <a:moveTo>
                    <a:pt x="0" y="118325"/>
                  </a:moveTo>
                  <a:lnTo>
                    <a:pt x="0" y="0"/>
                  </a:lnTo>
                </a:path>
              </a:pathLst>
            </a:custGeom>
            <a:ln w="5816">
              <a:solidFill>
                <a:srgbClr val="9C9C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8966399" y="6526188"/>
              <a:ext cx="261620" cy="472440"/>
            </a:xfrm>
            <a:custGeom>
              <a:avLst/>
              <a:gdLst/>
              <a:ahLst/>
              <a:cxnLst/>
              <a:rect l="l" t="t" r="r" b="b"/>
              <a:pathLst>
                <a:path w="261620" h="472439">
                  <a:moveTo>
                    <a:pt x="261069" y="0"/>
                  </a:moveTo>
                  <a:lnTo>
                    <a:pt x="135" y="122796"/>
                  </a:lnTo>
                  <a:lnTo>
                    <a:pt x="0" y="402539"/>
                  </a:lnTo>
                  <a:lnTo>
                    <a:pt x="10452" y="412992"/>
                  </a:lnTo>
                  <a:lnTo>
                    <a:pt x="45380" y="437684"/>
                  </a:lnTo>
                  <a:lnTo>
                    <a:pt x="84366" y="456196"/>
                  </a:lnTo>
                  <a:lnTo>
                    <a:pt x="126702" y="467822"/>
                  </a:lnTo>
                  <a:lnTo>
                    <a:pt x="171683" y="471854"/>
                  </a:lnTo>
                  <a:lnTo>
                    <a:pt x="216668" y="467822"/>
                  </a:lnTo>
                  <a:lnTo>
                    <a:pt x="259008" y="456196"/>
                  </a:lnTo>
                  <a:lnTo>
                    <a:pt x="260858" y="455317"/>
                  </a:lnTo>
                  <a:lnTo>
                    <a:pt x="2610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8966243" y="6526188"/>
              <a:ext cx="261620" cy="472440"/>
            </a:xfrm>
            <a:custGeom>
              <a:avLst/>
              <a:gdLst/>
              <a:ahLst/>
              <a:cxnLst/>
              <a:rect l="l" t="t" r="r" b="b"/>
              <a:pathLst>
                <a:path w="261620" h="472439">
                  <a:moveTo>
                    <a:pt x="261226" y="0"/>
                  </a:moveTo>
                  <a:lnTo>
                    <a:pt x="0" y="121475"/>
                  </a:lnTo>
                  <a:lnTo>
                    <a:pt x="0" y="402382"/>
                  </a:lnTo>
                  <a:lnTo>
                    <a:pt x="45536" y="437684"/>
                  </a:lnTo>
                  <a:lnTo>
                    <a:pt x="84522" y="456196"/>
                  </a:lnTo>
                  <a:lnTo>
                    <a:pt x="126859" y="467822"/>
                  </a:lnTo>
                  <a:lnTo>
                    <a:pt x="171840" y="471854"/>
                  </a:lnTo>
                  <a:lnTo>
                    <a:pt x="216824" y="467822"/>
                  </a:lnTo>
                  <a:lnTo>
                    <a:pt x="259164" y="456196"/>
                  </a:lnTo>
                  <a:lnTo>
                    <a:pt x="261014" y="455317"/>
                  </a:lnTo>
                  <a:lnTo>
                    <a:pt x="261226" y="0"/>
                  </a:lnTo>
                  <a:close/>
                </a:path>
              </a:pathLst>
            </a:custGeom>
            <a:solidFill>
              <a:srgbClr val="C2C0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9090798" y="6984596"/>
              <a:ext cx="29845" cy="12065"/>
            </a:xfrm>
            <a:custGeom>
              <a:avLst/>
              <a:gdLst/>
              <a:ahLst/>
              <a:cxnLst/>
              <a:rect l="l" t="t" r="r" b="b"/>
              <a:pathLst>
                <a:path w="29845" h="12064">
                  <a:moveTo>
                    <a:pt x="17517" y="0"/>
                  </a:moveTo>
                  <a:lnTo>
                    <a:pt x="9115" y="2047"/>
                  </a:lnTo>
                  <a:lnTo>
                    <a:pt x="710" y="7909"/>
                  </a:lnTo>
                  <a:lnTo>
                    <a:pt x="0" y="8782"/>
                  </a:lnTo>
                  <a:lnTo>
                    <a:pt x="2304" y="9414"/>
                  </a:lnTo>
                  <a:lnTo>
                    <a:pt x="29846" y="11883"/>
                  </a:lnTo>
                  <a:lnTo>
                    <a:pt x="28992" y="7510"/>
                  </a:lnTo>
                  <a:lnTo>
                    <a:pt x="24374" y="1973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9144223" y="6953577"/>
              <a:ext cx="43180" cy="43815"/>
            </a:xfrm>
            <a:custGeom>
              <a:avLst/>
              <a:gdLst/>
              <a:ahLst/>
              <a:cxnLst/>
              <a:rect l="l" t="t" r="r" b="b"/>
              <a:pathLst>
                <a:path w="43179" h="4381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434" y="43786"/>
                  </a:lnTo>
                  <a:lnTo>
                    <a:pt x="33042" y="40953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9020701" y="6954150"/>
              <a:ext cx="34925" cy="29209"/>
            </a:xfrm>
            <a:custGeom>
              <a:avLst/>
              <a:gdLst/>
              <a:ahLst/>
              <a:cxnLst/>
              <a:rect l="l" t="t" r="r" b="b"/>
              <a:pathLst>
                <a:path w="34925" h="29210">
                  <a:moveTo>
                    <a:pt x="21730" y="0"/>
                  </a:moveTo>
                  <a:lnTo>
                    <a:pt x="13328" y="2047"/>
                  </a:lnTo>
                  <a:lnTo>
                    <a:pt x="4924" y="7911"/>
                  </a:lnTo>
                  <a:lnTo>
                    <a:pt x="0" y="13958"/>
                  </a:lnTo>
                  <a:lnTo>
                    <a:pt x="30064" y="28235"/>
                  </a:lnTo>
                  <a:lnTo>
                    <a:pt x="32078" y="28787"/>
                  </a:lnTo>
                  <a:lnTo>
                    <a:pt x="33196" y="26398"/>
                  </a:lnTo>
                  <a:lnTo>
                    <a:pt x="34893" y="16157"/>
                  </a:lnTo>
                  <a:lnTo>
                    <a:pt x="33206" y="7510"/>
                  </a:lnTo>
                  <a:lnTo>
                    <a:pt x="28587" y="1973"/>
                  </a:lnTo>
                  <a:lnTo>
                    <a:pt x="217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9078339" y="6923131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9012456" y="6892687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9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9012485" y="6831223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9012515" y="6769759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9012545" y="6708293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9012574" y="6646829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9078369" y="6861669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9078399" y="6800203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9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9078429" y="6738739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9078458" y="6677274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9078487" y="6615809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9144283" y="6830649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9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9144312" y="6769184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9144342" y="6707720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9144371" y="6646255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9144401" y="6584790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3"/>
                  </a:lnTo>
                  <a:lnTo>
                    <a:pt x="0" y="36464"/>
                  </a:lnTo>
                  <a:lnTo>
                    <a:pt x="1694" y="45116"/>
                  </a:lnTo>
                  <a:lnTo>
                    <a:pt x="6316" y="50653"/>
                  </a:lnTo>
                  <a:lnTo>
                    <a:pt x="13174" y="52623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9144254" y="6892113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4">
                  <a:moveTo>
                    <a:pt x="30004" y="0"/>
                  </a:moveTo>
                  <a:lnTo>
                    <a:pt x="1703" y="26229"/>
                  </a:lnTo>
                  <a:lnTo>
                    <a:pt x="0" y="36464"/>
                  </a:lnTo>
                  <a:lnTo>
                    <a:pt x="1694" y="45111"/>
                  </a:lnTo>
                  <a:lnTo>
                    <a:pt x="6316" y="50648"/>
                  </a:lnTo>
                  <a:lnTo>
                    <a:pt x="13174" y="52622"/>
                  </a:lnTo>
                  <a:lnTo>
                    <a:pt x="21577" y="50574"/>
                  </a:lnTo>
                  <a:lnTo>
                    <a:pt x="29981" y="44712"/>
                  </a:lnTo>
                  <a:lnTo>
                    <a:pt x="36844" y="36285"/>
                  </a:lnTo>
                  <a:lnTo>
                    <a:pt x="41470" y="26398"/>
                  </a:lnTo>
                  <a:lnTo>
                    <a:pt x="43167" y="16157"/>
                  </a:lnTo>
                  <a:lnTo>
                    <a:pt x="41480" y="7510"/>
                  </a:lnTo>
                  <a:lnTo>
                    <a:pt x="36861" y="1973"/>
                  </a:lnTo>
                  <a:lnTo>
                    <a:pt x="30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 txBox="1"/>
            <p:nvPr/>
          </p:nvSpPr>
          <p:spPr>
            <a:xfrm rot="20100000">
              <a:off x="9000240" y="6626084"/>
              <a:ext cx="186691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24 25</a:t>
              </a:r>
              <a:r>
                <a:rPr sz="250" b="1" spc="1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26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82" name="object 282"/>
            <p:cNvSpPr txBox="1"/>
            <p:nvPr/>
          </p:nvSpPr>
          <p:spPr>
            <a:xfrm rot="20100000">
              <a:off x="9000770" y="6687490"/>
              <a:ext cx="186066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21 </a:t>
              </a: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22</a:t>
              </a:r>
              <a:r>
                <a:rPr sz="250" b="1" spc="5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23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83" name="object 283"/>
            <p:cNvSpPr txBox="1"/>
            <p:nvPr/>
          </p:nvSpPr>
          <p:spPr>
            <a:xfrm rot="20100000">
              <a:off x="9000801" y="6749055"/>
              <a:ext cx="185442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19 </a:t>
              </a: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20</a:t>
              </a:r>
              <a:r>
                <a:rPr sz="250" b="1" spc="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21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84" name="object 284"/>
            <p:cNvSpPr txBox="1"/>
            <p:nvPr/>
          </p:nvSpPr>
          <p:spPr>
            <a:xfrm rot="20100000">
              <a:off x="9000777" y="6810455"/>
              <a:ext cx="185442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16 17</a:t>
              </a:r>
              <a:r>
                <a:rPr sz="250" b="1" spc="3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18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85" name="object 285"/>
            <p:cNvSpPr txBox="1"/>
            <p:nvPr/>
          </p:nvSpPr>
          <p:spPr>
            <a:xfrm rot="20100000">
              <a:off x="9000910" y="6871969"/>
              <a:ext cx="185442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13 14</a:t>
              </a:r>
              <a:r>
                <a:rPr sz="250" b="1" spc="2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15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86" name="object 286"/>
            <p:cNvSpPr txBox="1"/>
            <p:nvPr/>
          </p:nvSpPr>
          <p:spPr>
            <a:xfrm rot="20100000">
              <a:off x="9017339" y="6929724"/>
              <a:ext cx="168001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0 </a:t>
              </a:r>
              <a:r>
                <a:rPr sz="250" b="1" spc="-5" dirty="0">
                  <a:solidFill>
                    <a:srgbClr val="FFFFFF"/>
                  </a:solidFill>
                  <a:latin typeface="Myriad Pro"/>
                  <a:cs typeface="Myriad Pro"/>
                </a:rPr>
                <a:t>11</a:t>
              </a:r>
              <a:r>
                <a:rPr sz="250" b="1" spc="25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250" b="1" dirty="0">
                  <a:solidFill>
                    <a:srgbClr val="FFFFFF"/>
                  </a:solidFill>
                  <a:latin typeface="Myriad Pro"/>
                  <a:cs typeface="Myriad Pro"/>
                </a:rPr>
                <a:t>12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87" name="object 287"/>
            <p:cNvSpPr txBox="1"/>
            <p:nvPr/>
          </p:nvSpPr>
          <p:spPr>
            <a:xfrm rot="20100000">
              <a:off x="9139659" y="6963872"/>
              <a:ext cx="39226" cy="34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0"/>
                </a:lnSpc>
              </a:pPr>
              <a:r>
                <a:rPr sz="250" b="1" spc="0" dirty="0">
                  <a:solidFill>
                    <a:srgbClr val="FFFFFF"/>
                  </a:solidFill>
                  <a:latin typeface="Myriad Pro"/>
                  <a:cs typeface="Myriad Pro"/>
                </a:rPr>
                <a:t>9</a:t>
              </a:r>
              <a:endParaRPr sz="250">
                <a:latin typeface="Myriad Pro"/>
                <a:cs typeface="Myriad Pro"/>
              </a:endParaRPr>
            </a:p>
          </p:txBody>
        </p:sp>
        <p:sp>
          <p:nvSpPr>
            <p:cNvPr id="288" name="object 288"/>
            <p:cNvSpPr/>
            <p:nvPr/>
          </p:nvSpPr>
          <p:spPr>
            <a:xfrm>
              <a:off x="8932416" y="6526032"/>
              <a:ext cx="295275" cy="121920"/>
            </a:xfrm>
            <a:custGeom>
              <a:avLst/>
              <a:gdLst/>
              <a:ahLst/>
              <a:cxnLst/>
              <a:rect l="l" t="t" r="r" b="b"/>
              <a:pathLst>
                <a:path w="295275" h="121920">
                  <a:moveTo>
                    <a:pt x="254876" y="0"/>
                  </a:moveTo>
                  <a:lnTo>
                    <a:pt x="0" y="121627"/>
                  </a:lnTo>
                  <a:lnTo>
                    <a:pt x="33832" y="121627"/>
                  </a:lnTo>
                  <a:lnTo>
                    <a:pt x="295059" y="152"/>
                  </a:lnTo>
                  <a:lnTo>
                    <a:pt x="254876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8932406" y="6647650"/>
              <a:ext cx="34290" cy="281305"/>
            </a:xfrm>
            <a:custGeom>
              <a:avLst/>
              <a:gdLst/>
              <a:ahLst/>
              <a:cxnLst/>
              <a:rect l="l" t="t" r="r" b="b"/>
              <a:pathLst>
                <a:path w="34289" h="281304">
                  <a:moveTo>
                    <a:pt x="33832" y="0"/>
                  </a:moveTo>
                  <a:lnTo>
                    <a:pt x="0" y="0"/>
                  </a:lnTo>
                  <a:lnTo>
                    <a:pt x="0" y="241159"/>
                  </a:lnTo>
                  <a:lnTo>
                    <a:pt x="14282" y="261366"/>
                  </a:lnTo>
                  <a:lnTo>
                    <a:pt x="33832" y="280917"/>
                  </a:lnTo>
                  <a:lnTo>
                    <a:pt x="33832" y="0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9981960" y="6499581"/>
              <a:ext cx="496392" cy="496392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9138089" y="6838936"/>
              <a:ext cx="234090" cy="233991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9708818" y="6838936"/>
              <a:ext cx="234090" cy="233991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10319911" y="6838936"/>
              <a:ext cx="234088" cy="233991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8614398" y="6702844"/>
              <a:ext cx="189230" cy="0"/>
            </a:xfrm>
            <a:custGeom>
              <a:avLst/>
              <a:gdLst/>
              <a:ahLst/>
              <a:cxnLst/>
              <a:rect l="l" t="t" r="r" b="b"/>
              <a:pathLst>
                <a:path w="189229">
                  <a:moveTo>
                    <a:pt x="0" y="0"/>
                  </a:moveTo>
                  <a:lnTo>
                    <a:pt x="188734" y="0"/>
                  </a:lnTo>
                </a:path>
              </a:pathLst>
            </a:custGeom>
            <a:ln w="51409">
              <a:solidFill>
                <a:srgbClr val="4C4A4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8614398" y="6792709"/>
              <a:ext cx="189230" cy="0"/>
            </a:xfrm>
            <a:custGeom>
              <a:avLst/>
              <a:gdLst/>
              <a:ahLst/>
              <a:cxnLst/>
              <a:rect l="l" t="t" r="r" b="b"/>
              <a:pathLst>
                <a:path w="189229">
                  <a:moveTo>
                    <a:pt x="0" y="0"/>
                  </a:moveTo>
                  <a:lnTo>
                    <a:pt x="188734" y="0"/>
                  </a:lnTo>
                </a:path>
              </a:pathLst>
            </a:custGeom>
            <a:ln w="51409">
              <a:solidFill>
                <a:srgbClr val="4C4A4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50" name="Group 449"/>
          <p:cNvGrpSpPr/>
          <p:nvPr/>
        </p:nvGrpSpPr>
        <p:grpSpPr>
          <a:xfrm>
            <a:off x="0" y="865978"/>
            <a:ext cx="15335250" cy="526094"/>
            <a:chOff x="0" y="865978"/>
            <a:chExt cx="15335250" cy="526094"/>
          </a:xfrm>
        </p:grpSpPr>
        <p:grpSp>
          <p:nvGrpSpPr>
            <p:cNvPr id="451" name="Group 450"/>
            <p:cNvGrpSpPr/>
            <p:nvPr/>
          </p:nvGrpSpPr>
          <p:grpSpPr>
            <a:xfrm rot="5400000">
              <a:off x="7404578" y="-6538600"/>
              <a:ext cx="526094" cy="15335250"/>
              <a:chOff x="14671764" y="637741"/>
              <a:chExt cx="440094" cy="10054262"/>
            </a:xfrm>
          </p:grpSpPr>
          <p:sp>
            <p:nvSpPr>
              <p:cNvPr id="461" name="object 2"/>
              <p:cNvSpPr/>
              <p:nvPr/>
            </p:nvSpPr>
            <p:spPr>
              <a:xfrm>
                <a:off x="14671764" y="4058985"/>
                <a:ext cx="440094" cy="1193733"/>
              </a:xfrm>
              <a:prstGeom prst="rect">
                <a:avLst/>
              </a:prstGeom>
              <a:blipFill>
                <a:blip r:embed="rId4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2" name="object 3"/>
              <p:cNvSpPr/>
              <p:nvPr/>
            </p:nvSpPr>
            <p:spPr>
              <a:xfrm>
                <a:off x="14671802" y="3949977"/>
                <a:ext cx="44068" cy="1419291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3" name="object 4"/>
              <p:cNvSpPr/>
              <p:nvPr/>
            </p:nvSpPr>
            <p:spPr>
              <a:xfrm>
                <a:off x="14671764" y="5166764"/>
                <a:ext cx="440094" cy="1193733"/>
              </a:xfrm>
              <a:prstGeom prst="rect">
                <a:avLst/>
              </a:prstGeom>
              <a:blipFill>
                <a:blip r:embed="rId4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4" name="object 5"/>
              <p:cNvSpPr/>
              <p:nvPr/>
            </p:nvSpPr>
            <p:spPr>
              <a:xfrm>
                <a:off x="14671802" y="5057748"/>
                <a:ext cx="44068" cy="1419291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5" name="object 6"/>
              <p:cNvSpPr/>
              <p:nvPr/>
            </p:nvSpPr>
            <p:spPr>
              <a:xfrm>
                <a:off x="14671764" y="6262797"/>
                <a:ext cx="440094" cy="1193733"/>
              </a:xfrm>
              <a:prstGeom prst="rect">
                <a:avLst/>
              </a:prstGeom>
              <a:blipFill>
                <a:blip r:embed="rId4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6" name="object 7"/>
              <p:cNvSpPr/>
              <p:nvPr/>
            </p:nvSpPr>
            <p:spPr>
              <a:xfrm>
                <a:off x="14671802" y="6153783"/>
                <a:ext cx="44068" cy="1419291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7" name="object 8"/>
              <p:cNvSpPr/>
              <p:nvPr/>
            </p:nvSpPr>
            <p:spPr>
              <a:xfrm>
                <a:off x="14671764" y="7357924"/>
                <a:ext cx="440094" cy="1193733"/>
              </a:xfrm>
              <a:prstGeom prst="rect">
                <a:avLst/>
              </a:prstGeom>
              <a:blipFill>
                <a:blip r:embed="rId4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8" name="object 9"/>
              <p:cNvSpPr/>
              <p:nvPr/>
            </p:nvSpPr>
            <p:spPr>
              <a:xfrm>
                <a:off x="14671802" y="7248917"/>
                <a:ext cx="44068" cy="1419279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9" name="object 10"/>
              <p:cNvSpPr/>
              <p:nvPr/>
            </p:nvSpPr>
            <p:spPr>
              <a:xfrm>
                <a:off x="14671764" y="8460030"/>
                <a:ext cx="440094" cy="1193733"/>
              </a:xfrm>
              <a:prstGeom prst="rect">
                <a:avLst/>
              </a:prstGeom>
              <a:blipFill>
                <a:blip r:embed="rId4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0" name="object 11"/>
              <p:cNvSpPr/>
              <p:nvPr/>
            </p:nvSpPr>
            <p:spPr>
              <a:xfrm>
                <a:off x="14671802" y="8351022"/>
                <a:ext cx="44068" cy="1419279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1" name="object 12"/>
              <p:cNvSpPr/>
              <p:nvPr/>
            </p:nvSpPr>
            <p:spPr>
              <a:xfrm>
                <a:off x="14671774" y="9555150"/>
                <a:ext cx="440083" cy="1136851"/>
              </a:xfrm>
              <a:prstGeom prst="rect">
                <a:avLst/>
              </a:prstGeom>
              <a:blipFill>
                <a:blip r:embed="rId4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2" name="object 13"/>
              <p:cNvSpPr/>
              <p:nvPr/>
            </p:nvSpPr>
            <p:spPr>
              <a:xfrm>
                <a:off x="14671802" y="9446144"/>
                <a:ext cx="44068" cy="1245859"/>
              </a:xfrm>
              <a:prstGeom prst="rect">
                <a:avLst/>
              </a:prstGeom>
              <a:blipFill>
                <a:blip r:embed="rId5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3" name="object 14"/>
              <p:cNvSpPr/>
              <p:nvPr/>
            </p:nvSpPr>
            <p:spPr>
              <a:xfrm>
                <a:off x="14671764" y="746754"/>
                <a:ext cx="440094" cy="1193733"/>
              </a:xfrm>
              <a:prstGeom prst="rect">
                <a:avLst/>
              </a:prstGeom>
              <a:blipFill>
                <a:blip r:embed="rId5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4" name="object 15"/>
              <p:cNvSpPr/>
              <p:nvPr/>
            </p:nvSpPr>
            <p:spPr>
              <a:xfrm>
                <a:off x="14671802" y="637741"/>
                <a:ext cx="44068" cy="1419291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5" name="object 16"/>
              <p:cNvSpPr/>
              <p:nvPr/>
            </p:nvSpPr>
            <p:spPr>
              <a:xfrm>
                <a:off x="14671764" y="1844898"/>
                <a:ext cx="440094" cy="1193733"/>
              </a:xfrm>
              <a:prstGeom prst="rect">
                <a:avLst/>
              </a:prstGeom>
              <a:blipFill>
                <a:blip r:embed="rId5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6" name="object 17"/>
              <p:cNvSpPr/>
              <p:nvPr/>
            </p:nvSpPr>
            <p:spPr>
              <a:xfrm>
                <a:off x="14671802" y="1735885"/>
                <a:ext cx="44068" cy="1419291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7" name="object 18"/>
              <p:cNvSpPr/>
              <p:nvPr/>
            </p:nvSpPr>
            <p:spPr>
              <a:xfrm>
                <a:off x="14671764" y="2966590"/>
                <a:ext cx="440094" cy="1193733"/>
              </a:xfrm>
              <a:prstGeom prst="rect">
                <a:avLst/>
              </a:prstGeom>
              <a:blipFill>
                <a:blip r:embed="rId5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8" name="object 19"/>
              <p:cNvSpPr/>
              <p:nvPr/>
            </p:nvSpPr>
            <p:spPr>
              <a:xfrm>
                <a:off x="14671802" y="2857574"/>
                <a:ext cx="44068" cy="1419291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452" name="object 20"/>
            <p:cNvSpPr txBox="1"/>
            <p:nvPr/>
          </p:nvSpPr>
          <p:spPr>
            <a:xfrm rot="16200000">
              <a:off x="14149705" y="434813"/>
              <a:ext cx="307340" cy="128651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3" name="object 21"/>
            <p:cNvSpPr txBox="1"/>
            <p:nvPr/>
          </p:nvSpPr>
          <p:spPr>
            <a:xfrm rot="16200000">
              <a:off x="12649835" y="378875"/>
              <a:ext cx="307340" cy="139890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4" name="object 22"/>
            <p:cNvSpPr txBox="1"/>
            <p:nvPr/>
          </p:nvSpPr>
          <p:spPr>
            <a:xfrm rot="16200000">
              <a:off x="10744835" y="450312"/>
              <a:ext cx="307340" cy="119380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Стоянка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5" name="object 23"/>
            <p:cNvSpPr txBox="1"/>
            <p:nvPr/>
          </p:nvSpPr>
          <p:spPr>
            <a:xfrm rot="16200000">
              <a:off x="9119870" y="344269"/>
              <a:ext cx="245745" cy="146748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>
                  <a:latin typeface="Myriad Pro"/>
                  <a:cs typeface="Myriad Pro"/>
                </a:rPr>
                <a:t>Посетитель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456" name="object 24"/>
            <p:cNvSpPr txBox="1"/>
            <p:nvPr/>
          </p:nvSpPr>
          <p:spPr>
            <a:xfrm rot="16200000">
              <a:off x="7665085" y="476346"/>
              <a:ext cx="307340" cy="120396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Отель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57" name="object 25"/>
            <p:cNvSpPr txBox="1"/>
            <p:nvPr/>
          </p:nvSpPr>
          <p:spPr>
            <a:xfrm rot="16200000">
              <a:off x="5766505" y="600361"/>
              <a:ext cx="307340" cy="95529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8" name="object 26"/>
            <p:cNvSpPr txBox="1"/>
            <p:nvPr/>
          </p:nvSpPr>
          <p:spPr>
            <a:xfrm rot="16200000">
              <a:off x="4111785" y="400739"/>
              <a:ext cx="307340" cy="135453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9" name="object 27"/>
            <p:cNvSpPr txBox="1"/>
            <p:nvPr/>
          </p:nvSpPr>
          <p:spPr>
            <a:xfrm rot="16200000">
              <a:off x="2486025" y="454439"/>
              <a:ext cx="307340" cy="12477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60" name="object 28"/>
            <p:cNvSpPr txBox="1"/>
            <p:nvPr/>
          </p:nvSpPr>
          <p:spPr>
            <a:xfrm rot="16200000">
              <a:off x="852805" y="395701"/>
              <a:ext cx="307340" cy="136525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3713722" y="5535823"/>
            <a:ext cx="7698256" cy="5144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2280" algn="ctr">
              <a:lnSpc>
                <a:spcPct val="139000"/>
              </a:lnSpc>
              <a:spcBef>
                <a:spcPts val="100"/>
              </a:spcBef>
            </a:pPr>
            <a:r>
              <a:rPr lang="en-US" sz="6000" dirty="0">
                <a:latin typeface="Myriad Pro"/>
                <a:cs typeface="Myriad Pro"/>
              </a:rPr>
              <a:t>Основные сведения о программном обеспечении</a:t>
            </a:r>
            <a:endParaRPr lang="en-US" sz="6000" dirty="0">
              <a:latin typeface="Myriad Pro"/>
              <a:cs typeface="Myriad Pro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88" y="4432300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1346835" y="1917700"/>
            <a:ext cx="1002030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Усовершенствованный способ оплаты потребления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1395513" y="2527300"/>
            <a:ext cx="11196537" cy="17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solidFill>
                  <a:srgbClr val="221615"/>
                </a:solidFill>
                <a:latin typeface="Myriad Pro"/>
                <a:cs typeface="Myriad Pro"/>
              </a:rPr>
              <a:t>Гости отеля часто должны совершать платежи наличными или кредитной картой.ZKBioSecurity предлагает расширенный вариант для гостей оплачивать при регистрации.Просто введите карточку отеля после еды, где бы вы ни находились в лаунджах отеля, кафе или ресторанах, а гости могут оплачивать расходы при выходе из отеля.</a:t>
            </a:r>
            <a:endParaRPr sz="2000" dirty="0">
              <a:solidFill>
                <a:srgbClr val="221615"/>
              </a:solidFill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91864" y="4584700"/>
            <a:ext cx="8956453" cy="4498353"/>
            <a:chOff x="4453110" y="5243139"/>
            <a:chExt cx="6010204" cy="3018608"/>
          </a:xfrm>
        </p:grpSpPr>
        <p:sp>
          <p:nvSpPr>
            <p:cNvPr id="296" name="object 296"/>
            <p:cNvSpPr txBox="1"/>
            <p:nvPr/>
          </p:nvSpPr>
          <p:spPr>
            <a:xfrm>
              <a:off x="4676157" y="7643065"/>
              <a:ext cx="2087880" cy="39756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046480">
                <a:lnSpc>
                  <a:spcPts val="1465"/>
                </a:lnSpc>
                <a:spcBef>
                  <a:spcPts val="105"/>
                </a:spcBef>
              </a:pPr>
              <a:r>
                <a:rPr lang="ru-RU" sz="1400" dirty="0">
                  <a:latin typeface="Myriad Pro"/>
                  <a:cs typeface="Myriad Pro"/>
                </a:rPr>
                <a:t>в мини-баре</a:t>
              </a:r>
              <a:endParaRPr sz="1400" dirty="0">
                <a:latin typeface="Myriad Pro"/>
                <a:cs typeface="Myriad Pro"/>
              </a:endParaRPr>
            </a:p>
            <a:p>
              <a:pPr marL="12700">
                <a:lnSpc>
                  <a:spcPts val="1570"/>
                </a:lnSpc>
                <a:tabLst>
                  <a:tab pos="1045210" algn="l"/>
                </a:tabLst>
              </a:pPr>
              <a:r>
                <a:rPr lang="ru-RU" sz="1400" b="1" spc="-40" dirty="0">
                  <a:solidFill>
                    <a:srgbClr val="727272"/>
                  </a:solidFill>
                  <a:latin typeface="Myriad Pro"/>
                  <a:cs typeface="Myriad Pro"/>
                </a:rPr>
                <a:t>После ужина</a:t>
              </a:r>
              <a:r>
                <a:rPr sz="1400" b="1" spc="-40" dirty="0">
                  <a:solidFill>
                    <a:srgbClr val="727272"/>
                  </a:solidFill>
                  <a:latin typeface="Myriad Pro"/>
                  <a:cs typeface="Myriad Pro"/>
                </a:rPr>
                <a:t>	</a:t>
              </a:r>
              <a:r>
                <a:rPr sz="1400" b="1" spc="-60" dirty="0">
                  <a:solidFill>
                    <a:srgbClr val="6D6E71"/>
                  </a:solidFill>
                  <a:latin typeface="Myriad Pro"/>
                  <a:cs typeface="Myriad Pro"/>
                </a:rPr>
                <a:t> </a:t>
              </a:r>
              <a:r>
                <a:rPr lang="ru-RU" sz="1400" b="1" spc="-60" dirty="0">
                  <a:solidFill>
                    <a:srgbClr val="6D6E71"/>
                  </a:solidFill>
                  <a:latin typeface="Myriad Pro"/>
                  <a:cs typeface="Myriad Pro"/>
                </a:rPr>
                <a:t>в кафе</a:t>
              </a:r>
              <a:endParaRPr sz="1400" dirty="0">
                <a:latin typeface="Myriad Pro"/>
                <a:cs typeface="Myriad Pro"/>
              </a:endParaRPr>
            </a:p>
            <a:p>
              <a:pPr marL="1046480">
                <a:lnSpc>
                  <a:spcPts val="1485"/>
                </a:lnSpc>
              </a:pPr>
              <a:r>
                <a:rPr lang="ru-RU" sz="1400" dirty="0">
                  <a:latin typeface="Myriad Pro"/>
                  <a:cs typeface="Myriad Pro"/>
                </a:rPr>
                <a:t>в ресторане</a:t>
              </a:r>
              <a:endParaRPr lang="ru-RU" sz="1400" dirty="0">
                <a:latin typeface="Myriad Pro"/>
                <a:cs typeface="Myriad Pro"/>
              </a:endParaRPr>
            </a:p>
          </p:txBody>
        </p:sp>
        <p:sp>
          <p:nvSpPr>
            <p:cNvPr id="298" name="object 298"/>
            <p:cNvSpPr/>
            <p:nvPr/>
          </p:nvSpPr>
          <p:spPr>
            <a:xfrm>
              <a:off x="6834759" y="6504495"/>
              <a:ext cx="287020" cy="173355"/>
            </a:xfrm>
            <a:custGeom>
              <a:avLst/>
              <a:gdLst/>
              <a:ahLst/>
              <a:cxnLst/>
              <a:rect l="l" t="t" r="r" b="b"/>
              <a:pathLst>
                <a:path w="287020" h="173354">
                  <a:moveTo>
                    <a:pt x="286918" y="173215"/>
                  </a:moveTo>
                  <a:lnTo>
                    <a:pt x="0" y="173215"/>
                  </a:lnTo>
                  <a:lnTo>
                    <a:pt x="0" y="0"/>
                  </a:lnTo>
                  <a:lnTo>
                    <a:pt x="286918" y="0"/>
                  </a:lnTo>
                  <a:lnTo>
                    <a:pt x="286918" y="173215"/>
                  </a:lnTo>
                  <a:close/>
                </a:path>
              </a:pathLst>
            </a:custGeom>
            <a:solidFill>
              <a:srgbClr val="8EC6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7062019" y="6447934"/>
              <a:ext cx="248285" cy="286385"/>
            </a:xfrm>
            <a:custGeom>
              <a:avLst/>
              <a:gdLst/>
              <a:ahLst/>
              <a:cxnLst/>
              <a:rect l="l" t="t" r="r" b="b"/>
              <a:pathLst>
                <a:path w="248285" h="286384">
                  <a:moveTo>
                    <a:pt x="0" y="0"/>
                  </a:moveTo>
                  <a:lnTo>
                    <a:pt x="0" y="286334"/>
                  </a:lnTo>
                  <a:lnTo>
                    <a:pt x="247980" y="143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6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6812013" y="6504495"/>
              <a:ext cx="0" cy="173355"/>
            </a:xfrm>
            <a:custGeom>
              <a:avLst/>
              <a:gdLst/>
              <a:ahLst/>
              <a:cxnLst/>
              <a:rect l="l" t="t" r="r" b="b"/>
              <a:pathLst>
                <a:path h="173354">
                  <a:moveTo>
                    <a:pt x="0" y="0"/>
                  </a:moveTo>
                  <a:lnTo>
                    <a:pt x="0" y="173215"/>
                  </a:lnTo>
                </a:path>
              </a:pathLst>
            </a:custGeom>
            <a:ln w="20294">
              <a:solidFill>
                <a:srgbClr val="8EC64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5931939" y="6850301"/>
              <a:ext cx="585585" cy="509752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5188383" y="6850301"/>
              <a:ext cx="585585" cy="5097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4453110" y="6810019"/>
              <a:ext cx="607030" cy="5500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5933730" y="6092642"/>
              <a:ext cx="585585" cy="5734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5188383" y="6156310"/>
              <a:ext cx="585585" cy="5097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4473933" y="6156310"/>
              <a:ext cx="585585" cy="5097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5933730" y="5432175"/>
              <a:ext cx="585585" cy="5097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5201269" y="5391892"/>
              <a:ext cx="559805" cy="5500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4453110" y="5391892"/>
              <a:ext cx="666998" cy="5500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 txBox="1"/>
            <p:nvPr/>
          </p:nvSpPr>
          <p:spPr>
            <a:xfrm>
              <a:off x="8873765" y="5389248"/>
              <a:ext cx="1443355" cy="27740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12700" marR="5080" algn="just">
                <a:lnSpc>
                  <a:spcPct val="103000"/>
                </a:lnSpc>
                <a:spcBef>
                  <a:spcPts val="75"/>
                </a:spcBef>
              </a:pPr>
              <a:r>
                <a:rPr sz="850">
                  <a:latin typeface="Myriad Pro"/>
                  <a:cs typeface="Myriad Pro"/>
                </a:rPr>
                <a:t>Гости могут предъявить карточку в номере для оплаты, а затем взимать плату при регистрации.</a:t>
              </a:r>
              <a:endParaRPr sz="850">
                <a:latin typeface="Myriad Pro"/>
                <a:cs typeface="Myriad Pro"/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8108356" y="6334396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79">
                  <a:moveTo>
                    <a:pt x="0" y="0"/>
                  </a:moveTo>
                  <a:lnTo>
                    <a:pt x="0" y="68017"/>
                  </a:lnTo>
                </a:path>
              </a:pathLst>
            </a:custGeom>
            <a:ln w="10274">
              <a:solidFill>
                <a:srgbClr val="D2D3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8044855" y="6423646"/>
              <a:ext cx="793115" cy="438784"/>
            </a:xfrm>
            <a:custGeom>
              <a:avLst/>
              <a:gdLst/>
              <a:ahLst/>
              <a:cxnLst/>
              <a:rect l="l" t="t" r="r" b="b"/>
              <a:pathLst>
                <a:path w="793114" h="438784">
                  <a:moveTo>
                    <a:pt x="19824" y="0"/>
                  </a:moveTo>
                  <a:lnTo>
                    <a:pt x="0" y="400507"/>
                  </a:lnTo>
                  <a:lnTo>
                    <a:pt x="772769" y="438759"/>
                  </a:lnTo>
                  <a:lnTo>
                    <a:pt x="792594" y="38252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8066113" y="6419035"/>
              <a:ext cx="781050" cy="414655"/>
            </a:xfrm>
            <a:custGeom>
              <a:avLst/>
              <a:gdLst/>
              <a:ahLst/>
              <a:cxnLst/>
              <a:rect l="l" t="t" r="r" b="b"/>
              <a:pathLst>
                <a:path w="781050" h="414654">
                  <a:moveTo>
                    <a:pt x="7073" y="0"/>
                  </a:moveTo>
                  <a:lnTo>
                    <a:pt x="0" y="400939"/>
                  </a:lnTo>
                  <a:lnTo>
                    <a:pt x="773595" y="414591"/>
                  </a:lnTo>
                  <a:lnTo>
                    <a:pt x="780669" y="13665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CCCC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8043456" y="6402413"/>
              <a:ext cx="774065" cy="401320"/>
            </a:xfrm>
            <a:custGeom>
              <a:avLst/>
              <a:gdLst/>
              <a:ahLst/>
              <a:cxnLst/>
              <a:rect l="l" t="t" r="r" b="b"/>
              <a:pathLst>
                <a:path w="774064" h="401320">
                  <a:moveTo>
                    <a:pt x="0" y="0"/>
                  </a:moveTo>
                  <a:lnTo>
                    <a:pt x="773938" y="0"/>
                  </a:lnTo>
                  <a:lnTo>
                    <a:pt x="773938" y="401231"/>
                  </a:lnTo>
                  <a:lnTo>
                    <a:pt x="0" y="401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8703344" y="6487106"/>
              <a:ext cx="74984" cy="2320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8668995" y="6421425"/>
              <a:ext cx="0" cy="363855"/>
            </a:xfrm>
            <a:custGeom>
              <a:avLst/>
              <a:gdLst/>
              <a:ahLst/>
              <a:cxnLst/>
              <a:rect l="l" t="t" r="r" b="b"/>
              <a:pathLst>
                <a:path h="363854">
                  <a:moveTo>
                    <a:pt x="0" y="0"/>
                  </a:moveTo>
                  <a:lnTo>
                    <a:pt x="0" y="363448"/>
                  </a:lnTo>
                </a:path>
              </a:pathLst>
            </a:custGeom>
            <a:ln w="12979">
              <a:solidFill>
                <a:srgbClr val="79797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8590134" y="6454585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0"/>
                  </a:moveTo>
                  <a:lnTo>
                    <a:pt x="0" y="111480"/>
                  </a:lnTo>
                </a:path>
              </a:pathLst>
            </a:custGeom>
            <a:ln w="10883">
              <a:solidFill>
                <a:srgbClr val="8D8D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8568366" y="6454585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09">
                  <a:moveTo>
                    <a:pt x="0" y="0"/>
                  </a:moveTo>
                  <a:lnTo>
                    <a:pt x="0" y="206806"/>
                  </a:lnTo>
                </a:path>
              </a:pathLst>
            </a:custGeom>
            <a:ln w="10883">
              <a:solidFill>
                <a:srgbClr val="8D8D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8525193" y="6454585"/>
              <a:ext cx="0" cy="207645"/>
            </a:xfrm>
            <a:custGeom>
              <a:avLst/>
              <a:gdLst/>
              <a:ahLst/>
              <a:cxnLst/>
              <a:rect l="l" t="t" r="r" b="b"/>
              <a:pathLst>
                <a:path h="207645">
                  <a:moveTo>
                    <a:pt x="0" y="0"/>
                  </a:moveTo>
                  <a:lnTo>
                    <a:pt x="0" y="207556"/>
                  </a:lnTo>
                </a:path>
              </a:pathLst>
            </a:custGeom>
            <a:ln w="11633">
              <a:solidFill>
                <a:srgbClr val="8D8D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8547157" y="6454585"/>
              <a:ext cx="0" cy="264795"/>
            </a:xfrm>
            <a:custGeom>
              <a:avLst/>
              <a:gdLst/>
              <a:ahLst/>
              <a:cxnLst/>
              <a:rect l="l" t="t" r="r" b="b"/>
              <a:pathLst>
                <a:path h="264795">
                  <a:moveTo>
                    <a:pt x="0" y="0"/>
                  </a:moveTo>
                  <a:lnTo>
                    <a:pt x="0" y="264236"/>
                  </a:lnTo>
                </a:path>
              </a:pathLst>
            </a:custGeom>
            <a:ln w="11264">
              <a:solidFill>
                <a:srgbClr val="8D8D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8501171" y="6454585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4">
                  <a:moveTo>
                    <a:pt x="0" y="0"/>
                  </a:moveTo>
                  <a:lnTo>
                    <a:pt x="0" y="319404"/>
                  </a:lnTo>
                </a:path>
              </a:pathLst>
            </a:custGeom>
            <a:ln w="10883">
              <a:solidFill>
                <a:srgbClr val="8D8D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8583851" y="64321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706" y="0"/>
                  </a:moveTo>
                  <a:lnTo>
                    <a:pt x="3086" y="0"/>
                  </a:lnTo>
                  <a:lnTo>
                    <a:pt x="0" y="3086"/>
                  </a:lnTo>
                  <a:lnTo>
                    <a:pt x="0" y="10693"/>
                  </a:lnTo>
                  <a:lnTo>
                    <a:pt x="3086" y="13779"/>
                  </a:lnTo>
                  <a:lnTo>
                    <a:pt x="10706" y="13779"/>
                  </a:lnTo>
                  <a:lnTo>
                    <a:pt x="13792" y="10693"/>
                  </a:lnTo>
                  <a:lnTo>
                    <a:pt x="13792" y="3086"/>
                  </a:lnTo>
                  <a:lnTo>
                    <a:pt x="10706" y="0"/>
                  </a:lnTo>
                  <a:close/>
                </a:path>
              </a:pathLst>
            </a:custGeom>
            <a:solidFill>
              <a:srgbClr val="BD5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8561136" y="64321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706" y="0"/>
                  </a:moveTo>
                  <a:lnTo>
                    <a:pt x="3086" y="0"/>
                  </a:lnTo>
                  <a:lnTo>
                    <a:pt x="0" y="3086"/>
                  </a:lnTo>
                  <a:lnTo>
                    <a:pt x="0" y="10693"/>
                  </a:lnTo>
                  <a:lnTo>
                    <a:pt x="3086" y="13779"/>
                  </a:lnTo>
                  <a:lnTo>
                    <a:pt x="10706" y="13779"/>
                  </a:lnTo>
                  <a:lnTo>
                    <a:pt x="13792" y="10693"/>
                  </a:lnTo>
                  <a:lnTo>
                    <a:pt x="13792" y="3086"/>
                  </a:lnTo>
                  <a:lnTo>
                    <a:pt x="10706" y="0"/>
                  </a:lnTo>
                  <a:close/>
                </a:path>
              </a:pathLst>
            </a:custGeom>
            <a:solidFill>
              <a:srgbClr val="BD5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8540739" y="64321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706" y="0"/>
                  </a:moveTo>
                  <a:lnTo>
                    <a:pt x="3086" y="0"/>
                  </a:lnTo>
                  <a:lnTo>
                    <a:pt x="0" y="3086"/>
                  </a:lnTo>
                  <a:lnTo>
                    <a:pt x="0" y="10693"/>
                  </a:lnTo>
                  <a:lnTo>
                    <a:pt x="3086" y="13779"/>
                  </a:lnTo>
                  <a:lnTo>
                    <a:pt x="10706" y="13779"/>
                  </a:lnTo>
                  <a:lnTo>
                    <a:pt x="13792" y="10693"/>
                  </a:lnTo>
                  <a:lnTo>
                    <a:pt x="13792" y="3086"/>
                  </a:lnTo>
                  <a:lnTo>
                    <a:pt x="10706" y="0"/>
                  </a:lnTo>
                  <a:close/>
                </a:path>
              </a:pathLst>
            </a:custGeom>
            <a:solidFill>
              <a:srgbClr val="BD5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8518024" y="64321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706" y="0"/>
                  </a:moveTo>
                  <a:lnTo>
                    <a:pt x="3086" y="0"/>
                  </a:lnTo>
                  <a:lnTo>
                    <a:pt x="0" y="3086"/>
                  </a:lnTo>
                  <a:lnTo>
                    <a:pt x="0" y="10693"/>
                  </a:lnTo>
                  <a:lnTo>
                    <a:pt x="3086" y="13779"/>
                  </a:lnTo>
                  <a:lnTo>
                    <a:pt x="10706" y="13779"/>
                  </a:lnTo>
                  <a:lnTo>
                    <a:pt x="13792" y="10693"/>
                  </a:lnTo>
                  <a:lnTo>
                    <a:pt x="13792" y="3086"/>
                  </a:lnTo>
                  <a:lnTo>
                    <a:pt x="10706" y="0"/>
                  </a:lnTo>
                  <a:close/>
                </a:path>
              </a:pathLst>
            </a:custGeom>
            <a:solidFill>
              <a:srgbClr val="BD5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8493918" y="64321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706" y="0"/>
                  </a:moveTo>
                  <a:lnTo>
                    <a:pt x="3086" y="0"/>
                  </a:lnTo>
                  <a:lnTo>
                    <a:pt x="0" y="3086"/>
                  </a:lnTo>
                  <a:lnTo>
                    <a:pt x="0" y="10693"/>
                  </a:lnTo>
                  <a:lnTo>
                    <a:pt x="3086" y="13779"/>
                  </a:lnTo>
                  <a:lnTo>
                    <a:pt x="10706" y="13779"/>
                  </a:lnTo>
                  <a:lnTo>
                    <a:pt x="13792" y="10693"/>
                  </a:lnTo>
                  <a:lnTo>
                    <a:pt x="13792" y="3086"/>
                  </a:lnTo>
                  <a:lnTo>
                    <a:pt x="10706" y="0"/>
                  </a:lnTo>
                  <a:close/>
                </a:path>
              </a:pathLst>
            </a:custGeom>
            <a:solidFill>
              <a:srgbClr val="BD5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8079486" y="6434697"/>
              <a:ext cx="241080" cy="33667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8340306" y="6421425"/>
              <a:ext cx="0" cy="363855"/>
            </a:xfrm>
            <a:custGeom>
              <a:avLst/>
              <a:gdLst/>
              <a:ahLst/>
              <a:cxnLst/>
              <a:rect l="l" t="t" r="r" b="b"/>
              <a:pathLst>
                <a:path h="363854">
                  <a:moveTo>
                    <a:pt x="0" y="0"/>
                  </a:moveTo>
                  <a:lnTo>
                    <a:pt x="0" y="363448"/>
                  </a:lnTo>
                </a:path>
              </a:pathLst>
            </a:custGeom>
            <a:ln w="12979">
              <a:solidFill>
                <a:srgbClr val="79797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8391398" y="6430480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0" y="0"/>
                  </a:moveTo>
                  <a:lnTo>
                    <a:pt x="4419" y="0"/>
                  </a:lnTo>
                  <a:lnTo>
                    <a:pt x="4419" y="13754"/>
                  </a:lnTo>
                  <a:lnTo>
                    <a:pt x="0" y="1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8391398" y="6465976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0" y="0"/>
                  </a:moveTo>
                  <a:lnTo>
                    <a:pt x="4419" y="0"/>
                  </a:lnTo>
                  <a:lnTo>
                    <a:pt x="4419" y="13754"/>
                  </a:lnTo>
                  <a:lnTo>
                    <a:pt x="0" y="1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8391398" y="6501460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0" y="0"/>
                  </a:moveTo>
                  <a:lnTo>
                    <a:pt x="4419" y="0"/>
                  </a:lnTo>
                  <a:lnTo>
                    <a:pt x="4419" y="13754"/>
                  </a:lnTo>
                  <a:lnTo>
                    <a:pt x="0" y="1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8391398" y="6536957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0" y="0"/>
                  </a:moveTo>
                  <a:lnTo>
                    <a:pt x="4419" y="0"/>
                  </a:lnTo>
                  <a:lnTo>
                    <a:pt x="4419" y="13754"/>
                  </a:lnTo>
                  <a:lnTo>
                    <a:pt x="0" y="1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8391398" y="6572453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0" y="0"/>
                  </a:moveTo>
                  <a:lnTo>
                    <a:pt x="4419" y="0"/>
                  </a:lnTo>
                  <a:lnTo>
                    <a:pt x="4419" y="13754"/>
                  </a:lnTo>
                  <a:lnTo>
                    <a:pt x="0" y="1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8391398" y="6607950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0" y="0"/>
                  </a:moveTo>
                  <a:lnTo>
                    <a:pt x="4419" y="0"/>
                  </a:lnTo>
                  <a:lnTo>
                    <a:pt x="4419" y="13754"/>
                  </a:lnTo>
                  <a:lnTo>
                    <a:pt x="0" y="1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8391398" y="6643447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0" y="0"/>
                  </a:moveTo>
                  <a:lnTo>
                    <a:pt x="4419" y="0"/>
                  </a:lnTo>
                  <a:lnTo>
                    <a:pt x="4419" y="13754"/>
                  </a:lnTo>
                  <a:lnTo>
                    <a:pt x="0" y="1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8391398" y="6678943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0" y="0"/>
                  </a:moveTo>
                  <a:lnTo>
                    <a:pt x="4419" y="0"/>
                  </a:lnTo>
                  <a:lnTo>
                    <a:pt x="4419" y="13754"/>
                  </a:lnTo>
                  <a:lnTo>
                    <a:pt x="0" y="1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8391398" y="6714427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0" y="0"/>
                  </a:moveTo>
                  <a:lnTo>
                    <a:pt x="4419" y="0"/>
                  </a:lnTo>
                  <a:lnTo>
                    <a:pt x="4419" y="13754"/>
                  </a:lnTo>
                  <a:lnTo>
                    <a:pt x="0" y="1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8391398" y="6749923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0" y="0"/>
                  </a:moveTo>
                  <a:lnTo>
                    <a:pt x="4419" y="0"/>
                  </a:lnTo>
                  <a:lnTo>
                    <a:pt x="4419" y="13754"/>
                  </a:lnTo>
                  <a:lnTo>
                    <a:pt x="0" y="13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8454447" y="6454585"/>
              <a:ext cx="0" cy="207645"/>
            </a:xfrm>
            <a:custGeom>
              <a:avLst/>
              <a:gdLst/>
              <a:ahLst/>
              <a:cxnLst/>
              <a:rect l="l" t="t" r="r" b="b"/>
              <a:pathLst>
                <a:path h="207645">
                  <a:moveTo>
                    <a:pt x="0" y="0"/>
                  </a:moveTo>
                  <a:lnTo>
                    <a:pt x="0" y="207556"/>
                  </a:lnTo>
                </a:path>
              </a:pathLst>
            </a:custGeom>
            <a:ln w="11264">
              <a:solidFill>
                <a:srgbClr val="8D8D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8476215" y="6454585"/>
              <a:ext cx="0" cy="264795"/>
            </a:xfrm>
            <a:custGeom>
              <a:avLst/>
              <a:gdLst/>
              <a:ahLst/>
              <a:cxnLst/>
              <a:rect l="l" t="t" r="r" b="b"/>
              <a:pathLst>
                <a:path h="264795">
                  <a:moveTo>
                    <a:pt x="0" y="0"/>
                  </a:moveTo>
                  <a:lnTo>
                    <a:pt x="0" y="264236"/>
                  </a:lnTo>
                </a:path>
              </a:pathLst>
            </a:custGeom>
            <a:ln w="11264">
              <a:solidFill>
                <a:srgbClr val="8D8D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8430241" y="6454585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4">
                  <a:moveTo>
                    <a:pt x="0" y="0"/>
                  </a:moveTo>
                  <a:lnTo>
                    <a:pt x="0" y="319404"/>
                  </a:lnTo>
                </a:path>
              </a:pathLst>
            </a:custGeom>
            <a:ln w="10883">
              <a:solidFill>
                <a:srgbClr val="8D8D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8469812" y="64321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706" y="0"/>
                  </a:moveTo>
                  <a:lnTo>
                    <a:pt x="3086" y="0"/>
                  </a:lnTo>
                  <a:lnTo>
                    <a:pt x="0" y="3086"/>
                  </a:lnTo>
                  <a:lnTo>
                    <a:pt x="0" y="10693"/>
                  </a:lnTo>
                  <a:lnTo>
                    <a:pt x="3086" y="13779"/>
                  </a:lnTo>
                  <a:lnTo>
                    <a:pt x="10706" y="13779"/>
                  </a:lnTo>
                  <a:lnTo>
                    <a:pt x="13792" y="10693"/>
                  </a:lnTo>
                  <a:lnTo>
                    <a:pt x="13792" y="3086"/>
                  </a:lnTo>
                  <a:lnTo>
                    <a:pt x="10706" y="0"/>
                  </a:lnTo>
                  <a:close/>
                </a:path>
              </a:pathLst>
            </a:custGeom>
            <a:solidFill>
              <a:srgbClr val="BD5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8447096" y="64321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706" y="0"/>
                  </a:moveTo>
                  <a:lnTo>
                    <a:pt x="3086" y="0"/>
                  </a:lnTo>
                  <a:lnTo>
                    <a:pt x="0" y="3086"/>
                  </a:lnTo>
                  <a:lnTo>
                    <a:pt x="0" y="10693"/>
                  </a:lnTo>
                  <a:lnTo>
                    <a:pt x="3086" y="13779"/>
                  </a:lnTo>
                  <a:lnTo>
                    <a:pt x="10706" y="13779"/>
                  </a:lnTo>
                  <a:lnTo>
                    <a:pt x="13792" y="10693"/>
                  </a:lnTo>
                  <a:lnTo>
                    <a:pt x="13792" y="3086"/>
                  </a:lnTo>
                  <a:lnTo>
                    <a:pt x="10706" y="0"/>
                  </a:lnTo>
                  <a:close/>
                </a:path>
              </a:pathLst>
            </a:custGeom>
            <a:solidFill>
              <a:srgbClr val="BD5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8422991" y="64321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0706" y="0"/>
                  </a:moveTo>
                  <a:lnTo>
                    <a:pt x="3086" y="0"/>
                  </a:lnTo>
                  <a:lnTo>
                    <a:pt x="0" y="3086"/>
                  </a:lnTo>
                  <a:lnTo>
                    <a:pt x="0" y="10693"/>
                  </a:lnTo>
                  <a:lnTo>
                    <a:pt x="3086" y="13779"/>
                  </a:lnTo>
                  <a:lnTo>
                    <a:pt x="10706" y="13779"/>
                  </a:lnTo>
                  <a:lnTo>
                    <a:pt x="13792" y="10693"/>
                  </a:lnTo>
                  <a:lnTo>
                    <a:pt x="13792" y="3086"/>
                  </a:lnTo>
                  <a:lnTo>
                    <a:pt x="10706" y="0"/>
                  </a:lnTo>
                  <a:close/>
                </a:path>
              </a:pathLst>
            </a:custGeom>
            <a:solidFill>
              <a:srgbClr val="BD56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7825346" y="6284052"/>
              <a:ext cx="589280" cy="290195"/>
            </a:xfrm>
            <a:custGeom>
              <a:avLst/>
              <a:gdLst/>
              <a:ahLst/>
              <a:cxnLst/>
              <a:rect l="l" t="t" r="r" b="b"/>
              <a:pathLst>
                <a:path w="589279" h="290195">
                  <a:moveTo>
                    <a:pt x="586806" y="269252"/>
                  </a:moveTo>
                  <a:lnTo>
                    <a:pt x="372367" y="269252"/>
                  </a:lnTo>
                  <a:lnTo>
                    <a:pt x="400327" y="271405"/>
                  </a:lnTo>
                  <a:lnTo>
                    <a:pt x="430096" y="277492"/>
                  </a:lnTo>
                  <a:lnTo>
                    <a:pt x="482273" y="286829"/>
                  </a:lnTo>
                  <a:lnTo>
                    <a:pt x="489728" y="287959"/>
                  </a:lnTo>
                  <a:lnTo>
                    <a:pt x="548427" y="290195"/>
                  </a:lnTo>
                  <a:lnTo>
                    <a:pt x="577773" y="280439"/>
                  </a:lnTo>
                  <a:lnTo>
                    <a:pt x="586806" y="269252"/>
                  </a:lnTo>
                  <a:close/>
                </a:path>
                <a:path w="589279" h="290195">
                  <a:moveTo>
                    <a:pt x="74819" y="0"/>
                  </a:moveTo>
                  <a:lnTo>
                    <a:pt x="58810" y="20913"/>
                  </a:lnTo>
                  <a:lnTo>
                    <a:pt x="46427" y="42113"/>
                  </a:lnTo>
                  <a:lnTo>
                    <a:pt x="32612" y="64865"/>
                  </a:lnTo>
                  <a:lnTo>
                    <a:pt x="12310" y="90436"/>
                  </a:lnTo>
                  <a:lnTo>
                    <a:pt x="4957" y="101055"/>
                  </a:lnTo>
                  <a:lnTo>
                    <a:pt x="863" y="112885"/>
                  </a:lnTo>
                  <a:lnTo>
                    <a:pt x="0" y="125232"/>
                  </a:lnTo>
                  <a:lnTo>
                    <a:pt x="2340" y="137401"/>
                  </a:lnTo>
                  <a:lnTo>
                    <a:pt x="38565" y="173690"/>
                  </a:lnTo>
                  <a:lnTo>
                    <a:pt x="76651" y="193247"/>
                  </a:lnTo>
                  <a:lnTo>
                    <a:pt x="112533" y="204382"/>
                  </a:lnTo>
                  <a:lnTo>
                    <a:pt x="142142" y="215404"/>
                  </a:lnTo>
                  <a:lnTo>
                    <a:pt x="173461" y="233243"/>
                  </a:lnTo>
                  <a:lnTo>
                    <a:pt x="214688" y="253304"/>
                  </a:lnTo>
                  <a:lnTo>
                    <a:pt x="265511" y="268493"/>
                  </a:lnTo>
                  <a:lnTo>
                    <a:pt x="325619" y="271716"/>
                  </a:lnTo>
                  <a:lnTo>
                    <a:pt x="372367" y="269252"/>
                  </a:lnTo>
                  <a:lnTo>
                    <a:pt x="586806" y="269252"/>
                  </a:lnTo>
                  <a:lnTo>
                    <a:pt x="587928" y="267862"/>
                  </a:lnTo>
                  <a:lnTo>
                    <a:pt x="589055" y="261632"/>
                  </a:lnTo>
                  <a:lnTo>
                    <a:pt x="587754" y="235793"/>
                  </a:lnTo>
                  <a:lnTo>
                    <a:pt x="575049" y="219636"/>
                  </a:lnTo>
                  <a:lnTo>
                    <a:pt x="560450" y="211304"/>
                  </a:lnTo>
                  <a:lnTo>
                    <a:pt x="553470" y="208940"/>
                  </a:lnTo>
                  <a:lnTo>
                    <a:pt x="389398" y="164706"/>
                  </a:lnTo>
                  <a:lnTo>
                    <a:pt x="381505" y="150219"/>
                  </a:lnTo>
                  <a:lnTo>
                    <a:pt x="378064" y="140827"/>
                  </a:lnTo>
                  <a:lnTo>
                    <a:pt x="378347" y="132420"/>
                  </a:lnTo>
                  <a:lnTo>
                    <a:pt x="381626" y="120891"/>
                  </a:lnTo>
                  <a:lnTo>
                    <a:pt x="382794" y="117182"/>
                  </a:lnTo>
                  <a:lnTo>
                    <a:pt x="387316" y="114401"/>
                  </a:lnTo>
                  <a:lnTo>
                    <a:pt x="509977" y="114401"/>
                  </a:lnTo>
                  <a:lnTo>
                    <a:pt x="488729" y="89440"/>
                  </a:lnTo>
                  <a:lnTo>
                    <a:pt x="463196" y="61109"/>
                  </a:lnTo>
                  <a:lnTo>
                    <a:pt x="439529" y="38221"/>
                  </a:lnTo>
                  <a:lnTo>
                    <a:pt x="423724" y="27762"/>
                  </a:lnTo>
                  <a:lnTo>
                    <a:pt x="197616" y="27762"/>
                  </a:lnTo>
                  <a:lnTo>
                    <a:pt x="173951" y="25088"/>
                  </a:lnTo>
                  <a:lnTo>
                    <a:pt x="138451" y="18700"/>
                  </a:lnTo>
                  <a:lnTo>
                    <a:pt x="101834" y="9902"/>
                  </a:lnTo>
                  <a:lnTo>
                    <a:pt x="74819" y="0"/>
                  </a:lnTo>
                  <a:close/>
                </a:path>
                <a:path w="589279" h="290195">
                  <a:moveTo>
                    <a:pt x="509977" y="114401"/>
                  </a:moveTo>
                  <a:lnTo>
                    <a:pt x="387316" y="114401"/>
                  </a:lnTo>
                  <a:lnTo>
                    <a:pt x="397933" y="118364"/>
                  </a:lnTo>
                  <a:lnTo>
                    <a:pt x="513350" y="118364"/>
                  </a:lnTo>
                  <a:lnTo>
                    <a:pt x="509977" y="114401"/>
                  </a:lnTo>
                  <a:close/>
                </a:path>
                <a:path w="589279" h="290195">
                  <a:moveTo>
                    <a:pt x="323562" y="15862"/>
                  </a:moveTo>
                  <a:lnTo>
                    <a:pt x="295539" y="17475"/>
                  </a:lnTo>
                  <a:lnTo>
                    <a:pt x="230811" y="26263"/>
                  </a:lnTo>
                  <a:lnTo>
                    <a:pt x="197616" y="27762"/>
                  </a:lnTo>
                  <a:lnTo>
                    <a:pt x="423724" y="27762"/>
                  </a:lnTo>
                  <a:lnTo>
                    <a:pt x="420501" y="25628"/>
                  </a:lnTo>
                  <a:lnTo>
                    <a:pt x="404609" y="21652"/>
                  </a:lnTo>
                  <a:lnTo>
                    <a:pt x="382713" y="18888"/>
                  </a:lnTo>
                  <a:lnTo>
                    <a:pt x="355476" y="17052"/>
                  </a:lnTo>
                  <a:lnTo>
                    <a:pt x="323562" y="15862"/>
                  </a:lnTo>
                  <a:close/>
                </a:path>
              </a:pathLst>
            </a:custGeom>
            <a:solidFill>
              <a:srgbClr val="EDA7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7602806" y="6243976"/>
              <a:ext cx="329565" cy="299085"/>
            </a:xfrm>
            <a:custGeom>
              <a:avLst/>
              <a:gdLst/>
              <a:ahLst/>
              <a:cxnLst/>
              <a:rect l="l" t="t" r="r" b="b"/>
              <a:pathLst>
                <a:path w="329564" h="299084">
                  <a:moveTo>
                    <a:pt x="0" y="0"/>
                  </a:moveTo>
                  <a:lnTo>
                    <a:pt x="0" y="298843"/>
                  </a:lnTo>
                  <a:lnTo>
                    <a:pt x="329006" y="298843"/>
                  </a:lnTo>
                  <a:lnTo>
                    <a:pt x="329044" y="62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7602806" y="6243904"/>
              <a:ext cx="329565" cy="135890"/>
            </a:xfrm>
            <a:custGeom>
              <a:avLst/>
              <a:gdLst/>
              <a:ahLst/>
              <a:cxnLst/>
              <a:rect l="l" t="t" r="r" b="b"/>
              <a:pathLst>
                <a:path w="329564" h="135890">
                  <a:moveTo>
                    <a:pt x="0" y="0"/>
                  </a:moveTo>
                  <a:lnTo>
                    <a:pt x="0" y="135826"/>
                  </a:lnTo>
                  <a:lnTo>
                    <a:pt x="329031" y="133565"/>
                  </a:lnTo>
                  <a:lnTo>
                    <a:pt x="329044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7949537" y="6275394"/>
              <a:ext cx="0" cy="246379"/>
            </a:xfrm>
            <a:custGeom>
              <a:avLst/>
              <a:gdLst/>
              <a:ahLst/>
              <a:cxnLst/>
              <a:rect l="l" t="t" r="r" b="b"/>
              <a:pathLst>
                <a:path h="246379">
                  <a:moveTo>
                    <a:pt x="0" y="0"/>
                  </a:moveTo>
                  <a:lnTo>
                    <a:pt x="0" y="246164"/>
                  </a:lnTo>
                </a:path>
              </a:pathLst>
            </a:custGeom>
            <a:ln w="3544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7936774" y="6275394"/>
              <a:ext cx="0" cy="246379"/>
            </a:xfrm>
            <a:custGeom>
              <a:avLst/>
              <a:gdLst/>
              <a:ahLst/>
              <a:cxnLst/>
              <a:rect l="l" t="t" r="r" b="b"/>
              <a:pathLst>
                <a:path h="246379">
                  <a:moveTo>
                    <a:pt x="0" y="0"/>
                  </a:moveTo>
                  <a:lnTo>
                    <a:pt x="0" y="246164"/>
                  </a:lnTo>
                </a:path>
              </a:pathLst>
            </a:custGeom>
            <a:ln w="9918">
              <a:solidFill>
                <a:srgbClr val="D2D3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7884271" y="6501889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59">
                  <a:moveTo>
                    <a:pt x="14262" y="0"/>
                  </a:moveTo>
                  <a:lnTo>
                    <a:pt x="5422" y="4305"/>
                  </a:lnTo>
                  <a:lnTo>
                    <a:pt x="0" y="20624"/>
                  </a:lnTo>
                  <a:lnTo>
                    <a:pt x="4445" y="29540"/>
                  </a:lnTo>
                  <a:lnTo>
                    <a:pt x="20840" y="35191"/>
                  </a:lnTo>
                  <a:lnTo>
                    <a:pt x="29679" y="30873"/>
                  </a:lnTo>
                  <a:lnTo>
                    <a:pt x="35102" y="14554"/>
                  </a:lnTo>
                  <a:lnTo>
                    <a:pt x="30657" y="5651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7886611" y="6506134"/>
              <a:ext cx="30429" cy="2839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7902369" y="651600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22" y="0"/>
                  </a:moveTo>
                  <a:lnTo>
                    <a:pt x="863" y="711"/>
                  </a:lnTo>
                  <a:lnTo>
                    <a:pt x="0" y="3314"/>
                  </a:lnTo>
                  <a:lnTo>
                    <a:pt x="660" y="4711"/>
                  </a:lnTo>
                  <a:lnTo>
                    <a:pt x="3149" y="5575"/>
                  </a:lnTo>
                  <a:lnTo>
                    <a:pt x="4508" y="4864"/>
                  </a:lnTo>
                  <a:lnTo>
                    <a:pt x="5372" y="2260"/>
                  </a:lnTo>
                  <a:lnTo>
                    <a:pt x="4711" y="863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7895098" y="651612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22" y="0"/>
                  </a:moveTo>
                  <a:lnTo>
                    <a:pt x="863" y="698"/>
                  </a:lnTo>
                  <a:lnTo>
                    <a:pt x="0" y="3302"/>
                  </a:lnTo>
                  <a:lnTo>
                    <a:pt x="660" y="4711"/>
                  </a:lnTo>
                  <a:lnTo>
                    <a:pt x="3136" y="5562"/>
                  </a:lnTo>
                  <a:lnTo>
                    <a:pt x="4508" y="4851"/>
                  </a:lnTo>
                  <a:lnTo>
                    <a:pt x="5372" y="2260"/>
                  </a:lnTo>
                  <a:lnTo>
                    <a:pt x="4711" y="863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7850543" y="6503665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59">
                  <a:moveTo>
                    <a:pt x="14262" y="0"/>
                  </a:moveTo>
                  <a:lnTo>
                    <a:pt x="5422" y="4317"/>
                  </a:lnTo>
                  <a:lnTo>
                    <a:pt x="0" y="20637"/>
                  </a:lnTo>
                  <a:lnTo>
                    <a:pt x="4445" y="29552"/>
                  </a:lnTo>
                  <a:lnTo>
                    <a:pt x="20840" y="35204"/>
                  </a:lnTo>
                  <a:lnTo>
                    <a:pt x="29679" y="30886"/>
                  </a:lnTo>
                  <a:lnTo>
                    <a:pt x="35102" y="14566"/>
                  </a:lnTo>
                  <a:lnTo>
                    <a:pt x="30657" y="5664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7852880" y="6507925"/>
              <a:ext cx="30429" cy="283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7868642" y="651779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22" y="0"/>
                  </a:moveTo>
                  <a:lnTo>
                    <a:pt x="863" y="711"/>
                  </a:lnTo>
                  <a:lnTo>
                    <a:pt x="0" y="3301"/>
                  </a:lnTo>
                  <a:lnTo>
                    <a:pt x="660" y="4711"/>
                  </a:lnTo>
                  <a:lnTo>
                    <a:pt x="3149" y="5575"/>
                  </a:lnTo>
                  <a:lnTo>
                    <a:pt x="4508" y="4864"/>
                  </a:lnTo>
                  <a:lnTo>
                    <a:pt x="5372" y="2260"/>
                  </a:lnTo>
                  <a:lnTo>
                    <a:pt x="4711" y="863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7861369" y="651791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22" y="0"/>
                  </a:moveTo>
                  <a:lnTo>
                    <a:pt x="863" y="698"/>
                  </a:lnTo>
                  <a:lnTo>
                    <a:pt x="0" y="3302"/>
                  </a:lnTo>
                  <a:lnTo>
                    <a:pt x="660" y="4711"/>
                  </a:lnTo>
                  <a:lnTo>
                    <a:pt x="3136" y="5562"/>
                  </a:lnTo>
                  <a:lnTo>
                    <a:pt x="4508" y="4851"/>
                  </a:lnTo>
                  <a:lnTo>
                    <a:pt x="5372" y="2260"/>
                  </a:lnTo>
                  <a:lnTo>
                    <a:pt x="4711" y="863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7814361" y="6503785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59">
                  <a:moveTo>
                    <a:pt x="14262" y="0"/>
                  </a:moveTo>
                  <a:lnTo>
                    <a:pt x="5422" y="4317"/>
                  </a:lnTo>
                  <a:lnTo>
                    <a:pt x="0" y="20624"/>
                  </a:lnTo>
                  <a:lnTo>
                    <a:pt x="4445" y="29527"/>
                  </a:lnTo>
                  <a:lnTo>
                    <a:pt x="20840" y="35191"/>
                  </a:lnTo>
                  <a:lnTo>
                    <a:pt x="29679" y="30873"/>
                  </a:lnTo>
                  <a:lnTo>
                    <a:pt x="35102" y="14554"/>
                  </a:lnTo>
                  <a:lnTo>
                    <a:pt x="30657" y="5651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7816711" y="6508026"/>
              <a:ext cx="30416" cy="283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7832460" y="651790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22" y="0"/>
                  </a:moveTo>
                  <a:lnTo>
                    <a:pt x="863" y="711"/>
                  </a:lnTo>
                  <a:lnTo>
                    <a:pt x="0" y="3314"/>
                  </a:lnTo>
                  <a:lnTo>
                    <a:pt x="660" y="4711"/>
                  </a:lnTo>
                  <a:lnTo>
                    <a:pt x="3149" y="5575"/>
                  </a:lnTo>
                  <a:lnTo>
                    <a:pt x="4508" y="4864"/>
                  </a:lnTo>
                  <a:lnTo>
                    <a:pt x="5372" y="2260"/>
                  </a:lnTo>
                  <a:lnTo>
                    <a:pt x="4711" y="863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7825189" y="651802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22" y="0"/>
                  </a:moveTo>
                  <a:lnTo>
                    <a:pt x="863" y="698"/>
                  </a:lnTo>
                  <a:lnTo>
                    <a:pt x="0" y="3301"/>
                  </a:lnTo>
                  <a:lnTo>
                    <a:pt x="647" y="4711"/>
                  </a:lnTo>
                  <a:lnTo>
                    <a:pt x="3136" y="5562"/>
                  </a:lnTo>
                  <a:lnTo>
                    <a:pt x="4508" y="4864"/>
                  </a:lnTo>
                  <a:lnTo>
                    <a:pt x="5372" y="2260"/>
                  </a:lnTo>
                  <a:lnTo>
                    <a:pt x="4711" y="863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8348215" y="6497319"/>
              <a:ext cx="59690" cy="68580"/>
            </a:xfrm>
            <a:custGeom>
              <a:avLst/>
              <a:gdLst/>
              <a:ahLst/>
              <a:cxnLst/>
              <a:rect l="l" t="t" r="r" b="b"/>
              <a:pathLst>
                <a:path w="59689" h="68579">
                  <a:moveTo>
                    <a:pt x="10998" y="0"/>
                  </a:moveTo>
                  <a:lnTo>
                    <a:pt x="0" y="64820"/>
                  </a:lnTo>
                  <a:lnTo>
                    <a:pt x="8097" y="66885"/>
                  </a:lnTo>
                  <a:lnTo>
                    <a:pt x="26320" y="68372"/>
                  </a:lnTo>
                  <a:lnTo>
                    <a:pt x="45562" y="62222"/>
                  </a:lnTo>
                  <a:lnTo>
                    <a:pt x="56718" y="41376"/>
                  </a:lnTo>
                  <a:lnTo>
                    <a:pt x="59075" y="17684"/>
                  </a:lnTo>
                  <a:lnTo>
                    <a:pt x="55098" y="5476"/>
                  </a:lnTo>
                  <a:lnTo>
                    <a:pt x="40501" y="875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7970505" y="630345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199517"/>
                  </a:lnTo>
                </a:path>
              </a:pathLst>
            </a:custGeom>
            <a:ln w="6540">
              <a:solidFill>
                <a:srgbClr val="D2D3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7878940" y="7037663"/>
              <a:ext cx="383540" cy="255904"/>
            </a:xfrm>
            <a:custGeom>
              <a:avLst/>
              <a:gdLst/>
              <a:ahLst/>
              <a:cxnLst/>
              <a:rect l="l" t="t" r="r" b="b"/>
              <a:pathLst>
                <a:path w="383539" h="255904">
                  <a:moveTo>
                    <a:pt x="375450" y="0"/>
                  </a:moveTo>
                  <a:lnTo>
                    <a:pt x="370890" y="10312"/>
                  </a:lnTo>
                  <a:lnTo>
                    <a:pt x="4267" y="239052"/>
                  </a:lnTo>
                  <a:lnTo>
                    <a:pt x="0" y="249567"/>
                  </a:lnTo>
                  <a:lnTo>
                    <a:pt x="3962" y="253364"/>
                  </a:lnTo>
                  <a:lnTo>
                    <a:pt x="9639" y="255612"/>
                  </a:lnTo>
                  <a:lnTo>
                    <a:pt x="359371" y="255612"/>
                  </a:lnTo>
                  <a:lnTo>
                    <a:pt x="368547" y="253770"/>
                  </a:lnTo>
                  <a:lnTo>
                    <a:pt x="376053" y="248742"/>
                  </a:lnTo>
                  <a:lnTo>
                    <a:pt x="381121" y="241275"/>
                  </a:lnTo>
                  <a:lnTo>
                    <a:pt x="382981" y="232117"/>
                  </a:lnTo>
                  <a:lnTo>
                    <a:pt x="382981" y="11087"/>
                  </a:lnTo>
                  <a:lnTo>
                    <a:pt x="380593" y="5460"/>
                  </a:lnTo>
                  <a:lnTo>
                    <a:pt x="375881" y="406"/>
                  </a:lnTo>
                  <a:lnTo>
                    <a:pt x="375450" y="0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7871034" y="7031430"/>
              <a:ext cx="383540" cy="255904"/>
            </a:xfrm>
            <a:custGeom>
              <a:avLst/>
              <a:gdLst/>
              <a:ahLst/>
              <a:cxnLst/>
              <a:rect l="l" t="t" r="r" b="b"/>
              <a:pathLst>
                <a:path w="383539" h="255904">
                  <a:moveTo>
                    <a:pt x="373468" y="0"/>
                  </a:moveTo>
                  <a:lnTo>
                    <a:pt x="23609" y="0"/>
                  </a:lnTo>
                  <a:lnTo>
                    <a:pt x="14433" y="1842"/>
                  </a:lnTo>
                  <a:lnTo>
                    <a:pt x="6927" y="6870"/>
                  </a:lnTo>
                  <a:lnTo>
                    <a:pt x="1860" y="14337"/>
                  </a:lnTo>
                  <a:lnTo>
                    <a:pt x="0" y="23495"/>
                  </a:lnTo>
                  <a:lnTo>
                    <a:pt x="6" y="245300"/>
                  </a:lnTo>
                  <a:lnTo>
                    <a:pt x="3124" y="251523"/>
                  </a:lnTo>
                  <a:lnTo>
                    <a:pt x="7912" y="255841"/>
                  </a:lnTo>
                  <a:lnTo>
                    <a:pt x="12115" y="245300"/>
                  </a:lnTo>
                  <a:lnTo>
                    <a:pt x="12077" y="16446"/>
                  </a:lnTo>
                  <a:lnTo>
                    <a:pt x="378890" y="16446"/>
                  </a:lnTo>
                  <a:lnTo>
                    <a:pt x="383298" y="6261"/>
                  </a:lnTo>
                  <a:lnTo>
                    <a:pt x="379094" y="2362"/>
                  </a:lnTo>
                  <a:lnTo>
                    <a:pt x="373468" y="0"/>
                  </a:lnTo>
                  <a:close/>
                </a:path>
                <a:path w="383539" h="255904">
                  <a:moveTo>
                    <a:pt x="378890" y="16446"/>
                  </a:moveTo>
                  <a:lnTo>
                    <a:pt x="378815" y="16586"/>
                  </a:lnTo>
                  <a:lnTo>
                    <a:pt x="378890" y="16446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7883102" y="7048013"/>
              <a:ext cx="367030" cy="229235"/>
            </a:xfrm>
            <a:custGeom>
              <a:avLst/>
              <a:gdLst/>
              <a:ahLst/>
              <a:cxnLst/>
              <a:rect l="l" t="t" r="r" b="b"/>
              <a:pathLst>
                <a:path w="367029" h="229234">
                  <a:moveTo>
                    <a:pt x="366750" y="0"/>
                  </a:moveTo>
                  <a:lnTo>
                    <a:pt x="0" y="228701"/>
                  </a:lnTo>
                  <a:lnTo>
                    <a:pt x="366750" y="228815"/>
                  </a:lnTo>
                  <a:lnTo>
                    <a:pt x="36675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7883102" y="7047868"/>
              <a:ext cx="367030" cy="229235"/>
            </a:xfrm>
            <a:custGeom>
              <a:avLst/>
              <a:gdLst/>
              <a:ahLst/>
              <a:cxnLst/>
              <a:rect l="l" t="t" r="r" b="b"/>
              <a:pathLst>
                <a:path w="367029" h="229234">
                  <a:moveTo>
                    <a:pt x="366750" y="0"/>
                  </a:moveTo>
                  <a:lnTo>
                    <a:pt x="0" y="0"/>
                  </a:lnTo>
                  <a:lnTo>
                    <a:pt x="0" y="228853"/>
                  </a:lnTo>
                  <a:lnTo>
                    <a:pt x="136342" y="143827"/>
                  </a:lnTo>
                  <a:lnTo>
                    <a:pt x="5676" y="143827"/>
                  </a:lnTo>
                  <a:lnTo>
                    <a:pt x="4165" y="142316"/>
                  </a:lnTo>
                  <a:lnTo>
                    <a:pt x="4165" y="86436"/>
                  </a:lnTo>
                  <a:lnTo>
                    <a:pt x="5676" y="84924"/>
                  </a:lnTo>
                  <a:lnTo>
                    <a:pt x="230794" y="84924"/>
                  </a:lnTo>
                  <a:lnTo>
                    <a:pt x="366750" y="139"/>
                  </a:lnTo>
                  <a:lnTo>
                    <a:pt x="366750" y="0"/>
                  </a:lnTo>
                  <a:close/>
                </a:path>
                <a:path w="367029" h="229234">
                  <a:moveTo>
                    <a:pt x="230794" y="84924"/>
                  </a:moveTo>
                  <a:lnTo>
                    <a:pt x="9525" y="84924"/>
                  </a:lnTo>
                  <a:lnTo>
                    <a:pt x="11036" y="86436"/>
                  </a:lnTo>
                  <a:lnTo>
                    <a:pt x="11036" y="142316"/>
                  </a:lnTo>
                  <a:lnTo>
                    <a:pt x="9525" y="143827"/>
                  </a:lnTo>
                  <a:lnTo>
                    <a:pt x="136342" y="143827"/>
                  </a:lnTo>
                  <a:lnTo>
                    <a:pt x="230794" y="84924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8038310" y="7120386"/>
              <a:ext cx="589280" cy="290195"/>
            </a:xfrm>
            <a:custGeom>
              <a:avLst/>
              <a:gdLst/>
              <a:ahLst/>
              <a:cxnLst/>
              <a:rect l="l" t="t" r="r" b="b"/>
              <a:pathLst>
                <a:path w="589279" h="290195">
                  <a:moveTo>
                    <a:pt x="534245" y="262432"/>
                  </a:moveTo>
                  <a:lnTo>
                    <a:pt x="391439" y="262432"/>
                  </a:lnTo>
                  <a:lnTo>
                    <a:pt x="415103" y="265106"/>
                  </a:lnTo>
                  <a:lnTo>
                    <a:pt x="450603" y="271494"/>
                  </a:lnTo>
                  <a:lnTo>
                    <a:pt x="487221" y="280292"/>
                  </a:lnTo>
                  <a:lnTo>
                    <a:pt x="514235" y="290195"/>
                  </a:lnTo>
                  <a:lnTo>
                    <a:pt x="530244" y="269281"/>
                  </a:lnTo>
                  <a:lnTo>
                    <a:pt x="534245" y="262432"/>
                  </a:lnTo>
                  <a:close/>
                </a:path>
                <a:path w="589279" h="290195">
                  <a:moveTo>
                    <a:pt x="191122" y="171831"/>
                  </a:moveTo>
                  <a:lnTo>
                    <a:pt x="75704" y="171831"/>
                  </a:lnTo>
                  <a:lnTo>
                    <a:pt x="100326" y="200755"/>
                  </a:lnTo>
                  <a:lnTo>
                    <a:pt x="125858" y="229085"/>
                  </a:lnTo>
                  <a:lnTo>
                    <a:pt x="168554" y="264566"/>
                  </a:lnTo>
                  <a:lnTo>
                    <a:pt x="206341" y="271307"/>
                  </a:lnTo>
                  <a:lnTo>
                    <a:pt x="265493" y="274332"/>
                  </a:lnTo>
                  <a:lnTo>
                    <a:pt x="293516" y="272719"/>
                  </a:lnTo>
                  <a:lnTo>
                    <a:pt x="358244" y="263931"/>
                  </a:lnTo>
                  <a:lnTo>
                    <a:pt x="391439" y="262432"/>
                  </a:lnTo>
                  <a:lnTo>
                    <a:pt x="534245" y="262432"/>
                  </a:lnTo>
                  <a:lnTo>
                    <a:pt x="542628" y="248081"/>
                  </a:lnTo>
                  <a:lnTo>
                    <a:pt x="556442" y="225329"/>
                  </a:lnTo>
                  <a:lnTo>
                    <a:pt x="576745" y="199758"/>
                  </a:lnTo>
                  <a:lnTo>
                    <a:pt x="584098" y="189139"/>
                  </a:lnTo>
                  <a:lnTo>
                    <a:pt x="588192" y="177309"/>
                  </a:lnTo>
                  <a:lnTo>
                    <a:pt x="588298" y="175793"/>
                  </a:lnTo>
                  <a:lnTo>
                    <a:pt x="201739" y="175793"/>
                  </a:lnTo>
                  <a:lnTo>
                    <a:pt x="191122" y="171831"/>
                  </a:lnTo>
                  <a:close/>
                </a:path>
                <a:path w="589279" h="290195">
                  <a:moveTo>
                    <a:pt x="40628" y="0"/>
                  </a:moveTo>
                  <a:lnTo>
                    <a:pt x="11282" y="9755"/>
                  </a:lnTo>
                  <a:lnTo>
                    <a:pt x="1126" y="22332"/>
                  </a:lnTo>
                  <a:lnTo>
                    <a:pt x="0" y="28562"/>
                  </a:lnTo>
                  <a:lnTo>
                    <a:pt x="1300" y="54401"/>
                  </a:lnTo>
                  <a:lnTo>
                    <a:pt x="14006" y="70558"/>
                  </a:lnTo>
                  <a:lnTo>
                    <a:pt x="28605" y="78890"/>
                  </a:lnTo>
                  <a:lnTo>
                    <a:pt x="35585" y="81254"/>
                  </a:lnTo>
                  <a:lnTo>
                    <a:pt x="199656" y="125488"/>
                  </a:lnTo>
                  <a:lnTo>
                    <a:pt x="207550" y="139975"/>
                  </a:lnTo>
                  <a:lnTo>
                    <a:pt x="210991" y="149368"/>
                  </a:lnTo>
                  <a:lnTo>
                    <a:pt x="210708" y="157775"/>
                  </a:lnTo>
                  <a:lnTo>
                    <a:pt x="207429" y="169303"/>
                  </a:lnTo>
                  <a:lnTo>
                    <a:pt x="206260" y="173012"/>
                  </a:lnTo>
                  <a:lnTo>
                    <a:pt x="201739" y="175793"/>
                  </a:lnTo>
                  <a:lnTo>
                    <a:pt x="588298" y="175793"/>
                  </a:lnTo>
                  <a:lnTo>
                    <a:pt x="550490" y="116504"/>
                  </a:lnTo>
                  <a:lnTo>
                    <a:pt x="512403" y="96947"/>
                  </a:lnTo>
                  <a:lnTo>
                    <a:pt x="476522" y="85812"/>
                  </a:lnTo>
                  <a:lnTo>
                    <a:pt x="446913" y="74790"/>
                  </a:lnTo>
                  <a:lnTo>
                    <a:pt x="415594" y="56951"/>
                  </a:lnTo>
                  <a:lnTo>
                    <a:pt x="374367" y="36890"/>
                  </a:lnTo>
                  <a:lnTo>
                    <a:pt x="323544" y="21701"/>
                  </a:lnTo>
                  <a:lnTo>
                    <a:pt x="309392" y="20942"/>
                  </a:lnTo>
                  <a:lnTo>
                    <a:pt x="216688" y="20942"/>
                  </a:lnTo>
                  <a:lnTo>
                    <a:pt x="188728" y="18789"/>
                  </a:lnTo>
                  <a:lnTo>
                    <a:pt x="158958" y="12702"/>
                  </a:lnTo>
                  <a:lnTo>
                    <a:pt x="106781" y="3365"/>
                  </a:lnTo>
                  <a:lnTo>
                    <a:pt x="99326" y="2235"/>
                  </a:lnTo>
                  <a:lnTo>
                    <a:pt x="40628" y="0"/>
                  </a:lnTo>
                  <a:close/>
                </a:path>
                <a:path w="589279" h="290195">
                  <a:moveTo>
                    <a:pt x="263436" y="18478"/>
                  </a:moveTo>
                  <a:lnTo>
                    <a:pt x="216688" y="20942"/>
                  </a:lnTo>
                  <a:lnTo>
                    <a:pt x="309392" y="20942"/>
                  </a:lnTo>
                  <a:lnTo>
                    <a:pt x="263436" y="18478"/>
                  </a:lnTo>
                  <a:close/>
                </a:path>
              </a:pathLst>
            </a:custGeom>
            <a:solidFill>
              <a:srgbClr val="EDA7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8520862" y="7151812"/>
              <a:ext cx="329565" cy="299085"/>
            </a:xfrm>
            <a:custGeom>
              <a:avLst/>
              <a:gdLst/>
              <a:ahLst/>
              <a:cxnLst/>
              <a:rect l="l" t="t" r="r" b="b"/>
              <a:pathLst>
                <a:path w="329564" h="299084">
                  <a:moveTo>
                    <a:pt x="329044" y="0"/>
                  </a:moveTo>
                  <a:lnTo>
                    <a:pt x="38" y="0"/>
                  </a:lnTo>
                  <a:lnTo>
                    <a:pt x="0" y="292569"/>
                  </a:lnTo>
                  <a:lnTo>
                    <a:pt x="329044" y="298843"/>
                  </a:lnTo>
                  <a:lnTo>
                    <a:pt x="329044" y="0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8520862" y="7314902"/>
              <a:ext cx="329565" cy="135890"/>
            </a:xfrm>
            <a:custGeom>
              <a:avLst/>
              <a:gdLst/>
              <a:ahLst/>
              <a:cxnLst/>
              <a:rect l="l" t="t" r="r" b="b"/>
              <a:pathLst>
                <a:path w="329564" h="135890">
                  <a:moveTo>
                    <a:pt x="329044" y="0"/>
                  </a:moveTo>
                  <a:lnTo>
                    <a:pt x="12" y="2260"/>
                  </a:lnTo>
                  <a:lnTo>
                    <a:pt x="0" y="129476"/>
                  </a:lnTo>
                  <a:lnTo>
                    <a:pt x="329044" y="135826"/>
                  </a:lnTo>
                  <a:lnTo>
                    <a:pt x="329044" y="0"/>
                  </a:lnTo>
                  <a:close/>
                </a:path>
              </a:pathLst>
            </a:custGeom>
            <a:solidFill>
              <a:srgbClr val="D2D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8503175" y="7173074"/>
              <a:ext cx="0" cy="246379"/>
            </a:xfrm>
            <a:custGeom>
              <a:avLst/>
              <a:gdLst/>
              <a:ahLst/>
              <a:cxnLst/>
              <a:rect l="l" t="t" r="r" b="b"/>
              <a:pathLst>
                <a:path h="246379">
                  <a:moveTo>
                    <a:pt x="0" y="0"/>
                  </a:moveTo>
                  <a:lnTo>
                    <a:pt x="0" y="246164"/>
                  </a:lnTo>
                </a:path>
              </a:pathLst>
            </a:custGeom>
            <a:ln w="3544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8515938" y="7173074"/>
              <a:ext cx="0" cy="246379"/>
            </a:xfrm>
            <a:custGeom>
              <a:avLst/>
              <a:gdLst/>
              <a:ahLst/>
              <a:cxnLst/>
              <a:rect l="l" t="t" r="r" b="b"/>
              <a:pathLst>
                <a:path h="246379">
                  <a:moveTo>
                    <a:pt x="0" y="0"/>
                  </a:moveTo>
                  <a:lnTo>
                    <a:pt x="0" y="246164"/>
                  </a:lnTo>
                </a:path>
              </a:pathLst>
            </a:custGeom>
            <a:ln w="9918">
              <a:solidFill>
                <a:srgbClr val="D2D3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8533339" y="7157552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59">
                  <a:moveTo>
                    <a:pt x="14262" y="0"/>
                  </a:moveTo>
                  <a:lnTo>
                    <a:pt x="5422" y="4317"/>
                  </a:lnTo>
                  <a:lnTo>
                    <a:pt x="0" y="20637"/>
                  </a:lnTo>
                  <a:lnTo>
                    <a:pt x="4444" y="29540"/>
                  </a:lnTo>
                  <a:lnTo>
                    <a:pt x="20840" y="35191"/>
                  </a:lnTo>
                  <a:lnTo>
                    <a:pt x="29679" y="30886"/>
                  </a:lnTo>
                  <a:lnTo>
                    <a:pt x="35102" y="14566"/>
                  </a:lnTo>
                  <a:lnTo>
                    <a:pt x="30657" y="5651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8535670" y="7161810"/>
              <a:ext cx="30416" cy="2837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8544970" y="717304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22" y="0"/>
                  </a:moveTo>
                  <a:lnTo>
                    <a:pt x="863" y="711"/>
                  </a:lnTo>
                  <a:lnTo>
                    <a:pt x="0" y="3314"/>
                  </a:lnTo>
                  <a:lnTo>
                    <a:pt x="660" y="4711"/>
                  </a:lnTo>
                  <a:lnTo>
                    <a:pt x="3149" y="5575"/>
                  </a:lnTo>
                  <a:lnTo>
                    <a:pt x="4508" y="4864"/>
                  </a:lnTo>
                  <a:lnTo>
                    <a:pt x="5372" y="2260"/>
                  </a:lnTo>
                  <a:lnTo>
                    <a:pt x="4711" y="863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8552242" y="717294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35" y="0"/>
                  </a:moveTo>
                  <a:lnTo>
                    <a:pt x="863" y="711"/>
                  </a:lnTo>
                  <a:lnTo>
                    <a:pt x="0" y="3302"/>
                  </a:lnTo>
                  <a:lnTo>
                    <a:pt x="660" y="4699"/>
                  </a:lnTo>
                  <a:lnTo>
                    <a:pt x="3149" y="5562"/>
                  </a:lnTo>
                  <a:lnTo>
                    <a:pt x="4508" y="4864"/>
                  </a:lnTo>
                  <a:lnTo>
                    <a:pt x="5372" y="2260"/>
                  </a:lnTo>
                  <a:lnTo>
                    <a:pt x="4711" y="850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8567066" y="7155763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59">
                  <a:moveTo>
                    <a:pt x="14262" y="0"/>
                  </a:moveTo>
                  <a:lnTo>
                    <a:pt x="5422" y="4317"/>
                  </a:lnTo>
                  <a:lnTo>
                    <a:pt x="0" y="20637"/>
                  </a:lnTo>
                  <a:lnTo>
                    <a:pt x="4444" y="29540"/>
                  </a:lnTo>
                  <a:lnTo>
                    <a:pt x="20840" y="35204"/>
                  </a:lnTo>
                  <a:lnTo>
                    <a:pt x="29679" y="30886"/>
                  </a:lnTo>
                  <a:lnTo>
                    <a:pt x="35102" y="14566"/>
                  </a:lnTo>
                  <a:lnTo>
                    <a:pt x="30657" y="5651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8569401" y="7160019"/>
              <a:ext cx="30416" cy="2838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8578698" y="717126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22" y="0"/>
                  </a:moveTo>
                  <a:lnTo>
                    <a:pt x="863" y="711"/>
                  </a:lnTo>
                  <a:lnTo>
                    <a:pt x="0" y="3314"/>
                  </a:lnTo>
                  <a:lnTo>
                    <a:pt x="660" y="4711"/>
                  </a:lnTo>
                  <a:lnTo>
                    <a:pt x="3149" y="5575"/>
                  </a:lnTo>
                  <a:lnTo>
                    <a:pt x="4508" y="4864"/>
                  </a:lnTo>
                  <a:lnTo>
                    <a:pt x="5372" y="2273"/>
                  </a:lnTo>
                  <a:lnTo>
                    <a:pt x="4711" y="863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8585971" y="717115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35" y="0"/>
                  </a:moveTo>
                  <a:lnTo>
                    <a:pt x="863" y="711"/>
                  </a:lnTo>
                  <a:lnTo>
                    <a:pt x="0" y="3301"/>
                  </a:lnTo>
                  <a:lnTo>
                    <a:pt x="660" y="4698"/>
                  </a:lnTo>
                  <a:lnTo>
                    <a:pt x="3149" y="5562"/>
                  </a:lnTo>
                  <a:lnTo>
                    <a:pt x="4508" y="4864"/>
                  </a:lnTo>
                  <a:lnTo>
                    <a:pt x="5372" y="2260"/>
                  </a:lnTo>
                  <a:lnTo>
                    <a:pt x="4711" y="850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8603248" y="7155655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59">
                  <a:moveTo>
                    <a:pt x="14262" y="0"/>
                  </a:moveTo>
                  <a:lnTo>
                    <a:pt x="5422" y="4317"/>
                  </a:lnTo>
                  <a:lnTo>
                    <a:pt x="0" y="20637"/>
                  </a:lnTo>
                  <a:lnTo>
                    <a:pt x="4444" y="29540"/>
                  </a:lnTo>
                  <a:lnTo>
                    <a:pt x="20840" y="35191"/>
                  </a:lnTo>
                  <a:lnTo>
                    <a:pt x="29679" y="30886"/>
                  </a:lnTo>
                  <a:lnTo>
                    <a:pt x="35102" y="14566"/>
                  </a:lnTo>
                  <a:lnTo>
                    <a:pt x="30657" y="5664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8605597" y="7159904"/>
              <a:ext cx="30416" cy="283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8614880" y="717115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22" y="0"/>
                  </a:moveTo>
                  <a:lnTo>
                    <a:pt x="863" y="711"/>
                  </a:lnTo>
                  <a:lnTo>
                    <a:pt x="0" y="3314"/>
                  </a:lnTo>
                  <a:lnTo>
                    <a:pt x="660" y="4711"/>
                  </a:lnTo>
                  <a:lnTo>
                    <a:pt x="3149" y="5575"/>
                  </a:lnTo>
                  <a:lnTo>
                    <a:pt x="4508" y="4864"/>
                  </a:lnTo>
                  <a:lnTo>
                    <a:pt x="5372" y="2260"/>
                  </a:lnTo>
                  <a:lnTo>
                    <a:pt x="4711" y="863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8622151" y="717104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2235" y="0"/>
                  </a:moveTo>
                  <a:lnTo>
                    <a:pt x="863" y="698"/>
                  </a:lnTo>
                  <a:lnTo>
                    <a:pt x="0" y="3302"/>
                  </a:lnTo>
                  <a:lnTo>
                    <a:pt x="660" y="4699"/>
                  </a:lnTo>
                  <a:lnTo>
                    <a:pt x="3149" y="5562"/>
                  </a:lnTo>
                  <a:lnTo>
                    <a:pt x="4508" y="4864"/>
                  </a:lnTo>
                  <a:lnTo>
                    <a:pt x="5372" y="2260"/>
                  </a:lnTo>
                  <a:lnTo>
                    <a:pt x="4724" y="850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9013457" y="6145213"/>
              <a:ext cx="1285862" cy="128587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9297367" y="6295060"/>
              <a:ext cx="1051259" cy="125435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9804934" y="7129399"/>
              <a:ext cx="30086" cy="2910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9814559" y="713830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3175" y="0"/>
                  </a:moveTo>
                  <a:lnTo>
                    <a:pt x="635" y="1041"/>
                  </a:lnTo>
                  <a:lnTo>
                    <a:pt x="0" y="2438"/>
                  </a:lnTo>
                  <a:lnTo>
                    <a:pt x="965" y="4889"/>
                  </a:lnTo>
                  <a:lnTo>
                    <a:pt x="2387" y="5473"/>
                  </a:lnTo>
                  <a:lnTo>
                    <a:pt x="4927" y="4432"/>
                  </a:lnTo>
                  <a:lnTo>
                    <a:pt x="5562" y="3022"/>
                  </a:lnTo>
                  <a:lnTo>
                    <a:pt x="4597" y="571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9819380" y="714374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3175" y="0"/>
                  </a:moveTo>
                  <a:lnTo>
                    <a:pt x="635" y="1041"/>
                  </a:lnTo>
                  <a:lnTo>
                    <a:pt x="0" y="2451"/>
                  </a:lnTo>
                  <a:lnTo>
                    <a:pt x="965" y="4902"/>
                  </a:lnTo>
                  <a:lnTo>
                    <a:pt x="2387" y="5473"/>
                  </a:lnTo>
                  <a:lnTo>
                    <a:pt x="4927" y="4432"/>
                  </a:lnTo>
                  <a:lnTo>
                    <a:pt x="5562" y="3022"/>
                  </a:lnTo>
                  <a:lnTo>
                    <a:pt x="4597" y="571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9827746" y="7149637"/>
              <a:ext cx="33655" cy="36195"/>
            </a:xfrm>
            <a:custGeom>
              <a:avLst/>
              <a:gdLst/>
              <a:ahLst/>
              <a:cxnLst/>
              <a:rect l="l" t="t" r="r" b="b"/>
              <a:pathLst>
                <a:path w="33654" h="36195">
                  <a:moveTo>
                    <a:pt x="17712" y="0"/>
                  </a:moveTo>
                  <a:lnTo>
                    <a:pt x="9761" y="3251"/>
                  </a:lnTo>
                  <a:lnTo>
                    <a:pt x="4602" y="6689"/>
                  </a:lnTo>
                  <a:lnTo>
                    <a:pt x="1256" y="11688"/>
                  </a:lnTo>
                  <a:lnTo>
                    <a:pt x="0" y="17590"/>
                  </a:lnTo>
                  <a:lnTo>
                    <a:pt x="1113" y="23736"/>
                  </a:lnTo>
                  <a:lnTo>
                    <a:pt x="4300" y="31800"/>
                  </a:lnTo>
                  <a:lnTo>
                    <a:pt x="13330" y="35712"/>
                  </a:lnTo>
                  <a:lnTo>
                    <a:pt x="29243" y="29210"/>
                  </a:lnTo>
                  <a:lnTo>
                    <a:pt x="33117" y="20040"/>
                  </a:lnTo>
                  <a:lnTo>
                    <a:pt x="26754" y="3911"/>
                  </a:lnTo>
                  <a:lnTo>
                    <a:pt x="17712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9828225" y="7153847"/>
              <a:ext cx="30086" cy="2910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9837861" y="716274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3175" y="0"/>
                  </a:moveTo>
                  <a:lnTo>
                    <a:pt x="635" y="1041"/>
                  </a:lnTo>
                  <a:lnTo>
                    <a:pt x="0" y="2451"/>
                  </a:lnTo>
                  <a:lnTo>
                    <a:pt x="965" y="4889"/>
                  </a:lnTo>
                  <a:lnTo>
                    <a:pt x="2387" y="5473"/>
                  </a:lnTo>
                  <a:lnTo>
                    <a:pt x="4927" y="4432"/>
                  </a:lnTo>
                  <a:lnTo>
                    <a:pt x="5562" y="3022"/>
                  </a:lnTo>
                  <a:lnTo>
                    <a:pt x="4597" y="571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9842682" y="716819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3175" y="0"/>
                  </a:moveTo>
                  <a:lnTo>
                    <a:pt x="635" y="1041"/>
                  </a:lnTo>
                  <a:lnTo>
                    <a:pt x="0" y="2451"/>
                  </a:lnTo>
                  <a:lnTo>
                    <a:pt x="965" y="4902"/>
                  </a:lnTo>
                  <a:lnTo>
                    <a:pt x="2387" y="5473"/>
                  </a:lnTo>
                  <a:lnTo>
                    <a:pt x="4927" y="4432"/>
                  </a:lnTo>
                  <a:lnTo>
                    <a:pt x="5562" y="3022"/>
                  </a:lnTo>
                  <a:lnTo>
                    <a:pt x="4597" y="571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9851368" y="7177044"/>
              <a:ext cx="33655" cy="36195"/>
            </a:xfrm>
            <a:custGeom>
              <a:avLst/>
              <a:gdLst/>
              <a:ahLst/>
              <a:cxnLst/>
              <a:rect l="l" t="t" r="r" b="b"/>
              <a:pathLst>
                <a:path w="33654" h="36195">
                  <a:moveTo>
                    <a:pt x="17712" y="0"/>
                  </a:moveTo>
                  <a:lnTo>
                    <a:pt x="9761" y="3251"/>
                  </a:lnTo>
                  <a:lnTo>
                    <a:pt x="4602" y="6689"/>
                  </a:lnTo>
                  <a:lnTo>
                    <a:pt x="1256" y="11688"/>
                  </a:lnTo>
                  <a:lnTo>
                    <a:pt x="0" y="17590"/>
                  </a:lnTo>
                  <a:lnTo>
                    <a:pt x="1113" y="23736"/>
                  </a:lnTo>
                  <a:lnTo>
                    <a:pt x="4300" y="31800"/>
                  </a:lnTo>
                  <a:lnTo>
                    <a:pt x="13330" y="35712"/>
                  </a:lnTo>
                  <a:lnTo>
                    <a:pt x="29243" y="29210"/>
                  </a:lnTo>
                  <a:lnTo>
                    <a:pt x="33117" y="20040"/>
                  </a:lnTo>
                  <a:lnTo>
                    <a:pt x="26754" y="3911"/>
                  </a:lnTo>
                  <a:lnTo>
                    <a:pt x="17712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9851848" y="7181253"/>
              <a:ext cx="30086" cy="2910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9861481" y="71901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3175" y="0"/>
                  </a:moveTo>
                  <a:lnTo>
                    <a:pt x="635" y="1041"/>
                  </a:lnTo>
                  <a:lnTo>
                    <a:pt x="0" y="2451"/>
                  </a:lnTo>
                  <a:lnTo>
                    <a:pt x="965" y="4889"/>
                  </a:lnTo>
                  <a:lnTo>
                    <a:pt x="2387" y="5460"/>
                  </a:lnTo>
                  <a:lnTo>
                    <a:pt x="4927" y="4432"/>
                  </a:lnTo>
                  <a:lnTo>
                    <a:pt x="5562" y="3022"/>
                  </a:lnTo>
                  <a:lnTo>
                    <a:pt x="4597" y="571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9866302" y="719561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3175" y="0"/>
                  </a:moveTo>
                  <a:lnTo>
                    <a:pt x="635" y="1028"/>
                  </a:lnTo>
                  <a:lnTo>
                    <a:pt x="0" y="2438"/>
                  </a:lnTo>
                  <a:lnTo>
                    <a:pt x="965" y="4889"/>
                  </a:lnTo>
                  <a:lnTo>
                    <a:pt x="2387" y="5460"/>
                  </a:lnTo>
                  <a:lnTo>
                    <a:pt x="4927" y="4419"/>
                  </a:lnTo>
                  <a:lnTo>
                    <a:pt x="5562" y="3009"/>
                  </a:lnTo>
                  <a:lnTo>
                    <a:pt x="4597" y="571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7492149" y="5243139"/>
              <a:ext cx="2971165" cy="1027430"/>
            </a:xfrm>
            <a:custGeom>
              <a:avLst/>
              <a:gdLst/>
              <a:ahLst/>
              <a:cxnLst/>
              <a:rect l="l" t="t" r="r" b="b"/>
              <a:pathLst>
                <a:path w="2971165" h="1027429">
                  <a:moveTo>
                    <a:pt x="2795930" y="0"/>
                  </a:moveTo>
                  <a:lnTo>
                    <a:pt x="174967" y="0"/>
                  </a:lnTo>
                  <a:lnTo>
                    <a:pt x="128594" y="6278"/>
                  </a:lnTo>
                  <a:lnTo>
                    <a:pt x="86837" y="23978"/>
                  </a:lnTo>
                  <a:lnTo>
                    <a:pt x="51398" y="51398"/>
                  </a:lnTo>
                  <a:lnTo>
                    <a:pt x="23978" y="86837"/>
                  </a:lnTo>
                  <a:lnTo>
                    <a:pt x="6278" y="128594"/>
                  </a:lnTo>
                  <a:lnTo>
                    <a:pt x="0" y="174967"/>
                  </a:lnTo>
                  <a:lnTo>
                    <a:pt x="0" y="544449"/>
                  </a:lnTo>
                  <a:lnTo>
                    <a:pt x="6278" y="590822"/>
                  </a:lnTo>
                  <a:lnTo>
                    <a:pt x="23978" y="632579"/>
                  </a:lnTo>
                  <a:lnTo>
                    <a:pt x="51398" y="668018"/>
                  </a:lnTo>
                  <a:lnTo>
                    <a:pt x="86837" y="695438"/>
                  </a:lnTo>
                  <a:lnTo>
                    <a:pt x="128594" y="713138"/>
                  </a:lnTo>
                  <a:lnTo>
                    <a:pt x="174967" y="719416"/>
                  </a:lnTo>
                  <a:lnTo>
                    <a:pt x="2534234" y="719416"/>
                  </a:lnTo>
                  <a:lnTo>
                    <a:pt x="2559304" y="1026807"/>
                  </a:lnTo>
                  <a:lnTo>
                    <a:pt x="2802369" y="719416"/>
                  </a:lnTo>
                  <a:lnTo>
                    <a:pt x="2795930" y="719416"/>
                  </a:lnTo>
                  <a:lnTo>
                    <a:pt x="2842307" y="713138"/>
                  </a:lnTo>
                  <a:lnTo>
                    <a:pt x="2884066" y="695438"/>
                  </a:lnTo>
                  <a:lnTo>
                    <a:pt x="2919504" y="668018"/>
                  </a:lnTo>
                  <a:lnTo>
                    <a:pt x="2946923" y="632579"/>
                  </a:lnTo>
                  <a:lnTo>
                    <a:pt x="2964621" y="590822"/>
                  </a:lnTo>
                  <a:lnTo>
                    <a:pt x="2970898" y="544449"/>
                  </a:lnTo>
                  <a:lnTo>
                    <a:pt x="2970898" y="174967"/>
                  </a:lnTo>
                  <a:lnTo>
                    <a:pt x="2964621" y="128594"/>
                  </a:lnTo>
                  <a:lnTo>
                    <a:pt x="2946923" y="86837"/>
                  </a:lnTo>
                  <a:lnTo>
                    <a:pt x="2919504" y="51398"/>
                  </a:lnTo>
                  <a:lnTo>
                    <a:pt x="2884066" y="23978"/>
                  </a:lnTo>
                  <a:lnTo>
                    <a:pt x="2842307" y="6278"/>
                  </a:lnTo>
                  <a:lnTo>
                    <a:pt x="2795930" y="0"/>
                  </a:lnTo>
                  <a:close/>
                </a:path>
              </a:pathLst>
            </a:custGeom>
            <a:ln w="12801">
              <a:solidFill>
                <a:srgbClr val="E4E4E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7864164" y="5332238"/>
              <a:ext cx="191770" cy="353695"/>
            </a:xfrm>
            <a:custGeom>
              <a:avLst/>
              <a:gdLst/>
              <a:ahLst/>
              <a:cxnLst/>
              <a:rect l="l" t="t" r="r" b="b"/>
              <a:pathLst>
                <a:path w="191770" h="353695">
                  <a:moveTo>
                    <a:pt x="98525" y="0"/>
                  </a:moveTo>
                  <a:lnTo>
                    <a:pt x="94601" y="2032"/>
                  </a:lnTo>
                  <a:lnTo>
                    <a:pt x="91426" y="5791"/>
                  </a:lnTo>
                  <a:lnTo>
                    <a:pt x="964" y="272186"/>
                  </a:lnTo>
                  <a:lnTo>
                    <a:pt x="0" y="279652"/>
                  </a:lnTo>
                  <a:lnTo>
                    <a:pt x="1891" y="286672"/>
                  </a:lnTo>
                  <a:lnTo>
                    <a:pt x="6268" y="292465"/>
                  </a:lnTo>
                  <a:lnTo>
                    <a:pt x="12762" y="296252"/>
                  </a:lnTo>
                  <a:lnTo>
                    <a:pt x="181126" y="353415"/>
                  </a:lnTo>
                  <a:lnTo>
                    <a:pt x="186015" y="353047"/>
                  </a:lnTo>
                  <a:lnTo>
                    <a:pt x="190676" y="350977"/>
                  </a:lnTo>
                  <a:lnTo>
                    <a:pt x="191514" y="350545"/>
                  </a:lnTo>
                  <a:lnTo>
                    <a:pt x="184847" y="344398"/>
                  </a:lnTo>
                  <a:lnTo>
                    <a:pt x="105434" y="5969"/>
                  </a:lnTo>
                  <a:lnTo>
                    <a:pt x="98525" y="0"/>
                  </a:lnTo>
                  <a:close/>
                </a:path>
              </a:pathLst>
            </a:custGeom>
            <a:solidFill>
              <a:srgbClr val="E9E8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7962659" y="5328934"/>
              <a:ext cx="192405" cy="354330"/>
            </a:xfrm>
            <a:custGeom>
              <a:avLst/>
              <a:gdLst/>
              <a:ahLst/>
              <a:cxnLst/>
              <a:rect l="l" t="t" r="r" b="b"/>
              <a:pathLst>
                <a:path w="192404" h="354329">
                  <a:moveTo>
                    <a:pt x="37163" y="9194"/>
                  </a:moveTo>
                  <a:lnTo>
                    <a:pt x="6959" y="9194"/>
                  </a:lnTo>
                  <a:lnTo>
                    <a:pt x="181279" y="68389"/>
                  </a:lnTo>
                  <a:lnTo>
                    <a:pt x="86423" y="347751"/>
                  </a:lnTo>
                  <a:lnTo>
                    <a:pt x="93014" y="353796"/>
                  </a:lnTo>
                  <a:lnTo>
                    <a:pt x="97078" y="351599"/>
                  </a:lnTo>
                  <a:lnTo>
                    <a:pt x="100330" y="347929"/>
                  </a:lnTo>
                  <a:lnTo>
                    <a:pt x="190817" y="81432"/>
                  </a:lnTo>
                  <a:lnTo>
                    <a:pt x="191788" y="73966"/>
                  </a:lnTo>
                  <a:lnTo>
                    <a:pt x="189901" y="66946"/>
                  </a:lnTo>
                  <a:lnTo>
                    <a:pt x="185525" y="61153"/>
                  </a:lnTo>
                  <a:lnTo>
                    <a:pt x="179031" y="57365"/>
                  </a:lnTo>
                  <a:lnTo>
                    <a:pt x="37163" y="9194"/>
                  </a:lnTo>
                  <a:close/>
                </a:path>
                <a:path w="192404" h="354329">
                  <a:moveTo>
                    <a:pt x="86309" y="347713"/>
                  </a:moveTo>
                  <a:close/>
                </a:path>
                <a:path w="192404" h="354329">
                  <a:moveTo>
                    <a:pt x="10083" y="0"/>
                  </a:moveTo>
                  <a:lnTo>
                    <a:pt x="4521" y="762"/>
                  </a:lnTo>
                  <a:lnTo>
                    <a:pt x="0" y="3302"/>
                  </a:lnTo>
                  <a:lnTo>
                    <a:pt x="6934" y="9232"/>
                  </a:lnTo>
                  <a:lnTo>
                    <a:pt x="37163" y="9194"/>
                  </a:lnTo>
                  <a:lnTo>
                    <a:pt x="10083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7874673" y="5338105"/>
              <a:ext cx="174625" cy="339090"/>
            </a:xfrm>
            <a:custGeom>
              <a:avLst/>
              <a:gdLst/>
              <a:ahLst/>
              <a:cxnLst/>
              <a:rect l="l" t="t" r="r" b="b"/>
              <a:pathLst>
                <a:path w="174625" h="339090">
                  <a:moveTo>
                    <a:pt x="94856" y="0"/>
                  </a:moveTo>
                  <a:lnTo>
                    <a:pt x="0" y="279361"/>
                  </a:lnTo>
                  <a:lnTo>
                    <a:pt x="174294" y="338543"/>
                  </a:lnTo>
                  <a:lnTo>
                    <a:pt x="94945" y="25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7969624" y="5338136"/>
              <a:ext cx="174625" cy="339090"/>
            </a:xfrm>
            <a:custGeom>
              <a:avLst/>
              <a:gdLst/>
              <a:ahLst/>
              <a:cxnLst/>
              <a:rect l="l" t="t" r="r" b="b"/>
              <a:pathLst>
                <a:path w="174625" h="339090">
                  <a:moveTo>
                    <a:pt x="0" y="0"/>
                  </a:moveTo>
                  <a:lnTo>
                    <a:pt x="79349" y="338518"/>
                  </a:lnTo>
                  <a:lnTo>
                    <a:pt x="174307" y="59181"/>
                  </a:lnTo>
                  <a:lnTo>
                    <a:pt x="133236" y="45237"/>
                  </a:lnTo>
                  <a:lnTo>
                    <a:pt x="105625" y="45237"/>
                  </a:lnTo>
                  <a:lnTo>
                    <a:pt x="63055" y="30784"/>
                  </a:lnTo>
                  <a:lnTo>
                    <a:pt x="62293" y="29235"/>
                  </a:lnTo>
                  <a:lnTo>
                    <a:pt x="63284" y="26314"/>
                  </a:lnTo>
                  <a:lnTo>
                    <a:pt x="64833" y="25552"/>
                  </a:lnTo>
                  <a:lnTo>
                    <a:pt x="75258" y="25552"/>
                  </a:lnTo>
                  <a:lnTo>
                    <a:pt x="0" y="0"/>
                  </a:lnTo>
                  <a:close/>
                </a:path>
                <a:path w="174625" h="339090">
                  <a:moveTo>
                    <a:pt x="75258" y="25552"/>
                  </a:moveTo>
                  <a:lnTo>
                    <a:pt x="64833" y="25552"/>
                  </a:lnTo>
                  <a:lnTo>
                    <a:pt x="107391" y="40004"/>
                  </a:lnTo>
                  <a:lnTo>
                    <a:pt x="108153" y="41541"/>
                  </a:lnTo>
                  <a:lnTo>
                    <a:pt x="107162" y="44475"/>
                  </a:lnTo>
                  <a:lnTo>
                    <a:pt x="105625" y="45237"/>
                  </a:lnTo>
                  <a:lnTo>
                    <a:pt x="133236" y="45237"/>
                  </a:lnTo>
                  <a:lnTo>
                    <a:pt x="75258" y="25552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7694504" y="5483708"/>
              <a:ext cx="344170" cy="421005"/>
            </a:xfrm>
            <a:custGeom>
              <a:avLst/>
              <a:gdLst/>
              <a:ahLst/>
              <a:cxnLst/>
              <a:rect l="l" t="t" r="r" b="b"/>
              <a:pathLst>
                <a:path w="344170" h="421004">
                  <a:moveTo>
                    <a:pt x="203581" y="26307"/>
                  </a:moveTo>
                  <a:lnTo>
                    <a:pt x="147000" y="49699"/>
                  </a:lnTo>
                  <a:lnTo>
                    <a:pt x="108927" y="73043"/>
                  </a:lnTo>
                  <a:lnTo>
                    <a:pt x="85576" y="120354"/>
                  </a:lnTo>
                  <a:lnTo>
                    <a:pt x="70397" y="166121"/>
                  </a:lnTo>
                  <a:lnTo>
                    <a:pt x="65609" y="191260"/>
                  </a:lnTo>
                  <a:lnTo>
                    <a:pt x="60347" y="217700"/>
                  </a:lnTo>
                  <a:lnTo>
                    <a:pt x="44746" y="260709"/>
                  </a:lnTo>
                  <a:lnTo>
                    <a:pt x="14526" y="311716"/>
                  </a:lnTo>
                  <a:lnTo>
                    <a:pt x="0" y="329736"/>
                  </a:lnTo>
                  <a:lnTo>
                    <a:pt x="11789" y="347336"/>
                  </a:lnTo>
                  <a:lnTo>
                    <a:pt x="24734" y="362252"/>
                  </a:lnTo>
                  <a:lnTo>
                    <a:pt x="38492" y="378661"/>
                  </a:lnTo>
                  <a:lnTo>
                    <a:pt x="52717" y="400741"/>
                  </a:lnTo>
                  <a:lnTo>
                    <a:pt x="58903" y="409085"/>
                  </a:lnTo>
                  <a:lnTo>
                    <a:pt x="66854" y="415262"/>
                  </a:lnTo>
                  <a:lnTo>
                    <a:pt x="76036" y="419113"/>
                  </a:lnTo>
                  <a:lnTo>
                    <a:pt x="85915" y="420477"/>
                  </a:lnTo>
                  <a:lnTo>
                    <a:pt x="122925" y="402271"/>
                  </a:lnTo>
                  <a:lnTo>
                    <a:pt x="147672" y="378318"/>
                  </a:lnTo>
                  <a:lnTo>
                    <a:pt x="165432" y="353867"/>
                  </a:lnTo>
                  <a:lnTo>
                    <a:pt x="181483" y="334168"/>
                  </a:lnTo>
                  <a:lnTo>
                    <a:pt x="229120" y="288710"/>
                  </a:lnTo>
                  <a:lnTo>
                    <a:pt x="253838" y="253924"/>
                  </a:lnTo>
                  <a:lnTo>
                    <a:pt x="271843" y="208971"/>
                  </a:lnTo>
                  <a:lnTo>
                    <a:pt x="282057" y="172728"/>
                  </a:lnTo>
                  <a:lnTo>
                    <a:pt x="290930" y="151986"/>
                  </a:lnTo>
                  <a:lnTo>
                    <a:pt x="300763" y="135165"/>
                  </a:lnTo>
                  <a:lnTo>
                    <a:pt x="185699" y="135165"/>
                  </a:lnTo>
                  <a:lnTo>
                    <a:pt x="179369" y="132776"/>
                  </a:lnTo>
                  <a:lnTo>
                    <a:pt x="171437" y="127298"/>
                  </a:lnTo>
                  <a:lnTo>
                    <a:pt x="168910" y="125456"/>
                  </a:lnTo>
                  <a:lnTo>
                    <a:pt x="167970" y="121278"/>
                  </a:lnTo>
                  <a:lnTo>
                    <a:pt x="173736" y="114217"/>
                  </a:lnTo>
                  <a:lnTo>
                    <a:pt x="203581" y="26307"/>
                  </a:lnTo>
                  <a:close/>
                </a:path>
                <a:path w="344170" h="421004">
                  <a:moveTo>
                    <a:pt x="312279" y="0"/>
                  </a:moveTo>
                  <a:lnTo>
                    <a:pt x="296686" y="5498"/>
                  </a:lnTo>
                  <a:lnTo>
                    <a:pt x="286562" y="14464"/>
                  </a:lnTo>
                  <a:lnTo>
                    <a:pt x="282956" y="19170"/>
                  </a:lnTo>
                  <a:lnTo>
                    <a:pt x="206819" y="132708"/>
                  </a:lnTo>
                  <a:lnTo>
                    <a:pt x="193743" y="134974"/>
                  </a:lnTo>
                  <a:lnTo>
                    <a:pt x="185699" y="135165"/>
                  </a:lnTo>
                  <a:lnTo>
                    <a:pt x="300763" y="135165"/>
                  </a:lnTo>
                  <a:lnTo>
                    <a:pt x="323875" y="93554"/>
                  </a:lnTo>
                  <a:lnTo>
                    <a:pt x="343546" y="44025"/>
                  </a:lnTo>
                  <a:lnTo>
                    <a:pt x="343706" y="19151"/>
                  </a:lnTo>
                  <a:lnTo>
                    <a:pt x="336750" y="8164"/>
                  </a:lnTo>
                  <a:lnTo>
                    <a:pt x="332295" y="5695"/>
                  </a:lnTo>
                  <a:lnTo>
                    <a:pt x="312279" y="0"/>
                  </a:lnTo>
                  <a:close/>
                </a:path>
              </a:pathLst>
            </a:custGeom>
            <a:solidFill>
              <a:srgbClr val="EDA7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7631297" y="5780563"/>
              <a:ext cx="268605" cy="127000"/>
            </a:xfrm>
            <a:custGeom>
              <a:avLst/>
              <a:gdLst/>
              <a:ahLst/>
              <a:cxnLst/>
              <a:rect l="l" t="t" r="r" b="b"/>
              <a:pathLst>
                <a:path w="268604" h="127000">
                  <a:moveTo>
                    <a:pt x="45654" y="0"/>
                  </a:moveTo>
                  <a:lnTo>
                    <a:pt x="0" y="126474"/>
                  </a:lnTo>
                  <a:lnTo>
                    <a:pt x="251260" y="126474"/>
                  </a:lnTo>
                  <a:lnTo>
                    <a:pt x="268500" y="75704"/>
                  </a:lnTo>
                  <a:lnTo>
                    <a:pt x="45654" y="0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7631260" y="5780571"/>
              <a:ext cx="142875" cy="127000"/>
            </a:xfrm>
            <a:custGeom>
              <a:avLst/>
              <a:gdLst/>
              <a:ahLst/>
              <a:cxnLst/>
              <a:rect l="l" t="t" r="r" b="b"/>
              <a:pathLst>
                <a:path w="142875" h="127000">
                  <a:moveTo>
                    <a:pt x="45713" y="0"/>
                  </a:moveTo>
                  <a:lnTo>
                    <a:pt x="0" y="126466"/>
                  </a:lnTo>
                  <a:lnTo>
                    <a:pt x="111533" y="126466"/>
                  </a:lnTo>
                  <a:lnTo>
                    <a:pt x="142584" y="32908"/>
                  </a:lnTo>
                  <a:lnTo>
                    <a:pt x="45713" y="0"/>
                  </a:lnTo>
                  <a:close/>
                </a:path>
              </a:pathLst>
            </a:custGeom>
            <a:solidFill>
              <a:srgbClr val="D2D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7696097" y="5760099"/>
              <a:ext cx="196850" cy="90805"/>
            </a:xfrm>
            <a:custGeom>
              <a:avLst/>
              <a:gdLst/>
              <a:ahLst/>
              <a:cxnLst/>
              <a:rect l="l" t="t" r="r" b="b"/>
              <a:pathLst>
                <a:path w="196850" h="90804">
                  <a:moveTo>
                    <a:pt x="9169" y="0"/>
                  </a:moveTo>
                  <a:lnTo>
                    <a:pt x="0" y="26974"/>
                  </a:lnTo>
                  <a:lnTo>
                    <a:pt x="187502" y="90665"/>
                  </a:lnTo>
                  <a:lnTo>
                    <a:pt x="196659" y="63690"/>
                  </a:lnTo>
                  <a:lnTo>
                    <a:pt x="9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7696097" y="5779720"/>
              <a:ext cx="190500" cy="71120"/>
            </a:xfrm>
            <a:custGeom>
              <a:avLst/>
              <a:gdLst/>
              <a:ahLst/>
              <a:cxnLst/>
              <a:rect l="l" t="t" r="r" b="b"/>
              <a:pathLst>
                <a:path w="190500" h="71120">
                  <a:moveTo>
                    <a:pt x="2501" y="0"/>
                  </a:moveTo>
                  <a:lnTo>
                    <a:pt x="0" y="7353"/>
                  </a:lnTo>
                  <a:lnTo>
                    <a:pt x="187502" y="71043"/>
                  </a:lnTo>
                  <a:lnTo>
                    <a:pt x="190068" y="63487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rgbClr val="D2D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7860005" y="585891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16484" y="0"/>
                  </a:moveTo>
                  <a:lnTo>
                    <a:pt x="8547" y="1092"/>
                  </a:lnTo>
                  <a:lnTo>
                    <a:pt x="0" y="12115"/>
                  </a:lnTo>
                  <a:lnTo>
                    <a:pt x="1003" y="19964"/>
                  </a:lnTo>
                  <a:lnTo>
                    <a:pt x="12026" y="28308"/>
                  </a:lnTo>
                  <a:lnTo>
                    <a:pt x="19964" y="27228"/>
                  </a:lnTo>
                  <a:lnTo>
                    <a:pt x="28511" y="16205"/>
                  </a:lnTo>
                  <a:lnTo>
                    <a:pt x="27508" y="8356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7862050" y="5862270"/>
              <a:ext cx="24422" cy="2303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7872330" y="586825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2540" y="0"/>
                  </a:moveTo>
                  <a:lnTo>
                    <a:pt x="1308" y="139"/>
                  </a:lnTo>
                  <a:lnTo>
                    <a:pt x="0" y="1803"/>
                  </a:lnTo>
                  <a:lnTo>
                    <a:pt x="190" y="3022"/>
                  </a:lnTo>
                  <a:lnTo>
                    <a:pt x="1943" y="4368"/>
                  </a:lnTo>
                  <a:lnTo>
                    <a:pt x="3187" y="4229"/>
                  </a:lnTo>
                  <a:lnTo>
                    <a:pt x="4483" y="2552"/>
                  </a:lnTo>
                  <a:lnTo>
                    <a:pt x="4292" y="133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7870539" y="587382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2540" y="0"/>
                  </a:moveTo>
                  <a:lnTo>
                    <a:pt x="1295" y="139"/>
                  </a:lnTo>
                  <a:lnTo>
                    <a:pt x="0" y="1816"/>
                  </a:lnTo>
                  <a:lnTo>
                    <a:pt x="190" y="3022"/>
                  </a:lnTo>
                  <a:lnTo>
                    <a:pt x="1943" y="4356"/>
                  </a:lnTo>
                  <a:lnTo>
                    <a:pt x="3187" y="4229"/>
                  </a:lnTo>
                  <a:lnTo>
                    <a:pt x="4483" y="2552"/>
                  </a:lnTo>
                  <a:lnTo>
                    <a:pt x="4292" y="133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7852644" y="5885070"/>
              <a:ext cx="28575" cy="22225"/>
            </a:xfrm>
            <a:custGeom>
              <a:avLst/>
              <a:gdLst/>
              <a:ahLst/>
              <a:cxnLst/>
              <a:rect l="l" t="t" r="r" b="b"/>
              <a:pathLst>
                <a:path w="28575" h="22225">
                  <a:moveTo>
                    <a:pt x="16484" y="0"/>
                  </a:moveTo>
                  <a:lnTo>
                    <a:pt x="8547" y="1079"/>
                  </a:lnTo>
                  <a:lnTo>
                    <a:pt x="0" y="12115"/>
                  </a:lnTo>
                  <a:lnTo>
                    <a:pt x="1003" y="19964"/>
                  </a:lnTo>
                  <a:lnTo>
                    <a:pt x="3645" y="21967"/>
                  </a:lnTo>
                  <a:lnTo>
                    <a:pt x="24037" y="21967"/>
                  </a:lnTo>
                  <a:lnTo>
                    <a:pt x="28511" y="16205"/>
                  </a:lnTo>
                  <a:lnTo>
                    <a:pt x="27508" y="8356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F2F3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7854976" y="5888418"/>
              <a:ext cx="24142" cy="186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7864969" y="589440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2540" y="0"/>
                  </a:moveTo>
                  <a:lnTo>
                    <a:pt x="1308" y="139"/>
                  </a:lnTo>
                  <a:lnTo>
                    <a:pt x="0" y="1803"/>
                  </a:lnTo>
                  <a:lnTo>
                    <a:pt x="190" y="3022"/>
                  </a:lnTo>
                  <a:lnTo>
                    <a:pt x="1943" y="4356"/>
                  </a:lnTo>
                  <a:lnTo>
                    <a:pt x="3187" y="4229"/>
                  </a:lnTo>
                  <a:lnTo>
                    <a:pt x="4483" y="2552"/>
                  </a:lnTo>
                  <a:lnTo>
                    <a:pt x="4305" y="133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7863179" y="589997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2540" y="0"/>
                  </a:moveTo>
                  <a:lnTo>
                    <a:pt x="1295" y="139"/>
                  </a:lnTo>
                  <a:lnTo>
                    <a:pt x="0" y="1816"/>
                  </a:lnTo>
                  <a:lnTo>
                    <a:pt x="190" y="3022"/>
                  </a:lnTo>
                  <a:lnTo>
                    <a:pt x="1943" y="4356"/>
                  </a:lnTo>
                  <a:lnTo>
                    <a:pt x="3187" y="4229"/>
                  </a:lnTo>
                  <a:lnTo>
                    <a:pt x="4483" y="2552"/>
                  </a:lnTo>
                  <a:lnTo>
                    <a:pt x="4292" y="133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8008704" y="5300995"/>
              <a:ext cx="780550" cy="58843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 txBox="1"/>
            <p:nvPr/>
          </p:nvSpPr>
          <p:spPr>
            <a:xfrm>
              <a:off x="8112223" y="7975398"/>
              <a:ext cx="1731010" cy="28634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0"/>
                </a:spcBef>
              </a:pPr>
              <a:r>
                <a:rPr lang="ru-RU" sz="1350" dirty="0">
                  <a:latin typeface="Myriad Pro"/>
                  <a:cs typeface="Myriad Pro"/>
                </a:rPr>
                <a:t>Оплачивайте</a:t>
              </a:r>
              <a:r>
                <a:rPr sz="1350" dirty="0">
                  <a:latin typeface="Myriad Pro"/>
                  <a:cs typeface="Myriad Pro"/>
                </a:rPr>
                <a:t> счета </a:t>
              </a:r>
              <a:r>
                <a:rPr lang="ru-RU" sz="1350" dirty="0">
                  <a:latin typeface="Myriad Pro"/>
                  <a:cs typeface="Myriad Pro"/>
                </a:rPr>
                <a:t>гостиночной картой</a:t>
              </a:r>
              <a:endParaRPr lang="ru-RU" sz="1350" dirty="0">
                <a:latin typeface="Myriad Pro"/>
                <a:cs typeface="Myriad Pro"/>
              </a:endParaRPr>
            </a:p>
          </p:txBody>
        </p:sp>
        <p:sp>
          <p:nvSpPr>
            <p:cNvPr id="418" name="object 418"/>
            <p:cNvSpPr txBox="1"/>
            <p:nvPr/>
          </p:nvSpPr>
          <p:spPr>
            <a:xfrm>
              <a:off x="8250007" y="7549523"/>
              <a:ext cx="1421130" cy="330665"/>
            </a:xfrm>
            <a:prstGeom prst="rect">
              <a:avLst/>
            </a:prstGeom>
            <a:solidFill>
              <a:srgbClr val="79BC43"/>
            </a:solidFill>
          </p:spPr>
          <p:txBody>
            <a:bodyPr vert="horz" wrap="square" lIns="0" tIns="635" rIns="0" bIns="0" rtlCol="0">
              <a:spAutoFit/>
            </a:bodyPr>
            <a:lstStyle/>
            <a:p>
              <a:pPr marL="48260">
                <a:lnSpc>
                  <a:spcPct val="100000"/>
                </a:lnSpc>
                <a:spcBef>
                  <a:spcPts val="5"/>
                </a:spcBef>
              </a:pPr>
              <a:r>
                <a:rPr sz="1600" dirty="0">
                  <a:latin typeface="Myriad Pro"/>
                  <a:cs typeface="Myriad Pro"/>
                </a:rPr>
                <a:t>Расширенный вариант</a:t>
              </a:r>
              <a:endParaRPr sz="1600" dirty="0">
                <a:latin typeface="Myriad Pro"/>
                <a:cs typeface="Myriad Pro"/>
              </a:endParaRPr>
            </a:p>
          </p:txBody>
        </p:sp>
      </p:grpSp>
      <p:grpSp>
        <p:nvGrpSpPr>
          <p:cNvPr id="450" name="Group 449"/>
          <p:cNvGrpSpPr/>
          <p:nvPr/>
        </p:nvGrpSpPr>
        <p:grpSpPr>
          <a:xfrm>
            <a:off x="0" y="865978"/>
            <a:ext cx="15335250" cy="526094"/>
            <a:chOff x="0" y="865978"/>
            <a:chExt cx="15335250" cy="526094"/>
          </a:xfrm>
        </p:grpSpPr>
        <p:grpSp>
          <p:nvGrpSpPr>
            <p:cNvPr id="451" name="Group 450"/>
            <p:cNvGrpSpPr/>
            <p:nvPr/>
          </p:nvGrpSpPr>
          <p:grpSpPr>
            <a:xfrm rot="5400000">
              <a:off x="7404578" y="-6538600"/>
              <a:ext cx="526094" cy="15335250"/>
              <a:chOff x="14671764" y="637741"/>
              <a:chExt cx="440094" cy="10054262"/>
            </a:xfrm>
          </p:grpSpPr>
          <p:sp>
            <p:nvSpPr>
              <p:cNvPr id="461" name="object 2"/>
              <p:cNvSpPr/>
              <p:nvPr/>
            </p:nvSpPr>
            <p:spPr>
              <a:xfrm>
                <a:off x="14671764" y="4058985"/>
                <a:ext cx="440094" cy="1193733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2" name="object 3"/>
              <p:cNvSpPr/>
              <p:nvPr/>
            </p:nvSpPr>
            <p:spPr>
              <a:xfrm>
                <a:off x="14671802" y="3949977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3" name="object 4"/>
              <p:cNvSpPr/>
              <p:nvPr/>
            </p:nvSpPr>
            <p:spPr>
              <a:xfrm>
                <a:off x="14671764" y="5166764"/>
                <a:ext cx="440094" cy="1193733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4" name="object 5"/>
              <p:cNvSpPr/>
              <p:nvPr/>
            </p:nvSpPr>
            <p:spPr>
              <a:xfrm>
                <a:off x="14671802" y="5057748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5" name="object 6"/>
              <p:cNvSpPr/>
              <p:nvPr/>
            </p:nvSpPr>
            <p:spPr>
              <a:xfrm>
                <a:off x="14671764" y="6262797"/>
                <a:ext cx="440094" cy="1193733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6" name="object 7"/>
              <p:cNvSpPr/>
              <p:nvPr/>
            </p:nvSpPr>
            <p:spPr>
              <a:xfrm>
                <a:off x="14671802" y="6153783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7" name="object 8"/>
              <p:cNvSpPr/>
              <p:nvPr/>
            </p:nvSpPr>
            <p:spPr>
              <a:xfrm>
                <a:off x="14671764" y="7357924"/>
                <a:ext cx="440094" cy="1193733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8" name="object 9"/>
              <p:cNvSpPr/>
              <p:nvPr/>
            </p:nvSpPr>
            <p:spPr>
              <a:xfrm>
                <a:off x="14671802" y="7248917"/>
                <a:ext cx="44068" cy="1419279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9" name="object 10"/>
              <p:cNvSpPr/>
              <p:nvPr/>
            </p:nvSpPr>
            <p:spPr>
              <a:xfrm>
                <a:off x="14671764" y="8460030"/>
                <a:ext cx="440094" cy="1193733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0" name="object 11"/>
              <p:cNvSpPr/>
              <p:nvPr/>
            </p:nvSpPr>
            <p:spPr>
              <a:xfrm>
                <a:off x="14671802" y="8351022"/>
                <a:ext cx="44068" cy="1419279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1" name="object 12"/>
              <p:cNvSpPr/>
              <p:nvPr/>
            </p:nvSpPr>
            <p:spPr>
              <a:xfrm>
                <a:off x="14671774" y="9555150"/>
                <a:ext cx="440083" cy="1136851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2" name="object 13"/>
              <p:cNvSpPr/>
              <p:nvPr/>
            </p:nvSpPr>
            <p:spPr>
              <a:xfrm>
                <a:off x="14671802" y="9446144"/>
                <a:ext cx="44068" cy="1245859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3" name="object 14"/>
              <p:cNvSpPr/>
              <p:nvPr/>
            </p:nvSpPr>
            <p:spPr>
              <a:xfrm>
                <a:off x="14671764" y="746754"/>
                <a:ext cx="440094" cy="1193733"/>
              </a:xfrm>
              <a:prstGeom prst="rect">
                <a:avLst/>
              </a:prstGeom>
              <a:blipFill>
                <a:blip r:embed="rId3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4" name="object 15"/>
              <p:cNvSpPr/>
              <p:nvPr/>
            </p:nvSpPr>
            <p:spPr>
              <a:xfrm>
                <a:off x="14671802" y="637741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5" name="object 16"/>
              <p:cNvSpPr/>
              <p:nvPr/>
            </p:nvSpPr>
            <p:spPr>
              <a:xfrm>
                <a:off x="14671764" y="1844898"/>
                <a:ext cx="440094" cy="1193733"/>
              </a:xfrm>
              <a:prstGeom prst="rect">
                <a:avLst/>
              </a:prstGeom>
              <a:blipFill>
                <a:blip r:embed="rId3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6" name="object 17"/>
              <p:cNvSpPr/>
              <p:nvPr/>
            </p:nvSpPr>
            <p:spPr>
              <a:xfrm>
                <a:off x="14671802" y="1735885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7" name="object 18"/>
              <p:cNvSpPr/>
              <p:nvPr/>
            </p:nvSpPr>
            <p:spPr>
              <a:xfrm>
                <a:off x="14671764" y="2966590"/>
                <a:ext cx="440094" cy="1193733"/>
              </a:xfrm>
              <a:prstGeom prst="rect">
                <a:avLst/>
              </a:prstGeom>
              <a:blipFill>
                <a:blip r:embed="rId3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8" name="object 19"/>
              <p:cNvSpPr/>
              <p:nvPr/>
            </p:nvSpPr>
            <p:spPr>
              <a:xfrm>
                <a:off x="14671802" y="2857574"/>
                <a:ext cx="44068" cy="1419291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452" name="object 20"/>
            <p:cNvSpPr txBox="1"/>
            <p:nvPr/>
          </p:nvSpPr>
          <p:spPr>
            <a:xfrm rot="16200000">
              <a:off x="14277975" y="550642"/>
              <a:ext cx="307340" cy="105473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3" name="object 21"/>
            <p:cNvSpPr txBox="1"/>
            <p:nvPr/>
          </p:nvSpPr>
          <p:spPr>
            <a:xfrm rot="16200000">
              <a:off x="12561570" y="429992"/>
              <a:ext cx="307340" cy="126555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4" name="object 22"/>
            <p:cNvSpPr txBox="1"/>
            <p:nvPr/>
          </p:nvSpPr>
          <p:spPr>
            <a:xfrm rot="16200000">
              <a:off x="10753090" y="474442"/>
              <a:ext cx="307340" cy="11772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5" name="object 23"/>
            <p:cNvSpPr txBox="1"/>
            <p:nvPr/>
          </p:nvSpPr>
          <p:spPr>
            <a:xfrm rot="16200000">
              <a:off x="9266555" y="196314"/>
              <a:ext cx="276860" cy="176339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>
                  <a:latin typeface="Myriad Pro"/>
                  <a:cs typeface="Myriad Pro"/>
                </a:rPr>
                <a:t>Посетитель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456" name="object 24"/>
            <p:cNvSpPr txBox="1"/>
            <p:nvPr/>
          </p:nvSpPr>
          <p:spPr>
            <a:xfrm rot="16200000">
              <a:off x="7465060" y="539211"/>
              <a:ext cx="307340" cy="107823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Отель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57" name="object 25"/>
            <p:cNvSpPr txBox="1"/>
            <p:nvPr/>
          </p:nvSpPr>
          <p:spPr>
            <a:xfrm rot="16200000">
              <a:off x="5766505" y="600361"/>
              <a:ext cx="307340" cy="95529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8" name="object 26"/>
            <p:cNvSpPr txBox="1"/>
            <p:nvPr/>
          </p:nvSpPr>
          <p:spPr>
            <a:xfrm rot="16200000">
              <a:off x="4111785" y="400739"/>
              <a:ext cx="307340" cy="135453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9" name="object 27"/>
            <p:cNvSpPr txBox="1"/>
            <p:nvPr/>
          </p:nvSpPr>
          <p:spPr>
            <a:xfrm rot="16200000">
              <a:off x="2640330" y="454756"/>
              <a:ext cx="307340" cy="124714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60" name="object 28"/>
            <p:cNvSpPr txBox="1"/>
            <p:nvPr/>
          </p:nvSpPr>
          <p:spPr>
            <a:xfrm rot="16200000">
              <a:off x="876935" y="371571"/>
              <a:ext cx="307340" cy="14128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15125700" cy="792480"/>
          </a:xfrm>
          <a:custGeom>
            <a:avLst/>
            <a:gdLst/>
            <a:ahLst/>
            <a:cxnLst/>
            <a:rect l="l" t="t" r="r" b="b"/>
            <a:pathLst>
              <a:path w="7495540" h="792480">
                <a:moveTo>
                  <a:pt x="0" y="792226"/>
                </a:moveTo>
                <a:lnTo>
                  <a:pt x="7495349" y="792226"/>
                </a:lnTo>
                <a:lnTo>
                  <a:pt x="7495349" y="0"/>
                </a:lnTo>
                <a:lnTo>
                  <a:pt x="0" y="0"/>
                </a:lnTo>
                <a:lnTo>
                  <a:pt x="0" y="792226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55986" y="217585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27242" y="386759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16893" y="386771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699643" y="38676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42163" y="217585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170342" y="3312213"/>
            <a:ext cx="11045676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Чтобы завершить </a:t>
            </a:r>
            <a:r>
              <a:rPr lang="ru-RU" sz="2000" dirty="0">
                <a:latin typeface="Myriad Pro"/>
                <a:cs typeface="Myriad Pro"/>
              </a:rPr>
              <a:t>менеджмент</a:t>
            </a:r>
            <a:r>
              <a:rPr sz="2000" dirty="0">
                <a:latin typeface="Myriad Pro"/>
                <a:cs typeface="Myriad Pro"/>
              </a:rPr>
              <a:t> отел</a:t>
            </a:r>
            <a:r>
              <a:rPr lang="ru-RU" sz="2000" dirty="0">
                <a:latin typeface="Myriad Pro"/>
                <a:cs typeface="Myriad Pro"/>
              </a:rPr>
              <a:t>я</a:t>
            </a:r>
            <a:r>
              <a:rPr sz="2000" dirty="0">
                <a:latin typeface="Myriad Pro"/>
                <a:cs typeface="Myriad Pro"/>
              </a:rPr>
              <a:t>, необходим отчет, а модуль управления сайтом ZKBioSecuerity предлагает подробный отчет, включая регистрацию гостей, регистрацию номера, стоимость номера, карточку эмиссии, запись разблокировки.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70342" y="2751230"/>
            <a:ext cx="1558499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Отчёт</a:t>
            </a:r>
            <a:endParaRPr lang="ru-RU" sz="2800" dirty="0">
              <a:latin typeface="Myriad Pro"/>
              <a:cs typeface="Myriad Pro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973336" y="4995163"/>
            <a:ext cx="9318856" cy="394100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849009" y="4889500"/>
            <a:ext cx="9446005" cy="419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50" name="Group 449"/>
          <p:cNvGrpSpPr/>
          <p:nvPr/>
        </p:nvGrpSpPr>
        <p:grpSpPr>
          <a:xfrm>
            <a:off x="0" y="865978"/>
            <a:ext cx="15335250" cy="526094"/>
            <a:chOff x="0" y="865978"/>
            <a:chExt cx="15335250" cy="526094"/>
          </a:xfrm>
        </p:grpSpPr>
        <p:grpSp>
          <p:nvGrpSpPr>
            <p:cNvPr id="451" name="Group 450"/>
            <p:cNvGrpSpPr/>
            <p:nvPr/>
          </p:nvGrpSpPr>
          <p:grpSpPr>
            <a:xfrm rot="5400000">
              <a:off x="7404578" y="-6538600"/>
              <a:ext cx="526094" cy="15335250"/>
              <a:chOff x="14671764" y="637741"/>
              <a:chExt cx="440094" cy="10054262"/>
            </a:xfrm>
          </p:grpSpPr>
          <p:sp>
            <p:nvSpPr>
              <p:cNvPr id="461" name="object 2"/>
              <p:cNvSpPr/>
              <p:nvPr/>
            </p:nvSpPr>
            <p:spPr>
              <a:xfrm>
                <a:off x="14671764" y="4058985"/>
                <a:ext cx="440094" cy="119373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2" name="object 3"/>
              <p:cNvSpPr/>
              <p:nvPr/>
            </p:nvSpPr>
            <p:spPr>
              <a:xfrm>
                <a:off x="14671802" y="3949977"/>
                <a:ext cx="44068" cy="141929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3" name="object 4"/>
              <p:cNvSpPr/>
              <p:nvPr/>
            </p:nvSpPr>
            <p:spPr>
              <a:xfrm>
                <a:off x="14671764" y="5166764"/>
                <a:ext cx="440094" cy="119373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4" name="object 5"/>
              <p:cNvSpPr/>
              <p:nvPr/>
            </p:nvSpPr>
            <p:spPr>
              <a:xfrm>
                <a:off x="14671802" y="5057748"/>
                <a:ext cx="44068" cy="141929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5" name="object 6"/>
              <p:cNvSpPr/>
              <p:nvPr/>
            </p:nvSpPr>
            <p:spPr>
              <a:xfrm>
                <a:off x="14671764" y="6262797"/>
                <a:ext cx="440094" cy="119373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6" name="object 7"/>
              <p:cNvSpPr/>
              <p:nvPr/>
            </p:nvSpPr>
            <p:spPr>
              <a:xfrm>
                <a:off x="14671802" y="6153783"/>
                <a:ext cx="44068" cy="141929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7" name="object 8"/>
              <p:cNvSpPr/>
              <p:nvPr/>
            </p:nvSpPr>
            <p:spPr>
              <a:xfrm>
                <a:off x="14671764" y="7357924"/>
                <a:ext cx="440094" cy="119373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8" name="object 9"/>
              <p:cNvSpPr/>
              <p:nvPr/>
            </p:nvSpPr>
            <p:spPr>
              <a:xfrm>
                <a:off x="14671802" y="7248917"/>
                <a:ext cx="44068" cy="141927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69" name="object 10"/>
              <p:cNvSpPr/>
              <p:nvPr/>
            </p:nvSpPr>
            <p:spPr>
              <a:xfrm>
                <a:off x="14671764" y="8460030"/>
                <a:ext cx="440094" cy="119373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0" name="object 11"/>
              <p:cNvSpPr/>
              <p:nvPr/>
            </p:nvSpPr>
            <p:spPr>
              <a:xfrm>
                <a:off x="14671802" y="8351022"/>
                <a:ext cx="44068" cy="141927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1" name="object 12"/>
              <p:cNvSpPr/>
              <p:nvPr/>
            </p:nvSpPr>
            <p:spPr>
              <a:xfrm>
                <a:off x="14671774" y="9555150"/>
                <a:ext cx="440083" cy="1136851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2" name="object 13"/>
              <p:cNvSpPr/>
              <p:nvPr/>
            </p:nvSpPr>
            <p:spPr>
              <a:xfrm>
                <a:off x="14671802" y="9446144"/>
                <a:ext cx="44068" cy="124585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3" name="object 14"/>
              <p:cNvSpPr/>
              <p:nvPr/>
            </p:nvSpPr>
            <p:spPr>
              <a:xfrm>
                <a:off x="14671764" y="746754"/>
                <a:ext cx="440094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4" name="object 15"/>
              <p:cNvSpPr/>
              <p:nvPr/>
            </p:nvSpPr>
            <p:spPr>
              <a:xfrm>
                <a:off x="14671802" y="637741"/>
                <a:ext cx="44068" cy="141929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5" name="object 16"/>
              <p:cNvSpPr/>
              <p:nvPr/>
            </p:nvSpPr>
            <p:spPr>
              <a:xfrm>
                <a:off x="14671764" y="1844898"/>
                <a:ext cx="440094" cy="1193733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6" name="object 17"/>
              <p:cNvSpPr/>
              <p:nvPr/>
            </p:nvSpPr>
            <p:spPr>
              <a:xfrm>
                <a:off x="14671802" y="1735885"/>
                <a:ext cx="44068" cy="141929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7" name="object 18"/>
              <p:cNvSpPr/>
              <p:nvPr/>
            </p:nvSpPr>
            <p:spPr>
              <a:xfrm>
                <a:off x="14671764" y="2966590"/>
                <a:ext cx="440094" cy="1193733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478" name="object 19"/>
              <p:cNvSpPr/>
              <p:nvPr/>
            </p:nvSpPr>
            <p:spPr>
              <a:xfrm>
                <a:off x="14671802" y="2857574"/>
                <a:ext cx="44068" cy="141929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452" name="object 20"/>
            <p:cNvSpPr txBox="1"/>
            <p:nvPr/>
          </p:nvSpPr>
          <p:spPr>
            <a:xfrm rot="16200000">
              <a:off x="14344650" y="483332"/>
              <a:ext cx="307340" cy="118872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3" name="object 21"/>
            <p:cNvSpPr txBox="1"/>
            <p:nvPr/>
          </p:nvSpPr>
          <p:spPr>
            <a:xfrm rot="16200000">
              <a:off x="12423775" y="442057"/>
              <a:ext cx="307340" cy="126111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4" name="object 22"/>
            <p:cNvSpPr txBox="1"/>
            <p:nvPr/>
          </p:nvSpPr>
          <p:spPr>
            <a:xfrm rot="16200000">
              <a:off x="10907395" y="489047"/>
              <a:ext cx="307340" cy="117792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5" name="object 23"/>
            <p:cNvSpPr txBox="1"/>
            <p:nvPr/>
          </p:nvSpPr>
          <p:spPr>
            <a:xfrm rot="16200000">
              <a:off x="9231630" y="346491"/>
              <a:ext cx="245745" cy="152463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1600">
                  <a:latin typeface="Myriad Pro"/>
                  <a:cs typeface="Myriad Pro"/>
                </a:rPr>
                <a:t>Посетители</a:t>
              </a:r>
              <a:endParaRPr lang="ru-RU" sz="1600">
                <a:latin typeface="Myriad Pro"/>
                <a:cs typeface="Myriad Pro"/>
              </a:endParaRPr>
            </a:p>
          </p:txBody>
        </p:sp>
        <p:sp>
          <p:nvSpPr>
            <p:cNvPr id="456" name="object 24"/>
            <p:cNvSpPr txBox="1"/>
            <p:nvPr/>
          </p:nvSpPr>
          <p:spPr>
            <a:xfrm rot="16200000">
              <a:off x="7590790" y="550006"/>
              <a:ext cx="307340" cy="105600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Отель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457" name="object 25"/>
            <p:cNvSpPr txBox="1"/>
            <p:nvPr/>
          </p:nvSpPr>
          <p:spPr>
            <a:xfrm rot="16200000">
              <a:off x="5766505" y="600361"/>
              <a:ext cx="307340" cy="955297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8" name="object 26"/>
            <p:cNvSpPr txBox="1"/>
            <p:nvPr/>
          </p:nvSpPr>
          <p:spPr>
            <a:xfrm rot="16200000">
              <a:off x="4111785" y="400739"/>
              <a:ext cx="307340" cy="1354539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59" name="object 27"/>
            <p:cNvSpPr txBox="1"/>
            <p:nvPr/>
          </p:nvSpPr>
          <p:spPr>
            <a:xfrm rot="16200000">
              <a:off x="2640965" y="454439"/>
              <a:ext cx="307340" cy="12477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460" name="object 28"/>
            <p:cNvSpPr txBox="1"/>
            <p:nvPr/>
          </p:nvSpPr>
          <p:spPr>
            <a:xfrm rot="16200000">
              <a:off x="877570" y="370936"/>
              <a:ext cx="307340" cy="141478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2"/>
          <p:cNvSpPr txBox="1"/>
          <p:nvPr/>
        </p:nvSpPr>
        <p:spPr>
          <a:xfrm>
            <a:off x="1315584" y="4464571"/>
            <a:ext cx="6171066" cy="515493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ru-RU" altLang="en-US" sz="2400" b="1" spc="-5" dirty="0">
                <a:solidFill>
                  <a:srgbClr val="8AC354"/>
                </a:solidFill>
                <a:latin typeface="Myriad Pro"/>
                <a:cs typeface="Myriad Pro"/>
              </a:rPr>
              <a:t>Модуль посетителей</a:t>
            </a:r>
            <a:endParaRPr lang="en-US" sz="2400" b="1" spc="-5" dirty="0">
              <a:solidFill>
                <a:srgbClr val="8AC354"/>
              </a:solidFill>
              <a:latin typeface="Myriad Pro"/>
              <a:cs typeface="Myriad Pro"/>
            </a:endParaRPr>
          </a:p>
          <a:p>
            <a:pPr marL="12700" algn="just">
              <a:lnSpc>
                <a:spcPct val="150000"/>
              </a:lnSpc>
            </a:pPr>
            <a:r>
              <a:rPr dirty="0">
                <a:latin typeface="Myriad Pro"/>
                <a:cs typeface="Myriad Pro"/>
              </a:rPr>
              <a:t>Модуль посетителя - это веб-система управления, которая реализует регистрацию , выездную регистрацию, захват моментальных снимков, статистику количества посетителей, управление резервированием и распространение информации среди сайтов регистрации. Он </a:t>
            </a:r>
            <a:r>
              <a:rPr lang="ru-RU" dirty="0">
                <a:latin typeface="Myriad Pro"/>
                <a:cs typeface="Myriad Pro"/>
              </a:rPr>
              <a:t>отлично</a:t>
            </a:r>
            <a:r>
              <a:rPr dirty="0">
                <a:latin typeface="Myriad Pro"/>
                <a:cs typeface="Myriad Pro"/>
              </a:rPr>
              <a:t> интегрирован с системой контроля доступа и системой управления лифтом. Он обычно используется на стойках регистрации и воротах предприятий для управления посетителями.</a:t>
            </a:r>
            <a:endParaRPr dirty="0">
              <a:latin typeface="Myriad Pro"/>
              <a:cs typeface="Myriad Pro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056216" y="1540819"/>
            <a:ext cx="1499235" cy="1793240"/>
            <a:chOff x="10056216" y="1795565"/>
            <a:chExt cx="1499235" cy="1793240"/>
          </a:xfrm>
        </p:grpSpPr>
        <p:grpSp>
          <p:nvGrpSpPr>
            <p:cNvPr id="8" name="Group 7"/>
            <p:cNvGrpSpPr/>
            <p:nvPr/>
          </p:nvGrpSpPr>
          <p:grpSpPr>
            <a:xfrm>
              <a:off x="10056216" y="1795565"/>
              <a:ext cx="1499235" cy="1793240"/>
              <a:chOff x="10056216" y="1795565"/>
              <a:chExt cx="1499235" cy="1793240"/>
            </a:xfrm>
          </p:grpSpPr>
          <p:sp>
            <p:nvSpPr>
              <p:cNvPr id="37" name="object 39"/>
              <p:cNvSpPr txBox="1"/>
              <p:nvPr/>
            </p:nvSpPr>
            <p:spPr>
              <a:xfrm>
                <a:off x="10056216" y="3356395"/>
                <a:ext cx="1499235" cy="232410"/>
              </a:xfrm>
              <a:prstGeom prst="rect">
                <a:avLst/>
              </a:prstGeom>
            </p:spPr>
            <p:txBody>
              <a:bodyPr vert="horz" wrap="square" lIns="0" tIns="17145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35"/>
                  </a:spcBef>
                </a:pPr>
                <a:r>
                  <a:rPr lang="ru-RU" sz="1400" dirty="0">
                    <a:latin typeface="Myriad Pro"/>
                    <a:cs typeface="Myriad Pro"/>
                  </a:rPr>
                  <a:t>Посетители</a:t>
                </a:r>
                <a:endParaRPr lang="ru-RU" sz="1400" dirty="0">
                  <a:latin typeface="Myriad Pro"/>
                  <a:cs typeface="Myriad Pro"/>
                </a:endParaRPr>
              </a:p>
            </p:txBody>
          </p:sp>
          <p:sp>
            <p:nvSpPr>
              <p:cNvPr id="39" name="object 40"/>
              <p:cNvSpPr/>
              <p:nvPr/>
            </p:nvSpPr>
            <p:spPr>
              <a:xfrm>
                <a:off x="10056216" y="1795565"/>
                <a:ext cx="1336680" cy="1335369"/>
              </a:xfrm>
              <a:custGeom>
                <a:avLst/>
                <a:gdLst/>
                <a:ahLst/>
                <a:cxnLst/>
                <a:rect l="l" t="t" r="r" b="b"/>
                <a:pathLst>
                  <a:path w="647064" h="646429">
                    <a:moveTo>
                      <a:pt x="323227" y="0"/>
                    </a:moveTo>
                    <a:lnTo>
                      <a:pt x="275464" y="3504"/>
                    </a:lnTo>
                    <a:lnTo>
                      <a:pt x="229876" y="13684"/>
                    </a:lnTo>
                    <a:lnTo>
                      <a:pt x="186964" y="30039"/>
                    </a:lnTo>
                    <a:lnTo>
                      <a:pt x="147227" y="52070"/>
                    </a:lnTo>
                    <a:lnTo>
                      <a:pt x="111167" y="79277"/>
                    </a:lnTo>
                    <a:lnTo>
                      <a:pt x="79283" y="111160"/>
                    </a:lnTo>
                    <a:lnTo>
                      <a:pt x="52074" y="147219"/>
                    </a:lnTo>
                    <a:lnTo>
                      <a:pt x="30042" y="186953"/>
                    </a:lnTo>
                    <a:lnTo>
                      <a:pt x="13685" y="229864"/>
                    </a:lnTo>
                    <a:lnTo>
                      <a:pt x="3504" y="275451"/>
                    </a:lnTo>
                    <a:lnTo>
                      <a:pt x="0" y="323214"/>
                    </a:lnTo>
                    <a:lnTo>
                      <a:pt x="3504" y="370978"/>
                    </a:lnTo>
                    <a:lnTo>
                      <a:pt x="13685" y="416565"/>
                    </a:lnTo>
                    <a:lnTo>
                      <a:pt x="30042" y="459476"/>
                    </a:lnTo>
                    <a:lnTo>
                      <a:pt x="52074" y="499210"/>
                    </a:lnTo>
                    <a:lnTo>
                      <a:pt x="79283" y="535269"/>
                    </a:lnTo>
                    <a:lnTo>
                      <a:pt x="111167" y="567152"/>
                    </a:lnTo>
                    <a:lnTo>
                      <a:pt x="147227" y="594359"/>
                    </a:lnTo>
                    <a:lnTo>
                      <a:pt x="186964" y="616390"/>
                    </a:lnTo>
                    <a:lnTo>
                      <a:pt x="229876" y="632745"/>
                    </a:lnTo>
                    <a:lnTo>
                      <a:pt x="275464" y="642925"/>
                    </a:lnTo>
                    <a:lnTo>
                      <a:pt x="323227" y="646429"/>
                    </a:lnTo>
                    <a:lnTo>
                      <a:pt x="370988" y="642925"/>
                    </a:lnTo>
                    <a:lnTo>
                      <a:pt x="416573" y="632745"/>
                    </a:lnTo>
                    <a:lnTo>
                      <a:pt x="459483" y="616390"/>
                    </a:lnTo>
                    <a:lnTo>
                      <a:pt x="499218" y="594359"/>
                    </a:lnTo>
                    <a:lnTo>
                      <a:pt x="535277" y="567152"/>
                    </a:lnTo>
                    <a:lnTo>
                      <a:pt x="567160" y="535269"/>
                    </a:lnTo>
                    <a:lnTo>
                      <a:pt x="594368" y="499210"/>
                    </a:lnTo>
                    <a:lnTo>
                      <a:pt x="616400" y="459476"/>
                    </a:lnTo>
                    <a:lnTo>
                      <a:pt x="632757" y="416565"/>
                    </a:lnTo>
                    <a:lnTo>
                      <a:pt x="642938" y="370978"/>
                    </a:lnTo>
                    <a:lnTo>
                      <a:pt x="646442" y="323214"/>
                    </a:lnTo>
                    <a:lnTo>
                      <a:pt x="642938" y="275451"/>
                    </a:lnTo>
                    <a:lnTo>
                      <a:pt x="632757" y="229864"/>
                    </a:lnTo>
                    <a:lnTo>
                      <a:pt x="616400" y="186953"/>
                    </a:lnTo>
                    <a:lnTo>
                      <a:pt x="594368" y="147219"/>
                    </a:lnTo>
                    <a:lnTo>
                      <a:pt x="567160" y="111160"/>
                    </a:lnTo>
                    <a:lnTo>
                      <a:pt x="535277" y="79277"/>
                    </a:lnTo>
                    <a:lnTo>
                      <a:pt x="499218" y="52070"/>
                    </a:lnTo>
                    <a:lnTo>
                      <a:pt x="459483" y="30039"/>
                    </a:lnTo>
                    <a:lnTo>
                      <a:pt x="416573" y="13684"/>
                    </a:lnTo>
                    <a:lnTo>
                      <a:pt x="370988" y="3504"/>
                    </a:lnTo>
                    <a:lnTo>
                      <a:pt x="323227" y="0"/>
                    </a:lnTo>
                    <a:close/>
                  </a:path>
                </a:pathLst>
              </a:custGeom>
              <a:solidFill>
                <a:srgbClr val="8AC354"/>
              </a:solid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40" name="object 41"/>
            <p:cNvSpPr/>
            <p:nvPr/>
          </p:nvSpPr>
          <p:spPr>
            <a:xfrm>
              <a:off x="10343099" y="2048193"/>
              <a:ext cx="762130" cy="830342"/>
            </a:xfrm>
            <a:custGeom>
              <a:avLst/>
              <a:gdLst/>
              <a:ahLst/>
              <a:cxnLst/>
              <a:rect l="l" t="t" r="r" b="b"/>
              <a:pathLst>
                <a:path w="368935" h="401954">
                  <a:moveTo>
                    <a:pt x="341706" y="131635"/>
                  </a:moveTo>
                  <a:lnTo>
                    <a:pt x="279031" y="131635"/>
                  </a:lnTo>
                  <a:lnTo>
                    <a:pt x="279984" y="135458"/>
                  </a:lnTo>
                  <a:lnTo>
                    <a:pt x="280504" y="139445"/>
                  </a:lnTo>
                  <a:lnTo>
                    <a:pt x="280504" y="262280"/>
                  </a:lnTo>
                  <a:lnTo>
                    <a:pt x="268579" y="262280"/>
                  </a:lnTo>
                  <a:lnTo>
                    <a:pt x="268579" y="371830"/>
                  </a:lnTo>
                  <a:lnTo>
                    <a:pt x="299427" y="371830"/>
                  </a:lnTo>
                  <a:lnTo>
                    <a:pt x="299427" y="278041"/>
                  </a:lnTo>
                  <a:lnTo>
                    <a:pt x="336041" y="278041"/>
                  </a:lnTo>
                  <a:lnTo>
                    <a:pt x="336041" y="181076"/>
                  </a:lnTo>
                  <a:lnTo>
                    <a:pt x="368693" y="181076"/>
                  </a:lnTo>
                  <a:lnTo>
                    <a:pt x="368693" y="158635"/>
                  </a:lnTo>
                  <a:lnTo>
                    <a:pt x="366568" y="148148"/>
                  </a:lnTo>
                  <a:lnTo>
                    <a:pt x="360776" y="139563"/>
                  </a:lnTo>
                  <a:lnTo>
                    <a:pt x="352196" y="133764"/>
                  </a:lnTo>
                  <a:lnTo>
                    <a:pt x="341706" y="131635"/>
                  </a:lnTo>
                  <a:close/>
                </a:path>
                <a:path w="368935" h="401954">
                  <a:moveTo>
                    <a:pt x="336041" y="278041"/>
                  </a:moveTo>
                  <a:lnTo>
                    <a:pt x="305917" y="278041"/>
                  </a:lnTo>
                  <a:lnTo>
                    <a:pt x="305917" y="371830"/>
                  </a:lnTo>
                  <a:lnTo>
                    <a:pt x="336041" y="371830"/>
                  </a:lnTo>
                  <a:lnTo>
                    <a:pt x="336041" y="278041"/>
                  </a:lnTo>
                  <a:close/>
                </a:path>
                <a:path w="368935" h="401954">
                  <a:moveTo>
                    <a:pt x="368693" y="181076"/>
                  </a:moveTo>
                  <a:lnTo>
                    <a:pt x="340715" y="181076"/>
                  </a:lnTo>
                  <a:lnTo>
                    <a:pt x="340715" y="242773"/>
                  </a:lnTo>
                  <a:lnTo>
                    <a:pt x="368693" y="242773"/>
                  </a:lnTo>
                  <a:lnTo>
                    <a:pt x="368693" y="181076"/>
                  </a:lnTo>
                  <a:close/>
                </a:path>
                <a:path w="368935" h="401954">
                  <a:moveTo>
                    <a:pt x="86753" y="181076"/>
                  </a:moveTo>
                  <a:lnTo>
                    <a:pt x="32092" y="181076"/>
                  </a:lnTo>
                  <a:lnTo>
                    <a:pt x="32092" y="371830"/>
                  </a:lnTo>
                  <a:lnTo>
                    <a:pt x="62928" y="371830"/>
                  </a:lnTo>
                  <a:lnTo>
                    <a:pt x="62928" y="278041"/>
                  </a:lnTo>
                  <a:lnTo>
                    <a:pt x="99567" y="278041"/>
                  </a:lnTo>
                  <a:lnTo>
                    <a:pt x="99567" y="262280"/>
                  </a:lnTo>
                  <a:lnTo>
                    <a:pt x="86753" y="262280"/>
                  </a:lnTo>
                  <a:lnTo>
                    <a:pt x="86753" y="181076"/>
                  </a:lnTo>
                  <a:close/>
                </a:path>
                <a:path w="368935" h="401954">
                  <a:moveTo>
                    <a:pt x="99567" y="278041"/>
                  </a:moveTo>
                  <a:lnTo>
                    <a:pt x="69418" y="278041"/>
                  </a:lnTo>
                  <a:lnTo>
                    <a:pt x="69418" y="371830"/>
                  </a:lnTo>
                  <a:lnTo>
                    <a:pt x="99567" y="371830"/>
                  </a:lnTo>
                  <a:lnTo>
                    <a:pt x="99567" y="278041"/>
                  </a:lnTo>
                  <a:close/>
                </a:path>
                <a:path w="368935" h="401954">
                  <a:moveTo>
                    <a:pt x="88214" y="131635"/>
                  </a:moveTo>
                  <a:lnTo>
                    <a:pt x="26987" y="131635"/>
                  </a:lnTo>
                  <a:lnTo>
                    <a:pt x="16512" y="133764"/>
                  </a:lnTo>
                  <a:lnTo>
                    <a:pt x="7931" y="139563"/>
                  </a:lnTo>
                  <a:lnTo>
                    <a:pt x="2130" y="148148"/>
                  </a:lnTo>
                  <a:lnTo>
                    <a:pt x="0" y="158635"/>
                  </a:lnTo>
                  <a:lnTo>
                    <a:pt x="0" y="242773"/>
                  </a:lnTo>
                  <a:lnTo>
                    <a:pt x="27406" y="242773"/>
                  </a:lnTo>
                  <a:lnTo>
                    <a:pt x="27406" y="181076"/>
                  </a:lnTo>
                  <a:lnTo>
                    <a:pt x="86753" y="181076"/>
                  </a:lnTo>
                  <a:lnTo>
                    <a:pt x="86753" y="139445"/>
                  </a:lnTo>
                  <a:lnTo>
                    <a:pt x="87274" y="135458"/>
                  </a:lnTo>
                  <a:lnTo>
                    <a:pt x="88214" y="131635"/>
                  </a:lnTo>
                  <a:close/>
                </a:path>
                <a:path w="368935" h="401954">
                  <a:moveTo>
                    <a:pt x="224142" y="170751"/>
                  </a:moveTo>
                  <a:lnTo>
                    <a:pt x="142417" y="170751"/>
                  </a:lnTo>
                  <a:lnTo>
                    <a:pt x="142417" y="401840"/>
                  </a:lnTo>
                  <a:lnTo>
                    <a:pt x="179768" y="401840"/>
                  </a:lnTo>
                  <a:lnTo>
                    <a:pt x="179768" y="288213"/>
                  </a:lnTo>
                  <a:lnTo>
                    <a:pt x="224142" y="288213"/>
                  </a:lnTo>
                  <a:lnTo>
                    <a:pt x="224142" y="170751"/>
                  </a:lnTo>
                  <a:close/>
                </a:path>
                <a:path w="368935" h="401954">
                  <a:moveTo>
                    <a:pt x="224142" y="288213"/>
                  </a:moveTo>
                  <a:lnTo>
                    <a:pt x="187642" y="288213"/>
                  </a:lnTo>
                  <a:lnTo>
                    <a:pt x="187642" y="401840"/>
                  </a:lnTo>
                  <a:lnTo>
                    <a:pt x="224142" y="401840"/>
                  </a:lnTo>
                  <a:lnTo>
                    <a:pt x="224142" y="288213"/>
                  </a:lnTo>
                  <a:close/>
                </a:path>
                <a:path w="368935" h="401954">
                  <a:moveTo>
                    <a:pt x="231000" y="110858"/>
                  </a:moveTo>
                  <a:lnTo>
                    <a:pt x="136232" y="110858"/>
                  </a:lnTo>
                  <a:lnTo>
                    <a:pt x="123541" y="113437"/>
                  </a:lnTo>
                  <a:lnTo>
                    <a:pt x="113142" y="120461"/>
                  </a:lnTo>
                  <a:lnTo>
                    <a:pt x="106113" y="130859"/>
                  </a:lnTo>
                  <a:lnTo>
                    <a:pt x="103530" y="143560"/>
                  </a:lnTo>
                  <a:lnTo>
                    <a:pt x="103530" y="245503"/>
                  </a:lnTo>
                  <a:lnTo>
                    <a:pt x="136753" y="245503"/>
                  </a:lnTo>
                  <a:lnTo>
                    <a:pt x="136753" y="170751"/>
                  </a:lnTo>
                  <a:lnTo>
                    <a:pt x="263715" y="170751"/>
                  </a:lnTo>
                  <a:lnTo>
                    <a:pt x="263715" y="143560"/>
                  </a:lnTo>
                  <a:lnTo>
                    <a:pt x="261134" y="130859"/>
                  </a:lnTo>
                  <a:lnTo>
                    <a:pt x="254106" y="120461"/>
                  </a:lnTo>
                  <a:lnTo>
                    <a:pt x="243704" y="113437"/>
                  </a:lnTo>
                  <a:lnTo>
                    <a:pt x="231000" y="110858"/>
                  </a:lnTo>
                  <a:close/>
                </a:path>
                <a:path w="368935" h="401954">
                  <a:moveTo>
                    <a:pt x="263715" y="170751"/>
                  </a:moveTo>
                  <a:lnTo>
                    <a:pt x="229819" y="170751"/>
                  </a:lnTo>
                  <a:lnTo>
                    <a:pt x="229819" y="245503"/>
                  </a:lnTo>
                  <a:lnTo>
                    <a:pt x="263715" y="245503"/>
                  </a:lnTo>
                  <a:lnTo>
                    <a:pt x="263715" y="170751"/>
                  </a:lnTo>
                  <a:close/>
                </a:path>
                <a:path w="368935" h="401954">
                  <a:moveTo>
                    <a:pt x="66446" y="40144"/>
                  </a:moveTo>
                  <a:lnTo>
                    <a:pt x="49680" y="43528"/>
                  </a:lnTo>
                  <a:lnTo>
                    <a:pt x="35987" y="52755"/>
                  </a:lnTo>
                  <a:lnTo>
                    <a:pt x="26753" y="66440"/>
                  </a:lnTo>
                  <a:lnTo>
                    <a:pt x="23367" y="83197"/>
                  </a:lnTo>
                  <a:lnTo>
                    <a:pt x="26753" y="99961"/>
                  </a:lnTo>
                  <a:lnTo>
                    <a:pt x="35987" y="113650"/>
                  </a:lnTo>
                  <a:lnTo>
                    <a:pt x="49708" y="122885"/>
                  </a:lnTo>
                  <a:lnTo>
                    <a:pt x="66446" y="126263"/>
                  </a:lnTo>
                  <a:lnTo>
                    <a:pt x="75097" y="125389"/>
                  </a:lnTo>
                  <a:lnTo>
                    <a:pt x="83171" y="122879"/>
                  </a:lnTo>
                  <a:lnTo>
                    <a:pt x="90465" y="118923"/>
                  </a:lnTo>
                  <a:lnTo>
                    <a:pt x="96858" y="113650"/>
                  </a:lnTo>
                  <a:lnTo>
                    <a:pt x="98120" y="112001"/>
                  </a:lnTo>
                  <a:lnTo>
                    <a:pt x="99491" y="110401"/>
                  </a:lnTo>
                  <a:lnTo>
                    <a:pt x="109473" y="83197"/>
                  </a:lnTo>
                  <a:lnTo>
                    <a:pt x="106092" y="66440"/>
                  </a:lnTo>
                  <a:lnTo>
                    <a:pt x="96870" y="52755"/>
                  </a:lnTo>
                  <a:lnTo>
                    <a:pt x="83193" y="43528"/>
                  </a:lnTo>
                  <a:lnTo>
                    <a:pt x="66446" y="40144"/>
                  </a:lnTo>
                  <a:close/>
                </a:path>
                <a:path w="368935" h="401954">
                  <a:moveTo>
                    <a:pt x="302920" y="40144"/>
                  </a:moveTo>
                  <a:lnTo>
                    <a:pt x="286163" y="43528"/>
                  </a:lnTo>
                  <a:lnTo>
                    <a:pt x="272478" y="52755"/>
                  </a:lnTo>
                  <a:lnTo>
                    <a:pt x="263251" y="66440"/>
                  </a:lnTo>
                  <a:lnTo>
                    <a:pt x="259867" y="83197"/>
                  </a:lnTo>
                  <a:lnTo>
                    <a:pt x="263251" y="99961"/>
                  </a:lnTo>
                  <a:lnTo>
                    <a:pt x="272478" y="113650"/>
                  </a:lnTo>
                  <a:lnTo>
                    <a:pt x="286192" y="122885"/>
                  </a:lnTo>
                  <a:lnTo>
                    <a:pt x="302920" y="126263"/>
                  </a:lnTo>
                  <a:lnTo>
                    <a:pt x="319671" y="122879"/>
                  </a:lnTo>
                  <a:lnTo>
                    <a:pt x="333357" y="113650"/>
                  </a:lnTo>
                  <a:lnTo>
                    <a:pt x="342587" y="99961"/>
                  </a:lnTo>
                  <a:lnTo>
                    <a:pt x="345973" y="83197"/>
                  </a:lnTo>
                  <a:lnTo>
                    <a:pt x="342587" y="66440"/>
                  </a:lnTo>
                  <a:lnTo>
                    <a:pt x="333357" y="52755"/>
                  </a:lnTo>
                  <a:lnTo>
                    <a:pt x="319671" y="43528"/>
                  </a:lnTo>
                  <a:lnTo>
                    <a:pt x="302920" y="40144"/>
                  </a:lnTo>
                  <a:close/>
                </a:path>
                <a:path w="368935" h="401954">
                  <a:moveTo>
                    <a:pt x="183997" y="0"/>
                  </a:moveTo>
                  <a:lnTo>
                    <a:pt x="163708" y="4101"/>
                  </a:lnTo>
                  <a:lnTo>
                    <a:pt x="147132" y="15284"/>
                  </a:lnTo>
                  <a:lnTo>
                    <a:pt x="135952" y="31868"/>
                  </a:lnTo>
                  <a:lnTo>
                    <a:pt x="131851" y="52171"/>
                  </a:lnTo>
                  <a:lnTo>
                    <a:pt x="135952" y="72480"/>
                  </a:lnTo>
                  <a:lnTo>
                    <a:pt x="147132" y="89063"/>
                  </a:lnTo>
                  <a:lnTo>
                    <a:pt x="163708" y="100243"/>
                  </a:lnTo>
                  <a:lnTo>
                    <a:pt x="183997" y="104343"/>
                  </a:lnTo>
                  <a:lnTo>
                    <a:pt x="204315" y="100243"/>
                  </a:lnTo>
                  <a:lnTo>
                    <a:pt x="220906" y="89063"/>
                  </a:lnTo>
                  <a:lnTo>
                    <a:pt x="232092" y="72480"/>
                  </a:lnTo>
                  <a:lnTo>
                    <a:pt x="236194" y="52171"/>
                  </a:lnTo>
                  <a:lnTo>
                    <a:pt x="232092" y="31868"/>
                  </a:lnTo>
                  <a:lnTo>
                    <a:pt x="220906" y="15284"/>
                  </a:lnTo>
                  <a:lnTo>
                    <a:pt x="204315" y="4101"/>
                  </a:lnTo>
                  <a:lnTo>
                    <a:pt x="183997" y="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827"/>
          <p:cNvSpPr/>
          <p:nvPr/>
        </p:nvSpPr>
        <p:spPr>
          <a:xfrm>
            <a:off x="8020050" y="4715933"/>
            <a:ext cx="6422538" cy="3723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41" y="1651124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7624698" y="0"/>
            <a:ext cx="749554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286" y="796544"/>
                </a:lnTo>
                <a:lnTo>
                  <a:pt x="7495286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916042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5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29" y="288366"/>
                </a:lnTo>
                <a:lnTo>
                  <a:pt x="0" y="354495"/>
                </a:lnTo>
                <a:lnTo>
                  <a:pt x="415594" y="354304"/>
                </a:lnTo>
                <a:lnTo>
                  <a:pt x="429749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5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6" y="354253"/>
                </a:lnTo>
                <a:lnTo>
                  <a:pt x="607382" y="192328"/>
                </a:lnTo>
                <a:close/>
              </a:path>
              <a:path w="772795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9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99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5" h="354965">
                <a:moveTo>
                  <a:pt x="657148" y="0"/>
                </a:moveTo>
                <a:lnTo>
                  <a:pt x="463499" y="152679"/>
                </a:lnTo>
                <a:lnTo>
                  <a:pt x="590326" y="152679"/>
                </a:lnTo>
                <a:lnTo>
                  <a:pt x="584453" y="139026"/>
                </a:lnTo>
                <a:lnTo>
                  <a:pt x="772515" y="101"/>
                </a:lnTo>
                <a:lnTo>
                  <a:pt x="657148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887298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0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0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076950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40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40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40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5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58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259699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40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40" h="178434">
                <a:moveTo>
                  <a:pt x="152069" y="0"/>
                </a:moveTo>
                <a:lnTo>
                  <a:pt x="80873" y="0"/>
                </a:lnTo>
                <a:lnTo>
                  <a:pt x="70367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6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44" y="27813"/>
                </a:lnTo>
                <a:lnTo>
                  <a:pt x="192544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602219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0" y="0"/>
            <a:ext cx="7625080" cy="796925"/>
          </a:xfrm>
          <a:custGeom>
            <a:avLst/>
            <a:gdLst/>
            <a:ahLst/>
            <a:cxnLst/>
            <a:rect l="l" t="t" r="r" b="b"/>
            <a:pathLst>
              <a:path w="7625080" h="796925">
                <a:moveTo>
                  <a:pt x="7624699" y="796544"/>
                </a:moveTo>
                <a:lnTo>
                  <a:pt x="0" y="796544"/>
                </a:lnTo>
                <a:lnTo>
                  <a:pt x="0" y="0"/>
                </a:lnTo>
                <a:lnTo>
                  <a:pt x="7624699" y="0"/>
                </a:lnTo>
                <a:lnTo>
                  <a:pt x="7624699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56043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27299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16950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99699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42220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1" name="object 841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7" name="object 857"/>
          <p:cNvSpPr txBox="1"/>
          <p:nvPr/>
        </p:nvSpPr>
        <p:spPr>
          <a:xfrm>
            <a:off x="1883214" y="2908300"/>
            <a:ext cx="10054151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Поддерживает настройку точек регистрации посетителей, управление посетителями с множеством точек и совместное использование публичной базы данных управления.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858" name="object 858"/>
          <p:cNvSpPr txBox="1"/>
          <p:nvPr/>
        </p:nvSpPr>
        <p:spPr>
          <a:xfrm>
            <a:off x="2007235" y="1699260"/>
            <a:ext cx="10596245" cy="86614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Многоточечное управление регистрацией посетителей на основе Web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40150" y="5041900"/>
            <a:ext cx="9206509" cy="4030552"/>
            <a:chOff x="5843682" y="5864558"/>
            <a:chExt cx="5586864" cy="2445894"/>
          </a:xfrm>
        </p:grpSpPr>
        <p:sp>
          <p:nvSpPr>
            <p:cNvPr id="861" name="object 861"/>
            <p:cNvSpPr/>
            <p:nvPr/>
          </p:nvSpPr>
          <p:spPr>
            <a:xfrm>
              <a:off x="6032627" y="7294461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0" y="0"/>
                  </a:moveTo>
                  <a:lnTo>
                    <a:pt x="6667" y="0"/>
                  </a:lnTo>
                  <a:lnTo>
                    <a:pt x="6667" y="33362"/>
                  </a:lnTo>
                  <a:lnTo>
                    <a:pt x="0" y="33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/>
            <p:cNvSpPr/>
            <p:nvPr/>
          </p:nvSpPr>
          <p:spPr>
            <a:xfrm>
              <a:off x="6022712" y="7250992"/>
              <a:ext cx="17145" cy="23495"/>
            </a:xfrm>
            <a:custGeom>
              <a:avLst/>
              <a:gdLst/>
              <a:ahLst/>
              <a:cxnLst/>
              <a:rect l="l" t="t" r="r" b="b"/>
              <a:pathLst>
                <a:path w="17144" h="23495">
                  <a:moveTo>
                    <a:pt x="16586" y="0"/>
                  </a:moveTo>
                  <a:lnTo>
                    <a:pt x="0" y="0"/>
                  </a:lnTo>
                  <a:lnTo>
                    <a:pt x="0" y="6680"/>
                  </a:lnTo>
                  <a:lnTo>
                    <a:pt x="9918" y="6680"/>
                  </a:lnTo>
                  <a:lnTo>
                    <a:pt x="9918" y="23444"/>
                  </a:lnTo>
                  <a:lnTo>
                    <a:pt x="16586" y="23444"/>
                  </a:lnTo>
                  <a:lnTo>
                    <a:pt x="16586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863"/>
            <p:cNvSpPr/>
            <p:nvPr/>
          </p:nvSpPr>
          <p:spPr>
            <a:xfrm>
              <a:off x="5969342" y="7251001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0" y="0"/>
                  </a:moveTo>
                  <a:lnTo>
                    <a:pt x="33362" y="0"/>
                  </a:lnTo>
                  <a:lnTo>
                    <a:pt x="33362" y="6680"/>
                  </a:lnTo>
                  <a:lnTo>
                    <a:pt x="0" y="6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864"/>
            <p:cNvSpPr/>
            <p:nvPr/>
          </p:nvSpPr>
          <p:spPr>
            <a:xfrm>
              <a:off x="5915964" y="7251001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0" y="0"/>
                  </a:moveTo>
                  <a:lnTo>
                    <a:pt x="33362" y="0"/>
                  </a:lnTo>
                  <a:lnTo>
                    <a:pt x="33362" y="6680"/>
                  </a:lnTo>
                  <a:lnTo>
                    <a:pt x="0" y="6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/>
            <p:cNvSpPr/>
            <p:nvPr/>
          </p:nvSpPr>
          <p:spPr>
            <a:xfrm>
              <a:off x="5862586" y="7251001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0" y="0"/>
                  </a:moveTo>
                  <a:lnTo>
                    <a:pt x="33362" y="0"/>
                  </a:lnTo>
                  <a:lnTo>
                    <a:pt x="33362" y="6680"/>
                  </a:lnTo>
                  <a:lnTo>
                    <a:pt x="0" y="6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866"/>
            <p:cNvSpPr/>
            <p:nvPr/>
          </p:nvSpPr>
          <p:spPr>
            <a:xfrm>
              <a:off x="5852706" y="7267790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867"/>
            <p:cNvSpPr/>
            <p:nvPr/>
          </p:nvSpPr>
          <p:spPr>
            <a:xfrm>
              <a:off x="5852706" y="7321156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8" name="object 868"/>
            <p:cNvSpPr/>
            <p:nvPr/>
          </p:nvSpPr>
          <p:spPr>
            <a:xfrm>
              <a:off x="5852706" y="7374534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/>
            <p:cNvSpPr/>
            <p:nvPr/>
          </p:nvSpPr>
          <p:spPr>
            <a:xfrm>
              <a:off x="5852706" y="7427912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50"/>
                  </a:moveTo>
                  <a:lnTo>
                    <a:pt x="0" y="33350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5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870"/>
            <p:cNvSpPr/>
            <p:nvPr/>
          </p:nvSpPr>
          <p:spPr>
            <a:xfrm>
              <a:off x="5852706" y="7481277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871"/>
            <p:cNvSpPr/>
            <p:nvPr/>
          </p:nvSpPr>
          <p:spPr>
            <a:xfrm>
              <a:off x="5852706" y="7534656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/>
            <p:cNvSpPr/>
            <p:nvPr/>
          </p:nvSpPr>
          <p:spPr>
            <a:xfrm>
              <a:off x="5852706" y="7588021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873"/>
            <p:cNvSpPr/>
            <p:nvPr/>
          </p:nvSpPr>
          <p:spPr>
            <a:xfrm>
              <a:off x="5852706" y="7641399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4" name="object 874"/>
            <p:cNvSpPr/>
            <p:nvPr/>
          </p:nvSpPr>
          <p:spPr>
            <a:xfrm>
              <a:off x="5852706" y="7694764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5" name="object 875"/>
            <p:cNvSpPr/>
            <p:nvPr/>
          </p:nvSpPr>
          <p:spPr>
            <a:xfrm>
              <a:off x="5852706" y="7748143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50"/>
                  </a:moveTo>
                  <a:lnTo>
                    <a:pt x="0" y="33350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5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/>
            <p:cNvSpPr/>
            <p:nvPr/>
          </p:nvSpPr>
          <p:spPr>
            <a:xfrm>
              <a:off x="5852706" y="7801508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7" name="object 877"/>
            <p:cNvSpPr/>
            <p:nvPr/>
          </p:nvSpPr>
          <p:spPr>
            <a:xfrm>
              <a:off x="5873292" y="7834287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33362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8" name="object 878"/>
            <p:cNvSpPr/>
            <p:nvPr/>
          </p:nvSpPr>
          <p:spPr>
            <a:xfrm>
              <a:off x="5926658" y="7834287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33362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/>
            <p:cNvSpPr/>
            <p:nvPr/>
          </p:nvSpPr>
          <p:spPr>
            <a:xfrm>
              <a:off x="6032627" y="7347826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0" y="0"/>
                  </a:moveTo>
                  <a:lnTo>
                    <a:pt x="6667" y="0"/>
                  </a:lnTo>
                  <a:lnTo>
                    <a:pt x="6667" y="33362"/>
                  </a:lnTo>
                  <a:lnTo>
                    <a:pt x="0" y="33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0" name="object 880"/>
            <p:cNvSpPr/>
            <p:nvPr/>
          </p:nvSpPr>
          <p:spPr>
            <a:xfrm>
              <a:off x="8603678" y="6736943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33362" y="6667"/>
                  </a:moveTo>
                  <a:lnTo>
                    <a:pt x="0" y="6667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67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881"/>
            <p:cNvSpPr/>
            <p:nvPr/>
          </p:nvSpPr>
          <p:spPr>
            <a:xfrm>
              <a:off x="8657056" y="6736943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33362" y="6667"/>
                  </a:moveTo>
                  <a:lnTo>
                    <a:pt x="0" y="6667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67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2" name="object 882"/>
            <p:cNvSpPr/>
            <p:nvPr/>
          </p:nvSpPr>
          <p:spPr>
            <a:xfrm>
              <a:off x="8710430" y="6736946"/>
              <a:ext cx="29209" cy="11430"/>
            </a:xfrm>
            <a:custGeom>
              <a:avLst/>
              <a:gdLst/>
              <a:ahLst/>
              <a:cxnLst/>
              <a:rect l="l" t="t" r="r" b="b"/>
              <a:pathLst>
                <a:path w="29210" h="11429">
                  <a:moveTo>
                    <a:pt x="28663" y="0"/>
                  </a:moveTo>
                  <a:lnTo>
                    <a:pt x="0" y="0"/>
                  </a:lnTo>
                  <a:lnTo>
                    <a:pt x="0" y="6667"/>
                  </a:lnTo>
                  <a:lnTo>
                    <a:pt x="21983" y="6667"/>
                  </a:lnTo>
                  <a:lnTo>
                    <a:pt x="21983" y="11366"/>
                  </a:lnTo>
                  <a:lnTo>
                    <a:pt x="28663" y="11366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/>
            <p:cNvSpPr/>
            <p:nvPr/>
          </p:nvSpPr>
          <p:spPr>
            <a:xfrm>
              <a:off x="8732418" y="6768325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884"/>
            <p:cNvSpPr/>
            <p:nvPr/>
          </p:nvSpPr>
          <p:spPr>
            <a:xfrm>
              <a:off x="8732418" y="6821690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885"/>
            <p:cNvSpPr/>
            <p:nvPr/>
          </p:nvSpPr>
          <p:spPr>
            <a:xfrm>
              <a:off x="8732418" y="6875068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/>
            <p:cNvSpPr/>
            <p:nvPr/>
          </p:nvSpPr>
          <p:spPr>
            <a:xfrm>
              <a:off x="8732418" y="6928434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887"/>
            <p:cNvSpPr/>
            <p:nvPr/>
          </p:nvSpPr>
          <p:spPr>
            <a:xfrm>
              <a:off x="8732418" y="6981812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8" name="object 888"/>
            <p:cNvSpPr/>
            <p:nvPr/>
          </p:nvSpPr>
          <p:spPr>
            <a:xfrm>
              <a:off x="8732418" y="7035190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9" name="object 889"/>
            <p:cNvSpPr/>
            <p:nvPr/>
          </p:nvSpPr>
          <p:spPr>
            <a:xfrm>
              <a:off x="8732418" y="7088555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890"/>
            <p:cNvSpPr/>
            <p:nvPr/>
          </p:nvSpPr>
          <p:spPr>
            <a:xfrm>
              <a:off x="8732418" y="7141933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1" name="object 891"/>
            <p:cNvSpPr/>
            <p:nvPr/>
          </p:nvSpPr>
          <p:spPr>
            <a:xfrm>
              <a:off x="8732418" y="7195299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2" name="object 892"/>
            <p:cNvSpPr/>
            <p:nvPr/>
          </p:nvSpPr>
          <p:spPr>
            <a:xfrm>
              <a:off x="8732418" y="7248677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3" name="object 893"/>
            <p:cNvSpPr/>
            <p:nvPr/>
          </p:nvSpPr>
          <p:spPr>
            <a:xfrm>
              <a:off x="8732418" y="7302055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50"/>
                  </a:moveTo>
                  <a:lnTo>
                    <a:pt x="0" y="33350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5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4" name="object 894"/>
            <p:cNvSpPr/>
            <p:nvPr/>
          </p:nvSpPr>
          <p:spPr>
            <a:xfrm>
              <a:off x="8732418" y="7355420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5" name="object 895"/>
            <p:cNvSpPr/>
            <p:nvPr/>
          </p:nvSpPr>
          <p:spPr>
            <a:xfrm>
              <a:off x="8732418" y="7408786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6" name="object 896"/>
            <p:cNvSpPr/>
            <p:nvPr/>
          </p:nvSpPr>
          <p:spPr>
            <a:xfrm>
              <a:off x="8732418" y="7462164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897"/>
            <p:cNvSpPr/>
            <p:nvPr/>
          </p:nvSpPr>
          <p:spPr>
            <a:xfrm>
              <a:off x="8732418" y="7515542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8" name="object 898"/>
            <p:cNvSpPr/>
            <p:nvPr/>
          </p:nvSpPr>
          <p:spPr>
            <a:xfrm>
              <a:off x="8732418" y="7568907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9" name="object 899"/>
            <p:cNvSpPr/>
            <p:nvPr/>
          </p:nvSpPr>
          <p:spPr>
            <a:xfrm>
              <a:off x="8732418" y="7622285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900"/>
            <p:cNvSpPr/>
            <p:nvPr/>
          </p:nvSpPr>
          <p:spPr>
            <a:xfrm>
              <a:off x="8688590" y="7658519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0" y="0"/>
                  </a:moveTo>
                  <a:lnTo>
                    <a:pt x="33362" y="0"/>
                  </a:lnTo>
                  <a:lnTo>
                    <a:pt x="33362" y="6680"/>
                  </a:lnTo>
                  <a:lnTo>
                    <a:pt x="0" y="6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1" name="object 901"/>
            <p:cNvSpPr/>
            <p:nvPr/>
          </p:nvSpPr>
          <p:spPr>
            <a:xfrm>
              <a:off x="8646833" y="7658519"/>
              <a:ext cx="22225" cy="6985"/>
            </a:xfrm>
            <a:custGeom>
              <a:avLst/>
              <a:gdLst/>
              <a:ahLst/>
              <a:cxnLst/>
              <a:rect l="l" t="t" r="r" b="b"/>
              <a:pathLst>
                <a:path w="22225" h="6985">
                  <a:moveTo>
                    <a:pt x="0" y="6680"/>
                  </a:moveTo>
                  <a:lnTo>
                    <a:pt x="21755" y="6680"/>
                  </a:lnTo>
                  <a:lnTo>
                    <a:pt x="21755" y="0"/>
                  </a:lnTo>
                  <a:lnTo>
                    <a:pt x="0" y="0"/>
                  </a:lnTo>
                  <a:lnTo>
                    <a:pt x="0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2" name="object 902"/>
            <p:cNvSpPr/>
            <p:nvPr/>
          </p:nvSpPr>
          <p:spPr>
            <a:xfrm>
              <a:off x="8550300" y="6736943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33362" y="6667"/>
                  </a:moveTo>
                  <a:lnTo>
                    <a:pt x="0" y="6667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67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3" name="object 903"/>
            <p:cNvSpPr/>
            <p:nvPr/>
          </p:nvSpPr>
          <p:spPr>
            <a:xfrm>
              <a:off x="8403804" y="7167340"/>
              <a:ext cx="299720" cy="71755"/>
            </a:xfrm>
            <a:custGeom>
              <a:avLst/>
              <a:gdLst/>
              <a:ahLst/>
              <a:cxnLst/>
              <a:rect l="l" t="t" r="r" b="b"/>
              <a:pathLst>
                <a:path w="299720" h="71754">
                  <a:moveTo>
                    <a:pt x="263804" y="0"/>
                  </a:moveTo>
                  <a:lnTo>
                    <a:pt x="35826" y="0"/>
                  </a:lnTo>
                  <a:lnTo>
                    <a:pt x="21913" y="2826"/>
                  </a:lnTo>
                  <a:lnTo>
                    <a:pt x="10521" y="10521"/>
                  </a:lnTo>
                  <a:lnTo>
                    <a:pt x="2826" y="21913"/>
                  </a:lnTo>
                  <a:lnTo>
                    <a:pt x="0" y="35826"/>
                  </a:lnTo>
                  <a:lnTo>
                    <a:pt x="2826" y="49734"/>
                  </a:lnTo>
                  <a:lnTo>
                    <a:pt x="10521" y="61126"/>
                  </a:lnTo>
                  <a:lnTo>
                    <a:pt x="21913" y="68825"/>
                  </a:lnTo>
                  <a:lnTo>
                    <a:pt x="35826" y="71653"/>
                  </a:lnTo>
                  <a:lnTo>
                    <a:pt x="263804" y="71653"/>
                  </a:lnTo>
                  <a:lnTo>
                    <a:pt x="277717" y="68825"/>
                  </a:lnTo>
                  <a:lnTo>
                    <a:pt x="289109" y="61126"/>
                  </a:lnTo>
                  <a:lnTo>
                    <a:pt x="296804" y="49734"/>
                  </a:lnTo>
                  <a:lnTo>
                    <a:pt x="299631" y="35826"/>
                  </a:lnTo>
                  <a:lnTo>
                    <a:pt x="296804" y="21913"/>
                  </a:lnTo>
                  <a:lnTo>
                    <a:pt x="289109" y="10521"/>
                  </a:lnTo>
                  <a:lnTo>
                    <a:pt x="277717" y="2826"/>
                  </a:lnTo>
                  <a:lnTo>
                    <a:pt x="263804" y="0"/>
                  </a:lnTo>
                  <a:close/>
                </a:path>
              </a:pathLst>
            </a:custGeom>
            <a:solidFill>
              <a:srgbClr val="F7F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4" name="object 904"/>
            <p:cNvSpPr/>
            <p:nvPr/>
          </p:nvSpPr>
          <p:spPr>
            <a:xfrm>
              <a:off x="8345185" y="7224337"/>
              <a:ext cx="299720" cy="71755"/>
            </a:xfrm>
            <a:custGeom>
              <a:avLst/>
              <a:gdLst/>
              <a:ahLst/>
              <a:cxnLst/>
              <a:rect l="l" t="t" r="r" b="b"/>
              <a:pathLst>
                <a:path w="299720" h="71754">
                  <a:moveTo>
                    <a:pt x="263804" y="0"/>
                  </a:moveTo>
                  <a:lnTo>
                    <a:pt x="35826" y="0"/>
                  </a:lnTo>
                  <a:lnTo>
                    <a:pt x="21913" y="2826"/>
                  </a:lnTo>
                  <a:lnTo>
                    <a:pt x="10521" y="10521"/>
                  </a:lnTo>
                  <a:lnTo>
                    <a:pt x="2826" y="21913"/>
                  </a:lnTo>
                  <a:lnTo>
                    <a:pt x="0" y="35826"/>
                  </a:lnTo>
                  <a:lnTo>
                    <a:pt x="2826" y="49734"/>
                  </a:lnTo>
                  <a:lnTo>
                    <a:pt x="10521" y="61126"/>
                  </a:lnTo>
                  <a:lnTo>
                    <a:pt x="21913" y="68825"/>
                  </a:lnTo>
                  <a:lnTo>
                    <a:pt x="35826" y="71653"/>
                  </a:lnTo>
                  <a:lnTo>
                    <a:pt x="263804" y="71653"/>
                  </a:lnTo>
                  <a:lnTo>
                    <a:pt x="277712" y="68825"/>
                  </a:lnTo>
                  <a:lnTo>
                    <a:pt x="289104" y="61126"/>
                  </a:lnTo>
                  <a:lnTo>
                    <a:pt x="296803" y="49734"/>
                  </a:lnTo>
                  <a:lnTo>
                    <a:pt x="299631" y="35826"/>
                  </a:lnTo>
                  <a:lnTo>
                    <a:pt x="296803" y="21913"/>
                  </a:lnTo>
                  <a:lnTo>
                    <a:pt x="289104" y="10521"/>
                  </a:lnTo>
                  <a:lnTo>
                    <a:pt x="277712" y="2826"/>
                  </a:lnTo>
                  <a:lnTo>
                    <a:pt x="263804" y="0"/>
                  </a:lnTo>
                  <a:close/>
                </a:path>
              </a:pathLst>
            </a:custGeom>
            <a:solidFill>
              <a:srgbClr val="F7F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5" name="object 905"/>
            <p:cNvSpPr/>
            <p:nvPr/>
          </p:nvSpPr>
          <p:spPr>
            <a:xfrm>
              <a:off x="8350217" y="7104425"/>
              <a:ext cx="198666" cy="866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6" name="object 906"/>
            <p:cNvSpPr/>
            <p:nvPr/>
          </p:nvSpPr>
          <p:spPr>
            <a:xfrm>
              <a:off x="5970997" y="6702751"/>
              <a:ext cx="360045" cy="86360"/>
            </a:xfrm>
            <a:custGeom>
              <a:avLst/>
              <a:gdLst/>
              <a:ahLst/>
              <a:cxnLst/>
              <a:rect l="l" t="t" r="r" b="b"/>
              <a:pathLst>
                <a:path w="360044" h="86360">
                  <a:moveTo>
                    <a:pt x="316763" y="0"/>
                  </a:moveTo>
                  <a:lnTo>
                    <a:pt x="43014" y="0"/>
                  </a:lnTo>
                  <a:lnTo>
                    <a:pt x="26312" y="3393"/>
                  </a:lnTo>
                  <a:lnTo>
                    <a:pt x="12634" y="12634"/>
                  </a:lnTo>
                  <a:lnTo>
                    <a:pt x="3393" y="26312"/>
                  </a:lnTo>
                  <a:lnTo>
                    <a:pt x="0" y="43014"/>
                  </a:lnTo>
                  <a:lnTo>
                    <a:pt x="3393" y="59717"/>
                  </a:lnTo>
                  <a:lnTo>
                    <a:pt x="12634" y="73394"/>
                  </a:lnTo>
                  <a:lnTo>
                    <a:pt x="26312" y="82635"/>
                  </a:lnTo>
                  <a:lnTo>
                    <a:pt x="43014" y="86029"/>
                  </a:lnTo>
                  <a:lnTo>
                    <a:pt x="316763" y="86029"/>
                  </a:lnTo>
                  <a:lnTo>
                    <a:pt x="333466" y="82635"/>
                  </a:lnTo>
                  <a:lnTo>
                    <a:pt x="347143" y="73394"/>
                  </a:lnTo>
                  <a:lnTo>
                    <a:pt x="356384" y="59717"/>
                  </a:lnTo>
                  <a:lnTo>
                    <a:pt x="359778" y="43014"/>
                  </a:lnTo>
                  <a:lnTo>
                    <a:pt x="356384" y="26312"/>
                  </a:lnTo>
                  <a:lnTo>
                    <a:pt x="347143" y="12634"/>
                  </a:lnTo>
                  <a:lnTo>
                    <a:pt x="333466" y="3393"/>
                  </a:lnTo>
                  <a:lnTo>
                    <a:pt x="316763" y="0"/>
                  </a:lnTo>
                  <a:close/>
                </a:path>
              </a:pathLst>
            </a:custGeom>
            <a:solidFill>
              <a:srgbClr val="EAF6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907"/>
            <p:cNvSpPr/>
            <p:nvPr/>
          </p:nvSpPr>
          <p:spPr>
            <a:xfrm>
              <a:off x="6041386" y="6771186"/>
              <a:ext cx="360045" cy="86360"/>
            </a:xfrm>
            <a:custGeom>
              <a:avLst/>
              <a:gdLst/>
              <a:ahLst/>
              <a:cxnLst/>
              <a:rect l="l" t="t" r="r" b="b"/>
              <a:pathLst>
                <a:path w="360044" h="86360">
                  <a:moveTo>
                    <a:pt x="316763" y="0"/>
                  </a:moveTo>
                  <a:lnTo>
                    <a:pt x="43014" y="0"/>
                  </a:lnTo>
                  <a:lnTo>
                    <a:pt x="26312" y="3393"/>
                  </a:lnTo>
                  <a:lnTo>
                    <a:pt x="12634" y="12634"/>
                  </a:lnTo>
                  <a:lnTo>
                    <a:pt x="3393" y="26312"/>
                  </a:lnTo>
                  <a:lnTo>
                    <a:pt x="0" y="43014"/>
                  </a:lnTo>
                  <a:lnTo>
                    <a:pt x="3393" y="59717"/>
                  </a:lnTo>
                  <a:lnTo>
                    <a:pt x="12634" y="73394"/>
                  </a:lnTo>
                  <a:lnTo>
                    <a:pt x="26312" y="82635"/>
                  </a:lnTo>
                  <a:lnTo>
                    <a:pt x="43014" y="86029"/>
                  </a:lnTo>
                  <a:lnTo>
                    <a:pt x="316763" y="86029"/>
                  </a:lnTo>
                  <a:lnTo>
                    <a:pt x="333466" y="82635"/>
                  </a:lnTo>
                  <a:lnTo>
                    <a:pt x="347143" y="73394"/>
                  </a:lnTo>
                  <a:lnTo>
                    <a:pt x="356384" y="59717"/>
                  </a:lnTo>
                  <a:lnTo>
                    <a:pt x="359778" y="43014"/>
                  </a:lnTo>
                  <a:lnTo>
                    <a:pt x="356384" y="26312"/>
                  </a:lnTo>
                  <a:lnTo>
                    <a:pt x="347143" y="12634"/>
                  </a:lnTo>
                  <a:lnTo>
                    <a:pt x="333466" y="3393"/>
                  </a:lnTo>
                  <a:lnTo>
                    <a:pt x="316763" y="0"/>
                  </a:lnTo>
                  <a:close/>
                </a:path>
              </a:pathLst>
            </a:custGeom>
            <a:solidFill>
              <a:srgbClr val="F7F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8" name="object 908"/>
            <p:cNvSpPr/>
            <p:nvPr/>
          </p:nvSpPr>
          <p:spPr>
            <a:xfrm>
              <a:off x="6115685" y="6665261"/>
              <a:ext cx="238760" cy="57150"/>
            </a:xfrm>
            <a:custGeom>
              <a:avLst/>
              <a:gdLst/>
              <a:ahLst/>
              <a:cxnLst/>
              <a:rect l="l" t="t" r="r" b="b"/>
              <a:pathLst>
                <a:path w="238760" h="57150">
                  <a:moveTo>
                    <a:pt x="210032" y="0"/>
                  </a:moveTo>
                  <a:lnTo>
                    <a:pt x="28524" y="0"/>
                  </a:lnTo>
                  <a:lnTo>
                    <a:pt x="17450" y="2249"/>
                  </a:lnTo>
                  <a:lnTo>
                    <a:pt x="8380" y="8375"/>
                  </a:lnTo>
                  <a:lnTo>
                    <a:pt x="2251" y="17445"/>
                  </a:lnTo>
                  <a:lnTo>
                    <a:pt x="0" y="28524"/>
                  </a:lnTo>
                  <a:lnTo>
                    <a:pt x="2251" y="39598"/>
                  </a:lnTo>
                  <a:lnTo>
                    <a:pt x="8380" y="48667"/>
                  </a:lnTo>
                  <a:lnTo>
                    <a:pt x="17450" y="54797"/>
                  </a:lnTo>
                  <a:lnTo>
                    <a:pt x="28524" y="57048"/>
                  </a:lnTo>
                  <a:lnTo>
                    <a:pt x="210032" y="57048"/>
                  </a:lnTo>
                  <a:lnTo>
                    <a:pt x="221106" y="54797"/>
                  </a:lnTo>
                  <a:lnTo>
                    <a:pt x="230176" y="48667"/>
                  </a:lnTo>
                  <a:lnTo>
                    <a:pt x="236305" y="39598"/>
                  </a:lnTo>
                  <a:lnTo>
                    <a:pt x="238556" y="28524"/>
                  </a:lnTo>
                  <a:lnTo>
                    <a:pt x="236305" y="17445"/>
                  </a:lnTo>
                  <a:lnTo>
                    <a:pt x="230176" y="8375"/>
                  </a:lnTo>
                  <a:lnTo>
                    <a:pt x="221106" y="2249"/>
                  </a:lnTo>
                  <a:lnTo>
                    <a:pt x="210032" y="0"/>
                  </a:lnTo>
                  <a:close/>
                </a:path>
              </a:pathLst>
            </a:custGeom>
            <a:solidFill>
              <a:srgbClr val="EAF6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9" name="object 909"/>
            <p:cNvSpPr/>
            <p:nvPr/>
          </p:nvSpPr>
          <p:spPr>
            <a:xfrm>
              <a:off x="6052489" y="7581607"/>
              <a:ext cx="262255" cy="517525"/>
            </a:xfrm>
            <a:custGeom>
              <a:avLst/>
              <a:gdLst/>
              <a:ahLst/>
              <a:cxnLst/>
              <a:rect l="l" t="t" r="r" b="b"/>
              <a:pathLst>
                <a:path w="262255" h="517525">
                  <a:moveTo>
                    <a:pt x="262153" y="517436"/>
                  </a:moveTo>
                  <a:lnTo>
                    <a:pt x="0" y="517436"/>
                  </a:lnTo>
                  <a:lnTo>
                    <a:pt x="0" y="0"/>
                  </a:lnTo>
                  <a:lnTo>
                    <a:pt x="262153" y="0"/>
                  </a:lnTo>
                  <a:lnTo>
                    <a:pt x="262153" y="517436"/>
                  </a:lnTo>
                  <a:close/>
                </a:path>
              </a:pathLst>
            </a:custGeom>
            <a:solidFill>
              <a:srgbClr val="FCB0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0" name="object 910"/>
            <p:cNvSpPr/>
            <p:nvPr/>
          </p:nvSpPr>
          <p:spPr>
            <a:xfrm>
              <a:off x="6154788" y="7609814"/>
              <a:ext cx="60960" cy="73025"/>
            </a:xfrm>
            <a:custGeom>
              <a:avLst/>
              <a:gdLst/>
              <a:ahLst/>
              <a:cxnLst/>
              <a:rect l="l" t="t" r="r" b="b"/>
              <a:pathLst>
                <a:path w="60959" h="73025">
                  <a:moveTo>
                    <a:pt x="0" y="0"/>
                  </a:moveTo>
                  <a:lnTo>
                    <a:pt x="60363" y="0"/>
                  </a:lnTo>
                  <a:lnTo>
                    <a:pt x="60363" y="72758"/>
                  </a:lnTo>
                  <a:lnTo>
                    <a:pt x="0" y="7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1" name="object 911"/>
            <p:cNvSpPr/>
            <p:nvPr/>
          </p:nvSpPr>
          <p:spPr>
            <a:xfrm>
              <a:off x="6157696" y="7613434"/>
              <a:ext cx="54610" cy="66040"/>
            </a:xfrm>
            <a:custGeom>
              <a:avLst/>
              <a:gdLst/>
              <a:ahLst/>
              <a:cxnLst/>
              <a:rect l="l" t="t" r="r" b="b"/>
              <a:pathLst>
                <a:path w="54609" h="66039">
                  <a:moveTo>
                    <a:pt x="0" y="0"/>
                  </a:moveTo>
                  <a:lnTo>
                    <a:pt x="54559" y="0"/>
                  </a:lnTo>
                  <a:lnTo>
                    <a:pt x="54559" y="65519"/>
                  </a:lnTo>
                  <a:lnTo>
                    <a:pt x="0" y="65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2" name="object 912"/>
            <p:cNvSpPr/>
            <p:nvPr/>
          </p:nvSpPr>
          <p:spPr>
            <a:xfrm>
              <a:off x="6183337" y="7613434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92" y="0"/>
                  </a:lnTo>
                  <a:lnTo>
                    <a:pt x="3492" y="65519"/>
                  </a:lnTo>
                  <a:lnTo>
                    <a:pt x="0" y="65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3" name="object 913"/>
            <p:cNvSpPr/>
            <p:nvPr/>
          </p:nvSpPr>
          <p:spPr>
            <a:xfrm>
              <a:off x="6231585" y="7609814"/>
              <a:ext cx="52705" cy="73025"/>
            </a:xfrm>
            <a:custGeom>
              <a:avLst/>
              <a:gdLst/>
              <a:ahLst/>
              <a:cxnLst/>
              <a:rect l="l" t="t" r="r" b="b"/>
              <a:pathLst>
                <a:path w="52705" h="73025">
                  <a:moveTo>
                    <a:pt x="0" y="72758"/>
                  </a:moveTo>
                  <a:lnTo>
                    <a:pt x="52527" y="72758"/>
                  </a:lnTo>
                  <a:lnTo>
                    <a:pt x="52527" y="0"/>
                  </a:lnTo>
                  <a:lnTo>
                    <a:pt x="0" y="0"/>
                  </a:lnTo>
                  <a:lnTo>
                    <a:pt x="0" y="72758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4" name="object 914"/>
            <p:cNvSpPr/>
            <p:nvPr/>
          </p:nvSpPr>
          <p:spPr>
            <a:xfrm>
              <a:off x="6234493" y="7613434"/>
              <a:ext cx="50165" cy="66040"/>
            </a:xfrm>
            <a:custGeom>
              <a:avLst/>
              <a:gdLst/>
              <a:ahLst/>
              <a:cxnLst/>
              <a:rect l="l" t="t" r="r" b="b"/>
              <a:pathLst>
                <a:path w="50164" h="66039">
                  <a:moveTo>
                    <a:pt x="0" y="65519"/>
                  </a:moveTo>
                  <a:lnTo>
                    <a:pt x="49618" y="65519"/>
                  </a:lnTo>
                  <a:lnTo>
                    <a:pt x="49618" y="0"/>
                  </a:lnTo>
                  <a:lnTo>
                    <a:pt x="0" y="0"/>
                  </a:lnTo>
                  <a:lnTo>
                    <a:pt x="0" y="65519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5" name="object 915"/>
            <p:cNvSpPr/>
            <p:nvPr/>
          </p:nvSpPr>
          <p:spPr>
            <a:xfrm>
              <a:off x="6260147" y="7613434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79" y="0"/>
                  </a:lnTo>
                  <a:lnTo>
                    <a:pt x="3479" y="65519"/>
                  </a:lnTo>
                  <a:lnTo>
                    <a:pt x="0" y="65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6" name="object 916"/>
            <p:cNvSpPr/>
            <p:nvPr/>
          </p:nvSpPr>
          <p:spPr>
            <a:xfrm>
              <a:off x="6154788" y="7706880"/>
              <a:ext cx="60960" cy="73025"/>
            </a:xfrm>
            <a:custGeom>
              <a:avLst/>
              <a:gdLst/>
              <a:ahLst/>
              <a:cxnLst/>
              <a:rect l="l" t="t" r="r" b="b"/>
              <a:pathLst>
                <a:path w="60959" h="73025">
                  <a:moveTo>
                    <a:pt x="0" y="0"/>
                  </a:moveTo>
                  <a:lnTo>
                    <a:pt x="60363" y="0"/>
                  </a:lnTo>
                  <a:lnTo>
                    <a:pt x="60363" y="72758"/>
                  </a:lnTo>
                  <a:lnTo>
                    <a:pt x="0" y="7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7" name="object 917"/>
            <p:cNvSpPr/>
            <p:nvPr/>
          </p:nvSpPr>
          <p:spPr>
            <a:xfrm>
              <a:off x="6157696" y="7710500"/>
              <a:ext cx="54610" cy="66040"/>
            </a:xfrm>
            <a:custGeom>
              <a:avLst/>
              <a:gdLst/>
              <a:ahLst/>
              <a:cxnLst/>
              <a:rect l="l" t="t" r="r" b="b"/>
              <a:pathLst>
                <a:path w="54609" h="66039">
                  <a:moveTo>
                    <a:pt x="0" y="0"/>
                  </a:moveTo>
                  <a:lnTo>
                    <a:pt x="54559" y="0"/>
                  </a:lnTo>
                  <a:lnTo>
                    <a:pt x="5455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/>
            <p:cNvSpPr/>
            <p:nvPr/>
          </p:nvSpPr>
          <p:spPr>
            <a:xfrm>
              <a:off x="6183337" y="7710500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92" y="0"/>
                  </a:lnTo>
                  <a:lnTo>
                    <a:pt x="3492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9" name="object 919"/>
            <p:cNvSpPr/>
            <p:nvPr/>
          </p:nvSpPr>
          <p:spPr>
            <a:xfrm>
              <a:off x="6231585" y="7706880"/>
              <a:ext cx="52705" cy="73025"/>
            </a:xfrm>
            <a:custGeom>
              <a:avLst/>
              <a:gdLst/>
              <a:ahLst/>
              <a:cxnLst/>
              <a:rect l="l" t="t" r="r" b="b"/>
              <a:pathLst>
                <a:path w="52705" h="73025">
                  <a:moveTo>
                    <a:pt x="0" y="72758"/>
                  </a:moveTo>
                  <a:lnTo>
                    <a:pt x="52527" y="72758"/>
                  </a:lnTo>
                  <a:lnTo>
                    <a:pt x="52527" y="0"/>
                  </a:lnTo>
                  <a:lnTo>
                    <a:pt x="0" y="0"/>
                  </a:lnTo>
                  <a:lnTo>
                    <a:pt x="0" y="72758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0" name="object 920"/>
            <p:cNvSpPr/>
            <p:nvPr/>
          </p:nvSpPr>
          <p:spPr>
            <a:xfrm>
              <a:off x="6234493" y="7710500"/>
              <a:ext cx="50165" cy="66040"/>
            </a:xfrm>
            <a:custGeom>
              <a:avLst/>
              <a:gdLst/>
              <a:ahLst/>
              <a:cxnLst/>
              <a:rect l="l" t="t" r="r" b="b"/>
              <a:pathLst>
                <a:path w="50164" h="66039">
                  <a:moveTo>
                    <a:pt x="0" y="65532"/>
                  </a:moveTo>
                  <a:lnTo>
                    <a:pt x="49618" y="65532"/>
                  </a:lnTo>
                  <a:lnTo>
                    <a:pt x="49618" y="0"/>
                  </a:lnTo>
                  <a:lnTo>
                    <a:pt x="0" y="0"/>
                  </a:lnTo>
                  <a:lnTo>
                    <a:pt x="0" y="65532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1" name="object 921"/>
            <p:cNvSpPr/>
            <p:nvPr/>
          </p:nvSpPr>
          <p:spPr>
            <a:xfrm>
              <a:off x="6260147" y="7710500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79" y="0"/>
                  </a:lnTo>
                  <a:lnTo>
                    <a:pt x="347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2" name="object 922"/>
            <p:cNvSpPr/>
            <p:nvPr/>
          </p:nvSpPr>
          <p:spPr>
            <a:xfrm>
              <a:off x="6154788" y="7803959"/>
              <a:ext cx="60960" cy="73025"/>
            </a:xfrm>
            <a:custGeom>
              <a:avLst/>
              <a:gdLst/>
              <a:ahLst/>
              <a:cxnLst/>
              <a:rect l="l" t="t" r="r" b="b"/>
              <a:pathLst>
                <a:path w="60959" h="73025">
                  <a:moveTo>
                    <a:pt x="0" y="0"/>
                  </a:moveTo>
                  <a:lnTo>
                    <a:pt x="60363" y="0"/>
                  </a:lnTo>
                  <a:lnTo>
                    <a:pt x="60363" y="72745"/>
                  </a:lnTo>
                  <a:lnTo>
                    <a:pt x="0" y="72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3" name="object 923"/>
            <p:cNvSpPr/>
            <p:nvPr/>
          </p:nvSpPr>
          <p:spPr>
            <a:xfrm>
              <a:off x="6157696" y="7807566"/>
              <a:ext cx="54610" cy="66040"/>
            </a:xfrm>
            <a:custGeom>
              <a:avLst/>
              <a:gdLst/>
              <a:ahLst/>
              <a:cxnLst/>
              <a:rect l="l" t="t" r="r" b="b"/>
              <a:pathLst>
                <a:path w="54609" h="66039">
                  <a:moveTo>
                    <a:pt x="0" y="0"/>
                  </a:moveTo>
                  <a:lnTo>
                    <a:pt x="54559" y="0"/>
                  </a:lnTo>
                  <a:lnTo>
                    <a:pt x="5455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4" name="object 924"/>
            <p:cNvSpPr/>
            <p:nvPr/>
          </p:nvSpPr>
          <p:spPr>
            <a:xfrm>
              <a:off x="6183337" y="7807566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92" y="0"/>
                  </a:lnTo>
                  <a:lnTo>
                    <a:pt x="3492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5" name="object 925"/>
            <p:cNvSpPr/>
            <p:nvPr/>
          </p:nvSpPr>
          <p:spPr>
            <a:xfrm>
              <a:off x="6231585" y="7803959"/>
              <a:ext cx="52705" cy="73025"/>
            </a:xfrm>
            <a:custGeom>
              <a:avLst/>
              <a:gdLst/>
              <a:ahLst/>
              <a:cxnLst/>
              <a:rect l="l" t="t" r="r" b="b"/>
              <a:pathLst>
                <a:path w="52705" h="73025">
                  <a:moveTo>
                    <a:pt x="0" y="72745"/>
                  </a:moveTo>
                  <a:lnTo>
                    <a:pt x="52527" y="72745"/>
                  </a:lnTo>
                  <a:lnTo>
                    <a:pt x="52527" y="0"/>
                  </a:lnTo>
                  <a:lnTo>
                    <a:pt x="0" y="0"/>
                  </a:lnTo>
                  <a:lnTo>
                    <a:pt x="0" y="72745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6" name="object 926"/>
            <p:cNvSpPr/>
            <p:nvPr/>
          </p:nvSpPr>
          <p:spPr>
            <a:xfrm>
              <a:off x="6234493" y="7807566"/>
              <a:ext cx="50165" cy="66040"/>
            </a:xfrm>
            <a:custGeom>
              <a:avLst/>
              <a:gdLst/>
              <a:ahLst/>
              <a:cxnLst/>
              <a:rect l="l" t="t" r="r" b="b"/>
              <a:pathLst>
                <a:path w="50164" h="66039">
                  <a:moveTo>
                    <a:pt x="0" y="65532"/>
                  </a:moveTo>
                  <a:lnTo>
                    <a:pt x="49618" y="65532"/>
                  </a:lnTo>
                  <a:lnTo>
                    <a:pt x="49618" y="0"/>
                  </a:lnTo>
                  <a:lnTo>
                    <a:pt x="0" y="0"/>
                  </a:lnTo>
                  <a:lnTo>
                    <a:pt x="0" y="65532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7" name="object 927"/>
            <p:cNvSpPr/>
            <p:nvPr/>
          </p:nvSpPr>
          <p:spPr>
            <a:xfrm>
              <a:off x="6260147" y="7807566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79" y="0"/>
                  </a:lnTo>
                  <a:lnTo>
                    <a:pt x="347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8" name="object 928"/>
            <p:cNvSpPr/>
            <p:nvPr/>
          </p:nvSpPr>
          <p:spPr>
            <a:xfrm>
              <a:off x="6154788" y="7901025"/>
              <a:ext cx="60960" cy="73025"/>
            </a:xfrm>
            <a:custGeom>
              <a:avLst/>
              <a:gdLst/>
              <a:ahLst/>
              <a:cxnLst/>
              <a:rect l="l" t="t" r="r" b="b"/>
              <a:pathLst>
                <a:path w="60959" h="73025">
                  <a:moveTo>
                    <a:pt x="0" y="0"/>
                  </a:moveTo>
                  <a:lnTo>
                    <a:pt x="60363" y="0"/>
                  </a:lnTo>
                  <a:lnTo>
                    <a:pt x="60363" y="72758"/>
                  </a:lnTo>
                  <a:lnTo>
                    <a:pt x="0" y="7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9" name="object 929"/>
            <p:cNvSpPr/>
            <p:nvPr/>
          </p:nvSpPr>
          <p:spPr>
            <a:xfrm>
              <a:off x="6157696" y="7904645"/>
              <a:ext cx="54610" cy="66040"/>
            </a:xfrm>
            <a:custGeom>
              <a:avLst/>
              <a:gdLst/>
              <a:ahLst/>
              <a:cxnLst/>
              <a:rect l="l" t="t" r="r" b="b"/>
              <a:pathLst>
                <a:path w="54609" h="66039">
                  <a:moveTo>
                    <a:pt x="0" y="0"/>
                  </a:moveTo>
                  <a:lnTo>
                    <a:pt x="54559" y="0"/>
                  </a:lnTo>
                  <a:lnTo>
                    <a:pt x="5455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0" name="object 930"/>
            <p:cNvSpPr/>
            <p:nvPr/>
          </p:nvSpPr>
          <p:spPr>
            <a:xfrm>
              <a:off x="6183337" y="7904645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92" y="0"/>
                  </a:lnTo>
                  <a:lnTo>
                    <a:pt x="3492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1" name="object 931"/>
            <p:cNvSpPr/>
            <p:nvPr/>
          </p:nvSpPr>
          <p:spPr>
            <a:xfrm>
              <a:off x="6231585" y="7901025"/>
              <a:ext cx="52705" cy="73025"/>
            </a:xfrm>
            <a:custGeom>
              <a:avLst/>
              <a:gdLst/>
              <a:ahLst/>
              <a:cxnLst/>
              <a:rect l="l" t="t" r="r" b="b"/>
              <a:pathLst>
                <a:path w="52705" h="73025">
                  <a:moveTo>
                    <a:pt x="0" y="72758"/>
                  </a:moveTo>
                  <a:lnTo>
                    <a:pt x="52527" y="72758"/>
                  </a:lnTo>
                  <a:lnTo>
                    <a:pt x="52527" y="0"/>
                  </a:lnTo>
                  <a:lnTo>
                    <a:pt x="0" y="0"/>
                  </a:lnTo>
                  <a:lnTo>
                    <a:pt x="0" y="72758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/>
            <p:cNvSpPr/>
            <p:nvPr/>
          </p:nvSpPr>
          <p:spPr>
            <a:xfrm>
              <a:off x="6234493" y="7904645"/>
              <a:ext cx="50165" cy="66040"/>
            </a:xfrm>
            <a:custGeom>
              <a:avLst/>
              <a:gdLst/>
              <a:ahLst/>
              <a:cxnLst/>
              <a:rect l="l" t="t" r="r" b="b"/>
              <a:pathLst>
                <a:path w="50164" h="66039">
                  <a:moveTo>
                    <a:pt x="0" y="65532"/>
                  </a:moveTo>
                  <a:lnTo>
                    <a:pt x="49618" y="65532"/>
                  </a:lnTo>
                  <a:lnTo>
                    <a:pt x="49618" y="0"/>
                  </a:lnTo>
                  <a:lnTo>
                    <a:pt x="0" y="0"/>
                  </a:lnTo>
                  <a:lnTo>
                    <a:pt x="0" y="65532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3" name="object 933"/>
            <p:cNvSpPr/>
            <p:nvPr/>
          </p:nvSpPr>
          <p:spPr>
            <a:xfrm>
              <a:off x="6260147" y="7904645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79" y="0"/>
                  </a:lnTo>
                  <a:lnTo>
                    <a:pt x="347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4" name="object 934"/>
            <p:cNvSpPr/>
            <p:nvPr/>
          </p:nvSpPr>
          <p:spPr>
            <a:xfrm>
              <a:off x="6077978" y="7609814"/>
              <a:ext cx="60960" cy="73025"/>
            </a:xfrm>
            <a:custGeom>
              <a:avLst/>
              <a:gdLst/>
              <a:ahLst/>
              <a:cxnLst/>
              <a:rect l="l" t="t" r="r" b="b"/>
              <a:pathLst>
                <a:path w="60959" h="73025">
                  <a:moveTo>
                    <a:pt x="0" y="0"/>
                  </a:moveTo>
                  <a:lnTo>
                    <a:pt x="60363" y="0"/>
                  </a:lnTo>
                  <a:lnTo>
                    <a:pt x="60363" y="72758"/>
                  </a:lnTo>
                  <a:lnTo>
                    <a:pt x="0" y="7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/>
            <p:cNvSpPr/>
            <p:nvPr/>
          </p:nvSpPr>
          <p:spPr>
            <a:xfrm>
              <a:off x="6080887" y="7613434"/>
              <a:ext cx="54610" cy="66040"/>
            </a:xfrm>
            <a:custGeom>
              <a:avLst/>
              <a:gdLst/>
              <a:ahLst/>
              <a:cxnLst/>
              <a:rect l="l" t="t" r="r" b="b"/>
              <a:pathLst>
                <a:path w="54609" h="66039">
                  <a:moveTo>
                    <a:pt x="0" y="0"/>
                  </a:moveTo>
                  <a:lnTo>
                    <a:pt x="54559" y="0"/>
                  </a:lnTo>
                  <a:lnTo>
                    <a:pt x="54559" y="65519"/>
                  </a:lnTo>
                  <a:lnTo>
                    <a:pt x="0" y="65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6" name="object 936"/>
            <p:cNvSpPr/>
            <p:nvPr/>
          </p:nvSpPr>
          <p:spPr>
            <a:xfrm>
              <a:off x="6106541" y="7613434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79" y="0"/>
                  </a:lnTo>
                  <a:lnTo>
                    <a:pt x="3479" y="65519"/>
                  </a:lnTo>
                  <a:lnTo>
                    <a:pt x="0" y="65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7" name="object 937"/>
            <p:cNvSpPr/>
            <p:nvPr/>
          </p:nvSpPr>
          <p:spPr>
            <a:xfrm>
              <a:off x="6077978" y="7706880"/>
              <a:ext cx="60960" cy="73025"/>
            </a:xfrm>
            <a:custGeom>
              <a:avLst/>
              <a:gdLst/>
              <a:ahLst/>
              <a:cxnLst/>
              <a:rect l="l" t="t" r="r" b="b"/>
              <a:pathLst>
                <a:path w="60959" h="73025">
                  <a:moveTo>
                    <a:pt x="0" y="0"/>
                  </a:moveTo>
                  <a:lnTo>
                    <a:pt x="60363" y="0"/>
                  </a:lnTo>
                  <a:lnTo>
                    <a:pt x="60363" y="72758"/>
                  </a:lnTo>
                  <a:lnTo>
                    <a:pt x="0" y="7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8" name="object 938"/>
            <p:cNvSpPr/>
            <p:nvPr/>
          </p:nvSpPr>
          <p:spPr>
            <a:xfrm>
              <a:off x="6080887" y="7710500"/>
              <a:ext cx="54610" cy="66040"/>
            </a:xfrm>
            <a:custGeom>
              <a:avLst/>
              <a:gdLst/>
              <a:ahLst/>
              <a:cxnLst/>
              <a:rect l="l" t="t" r="r" b="b"/>
              <a:pathLst>
                <a:path w="54609" h="66039">
                  <a:moveTo>
                    <a:pt x="0" y="0"/>
                  </a:moveTo>
                  <a:lnTo>
                    <a:pt x="54559" y="0"/>
                  </a:lnTo>
                  <a:lnTo>
                    <a:pt x="5455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9" name="object 939"/>
            <p:cNvSpPr/>
            <p:nvPr/>
          </p:nvSpPr>
          <p:spPr>
            <a:xfrm>
              <a:off x="6106541" y="7710500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79" y="0"/>
                  </a:lnTo>
                  <a:lnTo>
                    <a:pt x="347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0" name="object 940"/>
            <p:cNvSpPr/>
            <p:nvPr/>
          </p:nvSpPr>
          <p:spPr>
            <a:xfrm>
              <a:off x="6077978" y="7803959"/>
              <a:ext cx="60960" cy="73025"/>
            </a:xfrm>
            <a:custGeom>
              <a:avLst/>
              <a:gdLst/>
              <a:ahLst/>
              <a:cxnLst/>
              <a:rect l="l" t="t" r="r" b="b"/>
              <a:pathLst>
                <a:path w="60959" h="73025">
                  <a:moveTo>
                    <a:pt x="0" y="0"/>
                  </a:moveTo>
                  <a:lnTo>
                    <a:pt x="60363" y="0"/>
                  </a:lnTo>
                  <a:lnTo>
                    <a:pt x="60363" y="72745"/>
                  </a:lnTo>
                  <a:lnTo>
                    <a:pt x="0" y="72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1" name="object 941"/>
            <p:cNvSpPr/>
            <p:nvPr/>
          </p:nvSpPr>
          <p:spPr>
            <a:xfrm>
              <a:off x="6080887" y="7807566"/>
              <a:ext cx="54610" cy="66040"/>
            </a:xfrm>
            <a:custGeom>
              <a:avLst/>
              <a:gdLst/>
              <a:ahLst/>
              <a:cxnLst/>
              <a:rect l="l" t="t" r="r" b="b"/>
              <a:pathLst>
                <a:path w="54609" h="66039">
                  <a:moveTo>
                    <a:pt x="0" y="0"/>
                  </a:moveTo>
                  <a:lnTo>
                    <a:pt x="54559" y="0"/>
                  </a:lnTo>
                  <a:lnTo>
                    <a:pt x="5455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2" name="object 942"/>
            <p:cNvSpPr/>
            <p:nvPr/>
          </p:nvSpPr>
          <p:spPr>
            <a:xfrm>
              <a:off x="6106541" y="7807566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79" y="0"/>
                  </a:lnTo>
                  <a:lnTo>
                    <a:pt x="347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3" name="object 943"/>
            <p:cNvSpPr/>
            <p:nvPr/>
          </p:nvSpPr>
          <p:spPr>
            <a:xfrm>
              <a:off x="6077978" y="7901025"/>
              <a:ext cx="60960" cy="73025"/>
            </a:xfrm>
            <a:custGeom>
              <a:avLst/>
              <a:gdLst/>
              <a:ahLst/>
              <a:cxnLst/>
              <a:rect l="l" t="t" r="r" b="b"/>
              <a:pathLst>
                <a:path w="60959" h="73025">
                  <a:moveTo>
                    <a:pt x="0" y="0"/>
                  </a:moveTo>
                  <a:lnTo>
                    <a:pt x="60363" y="0"/>
                  </a:lnTo>
                  <a:lnTo>
                    <a:pt x="60363" y="72758"/>
                  </a:lnTo>
                  <a:lnTo>
                    <a:pt x="0" y="7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4" name="object 944"/>
            <p:cNvSpPr/>
            <p:nvPr/>
          </p:nvSpPr>
          <p:spPr>
            <a:xfrm>
              <a:off x="6080887" y="7904645"/>
              <a:ext cx="54610" cy="66040"/>
            </a:xfrm>
            <a:custGeom>
              <a:avLst/>
              <a:gdLst/>
              <a:ahLst/>
              <a:cxnLst/>
              <a:rect l="l" t="t" r="r" b="b"/>
              <a:pathLst>
                <a:path w="54609" h="66039">
                  <a:moveTo>
                    <a:pt x="0" y="0"/>
                  </a:moveTo>
                  <a:lnTo>
                    <a:pt x="54559" y="0"/>
                  </a:lnTo>
                  <a:lnTo>
                    <a:pt x="5455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5" name="object 945"/>
            <p:cNvSpPr/>
            <p:nvPr/>
          </p:nvSpPr>
          <p:spPr>
            <a:xfrm>
              <a:off x="6106541" y="7904645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09" h="66039">
                  <a:moveTo>
                    <a:pt x="0" y="0"/>
                  </a:moveTo>
                  <a:lnTo>
                    <a:pt x="3479" y="0"/>
                  </a:lnTo>
                  <a:lnTo>
                    <a:pt x="3479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/>
            <p:cNvSpPr/>
            <p:nvPr/>
          </p:nvSpPr>
          <p:spPr>
            <a:xfrm>
              <a:off x="6077978" y="7998104"/>
              <a:ext cx="213969" cy="727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7" name="object 947"/>
            <p:cNvSpPr/>
            <p:nvPr/>
          </p:nvSpPr>
          <p:spPr>
            <a:xfrm>
              <a:off x="6013126" y="7581620"/>
              <a:ext cx="0" cy="517525"/>
            </a:xfrm>
            <a:custGeom>
              <a:avLst/>
              <a:gdLst/>
              <a:ahLst/>
              <a:cxnLst/>
              <a:rect l="l" t="t" r="r" b="b"/>
              <a:pathLst>
                <a:path h="517525">
                  <a:moveTo>
                    <a:pt x="0" y="0"/>
                  </a:moveTo>
                  <a:lnTo>
                    <a:pt x="0" y="517436"/>
                  </a:lnTo>
                </a:path>
              </a:pathLst>
            </a:custGeom>
            <a:ln w="78727">
              <a:solidFill>
                <a:srgbClr val="FFC7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" name="object 948"/>
            <p:cNvSpPr/>
            <p:nvPr/>
          </p:nvSpPr>
          <p:spPr>
            <a:xfrm>
              <a:off x="6052484" y="7486290"/>
              <a:ext cx="262255" cy="95885"/>
            </a:xfrm>
            <a:custGeom>
              <a:avLst/>
              <a:gdLst/>
              <a:ahLst/>
              <a:cxnLst/>
              <a:rect l="l" t="t" r="r" b="b"/>
              <a:pathLst>
                <a:path w="262255" h="95885">
                  <a:moveTo>
                    <a:pt x="262140" y="0"/>
                  </a:moveTo>
                  <a:lnTo>
                    <a:pt x="19202" y="0"/>
                  </a:lnTo>
                  <a:lnTo>
                    <a:pt x="0" y="95326"/>
                  </a:lnTo>
                  <a:lnTo>
                    <a:pt x="262153" y="95326"/>
                  </a:lnTo>
                  <a:lnTo>
                    <a:pt x="262140" y="0"/>
                  </a:lnTo>
                  <a:close/>
                </a:path>
              </a:pathLst>
            </a:custGeom>
            <a:solidFill>
              <a:srgbClr val="9967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9" name="object 949"/>
            <p:cNvSpPr/>
            <p:nvPr/>
          </p:nvSpPr>
          <p:spPr>
            <a:xfrm>
              <a:off x="5973762" y="7486290"/>
              <a:ext cx="98425" cy="95885"/>
            </a:xfrm>
            <a:custGeom>
              <a:avLst/>
              <a:gdLst/>
              <a:ahLst/>
              <a:cxnLst/>
              <a:rect l="l" t="t" r="r" b="b"/>
              <a:pathLst>
                <a:path w="98425" h="95885">
                  <a:moveTo>
                    <a:pt x="97929" y="0"/>
                  </a:moveTo>
                  <a:lnTo>
                    <a:pt x="0" y="95326"/>
                  </a:lnTo>
                  <a:lnTo>
                    <a:pt x="78727" y="95326"/>
                  </a:lnTo>
                  <a:lnTo>
                    <a:pt x="97929" y="0"/>
                  </a:lnTo>
                  <a:close/>
                </a:path>
              </a:pathLst>
            </a:custGeom>
            <a:solidFill>
              <a:srgbClr val="B575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0" name="object 950"/>
            <p:cNvSpPr/>
            <p:nvPr/>
          </p:nvSpPr>
          <p:spPr>
            <a:xfrm>
              <a:off x="5996444" y="7626083"/>
              <a:ext cx="33655" cy="40640"/>
            </a:xfrm>
            <a:custGeom>
              <a:avLst/>
              <a:gdLst/>
              <a:ahLst/>
              <a:cxnLst/>
              <a:rect l="l" t="t" r="r" b="b"/>
              <a:pathLst>
                <a:path w="33655" h="40639">
                  <a:moveTo>
                    <a:pt x="0" y="0"/>
                  </a:moveTo>
                  <a:lnTo>
                    <a:pt x="33362" y="0"/>
                  </a:lnTo>
                  <a:lnTo>
                    <a:pt x="33362" y="40208"/>
                  </a:lnTo>
                  <a:lnTo>
                    <a:pt x="0" y="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1" name="object 951"/>
            <p:cNvSpPr/>
            <p:nvPr/>
          </p:nvSpPr>
          <p:spPr>
            <a:xfrm>
              <a:off x="5998045" y="7628089"/>
              <a:ext cx="30480" cy="36830"/>
            </a:xfrm>
            <a:custGeom>
              <a:avLst/>
              <a:gdLst/>
              <a:ahLst/>
              <a:cxnLst/>
              <a:rect l="l" t="t" r="r" b="b"/>
              <a:pathLst>
                <a:path w="30480" h="36829">
                  <a:moveTo>
                    <a:pt x="0" y="0"/>
                  </a:moveTo>
                  <a:lnTo>
                    <a:pt x="30149" y="0"/>
                  </a:lnTo>
                  <a:lnTo>
                    <a:pt x="30149" y="36220"/>
                  </a:lnTo>
                  <a:lnTo>
                    <a:pt x="0" y="3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2" name="object 952"/>
            <p:cNvSpPr/>
            <p:nvPr/>
          </p:nvSpPr>
          <p:spPr>
            <a:xfrm>
              <a:off x="6012230" y="7628089"/>
              <a:ext cx="2540" cy="36830"/>
            </a:xfrm>
            <a:custGeom>
              <a:avLst/>
              <a:gdLst/>
              <a:ahLst/>
              <a:cxnLst/>
              <a:rect l="l" t="t" r="r" b="b"/>
              <a:pathLst>
                <a:path w="2540" h="36829">
                  <a:moveTo>
                    <a:pt x="0" y="0"/>
                  </a:moveTo>
                  <a:lnTo>
                    <a:pt x="1930" y="0"/>
                  </a:lnTo>
                  <a:lnTo>
                    <a:pt x="1930" y="36220"/>
                  </a:lnTo>
                  <a:lnTo>
                    <a:pt x="0" y="3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/>
            <p:cNvSpPr/>
            <p:nvPr/>
          </p:nvSpPr>
          <p:spPr>
            <a:xfrm>
              <a:off x="5996444" y="7723149"/>
              <a:ext cx="33655" cy="40640"/>
            </a:xfrm>
            <a:custGeom>
              <a:avLst/>
              <a:gdLst/>
              <a:ahLst/>
              <a:cxnLst/>
              <a:rect l="l" t="t" r="r" b="b"/>
              <a:pathLst>
                <a:path w="33655" h="40639">
                  <a:moveTo>
                    <a:pt x="0" y="0"/>
                  </a:moveTo>
                  <a:lnTo>
                    <a:pt x="33362" y="0"/>
                  </a:lnTo>
                  <a:lnTo>
                    <a:pt x="33362" y="40208"/>
                  </a:lnTo>
                  <a:lnTo>
                    <a:pt x="0" y="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4" name="object 954"/>
            <p:cNvSpPr/>
            <p:nvPr/>
          </p:nvSpPr>
          <p:spPr>
            <a:xfrm>
              <a:off x="5998045" y="7725156"/>
              <a:ext cx="30480" cy="36830"/>
            </a:xfrm>
            <a:custGeom>
              <a:avLst/>
              <a:gdLst/>
              <a:ahLst/>
              <a:cxnLst/>
              <a:rect l="l" t="t" r="r" b="b"/>
              <a:pathLst>
                <a:path w="30480" h="36829">
                  <a:moveTo>
                    <a:pt x="0" y="0"/>
                  </a:moveTo>
                  <a:lnTo>
                    <a:pt x="30149" y="0"/>
                  </a:lnTo>
                  <a:lnTo>
                    <a:pt x="30149" y="36220"/>
                  </a:lnTo>
                  <a:lnTo>
                    <a:pt x="0" y="3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5" name="object 955"/>
            <p:cNvSpPr/>
            <p:nvPr/>
          </p:nvSpPr>
          <p:spPr>
            <a:xfrm>
              <a:off x="6012230" y="7725156"/>
              <a:ext cx="2540" cy="36830"/>
            </a:xfrm>
            <a:custGeom>
              <a:avLst/>
              <a:gdLst/>
              <a:ahLst/>
              <a:cxnLst/>
              <a:rect l="l" t="t" r="r" b="b"/>
              <a:pathLst>
                <a:path w="2540" h="36829">
                  <a:moveTo>
                    <a:pt x="0" y="0"/>
                  </a:moveTo>
                  <a:lnTo>
                    <a:pt x="1930" y="0"/>
                  </a:lnTo>
                  <a:lnTo>
                    <a:pt x="1930" y="36220"/>
                  </a:lnTo>
                  <a:lnTo>
                    <a:pt x="0" y="3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6" name="object 956"/>
            <p:cNvSpPr/>
            <p:nvPr/>
          </p:nvSpPr>
          <p:spPr>
            <a:xfrm>
              <a:off x="5996444" y="7820228"/>
              <a:ext cx="33655" cy="40640"/>
            </a:xfrm>
            <a:custGeom>
              <a:avLst/>
              <a:gdLst/>
              <a:ahLst/>
              <a:cxnLst/>
              <a:rect l="l" t="t" r="r" b="b"/>
              <a:pathLst>
                <a:path w="33655" h="40639">
                  <a:moveTo>
                    <a:pt x="0" y="0"/>
                  </a:moveTo>
                  <a:lnTo>
                    <a:pt x="33362" y="0"/>
                  </a:lnTo>
                  <a:lnTo>
                    <a:pt x="33362" y="40208"/>
                  </a:lnTo>
                  <a:lnTo>
                    <a:pt x="0" y="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7" name="object 957"/>
            <p:cNvSpPr/>
            <p:nvPr/>
          </p:nvSpPr>
          <p:spPr>
            <a:xfrm>
              <a:off x="5998045" y="7822222"/>
              <a:ext cx="30480" cy="36830"/>
            </a:xfrm>
            <a:custGeom>
              <a:avLst/>
              <a:gdLst/>
              <a:ahLst/>
              <a:cxnLst/>
              <a:rect l="l" t="t" r="r" b="b"/>
              <a:pathLst>
                <a:path w="30480" h="36829">
                  <a:moveTo>
                    <a:pt x="0" y="0"/>
                  </a:moveTo>
                  <a:lnTo>
                    <a:pt x="30149" y="0"/>
                  </a:lnTo>
                  <a:lnTo>
                    <a:pt x="30149" y="36220"/>
                  </a:lnTo>
                  <a:lnTo>
                    <a:pt x="0" y="3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8" name="object 958"/>
            <p:cNvSpPr/>
            <p:nvPr/>
          </p:nvSpPr>
          <p:spPr>
            <a:xfrm>
              <a:off x="6012230" y="7822222"/>
              <a:ext cx="2540" cy="36830"/>
            </a:xfrm>
            <a:custGeom>
              <a:avLst/>
              <a:gdLst/>
              <a:ahLst/>
              <a:cxnLst/>
              <a:rect l="l" t="t" r="r" b="b"/>
              <a:pathLst>
                <a:path w="2540" h="36829">
                  <a:moveTo>
                    <a:pt x="0" y="0"/>
                  </a:moveTo>
                  <a:lnTo>
                    <a:pt x="1930" y="0"/>
                  </a:lnTo>
                  <a:lnTo>
                    <a:pt x="1930" y="36220"/>
                  </a:lnTo>
                  <a:lnTo>
                    <a:pt x="0" y="3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9" name="object 959"/>
            <p:cNvSpPr/>
            <p:nvPr/>
          </p:nvSpPr>
          <p:spPr>
            <a:xfrm>
              <a:off x="5996444" y="7917307"/>
              <a:ext cx="33655" cy="40640"/>
            </a:xfrm>
            <a:custGeom>
              <a:avLst/>
              <a:gdLst/>
              <a:ahLst/>
              <a:cxnLst/>
              <a:rect l="l" t="t" r="r" b="b"/>
              <a:pathLst>
                <a:path w="33655" h="40639">
                  <a:moveTo>
                    <a:pt x="0" y="0"/>
                  </a:moveTo>
                  <a:lnTo>
                    <a:pt x="33362" y="0"/>
                  </a:lnTo>
                  <a:lnTo>
                    <a:pt x="33362" y="40208"/>
                  </a:lnTo>
                  <a:lnTo>
                    <a:pt x="0" y="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0" name="object 960"/>
            <p:cNvSpPr/>
            <p:nvPr/>
          </p:nvSpPr>
          <p:spPr>
            <a:xfrm>
              <a:off x="5998045" y="7919288"/>
              <a:ext cx="30480" cy="36830"/>
            </a:xfrm>
            <a:custGeom>
              <a:avLst/>
              <a:gdLst/>
              <a:ahLst/>
              <a:cxnLst/>
              <a:rect l="l" t="t" r="r" b="b"/>
              <a:pathLst>
                <a:path w="30480" h="36829">
                  <a:moveTo>
                    <a:pt x="0" y="0"/>
                  </a:moveTo>
                  <a:lnTo>
                    <a:pt x="30149" y="0"/>
                  </a:lnTo>
                  <a:lnTo>
                    <a:pt x="30149" y="36220"/>
                  </a:lnTo>
                  <a:lnTo>
                    <a:pt x="0" y="3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1" name="object 961"/>
            <p:cNvSpPr/>
            <p:nvPr/>
          </p:nvSpPr>
          <p:spPr>
            <a:xfrm>
              <a:off x="6012230" y="7919288"/>
              <a:ext cx="2540" cy="36830"/>
            </a:xfrm>
            <a:custGeom>
              <a:avLst/>
              <a:gdLst/>
              <a:ahLst/>
              <a:cxnLst/>
              <a:rect l="l" t="t" r="r" b="b"/>
              <a:pathLst>
                <a:path w="2540" h="36829">
                  <a:moveTo>
                    <a:pt x="0" y="0"/>
                  </a:moveTo>
                  <a:lnTo>
                    <a:pt x="1930" y="0"/>
                  </a:lnTo>
                  <a:lnTo>
                    <a:pt x="1930" y="36220"/>
                  </a:lnTo>
                  <a:lnTo>
                    <a:pt x="0" y="3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2" name="object 962"/>
            <p:cNvSpPr/>
            <p:nvPr/>
          </p:nvSpPr>
          <p:spPr>
            <a:xfrm>
              <a:off x="5996444" y="8014373"/>
              <a:ext cx="33655" cy="40640"/>
            </a:xfrm>
            <a:custGeom>
              <a:avLst/>
              <a:gdLst/>
              <a:ahLst/>
              <a:cxnLst/>
              <a:rect l="l" t="t" r="r" b="b"/>
              <a:pathLst>
                <a:path w="33655" h="40639">
                  <a:moveTo>
                    <a:pt x="0" y="0"/>
                  </a:moveTo>
                  <a:lnTo>
                    <a:pt x="33362" y="0"/>
                  </a:lnTo>
                  <a:lnTo>
                    <a:pt x="33362" y="40208"/>
                  </a:lnTo>
                  <a:lnTo>
                    <a:pt x="0" y="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3" name="object 963"/>
            <p:cNvSpPr/>
            <p:nvPr/>
          </p:nvSpPr>
          <p:spPr>
            <a:xfrm>
              <a:off x="5998045" y="8016366"/>
              <a:ext cx="30480" cy="36830"/>
            </a:xfrm>
            <a:custGeom>
              <a:avLst/>
              <a:gdLst/>
              <a:ahLst/>
              <a:cxnLst/>
              <a:rect l="l" t="t" r="r" b="b"/>
              <a:pathLst>
                <a:path w="30480" h="36829">
                  <a:moveTo>
                    <a:pt x="0" y="0"/>
                  </a:moveTo>
                  <a:lnTo>
                    <a:pt x="30149" y="0"/>
                  </a:lnTo>
                  <a:lnTo>
                    <a:pt x="30149" y="36220"/>
                  </a:lnTo>
                  <a:lnTo>
                    <a:pt x="0" y="3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4" name="object 964"/>
            <p:cNvSpPr/>
            <p:nvPr/>
          </p:nvSpPr>
          <p:spPr>
            <a:xfrm>
              <a:off x="6012230" y="8016366"/>
              <a:ext cx="2540" cy="36830"/>
            </a:xfrm>
            <a:custGeom>
              <a:avLst/>
              <a:gdLst/>
              <a:ahLst/>
              <a:cxnLst/>
              <a:rect l="l" t="t" r="r" b="b"/>
              <a:pathLst>
                <a:path w="2540" h="36829">
                  <a:moveTo>
                    <a:pt x="0" y="0"/>
                  </a:moveTo>
                  <a:lnTo>
                    <a:pt x="1930" y="0"/>
                  </a:lnTo>
                  <a:lnTo>
                    <a:pt x="1930" y="36220"/>
                  </a:lnTo>
                  <a:lnTo>
                    <a:pt x="0" y="36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5" name="object 965"/>
            <p:cNvSpPr/>
            <p:nvPr/>
          </p:nvSpPr>
          <p:spPr>
            <a:xfrm>
              <a:off x="8418817" y="7600454"/>
              <a:ext cx="228600" cy="499109"/>
            </a:xfrm>
            <a:custGeom>
              <a:avLst/>
              <a:gdLst/>
              <a:ahLst/>
              <a:cxnLst/>
              <a:rect l="l" t="t" r="r" b="b"/>
              <a:pathLst>
                <a:path w="228600" h="499110">
                  <a:moveTo>
                    <a:pt x="0" y="498589"/>
                  </a:moveTo>
                  <a:lnTo>
                    <a:pt x="228015" y="498589"/>
                  </a:lnTo>
                  <a:lnTo>
                    <a:pt x="228015" y="0"/>
                  </a:lnTo>
                  <a:lnTo>
                    <a:pt x="0" y="0"/>
                  </a:lnTo>
                  <a:lnTo>
                    <a:pt x="0" y="498589"/>
                  </a:lnTo>
                  <a:close/>
                </a:path>
              </a:pathLst>
            </a:custGeom>
            <a:solidFill>
              <a:srgbClr val="FCB0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6" name="object 966"/>
            <p:cNvSpPr/>
            <p:nvPr/>
          </p:nvSpPr>
          <p:spPr>
            <a:xfrm>
              <a:off x="8486990" y="7627632"/>
              <a:ext cx="60960" cy="70485"/>
            </a:xfrm>
            <a:custGeom>
              <a:avLst/>
              <a:gdLst/>
              <a:ahLst/>
              <a:cxnLst/>
              <a:rect l="l" t="t" r="r" b="b"/>
              <a:pathLst>
                <a:path w="60960" h="70485">
                  <a:moveTo>
                    <a:pt x="0" y="0"/>
                  </a:moveTo>
                  <a:lnTo>
                    <a:pt x="60363" y="0"/>
                  </a:lnTo>
                  <a:lnTo>
                    <a:pt x="60363" y="70103"/>
                  </a:lnTo>
                  <a:lnTo>
                    <a:pt x="0" y="70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7" name="object 967"/>
            <p:cNvSpPr/>
            <p:nvPr/>
          </p:nvSpPr>
          <p:spPr>
            <a:xfrm>
              <a:off x="8489886" y="7631112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10" h="63500">
                  <a:moveTo>
                    <a:pt x="0" y="0"/>
                  </a:moveTo>
                  <a:lnTo>
                    <a:pt x="54546" y="0"/>
                  </a:lnTo>
                  <a:lnTo>
                    <a:pt x="54546" y="63144"/>
                  </a:lnTo>
                  <a:lnTo>
                    <a:pt x="0" y="63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8" name="object 968"/>
            <p:cNvSpPr/>
            <p:nvPr/>
          </p:nvSpPr>
          <p:spPr>
            <a:xfrm>
              <a:off x="8515540" y="7631112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79" y="0"/>
                  </a:lnTo>
                  <a:lnTo>
                    <a:pt x="3479" y="63144"/>
                  </a:lnTo>
                  <a:lnTo>
                    <a:pt x="0" y="63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9" name="object 969"/>
            <p:cNvSpPr/>
            <p:nvPr/>
          </p:nvSpPr>
          <p:spPr>
            <a:xfrm>
              <a:off x="8563787" y="7627632"/>
              <a:ext cx="60960" cy="70485"/>
            </a:xfrm>
            <a:custGeom>
              <a:avLst/>
              <a:gdLst/>
              <a:ahLst/>
              <a:cxnLst/>
              <a:rect l="l" t="t" r="r" b="b"/>
              <a:pathLst>
                <a:path w="60960" h="70485">
                  <a:moveTo>
                    <a:pt x="0" y="0"/>
                  </a:moveTo>
                  <a:lnTo>
                    <a:pt x="60363" y="0"/>
                  </a:lnTo>
                  <a:lnTo>
                    <a:pt x="60363" y="70103"/>
                  </a:lnTo>
                  <a:lnTo>
                    <a:pt x="0" y="70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0" name="object 970"/>
            <p:cNvSpPr/>
            <p:nvPr/>
          </p:nvSpPr>
          <p:spPr>
            <a:xfrm>
              <a:off x="8566683" y="7631112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10" h="63500">
                  <a:moveTo>
                    <a:pt x="0" y="0"/>
                  </a:moveTo>
                  <a:lnTo>
                    <a:pt x="54559" y="0"/>
                  </a:lnTo>
                  <a:lnTo>
                    <a:pt x="54559" y="63144"/>
                  </a:lnTo>
                  <a:lnTo>
                    <a:pt x="0" y="63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1" name="object 971"/>
            <p:cNvSpPr/>
            <p:nvPr/>
          </p:nvSpPr>
          <p:spPr>
            <a:xfrm>
              <a:off x="8592337" y="7631112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92" y="0"/>
                  </a:lnTo>
                  <a:lnTo>
                    <a:pt x="3492" y="63144"/>
                  </a:lnTo>
                  <a:lnTo>
                    <a:pt x="0" y="63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2" name="object 972"/>
            <p:cNvSpPr/>
            <p:nvPr/>
          </p:nvSpPr>
          <p:spPr>
            <a:xfrm>
              <a:off x="8486990" y="7721168"/>
              <a:ext cx="60960" cy="70485"/>
            </a:xfrm>
            <a:custGeom>
              <a:avLst/>
              <a:gdLst/>
              <a:ahLst/>
              <a:cxnLst/>
              <a:rect l="l" t="t" r="r" b="b"/>
              <a:pathLst>
                <a:path w="60960" h="70485">
                  <a:moveTo>
                    <a:pt x="0" y="0"/>
                  </a:moveTo>
                  <a:lnTo>
                    <a:pt x="60363" y="0"/>
                  </a:lnTo>
                  <a:lnTo>
                    <a:pt x="60363" y="70103"/>
                  </a:lnTo>
                  <a:lnTo>
                    <a:pt x="0" y="70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3" name="object 973"/>
            <p:cNvSpPr/>
            <p:nvPr/>
          </p:nvSpPr>
          <p:spPr>
            <a:xfrm>
              <a:off x="8489886" y="7724647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10" h="63500">
                  <a:moveTo>
                    <a:pt x="0" y="0"/>
                  </a:moveTo>
                  <a:lnTo>
                    <a:pt x="54546" y="0"/>
                  </a:lnTo>
                  <a:lnTo>
                    <a:pt x="54546" y="63131"/>
                  </a:lnTo>
                  <a:lnTo>
                    <a:pt x="0" y="6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4" name="object 974"/>
            <p:cNvSpPr/>
            <p:nvPr/>
          </p:nvSpPr>
          <p:spPr>
            <a:xfrm>
              <a:off x="8515540" y="7724647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79" y="0"/>
                  </a:lnTo>
                  <a:lnTo>
                    <a:pt x="3479" y="63131"/>
                  </a:lnTo>
                  <a:lnTo>
                    <a:pt x="0" y="6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5" name="object 975"/>
            <p:cNvSpPr/>
            <p:nvPr/>
          </p:nvSpPr>
          <p:spPr>
            <a:xfrm>
              <a:off x="8563787" y="7721168"/>
              <a:ext cx="60960" cy="70485"/>
            </a:xfrm>
            <a:custGeom>
              <a:avLst/>
              <a:gdLst/>
              <a:ahLst/>
              <a:cxnLst/>
              <a:rect l="l" t="t" r="r" b="b"/>
              <a:pathLst>
                <a:path w="60960" h="70485">
                  <a:moveTo>
                    <a:pt x="0" y="0"/>
                  </a:moveTo>
                  <a:lnTo>
                    <a:pt x="60363" y="0"/>
                  </a:lnTo>
                  <a:lnTo>
                    <a:pt x="60363" y="70103"/>
                  </a:lnTo>
                  <a:lnTo>
                    <a:pt x="0" y="70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6" name="object 976"/>
            <p:cNvSpPr/>
            <p:nvPr/>
          </p:nvSpPr>
          <p:spPr>
            <a:xfrm>
              <a:off x="8566683" y="7724647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10" h="63500">
                  <a:moveTo>
                    <a:pt x="0" y="0"/>
                  </a:moveTo>
                  <a:lnTo>
                    <a:pt x="54559" y="0"/>
                  </a:lnTo>
                  <a:lnTo>
                    <a:pt x="54559" y="63131"/>
                  </a:lnTo>
                  <a:lnTo>
                    <a:pt x="0" y="6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7" name="object 977"/>
            <p:cNvSpPr/>
            <p:nvPr/>
          </p:nvSpPr>
          <p:spPr>
            <a:xfrm>
              <a:off x="8592337" y="7724647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92" y="0"/>
                  </a:lnTo>
                  <a:lnTo>
                    <a:pt x="3492" y="63131"/>
                  </a:lnTo>
                  <a:lnTo>
                    <a:pt x="0" y="6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8" name="object 978"/>
            <p:cNvSpPr/>
            <p:nvPr/>
          </p:nvSpPr>
          <p:spPr>
            <a:xfrm>
              <a:off x="8486990" y="7814703"/>
              <a:ext cx="60960" cy="70485"/>
            </a:xfrm>
            <a:custGeom>
              <a:avLst/>
              <a:gdLst/>
              <a:ahLst/>
              <a:cxnLst/>
              <a:rect l="l" t="t" r="r" b="b"/>
              <a:pathLst>
                <a:path w="60960" h="70485">
                  <a:moveTo>
                    <a:pt x="0" y="0"/>
                  </a:moveTo>
                  <a:lnTo>
                    <a:pt x="60363" y="0"/>
                  </a:lnTo>
                  <a:lnTo>
                    <a:pt x="60363" y="70091"/>
                  </a:lnTo>
                  <a:lnTo>
                    <a:pt x="0" y="7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9" name="object 979"/>
            <p:cNvSpPr/>
            <p:nvPr/>
          </p:nvSpPr>
          <p:spPr>
            <a:xfrm>
              <a:off x="8489886" y="7818183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10" h="63500">
                  <a:moveTo>
                    <a:pt x="0" y="0"/>
                  </a:moveTo>
                  <a:lnTo>
                    <a:pt x="54546" y="0"/>
                  </a:lnTo>
                  <a:lnTo>
                    <a:pt x="54546" y="63131"/>
                  </a:lnTo>
                  <a:lnTo>
                    <a:pt x="0" y="6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0" name="object 980"/>
            <p:cNvSpPr/>
            <p:nvPr/>
          </p:nvSpPr>
          <p:spPr>
            <a:xfrm>
              <a:off x="8515540" y="7818183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79" y="0"/>
                  </a:lnTo>
                  <a:lnTo>
                    <a:pt x="3479" y="63131"/>
                  </a:lnTo>
                  <a:lnTo>
                    <a:pt x="0" y="6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1" name="object 981"/>
            <p:cNvSpPr/>
            <p:nvPr/>
          </p:nvSpPr>
          <p:spPr>
            <a:xfrm>
              <a:off x="8563787" y="7814703"/>
              <a:ext cx="60960" cy="70485"/>
            </a:xfrm>
            <a:custGeom>
              <a:avLst/>
              <a:gdLst/>
              <a:ahLst/>
              <a:cxnLst/>
              <a:rect l="l" t="t" r="r" b="b"/>
              <a:pathLst>
                <a:path w="60960" h="70485">
                  <a:moveTo>
                    <a:pt x="0" y="0"/>
                  </a:moveTo>
                  <a:lnTo>
                    <a:pt x="60363" y="0"/>
                  </a:lnTo>
                  <a:lnTo>
                    <a:pt x="60363" y="70091"/>
                  </a:lnTo>
                  <a:lnTo>
                    <a:pt x="0" y="7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2" name="object 982"/>
            <p:cNvSpPr/>
            <p:nvPr/>
          </p:nvSpPr>
          <p:spPr>
            <a:xfrm>
              <a:off x="8566683" y="7818183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10" h="63500">
                  <a:moveTo>
                    <a:pt x="0" y="0"/>
                  </a:moveTo>
                  <a:lnTo>
                    <a:pt x="54559" y="0"/>
                  </a:lnTo>
                  <a:lnTo>
                    <a:pt x="54559" y="63131"/>
                  </a:lnTo>
                  <a:lnTo>
                    <a:pt x="0" y="6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3" name="object 983"/>
            <p:cNvSpPr/>
            <p:nvPr/>
          </p:nvSpPr>
          <p:spPr>
            <a:xfrm>
              <a:off x="8592337" y="7818183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92" y="0"/>
                  </a:lnTo>
                  <a:lnTo>
                    <a:pt x="3492" y="63131"/>
                  </a:lnTo>
                  <a:lnTo>
                    <a:pt x="0" y="6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4" name="object 984"/>
            <p:cNvSpPr/>
            <p:nvPr/>
          </p:nvSpPr>
          <p:spPr>
            <a:xfrm>
              <a:off x="8486990" y="7908239"/>
              <a:ext cx="60960" cy="70485"/>
            </a:xfrm>
            <a:custGeom>
              <a:avLst/>
              <a:gdLst/>
              <a:ahLst/>
              <a:cxnLst/>
              <a:rect l="l" t="t" r="r" b="b"/>
              <a:pathLst>
                <a:path w="60960" h="70485">
                  <a:moveTo>
                    <a:pt x="0" y="0"/>
                  </a:moveTo>
                  <a:lnTo>
                    <a:pt x="60363" y="0"/>
                  </a:lnTo>
                  <a:lnTo>
                    <a:pt x="60363" y="70103"/>
                  </a:lnTo>
                  <a:lnTo>
                    <a:pt x="0" y="70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5" name="object 985"/>
            <p:cNvSpPr/>
            <p:nvPr/>
          </p:nvSpPr>
          <p:spPr>
            <a:xfrm>
              <a:off x="8489886" y="7911719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10" h="63500">
                  <a:moveTo>
                    <a:pt x="0" y="0"/>
                  </a:moveTo>
                  <a:lnTo>
                    <a:pt x="54546" y="0"/>
                  </a:lnTo>
                  <a:lnTo>
                    <a:pt x="54546" y="63144"/>
                  </a:lnTo>
                  <a:lnTo>
                    <a:pt x="0" y="63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6" name="object 986"/>
            <p:cNvSpPr/>
            <p:nvPr/>
          </p:nvSpPr>
          <p:spPr>
            <a:xfrm>
              <a:off x="8515540" y="7911719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79" y="0"/>
                  </a:lnTo>
                  <a:lnTo>
                    <a:pt x="3479" y="63144"/>
                  </a:lnTo>
                  <a:lnTo>
                    <a:pt x="0" y="63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7" name="object 987"/>
            <p:cNvSpPr/>
            <p:nvPr/>
          </p:nvSpPr>
          <p:spPr>
            <a:xfrm>
              <a:off x="8563787" y="7908239"/>
              <a:ext cx="60960" cy="70485"/>
            </a:xfrm>
            <a:custGeom>
              <a:avLst/>
              <a:gdLst/>
              <a:ahLst/>
              <a:cxnLst/>
              <a:rect l="l" t="t" r="r" b="b"/>
              <a:pathLst>
                <a:path w="60960" h="70485">
                  <a:moveTo>
                    <a:pt x="0" y="0"/>
                  </a:moveTo>
                  <a:lnTo>
                    <a:pt x="60363" y="0"/>
                  </a:lnTo>
                  <a:lnTo>
                    <a:pt x="60363" y="70103"/>
                  </a:lnTo>
                  <a:lnTo>
                    <a:pt x="0" y="70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8" name="object 988"/>
            <p:cNvSpPr/>
            <p:nvPr/>
          </p:nvSpPr>
          <p:spPr>
            <a:xfrm>
              <a:off x="8566683" y="7911719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10" h="63500">
                  <a:moveTo>
                    <a:pt x="0" y="0"/>
                  </a:moveTo>
                  <a:lnTo>
                    <a:pt x="54559" y="0"/>
                  </a:lnTo>
                  <a:lnTo>
                    <a:pt x="54559" y="63144"/>
                  </a:lnTo>
                  <a:lnTo>
                    <a:pt x="0" y="63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9" name="object 989"/>
            <p:cNvSpPr/>
            <p:nvPr/>
          </p:nvSpPr>
          <p:spPr>
            <a:xfrm>
              <a:off x="8592337" y="7911719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92" y="0"/>
                  </a:lnTo>
                  <a:lnTo>
                    <a:pt x="3492" y="63144"/>
                  </a:lnTo>
                  <a:lnTo>
                    <a:pt x="0" y="63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0" name="object 990"/>
            <p:cNvSpPr/>
            <p:nvPr/>
          </p:nvSpPr>
          <p:spPr>
            <a:xfrm>
              <a:off x="8418817" y="7627632"/>
              <a:ext cx="52069" cy="70485"/>
            </a:xfrm>
            <a:custGeom>
              <a:avLst/>
              <a:gdLst/>
              <a:ahLst/>
              <a:cxnLst/>
              <a:rect l="l" t="t" r="r" b="b"/>
              <a:pathLst>
                <a:path w="52070" h="70485">
                  <a:moveTo>
                    <a:pt x="0" y="70103"/>
                  </a:moveTo>
                  <a:lnTo>
                    <a:pt x="51727" y="70103"/>
                  </a:lnTo>
                  <a:lnTo>
                    <a:pt x="51727" y="0"/>
                  </a:lnTo>
                  <a:lnTo>
                    <a:pt x="0" y="0"/>
                  </a:lnTo>
                  <a:lnTo>
                    <a:pt x="0" y="70103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/>
            <p:cNvSpPr/>
            <p:nvPr/>
          </p:nvSpPr>
          <p:spPr>
            <a:xfrm>
              <a:off x="8418817" y="7631112"/>
              <a:ext cx="48895" cy="63500"/>
            </a:xfrm>
            <a:custGeom>
              <a:avLst/>
              <a:gdLst/>
              <a:ahLst/>
              <a:cxnLst/>
              <a:rect l="l" t="t" r="r" b="b"/>
              <a:pathLst>
                <a:path w="48895" h="63500">
                  <a:moveTo>
                    <a:pt x="0" y="63144"/>
                  </a:moveTo>
                  <a:lnTo>
                    <a:pt x="48818" y="63144"/>
                  </a:lnTo>
                  <a:lnTo>
                    <a:pt x="48818" y="0"/>
                  </a:lnTo>
                  <a:lnTo>
                    <a:pt x="0" y="0"/>
                  </a:lnTo>
                  <a:lnTo>
                    <a:pt x="0" y="63144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2" name="object 992"/>
            <p:cNvSpPr/>
            <p:nvPr/>
          </p:nvSpPr>
          <p:spPr>
            <a:xfrm>
              <a:off x="8438743" y="7631112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79" y="0"/>
                  </a:lnTo>
                  <a:lnTo>
                    <a:pt x="3479" y="63144"/>
                  </a:lnTo>
                  <a:lnTo>
                    <a:pt x="0" y="63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3" name="object 993"/>
            <p:cNvSpPr/>
            <p:nvPr/>
          </p:nvSpPr>
          <p:spPr>
            <a:xfrm>
              <a:off x="8418817" y="7721168"/>
              <a:ext cx="52069" cy="70485"/>
            </a:xfrm>
            <a:custGeom>
              <a:avLst/>
              <a:gdLst/>
              <a:ahLst/>
              <a:cxnLst/>
              <a:rect l="l" t="t" r="r" b="b"/>
              <a:pathLst>
                <a:path w="52070" h="70485">
                  <a:moveTo>
                    <a:pt x="0" y="70103"/>
                  </a:moveTo>
                  <a:lnTo>
                    <a:pt x="51727" y="70103"/>
                  </a:lnTo>
                  <a:lnTo>
                    <a:pt x="51727" y="0"/>
                  </a:lnTo>
                  <a:lnTo>
                    <a:pt x="0" y="0"/>
                  </a:lnTo>
                  <a:lnTo>
                    <a:pt x="0" y="70103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4" name="object 994"/>
            <p:cNvSpPr/>
            <p:nvPr/>
          </p:nvSpPr>
          <p:spPr>
            <a:xfrm>
              <a:off x="8418817" y="7724647"/>
              <a:ext cx="48895" cy="63500"/>
            </a:xfrm>
            <a:custGeom>
              <a:avLst/>
              <a:gdLst/>
              <a:ahLst/>
              <a:cxnLst/>
              <a:rect l="l" t="t" r="r" b="b"/>
              <a:pathLst>
                <a:path w="48895" h="63500">
                  <a:moveTo>
                    <a:pt x="0" y="63131"/>
                  </a:moveTo>
                  <a:lnTo>
                    <a:pt x="48818" y="63131"/>
                  </a:lnTo>
                  <a:lnTo>
                    <a:pt x="48818" y="0"/>
                  </a:lnTo>
                  <a:lnTo>
                    <a:pt x="0" y="0"/>
                  </a:lnTo>
                  <a:lnTo>
                    <a:pt x="0" y="63131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5" name="object 995"/>
            <p:cNvSpPr/>
            <p:nvPr/>
          </p:nvSpPr>
          <p:spPr>
            <a:xfrm>
              <a:off x="8438743" y="7724647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79" y="0"/>
                  </a:lnTo>
                  <a:lnTo>
                    <a:pt x="3479" y="63131"/>
                  </a:lnTo>
                  <a:lnTo>
                    <a:pt x="0" y="6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6" name="object 996"/>
            <p:cNvSpPr/>
            <p:nvPr/>
          </p:nvSpPr>
          <p:spPr>
            <a:xfrm>
              <a:off x="8418817" y="7814703"/>
              <a:ext cx="52069" cy="70485"/>
            </a:xfrm>
            <a:custGeom>
              <a:avLst/>
              <a:gdLst/>
              <a:ahLst/>
              <a:cxnLst/>
              <a:rect l="l" t="t" r="r" b="b"/>
              <a:pathLst>
                <a:path w="52070" h="70485">
                  <a:moveTo>
                    <a:pt x="0" y="70091"/>
                  </a:moveTo>
                  <a:lnTo>
                    <a:pt x="51727" y="70091"/>
                  </a:lnTo>
                  <a:lnTo>
                    <a:pt x="51727" y="0"/>
                  </a:lnTo>
                  <a:lnTo>
                    <a:pt x="0" y="0"/>
                  </a:lnTo>
                  <a:lnTo>
                    <a:pt x="0" y="70091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7" name="object 997"/>
            <p:cNvSpPr/>
            <p:nvPr/>
          </p:nvSpPr>
          <p:spPr>
            <a:xfrm>
              <a:off x="8418817" y="7818183"/>
              <a:ext cx="48895" cy="63500"/>
            </a:xfrm>
            <a:custGeom>
              <a:avLst/>
              <a:gdLst/>
              <a:ahLst/>
              <a:cxnLst/>
              <a:rect l="l" t="t" r="r" b="b"/>
              <a:pathLst>
                <a:path w="48895" h="63500">
                  <a:moveTo>
                    <a:pt x="0" y="63131"/>
                  </a:moveTo>
                  <a:lnTo>
                    <a:pt x="48818" y="63131"/>
                  </a:lnTo>
                  <a:lnTo>
                    <a:pt x="48818" y="0"/>
                  </a:lnTo>
                  <a:lnTo>
                    <a:pt x="0" y="0"/>
                  </a:lnTo>
                  <a:lnTo>
                    <a:pt x="0" y="63131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8" name="object 998"/>
            <p:cNvSpPr/>
            <p:nvPr/>
          </p:nvSpPr>
          <p:spPr>
            <a:xfrm>
              <a:off x="8438743" y="7818183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79" y="0"/>
                  </a:lnTo>
                  <a:lnTo>
                    <a:pt x="3479" y="63131"/>
                  </a:lnTo>
                  <a:lnTo>
                    <a:pt x="0" y="6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9" name="object 999"/>
            <p:cNvSpPr/>
            <p:nvPr/>
          </p:nvSpPr>
          <p:spPr>
            <a:xfrm>
              <a:off x="8418817" y="7908239"/>
              <a:ext cx="52069" cy="70485"/>
            </a:xfrm>
            <a:custGeom>
              <a:avLst/>
              <a:gdLst/>
              <a:ahLst/>
              <a:cxnLst/>
              <a:rect l="l" t="t" r="r" b="b"/>
              <a:pathLst>
                <a:path w="52070" h="70485">
                  <a:moveTo>
                    <a:pt x="0" y="70103"/>
                  </a:moveTo>
                  <a:lnTo>
                    <a:pt x="51727" y="70103"/>
                  </a:lnTo>
                  <a:lnTo>
                    <a:pt x="51727" y="0"/>
                  </a:lnTo>
                  <a:lnTo>
                    <a:pt x="0" y="0"/>
                  </a:lnTo>
                  <a:lnTo>
                    <a:pt x="0" y="70103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0" name="object 1000"/>
            <p:cNvSpPr/>
            <p:nvPr/>
          </p:nvSpPr>
          <p:spPr>
            <a:xfrm>
              <a:off x="8418817" y="7911719"/>
              <a:ext cx="48895" cy="63500"/>
            </a:xfrm>
            <a:custGeom>
              <a:avLst/>
              <a:gdLst/>
              <a:ahLst/>
              <a:cxnLst/>
              <a:rect l="l" t="t" r="r" b="b"/>
              <a:pathLst>
                <a:path w="48895" h="63500">
                  <a:moveTo>
                    <a:pt x="0" y="63144"/>
                  </a:moveTo>
                  <a:lnTo>
                    <a:pt x="48818" y="63144"/>
                  </a:lnTo>
                  <a:lnTo>
                    <a:pt x="48818" y="0"/>
                  </a:lnTo>
                  <a:lnTo>
                    <a:pt x="0" y="0"/>
                  </a:lnTo>
                  <a:lnTo>
                    <a:pt x="0" y="63144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1" name="object 1001"/>
            <p:cNvSpPr/>
            <p:nvPr/>
          </p:nvSpPr>
          <p:spPr>
            <a:xfrm>
              <a:off x="8438743" y="7911719"/>
              <a:ext cx="3810" cy="63500"/>
            </a:xfrm>
            <a:custGeom>
              <a:avLst/>
              <a:gdLst/>
              <a:ahLst/>
              <a:cxnLst/>
              <a:rect l="l" t="t" r="r" b="b"/>
              <a:pathLst>
                <a:path w="3810" h="63500">
                  <a:moveTo>
                    <a:pt x="0" y="0"/>
                  </a:moveTo>
                  <a:lnTo>
                    <a:pt x="3479" y="0"/>
                  </a:lnTo>
                  <a:lnTo>
                    <a:pt x="3479" y="63144"/>
                  </a:lnTo>
                  <a:lnTo>
                    <a:pt x="0" y="63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2" name="object 1002"/>
            <p:cNvSpPr/>
            <p:nvPr/>
          </p:nvSpPr>
          <p:spPr>
            <a:xfrm>
              <a:off x="8410181" y="8001774"/>
              <a:ext cx="213969" cy="701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3" name="object 1003"/>
            <p:cNvSpPr/>
            <p:nvPr/>
          </p:nvSpPr>
          <p:spPr>
            <a:xfrm>
              <a:off x="8384683" y="7508609"/>
              <a:ext cx="262255" cy="92075"/>
            </a:xfrm>
            <a:custGeom>
              <a:avLst/>
              <a:gdLst/>
              <a:ahLst/>
              <a:cxnLst/>
              <a:rect l="l" t="t" r="r" b="b"/>
              <a:pathLst>
                <a:path w="262254" h="92075">
                  <a:moveTo>
                    <a:pt x="194957" y="0"/>
                  </a:moveTo>
                  <a:lnTo>
                    <a:pt x="19202" y="0"/>
                  </a:lnTo>
                  <a:lnTo>
                    <a:pt x="0" y="91846"/>
                  </a:lnTo>
                  <a:lnTo>
                    <a:pt x="262153" y="91846"/>
                  </a:lnTo>
                  <a:lnTo>
                    <a:pt x="194957" y="0"/>
                  </a:lnTo>
                  <a:close/>
                </a:path>
              </a:pathLst>
            </a:custGeom>
            <a:solidFill>
              <a:srgbClr val="9967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4" name="object 1004"/>
            <p:cNvSpPr/>
            <p:nvPr/>
          </p:nvSpPr>
          <p:spPr>
            <a:xfrm>
              <a:off x="8305957" y="7508609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7929" y="0"/>
                  </a:moveTo>
                  <a:lnTo>
                    <a:pt x="0" y="91846"/>
                  </a:lnTo>
                  <a:lnTo>
                    <a:pt x="78727" y="91846"/>
                  </a:lnTo>
                  <a:lnTo>
                    <a:pt x="97929" y="0"/>
                  </a:lnTo>
                  <a:close/>
                </a:path>
              </a:pathLst>
            </a:custGeom>
            <a:solidFill>
              <a:srgbClr val="B575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5" name="object 1005"/>
            <p:cNvSpPr/>
            <p:nvPr/>
          </p:nvSpPr>
          <p:spPr>
            <a:xfrm>
              <a:off x="7907934" y="6849084"/>
              <a:ext cx="158115" cy="1224915"/>
            </a:xfrm>
            <a:custGeom>
              <a:avLst/>
              <a:gdLst/>
              <a:ahLst/>
              <a:cxnLst/>
              <a:rect l="l" t="t" r="r" b="b"/>
              <a:pathLst>
                <a:path w="158114" h="1224914">
                  <a:moveTo>
                    <a:pt x="0" y="1224889"/>
                  </a:moveTo>
                  <a:lnTo>
                    <a:pt x="157746" y="1224889"/>
                  </a:lnTo>
                  <a:lnTo>
                    <a:pt x="157746" y="0"/>
                  </a:lnTo>
                  <a:lnTo>
                    <a:pt x="0" y="0"/>
                  </a:lnTo>
                  <a:lnTo>
                    <a:pt x="0" y="1224889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6" name="object 1006"/>
            <p:cNvSpPr/>
            <p:nvPr/>
          </p:nvSpPr>
          <p:spPr>
            <a:xfrm>
              <a:off x="7832547" y="6849084"/>
              <a:ext cx="75565" cy="1224915"/>
            </a:xfrm>
            <a:custGeom>
              <a:avLst/>
              <a:gdLst/>
              <a:ahLst/>
              <a:cxnLst/>
              <a:rect l="l" t="t" r="r" b="b"/>
              <a:pathLst>
                <a:path w="75564" h="1224914">
                  <a:moveTo>
                    <a:pt x="0" y="1224889"/>
                  </a:moveTo>
                  <a:lnTo>
                    <a:pt x="75387" y="1224889"/>
                  </a:lnTo>
                  <a:lnTo>
                    <a:pt x="75387" y="0"/>
                  </a:lnTo>
                  <a:lnTo>
                    <a:pt x="0" y="0"/>
                  </a:lnTo>
                  <a:lnTo>
                    <a:pt x="0" y="1224889"/>
                  </a:lnTo>
                  <a:close/>
                </a:path>
              </a:pathLst>
            </a:custGeom>
            <a:solidFill>
              <a:srgbClr val="62C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/>
            <p:cNvSpPr/>
            <p:nvPr/>
          </p:nvSpPr>
          <p:spPr>
            <a:xfrm>
              <a:off x="7657376" y="6849084"/>
              <a:ext cx="50165" cy="174625"/>
            </a:xfrm>
            <a:custGeom>
              <a:avLst/>
              <a:gdLst/>
              <a:ahLst/>
              <a:cxnLst/>
              <a:rect l="l" t="t" r="r" b="b"/>
              <a:pathLst>
                <a:path w="50164" h="174625">
                  <a:moveTo>
                    <a:pt x="0" y="174040"/>
                  </a:moveTo>
                  <a:lnTo>
                    <a:pt x="49898" y="174040"/>
                  </a:lnTo>
                  <a:lnTo>
                    <a:pt x="49898" y="0"/>
                  </a:lnTo>
                  <a:lnTo>
                    <a:pt x="0" y="0"/>
                  </a:lnTo>
                  <a:lnTo>
                    <a:pt x="0" y="174040"/>
                  </a:lnTo>
                  <a:close/>
                </a:path>
              </a:pathLst>
            </a:custGeom>
            <a:solidFill>
              <a:srgbClr val="62C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8" name="object 1008"/>
            <p:cNvSpPr/>
            <p:nvPr/>
          </p:nvSpPr>
          <p:spPr>
            <a:xfrm>
              <a:off x="7707274" y="6849084"/>
              <a:ext cx="125730" cy="1224915"/>
            </a:xfrm>
            <a:custGeom>
              <a:avLst/>
              <a:gdLst/>
              <a:ahLst/>
              <a:cxnLst/>
              <a:rect l="l" t="t" r="r" b="b"/>
              <a:pathLst>
                <a:path w="125730" h="1224914">
                  <a:moveTo>
                    <a:pt x="0" y="0"/>
                  </a:moveTo>
                  <a:lnTo>
                    <a:pt x="125272" y="0"/>
                  </a:lnTo>
                  <a:lnTo>
                    <a:pt x="125272" y="1224889"/>
                  </a:lnTo>
                  <a:lnTo>
                    <a:pt x="0" y="1224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9" name="object 1009"/>
            <p:cNvSpPr/>
            <p:nvPr/>
          </p:nvSpPr>
          <p:spPr>
            <a:xfrm>
              <a:off x="7657376" y="6861644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4">
                  <a:moveTo>
                    <a:pt x="0" y="0"/>
                  </a:moveTo>
                  <a:lnTo>
                    <a:pt x="408304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/>
            <p:cNvSpPr/>
            <p:nvPr/>
          </p:nvSpPr>
          <p:spPr>
            <a:xfrm>
              <a:off x="7657376" y="6908755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4">
                  <a:moveTo>
                    <a:pt x="0" y="0"/>
                  </a:moveTo>
                  <a:lnTo>
                    <a:pt x="408304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1" name="object 1011"/>
            <p:cNvSpPr/>
            <p:nvPr/>
          </p:nvSpPr>
          <p:spPr>
            <a:xfrm>
              <a:off x="7657376" y="6955859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4">
                  <a:moveTo>
                    <a:pt x="0" y="0"/>
                  </a:moveTo>
                  <a:lnTo>
                    <a:pt x="408304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2" name="object 1012"/>
            <p:cNvSpPr/>
            <p:nvPr/>
          </p:nvSpPr>
          <p:spPr>
            <a:xfrm>
              <a:off x="7657376" y="7002970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4">
                  <a:moveTo>
                    <a:pt x="0" y="0"/>
                  </a:moveTo>
                  <a:lnTo>
                    <a:pt x="408304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3" name="object 1013"/>
            <p:cNvSpPr/>
            <p:nvPr/>
          </p:nvSpPr>
          <p:spPr>
            <a:xfrm>
              <a:off x="7784376" y="7050081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/>
            <p:cNvSpPr/>
            <p:nvPr/>
          </p:nvSpPr>
          <p:spPr>
            <a:xfrm>
              <a:off x="7784376" y="7097185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5" name="object 1015"/>
            <p:cNvSpPr/>
            <p:nvPr/>
          </p:nvSpPr>
          <p:spPr>
            <a:xfrm>
              <a:off x="7784376" y="7144302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6" name="object 1016"/>
            <p:cNvSpPr/>
            <p:nvPr/>
          </p:nvSpPr>
          <p:spPr>
            <a:xfrm>
              <a:off x="7784376" y="7191400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/>
            <p:cNvSpPr/>
            <p:nvPr/>
          </p:nvSpPr>
          <p:spPr>
            <a:xfrm>
              <a:off x="7784376" y="7238517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8" name="object 1018"/>
            <p:cNvSpPr/>
            <p:nvPr/>
          </p:nvSpPr>
          <p:spPr>
            <a:xfrm>
              <a:off x="7784376" y="7285621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9" name="object 1019"/>
            <p:cNvSpPr/>
            <p:nvPr/>
          </p:nvSpPr>
          <p:spPr>
            <a:xfrm>
              <a:off x="7784376" y="7332738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0" name="object 1020"/>
            <p:cNvSpPr/>
            <p:nvPr/>
          </p:nvSpPr>
          <p:spPr>
            <a:xfrm>
              <a:off x="7784376" y="7379843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1" name="object 1021"/>
            <p:cNvSpPr/>
            <p:nvPr/>
          </p:nvSpPr>
          <p:spPr>
            <a:xfrm>
              <a:off x="7784376" y="7426959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2" name="object 1022"/>
            <p:cNvSpPr/>
            <p:nvPr/>
          </p:nvSpPr>
          <p:spPr>
            <a:xfrm>
              <a:off x="7784376" y="7474070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3" name="object 1023"/>
            <p:cNvSpPr/>
            <p:nvPr/>
          </p:nvSpPr>
          <p:spPr>
            <a:xfrm>
              <a:off x="7784376" y="7521175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/>
            <p:cNvSpPr/>
            <p:nvPr/>
          </p:nvSpPr>
          <p:spPr>
            <a:xfrm>
              <a:off x="7784376" y="7568279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5" name="object 1025"/>
            <p:cNvSpPr/>
            <p:nvPr/>
          </p:nvSpPr>
          <p:spPr>
            <a:xfrm>
              <a:off x="7784376" y="7615389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6" name="object 1026"/>
            <p:cNvSpPr/>
            <p:nvPr/>
          </p:nvSpPr>
          <p:spPr>
            <a:xfrm>
              <a:off x="7784376" y="7662494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7" name="object 1027"/>
            <p:cNvSpPr/>
            <p:nvPr/>
          </p:nvSpPr>
          <p:spPr>
            <a:xfrm>
              <a:off x="7784376" y="7709611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8" name="object 1028"/>
            <p:cNvSpPr/>
            <p:nvPr/>
          </p:nvSpPr>
          <p:spPr>
            <a:xfrm>
              <a:off x="7784376" y="7756715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/>
            <p:cNvSpPr/>
            <p:nvPr/>
          </p:nvSpPr>
          <p:spPr>
            <a:xfrm>
              <a:off x="7784376" y="7803832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0" name="object 1030"/>
            <p:cNvSpPr/>
            <p:nvPr/>
          </p:nvSpPr>
          <p:spPr>
            <a:xfrm>
              <a:off x="7784376" y="7850936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1" name="object 1031"/>
            <p:cNvSpPr/>
            <p:nvPr/>
          </p:nvSpPr>
          <p:spPr>
            <a:xfrm>
              <a:off x="7784376" y="7898054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2" name="object 1032"/>
            <p:cNvSpPr/>
            <p:nvPr/>
          </p:nvSpPr>
          <p:spPr>
            <a:xfrm>
              <a:off x="7784376" y="7945164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3" name="object 1033"/>
            <p:cNvSpPr/>
            <p:nvPr/>
          </p:nvSpPr>
          <p:spPr>
            <a:xfrm>
              <a:off x="7784376" y="7992268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4" name="object 1034"/>
            <p:cNvSpPr/>
            <p:nvPr/>
          </p:nvSpPr>
          <p:spPr>
            <a:xfrm>
              <a:off x="7784376" y="8039373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5" name="object 1035"/>
            <p:cNvSpPr/>
            <p:nvPr/>
          </p:nvSpPr>
          <p:spPr>
            <a:xfrm>
              <a:off x="7784376" y="8086483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7893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6" name="object 1036"/>
            <p:cNvSpPr/>
            <p:nvPr/>
          </p:nvSpPr>
          <p:spPr>
            <a:xfrm>
              <a:off x="7724927" y="6825049"/>
              <a:ext cx="273685" cy="0"/>
            </a:xfrm>
            <a:custGeom>
              <a:avLst/>
              <a:gdLst/>
              <a:ahLst/>
              <a:cxnLst/>
              <a:rect l="l" t="t" r="r" b="b"/>
              <a:pathLst>
                <a:path w="273685">
                  <a:moveTo>
                    <a:pt x="0" y="0"/>
                  </a:moveTo>
                  <a:lnTo>
                    <a:pt x="273189" y="0"/>
                  </a:lnTo>
                </a:path>
              </a:pathLst>
            </a:custGeom>
            <a:ln w="48069">
              <a:solidFill>
                <a:srgbClr val="50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7" name="object 1037"/>
            <p:cNvSpPr/>
            <p:nvPr/>
          </p:nvSpPr>
          <p:spPr>
            <a:xfrm>
              <a:off x="7724927" y="6825049"/>
              <a:ext cx="167640" cy="0"/>
            </a:xfrm>
            <a:custGeom>
              <a:avLst/>
              <a:gdLst/>
              <a:ahLst/>
              <a:cxnLst/>
              <a:rect l="l" t="t" r="r" b="b"/>
              <a:pathLst>
                <a:path w="167639">
                  <a:moveTo>
                    <a:pt x="0" y="0"/>
                  </a:moveTo>
                  <a:lnTo>
                    <a:pt x="167639" y="0"/>
                  </a:lnTo>
                </a:path>
              </a:pathLst>
            </a:custGeom>
            <a:ln w="48069">
              <a:solidFill>
                <a:srgbClr val="62C2C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8" name="object 1038"/>
            <p:cNvSpPr/>
            <p:nvPr/>
          </p:nvSpPr>
          <p:spPr>
            <a:xfrm>
              <a:off x="7758328" y="6801015"/>
              <a:ext cx="83820" cy="48260"/>
            </a:xfrm>
            <a:custGeom>
              <a:avLst/>
              <a:gdLst/>
              <a:ahLst/>
              <a:cxnLst/>
              <a:rect l="l" t="t" r="r" b="b"/>
              <a:pathLst>
                <a:path w="83819" h="48260">
                  <a:moveTo>
                    <a:pt x="0" y="0"/>
                  </a:moveTo>
                  <a:lnTo>
                    <a:pt x="83819" y="0"/>
                  </a:lnTo>
                  <a:lnTo>
                    <a:pt x="83819" y="48069"/>
                  </a:lnTo>
                  <a:lnTo>
                    <a:pt x="0" y="48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9" name="object 1039"/>
            <p:cNvSpPr/>
            <p:nvPr/>
          </p:nvSpPr>
          <p:spPr>
            <a:xfrm>
              <a:off x="6534670" y="6849084"/>
              <a:ext cx="158115" cy="1224915"/>
            </a:xfrm>
            <a:custGeom>
              <a:avLst/>
              <a:gdLst/>
              <a:ahLst/>
              <a:cxnLst/>
              <a:rect l="l" t="t" r="r" b="b"/>
              <a:pathLst>
                <a:path w="158114" h="1224914">
                  <a:moveTo>
                    <a:pt x="0" y="1224889"/>
                  </a:moveTo>
                  <a:lnTo>
                    <a:pt x="157733" y="1224889"/>
                  </a:lnTo>
                  <a:lnTo>
                    <a:pt x="157733" y="0"/>
                  </a:lnTo>
                  <a:lnTo>
                    <a:pt x="0" y="0"/>
                  </a:lnTo>
                  <a:lnTo>
                    <a:pt x="0" y="1224889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0" name="object 1040"/>
            <p:cNvSpPr/>
            <p:nvPr/>
          </p:nvSpPr>
          <p:spPr>
            <a:xfrm>
              <a:off x="6459296" y="6849084"/>
              <a:ext cx="75565" cy="1224915"/>
            </a:xfrm>
            <a:custGeom>
              <a:avLst/>
              <a:gdLst/>
              <a:ahLst/>
              <a:cxnLst/>
              <a:rect l="l" t="t" r="r" b="b"/>
              <a:pathLst>
                <a:path w="75564" h="1224914">
                  <a:moveTo>
                    <a:pt x="0" y="1224889"/>
                  </a:moveTo>
                  <a:lnTo>
                    <a:pt x="75374" y="1224889"/>
                  </a:lnTo>
                  <a:lnTo>
                    <a:pt x="75374" y="0"/>
                  </a:lnTo>
                  <a:lnTo>
                    <a:pt x="0" y="0"/>
                  </a:lnTo>
                  <a:lnTo>
                    <a:pt x="0" y="1224889"/>
                  </a:lnTo>
                  <a:close/>
                </a:path>
              </a:pathLst>
            </a:custGeom>
            <a:solidFill>
              <a:srgbClr val="62C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1" name="object 1041"/>
            <p:cNvSpPr/>
            <p:nvPr/>
          </p:nvSpPr>
          <p:spPr>
            <a:xfrm>
              <a:off x="6284112" y="6849084"/>
              <a:ext cx="50165" cy="1224915"/>
            </a:xfrm>
            <a:custGeom>
              <a:avLst/>
              <a:gdLst/>
              <a:ahLst/>
              <a:cxnLst/>
              <a:rect l="l" t="t" r="r" b="b"/>
              <a:pathLst>
                <a:path w="50164" h="1224914">
                  <a:moveTo>
                    <a:pt x="0" y="1224889"/>
                  </a:moveTo>
                  <a:lnTo>
                    <a:pt x="49898" y="1224889"/>
                  </a:lnTo>
                  <a:lnTo>
                    <a:pt x="49898" y="0"/>
                  </a:lnTo>
                  <a:lnTo>
                    <a:pt x="0" y="0"/>
                  </a:lnTo>
                  <a:lnTo>
                    <a:pt x="0" y="1224889"/>
                  </a:lnTo>
                  <a:close/>
                </a:path>
              </a:pathLst>
            </a:custGeom>
            <a:solidFill>
              <a:srgbClr val="62C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2" name="object 1042"/>
            <p:cNvSpPr/>
            <p:nvPr/>
          </p:nvSpPr>
          <p:spPr>
            <a:xfrm>
              <a:off x="6334010" y="6849084"/>
              <a:ext cx="125730" cy="1224915"/>
            </a:xfrm>
            <a:custGeom>
              <a:avLst/>
              <a:gdLst/>
              <a:ahLst/>
              <a:cxnLst/>
              <a:rect l="l" t="t" r="r" b="b"/>
              <a:pathLst>
                <a:path w="125730" h="1224914">
                  <a:moveTo>
                    <a:pt x="0" y="0"/>
                  </a:moveTo>
                  <a:lnTo>
                    <a:pt x="125285" y="0"/>
                  </a:lnTo>
                  <a:lnTo>
                    <a:pt x="125285" y="1224889"/>
                  </a:lnTo>
                  <a:lnTo>
                    <a:pt x="0" y="1224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3" name="object 1043"/>
            <p:cNvSpPr/>
            <p:nvPr/>
          </p:nvSpPr>
          <p:spPr>
            <a:xfrm>
              <a:off x="6284112" y="6861644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4" name="object 1044"/>
            <p:cNvSpPr/>
            <p:nvPr/>
          </p:nvSpPr>
          <p:spPr>
            <a:xfrm>
              <a:off x="6284112" y="6908755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5" name="object 1045"/>
            <p:cNvSpPr/>
            <p:nvPr/>
          </p:nvSpPr>
          <p:spPr>
            <a:xfrm>
              <a:off x="6284112" y="6955859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6" name="object 1046"/>
            <p:cNvSpPr/>
            <p:nvPr/>
          </p:nvSpPr>
          <p:spPr>
            <a:xfrm>
              <a:off x="6284112" y="7002970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7" name="object 1047"/>
            <p:cNvSpPr/>
            <p:nvPr/>
          </p:nvSpPr>
          <p:spPr>
            <a:xfrm>
              <a:off x="6284112" y="7050081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8" name="object 1048"/>
            <p:cNvSpPr/>
            <p:nvPr/>
          </p:nvSpPr>
          <p:spPr>
            <a:xfrm>
              <a:off x="6284112" y="7097185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9" name="object 1049"/>
            <p:cNvSpPr/>
            <p:nvPr/>
          </p:nvSpPr>
          <p:spPr>
            <a:xfrm>
              <a:off x="6284112" y="7144302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0" name="object 1050"/>
            <p:cNvSpPr/>
            <p:nvPr/>
          </p:nvSpPr>
          <p:spPr>
            <a:xfrm>
              <a:off x="6284112" y="7191400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1" name="object 1051"/>
            <p:cNvSpPr/>
            <p:nvPr/>
          </p:nvSpPr>
          <p:spPr>
            <a:xfrm>
              <a:off x="6284112" y="7238517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2" name="object 1052"/>
            <p:cNvSpPr/>
            <p:nvPr/>
          </p:nvSpPr>
          <p:spPr>
            <a:xfrm>
              <a:off x="6284112" y="7285621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3" name="object 1053"/>
            <p:cNvSpPr/>
            <p:nvPr/>
          </p:nvSpPr>
          <p:spPr>
            <a:xfrm>
              <a:off x="6284112" y="7332738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4" name="object 1054"/>
            <p:cNvSpPr/>
            <p:nvPr/>
          </p:nvSpPr>
          <p:spPr>
            <a:xfrm>
              <a:off x="6284112" y="7379843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5" name="object 1055"/>
            <p:cNvSpPr/>
            <p:nvPr/>
          </p:nvSpPr>
          <p:spPr>
            <a:xfrm>
              <a:off x="6284112" y="7426959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6" name="object 1056"/>
            <p:cNvSpPr/>
            <p:nvPr/>
          </p:nvSpPr>
          <p:spPr>
            <a:xfrm>
              <a:off x="6284112" y="7474070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7" name="object 1057"/>
            <p:cNvSpPr/>
            <p:nvPr/>
          </p:nvSpPr>
          <p:spPr>
            <a:xfrm>
              <a:off x="6284112" y="7521175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8" name="object 1058"/>
            <p:cNvSpPr/>
            <p:nvPr/>
          </p:nvSpPr>
          <p:spPr>
            <a:xfrm>
              <a:off x="6284112" y="7568279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9" name="object 1059"/>
            <p:cNvSpPr/>
            <p:nvPr/>
          </p:nvSpPr>
          <p:spPr>
            <a:xfrm>
              <a:off x="6284112" y="7615389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0" name="object 1060"/>
            <p:cNvSpPr/>
            <p:nvPr/>
          </p:nvSpPr>
          <p:spPr>
            <a:xfrm>
              <a:off x="6284112" y="7662494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5">
                  <a:moveTo>
                    <a:pt x="0" y="0"/>
                  </a:moveTo>
                  <a:lnTo>
                    <a:pt x="408292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1" name="object 1061"/>
            <p:cNvSpPr/>
            <p:nvPr/>
          </p:nvSpPr>
          <p:spPr>
            <a:xfrm>
              <a:off x="6284112" y="7709611"/>
              <a:ext cx="241300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0817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2" name="object 1062"/>
            <p:cNvSpPr/>
            <p:nvPr/>
          </p:nvSpPr>
          <p:spPr>
            <a:xfrm>
              <a:off x="6284112" y="7756715"/>
              <a:ext cx="241300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0817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3" name="object 1063"/>
            <p:cNvSpPr/>
            <p:nvPr/>
          </p:nvSpPr>
          <p:spPr>
            <a:xfrm>
              <a:off x="6284112" y="7803832"/>
              <a:ext cx="241300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0817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4" name="object 1064"/>
            <p:cNvSpPr/>
            <p:nvPr/>
          </p:nvSpPr>
          <p:spPr>
            <a:xfrm>
              <a:off x="6284112" y="7850936"/>
              <a:ext cx="241300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0817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5" name="object 1065"/>
            <p:cNvSpPr/>
            <p:nvPr/>
          </p:nvSpPr>
          <p:spPr>
            <a:xfrm>
              <a:off x="6284112" y="7898054"/>
              <a:ext cx="241300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0817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6" name="object 1066"/>
            <p:cNvSpPr/>
            <p:nvPr/>
          </p:nvSpPr>
          <p:spPr>
            <a:xfrm>
              <a:off x="6284112" y="7945164"/>
              <a:ext cx="241300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0817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7" name="object 1067"/>
            <p:cNvSpPr/>
            <p:nvPr/>
          </p:nvSpPr>
          <p:spPr>
            <a:xfrm>
              <a:off x="6284112" y="7992268"/>
              <a:ext cx="241300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0817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8" name="object 1068"/>
            <p:cNvSpPr/>
            <p:nvPr/>
          </p:nvSpPr>
          <p:spPr>
            <a:xfrm>
              <a:off x="6284112" y="8039373"/>
              <a:ext cx="241300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0817" y="0"/>
                  </a:lnTo>
                </a:path>
              </a:pathLst>
            </a:custGeom>
            <a:ln w="25133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9" name="object 1069"/>
            <p:cNvSpPr/>
            <p:nvPr/>
          </p:nvSpPr>
          <p:spPr>
            <a:xfrm>
              <a:off x="6284112" y="8086483"/>
              <a:ext cx="241300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0817" y="0"/>
                  </a:lnTo>
                </a:path>
              </a:pathLst>
            </a:custGeom>
            <a:ln w="25120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0" name="object 1070"/>
            <p:cNvSpPr/>
            <p:nvPr/>
          </p:nvSpPr>
          <p:spPr>
            <a:xfrm>
              <a:off x="6351663" y="6825049"/>
              <a:ext cx="273685" cy="0"/>
            </a:xfrm>
            <a:custGeom>
              <a:avLst/>
              <a:gdLst/>
              <a:ahLst/>
              <a:cxnLst/>
              <a:rect l="l" t="t" r="r" b="b"/>
              <a:pathLst>
                <a:path w="273685">
                  <a:moveTo>
                    <a:pt x="0" y="0"/>
                  </a:moveTo>
                  <a:lnTo>
                    <a:pt x="273189" y="0"/>
                  </a:lnTo>
                </a:path>
              </a:pathLst>
            </a:custGeom>
            <a:ln w="48069">
              <a:solidFill>
                <a:srgbClr val="50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1" name="object 1071"/>
            <p:cNvSpPr/>
            <p:nvPr/>
          </p:nvSpPr>
          <p:spPr>
            <a:xfrm>
              <a:off x="6351663" y="6825049"/>
              <a:ext cx="167640" cy="0"/>
            </a:xfrm>
            <a:custGeom>
              <a:avLst/>
              <a:gdLst/>
              <a:ahLst/>
              <a:cxnLst/>
              <a:rect l="l" t="t" r="r" b="b"/>
              <a:pathLst>
                <a:path w="167639">
                  <a:moveTo>
                    <a:pt x="0" y="0"/>
                  </a:moveTo>
                  <a:lnTo>
                    <a:pt x="167639" y="0"/>
                  </a:lnTo>
                </a:path>
              </a:pathLst>
            </a:custGeom>
            <a:ln w="48069">
              <a:solidFill>
                <a:srgbClr val="62C2C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2" name="object 1072"/>
            <p:cNvSpPr/>
            <p:nvPr/>
          </p:nvSpPr>
          <p:spPr>
            <a:xfrm>
              <a:off x="6385064" y="6801015"/>
              <a:ext cx="83820" cy="48260"/>
            </a:xfrm>
            <a:custGeom>
              <a:avLst/>
              <a:gdLst/>
              <a:ahLst/>
              <a:cxnLst/>
              <a:rect l="l" t="t" r="r" b="b"/>
              <a:pathLst>
                <a:path w="83819" h="48260">
                  <a:moveTo>
                    <a:pt x="0" y="0"/>
                  </a:moveTo>
                  <a:lnTo>
                    <a:pt x="83819" y="0"/>
                  </a:lnTo>
                  <a:lnTo>
                    <a:pt x="83819" y="48069"/>
                  </a:lnTo>
                  <a:lnTo>
                    <a:pt x="0" y="48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3" name="object 1073"/>
            <p:cNvSpPr/>
            <p:nvPr/>
          </p:nvSpPr>
          <p:spPr>
            <a:xfrm>
              <a:off x="6840766" y="7297191"/>
              <a:ext cx="386715" cy="802005"/>
            </a:xfrm>
            <a:custGeom>
              <a:avLst/>
              <a:gdLst/>
              <a:ahLst/>
              <a:cxnLst/>
              <a:rect l="l" t="t" r="r" b="b"/>
              <a:pathLst>
                <a:path w="386714" h="802004">
                  <a:moveTo>
                    <a:pt x="0" y="801852"/>
                  </a:moveTo>
                  <a:lnTo>
                    <a:pt x="386473" y="801852"/>
                  </a:lnTo>
                  <a:lnTo>
                    <a:pt x="386473" y="0"/>
                  </a:lnTo>
                  <a:lnTo>
                    <a:pt x="0" y="0"/>
                  </a:lnTo>
                  <a:lnTo>
                    <a:pt x="0" y="801852"/>
                  </a:lnTo>
                  <a:close/>
                </a:path>
              </a:pathLst>
            </a:custGeom>
            <a:solidFill>
              <a:srgbClr val="62C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4" name="object 1074"/>
            <p:cNvSpPr/>
            <p:nvPr/>
          </p:nvSpPr>
          <p:spPr>
            <a:xfrm>
              <a:off x="6851611" y="731776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76" y="0"/>
                  </a:lnTo>
                  <a:lnTo>
                    <a:pt x="52476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5" name="object 1075"/>
            <p:cNvSpPr/>
            <p:nvPr/>
          </p:nvSpPr>
          <p:spPr>
            <a:xfrm>
              <a:off x="6914070" y="731776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6" name="object 1076"/>
            <p:cNvSpPr/>
            <p:nvPr/>
          </p:nvSpPr>
          <p:spPr>
            <a:xfrm>
              <a:off x="6976541" y="731776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7" name="object 1077"/>
            <p:cNvSpPr/>
            <p:nvPr/>
          </p:nvSpPr>
          <p:spPr>
            <a:xfrm>
              <a:off x="7039000" y="731776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8" name="object 1078"/>
            <p:cNvSpPr/>
            <p:nvPr/>
          </p:nvSpPr>
          <p:spPr>
            <a:xfrm>
              <a:off x="7101459" y="731776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76" y="0"/>
                  </a:lnTo>
                  <a:lnTo>
                    <a:pt x="52476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9" name="object 1079"/>
            <p:cNvSpPr/>
            <p:nvPr/>
          </p:nvSpPr>
          <p:spPr>
            <a:xfrm>
              <a:off x="7163930" y="731776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0" name="object 1080"/>
            <p:cNvSpPr/>
            <p:nvPr/>
          </p:nvSpPr>
          <p:spPr>
            <a:xfrm>
              <a:off x="6851611" y="7395616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76" y="0"/>
                  </a:lnTo>
                  <a:lnTo>
                    <a:pt x="52476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1" name="object 1081"/>
            <p:cNvSpPr/>
            <p:nvPr/>
          </p:nvSpPr>
          <p:spPr>
            <a:xfrm>
              <a:off x="6914070" y="7395616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2" name="object 1082"/>
            <p:cNvSpPr/>
            <p:nvPr/>
          </p:nvSpPr>
          <p:spPr>
            <a:xfrm>
              <a:off x="6976541" y="7395616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3" name="object 1083"/>
            <p:cNvSpPr/>
            <p:nvPr/>
          </p:nvSpPr>
          <p:spPr>
            <a:xfrm>
              <a:off x="7039000" y="7395616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4" name="object 1084"/>
            <p:cNvSpPr/>
            <p:nvPr/>
          </p:nvSpPr>
          <p:spPr>
            <a:xfrm>
              <a:off x="7101459" y="7395616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76" y="0"/>
                  </a:lnTo>
                  <a:lnTo>
                    <a:pt x="52476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5" name="object 1085"/>
            <p:cNvSpPr/>
            <p:nvPr/>
          </p:nvSpPr>
          <p:spPr>
            <a:xfrm>
              <a:off x="7163930" y="7395616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6" name="object 1086"/>
            <p:cNvSpPr/>
            <p:nvPr/>
          </p:nvSpPr>
          <p:spPr>
            <a:xfrm>
              <a:off x="6851611" y="7473467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76" y="0"/>
                  </a:lnTo>
                  <a:lnTo>
                    <a:pt x="52476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7" name="object 1087"/>
            <p:cNvSpPr/>
            <p:nvPr/>
          </p:nvSpPr>
          <p:spPr>
            <a:xfrm>
              <a:off x="6914070" y="7473467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8" name="object 1088"/>
            <p:cNvSpPr/>
            <p:nvPr/>
          </p:nvSpPr>
          <p:spPr>
            <a:xfrm>
              <a:off x="6976541" y="7473467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9" name="object 1089"/>
            <p:cNvSpPr/>
            <p:nvPr/>
          </p:nvSpPr>
          <p:spPr>
            <a:xfrm>
              <a:off x="7039000" y="7473467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0" name="object 1090"/>
            <p:cNvSpPr/>
            <p:nvPr/>
          </p:nvSpPr>
          <p:spPr>
            <a:xfrm>
              <a:off x="7101459" y="7473467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76" y="0"/>
                  </a:lnTo>
                  <a:lnTo>
                    <a:pt x="52476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1" name="object 1091"/>
            <p:cNvSpPr/>
            <p:nvPr/>
          </p:nvSpPr>
          <p:spPr>
            <a:xfrm>
              <a:off x="7163930" y="7473467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2" name="object 1092"/>
            <p:cNvSpPr/>
            <p:nvPr/>
          </p:nvSpPr>
          <p:spPr>
            <a:xfrm>
              <a:off x="6851611" y="7551318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76" y="0"/>
                  </a:lnTo>
                  <a:lnTo>
                    <a:pt x="52476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3" name="object 1093"/>
            <p:cNvSpPr/>
            <p:nvPr/>
          </p:nvSpPr>
          <p:spPr>
            <a:xfrm>
              <a:off x="6914070" y="7551318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4" name="object 1094"/>
            <p:cNvSpPr/>
            <p:nvPr/>
          </p:nvSpPr>
          <p:spPr>
            <a:xfrm>
              <a:off x="6976541" y="7551318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5" name="object 1095"/>
            <p:cNvSpPr/>
            <p:nvPr/>
          </p:nvSpPr>
          <p:spPr>
            <a:xfrm>
              <a:off x="7039000" y="7551318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6" name="object 1096"/>
            <p:cNvSpPr/>
            <p:nvPr/>
          </p:nvSpPr>
          <p:spPr>
            <a:xfrm>
              <a:off x="7101459" y="7551318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76" y="0"/>
                  </a:lnTo>
                  <a:lnTo>
                    <a:pt x="52476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7" name="object 1097"/>
            <p:cNvSpPr/>
            <p:nvPr/>
          </p:nvSpPr>
          <p:spPr>
            <a:xfrm>
              <a:off x="7163930" y="7551318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8" name="object 1098"/>
            <p:cNvSpPr/>
            <p:nvPr/>
          </p:nvSpPr>
          <p:spPr>
            <a:xfrm>
              <a:off x="6851611" y="7629169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76" y="0"/>
                  </a:lnTo>
                  <a:lnTo>
                    <a:pt x="52476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9" name="object 1099"/>
            <p:cNvSpPr/>
            <p:nvPr/>
          </p:nvSpPr>
          <p:spPr>
            <a:xfrm>
              <a:off x="6914070" y="7629169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0" name="object 1100"/>
            <p:cNvSpPr/>
            <p:nvPr/>
          </p:nvSpPr>
          <p:spPr>
            <a:xfrm>
              <a:off x="6976541" y="7629169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1" name="object 1101"/>
            <p:cNvSpPr/>
            <p:nvPr/>
          </p:nvSpPr>
          <p:spPr>
            <a:xfrm>
              <a:off x="6865823" y="7707020"/>
              <a:ext cx="38735" cy="60325"/>
            </a:xfrm>
            <a:custGeom>
              <a:avLst/>
              <a:gdLst/>
              <a:ahLst/>
              <a:cxnLst/>
              <a:rect l="l" t="t" r="r" b="b"/>
              <a:pathLst>
                <a:path w="38735" h="60325">
                  <a:moveTo>
                    <a:pt x="0" y="60058"/>
                  </a:moveTo>
                  <a:lnTo>
                    <a:pt x="38265" y="60058"/>
                  </a:lnTo>
                  <a:lnTo>
                    <a:pt x="38265" y="0"/>
                  </a:lnTo>
                  <a:lnTo>
                    <a:pt x="0" y="0"/>
                  </a:lnTo>
                  <a:lnTo>
                    <a:pt x="0" y="60058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2" name="object 1102"/>
            <p:cNvSpPr/>
            <p:nvPr/>
          </p:nvSpPr>
          <p:spPr>
            <a:xfrm>
              <a:off x="6914070" y="7707020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3" name="object 1103"/>
            <p:cNvSpPr/>
            <p:nvPr/>
          </p:nvSpPr>
          <p:spPr>
            <a:xfrm>
              <a:off x="6976541" y="7707020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4" name="object 1104"/>
            <p:cNvSpPr/>
            <p:nvPr/>
          </p:nvSpPr>
          <p:spPr>
            <a:xfrm>
              <a:off x="6865823" y="7784871"/>
              <a:ext cx="38735" cy="60325"/>
            </a:xfrm>
            <a:custGeom>
              <a:avLst/>
              <a:gdLst/>
              <a:ahLst/>
              <a:cxnLst/>
              <a:rect l="l" t="t" r="r" b="b"/>
              <a:pathLst>
                <a:path w="38735" h="60325">
                  <a:moveTo>
                    <a:pt x="0" y="60058"/>
                  </a:moveTo>
                  <a:lnTo>
                    <a:pt x="38265" y="60058"/>
                  </a:lnTo>
                  <a:lnTo>
                    <a:pt x="38265" y="0"/>
                  </a:lnTo>
                  <a:lnTo>
                    <a:pt x="0" y="0"/>
                  </a:lnTo>
                  <a:lnTo>
                    <a:pt x="0" y="60058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5" name="object 1105"/>
            <p:cNvSpPr/>
            <p:nvPr/>
          </p:nvSpPr>
          <p:spPr>
            <a:xfrm>
              <a:off x="6914070" y="7784871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6" name="object 1106"/>
            <p:cNvSpPr/>
            <p:nvPr/>
          </p:nvSpPr>
          <p:spPr>
            <a:xfrm>
              <a:off x="6976541" y="7784871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7" name="object 1107"/>
            <p:cNvSpPr/>
            <p:nvPr/>
          </p:nvSpPr>
          <p:spPr>
            <a:xfrm>
              <a:off x="6865823" y="7862722"/>
              <a:ext cx="38735" cy="60325"/>
            </a:xfrm>
            <a:custGeom>
              <a:avLst/>
              <a:gdLst/>
              <a:ahLst/>
              <a:cxnLst/>
              <a:rect l="l" t="t" r="r" b="b"/>
              <a:pathLst>
                <a:path w="38735" h="60325">
                  <a:moveTo>
                    <a:pt x="0" y="60058"/>
                  </a:moveTo>
                  <a:lnTo>
                    <a:pt x="38265" y="60058"/>
                  </a:lnTo>
                  <a:lnTo>
                    <a:pt x="38265" y="0"/>
                  </a:lnTo>
                  <a:lnTo>
                    <a:pt x="0" y="0"/>
                  </a:lnTo>
                  <a:lnTo>
                    <a:pt x="0" y="60058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8" name="object 1108"/>
            <p:cNvSpPr/>
            <p:nvPr/>
          </p:nvSpPr>
          <p:spPr>
            <a:xfrm>
              <a:off x="6914070" y="7862722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9" name="object 1109"/>
            <p:cNvSpPr/>
            <p:nvPr/>
          </p:nvSpPr>
          <p:spPr>
            <a:xfrm>
              <a:off x="6976541" y="7862722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0" name="object 1110"/>
            <p:cNvSpPr/>
            <p:nvPr/>
          </p:nvSpPr>
          <p:spPr>
            <a:xfrm>
              <a:off x="6865823" y="7940573"/>
              <a:ext cx="38735" cy="60325"/>
            </a:xfrm>
            <a:custGeom>
              <a:avLst/>
              <a:gdLst/>
              <a:ahLst/>
              <a:cxnLst/>
              <a:rect l="l" t="t" r="r" b="b"/>
              <a:pathLst>
                <a:path w="38735" h="60325">
                  <a:moveTo>
                    <a:pt x="0" y="60058"/>
                  </a:moveTo>
                  <a:lnTo>
                    <a:pt x="38265" y="60058"/>
                  </a:lnTo>
                  <a:lnTo>
                    <a:pt x="38265" y="0"/>
                  </a:lnTo>
                  <a:lnTo>
                    <a:pt x="0" y="0"/>
                  </a:lnTo>
                  <a:lnTo>
                    <a:pt x="0" y="60058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1" name="object 1111"/>
            <p:cNvSpPr/>
            <p:nvPr/>
          </p:nvSpPr>
          <p:spPr>
            <a:xfrm>
              <a:off x="6914070" y="7940573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2" name="object 1112"/>
            <p:cNvSpPr/>
            <p:nvPr/>
          </p:nvSpPr>
          <p:spPr>
            <a:xfrm>
              <a:off x="6976541" y="7940573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3" name="object 1113"/>
            <p:cNvSpPr/>
            <p:nvPr/>
          </p:nvSpPr>
          <p:spPr>
            <a:xfrm>
              <a:off x="6865823" y="8018411"/>
              <a:ext cx="38735" cy="60325"/>
            </a:xfrm>
            <a:custGeom>
              <a:avLst/>
              <a:gdLst/>
              <a:ahLst/>
              <a:cxnLst/>
              <a:rect l="l" t="t" r="r" b="b"/>
              <a:pathLst>
                <a:path w="38735" h="60325">
                  <a:moveTo>
                    <a:pt x="0" y="60071"/>
                  </a:moveTo>
                  <a:lnTo>
                    <a:pt x="38265" y="60071"/>
                  </a:lnTo>
                  <a:lnTo>
                    <a:pt x="38265" y="0"/>
                  </a:lnTo>
                  <a:lnTo>
                    <a:pt x="0" y="0"/>
                  </a:lnTo>
                  <a:lnTo>
                    <a:pt x="0" y="60071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4" name="object 1114"/>
            <p:cNvSpPr/>
            <p:nvPr/>
          </p:nvSpPr>
          <p:spPr>
            <a:xfrm>
              <a:off x="6914070" y="8018411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71"/>
                  </a:lnTo>
                  <a:lnTo>
                    <a:pt x="0" y="60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5" name="object 1115"/>
            <p:cNvSpPr/>
            <p:nvPr/>
          </p:nvSpPr>
          <p:spPr>
            <a:xfrm>
              <a:off x="6976541" y="8018411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71"/>
                  </a:lnTo>
                  <a:lnTo>
                    <a:pt x="0" y="60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6" name="object 1116"/>
            <p:cNvSpPr/>
            <p:nvPr/>
          </p:nvSpPr>
          <p:spPr>
            <a:xfrm>
              <a:off x="6742252" y="7297191"/>
              <a:ext cx="99060" cy="393065"/>
            </a:xfrm>
            <a:custGeom>
              <a:avLst/>
              <a:gdLst/>
              <a:ahLst/>
              <a:cxnLst/>
              <a:rect l="l" t="t" r="r" b="b"/>
              <a:pathLst>
                <a:path w="99060" h="393064">
                  <a:moveTo>
                    <a:pt x="0" y="392468"/>
                  </a:moveTo>
                  <a:lnTo>
                    <a:pt x="98513" y="392468"/>
                  </a:lnTo>
                  <a:lnTo>
                    <a:pt x="98513" y="0"/>
                  </a:lnTo>
                  <a:lnTo>
                    <a:pt x="0" y="0"/>
                  </a:lnTo>
                  <a:lnTo>
                    <a:pt x="0" y="392468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7" name="object 1117"/>
            <p:cNvSpPr/>
            <p:nvPr/>
          </p:nvSpPr>
          <p:spPr>
            <a:xfrm>
              <a:off x="6791515" y="7317765"/>
              <a:ext cx="0" cy="760730"/>
            </a:xfrm>
            <a:custGeom>
              <a:avLst/>
              <a:gdLst/>
              <a:ahLst/>
              <a:cxnLst/>
              <a:rect l="l" t="t" r="r" b="b"/>
              <a:pathLst>
                <a:path h="760729">
                  <a:moveTo>
                    <a:pt x="0" y="0"/>
                  </a:moveTo>
                  <a:lnTo>
                    <a:pt x="0" y="760717"/>
                  </a:lnTo>
                </a:path>
              </a:pathLst>
            </a:custGeom>
            <a:ln w="52476">
              <a:solidFill>
                <a:srgbClr val="50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8" name="object 1118"/>
            <p:cNvSpPr/>
            <p:nvPr/>
          </p:nvSpPr>
          <p:spPr>
            <a:xfrm>
              <a:off x="6791502" y="7165860"/>
              <a:ext cx="99060" cy="109220"/>
            </a:xfrm>
            <a:custGeom>
              <a:avLst/>
              <a:gdLst/>
              <a:ahLst/>
              <a:cxnLst/>
              <a:rect l="l" t="t" r="r" b="b"/>
              <a:pathLst>
                <a:path w="99060" h="109220">
                  <a:moveTo>
                    <a:pt x="0" y="108978"/>
                  </a:moveTo>
                  <a:lnTo>
                    <a:pt x="98513" y="108978"/>
                  </a:lnTo>
                  <a:lnTo>
                    <a:pt x="98513" y="0"/>
                  </a:lnTo>
                  <a:lnTo>
                    <a:pt x="0" y="0"/>
                  </a:lnTo>
                  <a:lnTo>
                    <a:pt x="0" y="108978"/>
                  </a:lnTo>
                  <a:close/>
                </a:path>
              </a:pathLst>
            </a:custGeom>
            <a:solidFill>
              <a:srgbClr val="99D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9" name="object 1119"/>
            <p:cNvSpPr/>
            <p:nvPr/>
          </p:nvSpPr>
          <p:spPr>
            <a:xfrm>
              <a:off x="6890029" y="7165860"/>
              <a:ext cx="260985" cy="109220"/>
            </a:xfrm>
            <a:custGeom>
              <a:avLst/>
              <a:gdLst/>
              <a:ahLst/>
              <a:cxnLst/>
              <a:rect l="l" t="t" r="r" b="b"/>
              <a:pathLst>
                <a:path w="260985" h="109220">
                  <a:moveTo>
                    <a:pt x="0" y="108978"/>
                  </a:moveTo>
                  <a:lnTo>
                    <a:pt x="260388" y="108978"/>
                  </a:lnTo>
                  <a:lnTo>
                    <a:pt x="260388" y="0"/>
                  </a:lnTo>
                  <a:lnTo>
                    <a:pt x="0" y="0"/>
                  </a:lnTo>
                  <a:lnTo>
                    <a:pt x="0" y="108978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0" name="object 1120"/>
            <p:cNvSpPr/>
            <p:nvPr/>
          </p:nvSpPr>
          <p:spPr>
            <a:xfrm>
              <a:off x="6901777" y="719189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1" name="object 1121"/>
            <p:cNvSpPr/>
            <p:nvPr/>
          </p:nvSpPr>
          <p:spPr>
            <a:xfrm>
              <a:off x="6964235" y="719189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2" name="object 1122"/>
            <p:cNvSpPr/>
            <p:nvPr/>
          </p:nvSpPr>
          <p:spPr>
            <a:xfrm>
              <a:off x="7026706" y="719189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3" name="object 1123"/>
            <p:cNvSpPr/>
            <p:nvPr/>
          </p:nvSpPr>
          <p:spPr>
            <a:xfrm>
              <a:off x="7089165" y="719189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4" name="object 1124"/>
            <p:cNvSpPr/>
            <p:nvPr/>
          </p:nvSpPr>
          <p:spPr>
            <a:xfrm>
              <a:off x="6815442" y="7191895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5" name="object 1125"/>
            <p:cNvSpPr/>
            <p:nvPr/>
          </p:nvSpPr>
          <p:spPr>
            <a:xfrm>
              <a:off x="6781698" y="7154513"/>
              <a:ext cx="380365" cy="0"/>
            </a:xfrm>
            <a:custGeom>
              <a:avLst/>
              <a:gdLst/>
              <a:ahLst/>
              <a:cxnLst/>
              <a:rect l="l" t="t" r="r" b="b"/>
              <a:pathLst>
                <a:path w="380364">
                  <a:moveTo>
                    <a:pt x="0" y="0"/>
                  </a:moveTo>
                  <a:lnTo>
                    <a:pt x="379844" y="0"/>
                  </a:lnTo>
                </a:path>
              </a:pathLst>
            </a:custGeom>
            <a:ln w="22694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6" name="object 1126"/>
            <p:cNvSpPr/>
            <p:nvPr/>
          </p:nvSpPr>
          <p:spPr>
            <a:xfrm>
              <a:off x="6731215" y="7285844"/>
              <a:ext cx="507365" cy="0"/>
            </a:xfrm>
            <a:custGeom>
              <a:avLst/>
              <a:gdLst/>
              <a:ahLst/>
              <a:cxnLst/>
              <a:rect l="l" t="t" r="r" b="b"/>
              <a:pathLst>
                <a:path w="507364">
                  <a:moveTo>
                    <a:pt x="0" y="0"/>
                  </a:moveTo>
                  <a:lnTo>
                    <a:pt x="507047" y="0"/>
                  </a:lnTo>
                </a:path>
              </a:pathLst>
            </a:custGeom>
            <a:ln w="22694">
              <a:solidFill>
                <a:srgbClr val="3367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7" name="object 1127"/>
            <p:cNvSpPr/>
            <p:nvPr/>
          </p:nvSpPr>
          <p:spPr>
            <a:xfrm>
              <a:off x="6867614" y="7104799"/>
              <a:ext cx="208279" cy="38735"/>
            </a:xfrm>
            <a:custGeom>
              <a:avLst/>
              <a:gdLst/>
              <a:ahLst/>
              <a:cxnLst/>
              <a:rect l="l" t="t" r="r" b="b"/>
              <a:pathLst>
                <a:path w="208280" h="38735">
                  <a:moveTo>
                    <a:pt x="0" y="38366"/>
                  </a:moveTo>
                  <a:lnTo>
                    <a:pt x="208000" y="38366"/>
                  </a:lnTo>
                  <a:lnTo>
                    <a:pt x="208000" y="0"/>
                  </a:lnTo>
                  <a:lnTo>
                    <a:pt x="0" y="0"/>
                  </a:lnTo>
                  <a:lnTo>
                    <a:pt x="0" y="38366"/>
                  </a:lnTo>
                  <a:close/>
                </a:path>
              </a:pathLst>
            </a:custGeom>
            <a:solidFill>
              <a:srgbClr val="62C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8" name="object 1128"/>
            <p:cNvSpPr/>
            <p:nvPr/>
          </p:nvSpPr>
          <p:spPr>
            <a:xfrm>
              <a:off x="6867614" y="7104799"/>
              <a:ext cx="67310" cy="38735"/>
            </a:xfrm>
            <a:custGeom>
              <a:avLst/>
              <a:gdLst/>
              <a:ahLst/>
              <a:cxnLst/>
              <a:rect l="l" t="t" r="r" b="b"/>
              <a:pathLst>
                <a:path w="67310" h="38735">
                  <a:moveTo>
                    <a:pt x="0" y="38366"/>
                  </a:moveTo>
                  <a:lnTo>
                    <a:pt x="67043" y="38366"/>
                  </a:lnTo>
                  <a:lnTo>
                    <a:pt x="67043" y="0"/>
                  </a:lnTo>
                  <a:lnTo>
                    <a:pt x="0" y="0"/>
                  </a:lnTo>
                  <a:lnTo>
                    <a:pt x="0" y="38366"/>
                  </a:lnTo>
                  <a:close/>
                </a:path>
              </a:pathLst>
            </a:custGeom>
            <a:solidFill>
              <a:srgbClr val="99D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9" name="object 1129"/>
            <p:cNvSpPr/>
            <p:nvPr/>
          </p:nvSpPr>
          <p:spPr>
            <a:xfrm>
              <a:off x="6858431" y="7082104"/>
              <a:ext cx="226695" cy="22860"/>
            </a:xfrm>
            <a:custGeom>
              <a:avLst/>
              <a:gdLst/>
              <a:ahLst/>
              <a:cxnLst/>
              <a:rect l="l" t="t" r="r" b="b"/>
              <a:pathLst>
                <a:path w="226694" h="22860">
                  <a:moveTo>
                    <a:pt x="0" y="22694"/>
                  </a:moveTo>
                  <a:lnTo>
                    <a:pt x="226364" y="22694"/>
                  </a:lnTo>
                  <a:lnTo>
                    <a:pt x="226364" y="0"/>
                  </a:lnTo>
                  <a:lnTo>
                    <a:pt x="0" y="0"/>
                  </a:lnTo>
                  <a:lnTo>
                    <a:pt x="0" y="22694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0" name="object 1130"/>
            <p:cNvSpPr/>
            <p:nvPr/>
          </p:nvSpPr>
          <p:spPr>
            <a:xfrm>
              <a:off x="7304328" y="7023125"/>
              <a:ext cx="480059" cy="1076325"/>
            </a:xfrm>
            <a:custGeom>
              <a:avLst/>
              <a:gdLst/>
              <a:ahLst/>
              <a:cxnLst/>
              <a:rect l="l" t="t" r="r" b="b"/>
              <a:pathLst>
                <a:path w="480060" h="1076325">
                  <a:moveTo>
                    <a:pt x="0" y="1075943"/>
                  </a:moveTo>
                  <a:lnTo>
                    <a:pt x="480047" y="1075943"/>
                  </a:lnTo>
                  <a:lnTo>
                    <a:pt x="480047" y="0"/>
                  </a:lnTo>
                  <a:lnTo>
                    <a:pt x="0" y="0"/>
                  </a:lnTo>
                  <a:lnTo>
                    <a:pt x="0" y="1075943"/>
                  </a:lnTo>
                  <a:close/>
                </a:path>
              </a:pathLst>
            </a:custGeom>
            <a:solidFill>
              <a:srgbClr val="62C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1" name="object 1131"/>
            <p:cNvSpPr/>
            <p:nvPr/>
          </p:nvSpPr>
          <p:spPr>
            <a:xfrm>
              <a:off x="7322108" y="7023125"/>
              <a:ext cx="0" cy="666750"/>
            </a:xfrm>
            <a:custGeom>
              <a:avLst/>
              <a:gdLst/>
              <a:ahLst/>
              <a:cxnLst/>
              <a:rect l="l" t="t" r="r" b="b"/>
              <a:pathLst>
                <a:path h="666750">
                  <a:moveTo>
                    <a:pt x="0" y="0"/>
                  </a:moveTo>
                  <a:lnTo>
                    <a:pt x="0" y="666534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2" name="object 1132"/>
            <p:cNvSpPr/>
            <p:nvPr/>
          </p:nvSpPr>
          <p:spPr>
            <a:xfrm>
              <a:off x="7385608" y="7023125"/>
              <a:ext cx="0" cy="666750"/>
            </a:xfrm>
            <a:custGeom>
              <a:avLst/>
              <a:gdLst/>
              <a:ahLst/>
              <a:cxnLst/>
              <a:rect l="l" t="t" r="r" b="b"/>
              <a:pathLst>
                <a:path h="666750">
                  <a:moveTo>
                    <a:pt x="0" y="0"/>
                  </a:moveTo>
                  <a:lnTo>
                    <a:pt x="0" y="666534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3" name="object 1133"/>
            <p:cNvSpPr/>
            <p:nvPr/>
          </p:nvSpPr>
          <p:spPr>
            <a:xfrm>
              <a:off x="7449096" y="7023125"/>
              <a:ext cx="0" cy="666750"/>
            </a:xfrm>
            <a:custGeom>
              <a:avLst/>
              <a:gdLst/>
              <a:ahLst/>
              <a:cxnLst/>
              <a:rect l="l" t="t" r="r" b="b"/>
              <a:pathLst>
                <a:path h="666750">
                  <a:moveTo>
                    <a:pt x="0" y="0"/>
                  </a:moveTo>
                  <a:lnTo>
                    <a:pt x="0" y="666534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4" name="object 1134"/>
            <p:cNvSpPr/>
            <p:nvPr/>
          </p:nvSpPr>
          <p:spPr>
            <a:xfrm>
              <a:off x="7512596" y="7023125"/>
              <a:ext cx="0" cy="666750"/>
            </a:xfrm>
            <a:custGeom>
              <a:avLst/>
              <a:gdLst/>
              <a:ahLst/>
              <a:cxnLst/>
              <a:rect l="l" t="t" r="r" b="b"/>
              <a:pathLst>
                <a:path h="666750">
                  <a:moveTo>
                    <a:pt x="0" y="0"/>
                  </a:moveTo>
                  <a:lnTo>
                    <a:pt x="0" y="666534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5" name="object 1135"/>
            <p:cNvSpPr/>
            <p:nvPr/>
          </p:nvSpPr>
          <p:spPr>
            <a:xfrm>
              <a:off x="7576096" y="7023125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0"/>
                  </a:moveTo>
                  <a:lnTo>
                    <a:pt x="0" y="1075943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6" name="object 1136"/>
            <p:cNvSpPr/>
            <p:nvPr/>
          </p:nvSpPr>
          <p:spPr>
            <a:xfrm>
              <a:off x="7639596" y="7023125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0"/>
                  </a:moveTo>
                  <a:lnTo>
                    <a:pt x="0" y="1075943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7" name="object 1137"/>
            <p:cNvSpPr/>
            <p:nvPr/>
          </p:nvSpPr>
          <p:spPr>
            <a:xfrm>
              <a:off x="7703096" y="7023125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0"/>
                  </a:moveTo>
                  <a:lnTo>
                    <a:pt x="0" y="1075943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8" name="object 1138"/>
            <p:cNvSpPr/>
            <p:nvPr/>
          </p:nvSpPr>
          <p:spPr>
            <a:xfrm>
              <a:off x="7766596" y="7023125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0"/>
                  </a:moveTo>
                  <a:lnTo>
                    <a:pt x="0" y="1075943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9" name="object 1139"/>
            <p:cNvSpPr/>
            <p:nvPr/>
          </p:nvSpPr>
          <p:spPr>
            <a:xfrm>
              <a:off x="7289901" y="7038181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901" y="0"/>
                  </a:lnTo>
                </a:path>
              </a:pathLst>
            </a:custGeom>
            <a:ln w="31381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0" name="object 1140"/>
            <p:cNvSpPr/>
            <p:nvPr/>
          </p:nvSpPr>
          <p:spPr>
            <a:xfrm>
              <a:off x="7289901" y="7115079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901" y="0"/>
                  </a:lnTo>
                </a:path>
              </a:pathLst>
            </a:custGeom>
            <a:ln w="31381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1" name="object 1141"/>
            <p:cNvSpPr/>
            <p:nvPr/>
          </p:nvSpPr>
          <p:spPr>
            <a:xfrm>
              <a:off x="7289901" y="7191978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901" y="0"/>
                  </a:lnTo>
                </a:path>
              </a:pathLst>
            </a:custGeom>
            <a:ln w="31381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2" name="object 1142"/>
            <p:cNvSpPr/>
            <p:nvPr/>
          </p:nvSpPr>
          <p:spPr>
            <a:xfrm>
              <a:off x="7289901" y="7268876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901" y="0"/>
                  </a:lnTo>
                </a:path>
              </a:pathLst>
            </a:custGeom>
            <a:ln w="31381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3" name="object 1143"/>
            <p:cNvSpPr/>
            <p:nvPr/>
          </p:nvSpPr>
          <p:spPr>
            <a:xfrm>
              <a:off x="7289901" y="7345775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901" y="0"/>
                  </a:lnTo>
                </a:path>
              </a:pathLst>
            </a:custGeom>
            <a:ln w="31381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4" name="object 1144"/>
            <p:cNvSpPr/>
            <p:nvPr/>
          </p:nvSpPr>
          <p:spPr>
            <a:xfrm>
              <a:off x="7289901" y="7422667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901" y="0"/>
                  </a:lnTo>
                </a:path>
              </a:pathLst>
            </a:custGeom>
            <a:ln w="31369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5" name="object 1145"/>
            <p:cNvSpPr/>
            <p:nvPr/>
          </p:nvSpPr>
          <p:spPr>
            <a:xfrm>
              <a:off x="7289901" y="7499565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901" y="0"/>
                  </a:lnTo>
                </a:path>
              </a:pathLst>
            </a:custGeom>
            <a:ln w="31369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6" name="object 1146"/>
            <p:cNvSpPr/>
            <p:nvPr/>
          </p:nvSpPr>
          <p:spPr>
            <a:xfrm>
              <a:off x="7289901" y="7576470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901" y="0"/>
                  </a:lnTo>
                </a:path>
              </a:pathLst>
            </a:custGeom>
            <a:ln w="31381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7" name="object 1147"/>
            <p:cNvSpPr/>
            <p:nvPr/>
          </p:nvSpPr>
          <p:spPr>
            <a:xfrm>
              <a:off x="7289901" y="7653369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69">
                  <a:moveTo>
                    <a:pt x="0" y="0"/>
                  </a:moveTo>
                  <a:lnTo>
                    <a:pt x="508901" y="0"/>
                  </a:lnTo>
                </a:path>
              </a:pathLst>
            </a:custGeom>
            <a:ln w="31381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8" name="object 1148"/>
            <p:cNvSpPr/>
            <p:nvPr/>
          </p:nvSpPr>
          <p:spPr>
            <a:xfrm>
              <a:off x="7531290" y="7730261"/>
              <a:ext cx="267970" cy="0"/>
            </a:xfrm>
            <a:custGeom>
              <a:avLst/>
              <a:gdLst/>
              <a:ahLst/>
              <a:cxnLst/>
              <a:rect l="l" t="t" r="r" b="b"/>
              <a:pathLst>
                <a:path w="267969">
                  <a:moveTo>
                    <a:pt x="0" y="0"/>
                  </a:moveTo>
                  <a:lnTo>
                    <a:pt x="267512" y="0"/>
                  </a:lnTo>
                </a:path>
              </a:pathLst>
            </a:custGeom>
            <a:ln w="31369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9" name="object 1149"/>
            <p:cNvSpPr/>
            <p:nvPr/>
          </p:nvSpPr>
          <p:spPr>
            <a:xfrm>
              <a:off x="7531290" y="7807159"/>
              <a:ext cx="267970" cy="0"/>
            </a:xfrm>
            <a:custGeom>
              <a:avLst/>
              <a:gdLst/>
              <a:ahLst/>
              <a:cxnLst/>
              <a:rect l="l" t="t" r="r" b="b"/>
              <a:pathLst>
                <a:path w="267969">
                  <a:moveTo>
                    <a:pt x="0" y="0"/>
                  </a:moveTo>
                  <a:lnTo>
                    <a:pt x="267512" y="0"/>
                  </a:lnTo>
                </a:path>
              </a:pathLst>
            </a:custGeom>
            <a:ln w="31369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0" name="object 1150"/>
            <p:cNvSpPr/>
            <p:nvPr/>
          </p:nvSpPr>
          <p:spPr>
            <a:xfrm>
              <a:off x="7531290" y="7884052"/>
              <a:ext cx="267970" cy="0"/>
            </a:xfrm>
            <a:custGeom>
              <a:avLst/>
              <a:gdLst/>
              <a:ahLst/>
              <a:cxnLst/>
              <a:rect l="l" t="t" r="r" b="b"/>
              <a:pathLst>
                <a:path w="267969">
                  <a:moveTo>
                    <a:pt x="0" y="0"/>
                  </a:moveTo>
                  <a:lnTo>
                    <a:pt x="267512" y="0"/>
                  </a:lnTo>
                </a:path>
              </a:pathLst>
            </a:custGeom>
            <a:ln w="31381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1" name="object 1151"/>
            <p:cNvSpPr/>
            <p:nvPr/>
          </p:nvSpPr>
          <p:spPr>
            <a:xfrm>
              <a:off x="7531290" y="7960957"/>
              <a:ext cx="267970" cy="0"/>
            </a:xfrm>
            <a:custGeom>
              <a:avLst/>
              <a:gdLst/>
              <a:ahLst/>
              <a:cxnLst/>
              <a:rect l="l" t="t" r="r" b="b"/>
              <a:pathLst>
                <a:path w="267969">
                  <a:moveTo>
                    <a:pt x="0" y="0"/>
                  </a:moveTo>
                  <a:lnTo>
                    <a:pt x="267512" y="0"/>
                  </a:lnTo>
                </a:path>
              </a:pathLst>
            </a:custGeom>
            <a:ln w="31369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2" name="object 1152"/>
            <p:cNvSpPr/>
            <p:nvPr/>
          </p:nvSpPr>
          <p:spPr>
            <a:xfrm>
              <a:off x="7531290" y="8037848"/>
              <a:ext cx="267970" cy="0"/>
            </a:xfrm>
            <a:custGeom>
              <a:avLst/>
              <a:gdLst/>
              <a:ahLst/>
              <a:cxnLst/>
              <a:rect l="l" t="t" r="r" b="b"/>
              <a:pathLst>
                <a:path w="267969">
                  <a:moveTo>
                    <a:pt x="0" y="0"/>
                  </a:moveTo>
                  <a:lnTo>
                    <a:pt x="267512" y="0"/>
                  </a:lnTo>
                </a:path>
              </a:pathLst>
            </a:custGeom>
            <a:ln w="31381">
              <a:solidFill>
                <a:srgbClr val="FFDFA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3" name="object 1153"/>
            <p:cNvSpPr/>
            <p:nvPr/>
          </p:nvSpPr>
          <p:spPr>
            <a:xfrm>
              <a:off x="8002270" y="7023100"/>
              <a:ext cx="416559" cy="1076325"/>
            </a:xfrm>
            <a:custGeom>
              <a:avLst/>
              <a:gdLst/>
              <a:ahLst/>
              <a:cxnLst/>
              <a:rect l="l" t="t" r="r" b="b"/>
              <a:pathLst>
                <a:path w="416560" h="1076325">
                  <a:moveTo>
                    <a:pt x="0" y="1075944"/>
                  </a:moveTo>
                  <a:lnTo>
                    <a:pt x="416547" y="1075944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1075944"/>
                  </a:lnTo>
                  <a:close/>
                </a:path>
              </a:pathLst>
            </a:custGeom>
            <a:solidFill>
              <a:srgbClr val="62C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4" name="object 1154"/>
            <p:cNvSpPr/>
            <p:nvPr/>
          </p:nvSpPr>
          <p:spPr>
            <a:xfrm>
              <a:off x="8002270" y="7022490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81"/>
                  </a:moveTo>
                  <a:lnTo>
                    <a:pt x="416547" y="31381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81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5" name="object 1155"/>
            <p:cNvSpPr/>
            <p:nvPr/>
          </p:nvSpPr>
          <p:spPr>
            <a:xfrm>
              <a:off x="8002270" y="7099388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81"/>
                  </a:moveTo>
                  <a:lnTo>
                    <a:pt x="416547" y="31381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81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6" name="object 1156"/>
            <p:cNvSpPr/>
            <p:nvPr/>
          </p:nvSpPr>
          <p:spPr>
            <a:xfrm>
              <a:off x="8002270" y="7176287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81"/>
                  </a:moveTo>
                  <a:lnTo>
                    <a:pt x="416547" y="31381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81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7" name="object 1157"/>
            <p:cNvSpPr/>
            <p:nvPr/>
          </p:nvSpPr>
          <p:spPr>
            <a:xfrm>
              <a:off x="8002270" y="7253186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69"/>
                  </a:moveTo>
                  <a:lnTo>
                    <a:pt x="416547" y="31369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69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8" name="object 1158"/>
            <p:cNvSpPr/>
            <p:nvPr/>
          </p:nvSpPr>
          <p:spPr>
            <a:xfrm>
              <a:off x="8002270" y="7330084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81"/>
                  </a:moveTo>
                  <a:lnTo>
                    <a:pt x="416547" y="31381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81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9" name="object 1159"/>
            <p:cNvSpPr/>
            <p:nvPr/>
          </p:nvSpPr>
          <p:spPr>
            <a:xfrm>
              <a:off x="8002270" y="7406970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81"/>
                  </a:moveTo>
                  <a:lnTo>
                    <a:pt x="416547" y="31381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81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0" name="object 1160"/>
            <p:cNvSpPr/>
            <p:nvPr/>
          </p:nvSpPr>
          <p:spPr>
            <a:xfrm>
              <a:off x="8002270" y="7483868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81"/>
                  </a:moveTo>
                  <a:lnTo>
                    <a:pt x="416547" y="31381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81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1" name="object 1161"/>
            <p:cNvSpPr/>
            <p:nvPr/>
          </p:nvSpPr>
          <p:spPr>
            <a:xfrm>
              <a:off x="8002270" y="7560767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81"/>
                  </a:moveTo>
                  <a:lnTo>
                    <a:pt x="416547" y="31381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81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2" name="object 1162"/>
            <p:cNvSpPr/>
            <p:nvPr/>
          </p:nvSpPr>
          <p:spPr>
            <a:xfrm>
              <a:off x="8002270" y="7637678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69"/>
                  </a:moveTo>
                  <a:lnTo>
                    <a:pt x="416547" y="31369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69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3" name="object 1163"/>
            <p:cNvSpPr/>
            <p:nvPr/>
          </p:nvSpPr>
          <p:spPr>
            <a:xfrm>
              <a:off x="8002270" y="7714564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69"/>
                  </a:moveTo>
                  <a:lnTo>
                    <a:pt x="416547" y="31369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69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4" name="object 1164"/>
            <p:cNvSpPr/>
            <p:nvPr/>
          </p:nvSpPr>
          <p:spPr>
            <a:xfrm>
              <a:off x="8002270" y="7791462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81"/>
                  </a:moveTo>
                  <a:lnTo>
                    <a:pt x="416547" y="31381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81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5" name="object 1165"/>
            <p:cNvSpPr/>
            <p:nvPr/>
          </p:nvSpPr>
          <p:spPr>
            <a:xfrm>
              <a:off x="8002270" y="7868361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81"/>
                  </a:moveTo>
                  <a:lnTo>
                    <a:pt x="416547" y="31381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81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6" name="object 1166"/>
            <p:cNvSpPr/>
            <p:nvPr/>
          </p:nvSpPr>
          <p:spPr>
            <a:xfrm>
              <a:off x="8002270" y="7945259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69"/>
                  </a:moveTo>
                  <a:lnTo>
                    <a:pt x="416547" y="31369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69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7" name="object 1167"/>
            <p:cNvSpPr/>
            <p:nvPr/>
          </p:nvSpPr>
          <p:spPr>
            <a:xfrm>
              <a:off x="8002270" y="8022158"/>
              <a:ext cx="416559" cy="31750"/>
            </a:xfrm>
            <a:custGeom>
              <a:avLst/>
              <a:gdLst/>
              <a:ahLst/>
              <a:cxnLst/>
              <a:rect l="l" t="t" r="r" b="b"/>
              <a:pathLst>
                <a:path w="416560" h="31750">
                  <a:moveTo>
                    <a:pt x="0" y="31369"/>
                  </a:moveTo>
                  <a:lnTo>
                    <a:pt x="416547" y="31369"/>
                  </a:lnTo>
                  <a:lnTo>
                    <a:pt x="416547" y="0"/>
                  </a:lnTo>
                  <a:lnTo>
                    <a:pt x="0" y="0"/>
                  </a:lnTo>
                  <a:lnTo>
                    <a:pt x="0" y="31369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8" name="object 1168"/>
            <p:cNvSpPr/>
            <p:nvPr/>
          </p:nvSpPr>
          <p:spPr>
            <a:xfrm>
              <a:off x="8020050" y="7023100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0"/>
                  </a:moveTo>
                  <a:lnTo>
                    <a:pt x="0" y="1075944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9" name="object 1169"/>
            <p:cNvSpPr/>
            <p:nvPr/>
          </p:nvSpPr>
          <p:spPr>
            <a:xfrm>
              <a:off x="8147050" y="7023100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0"/>
                  </a:moveTo>
                  <a:lnTo>
                    <a:pt x="0" y="1075944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0" name="object 1170"/>
            <p:cNvSpPr/>
            <p:nvPr/>
          </p:nvSpPr>
          <p:spPr>
            <a:xfrm>
              <a:off x="8274050" y="7023100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0"/>
                  </a:moveTo>
                  <a:lnTo>
                    <a:pt x="0" y="1075944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1" name="object 1171"/>
            <p:cNvSpPr/>
            <p:nvPr/>
          </p:nvSpPr>
          <p:spPr>
            <a:xfrm>
              <a:off x="8401050" y="7023100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0"/>
                  </a:moveTo>
                  <a:lnTo>
                    <a:pt x="0" y="1075944"/>
                  </a:lnTo>
                </a:path>
              </a:pathLst>
            </a:custGeom>
            <a:ln w="35560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2" name="object 1172"/>
            <p:cNvSpPr/>
            <p:nvPr/>
          </p:nvSpPr>
          <p:spPr>
            <a:xfrm>
              <a:off x="8086255" y="6993331"/>
              <a:ext cx="248920" cy="0"/>
            </a:xfrm>
            <a:custGeom>
              <a:avLst/>
              <a:gdLst/>
              <a:ahLst/>
              <a:cxnLst/>
              <a:rect l="l" t="t" r="r" b="b"/>
              <a:pathLst>
                <a:path w="248920">
                  <a:moveTo>
                    <a:pt x="0" y="0"/>
                  </a:moveTo>
                  <a:lnTo>
                    <a:pt x="248602" y="0"/>
                  </a:lnTo>
                </a:path>
              </a:pathLst>
            </a:custGeom>
            <a:ln w="59562">
              <a:solidFill>
                <a:srgbClr val="D9B5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3" name="object 1173"/>
            <p:cNvSpPr/>
            <p:nvPr/>
          </p:nvSpPr>
          <p:spPr>
            <a:xfrm>
              <a:off x="8167929" y="6912394"/>
              <a:ext cx="15875" cy="51435"/>
            </a:xfrm>
            <a:custGeom>
              <a:avLst/>
              <a:gdLst/>
              <a:ahLst/>
              <a:cxnLst/>
              <a:rect l="l" t="t" r="r" b="b"/>
              <a:pathLst>
                <a:path w="15875" h="51435">
                  <a:moveTo>
                    <a:pt x="0" y="0"/>
                  </a:moveTo>
                  <a:lnTo>
                    <a:pt x="15684" y="0"/>
                  </a:lnTo>
                  <a:lnTo>
                    <a:pt x="15684" y="51155"/>
                  </a:lnTo>
                  <a:lnTo>
                    <a:pt x="0" y="5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B5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4" name="object 1174"/>
            <p:cNvSpPr/>
            <p:nvPr/>
          </p:nvSpPr>
          <p:spPr>
            <a:xfrm>
              <a:off x="8183626" y="6931304"/>
              <a:ext cx="34925" cy="32384"/>
            </a:xfrm>
            <a:custGeom>
              <a:avLst/>
              <a:gdLst/>
              <a:ahLst/>
              <a:cxnLst/>
              <a:rect l="l" t="t" r="r" b="b"/>
              <a:pathLst>
                <a:path w="34925" h="32385">
                  <a:moveTo>
                    <a:pt x="0" y="0"/>
                  </a:moveTo>
                  <a:lnTo>
                    <a:pt x="34416" y="0"/>
                  </a:lnTo>
                  <a:lnTo>
                    <a:pt x="34416" y="32245"/>
                  </a:lnTo>
                  <a:lnTo>
                    <a:pt x="0" y="32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B5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5" name="object 1175"/>
            <p:cNvSpPr/>
            <p:nvPr/>
          </p:nvSpPr>
          <p:spPr>
            <a:xfrm>
              <a:off x="8260245" y="6921284"/>
              <a:ext cx="15875" cy="42545"/>
            </a:xfrm>
            <a:custGeom>
              <a:avLst/>
              <a:gdLst/>
              <a:ahLst/>
              <a:cxnLst/>
              <a:rect l="l" t="t" r="r" b="b"/>
              <a:pathLst>
                <a:path w="15875" h="42545">
                  <a:moveTo>
                    <a:pt x="0" y="0"/>
                  </a:moveTo>
                  <a:lnTo>
                    <a:pt x="15684" y="0"/>
                  </a:lnTo>
                  <a:lnTo>
                    <a:pt x="15684" y="42265"/>
                  </a:lnTo>
                  <a:lnTo>
                    <a:pt x="0" y="42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B5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6" name="object 1176"/>
            <p:cNvSpPr/>
            <p:nvPr/>
          </p:nvSpPr>
          <p:spPr>
            <a:xfrm>
              <a:off x="8275929" y="6931304"/>
              <a:ext cx="17780" cy="32384"/>
            </a:xfrm>
            <a:custGeom>
              <a:avLst/>
              <a:gdLst/>
              <a:ahLst/>
              <a:cxnLst/>
              <a:rect l="l" t="t" r="r" b="b"/>
              <a:pathLst>
                <a:path w="17779" h="32385">
                  <a:moveTo>
                    <a:pt x="0" y="0"/>
                  </a:moveTo>
                  <a:lnTo>
                    <a:pt x="17208" y="0"/>
                  </a:lnTo>
                  <a:lnTo>
                    <a:pt x="17208" y="32245"/>
                  </a:lnTo>
                  <a:lnTo>
                    <a:pt x="0" y="32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B5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7" name="object 1177"/>
            <p:cNvSpPr/>
            <p:nvPr/>
          </p:nvSpPr>
          <p:spPr>
            <a:xfrm>
              <a:off x="6603669" y="7689659"/>
              <a:ext cx="262255" cy="409575"/>
            </a:xfrm>
            <a:custGeom>
              <a:avLst/>
              <a:gdLst/>
              <a:ahLst/>
              <a:cxnLst/>
              <a:rect l="l" t="t" r="r" b="b"/>
              <a:pathLst>
                <a:path w="262255" h="409575">
                  <a:moveTo>
                    <a:pt x="262153" y="409384"/>
                  </a:moveTo>
                  <a:lnTo>
                    <a:pt x="0" y="409384"/>
                  </a:lnTo>
                  <a:lnTo>
                    <a:pt x="0" y="0"/>
                  </a:lnTo>
                  <a:lnTo>
                    <a:pt x="262153" y="0"/>
                  </a:lnTo>
                  <a:lnTo>
                    <a:pt x="262153" y="409384"/>
                  </a:lnTo>
                  <a:close/>
                </a:path>
              </a:pathLst>
            </a:custGeom>
            <a:solidFill>
              <a:srgbClr val="D9B5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8" name="object 1178"/>
            <p:cNvSpPr/>
            <p:nvPr/>
          </p:nvSpPr>
          <p:spPr>
            <a:xfrm>
              <a:off x="6705968" y="77119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56"/>
                  </a:lnTo>
                  <a:lnTo>
                    <a:pt x="0" y="57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9" name="object 1179"/>
            <p:cNvSpPr/>
            <p:nvPr/>
          </p:nvSpPr>
          <p:spPr>
            <a:xfrm>
              <a:off x="6708864" y="7714831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0" name="object 1180"/>
            <p:cNvSpPr/>
            <p:nvPr/>
          </p:nvSpPr>
          <p:spPr>
            <a:xfrm>
              <a:off x="6736270" y="7714831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054"/>
                  </a:moveTo>
                  <a:lnTo>
                    <a:pt x="0" y="0"/>
                  </a:lnTo>
                  <a:lnTo>
                    <a:pt x="0" y="359054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1" name="object 1181"/>
            <p:cNvSpPr/>
            <p:nvPr/>
          </p:nvSpPr>
          <p:spPr>
            <a:xfrm>
              <a:off x="6782765" y="77119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56"/>
                  </a:lnTo>
                  <a:lnTo>
                    <a:pt x="0" y="57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2" name="object 1182"/>
            <p:cNvSpPr/>
            <p:nvPr/>
          </p:nvSpPr>
          <p:spPr>
            <a:xfrm>
              <a:off x="6785673" y="7714831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3" name="object 1183"/>
            <p:cNvSpPr/>
            <p:nvPr/>
          </p:nvSpPr>
          <p:spPr>
            <a:xfrm>
              <a:off x="6813067" y="7714831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054"/>
                  </a:moveTo>
                  <a:lnTo>
                    <a:pt x="0" y="0"/>
                  </a:lnTo>
                  <a:lnTo>
                    <a:pt x="0" y="359054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4" name="object 1184"/>
            <p:cNvSpPr/>
            <p:nvPr/>
          </p:nvSpPr>
          <p:spPr>
            <a:xfrm>
              <a:off x="6705968" y="778877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5" name="object 1185"/>
            <p:cNvSpPr/>
            <p:nvPr/>
          </p:nvSpPr>
          <p:spPr>
            <a:xfrm>
              <a:off x="6708864" y="7791640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6" name="object 1186"/>
            <p:cNvSpPr/>
            <p:nvPr/>
          </p:nvSpPr>
          <p:spPr>
            <a:xfrm>
              <a:off x="6782765" y="778877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7" name="object 1187"/>
            <p:cNvSpPr/>
            <p:nvPr/>
          </p:nvSpPr>
          <p:spPr>
            <a:xfrm>
              <a:off x="6785673" y="7791640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8" name="object 1188"/>
            <p:cNvSpPr/>
            <p:nvPr/>
          </p:nvSpPr>
          <p:spPr>
            <a:xfrm>
              <a:off x="6705968" y="786558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9" name="object 1189"/>
            <p:cNvSpPr/>
            <p:nvPr/>
          </p:nvSpPr>
          <p:spPr>
            <a:xfrm>
              <a:off x="6708864" y="7868437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0" name="object 1190"/>
            <p:cNvSpPr/>
            <p:nvPr/>
          </p:nvSpPr>
          <p:spPr>
            <a:xfrm>
              <a:off x="6782765" y="786558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1" name="object 1191"/>
            <p:cNvSpPr/>
            <p:nvPr/>
          </p:nvSpPr>
          <p:spPr>
            <a:xfrm>
              <a:off x="6785673" y="7868437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2" name="object 1192"/>
            <p:cNvSpPr/>
            <p:nvPr/>
          </p:nvSpPr>
          <p:spPr>
            <a:xfrm>
              <a:off x="6705968" y="7942376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3" name="object 1193"/>
            <p:cNvSpPr/>
            <p:nvPr/>
          </p:nvSpPr>
          <p:spPr>
            <a:xfrm>
              <a:off x="6708864" y="794523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4" name="object 1194"/>
            <p:cNvSpPr/>
            <p:nvPr/>
          </p:nvSpPr>
          <p:spPr>
            <a:xfrm>
              <a:off x="6782765" y="7942376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5" name="object 1195"/>
            <p:cNvSpPr/>
            <p:nvPr/>
          </p:nvSpPr>
          <p:spPr>
            <a:xfrm>
              <a:off x="6785673" y="794523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6" name="object 1196"/>
            <p:cNvSpPr/>
            <p:nvPr/>
          </p:nvSpPr>
          <p:spPr>
            <a:xfrm>
              <a:off x="6629158" y="77119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56"/>
                  </a:lnTo>
                  <a:lnTo>
                    <a:pt x="0" y="57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7" name="object 1197"/>
            <p:cNvSpPr/>
            <p:nvPr/>
          </p:nvSpPr>
          <p:spPr>
            <a:xfrm>
              <a:off x="6632067" y="7714831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8" name="object 1198"/>
            <p:cNvSpPr/>
            <p:nvPr/>
          </p:nvSpPr>
          <p:spPr>
            <a:xfrm>
              <a:off x="6659467" y="7714831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054"/>
                  </a:moveTo>
                  <a:lnTo>
                    <a:pt x="0" y="0"/>
                  </a:lnTo>
                  <a:lnTo>
                    <a:pt x="0" y="359054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9" name="object 1199"/>
            <p:cNvSpPr/>
            <p:nvPr/>
          </p:nvSpPr>
          <p:spPr>
            <a:xfrm>
              <a:off x="6629158" y="778877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0" name="object 1200"/>
            <p:cNvSpPr/>
            <p:nvPr/>
          </p:nvSpPr>
          <p:spPr>
            <a:xfrm>
              <a:off x="6632067" y="7791640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1" name="object 1201"/>
            <p:cNvSpPr/>
            <p:nvPr/>
          </p:nvSpPr>
          <p:spPr>
            <a:xfrm>
              <a:off x="6629158" y="786558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2" name="object 1202"/>
            <p:cNvSpPr/>
            <p:nvPr/>
          </p:nvSpPr>
          <p:spPr>
            <a:xfrm>
              <a:off x="6632067" y="7868437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3" name="object 1203"/>
            <p:cNvSpPr/>
            <p:nvPr/>
          </p:nvSpPr>
          <p:spPr>
            <a:xfrm>
              <a:off x="6629158" y="7942376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4" name="object 1204"/>
            <p:cNvSpPr/>
            <p:nvPr/>
          </p:nvSpPr>
          <p:spPr>
            <a:xfrm>
              <a:off x="6632067" y="794523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5" name="object 1205"/>
            <p:cNvSpPr/>
            <p:nvPr/>
          </p:nvSpPr>
          <p:spPr>
            <a:xfrm>
              <a:off x="6629158" y="80191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6" name="object 1206"/>
            <p:cNvSpPr/>
            <p:nvPr/>
          </p:nvSpPr>
          <p:spPr>
            <a:xfrm>
              <a:off x="6632067" y="802204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7" name="object 1207"/>
            <p:cNvSpPr/>
            <p:nvPr/>
          </p:nvSpPr>
          <p:spPr>
            <a:xfrm>
              <a:off x="6705968" y="80191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8" name="object 1208"/>
            <p:cNvSpPr/>
            <p:nvPr/>
          </p:nvSpPr>
          <p:spPr>
            <a:xfrm>
              <a:off x="6708864" y="802204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9" name="object 1209"/>
            <p:cNvSpPr/>
            <p:nvPr/>
          </p:nvSpPr>
          <p:spPr>
            <a:xfrm>
              <a:off x="6782765" y="80191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0" name="object 1210"/>
            <p:cNvSpPr/>
            <p:nvPr/>
          </p:nvSpPr>
          <p:spPr>
            <a:xfrm>
              <a:off x="6785673" y="802204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1" name="object 1211"/>
            <p:cNvSpPr/>
            <p:nvPr/>
          </p:nvSpPr>
          <p:spPr>
            <a:xfrm>
              <a:off x="6564293" y="7689659"/>
              <a:ext cx="0" cy="409575"/>
            </a:xfrm>
            <a:custGeom>
              <a:avLst/>
              <a:gdLst/>
              <a:ahLst/>
              <a:cxnLst/>
              <a:rect l="l" t="t" r="r" b="b"/>
              <a:pathLst>
                <a:path h="409575">
                  <a:moveTo>
                    <a:pt x="0" y="0"/>
                  </a:moveTo>
                  <a:lnTo>
                    <a:pt x="0" y="409384"/>
                  </a:lnTo>
                </a:path>
              </a:pathLst>
            </a:custGeom>
            <a:ln w="78727">
              <a:solidFill>
                <a:srgbClr val="FBD58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2" name="object 1212"/>
            <p:cNvSpPr/>
            <p:nvPr/>
          </p:nvSpPr>
          <p:spPr>
            <a:xfrm>
              <a:off x="6603663" y="7614246"/>
              <a:ext cx="262255" cy="75565"/>
            </a:xfrm>
            <a:custGeom>
              <a:avLst/>
              <a:gdLst/>
              <a:ahLst/>
              <a:cxnLst/>
              <a:rect l="l" t="t" r="r" b="b"/>
              <a:pathLst>
                <a:path w="262255" h="75564">
                  <a:moveTo>
                    <a:pt x="194957" y="0"/>
                  </a:moveTo>
                  <a:lnTo>
                    <a:pt x="19202" y="0"/>
                  </a:lnTo>
                  <a:lnTo>
                    <a:pt x="0" y="75412"/>
                  </a:lnTo>
                  <a:lnTo>
                    <a:pt x="262153" y="75412"/>
                  </a:lnTo>
                  <a:lnTo>
                    <a:pt x="194957" y="0"/>
                  </a:lnTo>
                  <a:close/>
                </a:path>
              </a:pathLst>
            </a:custGeom>
            <a:solidFill>
              <a:srgbClr val="9967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3" name="object 1213"/>
            <p:cNvSpPr/>
            <p:nvPr/>
          </p:nvSpPr>
          <p:spPr>
            <a:xfrm>
              <a:off x="6524939" y="7614246"/>
              <a:ext cx="98425" cy="75565"/>
            </a:xfrm>
            <a:custGeom>
              <a:avLst/>
              <a:gdLst/>
              <a:ahLst/>
              <a:cxnLst/>
              <a:rect l="l" t="t" r="r" b="b"/>
              <a:pathLst>
                <a:path w="98425" h="75564">
                  <a:moveTo>
                    <a:pt x="97929" y="0"/>
                  </a:moveTo>
                  <a:lnTo>
                    <a:pt x="0" y="75412"/>
                  </a:lnTo>
                  <a:lnTo>
                    <a:pt x="78727" y="75412"/>
                  </a:lnTo>
                  <a:lnTo>
                    <a:pt x="97929" y="0"/>
                  </a:lnTo>
                  <a:close/>
                </a:path>
              </a:pathLst>
            </a:custGeom>
            <a:solidFill>
              <a:srgbClr val="B575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4" name="object 1214"/>
            <p:cNvSpPr/>
            <p:nvPr/>
          </p:nvSpPr>
          <p:spPr>
            <a:xfrm>
              <a:off x="6547612" y="7724851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5" h="32385">
                  <a:moveTo>
                    <a:pt x="0" y="0"/>
                  </a:moveTo>
                  <a:lnTo>
                    <a:pt x="33362" y="0"/>
                  </a:lnTo>
                  <a:lnTo>
                    <a:pt x="33362" y="31813"/>
                  </a:lnTo>
                  <a:lnTo>
                    <a:pt x="0" y="31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5" name="object 1215"/>
            <p:cNvSpPr/>
            <p:nvPr/>
          </p:nvSpPr>
          <p:spPr>
            <a:xfrm>
              <a:off x="6549224" y="7726426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80" h="29210">
                  <a:moveTo>
                    <a:pt x="0" y="0"/>
                  </a:moveTo>
                  <a:lnTo>
                    <a:pt x="30149" y="0"/>
                  </a:lnTo>
                  <a:lnTo>
                    <a:pt x="30149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6" name="object 1216"/>
            <p:cNvSpPr/>
            <p:nvPr/>
          </p:nvSpPr>
          <p:spPr>
            <a:xfrm>
              <a:off x="6563410" y="7726426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0" y="0"/>
                  </a:moveTo>
                  <a:lnTo>
                    <a:pt x="1930" y="0"/>
                  </a:lnTo>
                  <a:lnTo>
                    <a:pt x="1930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7" name="object 1217"/>
            <p:cNvSpPr/>
            <p:nvPr/>
          </p:nvSpPr>
          <p:spPr>
            <a:xfrm>
              <a:off x="6547612" y="7801648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5" h="32385">
                  <a:moveTo>
                    <a:pt x="0" y="0"/>
                  </a:moveTo>
                  <a:lnTo>
                    <a:pt x="33362" y="0"/>
                  </a:lnTo>
                  <a:lnTo>
                    <a:pt x="33362" y="31813"/>
                  </a:lnTo>
                  <a:lnTo>
                    <a:pt x="0" y="31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8" name="object 1218"/>
            <p:cNvSpPr/>
            <p:nvPr/>
          </p:nvSpPr>
          <p:spPr>
            <a:xfrm>
              <a:off x="6549224" y="7803223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80" h="29210">
                  <a:moveTo>
                    <a:pt x="0" y="0"/>
                  </a:moveTo>
                  <a:lnTo>
                    <a:pt x="30149" y="0"/>
                  </a:lnTo>
                  <a:lnTo>
                    <a:pt x="30149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9" name="object 1219"/>
            <p:cNvSpPr/>
            <p:nvPr/>
          </p:nvSpPr>
          <p:spPr>
            <a:xfrm>
              <a:off x="6563410" y="7803223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0" y="0"/>
                  </a:moveTo>
                  <a:lnTo>
                    <a:pt x="1930" y="0"/>
                  </a:lnTo>
                  <a:lnTo>
                    <a:pt x="1930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0" name="object 1220"/>
            <p:cNvSpPr/>
            <p:nvPr/>
          </p:nvSpPr>
          <p:spPr>
            <a:xfrm>
              <a:off x="6547612" y="7878445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5" h="32385">
                  <a:moveTo>
                    <a:pt x="0" y="0"/>
                  </a:moveTo>
                  <a:lnTo>
                    <a:pt x="33362" y="0"/>
                  </a:lnTo>
                  <a:lnTo>
                    <a:pt x="33362" y="31813"/>
                  </a:lnTo>
                  <a:lnTo>
                    <a:pt x="0" y="31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1" name="object 1221"/>
            <p:cNvSpPr/>
            <p:nvPr/>
          </p:nvSpPr>
          <p:spPr>
            <a:xfrm>
              <a:off x="6549224" y="7880032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80" h="29210">
                  <a:moveTo>
                    <a:pt x="0" y="0"/>
                  </a:moveTo>
                  <a:lnTo>
                    <a:pt x="30149" y="0"/>
                  </a:lnTo>
                  <a:lnTo>
                    <a:pt x="30149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2" name="object 1222"/>
            <p:cNvSpPr/>
            <p:nvPr/>
          </p:nvSpPr>
          <p:spPr>
            <a:xfrm>
              <a:off x="6563410" y="7880032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0" y="0"/>
                  </a:moveTo>
                  <a:lnTo>
                    <a:pt x="1930" y="0"/>
                  </a:lnTo>
                  <a:lnTo>
                    <a:pt x="1930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3" name="object 1223"/>
            <p:cNvSpPr/>
            <p:nvPr/>
          </p:nvSpPr>
          <p:spPr>
            <a:xfrm>
              <a:off x="6547612" y="7955254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5" h="32385">
                  <a:moveTo>
                    <a:pt x="0" y="0"/>
                  </a:moveTo>
                  <a:lnTo>
                    <a:pt x="33362" y="0"/>
                  </a:lnTo>
                  <a:lnTo>
                    <a:pt x="33362" y="31813"/>
                  </a:lnTo>
                  <a:lnTo>
                    <a:pt x="0" y="31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4" name="object 1224"/>
            <p:cNvSpPr/>
            <p:nvPr/>
          </p:nvSpPr>
          <p:spPr>
            <a:xfrm>
              <a:off x="6549224" y="7956842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80" h="29210">
                  <a:moveTo>
                    <a:pt x="0" y="0"/>
                  </a:moveTo>
                  <a:lnTo>
                    <a:pt x="30149" y="0"/>
                  </a:lnTo>
                  <a:lnTo>
                    <a:pt x="30149" y="28651"/>
                  </a:lnTo>
                  <a:lnTo>
                    <a:pt x="0" y="28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5" name="object 1225"/>
            <p:cNvSpPr/>
            <p:nvPr/>
          </p:nvSpPr>
          <p:spPr>
            <a:xfrm>
              <a:off x="6563410" y="7956842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0" y="0"/>
                  </a:moveTo>
                  <a:lnTo>
                    <a:pt x="1930" y="0"/>
                  </a:lnTo>
                  <a:lnTo>
                    <a:pt x="1930" y="28651"/>
                  </a:lnTo>
                  <a:lnTo>
                    <a:pt x="0" y="28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6" name="object 1226"/>
            <p:cNvSpPr/>
            <p:nvPr/>
          </p:nvSpPr>
          <p:spPr>
            <a:xfrm>
              <a:off x="6547612" y="8032051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5" h="32385">
                  <a:moveTo>
                    <a:pt x="0" y="0"/>
                  </a:moveTo>
                  <a:lnTo>
                    <a:pt x="33362" y="0"/>
                  </a:lnTo>
                  <a:lnTo>
                    <a:pt x="33362" y="31813"/>
                  </a:lnTo>
                  <a:lnTo>
                    <a:pt x="0" y="31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7" name="object 1227"/>
            <p:cNvSpPr/>
            <p:nvPr/>
          </p:nvSpPr>
          <p:spPr>
            <a:xfrm>
              <a:off x="6549224" y="8033626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80" h="29210">
                  <a:moveTo>
                    <a:pt x="0" y="0"/>
                  </a:moveTo>
                  <a:lnTo>
                    <a:pt x="30149" y="0"/>
                  </a:lnTo>
                  <a:lnTo>
                    <a:pt x="30149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8" name="object 1228"/>
            <p:cNvSpPr/>
            <p:nvPr/>
          </p:nvSpPr>
          <p:spPr>
            <a:xfrm>
              <a:off x="6563410" y="8033626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0" y="0"/>
                  </a:moveTo>
                  <a:lnTo>
                    <a:pt x="1930" y="0"/>
                  </a:lnTo>
                  <a:lnTo>
                    <a:pt x="1930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9" name="object 1229"/>
            <p:cNvSpPr/>
            <p:nvPr/>
          </p:nvSpPr>
          <p:spPr>
            <a:xfrm>
              <a:off x="7039000" y="7629169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0" name="object 1230"/>
            <p:cNvSpPr/>
            <p:nvPr/>
          </p:nvSpPr>
          <p:spPr>
            <a:xfrm>
              <a:off x="7101459" y="7629169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76" y="0"/>
                  </a:lnTo>
                  <a:lnTo>
                    <a:pt x="52476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1" name="object 1231"/>
            <p:cNvSpPr/>
            <p:nvPr/>
          </p:nvSpPr>
          <p:spPr>
            <a:xfrm>
              <a:off x="7163930" y="7629169"/>
              <a:ext cx="52705" cy="60325"/>
            </a:xfrm>
            <a:custGeom>
              <a:avLst/>
              <a:gdLst/>
              <a:ahLst/>
              <a:cxnLst/>
              <a:rect l="l" t="t" r="r" b="b"/>
              <a:pathLst>
                <a:path w="52705" h="60325">
                  <a:moveTo>
                    <a:pt x="0" y="0"/>
                  </a:moveTo>
                  <a:lnTo>
                    <a:pt x="52463" y="0"/>
                  </a:lnTo>
                  <a:lnTo>
                    <a:pt x="52463" y="60058"/>
                  </a:lnTo>
                  <a:lnTo>
                    <a:pt x="0" y="60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2" name="object 1232"/>
            <p:cNvSpPr/>
            <p:nvPr/>
          </p:nvSpPr>
          <p:spPr>
            <a:xfrm>
              <a:off x="7112724" y="7689659"/>
              <a:ext cx="419100" cy="409575"/>
            </a:xfrm>
            <a:custGeom>
              <a:avLst/>
              <a:gdLst/>
              <a:ahLst/>
              <a:cxnLst/>
              <a:rect l="l" t="t" r="r" b="b"/>
              <a:pathLst>
                <a:path w="419100" h="409575">
                  <a:moveTo>
                    <a:pt x="418566" y="409384"/>
                  </a:moveTo>
                  <a:lnTo>
                    <a:pt x="0" y="409384"/>
                  </a:lnTo>
                  <a:lnTo>
                    <a:pt x="0" y="0"/>
                  </a:lnTo>
                  <a:lnTo>
                    <a:pt x="418566" y="0"/>
                  </a:lnTo>
                  <a:lnTo>
                    <a:pt x="418566" y="409384"/>
                  </a:lnTo>
                  <a:close/>
                </a:path>
              </a:pathLst>
            </a:custGeom>
            <a:solidFill>
              <a:srgbClr val="FCB0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3" name="object 1233"/>
            <p:cNvSpPr/>
            <p:nvPr/>
          </p:nvSpPr>
          <p:spPr>
            <a:xfrm>
              <a:off x="7215022" y="77119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56"/>
                  </a:lnTo>
                  <a:lnTo>
                    <a:pt x="0" y="57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4" name="object 1234"/>
            <p:cNvSpPr/>
            <p:nvPr/>
          </p:nvSpPr>
          <p:spPr>
            <a:xfrm>
              <a:off x="7217930" y="7714831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5" name="object 1235"/>
            <p:cNvSpPr/>
            <p:nvPr/>
          </p:nvSpPr>
          <p:spPr>
            <a:xfrm>
              <a:off x="7245331" y="7714831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054"/>
                  </a:moveTo>
                  <a:lnTo>
                    <a:pt x="0" y="0"/>
                  </a:lnTo>
                  <a:lnTo>
                    <a:pt x="0" y="359054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6" name="object 1236"/>
            <p:cNvSpPr/>
            <p:nvPr/>
          </p:nvSpPr>
          <p:spPr>
            <a:xfrm>
              <a:off x="7291832" y="77119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56"/>
                  </a:lnTo>
                  <a:lnTo>
                    <a:pt x="0" y="57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7" name="object 1237"/>
            <p:cNvSpPr/>
            <p:nvPr/>
          </p:nvSpPr>
          <p:spPr>
            <a:xfrm>
              <a:off x="7294727" y="7714831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8" name="object 1238"/>
            <p:cNvSpPr/>
            <p:nvPr/>
          </p:nvSpPr>
          <p:spPr>
            <a:xfrm>
              <a:off x="7322134" y="7714831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054"/>
                  </a:moveTo>
                  <a:lnTo>
                    <a:pt x="0" y="0"/>
                  </a:lnTo>
                  <a:lnTo>
                    <a:pt x="0" y="359054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9" name="object 1239"/>
            <p:cNvSpPr/>
            <p:nvPr/>
          </p:nvSpPr>
          <p:spPr>
            <a:xfrm>
              <a:off x="7368629" y="77119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56"/>
                  </a:lnTo>
                  <a:lnTo>
                    <a:pt x="0" y="57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0" name="object 1240"/>
            <p:cNvSpPr/>
            <p:nvPr/>
          </p:nvSpPr>
          <p:spPr>
            <a:xfrm>
              <a:off x="7371537" y="7714831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1" name="object 1241"/>
            <p:cNvSpPr/>
            <p:nvPr/>
          </p:nvSpPr>
          <p:spPr>
            <a:xfrm>
              <a:off x="7398931" y="7714831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054"/>
                  </a:moveTo>
                  <a:lnTo>
                    <a:pt x="0" y="0"/>
                  </a:lnTo>
                  <a:lnTo>
                    <a:pt x="0" y="359054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2" name="object 1242"/>
            <p:cNvSpPr/>
            <p:nvPr/>
          </p:nvSpPr>
          <p:spPr>
            <a:xfrm>
              <a:off x="7445425" y="77119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56"/>
                  </a:lnTo>
                  <a:lnTo>
                    <a:pt x="0" y="57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3" name="object 1243"/>
            <p:cNvSpPr/>
            <p:nvPr/>
          </p:nvSpPr>
          <p:spPr>
            <a:xfrm>
              <a:off x="7448334" y="7714831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4" name="object 1244"/>
            <p:cNvSpPr/>
            <p:nvPr/>
          </p:nvSpPr>
          <p:spPr>
            <a:xfrm>
              <a:off x="7475734" y="7714831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054"/>
                  </a:moveTo>
                  <a:lnTo>
                    <a:pt x="0" y="0"/>
                  </a:lnTo>
                  <a:lnTo>
                    <a:pt x="0" y="359054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5" name="object 1245"/>
            <p:cNvSpPr/>
            <p:nvPr/>
          </p:nvSpPr>
          <p:spPr>
            <a:xfrm>
              <a:off x="7215022" y="778877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6" name="object 1246"/>
            <p:cNvSpPr/>
            <p:nvPr/>
          </p:nvSpPr>
          <p:spPr>
            <a:xfrm>
              <a:off x="7217930" y="7791640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7" name="object 1247"/>
            <p:cNvSpPr/>
            <p:nvPr/>
          </p:nvSpPr>
          <p:spPr>
            <a:xfrm>
              <a:off x="7291832" y="778877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8" name="object 1248"/>
            <p:cNvSpPr/>
            <p:nvPr/>
          </p:nvSpPr>
          <p:spPr>
            <a:xfrm>
              <a:off x="7294727" y="7791640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9" name="object 1249"/>
            <p:cNvSpPr/>
            <p:nvPr/>
          </p:nvSpPr>
          <p:spPr>
            <a:xfrm>
              <a:off x="7368629" y="778877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0" name="object 1250"/>
            <p:cNvSpPr/>
            <p:nvPr/>
          </p:nvSpPr>
          <p:spPr>
            <a:xfrm>
              <a:off x="7371537" y="7791640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1" name="object 1251"/>
            <p:cNvSpPr/>
            <p:nvPr/>
          </p:nvSpPr>
          <p:spPr>
            <a:xfrm>
              <a:off x="7445425" y="778877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2" name="object 1252"/>
            <p:cNvSpPr/>
            <p:nvPr/>
          </p:nvSpPr>
          <p:spPr>
            <a:xfrm>
              <a:off x="7448334" y="7791640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3" name="object 1253"/>
            <p:cNvSpPr/>
            <p:nvPr/>
          </p:nvSpPr>
          <p:spPr>
            <a:xfrm>
              <a:off x="7215022" y="786558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4" name="object 1254"/>
            <p:cNvSpPr/>
            <p:nvPr/>
          </p:nvSpPr>
          <p:spPr>
            <a:xfrm>
              <a:off x="7217930" y="7868437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5" name="object 1255"/>
            <p:cNvSpPr/>
            <p:nvPr/>
          </p:nvSpPr>
          <p:spPr>
            <a:xfrm>
              <a:off x="7291832" y="786558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6" name="object 1256"/>
            <p:cNvSpPr/>
            <p:nvPr/>
          </p:nvSpPr>
          <p:spPr>
            <a:xfrm>
              <a:off x="7294727" y="7868437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7" name="object 1257"/>
            <p:cNvSpPr/>
            <p:nvPr/>
          </p:nvSpPr>
          <p:spPr>
            <a:xfrm>
              <a:off x="7368629" y="786558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8" name="object 1258"/>
            <p:cNvSpPr/>
            <p:nvPr/>
          </p:nvSpPr>
          <p:spPr>
            <a:xfrm>
              <a:off x="7371537" y="7868437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9" name="object 1259"/>
            <p:cNvSpPr/>
            <p:nvPr/>
          </p:nvSpPr>
          <p:spPr>
            <a:xfrm>
              <a:off x="7445425" y="786558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0" name="object 1260"/>
            <p:cNvSpPr/>
            <p:nvPr/>
          </p:nvSpPr>
          <p:spPr>
            <a:xfrm>
              <a:off x="7448334" y="7868437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1" name="object 1261"/>
            <p:cNvSpPr/>
            <p:nvPr/>
          </p:nvSpPr>
          <p:spPr>
            <a:xfrm>
              <a:off x="7215022" y="7942376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2" name="object 1262"/>
            <p:cNvSpPr/>
            <p:nvPr/>
          </p:nvSpPr>
          <p:spPr>
            <a:xfrm>
              <a:off x="7217930" y="794523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3" name="object 1263"/>
            <p:cNvSpPr/>
            <p:nvPr/>
          </p:nvSpPr>
          <p:spPr>
            <a:xfrm>
              <a:off x="7291832" y="7942376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4" name="object 1264"/>
            <p:cNvSpPr/>
            <p:nvPr/>
          </p:nvSpPr>
          <p:spPr>
            <a:xfrm>
              <a:off x="7294727" y="794523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5" name="object 1265"/>
            <p:cNvSpPr/>
            <p:nvPr/>
          </p:nvSpPr>
          <p:spPr>
            <a:xfrm>
              <a:off x="7368629" y="7942376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6" name="object 1266"/>
            <p:cNvSpPr/>
            <p:nvPr/>
          </p:nvSpPr>
          <p:spPr>
            <a:xfrm>
              <a:off x="7371537" y="794523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7" name="object 1267"/>
            <p:cNvSpPr/>
            <p:nvPr/>
          </p:nvSpPr>
          <p:spPr>
            <a:xfrm>
              <a:off x="7445425" y="7942376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8" name="object 1268"/>
            <p:cNvSpPr/>
            <p:nvPr/>
          </p:nvSpPr>
          <p:spPr>
            <a:xfrm>
              <a:off x="7448334" y="794523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9" name="object 1269"/>
            <p:cNvSpPr/>
            <p:nvPr/>
          </p:nvSpPr>
          <p:spPr>
            <a:xfrm>
              <a:off x="7138225" y="77119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56"/>
                  </a:lnTo>
                  <a:lnTo>
                    <a:pt x="0" y="57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0" name="object 1270"/>
            <p:cNvSpPr/>
            <p:nvPr/>
          </p:nvSpPr>
          <p:spPr>
            <a:xfrm>
              <a:off x="7141133" y="7714831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1" name="object 1271"/>
            <p:cNvSpPr/>
            <p:nvPr/>
          </p:nvSpPr>
          <p:spPr>
            <a:xfrm>
              <a:off x="7168534" y="7714831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054"/>
                  </a:moveTo>
                  <a:lnTo>
                    <a:pt x="0" y="0"/>
                  </a:lnTo>
                  <a:lnTo>
                    <a:pt x="0" y="359054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2" name="object 1272"/>
            <p:cNvSpPr/>
            <p:nvPr/>
          </p:nvSpPr>
          <p:spPr>
            <a:xfrm>
              <a:off x="7138225" y="778877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3" name="object 1273"/>
            <p:cNvSpPr/>
            <p:nvPr/>
          </p:nvSpPr>
          <p:spPr>
            <a:xfrm>
              <a:off x="7141133" y="7791640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4" name="object 1274"/>
            <p:cNvSpPr/>
            <p:nvPr/>
          </p:nvSpPr>
          <p:spPr>
            <a:xfrm>
              <a:off x="7138225" y="7865580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5" name="object 1275"/>
            <p:cNvSpPr/>
            <p:nvPr/>
          </p:nvSpPr>
          <p:spPr>
            <a:xfrm>
              <a:off x="7141133" y="7868437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6" name="object 1276"/>
            <p:cNvSpPr/>
            <p:nvPr/>
          </p:nvSpPr>
          <p:spPr>
            <a:xfrm>
              <a:off x="7138225" y="7942376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7" name="object 1277"/>
            <p:cNvSpPr/>
            <p:nvPr/>
          </p:nvSpPr>
          <p:spPr>
            <a:xfrm>
              <a:off x="7141133" y="794523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8" name="object 1278"/>
            <p:cNvSpPr/>
            <p:nvPr/>
          </p:nvSpPr>
          <p:spPr>
            <a:xfrm>
              <a:off x="7138225" y="80191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9" name="object 1279"/>
            <p:cNvSpPr/>
            <p:nvPr/>
          </p:nvSpPr>
          <p:spPr>
            <a:xfrm>
              <a:off x="7141133" y="802204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0" name="object 1280"/>
            <p:cNvSpPr/>
            <p:nvPr/>
          </p:nvSpPr>
          <p:spPr>
            <a:xfrm>
              <a:off x="7215022" y="80191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1" name="object 1281"/>
            <p:cNvSpPr/>
            <p:nvPr/>
          </p:nvSpPr>
          <p:spPr>
            <a:xfrm>
              <a:off x="7217930" y="802204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2" name="object 1282"/>
            <p:cNvSpPr/>
            <p:nvPr/>
          </p:nvSpPr>
          <p:spPr>
            <a:xfrm>
              <a:off x="7291832" y="80191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3" name="object 1283"/>
            <p:cNvSpPr/>
            <p:nvPr/>
          </p:nvSpPr>
          <p:spPr>
            <a:xfrm>
              <a:off x="7294727" y="802204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4" name="object 1284"/>
            <p:cNvSpPr/>
            <p:nvPr/>
          </p:nvSpPr>
          <p:spPr>
            <a:xfrm>
              <a:off x="7368629" y="80191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5" name="object 1285"/>
            <p:cNvSpPr/>
            <p:nvPr/>
          </p:nvSpPr>
          <p:spPr>
            <a:xfrm>
              <a:off x="7371537" y="802204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6" name="object 1286"/>
            <p:cNvSpPr/>
            <p:nvPr/>
          </p:nvSpPr>
          <p:spPr>
            <a:xfrm>
              <a:off x="7445425" y="8019173"/>
              <a:ext cx="60960" cy="57785"/>
            </a:xfrm>
            <a:custGeom>
              <a:avLst/>
              <a:gdLst/>
              <a:ahLst/>
              <a:cxnLst/>
              <a:rect l="l" t="t" r="r" b="b"/>
              <a:pathLst>
                <a:path w="60960" h="57785">
                  <a:moveTo>
                    <a:pt x="0" y="0"/>
                  </a:moveTo>
                  <a:lnTo>
                    <a:pt x="60363" y="0"/>
                  </a:lnTo>
                  <a:lnTo>
                    <a:pt x="60363" y="57569"/>
                  </a:lnTo>
                  <a:lnTo>
                    <a:pt x="0" y="5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5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7" name="object 1287"/>
            <p:cNvSpPr/>
            <p:nvPr/>
          </p:nvSpPr>
          <p:spPr>
            <a:xfrm>
              <a:off x="7448334" y="8022044"/>
              <a:ext cx="54610" cy="52069"/>
            </a:xfrm>
            <a:custGeom>
              <a:avLst/>
              <a:gdLst/>
              <a:ahLst/>
              <a:cxnLst/>
              <a:rect l="l" t="t" r="r" b="b"/>
              <a:pathLst>
                <a:path w="54610" h="52070">
                  <a:moveTo>
                    <a:pt x="0" y="0"/>
                  </a:moveTo>
                  <a:lnTo>
                    <a:pt x="54559" y="0"/>
                  </a:lnTo>
                  <a:lnTo>
                    <a:pt x="54559" y="51841"/>
                  </a:lnTo>
                  <a:lnTo>
                    <a:pt x="0" y="51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8" name="object 1288"/>
            <p:cNvSpPr/>
            <p:nvPr/>
          </p:nvSpPr>
          <p:spPr>
            <a:xfrm>
              <a:off x="7073360" y="7689659"/>
              <a:ext cx="0" cy="409575"/>
            </a:xfrm>
            <a:custGeom>
              <a:avLst/>
              <a:gdLst/>
              <a:ahLst/>
              <a:cxnLst/>
              <a:rect l="l" t="t" r="r" b="b"/>
              <a:pathLst>
                <a:path h="409575">
                  <a:moveTo>
                    <a:pt x="0" y="0"/>
                  </a:moveTo>
                  <a:lnTo>
                    <a:pt x="0" y="409384"/>
                  </a:lnTo>
                </a:path>
              </a:pathLst>
            </a:custGeom>
            <a:ln w="78727">
              <a:solidFill>
                <a:srgbClr val="FFC7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9" name="object 1289"/>
            <p:cNvSpPr/>
            <p:nvPr/>
          </p:nvSpPr>
          <p:spPr>
            <a:xfrm>
              <a:off x="7112725" y="7614246"/>
              <a:ext cx="419100" cy="75565"/>
            </a:xfrm>
            <a:custGeom>
              <a:avLst/>
              <a:gdLst/>
              <a:ahLst/>
              <a:cxnLst/>
              <a:rect l="l" t="t" r="r" b="b"/>
              <a:pathLst>
                <a:path w="419100" h="75564">
                  <a:moveTo>
                    <a:pt x="351370" y="0"/>
                  </a:moveTo>
                  <a:lnTo>
                    <a:pt x="19202" y="0"/>
                  </a:lnTo>
                  <a:lnTo>
                    <a:pt x="0" y="75412"/>
                  </a:lnTo>
                  <a:lnTo>
                    <a:pt x="418566" y="75412"/>
                  </a:lnTo>
                  <a:lnTo>
                    <a:pt x="351370" y="0"/>
                  </a:lnTo>
                  <a:close/>
                </a:path>
              </a:pathLst>
            </a:custGeom>
            <a:solidFill>
              <a:srgbClr val="9967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0" name="object 1290"/>
            <p:cNvSpPr/>
            <p:nvPr/>
          </p:nvSpPr>
          <p:spPr>
            <a:xfrm>
              <a:off x="7034003" y="7614246"/>
              <a:ext cx="98425" cy="75565"/>
            </a:xfrm>
            <a:custGeom>
              <a:avLst/>
              <a:gdLst/>
              <a:ahLst/>
              <a:cxnLst/>
              <a:rect l="l" t="t" r="r" b="b"/>
              <a:pathLst>
                <a:path w="98425" h="75564">
                  <a:moveTo>
                    <a:pt x="97929" y="0"/>
                  </a:moveTo>
                  <a:lnTo>
                    <a:pt x="0" y="75412"/>
                  </a:lnTo>
                  <a:lnTo>
                    <a:pt x="78727" y="75412"/>
                  </a:lnTo>
                  <a:lnTo>
                    <a:pt x="97929" y="0"/>
                  </a:lnTo>
                  <a:close/>
                </a:path>
              </a:pathLst>
            </a:custGeom>
            <a:solidFill>
              <a:srgbClr val="B575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1" name="object 1291"/>
            <p:cNvSpPr/>
            <p:nvPr/>
          </p:nvSpPr>
          <p:spPr>
            <a:xfrm>
              <a:off x="7056678" y="7724851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5" h="32385">
                  <a:moveTo>
                    <a:pt x="0" y="0"/>
                  </a:moveTo>
                  <a:lnTo>
                    <a:pt x="33362" y="0"/>
                  </a:lnTo>
                  <a:lnTo>
                    <a:pt x="33362" y="31813"/>
                  </a:lnTo>
                  <a:lnTo>
                    <a:pt x="0" y="31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2" name="object 1292"/>
            <p:cNvSpPr/>
            <p:nvPr/>
          </p:nvSpPr>
          <p:spPr>
            <a:xfrm>
              <a:off x="7058291" y="7726426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80" h="29210">
                  <a:moveTo>
                    <a:pt x="0" y="0"/>
                  </a:moveTo>
                  <a:lnTo>
                    <a:pt x="30162" y="0"/>
                  </a:lnTo>
                  <a:lnTo>
                    <a:pt x="30162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3" name="object 1293"/>
            <p:cNvSpPr/>
            <p:nvPr/>
          </p:nvSpPr>
          <p:spPr>
            <a:xfrm>
              <a:off x="7072464" y="7726426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0" y="0"/>
                  </a:moveTo>
                  <a:lnTo>
                    <a:pt x="1930" y="0"/>
                  </a:lnTo>
                  <a:lnTo>
                    <a:pt x="1930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4" name="object 1294"/>
            <p:cNvSpPr/>
            <p:nvPr/>
          </p:nvSpPr>
          <p:spPr>
            <a:xfrm>
              <a:off x="7056678" y="7801648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5" h="32385">
                  <a:moveTo>
                    <a:pt x="0" y="0"/>
                  </a:moveTo>
                  <a:lnTo>
                    <a:pt x="33362" y="0"/>
                  </a:lnTo>
                  <a:lnTo>
                    <a:pt x="33362" y="31813"/>
                  </a:lnTo>
                  <a:lnTo>
                    <a:pt x="0" y="31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5" name="object 1295"/>
            <p:cNvSpPr/>
            <p:nvPr/>
          </p:nvSpPr>
          <p:spPr>
            <a:xfrm>
              <a:off x="7058291" y="7803223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80" h="29210">
                  <a:moveTo>
                    <a:pt x="0" y="0"/>
                  </a:moveTo>
                  <a:lnTo>
                    <a:pt x="30162" y="0"/>
                  </a:lnTo>
                  <a:lnTo>
                    <a:pt x="30162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6" name="object 1296"/>
            <p:cNvSpPr/>
            <p:nvPr/>
          </p:nvSpPr>
          <p:spPr>
            <a:xfrm>
              <a:off x="7072464" y="7803223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0" y="0"/>
                  </a:moveTo>
                  <a:lnTo>
                    <a:pt x="1930" y="0"/>
                  </a:lnTo>
                  <a:lnTo>
                    <a:pt x="1930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7" name="object 1297"/>
            <p:cNvSpPr/>
            <p:nvPr/>
          </p:nvSpPr>
          <p:spPr>
            <a:xfrm>
              <a:off x="7056678" y="7878445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5" h="32385">
                  <a:moveTo>
                    <a:pt x="0" y="0"/>
                  </a:moveTo>
                  <a:lnTo>
                    <a:pt x="33362" y="0"/>
                  </a:lnTo>
                  <a:lnTo>
                    <a:pt x="33362" y="31813"/>
                  </a:lnTo>
                  <a:lnTo>
                    <a:pt x="0" y="31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8" name="object 1298"/>
            <p:cNvSpPr/>
            <p:nvPr/>
          </p:nvSpPr>
          <p:spPr>
            <a:xfrm>
              <a:off x="7058291" y="7880032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80" h="29210">
                  <a:moveTo>
                    <a:pt x="0" y="0"/>
                  </a:moveTo>
                  <a:lnTo>
                    <a:pt x="30162" y="0"/>
                  </a:lnTo>
                  <a:lnTo>
                    <a:pt x="30162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9" name="object 1299"/>
            <p:cNvSpPr/>
            <p:nvPr/>
          </p:nvSpPr>
          <p:spPr>
            <a:xfrm>
              <a:off x="7072464" y="7880032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0" y="0"/>
                  </a:moveTo>
                  <a:lnTo>
                    <a:pt x="1930" y="0"/>
                  </a:lnTo>
                  <a:lnTo>
                    <a:pt x="1930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0" name="object 1300"/>
            <p:cNvSpPr/>
            <p:nvPr/>
          </p:nvSpPr>
          <p:spPr>
            <a:xfrm>
              <a:off x="7056678" y="7955254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5" h="32385">
                  <a:moveTo>
                    <a:pt x="0" y="0"/>
                  </a:moveTo>
                  <a:lnTo>
                    <a:pt x="33362" y="0"/>
                  </a:lnTo>
                  <a:lnTo>
                    <a:pt x="33362" y="31813"/>
                  </a:lnTo>
                  <a:lnTo>
                    <a:pt x="0" y="31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1" name="object 1301"/>
            <p:cNvSpPr/>
            <p:nvPr/>
          </p:nvSpPr>
          <p:spPr>
            <a:xfrm>
              <a:off x="7058291" y="7956842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80" h="29210">
                  <a:moveTo>
                    <a:pt x="0" y="0"/>
                  </a:moveTo>
                  <a:lnTo>
                    <a:pt x="30162" y="0"/>
                  </a:lnTo>
                  <a:lnTo>
                    <a:pt x="30162" y="28651"/>
                  </a:lnTo>
                  <a:lnTo>
                    <a:pt x="0" y="28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2" name="object 1302"/>
            <p:cNvSpPr/>
            <p:nvPr/>
          </p:nvSpPr>
          <p:spPr>
            <a:xfrm>
              <a:off x="7072464" y="7956842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0" y="0"/>
                  </a:moveTo>
                  <a:lnTo>
                    <a:pt x="1930" y="0"/>
                  </a:lnTo>
                  <a:lnTo>
                    <a:pt x="1930" y="28651"/>
                  </a:lnTo>
                  <a:lnTo>
                    <a:pt x="0" y="28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3" name="object 1303"/>
            <p:cNvSpPr/>
            <p:nvPr/>
          </p:nvSpPr>
          <p:spPr>
            <a:xfrm>
              <a:off x="7056678" y="8032051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5" h="32385">
                  <a:moveTo>
                    <a:pt x="0" y="0"/>
                  </a:moveTo>
                  <a:lnTo>
                    <a:pt x="33362" y="0"/>
                  </a:lnTo>
                  <a:lnTo>
                    <a:pt x="33362" y="31813"/>
                  </a:lnTo>
                  <a:lnTo>
                    <a:pt x="0" y="31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4" name="object 1304"/>
            <p:cNvSpPr/>
            <p:nvPr/>
          </p:nvSpPr>
          <p:spPr>
            <a:xfrm>
              <a:off x="7058291" y="8033626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80" h="29210">
                  <a:moveTo>
                    <a:pt x="0" y="0"/>
                  </a:moveTo>
                  <a:lnTo>
                    <a:pt x="30162" y="0"/>
                  </a:lnTo>
                  <a:lnTo>
                    <a:pt x="30162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1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5" name="object 1305"/>
            <p:cNvSpPr/>
            <p:nvPr/>
          </p:nvSpPr>
          <p:spPr>
            <a:xfrm>
              <a:off x="7072464" y="8033626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0" y="0"/>
                  </a:moveTo>
                  <a:lnTo>
                    <a:pt x="1930" y="0"/>
                  </a:lnTo>
                  <a:lnTo>
                    <a:pt x="1930" y="28663"/>
                  </a:lnTo>
                  <a:lnTo>
                    <a:pt x="0" y="28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2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6" name="object 1306"/>
            <p:cNvSpPr/>
            <p:nvPr/>
          </p:nvSpPr>
          <p:spPr>
            <a:xfrm>
              <a:off x="6190604" y="7927918"/>
              <a:ext cx="234066" cy="1711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7" name="object 1307"/>
            <p:cNvSpPr/>
            <p:nvPr/>
          </p:nvSpPr>
          <p:spPr>
            <a:xfrm>
              <a:off x="6753386" y="7897535"/>
              <a:ext cx="275616" cy="20152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8" name="object 1308"/>
            <p:cNvSpPr/>
            <p:nvPr/>
          </p:nvSpPr>
          <p:spPr>
            <a:xfrm>
              <a:off x="7201472" y="7897543"/>
              <a:ext cx="362489" cy="20152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9" name="object 1309"/>
            <p:cNvSpPr/>
            <p:nvPr/>
          </p:nvSpPr>
          <p:spPr>
            <a:xfrm>
              <a:off x="7605712" y="7912401"/>
              <a:ext cx="156400" cy="1866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0" name="object 1310"/>
            <p:cNvSpPr/>
            <p:nvPr/>
          </p:nvSpPr>
          <p:spPr>
            <a:xfrm>
              <a:off x="7794583" y="7854353"/>
              <a:ext cx="334683" cy="24470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1" name="object 1311"/>
            <p:cNvSpPr/>
            <p:nvPr/>
          </p:nvSpPr>
          <p:spPr>
            <a:xfrm>
              <a:off x="8256560" y="7927918"/>
              <a:ext cx="234078" cy="1711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2" name="object 1312"/>
            <p:cNvSpPr/>
            <p:nvPr/>
          </p:nvSpPr>
          <p:spPr>
            <a:xfrm>
              <a:off x="5890403" y="7912393"/>
              <a:ext cx="156413" cy="1866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3" name="object 1313"/>
            <p:cNvSpPr/>
            <p:nvPr/>
          </p:nvSpPr>
          <p:spPr>
            <a:xfrm>
              <a:off x="8578490" y="7912393"/>
              <a:ext cx="156413" cy="18666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4" name="object 1314"/>
            <p:cNvSpPr/>
            <p:nvPr/>
          </p:nvSpPr>
          <p:spPr>
            <a:xfrm>
              <a:off x="5843682" y="8099049"/>
              <a:ext cx="2938145" cy="159385"/>
            </a:xfrm>
            <a:custGeom>
              <a:avLst/>
              <a:gdLst/>
              <a:ahLst/>
              <a:cxnLst/>
              <a:rect l="l" t="t" r="r" b="b"/>
              <a:pathLst>
                <a:path w="2938145" h="159384">
                  <a:moveTo>
                    <a:pt x="2858401" y="0"/>
                  </a:moveTo>
                  <a:lnTo>
                    <a:pt x="79540" y="0"/>
                  </a:lnTo>
                  <a:lnTo>
                    <a:pt x="48654" y="6275"/>
                  </a:lnTo>
                  <a:lnTo>
                    <a:pt x="23363" y="23363"/>
                  </a:lnTo>
                  <a:lnTo>
                    <a:pt x="6275" y="48654"/>
                  </a:lnTo>
                  <a:lnTo>
                    <a:pt x="0" y="79540"/>
                  </a:lnTo>
                  <a:lnTo>
                    <a:pt x="6275" y="110420"/>
                  </a:lnTo>
                  <a:lnTo>
                    <a:pt x="23363" y="135712"/>
                  </a:lnTo>
                  <a:lnTo>
                    <a:pt x="48654" y="152802"/>
                  </a:lnTo>
                  <a:lnTo>
                    <a:pt x="79540" y="159080"/>
                  </a:lnTo>
                  <a:lnTo>
                    <a:pt x="2858401" y="159080"/>
                  </a:lnTo>
                  <a:lnTo>
                    <a:pt x="2889282" y="152802"/>
                  </a:lnTo>
                  <a:lnTo>
                    <a:pt x="2914573" y="135712"/>
                  </a:lnTo>
                  <a:lnTo>
                    <a:pt x="2931664" y="110420"/>
                  </a:lnTo>
                  <a:lnTo>
                    <a:pt x="2937941" y="79540"/>
                  </a:lnTo>
                  <a:lnTo>
                    <a:pt x="2931664" y="48654"/>
                  </a:lnTo>
                  <a:lnTo>
                    <a:pt x="2914573" y="23363"/>
                  </a:lnTo>
                  <a:lnTo>
                    <a:pt x="2889282" y="6275"/>
                  </a:lnTo>
                  <a:lnTo>
                    <a:pt x="2858401" y="0"/>
                  </a:lnTo>
                  <a:close/>
                </a:path>
              </a:pathLst>
            </a:custGeom>
            <a:solidFill>
              <a:srgbClr val="96C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5" name="object 1315"/>
            <p:cNvSpPr/>
            <p:nvPr/>
          </p:nvSpPr>
          <p:spPr>
            <a:xfrm>
              <a:off x="5972947" y="8196362"/>
              <a:ext cx="2679700" cy="109855"/>
            </a:xfrm>
            <a:custGeom>
              <a:avLst/>
              <a:gdLst/>
              <a:ahLst/>
              <a:cxnLst/>
              <a:rect l="l" t="t" r="r" b="b"/>
              <a:pathLst>
                <a:path w="2679700" h="109854">
                  <a:moveTo>
                    <a:pt x="2624581" y="0"/>
                  </a:moveTo>
                  <a:lnTo>
                    <a:pt x="54825" y="0"/>
                  </a:lnTo>
                  <a:lnTo>
                    <a:pt x="33534" y="4326"/>
                  </a:lnTo>
                  <a:lnTo>
                    <a:pt x="16102" y="16108"/>
                  </a:lnTo>
                  <a:lnTo>
                    <a:pt x="4324" y="33545"/>
                  </a:lnTo>
                  <a:lnTo>
                    <a:pt x="0" y="54838"/>
                  </a:lnTo>
                  <a:lnTo>
                    <a:pt x="4324" y="76122"/>
                  </a:lnTo>
                  <a:lnTo>
                    <a:pt x="16102" y="93551"/>
                  </a:lnTo>
                  <a:lnTo>
                    <a:pt x="33534" y="105327"/>
                  </a:lnTo>
                  <a:lnTo>
                    <a:pt x="54825" y="109651"/>
                  </a:lnTo>
                  <a:lnTo>
                    <a:pt x="2624581" y="109651"/>
                  </a:lnTo>
                  <a:lnTo>
                    <a:pt x="2645873" y="105327"/>
                  </a:lnTo>
                  <a:lnTo>
                    <a:pt x="2663305" y="93551"/>
                  </a:lnTo>
                  <a:lnTo>
                    <a:pt x="2675082" y="76122"/>
                  </a:lnTo>
                  <a:lnTo>
                    <a:pt x="2679407" y="54838"/>
                  </a:lnTo>
                  <a:lnTo>
                    <a:pt x="2675082" y="33545"/>
                  </a:lnTo>
                  <a:lnTo>
                    <a:pt x="2663305" y="16108"/>
                  </a:lnTo>
                  <a:lnTo>
                    <a:pt x="2645873" y="4326"/>
                  </a:lnTo>
                  <a:lnTo>
                    <a:pt x="2624581" y="0"/>
                  </a:lnTo>
                  <a:close/>
                </a:path>
              </a:pathLst>
            </a:custGeom>
            <a:solidFill>
              <a:srgbClr val="89B3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6" name="object 1316"/>
            <p:cNvSpPr/>
            <p:nvPr/>
          </p:nvSpPr>
          <p:spPr>
            <a:xfrm>
              <a:off x="6008679" y="6033597"/>
              <a:ext cx="426720" cy="102235"/>
            </a:xfrm>
            <a:custGeom>
              <a:avLst/>
              <a:gdLst/>
              <a:ahLst/>
              <a:cxnLst/>
              <a:rect l="l" t="t" r="r" b="b"/>
              <a:pathLst>
                <a:path w="426719" h="102235">
                  <a:moveTo>
                    <a:pt x="375361" y="0"/>
                  </a:moveTo>
                  <a:lnTo>
                    <a:pt x="50977" y="0"/>
                  </a:lnTo>
                  <a:lnTo>
                    <a:pt x="31187" y="4021"/>
                  </a:lnTo>
                  <a:lnTo>
                    <a:pt x="14978" y="14973"/>
                  </a:lnTo>
                  <a:lnTo>
                    <a:pt x="4023" y="31182"/>
                  </a:lnTo>
                  <a:lnTo>
                    <a:pt x="0" y="50977"/>
                  </a:lnTo>
                  <a:lnTo>
                    <a:pt x="4023" y="70765"/>
                  </a:lnTo>
                  <a:lnTo>
                    <a:pt x="14978" y="86971"/>
                  </a:lnTo>
                  <a:lnTo>
                    <a:pt x="31187" y="97921"/>
                  </a:lnTo>
                  <a:lnTo>
                    <a:pt x="50977" y="101942"/>
                  </a:lnTo>
                  <a:lnTo>
                    <a:pt x="375361" y="101942"/>
                  </a:lnTo>
                  <a:lnTo>
                    <a:pt x="395149" y="97921"/>
                  </a:lnTo>
                  <a:lnTo>
                    <a:pt x="411354" y="86971"/>
                  </a:lnTo>
                  <a:lnTo>
                    <a:pt x="422304" y="70765"/>
                  </a:lnTo>
                  <a:lnTo>
                    <a:pt x="426326" y="50977"/>
                  </a:lnTo>
                  <a:lnTo>
                    <a:pt x="422304" y="31182"/>
                  </a:lnTo>
                  <a:lnTo>
                    <a:pt x="411354" y="14973"/>
                  </a:lnTo>
                  <a:lnTo>
                    <a:pt x="395149" y="4021"/>
                  </a:lnTo>
                  <a:lnTo>
                    <a:pt x="375361" y="0"/>
                  </a:lnTo>
                  <a:close/>
                </a:path>
              </a:pathLst>
            </a:custGeom>
            <a:solidFill>
              <a:srgbClr val="EAF6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7" name="object 1317"/>
            <p:cNvSpPr/>
            <p:nvPr/>
          </p:nvSpPr>
          <p:spPr>
            <a:xfrm>
              <a:off x="6092091" y="6114691"/>
              <a:ext cx="426720" cy="102235"/>
            </a:xfrm>
            <a:custGeom>
              <a:avLst/>
              <a:gdLst/>
              <a:ahLst/>
              <a:cxnLst/>
              <a:rect l="l" t="t" r="r" b="b"/>
              <a:pathLst>
                <a:path w="426719" h="102235">
                  <a:moveTo>
                    <a:pt x="375361" y="0"/>
                  </a:moveTo>
                  <a:lnTo>
                    <a:pt x="50977" y="0"/>
                  </a:lnTo>
                  <a:lnTo>
                    <a:pt x="31187" y="4021"/>
                  </a:lnTo>
                  <a:lnTo>
                    <a:pt x="14978" y="14973"/>
                  </a:lnTo>
                  <a:lnTo>
                    <a:pt x="4023" y="31182"/>
                  </a:lnTo>
                  <a:lnTo>
                    <a:pt x="0" y="50977"/>
                  </a:lnTo>
                  <a:lnTo>
                    <a:pt x="4023" y="70765"/>
                  </a:lnTo>
                  <a:lnTo>
                    <a:pt x="14978" y="86971"/>
                  </a:lnTo>
                  <a:lnTo>
                    <a:pt x="31187" y="97921"/>
                  </a:lnTo>
                  <a:lnTo>
                    <a:pt x="50977" y="101942"/>
                  </a:lnTo>
                  <a:lnTo>
                    <a:pt x="375361" y="101942"/>
                  </a:lnTo>
                  <a:lnTo>
                    <a:pt x="395149" y="97921"/>
                  </a:lnTo>
                  <a:lnTo>
                    <a:pt x="411354" y="86971"/>
                  </a:lnTo>
                  <a:lnTo>
                    <a:pt x="422304" y="70765"/>
                  </a:lnTo>
                  <a:lnTo>
                    <a:pt x="426326" y="50977"/>
                  </a:lnTo>
                  <a:lnTo>
                    <a:pt x="422304" y="31182"/>
                  </a:lnTo>
                  <a:lnTo>
                    <a:pt x="411354" y="14973"/>
                  </a:lnTo>
                  <a:lnTo>
                    <a:pt x="395149" y="4021"/>
                  </a:lnTo>
                  <a:lnTo>
                    <a:pt x="375361" y="0"/>
                  </a:lnTo>
                  <a:close/>
                </a:path>
              </a:pathLst>
            </a:custGeom>
            <a:solidFill>
              <a:srgbClr val="F7F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8" name="object 1318"/>
            <p:cNvSpPr/>
            <p:nvPr/>
          </p:nvSpPr>
          <p:spPr>
            <a:xfrm>
              <a:off x="6180143" y="5989172"/>
              <a:ext cx="283210" cy="67945"/>
            </a:xfrm>
            <a:custGeom>
              <a:avLst/>
              <a:gdLst/>
              <a:ahLst/>
              <a:cxnLst/>
              <a:rect l="l" t="t" r="r" b="b"/>
              <a:pathLst>
                <a:path w="283210" h="67945">
                  <a:moveTo>
                    <a:pt x="248869" y="0"/>
                  </a:moveTo>
                  <a:lnTo>
                    <a:pt x="33794" y="0"/>
                  </a:lnTo>
                  <a:lnTo>
                    <a:pt x="20670" y="2667"/>
                  </a:lnTo>
                  <a:lnTo>
                    <a:pt x="9925" y="9929"/>
                  </a:lnTo>
                  <a:lnTo>
                    <a:pt x="2665" y="20675"/>
                  </a:lnTo>
                  <a:lnTo>
                    <a:pt x="0" y="33794"/>
                  </a:lnTo>
                  <a:lnTo>
                    <a:pt x="2665" y="46918"/>
                  </a:lnTo>
                  <a:lnTo>
                    <a:pt x="9925" y="57664"/>
                  </a:lnTo>
                  <a:lnTo>
                    <a:pt x="20670" y="64923"/>
                  </a:lnTo>
                  <a:lnTo>
                    <a:pt x="33794" y="67589"/>
                  </a:lnTo>
                  <a:lnTo>
                    <a:pt x="248869" y="67589"/>
                  </a:lnTo>
                  <a:lnTo>
                    <a:pt x="261988" y="64923"/>
                  </a:lnTo>
                  <a:lnTo>
                    <a:pt x="272734" y="57664"/>
                  </a:lnTo>
                  <a:lnTo>
                    <a:pt x="279996" y="46918"/>
                  </a:lnTo>
                  <a:lnTo>
                    <a:pt x="282663" y="33794"/>
                  </a:lnTo>
                  <a:lnTo>
                    <a:pt x="279996" y="20675"/>
                  </a:lnTo>
                  <a:lnTo>
                    <a:pt x="272734" y="9929"/>
                  </a:lnTo>
                  <a:lnTo>
                    <a:pt x="261988" y="2667"/>
                  </a:lnTo>
                  <a:lnTo>
                    <a:pt x="248869" y="0"/>
                  </a:lnTo>
                  <a:close/>
                </a:path>
              </a:pathLst>
            </a:custGeom>
            <a:solidFill>
              <a:srgbClr val="EAF6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9" name="object 1319"/>
            <p:cNvSpPr/>
            <p:nvPr/>
          </p:nvSpPr>
          <p:spPr>
            <a:xfrm>
              <a:off x="6420459" y="5864558"/>
              <a:ext cx="2235879" cy="122692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0" name="object 1320"/>
            <p:cNvSpPr/>
            <p:nvPr/>
          </p:nvSpPr>
          <p:spPr>
            <a:xfrm>
              <a:off x="7915883" y="6538760"/>
              <a:ext cx="299720" cy="71755"/>
            </a:xfrm>
            <a:custGeom>
              <a:avLst/>
              <a:gdLst/>
              <a:ahLst/>
              <a:cxnLst/>
              <a:rect l="l" t="t" r="r" b="b"/>
              <a:pathLst>
                <a:path w="299720" h="71754">
                  <a:moveTo>
                    <a:pt x="263804" y="0"/>
                  </a:moveTo>
                  <a:lnTo>
                    <a:pt x="35813" y="0"/>
                  </a:lnTo>
                  <a:lnTo>
                    <a:pt x="21908" y="2826"/>
                  </a:lnTo>
                  <a:lnTo>
                    <a:pt x="10520" y="10521"/>
                  </a:lnTo>
                  <a:lnTo>
                    <a:pt x="2825" y="21913"/>
                  </a:lnTo>
                  <a:lnTo>
                    <a:pt x="0" y="35826"/>
                  </a:lnTo>
                  <a:lnTo>
                    <a:pt x="2825" y="49734"/>
                  </a:lnTo>
                  <a:lnTo>
                    <a:pt x="10520" y="61126"/>
                  </a:lnTo>
                  <a:lnTo>
                    <a:pt x="21908" y="68825"/>
                  </a:lnTo>
                  <a:lnTo>
                    <a:pt x="35813" y="71653"/>
                  </a:lnTo>
                  <a:lnTo>
                    <a:pt x="263804" y="71653"/>
                  </a:lnTo>
                  <a:lnTo>
                    <a:pt x="277710" y="68825"/>
                  </a:lnTo>
                  <a:lnTo>
                    <a:pt x="289098" y="61126"/>
                  </a:lnTo>
                  <a:lnTo>
                    <a:pt x="296792" y="49734"/>
                  </a:lnTo>
                  <a:lnTo>
                    <a:pt x="299618" y="35826"/>
                  </a:lnTo>
                  <a:lnTo>
                    <a:pt x="296792" y="21913"/>
                  </a:lnTo>
                  <a:lnTo>
                    <a:pt x="289098" y="10521"/>
                  </a:lnTo>
                  <a:lnTo>
                    <a:pt x="277710" y="2826"/>
                  </a:lnTo>
                  <a:lnTo>
                    <a:pt x="263804" y="0"/>
                  </a:lnTo>
                  <a:close/>
                </a:path>
              </a:pathLst>
            </a:custGeom>
            <a:solidFill>
              <a:srgbClr val="EAF6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1" name="object 1321"/>
            <p:cNvSpPr/>
            <p:nvPr/>
          </p:nvSpPr>
          <p:spPr>
            <a:xfrm>
              <a:off x="7974497" y="6595755"/>
              <a:ext cx="299720" cy="71755"/>
            </a:xfrm>
            <a:custGeom>
              <a:avLst/>
              <a:gdLst/>
              <a:ahLst/>
              <a:cxnLst/>
              <a:rect l="l" t="t" r="r" b="b"/>
              <a:pathLst>
                <a:path w="299720" h="71754">
                  <a:moveTo>
                    <a:pt x="263804" y="0"/>
                  </a:moveTo>
                  <a:lnTo>
                    <a:pt x="35826" y="0"/>
                  </a:lnTo>
                  <a:lnTo>
                    <a:pt x="21918" y="2826"/>
                  </a:lnTo>
                  <a:lnTo>
                    <a:pt x="10526" y="10521"/>
                  </a:lnTo>
                  <a:lnTo>
                    <a:pt x="2827" y="21913"/>
                  </a:lnTo>
                  <a:lnTo>
                    <a:pt x="0" y="35826"/>
                  </a:lnTo>
                  <a:lnTo>
                    <a:pt x="2827" y="49739"/>
                  </a:lnTo>
                  <a:lnTo>
                    <a:pt x="10526" y="61131"/>
                  </a:lnTo>
                  <a:lnTo>
                    <a:pt x="21918" y="68827"/>
                  </a:lnTo>
                  <a:lnTo>
                    <a:pt x="35826" y="71653"/>
                  </a:lnTo>
                  <a:lnTo>
                    <a:pt x="263804" y="71653"/>
                  </a:lnTo>
                  <a:lnTo>
                    <a:pt x="277717" y="68827"/>
                  </a:lnTo>
                  <a:lnTo>
                    <a:pt x="289109" y="61131"/>
                  </a:lnTo>
                  <a:lnTo>
                    <a:pt x="296804" y="49739"/>
                  </a:lnTo>
                  <a:lnTo>
                    <a:pt x="299631" y="35826"/>
                  </a:lnTo>
                  <a:lnTo>
                    <a:pt x="296804" y="21913"/>
                  </a:lnTo>
                  <a:lnTo>
                    <a:pt x="289109" y="10521"/>
                  </a:lnTo>
                  <a:lnTo>
                    <a:pt x="277717" y="2826"/>
                  </a:lnTo>
                  <a:lnTo>
                    <a:pt x="263804" y="0"/>
                  </a:lnTo>
                  <a:close/>
                </a:path>
              </a:pathLst>
            </a:custGeom>
            <a:solidFill>
              <a:srgbClr val="F7F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2" name="object 1322"/>
            <p:cNvSpPr/>
            <p:nvPr/>
          </p:nvSpPr>
          <p:spPr>
            <a:xfrm>
              <a:off x="8036383" y="6507538"/>
              <a:ext cx="198755" cy="47625"/>
            </a:xfrm>
            <a:custGeom>
              <a:avLst/>
              <a:gdLst/>
              <a:ahLst/>
              <a:cxnLst/>
              <a:rect l="l" t="t" r="r" b="b"/>
              <a:pathLst>
                <a:path w="198754" h="47625">
                  <a:moveTo>
                    <a:pt x="174904" y="0"/>
                  </a:moveTo>
                  <a:lnTo>
                    <a:pt x="23749" y="0"/>
                  </a:lnTo>
                  <a:lnTo>
                    <a:pt x="14525" y="1873"/>
                  </a:lnTo>
                  <a:lnTo>
                    <a:pt x="6973" y="6973"/>
                  </a:lnTo>
                  <a:lnTo>
                    <a:pt x="1873" y="14525"/>
                  </a:lnTo>
                  <a:lnTo>
                    <a:pt x="0" y="23749"/>
                  </a:lnTo>
                  <a:lnTo>
                    <a:pt x="1873" y="32974"/>
                  </a:lnTo>
                  <a:lnTo>
                    <a:pt x="6973" y="40530"/>
                  </a:lnTo>
                  <a:lnTo>
                    <a:pt x="14525" y="45635"/>
                  </a:lnTo>
                  <a:lnTo>
                    <a:pt x="23749" y="47510"/>
                  </a:lnTo>
                  <a:lnTo>
                    <a:pt x="174904" y="47510"/>
                  </a:lnTo>
                  <a:lnTo>
                    <a:pt x="184135" y="45635"/>
                  </a:lnTo>
                  <a:lnTo>
                    <a:pt x="191690" y="40530"/>
                  </a:lnTo>
                  <a:lnTo>
                    <a:pt x="196792" y="32974"/>
                  </a:lnTo>
                  <a:lnTo>
                    <a:pt x="198666" y="23749"/>
                  </a:lnTo>
                  <a:lnTo>
                    <a:pt x="196792" y="14525"/>
                  </a:lnTo>
                  <a:lnTo>
                    <a:pt x="191690" y="6973"/>
                  </a:lnTo>
                  <a:lnTo>
                    <a:pt x="184135" y="1873"/>
                  </a:lnTo>
                  <a:lnTo>
                    <a:pt x="174904" y="0"/>
                  </a:lnTo>
                  <a:close/>
                </a:path>
              </a:pathLst>
            </a:custGeom>
            <a:solidFill>
              <a:srgbClr val="EAF6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3" name="object 1323"/>
            <p:cNvSpPr/>
            <p:nvPr/>
          </p:nvSpPr>
          <p:spPr>
            <a:xfrm>
              <a:off x="8295435" y="7194202"/>
              <a:ext cx="255270" cy="255270"/>
            </a:xfrm>
            <a:custGeom>
              <a:avLst/>
              <a:gdLst/>
              <a:ahLst/>
              <a:cxnLst/>
              <a:rect l="l" t="t" r="r" b="b"/>
              <a:pathLst>
                <a:path w="255270" h="255270">
                  <a:moveTo>
                    <a:pt x="127355" y="0"/>
                  </a:moveTo>
                  <a:lnTo>
                    <a:pt x="77784" y="10008"/>
                  </a:lnTo>
                  <a:lnTo>
                    <a:pt x="37303" y="37303"/>
                  </a:lnTo>
                  <a:lnTo>
                    <a:pt x="10008" y="77784"/>
                  </a:lnTo>
                  <a:lnTo>
                    <a:pt x="0" y="127355"/>
                  </a:lnTo>
                  <a:lnTo>
                    <a:pt x="10008" y="176933"/>
                  </a:lnTo>
                  <a:lnTo>
                    <a:pt x="37303" y="217419"/>
                  </a:lnTo>
                  <a:lnTo>
                    <a:pt x="77784" y="244714"/>
                  </a:lnTo>
                  <a:lnTo>
                    <a:pt x="127355" y="254723"/>
                  </a:lnTo>
                  <a:lnTo>
                    <a:pt x="176933" y="244714"/>
                  </a:lnTo>
                  <a:lnTo>
                    <a:pt x="217419" y="217419"/>
                  </a:lnTo>
                  <a:lnTo>
                    <a:pt x="244714" y="176933"/>
                  </a:lnTo>
                  <a:lnTo>
                    <a:pt x="254723" y="127355"/>
                  </a:lnTo>
                  <a:lnTo>
                    <a:pt x="244714" y="77784"/>
                  </a:lnTo>
                  <a:lnTo>
                    <a:pt x="217419" y="37303"/>
                  </a:lnTo>
                  <a:lnTo>
                    <a:pt x="176933" y="10008"/>
                  </a:lnTo>
                  <a:lnTo>
                    <a:pt x="127355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4" name="object 1324"/>
            <p:cNvSpPr/>
            <p:nvPr/>
          </p:nvSpPr>
          <p:spPr>
            <a:xfrm>
              <a:off x="6367094" y="6546938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5" name="object 1325"/>
            <p:cNvSpPr/>
            <p:nvPr/>
          </p:nvSpPr>
          <p:spPr>
            <a:xfrm>
              <a:off x="6313716" y="6546938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6" name="object 1326"/>
            <p:cNvSpPr/>
            <p:nvPr/>
          </p:nvSpPr>
          <p:spPr>
            <a:xfrm>
              <a:off x="6260350" y="6546938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7" name="object 1327"/>
            <p:cNvSpPr/>
            <p:nvPr/>
          </p:nvSpPr>
          <p:spPr>
            <a:xfrm>
              <a:off x="6206972" y="6546938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8" name="object 1328"/>
            <p:cNvSpPr/>
            <p:nvPr/>
          </p:nvSpPr>
          <p:spPr>
            <a:xfrm>
              <a:off x="6200533" y="6567157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9" name="object 1329"/>
            <p:cNvSpPr/>
            <p:nvPr/>
          </p:nvSpPr>
          <p:spPr>
            <a:xfrm>
              <a:off x="6200533" y="6620535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0" name="object 1330"/>
            <p:cNvSpPr/>
            <p:nvPr/>
          </p:nvSpPr>
          <p:spPr>
            <a:xfrm>
              <a:off x="6200533" y="6673913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1" name="object 1331"/>
            <p:cNvSpPr/>
            <p:nvPr/>
          </p:nvSpPr>
          <p:spPr>
            <a:xfrm>
              <a:off x="6200533" y="6727278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2" name="object 1332"/>
            <p:cNvSpPr/>
            <p:nvPr/>
          </p:nvSpPr>
          <p:spPr>
            <a:xfrm>
              <a:off x="6200533" y="6780657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3" name="object 1333"/>
            <p:cNvSpPr/>
            <p:nvPr/>
          </p:nvSpPr>
          <p:spPr>
            <a:xfrm>
              <a:off x="6200533" y="6834035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4" name="object 1334"/>
            <p:cNvSpPr/>
            <p:nvPr/>
          </p:nvSpPr>
          <p:spPr>
            <a:xfrm>
              <a:off x="6200533" y="6887400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5" name="object 1335"/>
            <p:cNvSpPr/>
            <p:nvPr/>
          </p:nvSpPr>
          <p:spPr>
            <a:xfrm>
              <a:off x="6200533" y="6940778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6" name="object 1336"/>
            <p:cNvSpPr/>
            <p:nvPr/>
          </p:nvSpPr>
          <p:spPr>
            <a:xfrm>
              <a:off x="6200533" y="6994144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7" name="object 1337"/>
            <p:cNvSpPr/>
            <p:nvPr/>
          </p:nvSpPr>
          <p:spPr>
            <a:xfrm>
              <a:off x="6200533" y="7047522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4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8" name="object 1338"/>
            <p:cNvSpPr/>
            <p:nvPr/>
          </p:nvSpPr>
          <p:spPr>
            <a:xfrm>
              <a:off x="6200526" y="7100893"/>
              <a:ext cx="6985" cy="36195"/>
            </a:xfrm>
            <a:custGeom>
              <a:avLst/>
              <a:gdLst/>
              <a:ahLst/>
              <a:cxnLst/>
              <a:rect l="l" t="t" r="r" b="b"/>
              <a:pathLst>
                <a:path w="6984" h="36195">
                  <a:moveTo>
                    <a:pt x="6667" y="0"/>
                  </a:moveTo>
                  <a:lnTo>
                    <a:pt x="0" y="0"/>
                  </a:lnTo>
                  <a:lnTo>
                    <a:pt x="0" y="36004"/>
                  </a:lnTo>
                  <a:lnTo>
                    <a:pt x="4025" y="36004"/>
                  </a:lnTo>
                  <a:lnTo>
                    <a:pt x="4025" y="35318"/>
                  </a:lnTo>
                  <a:lnTo>
                    <a:pt x="6667" y="32664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9" name="object 1339"/>
            <p:cNvSpPr/>
            <p:nvPr/>
          </p:nvSpPr>
          <p:spPr>
            <a:xfrm>
              <a:off x="6224562" y="7130224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33362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0" name="object 1340"/>
            <p:cNvSpPr/>
            <p:nvPr/>
          </p:nvSpPr>
          <p:spPr>
            <a:xfrm>
              <a:off x="6277940" y="7130224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33350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33350" y="0"/>
                  </a:lnTo>
                  <a:lnTo>
                    <a:pt x="33350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1" name="object 1341"/>
            <p:cNvSpPr/>
            <p:nvPr/>
          </p:nvSpPr>
          <p:spPr>
            <a:xfrm>
              <a:off x="6331305" y="7130224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33362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2" name="object 1342"/>
            <p:cNvSpPr/>
            <p:nvPr/>
          </p:nvSpPr>
          <p:spPr>
            <a:xfrm>
              <a:off x="6384683" y="7130224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5689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5689" y="0"/>
                  </a:lnTo>
                  <a:lnTo>
                    <a:pt x="5689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3" name="object 1343"/>
            <p:cNvSpPr/>
            <p:nvPr/>
          </p:nvSpPr>
          <p:spPr>
            <a:xfrm>
              <a:off x="7126528" y="7222680"/>
              <a:ext cx="9525" cy="6985"/>
            </a:xfrm>
            <a:custGeom>
              <a:avLst/>
              <a:gdLst/>
              <a:ahLst/>
              <a:cxnLst/>
              <a:rect l="l" t="t" r="r" b="b"/>
              <a:pathLst>
                <a:path w="9525" h="6985">
                  <a:moveTo>
                    <a:pt x="9131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9131" y="0"/>
                  </a:lnTo>
                  <a:lnTo>
                    <a:pt x="9131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4" name="object 1344"/>
            <p:cNvSpPr/>
            <p:nvPr/>
          </p:nvSpPr>
          <p:spPr>
            <a:xfrm>
              <a:off x="7788630" y="6278181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5" name="object 1345"/>
            <p:cNvSpPr/>
            <p:nvPr/>
          </p:nvSpPr>
          <p:spPr>
            <a:xfrm>
              <a:off x="7782179" y="6298412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6" name="object 1346"/>
            <p:cNvSpPr/>
            <p:nvPr/>
          </p:nvSpPr>
          <p:spPr>
            <a:xfrm>
              <a:off x="7782179" y="6351790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7" name="object 1347"/>
            <p:cNvSpPr/>
            <p:nvPr/>
          </p:nvSpPr>
          <p:spPr>
            <a:xfrm>
              <a:off x="7782179" y="6405156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8" name="object 1348"/>
            <p:cNvSpPr/>
            <p:nvPr/>
          </p:nvSpPr>
          <p:spPr>
            <a:xfrm>
              <a:off x="7782179" y="6458534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9" name="object 1349"/>
            <p:cNvSpPr/>
            <p:nvPr/>
          </p:nvSpPr>
          <p:spPr>
            <a:xfrm>
              <a:off x="7782179" y="6511899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0" name="object 1350"/>
            <p:cNvSpPr/>
            <p:nvPr/>
          </p:nvSpPr>
          <p:spPr>
            <a:xfrm>
              <a:off x="7782179" y="6565277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1" name="object 1351"/>
            <p:cNvSpPr/>
            <p:nvPr/>
          </p:nvSpPr>
          <p:spPr>
            <a:xfrm>
              <a:off x="7782179" y="6618655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2" name="object 1352"/>
            <p:cNvSpPr/>
            <p:nvPr/>
          </p:nvSpPr>
          <p:spPr>
            <a:xfrm>
              <a:off x="7782179" y="6672021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3" name="object 1353"/>
            <p:cNvSpPr/>
            <p:nvPr/>
          </p:nvSpPr>
          <p:spPr>
            <a:xfrm>
              <a:off x="7278992" y="7109726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4" name="object 1354"/>
            <p:cNvSpPr/>
            <p:nvPr/>
          </p:nvSpPr>
          <p:spPr>
            <a:xfrm>
              <a:off x="7278992" y="7163104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67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6667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5" name="object 1355"/>
            <p:cNvSpPr/>
            <p:nvPr/>
          </p:nvSpPr>
          <p:spPr>
            <a:xfrm>
              <a:off x="7278982" y="7216484"/>
              <a:ext cx="22225" cy="18415"/>
            </a:xfrm>
            <a:custGeom>
              <a:avLst/>
              <a:gdLst/>
              <a:ahLst/>
              <a:cxnLst/>
              <a:rect l="l" t="t" r="r" b="b"/>
              <a:pathLst>
                <a:path w="22225" h="18414">
                  <a:moveTo>
                    <a:pt x="6680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22034" y="18008"/>
                  </a:lnTo>
                  <a:lnTo>
                    <a:pt x="22034" y="11328"/>
                  </a:lnTo>
                  <a:lnTo>
                    <a:pt x="6680" y="11328"/>
                  </a:lnTo>
                  <a:lnTo>
                    <a:pt x="668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6" name="object 1356"/>
            <p:cNvSpPr/>
            <p:nvPr/>
          </p:nvSpPr>
          <p:spPr>
            <a:xfrm>
              <a:off x="7321042" y="7227811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33350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33350" y="0"/>
                  </a:lnTo>
                  <a:lnTo>
                    <a:pt x="33350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7" name="object 1357"/>
            <p:cNvSpPr/>
            <p:nvPr/>
          </p:nvSpPr>
          <p:spPr>
            <a:xfrm>
              <a:off x="7374407" y="7227811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33362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8" name="object 1358"/>
            <p:cNvSpPr/>
            <p:nvPr/>
          </p:nvSpPr>
          <p:spPr>
            <a:xfrm>
              <a:off x="7427772" y="7227811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33362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9" name="object 1359"/>
            <p:cNvSpPr/>
            <p:nvPr/>
          </p:nvSpPr>
          <p:spPr>
            <a:xfrm>
              <a:off x="7481138" y="7227811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5" h="6985">
                  <a:moveTo>
                    <a:pt x="33362" y="6680"/>
                  </a:moveTo>
                  <a:lnTo>
                    <a:pt x="0" y="6680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8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0" name="object 1360"/>
            <p:cNvSpPr/>
            <p:nvPr/>
          </p:nvSpPr>
          <p:spPr>
            <a:xfrm>
              <a:off x="5908563" y="7139362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69" h="280670">
                  <a:moveTo>
                    <a:pt x="140182" y="0"/>
                  </a:moveTo>
                  <a:lnTo>
                    <a:pt x="95874" y="7146"/>
                  </a:lnTo>
                  <a:lnTo>
                    <a:pt x="57393" y="27047"/>
                  </a:lnTo>
                  <a:lnTo>
                    <a:pt x="27047" y="57393"/>
                  </a:lnTo>
                  <a:lnTo>
                    <a:pt x="7146" y="95874"/>
                  </a:lnTo>
                  <a:lnTo>
                    <a:pt x="0" y="140182"/>
                  </a:lnTo>
                  <a:lnTo>
                    <a:pt x="7146" y="184489"/>
                  </a:lnTo>
                  <a:lnTo>
                    <a:pt x="27047" y="222967"/>
                  </a:lnTo>
                  <a:lnTo>
                    <a:pt x="57393" y="253309"/>
                  </a:lnTo>
                  <a:lnTo>
                    <a:pt x="95874" y="273207"/>
                  </a:lnTo>
                  <a:lnTo>
                    <a:pt x="140182" y="280352"/>
                  </a:lnTo>
                  <a:lnTo>
                    <a:pt x="184490" y="273207"/>
                  </a:lnTo>
                  <a:lnTo>
                    <a:pt x="222971" y="253309"/>
                  </a:lnTo>
                  <a:lnTo>
                    <a:pt x="253317" y="222967"/>
                  </a:lnTo>
                  <a:lnTo>
                    <a:pt x="273218" y="184489"/>
                  </a:lnTo>
                  <a:lnTo>
                    <a:pt x="280365" y="140182"/>
                  </a:lnTo>
                  <a:lnTo>
                    <a:pt x="273218" y="95874"/>
                  </a:lnTo>
                  <a:lnTo>
                    <a:pt x="253317" y="57393"/>
                  </a:lnTo>
                  <a:lnTo>
                    <a:pt x="222971" y="27047"/>
                  </a:lnTo>
                  <a:lnTo>
                    <a:pt x="184490" y="7146"/>
                  </a:lnTo>
                  <a:lnTo>
                    <a:pt x="140182" y="0"/>
                  </a:lnTo>
                  <a:close/>
                </a:path>
              </a:pathLst>
            </a:custGeom>
            <a:solidFill>
              <a:srgbClr val="96C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1" name="object 1361"/>
            <p:cNvSpPr/>
            <p:nvPr/>
          </p:nvSpPr>
          <p:spPr>
            <a:xfrm>
              <a:off x="8564283" y="7315860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33362" y="6667"/>
                  </a:moveTo>
                  <a:lnTo>
                    <a:pt x="0" y="6667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67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2" name="object 1362"/>
            <p:cNvSpPr/>
            <p:nvPr/>
          </p:nvSpPr>
          <p:spPr>
            <a:xfrm>
              <a:off x="8617661" y="7315860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33362" y="6667"/>
                  </a:moveTo>
                  <a:lnTo>
                    <a:pt x="0" y="6667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67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3" name="object 1363"/>
            <p:cNvSpPr/>
            <p:nvPr/>
          </p:nvSpPr>
          <p:spPr>
            <a:xfrm>
              <a:off x="8655951" y="7330922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4" name="object 1364"/>
            <p:cNvSpPr/>
            <p:nvPr/>
          </p:nvSpPr>
          <p:spPr>
            <a:xfrm>
              <a:off x="8655951" y="7384300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5" name="object 1365"/>
            <p:cNvSpPr/>
            <p:nvPr/>
          </p:nvSpPr>
          <p:spPr>
            <a:xfrm>
              <a:off x="8655951" y="7437679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6" name="object 1366"/>
            <p:cNvSpPr/>
            <p:nvPr/>
          </p:nvSpPr>
          <p:spPr>
            <a:xfrm>
              <a:off x="8655951" y="7491057"/>
              <a:ext cx="6985" cy="33655"/>
            </a:xfrm>
            <a:custGeom>
              <a:avLst/>
              <a:gdLst/>
              <a:ahLst/>
              <a:cxnLst/>
              <a:rect l="l" t="t" r="r" b="b"/>
              <a:pathLst>
                <a:path w="6985" h="33654">
                  <a:moveTo>
                    <a:pt x="6680" y="33362"/>
                  </a:moveTo>
                  <a:lnTo>
                    <a:pt x="0" y="33362"/>
                  </a:lnTo>
                  <a:lnTo>
                    <a:pt x="0" y="0"/>
                  </a:lnTo>
                  <a:lnTo>
                    <a:pt x="6680" y="0"/>
                  </a:lnTo>
                  <a:lnTo>
                    <a:pt x="6680" y="33362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7" name="object 1367"/>
            <p:cNvSpPr/>
            <p:nvPr/>
          </p:nvSpPr>
          <p:spPr>
            <a:xfrm>
              <a:off x="8654981" y="7544423"/>
              <a:ext cx="8255" cy="32384"/>
            </a:xfrm>
            <a:custGeom>
              <a:avLst/>
              <a:gdLst/>
              <a:ahLst/>
              <a:cxnLst/>
              <a:rect l="l" t="t" r="r" b="b"/>
              <a:pathLst>
                <a:path w="8254" h="32385">
                  <a:moveTo>
                    <a:pt x="7645" y="0"/>
                  </a:moveTo>
                  <a:lnTo>
                    <a:pt x="965" y="0"/>
                  </a:lnTo>
                  <a:lnTo>
                    <a:pt x="965" y="25717"/>
                  </a:lnTo>
                  <a:lnTo>
                    <a:pt x="0" y="25717"/>
                  </a:lnTo>
                  <a:lnTo>
                    <a:pt x="0" y="32385"/>
                  </a:lnTo>
                  <a:lnTo>
                    <a:pt x="7645" y="32385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8" name="object 1368"/>
            <p:cNvSpPr/>
            <p:nvPr/>
          </p:nvSpPr>
          <p:spPr>
            <a:xfrm>
              <a:off x="8601608" y="7570139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9" name="object 1369"/>
            <p:cNvSpPr/>
            <p:nvPr/>
          </p:nvSpPr>
          <p:spPr>
            <a:xfrm>
              <a:off x="8548243" y="7570139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0" y="0"/>
                  </a:moveTo>
                  <a:lnTo>
                    <a:pt x="33350" y="0"/>
                  </a:lnTo>
                  <a:lnTo>
                    <a:pt x="33350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0" name="object 1370"/>
            <p:cNvSpPr/>
            <p:nvPr/>
          </p:nvSpPr>
          <p:spPr>
            <a:xfrm>
              <a:off x="8494864" y="7570139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1" name="object 1371"/>
            <p:cNvSpPr/>
            <p:nvPr/>
          </p:nvSpPr>
          <p:spPr>
            <a:xfrm>
              <a:off x="8441499" y="7570139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2" name="object 1372"/>
            <p:cNvSpPr/>
            <p:nvPr/>
          </p:nvSpPr>
          <p:spPr>
            <a:xfrm>
              <a:off x="8388121" y="7570139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3" name="object 1373"/>
            <p:cNvSpPr/>
            <p:nvPr/>
          </p:nvSpPr>
          <p:spPr>
            <a:xfrm>
              <a:off x="8334743" y="7570139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4" name="object 1374"/>
            <p:cNvSpPr/>
            <p:nvPr/>
          </p:nvSpPr>
          <p:spPr>
            <a:xfrm>
              <a:off x="8281377" y="7570139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5" name="object 1375"/>
            <p:cNvSpPr/>
            <p:nvPr/>
          </p:nvSpPr>
          <p:spPr>
            <a:xfrm>
              <a:off x="8227999" y="7570139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0" y="0"/>
                  </a:moveTo>
                  <a:lnTo>
                    <a:pt x="33362" y="0"/>
                  </a:lnTo>
                  <a:lnTo>
                    <a:pt x="33362" y="6667"/>
                  </a:lnTo>
                  <a:lnTo>
                    <a:pt x="0" y="6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6" name="object 1376"/>
            <p:cNvSpPr/>
            <p:nvPr/>
          </p:nvSpPr>
          <p:spPr>
            <a:xfrm>
              <a:off x="8510917" y="7315860"/>
              <a:ext cx="33655" cy="6985"/>
            </a:xfrm>
            <a:custGeom>
              <a:avLst/>
              <a:gdLst/>
              <a:ahLst/>
              <a:cxnLst/>
              <a:rect l="l" t="t" r="r" b="b"/>
              <a:pathLst>
                <a:path w="33654" h="6985">
                  <a:moveTo>
                    <a:pt x="33362" y="6667"/>
                  </a:moveTo>
                  <a:lnTo>
                    <a:pt x="0" y="6667"/>
                  </a:lnTo>
                  <a:lnTo>
                    <a:pt x="0" y="0"/>
                  </a:lnTo>
                  <a:lnTo>
                    <a:pt x="33362" y="0"/>
                  </a:lnTo>
                  <a:lnTo>
                    <a:pt x="33362" y="6667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7" name="object 1377"/>
            <p:cNvSpPr/>
            <p:nvPr/>
          </p:nvSpPr>
          <p:spPr>
            <a:xfrm>
              <a:off x="5890487" y="7240411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26085" y="0"/>
                  </a:moveTo>
                  <a:lnTo>
                    <a:pt x="7531" y="0"/>
                  </a:lnTo>
                  <a:lnTo>
                    <a:pt x="0" y="7518"/>
                  </a:lnTo>
                  <a:lnTo>
                    <a:pt x="0" y="26073"/>
                  </a:lnTo>
                  <a:lnTo>
                    <a:pt x="7531" y="33591"/>
                  </a:lnTo>
                  <a:lnTo>
                    <a:pt x="26085" y="33591"/>
                  </a:lnTo>
                  <a:lnTo>
                    <a:pt x="33604" y="26073"/>
                  </a:lnTo>
                  <a:lnTo>
                    <a:pt x="33604" y="7518"/>
                  </a:lnTo>
                  <a:lnTo>
                    <a:pt x="26085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8" name="object 1378"/>
            <p:cNvSpPr/>
            <p:nvPr/>
          </p:nvSpPr>
          <p:spPr>
            <a:xfrm>
              <a:off x="5955888" y="7821409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26085" y="0"/>
                  </a:moveTo>
                  <a:lnTo>
                    <a:pt x="7518" y="0"/>
                  </a:lnTo>
                  <a:lnTo>
                    <a:pt x="0" y="7518"/>
                  </a:lnTo>
                  <a:lnTo>
                    <a:pt x="0" y="26085"/>
                  </a:lnTo>
                  <a:lnTo>
                    <a:pt x="7518" y="33591"/>
                  </a:lnTo>
                  <a:lnTo>
                    <a:pt x="26085" y="33591"/>
                  </a:lnTo>
                  <a:lnTo>
                    <a:pt x="33604" y="26085"/>
                  </a:lnTo>
                  <a:lnTo>
                    <a:pt x="33604" y="7518"/>
                  </a:lnTo>
                  <a:lnTo>
                    <a:pt x="26085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9" name="object 1379"/>
            <p:cNvSpPr/>
            <p:nvPr/>
          </p:nvSpPr>
          <p:spPr>
            <a:xfrm>
              <a:off x="7500367" y="7214345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26073" y="0"/>
                  </a:moveTo>
                  <a:lnTo>
                    <a:pt x="7518" y="0"/>
                  </a:lnTo>
                  <a:lnTo>
                    <a:pt x="0" y="7518"/>
                  </a:lnTo>
                  <a:lnTo>
                    <a:pt x="0" y="26085"/>
                  </a:lnTo>
                  <a:lnTo>
                    <a:pt x="7518" y="33591"/>
                  </a:lnTo>
                  <a:lnTo>
                    <a:pt x="26073" y="33591"/>
                  </a:lnTo>
                  <a:lnTo>
                    <a:pt x="33604" y="26085"/>
                  </a:lnTo>
                  <a:lnTo>
                    <a:pt x="33604" y="7518"/>
                  </a:lnTo>
                  <a:lnTo>
                    <a:pt x="26073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0" name="object 1380"/>
            <p:cNvSpPr/>
            <p:nvPr/>
          </p:nvSpPr>
          <p:spPr>
            <a:xfrm>
              <a:off x="8538991" y="7303795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26073" y="0"/>
                  </a:moveTo>
                  <a:lnTo>
                    <a:pt x="7531" y="0"/>
                  </a:lnTo>
                  <a:lnTo>
                    <a:pt x="0" y="7518"/>
                  </a:lnTo>
                  <a:lnTo>
                    <a:pt x="0" y="26085"/>
                  </a:lnTo>
                  <a:lnTo>
                    <a:pt x="7531" y="33591"/>
                  </a:lnTo>
                  <a:lnTo>
                    <a:pt x="26073" y="33591"/>
                  </a:lnTo>
                  <a:lnTo>
                    <a:pt x="33604" y="26085"/>
                  </a:lnTo>
                  <a:lnTo>
                    <a:pt x="33604" y="7518"/>
                  </a:lnTo>
                  <a:lnTo>
                    <a:pt x="26073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1" name="object 1381"/>
            <p:cNvSpPr/>
            <p:nvPr/>
          </p:nvSpPr>
          <p:spPr>
            <a:xfrm>
              <a:off x="8214577" y="7556680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26085" y="0"/>
                  </a:moveTo>
                  <a:lnTo>
                    <a:pt x="7531" y="0"/>
                  </a:lnTo>
                  <a:lnTo>
                    <a:pt x="0" y="7518"/>
                  </a:lnTo>
                  <a:lnTo>
                    <a:pt x="0" y="26073"/>
                  </a:lnTo>
                  <a:lnTo>
                    <a:pt x="7531" y="33591"/>
                  </a:lnTo>
                  <a:lnTo>
                    <a:pt x="26085" y="33591"/>
                  </a:lnTo>
                  <a:lnTo>
                    <a:pt x="33604" y="26073"/>
                  </a:lnTo>
                  <a:lnTo>
                    <a:pt x="33604" y="7518"/>
                  </a:lnTo>
                  <a:lnTo>
                    <a:pt x="26085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2" name="object 1382"/>
            <p:cNvSpPr/>
            <p:nvPr/>
          </p:nvSpPr>
          <p:spPr>
            <a:xfrm>
              <a:off x="8630033" y="7645058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26073" y="0"/>
                  </a:moveTo>
                  <a:lnTo>
                    <a:pt x="7531" y="0"/>
                  </a:lnTo>
                  <a:lnTo>
                    <a:pt x="0" y="7518"/>
                  </a:lnTo>
                  <a:lnTo>
                    <a:pt x="0" y="26073"/>
                  </a:lnTo>
                  <a:lnTo>
                    <a:pt x="7531" y="33591"/>
                  </a:lnTo>
                  <a:lnTo>
                    <a:pt x="26073" y="33591"/>
                  </a:lnTo>
                  <a:lnTo>
                    <a:pt x="33604" y="26073"/>
                  </a:lnTo>
                  <a:lnTo>
                    <a:pt x="33604" y="7518"/>
                  </a:lnTo>
                  <a:lnTo>
                    <a:pt x="26073" y="0"/>
                  </a:lnTo>
                  <a:close/>
                </a:path>
              </a:pathLst>
            </a:custGeom>
            <a:solidFill>
              <a:srgbClr val="3367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3" name="object 1383"/>
            <p:cNvSpPr/>
            <p:nvPr/>
          </p:nvSpPr>
          <p:spPr>
            <a:xfrm>
              <a:off x="5926617" y="7196095"/>
              <a:ext cx="244253" cy="2226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4" name="object 1384"/>
            <p:cNvSpPr/>
            <p:nvPr/>
          </p:nvSpPr>
          <p:spPr>
            <a:xfrm>
              <a:off x="8465898" y="7334027"/>
              <a:ext cx="68580" cy="104775"/>
            </a:xfrm>
            <a:custGeom>
              <a:avLst/>
              <a:gdLst/>
              <a:ahLst/>
              <a:cxnLst/>
              <a:rect l="l" t="t" r="r" b="b"/>
              <a:pathLst>
                <a:path w="68579" h="104775">
                  <a:moveTo>
                    <a:pt x="30902" y="0"/>
                  </a:moveTo>
                  <a:lnTo>
                    <a:pt x="13830" y="160"/>
                  </a:lnTo>
                  <a:lnTo>
                    <a:pt x="13830" y="75814"/>
                  </a:lnTo>
                  <a:lnTo>
                    <a:pt x="11302" y="82938"/>
                  </a:lnTo>
                  <a:lnTo>
                    <a:pt x="1866" y="87841"/>
                  </a:lnTo>
                  <a:lnTo>
                    <a:pt x="0" y="89352"/>
                  </a:lnTo>
                  <a:lnTo>
                    <a:pt x="393" y="96807"/>
                  </a:lnTo>
                  <a:lnTo>
                    <a:pt x="1264" y="103647"/>
                  </a:lnTo>
                  <a:lnTo>
                    <a:pt x="1368" y="104653"/>
                  </a:lnTo>
                  <a:lnTo>
                    <a:pt x="6349" y="103647"/>
                  </a:lnTo>
                  <a:lnTo>
                    <a:pt x="46738" y="76414"/>
                  </a:lnTo>
                  <a:lnTo>
                    <a:pt x="68396" y="44292"/>
                  </a:lnTo>
                  <a:lnTo>
                    <a:pt x="68385" y="38095"/>
                  </a:lnTo>
                  <a:lnTo>
                    <a:pt x="47078" y="287"/>
                  </a:lnTo>
                  <a:lnTo>
                    <a:pt x="39051" y="15"/>
                  </a:lnTo>
                  <a:lnTo>
                    <a:pt x="30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5" name="object 1385"/>
            <p:cNvSpPr/>
            <p:nvPr/>
          </p:nvSpPr>
          <p:spPr>
            <a:xfrm>
              <a:off x="8311281" y="7334175"/>
              <a:ext cx="68580" cy="104775"/>
            </a:xfrm>
            <a:custGeom>
              <a:avLst/>
              <a:gdLst/>
              <a:ahLst/>
              <a:cxnLst/>
              <a:rect l="l" t="t" r="r" b="b"/>
              <a:pathLst>
                <a:path w="68579" h="104775">
                  <a:moveTo>
                    <a:pt x="32142" y="0"/>
                  </a:moveTo>
                  <a:lnTo>
                    <a:pt x="145" y="24497"/>
                  </a:lnTo>
                  <a:lnTo>
                    <a:pt x="0" y="44135"/>
                  </a:lnTo>
                  <a:lnTo>
                    <a:pt x="21662" y="76266"/>
                  </a:lnTo>
                  <a:lnTo>
                    <a:pt x="62050" y="103499"/>
                  </a:lnTo>
                  <a:lnTo>
                    <a:pt x="67158" y="104530"/>
                  </a:lnTo>
                  <a:lnTo>
                    <a:pt x="67290" y="103161"/>
                  </a:lnTo>
                  <a:lnTo>
                    <a:pt x="68064" y="97218"/>
                  </a:lnTo>
                  <a:lnTo>
                    <a:pt x="68306" y="89864"/>
                  </a:lnTo>
                  <a:lnTo>
                    <a:pt x="66731" y="87832"/>
                  </a:lnTo>
                  <a:lnTo>
                    <a:pt x="56812" y="82371"/>
                  </a:lnTo>
                  <a:lnTo>
                    <a:pt x="54336" y="74993"/>
                  </a:lnTo>
                  <a:lnTo>
                    <a:pt x="54463" y="65696"/>
                  </a:lnTo>
                  <a:lnTo>
                    <a:pt x="54600" y="49587"/>
                  </a:lnTo>
                  <a:lnTo>
                    <a:pt x="54552" y="1129"/>
                  </a:lnTo>
                  <a:lnTo>
                    <a:pt x="52951" y="507"/>
                  </a:lnTo>
                  <a:lnTo>
                    <a:pt x="52469" y="152"/>
                  </a:lnTo>
                  <a:lnTo>
                    <a:pt x="321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6" name="object 1386"/>
            <p:cNvSpPr/>
            <p:nvPr/>
          </p:nvSpPr>
          <p:spPr>
            <a:xfrm>
              <a:off x="8375387" y="7303099"/>
              <a:ext cx="94615" cy="144780"/>
            </a:xfrm>
            <a:custGeom>
              <a:avLst/>
              <a:gdLst/>
              <a:ahLst/>
              <a:cxnLst/>
              <a:rect l="l" t="t" r="r" b="b"/>
              <a:pathLst>
                <a:path w="94614" h="144779">
                  <a:moveTo>
                    <a:pt x="48126" y="0"/>
                  </a:moveTo>
                  <a:lnTo>
                    <a:pt x="8574" y="8301"/>
                  </a:lnTo>
                  <a:lnTo>
                    <a:pt x="330" y="30484"/>
                  </a:lnTo>
                  <a:lnTo>
                    <a:pt x="330" y="94124"/>
                  </a:lnTo>
                  <a:lnTo>
                    <a:pt x="215" y="107789"/>
                  </a:lnTo>
                  <a:lnTo>
                    <a:pt x="0" y="107853"/>
                  </a:lnTo>
                  <a:lnTo>
                    <a:pt x="13182" y="111726"/>
                  </a:lnTo>
                  <a:lnTo>
                    <a:pt x="14109" y="120045"/>
                  </a:lnTo>
                  <a:lnTo>
                    <a:pt x="15252" y="128477"/>
                  </a:lnTo>
                  <a:lnTo>
                    <a:pt x="15998" y="138220"/>
                  </a:lnTo>
                  <a:lnTo>
                    <a:pt x="47349" y="144549"/>
                  </a:lnTo>
                  <a:lnTo>
                    <a:pt x="78828" y="138215"/>
                  </a:lnTo>
                  <a:lnTo>
                    <a:pt x="79573" y="130468"/>
                  </a:lnTo>
                  <a:lnTo>
                    <a:pt x="80248" y="124082"/>
                  </a:lnTo>
                  <a:lnTo>
                    <a:pt x="81673" y="111028"/>
                  </a:lnTo>
                  <a:lnTo>
                    <a:pt x="93611" y="109135"/>
                  </a:lnTo>
                  <a:lnTo>
                    <a:pt x="94513" y="108043"/>
                  </a:lnTo>
                  <a:lnTo>
                    <a:pt x="94462" y="29481"/>
                  </a:lnTo>
                  <a:lnTo>
                    <a:pt x="65481" y="157"/>
                  </a:lnTo>
                  <a:lnTo>
                    <a:pt x="481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7" name="object 1387"/>
            <p:cNvSpPr/>
            <p:nvPr/>
          </p:nvSpPr>
          <p:spPr>
            <a:xfrm>
              <a:off x="8395886" y="7244405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26797" y="0"/>
                  </a:moveTo>
                  <a:lnTo>
                    <a:pt x="16314" y="2144"/>
                  </a:lnTo>
                  <a:lnTo>
                    <a:pt x="7793" y="7850"/>
                  </a:lnTo>
                  <a:lnTo>
                    <a:pt x="2074" y="16282"/>
                  </a:lnTo>
                  <a:lnTo>
                    <a:pt x="0" y="26606"/>
                  </a:lnTo>
                  <a:lnTo>
                    <a:pt x="2179" y="36844"/>
                  </a:lnTo>
                  <a:lnTo>
                    <a:pt x="8042" y="45292"/>
                  </a:lnTo>
                  <a:lnTo>
                    <a:pt x="16634" y="51014"/>
                  </a:lnTo>
                  <a:lnTo>
                    <a:pt x="27000" y="53073"/>
                  </a:lnTo>
                  <a:lnTo>
                    <a:pt x="37439" y="50888"/>
                  </a:lnTo>
                  <a:lnTo>
                    <a:pt x="45996" y="45110"/>
                  </a:lnTo>
                  <a:lnTo>
                    <a:pt x="51756" y="36646"/>
                  </a:lnTo>
                  <a:lnTo>
                    <a:pt x="53809" y="26403"/>
                  </a:lnTo>
                  <a:lnTo>
                    <a:pt x="51609" y="16062"/>
                  </a:lnTo>
                  <a:lnTo>
                    <a:pt x="45794" y="7648"/>
                  </a:lnTo>
                  <a:lnTo>
                    <a:pt x="37234" y="2010"/>
                  </a:lnTo>
                  <a:lnTo>
                    <a:pt x="267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8" name="object 1388"/>
            <p:cNvSpPr/>
            <p:nvPr/>
          </p:nvSpPr>
          <p:spPr>
            <a:xfrm>
              <a:off x="8471674" y="7284323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22885" y="0"/>
                  </a:moveTo>
                  <a:lnTo>
                    <a:pt x="14013" y="1716"/>
                  </a:lnTo>
                  <a:lnTo>
                    <a:pt x="6780" y="6411"/>
                  </a:lnTo>
                  <a:lnTo>
                    <a:pt x="1866" y="13417"/>
                  </a:lnTo>
                  <a:lnTo>
                    <a:pt x="0" y="22034"/>
                  </a:lnTo>
                  <a:lnTo>
                    <a:pt x="1623" y="30853"/>
                  </a:lnTo>
                  <a:lnTo>
                    <a:pt x="6278" y="37995"/>
                  </a:lnTo>
                  <a:lnTo>
                    <a:pt x="13332" y="42808"/>
                  </a:lnTo>
                  <a:lnTo>
                    <a:pt x="22148" y="44640"/>
                  </a:lnTo>
                  <a:lnTo>
                    <a:pt x="31038" y="43066"/>
                  </a:lnTo>
                  <a:lnTo>
                    <a:pt x="38171" y="38476"/>
                  </a:lnTo>
                  <a:lnTo>
                    <a:pt x="42935" y="31469"/>
                  </a:lnTo>
                  <a:lnTo>
                    <a:pt x="44716" y="22644"/>
                  </a:lnTo>
                  <a:lnTo>
                    <a:pt x="43139" y="13612"/>
                  </a:lnTo>
                  <a:lnTo>
                    <a:pt x="38606" y="6445"/>
                  </a:lnTo>
                  <a:lnTo>
                    <a:pt x="31670" y="1716"/>
                  </a:lnTo>
                  <a:lnTo>
                    <a:pt x="228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9" name="object 1389"/>
            <p:cNvSpPr/>
            <p:nvPr/>
          </p:nvSpPr>
          <p:spPr>
            <a:xfrm>
              <a:off x="8329240" y="7284341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21894" y="0"/>
                  </a:moveTo>
                  <a:lnTo>
                    <a:pt x="13026" y="1721"/>
                  </a:lnTo>
                  <a:lnTo>
                    <a:pt x="6089" y="6408"/>
                  </a:lnTo>
                  <a:lnTo>
                    <a:pt x="1581" y="13546"/>
                  </a:lnTo>
                  <a:lnTo>
                    <a:pt x="0" y="22618"/>
                  </a:lnTo>
                  <a:lnTo>
                    <a:pt x="1740" y="31493"/>
                  </a:lnTo>
                  <a:lnTo>
                    <a:pt x="6473" y="38496"/>
                  </a:lnTo>
                  <a:lnTo>
                    <a:pt x="13612" y="43056"/>
                  </a:lnTo>
                  <a:lnTo>
                    <a:pt x="22567" y="44602"/>
                  </a:lnTo>
                  <a:lnTo>
                    <a:pt x="31371" y="42738"/>
                  </a:lnTo>
                  <a:lnTo>
                    <a:pt x="38417" y="37890"/>
                  </a:lnTo>
                  <a:lnTo>
                    <a:pt x="43063" y="30718"/>
                  </a:lnTo>
                  <a:lnTo>
                    <a:pt x="44665" y="21882"/>
                  </a:lnTo>
                  <a:lnTo>
                    <a:pt x="42861" y="13065"/>
                  </a:lnTo>
                  <a:lnTo>
                    <a:pt x="38090" y="6121"/>
                  </a:lnTo>
                  <a:lnTo>
                    <a:pt x="30914" y="1586"/>
                  </a:lnTo>
                  <a:lnTo>
                    <a:pt x="21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0" name="object 1390"/>
            <p:cNvSpPr/>
            <p:nvPr/>
          </p:nvSpPr>
          <p:spPr>
            <a:xfrm>
              <a:off x="9084444" y="6270001"/>
              <a:ext cx="2346102" cy="204045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22" name="Group 1421"/>
          <p:cNvGrpSpPr/>
          <p:nvPr/>
        </p:nvGrpSpPr>
        <p:grpSpPr>
          <a:xfrm>
            <a:off x="-2" y="850901"/>
            <a:ext cx="15125700" cy="614909"/>
            <a:chOff x="-2" y="850901"/>
            <a:chExt cx="15125700" cy="614909"/>
          </a:xfrm>
        </p:grpSpPr>
        <p:grpSp>
          <p:nvGrpSpPr>
            <p:cNvPr id="1423" name="Group 1422"/>
            <p:cNvGrpSpPr/>
            <p:nvPr/>
          </p:nvGrpSpPr>
          <p:grpSpPr>
            <a:xfrm rot="5400000" flipV="1">
              <a:off x="7255394" y="-6404495"/>
              <a:ext cx="614909" cy="15125700"/>
              <a:chOff x="1414" y="745856"/>
              <a:chExt cx="440093" cy="9946146"/>
            </a:xfrm>
          </p:grpSpPr>
          <p:sp>
            <p:nvSpPr>
              <p:cNvPr id="1433" name="object 955"/>
              <p:cNvSpPr/>
              <p:nvPr/>
            </p:nvSpPr>
            <p:spPr>
              <a:xfrm>
                <a:off x="1414" y="4058087"/>
                <a:ext cx="440093" cy="1193733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4" name="object 956"/>
              <p:cNvSpPr/>
              <p:nvPr/>
            </p:nvSpPr>
            <p:spPr>
              <a:xfrm>
                <a:off x="1422" y="3949052"/>
                <a:ext cx="44107" cy="1419338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5" name="object 957"/>
              <p:cNvSpPr/>
              <p:nvPr/>
            </p:nvSpPr>
            <p:spPr>
              <a:xfrm>
                <a:off x="1414" y="5165865"/>
                <a:ext cx="440093" cy="1193734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6" name="object 958"/>
              <p:cNvSpPr/>
              <p:nvPr/>
            </p:nvSpPr>
            <p:spPr>
              <a:xfrm>
                <a:off x="1422" y="5056835"/>
                <a:ext cx="44107" cy="141932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7" name="object 959"/>
              <p:cNvSpPr/>
              <p:nvPr/>
            </p:nvSpPr>
            <p:spPr>
              <a:xfrm>
                <a:off x="1414" y="6261899"/>
                <a:ext cx="440093" cy="1193733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8" name="object 960"/>
              <p:cNvSpPr/>
              <p:nvPr/>
            </p:nvSpPr>
            <p:spPr>
              <a:xfrm>
                <a:off x="1422" y="6152858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9" name="object 961"/>
              <p:cNvSpPr/>
              <p:nvPr/>
            </p:nvSpPr>
            <p:spPr>
              <a:xfrm>
                <a:off x="1414" y="7357025"/>
                <a:ext cx="440093" cy="1193733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0" name="object 962"/>
              <p:cNvSpPr/>
              <p:nvPr/>
            </p:nvSpPr>
            <p:spPr>
              <a:xfrm>
                <a:off x="1422" y="7247991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1" name="object 963"/>
              <p:cNvSpPr/>
              <p:nvPr/>
            </p:nvSpPr>
            <p:spPr>
              <a:xfrm>
                <a:off x="1414" y="8459131"/>
                <a:ext cx="440093" cy="1193733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2" name="object 964"/>
              <p:cNvSpPr/>
              <p:nvPr/>
            </p:nvSpPr>
            <p:spPr>
              <a:xfrm>
                <a:off x="1422" y="8350098"/>
                <a:ext cx="44107" cy="1419335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3" name="object 965"/>
              <p:cNvSpPr/>
              <p:nvPr/>
            </p:nvSpPr>
            <p:spPr>
              <a:xfrm>
                <a:off x="1420" y="9554251"/>
                <a:ext cx="440087" cy="1137751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4" name="object 967"/>
              <p:cNvSpPr/>
              <p:nvPr/>
            </p:nvSpPr>
            <p:spPr>
              <a:xfrm>
                <a:off x="1414" y="745856"/>
                <a:ext cx="440093" cy="1193733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5" name="object 969"/>
              <p:cNvSpPr/>
              <p:nvPr/>
            </p:nvSpPr>
            <p:spPr>
              <a:xfrm>
                <a:off x="1414" y="1843998"/>
                <a:ext cx="440093" cy="1193733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6" name="object 970"/>
              <p:cNvSpPr/>
              <p:nvPr/>
            </p:nvSpPr>
            <p:spPr>
              <a:xfrm>
                <a:off x="1422" y="1734959"/>
                <a:ext cx="44107" cy="1419338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7" name="object 971"/>
              <p:cNvSpPr/>
              <p:nvPr/>
            </p:nvSpPr>
            <p:spPr>
              <a:xfrm>
                <a:off x="1414" y="2965690"/>
                <a:ext cx="440093" cy="1193733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8" name="object 972"/>
              <p:cNvSpPr/>
              <p:nvPr/>
            </p:nvSpPr>
            <p:spPr>
              <a:xfrm>
                <a:off x="1422" y="2856662"/>
                <a:ext cx="44107" cy="141932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1424" name="object 973"/>
            <p:cNvSpPr txBox="1"/>
            <p:nvPr/>
          </p:nvSpPr>
          <p:spPr>
            <a:xfrm rot="16200000">
              <a:off x="14333853" y="587539"/>
              <a:ext cx="307340" cy="10445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5" name="object 974"/>
            <p:cNvSpPr txBox="1"/>
            <p:nvPr/>
          </p:nvSpPr>
          <p:spPr>
            <a:xfrm rot="16200000">
              <a:off x="12567283" y="391644"/>
              <a:ext cx="307340" cy="134874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6" name="object 975"/>
            <p:cNvSpPr txBox="1"/>
            <p:nvPr/>
          </p:nvSpPr>
          <p:spPr>
            <a:xfrm rot="16200000">
              <a:off x="10827383" y="466252"/>
              <a:ext cx="307340" cy="119951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7" name="object 976"/>
            <p:cNvSpPr txBox="1"/>
            <p:nvPr/>
          </p:nvSpPr>
          <p:spPr>
            <a:xfrm rot="16200000">
              <a:off x="9208133" y="293083"/>
              <a:ext cx="276860" cy="1637030"/>
            </a:xfrm>
            <a:prstGeom prst="rect">
              <a:avLst/>
            </a:prstGeom>
          </p:spPr>
          <p:txBody>
            <a:bodyPr vert="vert" wrap="square" lIns="0" tIns="889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7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1428" name="object 977"/>
            <p:cNvSpPr txBox="1"/>
            <p:nvPr/>
          </p:nvSpPr>
          <p:spPr>
            <a:xfrm rot="16200000">
              <a:off x="7667623" y="597062"/>
              <a:ext cx="307340" cy="102616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9" name="object 978"/>
            <p:cNvSpPr txBox="1"/>
            <p:nvPr/>
          </p:nvSpPr>
          <p:spPr>
            <a:xfrm rot="16200000">
              <a:off x="5797121" y="630363"/>
              <a:ext cx="307340" cy="95892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0" name="object 979"/>
            <p:cNvSpPr txBox="1"/>
            <p:nvPr/>
          </p:nvSpPr>
          <p:spPr>
            <a:xfrm rot="16200000">
              <a:off x="4136120" y="429984"/>
              <a:ext cx="307340" cy="135968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1" name="object 980"/>
            <p:cNvSpPr txBox="1"/>
            <p:nvPr/>
          </p:nvSpPr>
          <p:spPr>
            <a:xfrm rot="16200000">
              <a:off x="2522218" y="571027"/>
              <a:ext cx="307340" cy="111061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2" name="object 981"/>
            <p:cNvSpPr txBox="1"/>
            <p:nvPr/>
          </p:nvSpPr>
          <p:spPr>
            <a:xfrm rot="16200000">
              <a:off x="945513" y="344333"/>
              <a:ext cx="307340" cy="153098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14671764" y="745856"/>
            <a:ext cx="440094" cy="119373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671802" y="636839"/>
            <a:ext cx="44068" cy="1419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4755454" y="964972"/>
            <a:ext cx="240665" cy="76327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00" spc="-5" dirty="0">
                <a:solidFill>
                  <a:srgbClr val="231F20"/>
                </a:solidFill>
                <a:latin typeface="Myriad Pro"/>
                <a:cs typeface="Myriad Pro"/>
              </a:rPr>
              <a:t>Personnel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24698" y="0"/>
            <a:ext cx="749554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286" y="796544"/>
                </a:lnTo>
                <a:lnTo>
                  <a:pt x="7495286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916042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5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29" y="288366"/>
                </a:lnTo>
                <a:lnTo>
                  <a:pt x="0" y="354495"/>
                </a:lnTo>
                <a:lnTo>
                  <a:pt x="415594" y="354304"/>
                </a:lnTo>
                <a:lnTo>
                  <a:pt x="429749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5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6" y="354253"/>
                </a:lnTo>
                <a:lnTo>
                  <a:pt x="607382" y="192328"/>
                </a:lnTo>
                <a:close/>
              </a:path>
              <a:path w="772795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9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99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5" h="354965">
                <a:moveTo>
                  <a:pt x="657148" y="0"/>
                </a:moveTo>
                <a:lnTo>
                  <a:pt x="463499" y="152679"/>
                </a:lnTo>
                <a:lnTo>
                  <a:pt x="590326" y="152679"/>
                </a:lnTo>
                <a:lnTo>
                  <a:pt x="584453" y="139026"/>
                </a:lnTo>
                <a:lnTo>
                  <a:pt x="772515" y="101"/>
                </a:lnTo>
                <a:lnTo>
                  <a:pt x="657148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887298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0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0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076950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40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40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40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5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58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259699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40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40" h="178434">
                <a:moveTo>
                  <a:pt x="152069" y="0"/>
                </a:moveTo>
                <a:lnTo>
                  <a:pt x="80873" y="0"/>
                </a:lnTo>
                <a:lnTo>
                  <a:pt x="70367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6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44" y="27813"/>
                </a:lnTo>
                <a:lnTo>
                  <a:pt x="192544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602219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0" y="0"/>
            <a:ext cx="7625080" cy="796925"/>
          </a:xfrm>
          <a:custGeom>
            <a:avLst/>
            <a:gdLst/>
            <a:ahLst/>
            <a:cxnLst/>
            <a:rect l="l" t="t" r="r" b="b"/>
            <a:pathLst>
              <a:path w="7625080" h="796925">
                <a:moveTo>
                  <a:pt x="7624699" y="796544"/>
                </a:moveTo>
                <a:lnTo>
                  <a:pt x="0" y="796544"/>
                </a:lnTo>
                <a:lnTo>
                  <a:pt x="0" y="0"/>
                </a:lnTo>
                <a:lnTo>
                  <a:pt x="7624699" y="0"/>
                </a:lnTo>
                <a:lnTo>
                  <a:pt x="7624699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56043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27299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16950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99699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42220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1" name="object 841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9" name="object 859"/>
          <p:cNvSpPr txBox="1"/>
          <p:nvPr/>
        </p:nvSpPr>
        <p:spPr>
          <a:xfrm>
            <a:off x="1796612" y="2796607"/>
            <a:ext cx="10498912" cy="2776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dirty="0">
                <a:latin typeface="Myriad Pro"/>
                <a:cs typeface="Myriad Pro"/>
              </a:rPr>
              <a:t>При регистрации посетителей, при посещении сверхурочных, регистрации посетителей, регистрации посетителей в овертайме, проверки посетителей, контрольных списков система будет доставлять электронную почту или SMS-уведомление посетителям, получателям или менеджерам на сайте регистрации. Шаблоны SMS и электронной почты поддерживают настройку, шаблоны с различным содержимым, правила доставки и получатели в соответствии с условиями могут быть настроены. Если он установлен для доставки в день посещения, все уведомления будут доставляться конкретным получателям в определенное время.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860" name="object 860"/>
          <p:cNvSpPr txBox="1"/>
          <p:nvPr/>
        </p:nvSpPr>
        <p:spPr>
          <a:xfrm>
            <a:off x="1739265" y="2132965"/>
            <a:ext cx="1055624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Функции уведомления по электронной почте и SMS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1391" name="object 1391"/>
          <p:cNvSpPr/>
          <p:nvPr/>
        </p:nvSpPr>
        <p:spPr>
          <a:xfrm>
            <a:off x="5712675" y="7753778"/>
            <a:ext cx="7754718" cy="914954"/>
          </a:xfrm>
          <a:custGeom>
            <a:avLst/>
            <a:gdLst/>
            <a:ahLst/>
            <a:cxnLst/>
            <a:rect l="l" t="t" r="r" b="b"/>
            <a:pathLst>
              <a:path w="3519804" h="415290">
                <a:moveTo>
                  <a:pt x="3439998" y="0"/>
                </a:moveTo>
                <a:lnTo>
                  <a:pt x="79641" y="0"/>
                </a:lnTo>
                <a:lnTo>
                  <a:pt x="48718" y="6284"/>
                </a:lnTo>
                <a:lnTo>
                  <a:pt x="23394" y="23394"/>
                </a:lnTo>
                <a:lnTo>
                  <a:pt x="6284" y="48718"/>
                </a:lnTo>
                <a:lnTo>
                  <a:pt x="0" y="79641"/>
                </a:lnTo>
                <a:lnTo>
                  <a:pt x="0" y="335026"/>
                </a:lnTo>
                <a:lnTo>
                  <a:pt x="6284" y="365949"/>
                </a:lnTo>
                <a:lnTo>
                  <a:pt x="23394" y="391272"/>
                </a:lnTo>
                <a:lnTo>
                  <a:pt x="48718" y="408383"/>
                </a:lnTo>
                <a:lnTo>
                  <a:pt x="79641" y="414667"/>
                </a:lnTo>
                <a:lnTo>
                  <a:pt x="3439998" y="414667"/>
                </a:lnTo>
                <a:lnTo>
                  <a:pt x="3470921" y="408383"/>
                </a:lnTo>
                <a:lnTo>
                  <a:pt x="3496244" y="391272"/>
                </a:lnTo>
                <a:lnTo>
                  <a:pt x="3513355" y="365949"/>
                </a:lnTo>
                <a:lnTo>
                  <a:pt x="3519639" y="335026"/>
                </a:lnTo>
                <a:lnTo>
                  <a:pt x="3519639" y="79641"/>
                </a:lnTo>
                <a:lnTo>
                  <a:pt x="3513355" y="48718"/>
                </a:lnTo>
                <a:lnTo>
                  <a:pt x="3496244" y="23394"/>
                </a:lnTo>
                <a:lnTo>
                  <a:pt x="3470921" y="6284"/>
                </a:lnTo>
                <a:lnTo>
                  <a:pt x="3439998" y="0"/>
                </a:lnTo>
                <a:close/>
              </a:path>
            </a:pathLst>
          </a:custGeom>
          <a:solidFill>
            <a:srgbClr val="FCF8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2" name="object 1392"/>
          <p:cNvSpPr/>
          <p:nvPr/>
        </p:nvSpPr>
        <p:spPr>
          <a:xfrm>
            <a:off x="1685411" y="5792694"/>
            <a:ext cx="3701850" cy="30092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8" name="object 1418"/>
          <p:cNvSpPr txBox="1"/>
          <p:nvPr/>
        </p:nvSpPr>
        <p:spPr>
          <a:xfrm>
            <a:off x="6015904" y="7834028"/>
            <a:ext cx="7101381" cy="656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If </a:t>
            </a: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there 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is an </a:t>
            </a: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overtime visit, 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system 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will </a:t>
            </a: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deliver 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e-mail or SMS </a:t>
            </a: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notification  to visitors, recipients </a:t>
            </a:r>
            <a:r>
              <a:rPr sz="2000" dirty="0">
                <a:solidFill>
                  <a:srgbClr val="231F20"/>
                </a:solidFill>
                <a:latin typeface="Myriad Pro"/>
                <a:cs typeface="Myriad Pro"/>
              </a:rPr>
              <a:t>or managers in </a:t>
            </a: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registration</a:t>
            </a:r>
            <a:r>
              <a:rPr sz="2000" spc="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sites.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419" name="object 1419"/>
          <p:cNvSpPr/>
          <p:nvPr/>
        </p:nvSpPr>
        <p:spPr>
          <a:xfrm>
            <a:off x="3970314" y="5883182"/>
            <a:ext cx="1404898" cy="11905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22" name="Group 1421"/>
          <p:cNvGrpSpPr/>
          <p:nvPr/>
        </p:nvGrpSpPr>
        <p:grpSpPr>
          <a:xfrm>
            <a:off x="-2" y="850901"/>
            <a:ext cx="15125700" cy="614909"/>
            <a:chOff x="-2" y="850901"/>
            <a:chExt cx="15125700" cy="614909"/>
          </a:xfrm>
        </p:grpSpPr>
        <p:grpSp>
          <p:nvGrpSpPr>
            <p:cNvPr id="1423" name="Group 1422"/>
            <p:cNvGrpSpPr/>
            <p:nvPr/>
          </p:nvGrpSpPr>
          <p:grpSpPr>
            <a:xfrm rot="5400000" flipV="1">
              <a:off x="7255394" y="-6404495"/>
              <a:ext cx="614909" cy="15125700"/>
              <a:chOff x="1414" y="745856"/>
              <a:chExt cx="440093" cy="9946146"/>
            </a:xfrm>
          </p:grpSpPr>
          <p:sp>
            <p:nvSpPr>
              <p:cNvPr id="1433" name="object 955"/>
              <p:cNvSpPr/>
              <p:nvPr/>
            </p:nvSpPr>
            <p:spPr>
              <a:xfrm>
                <a:off x="1414" y="4058087"/>
                <a:ext cx="440093" cy="119373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4" name="object 956"/>
              <p:cNvSpPr/>
              <p:nvPr/>
            </p:nvSpPr>
            <p:spPr>
              <a:xfrm>
                <a:off x="1422" y="3949052"/>
                <a:ext cx="44107" cy="141933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5" name="object 957"/>
              <p:cNvSpPr/>
              <p:nvPr/>
            </p:nvSpPr>
            <p:spPr>
              <a:xfrm>
                <a:off x="1414" y="5165865"/>
                <a:ext cx="440093" cy="119373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6" name="object 958"/>
              <p:cNvSpPr/>
              <p:nvPr/>
            </p:nvSpPr>
            <p:spPr>
              <a:xfrm>
                <a:off x="1422" y="5056835"/>
                <a:ext cx="44107" cy="141932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7" name="object 959"/>
              <p:cNvSpPr/>
              <p:nvPr/>
            </p:nvSpPr>
            <p:spPr>
              <a:xfrm>
                <a:off x="1414" y="6261899"/>
                <a:ext cx="440093" cy="119373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8" name="object 960"/>
              <p:cNvSpPr/>
              <p:nvPr/>
            </p:nvSpPr>
            <p:spPr>
              <a:xfrm>
                <a:off x="1422" y="6152858"/>
                <a:ext cx="44107" cy="14193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9" name="object 961"/>
              <p:cNvSpPr/>
              <p:nvPr/>
            </p:nvSpPr>
            <p:spPr>
              <a:xfrm>
                <a:off x="1414" y="7357025"/>
                <a:ext cx="440093" cy="1193733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0" name="object 962"/>
              <p:cNvSpPr/>
              <p:nvPr/>
            </p:nvSpPr>
            <p:spPr>
              <a:xfrm>
                <a:off x="1422" y="7247991"/>
                <a:ext cx="44107" cy="14193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1" name="object 963"/>
              <p:cNvSpPr/>
              <p:nvPr/>
            </p:nvSpPr>
            <p:spPr>
              <a:xfrm>
                <a:off x="1414" y="8459131"/>
                <a:ext cx="440093" cy="1193733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2" name="object 964"/>
              <p:cNvSpPr/>
              <p:nvPr/>
            </p:nvSpPr>
            <p:spPr>
              <a:xfrm>
                <a:off x="1422" y="8350098"/>
                <a:ext cx="44107" cy="1419335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3" name="object 965"/>
              <p:cNvSpPr/>
              <p:nvPr/>
            </p:nvSpPr>
            <p:spPr>
              <a:xfrm>
                <a:off x="1420" y="9554251"/>
                <a:ext cx="440087" cy="1137751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4" name="object 967"/>
              <p:cNvSpPr/>
              <p:nvPr/>
            </p:nvSpPr>
            <p:spPr>
              <a:xfrm>
                <a:off x="1414" y="745856"/>
                <a:ext cx="440093" cy="1193733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5" name="object 969"/>
              <p:cNvSpPr/>
              <p:nvPr/>
            </p:nvSpPr>
            <p:spPr>
              <a:xfrm>
                <a:off x="1414" y="1843998"/>
                <a:ext cx="440093" cy="1193733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6" name="object 970"/>
              <p:cNvSpPr/>
              <p:nvPr/>
            </p:nvSpPr>
            <p:spPr>
              <a:xfrm>
                <a:off x="1422" y="1734959"/>
                <a:ext cx="44107" cy="141933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7" name="object 971"/>
              <p:cNvSpPr/>
              <p:nvPr/>
            </p:nvSpPr>
            <p:spPr>
              <a:xfrm>
                <a:off x="1414" y="2965690"/>
                <a:ext cx="440093" cy="1193733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8" name="object 972"/>
              <p:cNvSpPr/>
              <p:nvPr/>
            </p:nvSpPr>
            <p:spPr>
              <a:xfrm>
                <a:off x="1422" y="2856662"/>
                <a:ext cx="44107" cy="141932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1424" name="object 973"/>
            <p:cNvSpPr txBox="1"/>
            <p:nvPr/>
          </p:nvSpPr>
          <p:spPr>
            <a:xfrm rot="16200000">
              <a:off x="14241778" y="679614"/>
              <a:ext cx="307340" cy="86042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5" name="object 974"/>
            <p:cNvSpPr txBox="1"/>
            <p:nvPr/>
          </p:nvSpPr>
          <p:spPr>
            <a:xfrm rot="16200000">
              <a:off x="12569188" y="411011"/>
              <a:ext cx="307340" cy="13982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6" name="object 975"/>
            <p:cNvSpPr txBox="1"/>
            <p:nvPr/>
          </p:nvSpPr>
          <p:spPr>
            <a:xfrm rot="16200000">
              <a:off x="10826748" y="466887"/>
              <a:ext cx="307340" cy="11982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7" name="object 976"/>
            <p:cNvSpPr txBox="1"/>
            <p:nvPr/>
          </p:nvSpPr>
          <p:spPr>
            <a:xfrm rot="16200000">
              <a:off x="9208133" y="292130"/>
              <a:ext cx="276860" cy="1638935"/>
            </a:xfrm>
            <a:prstGeom prst="rect">
              <a:avLst/>
            </a:prstGeom>
          </p:spPr>
          <p:txBody>
            <a:bodyPr vert="vert" wrap="square" lIns="0" tIns="889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70"/>
                </a:spcBef>
              </a:pPr>
              <a:r>
                <a:rPr lang="ru-RU">
                  <a:latin typeface="Myriad Pro"/>
                  <a:cs typeface="Myriad Pro"/>
                </a:rPr>
                <a:t>Посетитель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1428" name="object 977"/>
            <p:cNvSpPr txBox="1"/>
            <p:nvPr/>
          </p:nvSpPr>
          <p:spPr>
            <a:xfrm rot="16200000">
              <a:off x="7534908" y="576107"/>
              <a:ext cx="307340" cy="10680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9" name="object 978"/>
            <p:cNvSpPr txBox="1"/>
            <p:nvPr/>
          </p:nvSpPr>
          <p:spPr>
            <a:xfrm rot="16200000">
              <a:off x="5797121" y="630363"/>
              <a:ext cx="307340" cy="95892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0" name="object 979"/>
            <p:cNvSpPr txBox="1"/>
            <p:nvPr/>
          </p:nvSpPr>
          <p:spPr>
            <a:xfrm rot="16200000">
              <a:off x="4136120" y="429984"/>
              <a:ext cx="307340" cy="135968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1" name="object 980"/>
            <p:cNvSpPr txBox="1"/>
            <p:nvPr/>
          </p:nvSpPr>
          <p:spPr>
            <a:xfrm rot="16200000">
              <a:off x="2621913" y="521497"/>
              <a:ext cx="307340" cy="11772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2" name="object 981"/>
            <p:cNvSpPr txBox="1"/>
            <p:nvPr/>
          </p:nvSpPr>
          <p:spPr>
            <a:xfrm rot="16200000">
              <a:off x="848358" y="440853"/>
              <a:ext cx="307340" cy="133731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71602" y="5286347"/>
            <a:ext cx="5649328" cy="236984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625080" h="796925">
                <a:moveTo>
                  <a:pt x="7624699" y="796544"/>
                </a:moveTo>
                <a:lnTo>
                  <a:pt x="0" y="796544"/>
                </a:lnTo>
                <a:lnTo>
                  <a:pt x="0" y="0"/>
                </a:lnTo>
                <a:lnTo>
                  <a:pt x="7624699" y="0"/>
                </a:lnTo>
                <a:lnTo>
                  <a:pt x="7624699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56043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27299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16950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99699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42220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380548" y="2472372"/>
            <a:ext cx="12735502" cy="3780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1700" dirty="0">
                <a:latin typeface="Myriad Pro"/>
                <a:cs typeface="Myriad Pro"/>
              </a:rPr>
              <a:t>Сотрудники могут помочь посетителям сделать зарезервированную регистрацию, информация о успешном бронировании будет доставлена по электронной почте или SMS для уведомления получателей, посетителей и менеджеров регистрации и т. </a:t>
            </a:r>
            <a:r>
              <a:rPr lang="ru-RU" sz="1700" dirty="0">
                <a:latin typeface="Myriad Pro"/>
                <a:cs typeface="Myriad Pro"/>
              </a:rPr>
              <a:t>д</a:t>
            </a:r>
            <a:r>
              <a:rPr sz="1700" dirty="0">
                <a:latin typeface="Myriad Pro"/>
                <a:cs typeface="Myriad Pro"/>
              </a:rPr>
              <a:t>. Регистрация посетителей может также осуществляться путем регистрации удостоверения личности (OCR или ID Reader), подписи, фотосъемки, захвата паспорта или регистрации информации о машине и т. </a:t>
            </a:r>
            <a:r>
              <a:rPr lang="ru-RU" sz="1700" dirty="0">
                <a:latin typeface="Myriad Pro"/>
                <a:cs typeface="Myriad Pro"/>
              </a:rPr>
              <a:t>д</a:t>
            </a:r>
            <a:r>
              <a:rPr sz="1700" dirty="0">
                <a:latin typeface="Myriad Pro"/>
                <a:cs typeface="Myriad Pro"/>
              </a:rPr>
              <a:t>. В целях повышения уровня безопасности.  Владелец посещения </a:t>
            </a:r>
            <a:r>
              <a:rPr lang="ru-RU" sz="1700" dirty="0">
                <a:latin typeface="Myriad Pro"/>
                <a:cs typeface="Myriad Pro"/>
              </a:rPr>
              <a:t>обеспечивает</a:t>
            </a:r>
            <a:r>
              <a:rPr sz="1700" dirty="0">
                <a:latin typeface="Myriad Pro"/>
                <a:cs typeface="Myriad Pro"/>
              </a:rPr>
              <a:t> автоматическое распределение группы полномочий отдела получателей в соответствии с местонахождением посетителя. Кроме того, функция копирования позволяет пользователям выбирать необходимую информацию посетителя и копировать на новые интерфейсы регистрации, включая информацию о получателе, причины посещения, корпоративную информацию, информацию о полномочиях и т. </a:t>
            </a:r>
            <a:r>
              <a:rPr lang="ru-RU" sz="1700" dirty="0">
                <a:latin typeface="Myriad Pro"/>
                <a:cs typeface="Myriad Pro"/>
              </a:rPr>
              <a:t>д</a:t>
            </a:r>
            <a:r>
              <a:rPr sz="1700" dirty="0">
                <a:latin typeface="Myriad Pro"/>
                <a:cs typeface="Myriad Pro"/>
              </a:rPr>
              <a:t>., Что </a:t>
            </a:r>
            <a:r>
              <a:rPr lang="ru-RU" sz="1700" dirty="0">
                <a:latin typeface="Myriad Pro"/>
                <a:cs typeface="Myriad Pro"/>
              </a:rPr>
              <a:t>обеспечивает</a:t>
            </a:r>
            <a:r>
              <a:rPr sz="1700" dirty="0">
                <a:latin typeface="Myriad Pro"/>
                <a:cs typeface="Myriad Pro"/>
              </a:rPr>
              <a:t> удобство и </a:t>
            </a:r>
            <a:r>
              <a:rPr lang="ru-RU" sz="1700" dirty="0">
                <a:latin typeface="Myriad Pro"/>
                <a:cs typeface="Myriad Pro"/>
              </a:rPr>
              <a:t>экономию</a:t>
            </a:r>
            <a:r>
              <a:rPr sz="1700" dirty="0">
                <a:latin typeface="Myriad Pro"/>
                <a:cs typeface="Myriad Pro"/>
              </a:rPr>
              <a:t> врем</a:t>
            </a:r>
            <a:r>
              <a:rPr lang="ru-RU" sz="1700" dirty="0">
                <a:latin typeface="Myriad Pro"/>
                <a:cs typeface="Myriad Pro"/>
              </a:rPr>
              <a:t>ени</a:t>
            </a:r>
            <a:r>
              <a:rPr sz="1700" dirty="0">
                <a:latin typeface="Myriad Pro"/>
                <a:cs typeface="Myriad Pro"/>
              </a:rPr>
              <a:t> для групповой регистрации посещения. После успешной регистрации посетители могут иметь доступ к указанным областям с карточками посетителя.</a:t>
            </a:r>
            <a:r>
              <a:rPr sz="1700" spc="-55" dirty="0">
                <a:latin typeface="Myriad Pro"/>
                <a:cs typeface="Myriad Pro"/>
              </a:rPr>
              <a:t> Он поддерживает несколько режимов проверки, включая карточку, пароль, отпечаток пальца, QR-код и т. </a:t>
            </a:r>
            <a:r>
              <a:rPr lang="ru-RU" sz="1700" spc="-55" dirty="0">
                <a:latin typeface="Myriad Pro"/>
                <a:cs typeface="Myriad Pro"/>
              </a:rPr>
              <a:t>д</a:t>
            </a:r>
            <a:r>
              <a:rPr sz="1700" spc="-55" dirty="0">
                <a:latin typeface="Myriad Pro"/>
                <a:cs typeface="Myriad Pro"/>
              </a:rPr>
              <a:t>. После посещения посетители могут вернуть карты на сайт регистрации для проверки.</a:t>
            </a:r>
            <a:endParaRPr sz="1700" spc="-55" dirty="0">
              <a:latin typeface="Myriad Pro"/>
              <a:cs typeface="Myriad Pr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13180" y="1816100"/>
            <a:ext cx="697357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Процесс управления посетителем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51068" y="6413500"/>
            <a:ext cx="8678970" cy="3748549"/>
            <a:chOff x="5144719" y="5255751"/>
            <a:chExt cx="6363335" cy="2748399"/>
          </a:xfrm>
        </p:grpSpPr>
        <p:sp>
          <p:nvSpPr>
            <p:cNvPr id="43" name="object 43"/>
            <p:cNvSpPr/>
            <p:nvPr/>
          </p:nvSpPr>
          <p:spPr>
            <a:xfrm>
              <a:off x="5144719" y="6837020"/>
              <a:ext cx="6363335" cy="1167130"/>
            </a:xfrm>
            <a:custGeom>
              <a:avLst/>
              <a:gdLst/>
              <a:ahLst/>
              <a:cxnLst/>
              <a:rect l="l" t="t" r="r" b="b"/>
              <a:pathLst>
                <a:path w="6363334" h="1167129">
                  <a:moveTo>
                    <a:pt x="0" y="1167015"/>
                  </a:moveTo>
                  <a:lnTo>
                    <a:pt x="6363144" y="1167015"/>
                  </a:lnTo>
                  <a:lnTo>
                    <a:pt x="6363144" y="0"/>
                  </a:lnTo>
                  <a:lnTo>
                    <a:pt x="0" y="0"/>
                  </a:lnTo>
                  <a:lnTo>
                    <a:pt x="0" y="1167015"/>
                  </a:lnTo>
                  <a:close/>
                </a:path>
              </a:pathLst>
            </a:custGeom>
            <a:solidFill>
              <a:srgbClr val="FCF8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285880" y="6964553"/>
              <a:ext cx="592455" cy="386715"/>
            </a:xfrm>
            <a:custGeom>
              <a:avLst/>
              <a:gdLst/>
              <a:ahLst/>
              <a:cxnLst/>
              <a:rect l="l" t="t" r="r" b="b"/>
              <a:pathLst>
                <a:path w="592454" h="386714">
                  <a:moveTo>
                    <a:pt x="0" y="386308"/>
                  </a:moveTo>
                  <a:lnTo>
                    <a:pt x="592226" y="386308"/>
                  </a:lnTo>
                  <a:lnTo>
                    <a:pt x="592226" y="0"/>
                  </a:lnTo>
                  <a:lnTo>
                    <a:pt x="0" y="0"/>
                  </a:lnTo>
                  <a:lnTo>
                    <a:pt x="0" y="386308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305347" y="6964553"/>
              <a:ext cx="556260" cy="630555"/>
            </a:xfrm>
            <a:custGeom>
              <a:avLst/>
              <a:gdLst/>
              <a:ahLst/>
              <a:cxnLst/>
              <a:rect l="l" t="t" r="r" b="b"/>
              <a:pathLst>
                <a:path w="556259" h="630554">
                  <a:moveTo>
                    <a:pt x="452540" y="0"/>
                  </a:moveTo>
                  <a:lnTo>
                    <a:pt x="103608" y="0"/>
                  </a:lnTo>
                  <a:lnTo>
                    <a:pt x="101196" y="2841"/>
                  </a:lnTo>
                  <a:lnTo>
                    <a:pt x="57940" y="69817"/>
                  </a:lnTo>
                  <a:lnTo>
                    <a:pt x="37966" y="114176"/>
                  </a:lnTo>
                  <a:lnTo>
                    <a:pt x="21853" y="162340"/>
                  </a:lnTo>
                  <a:lnTo>
                    <a:pt x="9933" y="213813"/>
                  </a:lnTo>
                  <a:lnTo>
                    <a:pt x="2538" y="268097"/>
                  </a:lnTo>
                  <a:lnTo>
                    <a:pt x="0" y="324694"/>
                  </a:lnTo>
                  <a:lnTo>
                    <a:pt x="2538" y="381291"/>
                  </a:lnTo>
                  <a:lnTo>
                    <a:pt x="9933" y="435575"/>
                  </a:lnTo>
                  <a:lnTo>
                    <a:pt x="21853" y="487048"/>
                  </a:lnTo>
                  <a:lnTo>
                    <a:pt x="37966" y="535212"/>
                  </a:lnTo>
                  <a:lnTo>
                    <a:pt x="57940" y="579571"/>
                  </a:lnTo>
                  <a:lnTo>
                    <a:pt x="81445" y="619626"/>
                  </a:lnTo>
                  <a:lnTo>
                    <a:pt x="89053" y="630504"/>
                  </a:lnTo>
                  <a:lnTo>
                    <a:pt x="467092" y="630504"/>
                  </a:lnTo>
                  <a:lnTo>
                    <a:pt x="498204" y="579571"/>
                  </a:lnTo>
                  <a:lnTo>
                    <a:pt x="518179" y="535212"/>
                  </a:lnTo>
                  <a:lnTo>
                    <a:pt x="534292" y="487048"/>
                  </a:lnTo>
                  <a:lnTo>
                    <a:pt x="546211" y="435575"/>
                  </a:lnTo>
                  <a:lnTo>
                    <a:pt x="553606" y="381291"/>
                  </a:lnTo>
                  <a:lnTo>
                    <a:pt x="556145" y="324694"/>
                  </a:lnTo>
                  <a:lnTo>
                    <a:pt x="553606" y="268097"/>
                  </a:lnTo>
                  <a:lnTo>
                    <a:pt x="546211" y="213813"/>
                  </a:lnTo>
                  <a:lnTo>
                    <a:pt x="534292" y="162340"/>
                  </a:lnTo>
                  <a:lnTo>
                    <a:pt x="518179" y="114176"/>
                  </a:lnTo>
                  <a:lnTo>
                    <a:pt x="498204" y="69817"/>
                  </a:lnTo>
                  <a:lnTo>
                    <a:pt x="474700" y="29762"/>
                  </a:lnTo>
                  <a:lnTo>
                    <a:pt x="452540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307251" y="6964553"/>
              <a:ext cx="552450" cy="630555"/>
            </a:xfrm>
            <a:custGeom>
              <a:avLst/>
              <a:gdLst/>
              <a:ahLst/>
              <a:cxnLst/>
              <a:rect l="l" t="t" r="r" b="b"/>
              <a:pathLst>
                <a:path w="552450" h="630554">
                  <a:moveTo>
                    <a:pt x="447577" y="0"/>
                  </a:moveTo>
                  <a:lnTo>
                    <a:pt x="104762" y="0"/>
                  </a:lnTo>
                  <a:lnTo>
                    <a:pt x="100496" y="5029"/>
                  </a:lnTo>
                  <a:lnTo>
                    <a:pt x="57542" y="71554"/>
                  </a:lnTo>
                  <a:lnTo>
                    <a:pt x="37704" y="115612"/>
                  </a:lnTo>
                  <a:lnTo>
                    <a:pt x="21702" y="163449"/>
                  </a:lnTo>
                  <a:lnTo>
                    <a:pt x="9865" y="214571"/>
                  </a:lnTo>
                  <a:lnTo>
                    <a:pt x="2521" y="268484"/>
                  </a:lnTo>
                  <a:lnTo>
                    <a:pt x="0" y="324694"/>
                  </a:lnTo>
                  <a:lnTo>
                    <a:pt x="2521" y="380905"/>
                  </a:lnTo>
                  <a:lnTo>
                    <a:pt x="9865" y="434818"/>
                  </a:lnTo>
                  <a:lnTo>
                    <a:pt x="21702" y="485940"/>
                  </a:lnTo>
                  <a:lnTo>
                    <a:pt x="37704" y="533777"/>
                  </a:lnTo>
                  <a:lnTo>
                    <a:pt x="57542" y="577834"/>
                  </a:lnTo>
                  <a:lnTo>
                    <a:pt x="80886" y="617620"/>
                  </a:lnTo>
                  <a:lnTo>
                    <a:pt x="89894" y="630504"/>
                  </a:lnTo>
                  <a:lnTo>
                    <a:pt x="462452" y="630504"/>
                  </a:lnTo>
                  <a:lnTo>
                    <a:pt x="494805" y="577834"/>
                  </a:lnTo>
                  <a:lnTo>
                    <a:pt x="514643" y="533777"/>
                  </a:lnTo>
                  <a:lnTo>
                    <a:pt x="530645" y="485940"/>
                  </a:lnTo>
                  <a:lnTo>
                    <a:pt x="542483" y="434818"/>
                  </a:lnTo>
                  <a:lnTo>
                    <a:pt x="549827" y="380905"/>
                  </a:lnTo>
                  <a:lnTo>
                    <a:pt x="552348" y="324694"/>
                  </a:lnTo>
                  <a:lnTo>
                    <a:pt x="549827" y="268484"/>
                  </a:lnTo>
                  <a:lnTo>
                    <a:pt x="542483" y="214571"/>
                  </a:lnTo>
                  <a:lnTo>
                    <a:pt x="530645" y="163449"/>
                  </a:lnTo>
                  <a:lnTo>
                    <a:pt x="514643" y="115612"/>
                  </a:lnTo>
                  <a:lnTo>
                    <a:pt x="494805" y="71554"/>
                  </a:lnTo>
                  <a:lnTo>
                    <a:pt x="471462" y="31769"/>
                  </a:lnTo>
                  <a:lnTo>
                    <a:pt x="447577" y="0"/>
                  </a:lnTo>
                  <a:close/>
                </a:path>
              </a:pathLst>
            </a:custGeom>
            <a:solidFill>
              <a:srgbClr val="16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309143" y="6964553"/>
              <a:ext cx="548640" cy="630555"/>
            </a:xfrm>
            <a:custGeom>
              <a:avLst/>
              <a:gdLst/>
              <a:ahLst/>
              <a:cxnLst/>
              <a:rect l="l" t="t" r="r" b="b"/>
              <a:pathLst>
                <a:path w="548640" h="630554">
                  <a:moveTo>
                    <a:pt x="442619" y="0"/>
                  </a:moveTo>
                  <a:lnTo>
                    <a:pt x="105940" y="0"/>
                  </a:lnTo>
                  <a:lnTo>
                    <a:pt x="99809" y="7226"/>
                  </a:lnTo>
                  <a:lnTo>
                    <a:pt x="57144" y="73289"/>
                  </a:lnTo>
                  <a:lnTo>
                    <a:pt x="37443" y="117044"/>
                  </a:lnTo>
                  <a:lnTo>
                    <a:pt x="21551" y="164552"/>
                  </a:lnTo>
                  <a:lnTo>
                    <a:pt x="9796" y="215322"/>
                  </a:lnTo>
                  <a:lnTo>
                    <a:pt x="2503" y="268866"/>
                  </a:lnTo>
                  <a:lnTo>
                    <a:pt x="0" y="324694"/>
                  </a:lnTo>
                  <a:lnTo>
                    <a:pt x="2503" y="380523"/>
                  </a:lnTo>
                  <a:lnTo>
                    <a:pt x="9796" y="434069"/>
                  </a:lnTo>
                  <a:lnTo>
                    <a:pt x="21551" y="484841"/>
                  </a:lnTo>
                  <a:lnTo>
                    <a:pt x="37443" y="532349"/>
                  </a:lnTo>
                  <a:lnTo>
                    <a:pt x="57144" y="576104"/>
                  </a:lnTo>
                  <a:lnTo>
                    <a:pt x="80327" y="615613"/>
                  </a:lnTo>
                  <a:lnTo>
                    <a:pt x="90833" y="630504"/>
                  </a:lnTo>
                  <a:lnTo>
                    <a:pt x="457720" y="630504"/>
                  </a:lnTo>
                  <a:lnTo>
                    <a:pt x="491412" y="576104"/>
                  </a:lnTo>
                  <a:lnTo>
                    <a:pt x="511116" y="532349"/>
                  </a:lnTo>
                  <a:lnTo>
                    <a:pt x="527010" y="484841"/>
                  </a:lnTo>
                  <a:lnTo>
                    <a:pt x="538766" y="434069"/>
                  </a:lnTo>
                  <a:lnTo>
                    <a:pt x="546060" y="380523"/>
                  </a:lnTo>
                  <a:lnTo>
                    <a:pt x="548563" y="324694"/>
                  </a:lnTo>
                  <a:lnTo>
                    <a:pt x="546060" y="268866"/>
                  </a:lnTo>
                  <a:lnTo>
                    <a:pt x="538766" y="215322"/>
                  </a:lnTo>
                  <a:lnTo>
                    <a:pt x="527010" y="164552"/>
                  </a:lnTo>
                  <a:lnTo>
                    <a:pt x="511116" y="117044"/>
                  </a:lnTo>
                  <a:lnTo>
                    <a:pt x="491412" y="73289"/>
                  </a:lnTo>
                  <a:lnTo>
                    <a:pt x="468223" y="33775"/>
                  </a:lnTo>
                  <a:lnTo>
                    <a:pt x="442619" y="0"/>
                  </a:lnTo>
                  <a:close/>
                </a:path>
              </a:pathLst>
            </a:custGeom>
            <a:solidFill>
              <a:srgbClr val="161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311035" y="6964553"/>
              <a:ext cx="544830" cy="630555"/>
            </a:xfrm>
            <a:custGeom>
              <a:avLst/>
              <a:gdLst/>
              <a:ahLst/>
              <a:cxnLst/>
              <a:rect l="l" t="t" r="r" b="b"/>
              <a:pathLst>
                <a:path w="544829" h="630554">
                  <a:moveTo>
                    <a:pt x="437669" y="0"/>
                  </a:moveTo>
                  <a:lnTo>
                    <a:pt x="107109" y="0"/>
                  </a:lnTo>
                  <a:lnTo>
                    <a:pt x="99121" y="9415"/>
                  </a:lnTo>
                  <a:lnTo>
                    <a:pt x="56757" y="75021"/>
                  </a:lnTo>
                  <a:lnTo>
                    <a:pt x="37191" y="118474"/>
                  </a:lnTo>
                  <a:lnTo>
                    <a:pt x="21407" y="165655"/>
                  </a:lnTo>
                  <a:lnTo>
                    <a:pt x="9731" y="216077"/>
                  </a:lnTo>
                  <a:lnTo>
                    <a:pt x="2486" y="269252"/>
                  </a:lnTo>
                  <a:lnTo>
                    <a:pt x="0" y="324694"/>
                  </a:lnTo>
                  <a:lnTo>
                    <a:pt x="2486" y="380136"/>
                  </a:lnTo>
                  <a:lnTo>
                    <a:pt x="9731" y="433312"/>
                  </a:lnTo>
                  <a:lnTo>
                    <a:pt x="21407" y="483733"/>
                  </a:lnTo>
                  <a:lnTo>
                    <a:pt x="37191" y="530914"/>
                  </a:lnTo>
                  <a:lnTo>
                    <a:pt x="56757" y="574367"/>
                  </a:lnTo>
                  <a:lnTo>
                    <a:pt x="79781" y="613606"/>
                  </a:lnTo>
                  <a:lnTo>
                    <a:pt x="91833" y="630504"/>
                  </a:lnTo>
                  <a:lnTo>
                    <a:pt x="452945" y="630504"/>
                  </a:lnTo>
                  <a:lnTo>
                    <a:pt x="488021" y="574367"/>
                  </a:lnTo>
                  <a:lnTo>
                    <a:pt x="507587" y="530914"/>
                  </a:lnTo>
                  <a:lnTo>
                    <a:pt x="523371" y="483733"/>
                  </a:lnTo>
                  <a:lnTo>
                    <a:pt x="535048" y="433312"/>
                  </a:lnTo>
                  <a:lnTo>
                    <a:pt x="542292" y="380136"/>
                  </a:lnTo>
                  <a:lnTo>
                    <a:pt x="544779" y="324694"/>
                  </a:lnTo>
                  <a:lnTo>
                    <a:pt x="542292" y="269252"/>
                  </a:lnTo>
                  <a:lnTo>
                    <a:pt x="535048" y="216077"/>
                  </a:lnTo>
                  <a:lnTo>
                    <a:pt x="523371" y="165655"/>
                  </a:lnTo>
                  <a:lnTo>
                    <a:pt x="507587" y="118474"/>
                  </a:lnTo>
                  <a:lnTo>
                    <a:pt x="488021" y="75021"/>
                  </a:lnTo>
                  <a:lnTo>
                    <a:pt x="464997" y="35782"/>
                  </a:lnTo>
                  <a:lnTo>
                    <a:pt x="437669" y="0"/>
                  </a:lnTo>
                  <a:close/>
                </a:path>
              </a:pathLst>
            </a:custGeom>
            <a:solidFill>
              <a:srgbClr val="1711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312925" y="6964553"/>
              <a:ext cx="541020" cy="630555"/>
            </a:xfrm>
            <a:custGeom>
              <a:avLst/>
              <a:gdLst/>
              <a:ahLst/>
              <a:cxnLst/>
              <a:rect l="l" t="t" r="r" b="b"/>
              <a:pathLst>
                <a:path w="541020" h="630554">
                  <a:moveTo>
                    <a:pt x="432710" y="0"/>
                  </a:moveTo>
                  <a:lnTo>
                    <a:pt x="108278" y="0"/>
                  </a:lnTo>
                  <a:lnTo>
                    <a:pt x="98432" y="11607"/>
                  </a:lnTo>
                  <a:lnTo>
                    <a:pt x="56359" y="76757"/>
                  </a:lnTo>
                  <a:lnTo>
                    <a:pt x="36929" y="119910"/>
                  </a:lnTo>
                  <a:lnTo>
                    <a:pt x="21256" y="166763"/>
                  </a:lnTo>
                  <a:lnTo>
                    <a:pt x="9662" y="216834"/>
                  </a:lnTo>
                  <a:lnTo>
                    <a:pt x="2469" y="269639"/>
                  </a:lnTo>
                  <a:lnTo>
                    <a:pt x="0" y="324694"/>
                  </a:lnTo>
                  <a:lnTo>
                    <a:pt x="2469" y="379750"/>
                  </a:lnTo>
                  <a:lnTo>
                    <a:pt x="9662" y="432554"/>
                  </a:lnTo>
                  <a:lnTo>
                    <a:pt x="21256" y="482625"/>
                  </a:lnTo>
                  <a:lnTo>
                    <a:pt x="36929" y="529478"/>
                  </a:lnTo>
                  <a:lnTo>
                    <a:pt x="56359" y="572631"/>
                  </a:lnTo>
                  <a:lnTo>
                    <a:pt x="79222" y="611600"/>
                  </a:lnTo>
                  <a:lnTo>
                    <a:pt x="92831" y="630504"/>
                  </a:lnTo>
                  <a:lnTo>
                    <a:pt x="448162" y="630504"/>
                  </a:lnTo>
                  <a:lnTo>
                    <a:pt x="484635" y="572631"/>
                  </a:lnTo>
                  <a:lnTo>
                    <a:pt x="504064" y="529478"/>
                  </a:lnTo>
                  <a:lnTo>
                    <a:pt x="519737" y="482625"/>
                  </a:lnTo>
                  <a:lnTo>
                    <a:pt x="531332" y="432554"/>
                  </a:lnTo>
                  <a:lnTo>
                    <a:pt x="538525" y="379750"/>
                  </a:lnTo>
                  <a:lnTo>
                    <a:pt x="540994" y="324694"/>
                  </a:lnTo>
                  <a:lnTo>
                    <a:pt x="538525" y="269639"/>
                  </a:lnTo>
                  <a:lnTo>
                    <a:pt x="531332" y="216834"/>
                  </a:lnTo>
                  <a:lnTo>
                    <a:pt x="519737" y="166763"/>
                  </a:lnTo>
                  <a:lnTo>
                    <a:pt x="504064" y="119910"/>
                  </a:lnTo>
                  <a:lnTo>
                    <a:pt x="484635" y="76757"/>
                  </a:lnTo>
                  <a:lnTo>
                    <a:pt x="461771" y="37788"/>
                  </a:lnTo>
                  <a:lnTo>
                    <a:pt x="432710" y="0"/>
                  </a:lnTo>
                  <a:close/>
                </a:path>
              </a:pathLst>
            </a:custGeom>
            <a:solidFill>
              <a:srgbClr val="171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314817" y="6964553"/>
              <a:ext cx="537210" cy="630555"/>
            </a:xfrm>
            <a:custGeom>
              <a:avLst/>
              <a:gdLst/>
              <a:ahLst/>
              <a:cxnLst/>
              <a:rect l="l" t="t" r="r" b="b"/>
              <a:pathLst>
                <a:path w="537209" h="630554">
                  <a:moveTo>
                    <a:pt x="427587" y="0"/>
                  </a:moveTo>
                  <a:lnTo>
                    <a:pt x="109622" y="0"/>
                  </a:lnTo>
                  <a:lnTo>
                    <a:pt x="107898" y="1839"/>
                  </a:lnTo>
                  <a:lnTo>
                    <a:pt x="78676" y="39808"/>
                  </a:lnTo>
                  <a:lnTo>
                    <a:pt x="55968" y="78496"/>
                  </a:lnTo>
                  <a:lnTo>
                    <a:pt x="36671" y="121344"/>
                  </a:lnTo>
                  <a:lnTo>
                    <a:pt x="21107" y="167868"/>
                  </a:lnTo>
                  <a:lnTo>
                    <a:pt x="9594" y="217589"/>
                  </a:lnTo>
                  <a:lnTo>
                    <a:pt x="2451" y="270025"/>
                  </a:lnTo>
                  <a:lnTo>
                    <a:pt x="0" y="324694"/>
                  </a:lnTo>
                  <a:lnTo>
                    <a:pt x="2451" y="379364"/>
                  </a:lnTo>
                  <a:lnTo>
                    <a:pt x="9594" y="431799"/>
                  </a:lnTo>
                  <a:lnTo>
                    <a:pt x="21107" y="481520"/>
                  </a:lnTo>
                  <a:lnTo>
                    <a:pt x="36671" y="528045"/>
                  </a:lnTo>
                  <a:lnTo>
                    <a:pt x="55968" y="570892"/>
                  </a:lnTo>
                  <a:lnTo>
                    <a:pt x="78676" y="609580"/>
                  </a:lnTo>
                  <a:lnTo>
                    <a:pt x="93837" y="630504"/>
                  </a:lnTo>
                  <a:lnTo>
                    <a:pt x="443372" y="630504"/>
                  </a:lnTo>
                  <a:lnTo>
                    <a:pt x="481241" y="570892"/>
                  </a:lnTo>
                  <a:lnTo>
                    <a:pt x="500538" y="528045"/>
                  </a:lnTo>
                  <a:lnTo>
                    <a:pt x="516102" y="481520"/>
                  </a:lnTo>
                  <a:lnTo>
                    <a:pt x="527615" y="431799"/>
                  </a:lnTo>
                  <a:lnTo>
                    <a:pt x="534758" y="379364"/>
                  </a:lnTo>
                  <a:lnTo>
                    <a:pt x="537209" y="324694"/>
                  </a:lnTo>
                  <a:lnTo>
                    <a:pt x="534758" y="270025"/>
                  </a:lnTo>
                  <a:lnTo>
                    <a:pt x="527615" y="217589"/>
                  </a:lnTo>
                  <a:lnTo>
                    <a:pt x="516102" y="167868"/>
                  </a:lnTo>
                  <a:lnTo>
                    <a:pt x="500538" y="121344"/>
                  </a:lnTo>
                  <a:lnTo>
                    <a:pt x="481241" y="78496"/>
                  </a:lnTo>
                  <a:lnTo>
                    <a:pt x="458533" y="39808"/>
                  </a:lnTo>
                  <a:lnTo>
                    <a:pt x="429311" y="1839"/>
                  </a:lnTo>
                  <a:lnTo>
                    <a:pt x="427587" y="0"/>
                  </a:lnTo>
                  <a:close/>
                </a:path>
              </a:pathLst>
            </a:custGeom>
            <a:solidFill>
              <a:srgbClr val="1611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316707" y="6964553"/>
              <a:ext cx="534035" cy="630555"/>
            </a:xfrm>
            <a:custGeom>
              <a:avLst/>
              <a:gdLst/>
              <a:ahLst/>
              <a:cxnLst/>
              <a:rect l="l" t="t" r="r" b="b"/>
              <a:pathLst>
                <a:path w="534034" h="630554">
                  <a:moveTo>
                    <a:pt x="422437" y="0"/>
                  </a:moveTo>
                  <a:lnTo>
                    <a:pt x="110988" y="0"/>
                  </a:lnTo>
                  <a:lnTo>
                    <a:pt x="107133" y="4111"/>
                  </a:lnTo>
                  <a:lnTo>
                    <a:pt x="78117" y="41814"/>
                  </a:lnTo>
                  <a:lnTo>
                    <a:pt x="55574" y="80232"/>
                  </a:lnTo>
                  <a:lnTo>
                    <a:pt x="36416" y="122776"/>
                  </a:lnTo>
                  <a:lnTo>
                    <a:pt x="20961" y="168971"/>
                  </a:lnTo>
                  <a:lnTo>
                    <a:pt x="9528" y="218341"/>
                  </a:lnTo>
                  <a:lnTo>
                    <a:pt x="2435" y="270407"/>
                  </a:lnTo>
                  <a:lnTo>
                    <a:pt x="0" y="324694"/>
                  </a:lnTo>
                  <a:lnTo>
                    <a:pt x="2435" y="378981"/>
                  </a:lnTo>
                  <a:lnTo>
                    <a:pt x="9528" y="431048"/>
                  </a:lnTo>
                  <a:lnTo>
                    <a:pt x="20961" y="480417"/>
                  </a:lnTo>
                  <a:lnTo>
                    <a:pt x="36416" y="526612"/>
                  </a:lnTo>
                  <a:lnTo>
                    <a:pt x="55574" y="569156"/>
                  </a:lnTo>
                  <a:lnTo>
                    <a:pt x="78117" y="607574"/>
                  </a:lnTo>
                  <a:lnTo>
                    <a:pt x="94827" y="630504"/>
                  </a:lnTo>
                  <a:lnTo>
                    <a:pt x="438598" y="630504"/>
                  </a:lnTo>
                  <a:lnTo>
                    <a:pt x="477851" y="569156"/>
                  </a:lnTo>
                  <a:lnTo>
                    <a:pt x="497009" y="526612"/>
                  </a:lnTo>
                  <a:lnTo>
                    <a:pt x="512464" y="480417"/>
                  </a:lnTo>
                  <a:lnTo>
                    <a:pt x="523897" y="431048"/>
                  </a:lnTo>
                  <a:lnTo>
                    <a:pt x="530990" y="378981"/>
                  </a:lnTo>
                  <a:lnTo>
                    <a:pt x="533425" y="324694"/>
                  </a:lnTo>
                  <a:lnTo>
                    <a:pt x="530990" y="270407"/>
                  </a:lnTo>
                  <a:lnTo>
                    <a:pt x="523897" y="218341"/>
                  </a:lnTo>
                  <a:lnTo>
                    <a:pt x="512464" y="168971"/>
                  </a:lnTo>
                  <a:lnTo>
                    <a:pt x="497009" y="122776"/>
                  </a:lnTo>
                  <a:lnTo>
                    <a:pt x="477851" y="80232"/>
                  </a:lnTo>
                  <a:lnTo>
                    <a:pt x="455307" y="41814"/>
                  </a:lnTo>
                  <a:lnTo>
                    <a:pt x="426291" y="4111"/>
                  </a:lnTo>
                  <a:lnTo>
                    <a:pt x="422437" y="0"/>
                  </a:lnTo>
                  <a:close/>
                </a:path>
              </a:pathLst>
            </a:custGeom>
            <a:solidFill>
              <a:srgbClr val="1610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318598" y="6964553"/>
              <a:ext cx="530225" cy="630555"/>
            </a:xfrm>
            <a:custGeom>
              <a:avLst/>
              <a:gdLst/>
              <a:ahLst/>
              <a:cxnLst/>
              <a:rect l="l" t="t" r="r" b="b"/>
              <a:pathLst>
                <a:path w="530225" h="630554">
                  <a:moveTo>
                    <a:pt x="417062" y="0"/>
                  </a:moveTo>
                  <a:lnTo>
                    <a:pt x="112581" y="0"/>
                  </a:lnTo>
                  <a:lnTo>
                    <a:pt x="96372" y="18182"/>
                  </a:lnTo>
                  <a:lnTo>
                    <a:pt x="55183" y="81968"/>
                  </a:lnTo>
                  <a:lnTo>
                    <a:pt x="36158" y="124212"/>
                  </a:lnTo>
                  <a:lnTo>
                    <a:pt x="20812" y="170080"/>
                  </a:lnTo>
                  <a:lnTo>
                    <a:pt x="9460" y="219098"/>
                  </a:lnTo>
                  <a:lnTo>
                    <a:pt x="2417" y="270794"/>
                  </a:lnTo>
                  <a:lnTo>
                    <a:pt x="0" y="324694"/>
                  </a:lnTo>
                  <a:lnTo>
                    <a:pt x="2417" y="378594"/>
                  </a:lnTo>
                  <a:lnTo>
                    <a:pt x="9460" y="430290"/>
                  </a:lnTo>
                  <a:lnTo>
                    <a:pt x="20812" y="479309"/>
                  </a:lnTo>
                  <a:lnTo>
                    <a:pt x="36158" y="525176"/>
                  </a:lnTo>
                  <a:lnTo>
                    <a:pt x="55183" y="567420"/>
                  </a:lnTo>
                  <a:lnTo>
                    <a:pt x="77571" y="605567"/>
                  </a:lnTo>
                  <a:lnTo>
                    <a:pt x="95858" y="630504"/>
                  </a:lnTo>
                  <a:lnTo>
                    <a:pt x="433788" y="630504"/>
                  </a:lnTo>
                  <a:lnTo>
                    <a:pt x="474464" y="567420"/>
                  </a:lnTo>
                  <a:lnTo>
                    <a:pt x="493486" y="525176"/>
                  </a:lnTo>
                  <a:lnTo>
                    <a:pt x="508830" y="479309"/>
                  </a:lnTo>
                  <a:lnTo>
                    <a:pt x="520181" y="430290"/>
                  </a:lnTo>
                  <a:lnTo>
                    <a:pt x="527223" y="378594"/>
                  </a:lnTo>
                  <a:lnTo>
                    <a:pt x="529640" y="324694"/>
                  </a:lnTo>
                  <a:lnTo>
                    <a:pt x="527223" y="270794"/>
                  </a:lnTo>
                  <a:lnTo>
                    <a:pt x="520181" y="219098"/>
                  </a:lnTo>
                  <a:lnTo>
                    <a:pt x="508830" y="170080"/>
                  </a:lnTo>
                  <a:lnTo>
                    <a:pt x="493486" y="124212"/>
                  </a:lnTo>
                  <a:lnTo>
                    <a:pt x="474464" y="81968"/>
                  </a:lnTo>
                  <a:lnTo>
                    <a:pt x="452081" y="43821"/>
                  </a:lnTo>
                  <a:lnTo>
                    <a:pt x="417062" y="0"/>
                  </a:lnTo>
                  <a:close/>
                </a:path>
              </a:pathLst>
            </a:custGeom>
            <a:solidFill>
              <a:srgbClr val="1611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320504" y="6964553"/>
              <a:ext cx="526415" cy="630555"/>
            </a:xfrm>
            <a:custGeom>
              <a:avLst/>
              <a:gdLst/>
              <a:ahLst/>
              <a:cxnLst/>
              <a:rect l="l" t="t" r="r" b="b"/>
              <a:pathLst>
                <a:path w="526415" h="630554">
                  <a:moveTo>
                    <a:pt x="411998" y="0"/>
                  </a:moveTo>
                  <a:lnTo>
                    <a:pt x="113833" y="0"/>
                  </a:lnTo>
                  <a:lnTo>
                    <a:pt x="95670" y="20372"/>
                  </a:lnTo>
                  <a:lnTo>
                    <a:pt x="54777" y="83700"/>
                  </a:lnTo>
                  <a:lnTo>
                    <a:pt x="35893" y="125642"/>
                  </a:lnTo>
                  <a:lnTo>
                    <a:pt x="20659" y="171183"/>
                  </a:lnTo>
                  <a:lnTo>
                    <a:pt x="9390" y="219852"/>
                  </a:lnTo>
                  <a:lnTo>
                    <a:pt x="2399" y="271180"/>
                  </a:lnTo>
                  <a:lnTo>
                    <a:pt x="0" y="324694"/>
                  </a:lnTo>
                  <a:lnTo>
                    <a:pt x="2399" y="378209"/>
                  </a:lnTo>
                  <a:lnTo>
                    <a:pt x="9390" y="429536"/>
                  </a:lnTo>
                  <a:lnTo>
                    <a:pt x="20659" y="478205"/>
                  </a:lnTo>
                  <a:lnTo>
                    <a:pt x="35893" y="523746"/>
                  </a:lnTo>
                  <a:lnTo>
                    <a:pt x="54777" y="565688"/>
                  </a:lnTo>
                  <a:lnTo>
                    <a:pt x="77000" y="603561"/>
                  </a:lnTo>
                  <a:lnTo>
                    <a:pt x="96996" y="630504"/>
                  </a:lnTo>
                  <a:lnTo>
                    <a:pt x="428834" y="630504"/>
                  </a:lnTo>
                  <a:lnTo>
                    <a:pt x="471058" y="565688"/>
                  </a:lnTo>
                  <a:lnTo>
                    <a:pt x="489946" y="523746"/>
                  </a:lnTo>
                  <a:lnTo>
                    <a:pt x="505182" y="478205"/>
                  </a:lnTo>
                  <a:lnTo>
                    <a:pt x="516452" y="429536"/>
                  </a:lnTo>
                  <a:lnTo>
                    <a:pt x="523443" y="378209"/>
                  </a:lnTo>
                  <a:lnTo>
                    <a:pt x="525843" y="324694"/>
                  </a:lnTo>
                  <a:lnTo>
                    <a:pt x="523443" y="271180"/>
                  </a:lnTo>
                  <a:lnTo>
                    <a:pt x="516452" y="219852"/>
                  </a:lnTo>
                  <a:lnTo>
                    <a:pt x="505182" y="171183"/>
                  </a:lnTo>
                  <a:lnTo>
                    <a:pt x="489946" y="125642"/>
                  </a:lnTo>
                  <a:lnTo>
                    <a:pt x="471058" y="83700"/>
                  </a:lnTo>
                  <a:lnTo>
                    <a:pt x="448830" y="45827"/>
                  </a:lnTo>
                  <a:lnTo>
                    <a:pt x="411998" y="0"/>
                  </a:lnTo>
                  <a:close/>
                </a:path>
              </a:pathLst>
            </a:custGeom>
            <a:solidFill>
              <a:srgbClr val="171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5322394" y="6964553"/>
              <a:ext cx="522605" cy="630555"/>
            </a:xfrm>
            <a:custGeom>
              <a:avLst/>
              <a:gdLst/>
              <a:ahLst/>
              <a:cxnLst/>
              <a:rect l="l" t="t" r="r" b="b"/>
              <a:pathLst>
                <a:path w="522604" h="630554">
                  <a:moveTo>
                    <a:pt x="406948" y="0"/>
                  </a:moveTo>
                  <a:lnTo>
                    <a:pt x="115110" y="0"/>
                  </a:lnTo>
                  <a:lnTo>
                    <a:pt x="94991" y="22561"/>
                  </a:lnTo>
                  <a:lnTo>
                    <a:pt x="54386" y="85436"/>
                  </a:lnTo>
                  <a:lnTo>
                    <a:pt x="35635" y="127077"/>
                  </a:lnTo>
                  <a:lnTo>
                    <a:pt x="20510" y="172291"/>
                  </a:lnTo>
                  <a:lnTo>
                    <a:pt x="9322" y="220610"/>
                  </a:lnTo>
                  <a:lnTo>
                    <a:pt x="2382" y="271566"/>
                  </a:lnTo>
                  <a:lnTo>
                    <a:pt x="0" y="324694"/>
                  </a:lnTo>
                  <a:lnTo>
                    <a:pt x="2382" y="377822"/>
                  </a:lnTo>
                  <a:lnTo>
                    <a:pt x="9322" y="428779"/>
                  </a:lnTo>
                  <a:lnTo>
                    <a:pt x="20510" y="477097"/>
                  </a:lnTo>
                  <a:lnTo>
                    <a:pt x="35635" y="522311"/>
                  </a:lnTo>
                  <a:lnTo>
                    <a:pt x="54386" y="563952"/>
                  </a:lnTo>
                  <a:lnTo>
                    <a:pt x="76453" y="601554"/>
                  </a:lnTo>
                  <a:lnTo>
                    <a:pt x="98269" y="630504"/>
                  </a:lnTo>
                  <a:lnTo>
                    <a:pt x="423789" y="630504"/>
                  </a:lnTo>
                  <a:lnTo>
                    <a:pt x="467667" y="563952"/>
                  </a:lnTo>
                  <a:lnTo>
                    <a:pt x="486417" y="522311"/>
                  </a:lnTo>
                  <a:lnTo>
                    <a:pt x="501543" y="477097"/>
                  </a:lnTo>
                  <a:lnTo>
                    <a:pt x="512733" y="428779"/>
                  </a:lnTo>
                  <a:lnTo>
                    <a:pt x="519675" y="377822"/>
                  </a:lnTo>
                  <a:lnTo>
                    <a:pt x="522058" y="324694"/>
                  </a:lnTo>
                  <a:lnTo>
                    <a:pt x="519675" y="271566"/>
                  </a:lnTo>
                  <a:lnTo>
                    <a:pt x="512733" y="220610"/>
                  </a:lnTo>
                  <a:lnTo>
                    <a:pt x="501543" y="172291"/>
                  </a:lnTo>
                  <a:lnTo>
                    <a:pt x="486417" y="127077"/>
                  </a:lnTo>
                  <a:lnTo>
                    <a:pt x="467667" y="85436"/>
                  </a:lnTo>
                  <a:lnTo>
                    <a:pt x="445604" y="47834"/>
                  </a:lnTo>
                  <a:lnTo>
                    <a:pt x="406948" y="0"/>
                  </a:lnTo>
                  <a:close/>
                </a:path>
              </a:pathLst>
            </a:custGeom>
            <a:solidFill>
              <a:srgbClr val="1611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324286" y="6964553"/>
              <a:ext cx="518795" cy="630555"/>
            </a:xfrm>
            <a:custGeom>
              <a:avLst/>
              <a:gdLst/>
              <a:ahLst/>
              <a:cxnLst/>
              <a:rect l="l" t="t" r="r" b="b"/>
              <a:pathLst>
                <a:path w="518795" h="630554">
                  <a:moveTo>
                    <a:pt x="401408" y="0"/>
                  </a:moveTo>
                  <a:lnTo>
                    <a:pt x="116860" y="0"/>
                  </a:lnTo>
                  <a:lnTo>
                    <a:pt x="114247" y="2381"/>
                  </a:lnTo>
                  <a:lnTo>
                    <a:pt x="75895" y="49841"/>
                  </a:lnTo>
                  <a:lnTo>
                    <a:pt x="53992" y="87171"/>
                  </a:lnTo>
                  <a:lnTo>
                    <a:pt x="35379" y="128510"/>
                  </a:lnTo>
                  <a:lnTo>
                    <a:pt x="20364" y="173394"/>
                  </a:lnTo>
                  <a:lnTo>
                    <a:pt x="9256" y="221361"/>
                  </a:lnTo>
                  <a:lnTo>
                    <a:pt x="2365" y="271949"/>
                  </a:lnTo>
                  <a:lnTo>
                    <a:pt x="0" y="324694"/>
                  </a:lnTo>
                  <a:lnTo>
                    <a:pt x="2365" y="377439"/>
                  </a:lnTo>
                  <a:lnTo>
                    <a:pt x="9256" y="428027"/>
                  </a:lnTo>
                  <a:lnTo>
                    <a:pt x="20364" y="475994"/>
                  </a:lnTo>
                  <a:lnTo>
                    <a:pt x="35379" y="520878"/>
                  </a:lnTo>
                  <a:lnTo>
                    <a:pt x="53992" y="562217"/>
                  </a:lnTo>
                  <a:lnTo>
                    <a:pt x="75895" y="599547"/>
                  </a:lnTo>
                  <a:lnTo>
                    <a:pt x="99532" y="630504"/>
                  </a:lnTo>
                  <a:lnTo>
                    <a:pt x="418737" y="630504"/>
                  </a:lnTo>
                  <a:lnTo>
                    <a:pt x="442379" y="599547"/>
                  </a:lnTo>
                  <a:lnTo>
                    <a:pt x="464281" y="562217"/>
                  </a:lnTo>
                  <a:lnTo>
                    <a:pt x="482894" y="520878"/>
                  </a:lnTo>
                  <a:lnTo>
                    <a:pt x="497909" y="475994"/>
                  </a:lnTo>
                  <a:lnTo>
                    <a:pt x="509017" y="428027"/>
                  </a:lnTo>
                  <a:lnTo>
                    <a:pt x="515908" y="377439"/>
                  </a:lnTo>
                  <a:lnTo>
                    <a:pt x="518274" y="324694"/>
                  </a:lnTo>
                  <a:lnTo>
                    <a:pt x="515908" y="271949"/>
                  </a:lnTo>
                  <a:lnTo>
                    <a:pt x="509017" y="221361"/>
                  </a:lnTo>
                  <a:lnTo>
                    <a:pt x="497909" y="173394"/>
                  </a:lnTo>
                  <a:lnTo>
                    <a:pt x="482894" y="128510"/>
                  </a:lnTo>
                  <a:lnTo>
                    <a:pt x="464281" y="87171"/>
                  </a:lnTo>
                  <a:lnTo>
                    <a:pt x="442379" y="49841"/>
                  </a:lnTo>
                  <a:lnTo>
                    <a:pt x="404021" y="2381"/>
                  </a:lnTo>
                  <a:lnTo>
                    <a:pt x="401408" y="0"/>
                  </a:lnTo>
                  <a:close/>
                </a:path>
              </a:pathLst>
            </a:custGeom>
            <a:solidFill>
              <a:srgbClr val="1611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326176" y="6964553"/>
              <a:ext cx="514984" cy="630555"/>
            </a:xfrm>
            <a:custGeom>
              <a:avLst/>
              <a:gdLst/>
              <a:ahLst/>
              <a:cxnLst/>
              <a:rect l="l" t="t" r="r" b="b"/>
              <a:pathLst>
                <a:path w="514984" h="630554">
                  <a:moveTo>
                    <a:pt x="395882" y="0"/>
                  </a:moveTo>
                  <a:lnTo>
                    <a:pt x="118611" y="0"/>
                  </a:lnTo>
                  <a:lnTo>
                    <a:pt x="113420" y="4730"/>
                  </a:lnTo>
                  <a:lnTo>
                    <a:pt x="75349" y="51847"/>
                  </a:lnTo>
                  <a:lnTo>
                    <a:pt x="53601" y="88903"/>
                  </a:lnTo>
                  <a:lnTo>
                    <a:pt x="35121" y="129940"/>
                  </a:lnTo>
                  <a:lnTo>
                    <a:pt x="20215" y="174498"/>
                  </a:lnTo>
                  <a:lnTo>
                    <a:pt x="9188" y="222116"/>
                  </a:lnTo>
                  <a:lnTo>
                    <a:pt x="2348" y="272335"/>
                  </a:lnTo>
                  <a:lnTo>
                    <a:pt x="0" y="324694"/>
                  </a:lnTo>
                  <a:lnTo>
                    <a:pt x="2348" y="377054"/>
                  </a:lnTo>
                  <a:lnTo>
                    <a:pt x="9188" y="427272"/>
                  </a:lnTo>
                  <a:lnTo>
                    <a:pt x="20215" y="474891"/>
                  </a:lnTo>
                  <a:lnTo>
                    <a:pt x="35121" y="519448"/>
                  </a:lnTo>
                  <a:lnTo>
                    <a:pt x="53601" y="560485"/>
                  </a:lnTo>
                  <a:lnTo>
                    <a:pt x="75349" y="597541"/>
                  </a:lnTo>
                  <a:lnTo>
                    <a:pt x="100802" y="630504"/>
                  </a:lnTo>
                  <a:lnTo>
                    <a:pt x="413692" y="630504"/>
                  </a:lnTo>
                  <a:lnTo>
                    <a:pt x="439140" y="597541"/>
                  </a:lnTo>
                  <a:lnTo>
                    <a:pt x="460888" y="560485"/>
                  </a:lnTo>
                  <a:lnTo>
                    <a:pt x="479368" y="519448"/>
                  </a:lnTo>
                  <a:lnTo>
                    <a:pt x="494274" y="474891"/>
                  </a:lnTo>
                  <a:lnTo>
                    <a:pt x="505301" y="427272"/>
                  </a:lnTo>
                  <a:lnTo>
                    <a:pt x="512141" y="377054"/>
                  </a:lnTo>
                  <a:lnTo>
                    <a:pt x="514489" y="324694"/>
                  </a:lnTo>
                  <a:lnTo>
                    <a:pt x="512141" y="272335"/>
                  </a:lnTo>
                  <a:lnTo>
                    <a:pt x="505301" y="222116"/>
                  </a:lnTo>
                  <a:lnTo>
                    <a:pt x="494274" y="174498"/>
                  </a:lnTo>
                  <a:lnTo>
                    <a:pt x="479368" y="129940"/>
                  </a:lnTo>
                  <a:lnTo>
                    <a:pt x="460888" y="88903"/>
                  </a:lnTo>
                  <a:lnTo>
                    <a:pt x="439140" y="51847"/>
                  </a:lnTo>
                  <a:lnTo>
                    <a:pt x="401073" y="4730"/>
                  </a:lnTo>
                  <a:lnTo>
                    <a:pt x="395882" y="0"/>
                  </a:lnTo>
                  <a:close/>
                </a:path>
              </a:pathLst>
            </a:custGeom>
            <a:solidFill>
              <a:srgbClr val="1611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5328069" y="6964553"/>
              <a:ext cx="511175" cy="630555"/>
            </a:xfrm>
            <a:custGeom>
              <a:avLst/>
              <a:gdLst/>
              <a:ahLst/>
              <a:cxnLst/>
              <a:rect l="l" t="t" r="r" b="b"/>
              <a:pathLst>
                <a:path w="511175" h="630554">
                  <a:moveTo>
                    <a:pt x="390346" y="0"/>
                  </a:moveTo>
                  <a:lnTo>
                    <a:pt x="120358" y="0"/>
                  </a:lnTo>
                  <a:lnTo>
                    <a:pt x="112582" y="7085"/>
                  </a:lnTo>
                  <a:lnTo>
                    <a:pt x="74790" y="53854"/>
                  </a:lnTo>
                  <a:lnTo>
                    <a:pt x="53207" y="90640"/>
                  </a:lnTo>
                  <a:lnTo>
                    <a:pt x="34865" y="131376"/>
                  </a:lnTo>
                  <a:lnTo>
                    <a:pt x="20069" y="175606"/>
                  </a:lnTo>
                  <a:lnTo>
                    <a:pt x="9122" y="222873"/>
                  </a:lnTo>
                  <a:lnTo>
                    <a:pt x="2331" y="272721"/>
                  </a:lnTo>
                  <a:lnTo>
                    <a:pt x="0" y="324694"/>
                  </a:lnTo>
                  <a:lnTo>
                    <a:pt x="2331" y="376667"/>
                  </a:lnTo>
                  <a:lnTo>
                    <a:pt x="9122" y="426515"/>
                  </a:lnTo>
                  <a:lnTo>
                    <a:pt x="20069" y="473783"/>
                  </a:lnTo>
                  <a:lnTo>
                    <a:pt x="34865" y="518013"/>
                  </a:lnTo>
                  <a:lnTo>
                    <a:pt x="53207" y="558749"/>
                  </a:lnTo>
                  <a:lnTo>
                    <a:pt x="74790" y="595534"/>
                  </a:lnTo>
                  <a:lnTo>
                    <a:pt x="102060" y="630504"/>
                  </a:lnTo>
                  <a:lnTo>
                    <a:pt x="408644" y="630504"/>
                  </a:lnTo>
                  <a:lnTo>
                    <a:pt x="435914" y="595534"/>
                  </a:lnTo>
                  <a:lnTo>
                    <a:pt x="457501" y="558749"/>
                  </a:lnTo>
                  <a:lnTo>
                    <a:pt x="475845" y="518013"/>
                  </a:lnTo>
                  <a:lnTo>
                    <a:pt x="490640" y="473783"/>
                  </a:lnTo>
                  <a:lnTo>
                    <a:pt x="501585" y="426515"/>
                  </a:lnTo>
                  <a:lnTo>
                    <a:pt x="508374" y="376667"/>
                  </a:lnTo>
                  <a:lnTo>
                    <a:pt x="510705" y="324694"/>
                  </a:lnTo>
                  <a:lnTo>
                    <a:pt x="508374" y="272721"/>
                  </a:lnTo>
                  <a:lnTo>
                    <a:pt x="501585" y="222873"/>
                  </a:lnTo>
                  <a:lnTo>
                    <a:pt x="490640" y="175606"/>
                  </a:lnTo>
                  <a:lnTo>
                    <a:pt x="475845" y="131376"/>
                  </a:lnTo>
                  <a:lnTo>
                    <a:pt x="457501" y="90640"/>
                  </a:lnTo>
                  <a:lnTo>
                    <a:pt x="435914" y="53854"/>
                  </a:lnTo>
                  <a:lnTo>
                    <a:pt x="398122" y="7085"/>
                  </a:lnTo>
                  <a:lnTo>
                    <a:pt x="390346" y="0"/>
                  </a:lnTo>
                  <a:close/>
                </a:path>
              </a:pathLst>
            </a:custGeom>
            <a:solidFill>
              <a:srgbClr val="171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5329960" y="6964553"/>
              <a:ext cx="507365" cy="630555"/>
            </a:xfrm>
            <a:custGeom>
              <a:avLst/>
              <a:gdLst/>
              <a:ahLst/>
              <a:cxnLst/>
              <a:rect l="l" t="t" r="r" b="b"/>
              <a:pathLst>
                <a:path w="507365" h="630554">
                  <a:moveTo>
                    <a:pt x="384812" y="0"/>
                  </a:moveTo>
                  <a:lnTo>
                    <a:pt x="122117" y="0"/>
                  </a:lnTo>
                  <a:lnTo>
                    <a:pt x="111755" y="9444"/>
                  </a:lnTo>
                  <a:lnTo>
                    <a:pt x="74244" y="55860"/>
                  </a:lnTo>
                  <a:lnTo>
                    <a:pt x="52816" y="92376"/>
                  </a:lnTo>
                  <a:lnTo>
                    <a:pt x="34607" y="132811"/>
                  </a:lnTo>
                  <a:lnTo>
                    <a:pt x="19919" y="176714"/>
                  </a:lnTo>
                  <a:lnTo>
                    <a:pt x="9054" y="223630"/>
                  </a:lnTo>
                  <a:lnTo>
                    <a:pt x="2313" y="273108"/>
                  </a:lnTo>
                  <a:lnTo>
                    <a:pt x="0" y="324694"/>
                  </a:lnTo>
                  <a:lnTo>
                    <a:pt x="2313" y="376280"/>
                  </a:lnTo>
                  <a:lnTo>
                    <a:pt x="9054" y="425758"/>
                  </a:lnTo>
                  <a:lnTo>
                    <a:pt x="19919" y="472674"/>
                  </a:lnTo>
                  <a:lnTo>
                    <a:pt x="34607" y="516577"/>
                  </a:lnTo>
                  <a:lnTo>
                    <a:pt x="52816" y="557012"/>
                  </a:lnTo>
                  <a:lnTo>
                    <a:pt x="74244" y="593528"/>
                  </a:lnTo>
                  <a:lnTo>
                    <a:pt x="103338" y="630504"/>
                  </a:lnTo>
                  <a:lnTo>
                    <a:pt x="403594" y="630504"/>
                  </a:lnTo>
                  <a:lnTo>
                    <a:pt x="432688" y="593528"/>
                  </a:lnTo>
                  <a:lnTo>
                    <a:pt x="454111" y="557012"/>
                  </a:lnTo>
                  <a:lnTo>
                    <a:pt x="472316" y="516577"/>
                  </a:lnTo>
                  <a:lnTo>
                    <a:pt x="487002" y="472674"/>
                  </a:lnTo>
                  <a:lnTo>
                    <a:pt x="497866" y="425758"/>
                  </a:lnTo>
                  <a:lnTo>
                    <a:pt x="504606" y="376280"/>
                  </a:lnTo>
                  <a:lnTo>
                    <a:pt x="506920" y="324694"/>
                  </a:lnTo>
                  <a:lnTo>
                    <a:pt x="504606" y="273108"/>
                  </a:lnTo>
                  <a:lnTo>
                    <a:pt x="497866" y="223630"/>
                  </a:lnTo>
                  <a:lnTo>
                    <a:pt x="487002" y="176714"/>
                  </a:lnTo>
                  <a:lnTo>
                    <a:pt x="472316" y="132811"/>
                  </a:lnTo>
                  <a:lnTo>
                    <a:pt x="454111" y="92376"/>
                  </a:lnTo>
                  <a:lnTo>
                    <a:pt x="432688" y="55860"/>
                  </a:lnTo>
                  <a:lnTo>
                    <a:pt x="395176" y="9444"/>
                  </a:lnTo>
                  <a:lnTo>
                    <a:pt x="384812" y="0"/>
                  </a:lnTo>
                  <a:close/>
                </a:path>
              </a:pathLst>
            </a:custGeom>
            <a:solidFill>
              <a:srgbClr val="1611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5331851" y="6964553"/>
              <a:ext cx="503555" cy="630555"/>
            </a:xfrm>
            <a:custGeom>
              <a:avLst/>
              <a:gdLst/>
              <a:ahLst/>
              <a:cxnLst/>
              <a:rect l="l" t="t" r="r" b="b"/>
              <a:pathLst>
                <a:path w="503554" h="630554">
                  <a:moveTo>
                    <a:pt x="379274" y="0"/>
                  </a:moveTo>
                  <a:lnTo>
                    <a:pt x="123866" y="0"/>
                  </a:lnTo>
                  <a:lnTo>
                    <a:pt x="110917" y="11799"/>
                  </a:lnTo>
                  <a:lnTo>
                    <a:pt x="73685" y="57880"/>
                  </a:lnTo>
                  <a:lnTo>
                    <a:pt x="52422" y="94114"/>
                  </a:lnTo>
                  <a:lnTo>
                    <a:pt x="34352" y="134242"/>
                  </a:lnTo>
                  <a:lnTo>
                    <a:pt x="19773" y="177814"/>
                  </a:lnTo>
                  <a:lnTo>
                    <a:pt x="8988" y="224380"/>
                  </a:lnTo>
                  <a:lnTo>
                    <a:pt x="2297" y="273490"/>
                  </a:lnTo>
                  <a:lnTo>
                    <a:pt x="0" y="324694"/>
                  </a:lnTo>
                  <a:lnTo>
                    <a:pt x="2297" y="375899"/>
                  </a:lnTo>
                  <a:lnTo>
                    <a:pt x="8988" y="425009"/>
                  </a:lnTo>
                  <a:lnTo>
                    <a:pt x="19773" y="471574"/>
                  </a:lnTo>
                  <a:lnTo>
                    <a:pt x="34352" y="515146"/>
                  </a:lnTo>
                  <a:lnTo>
                    <a:pt x="52422" y="555274"/>
                  </a:lnTo>
                  <a:lnTo>
                    <a:pt x="73685" y="591508"/>
                  </a:lnTo>
                  <a:lnTo>
                    <a:pt x="104600" y="630504"/>
                  </a:lnTo>
                  <a:lnTo>
                    <a:pt x="398539" y="630504"/>
                  </a:lnTo>
                  <a:lnTo>
                    <a:pt x="429450" y="591508"/>
                  </a:lnTo>
                  <a:lnTo>
                    <a:pt x="450717" y="555274"/>
                  </a:lnTo>
                  <a:lnTo>
                    <a:pt x="468789" y="515146"/>
                  </a:lnTo>
                  <a:lnTo>
                    <a:pt x="483366" y="471574"/>
                  </a:lnTo>
                  <a:lnTo>
                    <a:pt x="494149" y="425009"/>
                  </a:lnTo>
                  <a:lnTo>
                    <a:pt x="500839" y="375899"/>
                  </a:lnTo>
                  <a:lnTo>
                    <a:pt x="503135" y="324694"/>
                  </a:lnTo>
                  <a:lnTo>
                    <a:pt x="500839" y="273490"/>
                  </a:lnTo>
                  <a:lnTo>
                    <a:pt x="494149" y="224380"/>
                  </a:lnTo>
                  <a:lnTo>
                    <a:pt x="483366" y="177814"/>
                  </a:lnTo>
                  <a:lnTo>
                    <a:pt x="468789" y="134242"/>
                  </a:lnTo>
                  <a:lnTo>
                    <a:pt x="450717" y="94114"/>
                  </a:lnTo>
                  <a:lnTo>
                    <a:pt x="429450" y="57880"/>
                  </a:lnTo>
                  <a:lnTo>
                    <a:pt x="392223" y="11799"/>
                  </a:lnTo>
                  <a:lnTo>
                    <a:pt x="379274" y="0"/>
                  </a:lnTo>
                  <a:close/>
                </a:path>
              </a:pathLst>
            </a:custGeom>
            <a:solidFill>
              <a:srgbClr val="1611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5333755" y="6964553"/>
              <a:ext cx="499745" cy="630555"/>
            </a:xfrm>
            <a:custGeom>
              <a:avLst/>
              <a:gdLst/>
              <a:ahLst/>
              <a:cxnLst/>
              <a:rect l="l" t="t" r="r" b="b"/>
              <a:pathLst>
                <a:path w="499745" h="630554">
                  <a:moveTo>
                    <a:pt x="373732" y="0"/>
                  </a:moveTo>
                  <a:lnTo>
                    <a:pt x="125606" y="0"/>
                  </a:lnTo>
                  <a:lnTo>
                    <a:pt x="110078" y="14149"/>
                  </a:lnTo>
                  <a:lnTo>
                    <a:pt x="73126" y="59886"/>
                  </a:lnTo>
                  <a:lnTo>
                    <a:pt x="52020" y="95850"/>
                  </a:lnTo>
                  <a:lnTo>
                    <a:pt x="34084" y="135678"/>
                  </a:lnTo>
                  <a:lnTo>
                    <a:pt x="19618" y="178922"/>
                  </a:lnTo>
                  <a:lnTo>
                    <a:pt x="8917" y="225137"/>
                  </a:lnTo>
                  <a:lnTo>
                    <a:pt x="2278" y="273876"/>
                  </a:lnTo>
                  <a:lnTo>
                    <a:pt x="0" y="324694"/>
                  </a:lnTo>
                  <a:lnTo>
                    <a:pt x="2278" y="375512"/>
                  </a:lnTo>
                  <a:lnTo>
                    <a:pt x="8917" y="424251"/>
                  </a:lnTo>
                  <a:lnTo>
                    <a:pt x="19618" y="470466"/>
                  </a:lnTo>
                  <a:lnTo>
                    <a:pt x="34084" y="513711"/>
                  </a:lnTo>
                  <a:lnTo>
                    <a:pt x="52020" y="553538"/>
                  </a:lnTo>
                  <a:lnTo>
                    <a:pt x="73126" y="589502"/>
                  </a:lnTo>
                  <a:lnTo>
                    <a:pt x="105861" y="630504"/>
                  </a:lnTo>
                  <a:lnTo>
                    <a:pt x="393477" y="630504"/>
                  </a:lnTo>
                  <a:lnTo>
                    <a:pt x="426211" y="589502"/>
                  </a:lnTo>
                  <a:lnTo>
                    <a:pt x="447318" y="553538"/>
                  </a:lnTo>
                  <a:lnTo>
                    <a:pt x="465253" y="513711"/>
                  </a:lnTo>
                  <a:lnTo>
                    <a:pt x="479720" y="470466"/>
                  </a:lnTo>
                  <a:lnTo>
                    <a:pt x="490421" y="424251"/>
                  </a:lnTo>
                  <a:lnTo>
                    <a:pt x="497059" y="375512"/>
                  </a:lnTo>
                  <a:lnTo>
                    <a:pt x="499338" y="324694"/>
                  </a:lnTo>
                  <a:lnTo>
                    <a:pt x="497059" y="273876"/>
                  </a:lnTo>
                  <a:lnTo>
                    <a:pt x="490421" y="225137"/>
                  </a:lnTo>
                  <a:lnTo>
                    <a:pt x="479720" y="178922"/>
                  </a:lnTo>
                  <a:lnTo>
                    <a:pt x="465253" y="135678"/>
                  </a:lnTo>
                  <a:lnTo>
                    <a:pt x="447318" y="95850"/>
                  </a:lnTo>
                  <a:lnTo>
                    <a:pt x="426211" y="59886"/>
                  </a:lnTo>
                  <a:lnTo>
                    <a:pt x="389259" y="14149"/>
                  </a:lnTo>
                  <a:lnTo>
                    <a:pt x="373732" y="0"/>
                  </a:lnTo>
                  <a:close/>
                </a:path>
              </a:pathLst>
            </a:custGeom>
            <a:solidFill>
              <a:srgbClr val="1512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5335647" y="6964553"/>
              <a:ext cx="495934" cy="630555"/>
            </a:xfrm>
            <a:custGeom>
              <a:avLst/>
              <a:gdLst/>
              <a:ahLst/>
              <a:cxnLst/>
              <a:rect l="l" t="t" r="r" b="b"/>
              <a:pathLst>
                <a:path w="495934" h="630554">
                  <a:moveTo>
                    <a:pt x="368193" y="0"/>
                  </a:moveTo>
                  <a:lnTo>
                    <a:pt x="127358" y="0"/>
                  </a:lnTo>
                  <a:lnTo>
                    <a:pt x="109240" y="16508"/>
                  </a:lnTo>
                  <a:lnTo>
                    <a:pt x="72567" y="61893"/>
                  </a:lnTo>
                  <a:lnTo>
                    <a:pt x="51621" y="97587"/>
                  </a:lnTo>
                  <a:lnTo>
                    <a:pt x="33823" y="137113"/>
                  </a:lnTo>
                  <a:lnTo>
                    <a:pt x="19467" y="180030"/>
                  </a:lnTo>
                  <a:lnTo>
                    <a:pt x="8848" y="225894"/>
                  </a:lnTo>
                  <a:lnTo>
                    <a:pt x="2261" y="274263"/>
                  </a:lnTo>
                  <a:lnTo>
                    <a:pt x="0" y="324694"/>
                  </a:lnTo>
                  <a:lnTo>
                    <a:pt x="2261" y="375125"/>
                  </a:lnTo>
                  <a:lnTo>
                    <a:pt x="8848" y="423494"/>
                  </a:lnTo>
                  <a:lnTo>
                    <a:pt x="19467" y="469358"/>
                  </a:lnTo>
                  <a:lnTo>
                    <a:pt x="33823" y="512275"/>
                  </a:lnTo>
                  <a:lnTo>
                    <a:pt x="51621" y="551802"/>
                  </a:lnTo>
                  <a:lnTo>
                    <a:pt x="72567" y="587495"/>
                  </a:lnTo>
                  <a:lnTo>
                    <a:pt x="107121" y="630504"/>
                  </a:lnTo>
                  <a:lnTo>
                    <a:pt x="388427" y="630504"/>
                  </a:lnTo>
                  <a:lnTo>
                    <a:pt x="422986" y="587495"/>
                  </a:lnTo>
                  <a:lnTo>
                    <a:pt x="443927" y="551802"/>
                  </a:lnTo>
                  <a:lnTo>
                    <a:pt x="461724" y="512275"/>
                  </a:lnTo>
                  <a:lnTo>
                    <a:pt x="476081" y="469358"/>
                  </a:lnTo>
                  <a:lnTo>
                    <a:pt x="486702" y="423494"/>
                  </a:lnTo>
                  <a:lnTo>
                    <a:pt x="493291" y="375125"/>
                  </a:lnTo>
                  <a:lnTo>
                    <a:pt x="495553" y="324694"/>
                  </a:lnTo>
                  <a:lnTo>
                    <a:pt x="493291" y="274263"/>
                  </a:lnTo>
                  <a:lnTo>
                    <a:pt x="486702" y="225894"/>
                  </a:lnTo>
                  <a:lnTo>
                    <a:pt x="476081" y="180030"/>
                  </a:lnTo>
                  <a:lnTo>
                    <a:pt x="461724" y="137113"/>
                  </a:lnTo>
                  <a:lnTo>
                    <a:pt x="443927" y="97587"/>
                  </a:lnTo>
                  <a:lnTo>
                    <a:pt x="422986" y="61893"/>
                  </a:lnTo>
                  <a:lnTo>
                    <a:pt x="386308" y="16508"/>
                  </a:lnTo>
                  <a:lnTo>
                    <a:pt x="368193" y="0"/>
                  </a:lnTo>
                  <a:close/>
                </a:path>
              </a:pathLst>
            </a:custGeom>
            <a:solidFill>
              <a:srgbClr val="1511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5337538" y="6964553"/>
              <a:ext cx="492125" cy="630555"/>
            </a:xfrm>
            <a:custGeom>
              <a:avLst/>
              <a:gdLst/>
              <a:ahLst/>
              <a:cxnLst/>
              <a:rect l="l" t="t" r="r" b="b"/>
              <a:pathLst>
                <a:path w="492125" h="630554">
                  <a:moveTo>
                    <a:pt x="362552" y="0"/>
                  </a:moveTo>
                  <a:lnTo>
                    <a:pt x="129218" y="0"/>
                  </a:lnTo>
                  <a:lnTo>
                    <a:pt x="128680" y="388"/>
                  </a:lnTo>
                  <a:lnTo>
                    <a:pt x="89482" y="40094"/>
                  </a:lnTo>
                  <a:lnTo>
                    <a:pt x="47443" y="106873"/>
                  </a:lnTo>
                  <a:lnTo>
                    <a:pt x="27445" y="155200"/>
                  </a:lnTo>
                  <a:lnTo>
                    <a:pt x="12535" y="208120"/>
                  </a:lnTo>
                  <a:lnTo>
                    <a:pt x="3218" y="264871"/>
                  </a:lnTo>
                  <a:lnTo>
                    <a:pt x="0" y="324694"/>
                  </a:lnTo>
                  <a:lnTo>
                    <a:pt x="3218" y="384517"/>
                  </a:lnTo>
                  <a:lnTo>
                    <a:pt x="12535" y="441269"/>
                  </a:lnTo>
                  <a:lnTo>
                    <a:pt x="27445" y="494188"/>
                  </a:lnTo>
                  <a:lnTo>
                    <a:pt x="47443" y="542515"/>
                  </a:lnTo>
                  <a:lnTo>
                    <a:pt x="72021" y="585489"/>
                  </a:lnTo>
                  <a:lnTo>
                    <a:pt x="108388" y="630504"/>
                  </a:lnTo>
                  <a:lnTo>
                    <a:pt x="383385" y="630504"/>
                  </a:lnTo>
                  <a:lnTo>
                    <a:pt x="419747" y="585489"/>
                  </a:lnTo>
                  <a:lnTo>
                    <a:pt x="444326" y="542515"/>
                  </a:lnTo>
                  <a:lnTo>
                    <a:pt x="464323" y="494188"/>
                  </a:lnTo>
                  <a:lnTo>
                    <a:pt x="479233" y="441269"/>
                  </a:lnTo>
                  <a:lnTo>
                    <a:pt x="488551" y="384517"/>
                  </a:lnTo>
                  <a:lnTo>
                    <a:pt x="491769" y="324694"/>
                  </a:lnTo>
                  <a:lnTo>
                    <a:pt x="488551" y="264871"/>
                  </a:lnTo>
                  <a:lnTo>
                    <a:pt x="479233" y="208120"/>
                  </a:lnTo>
                  <a:lnTo>
                    <a:pt x="464323" y="155200"/>
                  </a:lnTo>
                  <a:lnTo>
                    <a:pt x="444326" y="106873"/>
                  </a:lnTo>
                  <a:lnTo>
                    <a:pt x="419747" y="63900"/>
                  </a:lnTo>
                  <a:lnTo>
                    <a:pt x="383365" y="18862"/>
                  </a:lnTo>
                  <a:lnTo>
                    <a:pt x="362552" y="0"/>
                  </a:lnTo>
                  <a:close/>
                </a:path>
              </a:pathLst>
            </a:custGeom>
            <a:solidFill>
              <a:srgbClr val="161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339431" y="6964553"/>
              <a:ext cx="488315" cy="630555"/>
            </a:xfrm>
            <a:custGeom>
              <a:avLst/>
              <a:gdLst/>
              <a:ahLst/>
              <a:cxnLst/>
              <a:rect l="l" t="t" r="r" b="b"/>
              <a:pathLst>
                <a:path w="488315" h="630554">
                  <a:moveTo>
                    <a:pt x="355587" y="0"/>
                  </a:moveTo>
                  <a:lnTo>
                    <a:pt x="132397" y="0"/>
                  </a:lnTo>
                  <a:lnTo>
                    <a:pt x="111138" y="17680"/>
                  </a:lnTo>
                  <a:lnTo>
                    <a:pt x="83918" y="48487"/>
                  </a:lnTo>
                  <a:lnTo>
                    <a:pt x="59849" y="84588"/>
                  </a:lnTo>
                  <a:lnTo>
                    <a:pt x="39310" y="125417"/>
                  </a:lnTo>
                  <a:lnTo>
                    <a:pt x="22678" y="170409"/>
                  </a:lnTo>
                  <a:lnTo>
                    <a:pt x="10330" y="218996"/>
                  </a:lnTo>
                  <a:lnTo>
                    <a:pt x="2645" y="270613"/>
                  </a:lnTo>
                  <a:lnTo>
                    <a:pt x="0" y="324694"/>
                  </a:lnTo>
                  <a:lnTo>
                    <a:pt x="2645" y="378775"/>
                  </a:lnTo>
                  <a:lnTo>
                    <a:pt x="10330" y="430392"/>
                  </a:lnTo>
                  <a:lnTo>
                    <a:pt x="22678" y="478979"/>
                  </a:lnTo>
                  <a:lnTo>
                    <a:pt x="39310" y="523971"/>
                  </a:lnTo>
                  <a:lnTo>
                    <a:pt x="59849" y="564800"/>
                  </a:lnTo>
                  <a:lnTo>
                    <a:pt x="83918" y="600901"/>
                  </a:lnTo>
                  <a:lnTo>
                    <a:pt x="110074" y="630504"/>
                  </a:lnTo>
                  <a:lnTo>
                    <a:pt x="377910" y="630504"/>
                  </a:lnTo>
                  <a:lnTo>
                    <a:pt x="404066" y="600901"/>
                  </a:lnTo>
                  <a:lnTo>
                    <a:pt x="428135" y="564800"/>
                  </a:lnTo>
                  <a:lnTo>
                    <a:pt x="448674" y="523971"/>
                  </a:lnTo>
                  <a:lnTo>
                    <a:pt x="465306" y="478979"/>
                  </a:lnTo>
                  <a:lnTo>
                    <a:pt x="477653" y="430392"/>
                  </a:lnTo>
                  <a:lnTo>
                    <a:pt x="485339" y="378775"/>
                  </a:lnTo>
                  <a:lnTo>
                    <a:pt x="487984" y="324694"/>
                  </a:lnTo>
                  <a:lnTo>
                    <a:pt x="485339" y="270613"/>
                  </a:lnTo>
                  <a:lnTo>
                    <a:pt x="477653" y="218996"/>
                  </a:lnTo>
                  <a:lnTo>
                    <a:pt x="465306" y="170409"/>
                  </a:lnTo>
                  <a:lnTo>
                    <a:pt x="448674" y="125417"/>
                  </a:lnTo>
                  <a:lnTo>
                    <a:pt x="428135" y="84588"/>
                  </a:lnTo>
                  <a:lnTo>
                    <a:pt x="404066" y="48487"/>
                  </a:lnTo>
                  <a:lnTo>
                    <a:pt x="376846" y="17680"/>
                  </a:lnTo>
                  <a:lnTo>
                    <a:pt x="355587" y="0"/>
                  </a:lnTo>
                  <a:close/>
                </a:path>
              </a:pathLst>
            </a:custGeom>
            <a:solidFill>
              <a:srgbClr val="1511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5341321" y="6964553"/>
              <a:ext cx="484505" cy="630555"/>
            </a:xfrm>
            <a:custGeom>
              <a:avLst/>
              <a:gdLst/>
              <a:ahLst/>
              <a:cxnLst/>
              <a:rect l="l" t="t" r="r" b="b"/>
              <a:pathLst>
                <a:path w="484504" h="630554">
                  <a:moveTo>
                    <a:pt x="350069" y="0"/>
                  </a:moveTo>
                  <a:lnTo>
                    <a:pt x="134130" y="0"/>
                  </a:lnTo>
                  <a:lnTo>
                    <a:pt x="130842" y="2084"/>
                  </a:lnTo>
                  <a:lnTo>
                    <a:pt x="99120" y="31616"/>
                  </a:lnTo>
                  <a:lnTo>
                    <a:pt x="70910" y="67913"/>
                  </a:lnTo>
                  <a:lnTo>
                    <a:pt x="46712" y="110226"/>
                  </a:lnTo>
                  <a:lnTo>
                    <a:pt x="27023" y="157809"/>
                  </a:lnTo>
                  <a:lnTo>
                    <a:pt x="12342" y="209913"/>
                  </a:lnTo>
                  <a:lnTo>
                    <a:pt x="3168" y="265790"/>
                  </a:lnTo>
                  <a:lnTo>
                    <a:pt x="0" y="324694"/>
                  </a:lnTo>
                  <a:lnTo>
                    <a:pt x="3168" y="383598"/>
                  </a:lnTo>
                  <a:lnTo>
                    <a:pt x="12342" y="439475"/>
                  </a:lnTo>
                  <a:lnTo>
                    <a:pt x="27023" y="491579"/>
                  </a:lnTo>
                  <a:lnTo>
                    <a:pt x="46712" y="539162"/>
                  </a:lnTo>
                  <a:lnTo>
                    <a:pt x="70910" y="581475"/>
                  </a:lnTo>
                  <a:lnTo>
                    <a:pt x="99120" y="617772"/>
                  </a:lnTo>
                  <a:lnTo>
                    <a:pt x="112795" y="630504"/>
                  </a:lnTo>
                  <a:lnTo>
                    <a:pt x="371404" y="630504"/>
                  </a:lnTo>
                  <a:lnTo>
                    <a:pt x="413289" y="581475"/>
                  </a:lnTo>
                  <a:lnTo>
                    <a:pt x="437488" y="539162"/>
                  </a:lnTo>
                  <a:lnTo>
                    <a:pt x="457176" y="491579"/>
                  </a:lnTo>
                  <a:lnTo>
                    <a:pt x="471857" y="439475"/>
                  </a:lnTo>
                  <a:lnTo>
                    <a:pt x="481031" y="383598"/>
                  </a:lnTo>
                  <a:lnTo>
                    <a:pt x="484200" y="324694"/>
                  </a:lnTo>
                  <a:lnTo>
                    <a:pt x="481031" y="265790"/>
                  </a:lnTo>
                  <a:lnTo>
                    <a:pt x="471857" y="209913"/>
                  </a:lnTo>
                  <a:lnTo>
                    <a:pt x="457176" y="157809"/>
                  </a:lnTo>
                  <a:lnTo>
                    <a:pt x="437488" y="110226"/>
                  </a:lnTo>
                  <a:lnTo>
                    <a:pt x="413289" y="67913"/>
                  </a:lnTo>
                  <a:lnTo>
                    <a:pt x="385080" y="31616"/>
                  </a:lnTo>
                  <a:lnTo>
                    <a:pt x="353357" y="2084"/>
                  </a:lnTo>
                  <a:lnTo>
                    <a:pt x="350069" y="0"/>
                  </a:lnTo>
                  <a:close/>
                </a:path>
              </a:pathLst>
            </a:custGeom>
            <a:solidFill>
              <a:srgbClr val="161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343212" y="6964553"/>
              <a:ext cx="480695" cy="630555"/>
            </a:xfrm>
            <a:custGeom>
              <a:avLst/>
              <a:gdLst/>
              <a:ahLst/>
              <a:cxnLst/>
              <a:rect l="l" t="t" r="r" b="b"/>
              <a:pathLst>
                <a:path w="480695" h="630554">
                  <a:moveTo>
                    <a:pt x="343321" y="0"/>
                  </a:moveTo>
                  <a:lnTo>
                    <a:pt x="137093" y="0"/>
                  </a:lnTo>
                  <a:lnTo>
                    <a:pt x="129818" y="4612"/>
                  </a:lnTo>
                  <a:lnTo>
                    <a:pt x="98343" y="33913"/>
                  </a:lnTo>
                  <a:lnTo>
                    <a:pt x="70354" y="69926"/>
                  </a:lnTo>
                  <a:lnTo>
                    <a:pt x="46345" y="111908"/>
                  </a:lnTo>
                  <a:lnTo>
                    <a:pt x="26811" y="159118"/>
                  </a:lnTo>
                  <a:lnTo>
                    <a:pt x="12245" y="210813"/>
                  </a:lnTo>
                  <a:lnTo>
                    <a:pt x="3143" y="266253"/>
                  </a:lnTo>
                  <a:lnTo>
                    <a:pt x="0" y="324694"/>
                  </a:lnTo>
                  <a:lnTo>
                    <a:pt x="3143" y="383135"/>
                  </a:lnTo>
                  <a:lnTo>
                    <a:pt x="12245" y="438575"/>
                  </a:lnTo>
                  <a:lnTo>
                    <a:pt x="26811" y="490270"/>
                  </a:lnTo>
                  <a:lnTo>
                    <a:pt x="46345" y="537480"/>
                  </a:lnTo>
                  <a:lnTo>
                    <a:pt x="70354" y="579462"/>
                  </a:lnTo>
                  <a:lnTo>
                    <a:pt x="98343" y="615475"/>
                  </a:lnTo>
                  <a:lnTo>
                    <a:pt x="114486" y="630504"/>
                  </a:lnTo>
                  <a:lnTo>
                    <a:pt x="365928" y="630504"/>
                  </a:lnTo>
                  <a:lnTo>
                    <a:pt x="410060" y="579462"/>
                  </a:lnTo>
                  <a:lnTo>
                    <a:pt x="434069" y="537480"/>
                  </a:lnTo>
                  <a:lnTo>
                    <a:pt x="453604" y="490270"/>
                  </a:lnTo>
                  <a:lnTo>
                    <a:pt x="468169" y="438575"/>
                  </a:lnTo>
                  <a:lnTo>
                    <a:pt x="477271" y="383135"/>
                  </a:lnTo>
                  <a:lnTo>
                    <a:pt x="480415" y="324694"/>
                  </a:lnTo>
                  <a:lnTo>
                    <a:pt x="477271" y="266253"/>
                  </a:lnTo>
                  <a:lnTo>
                    <a:pt x="468169" y="210813"/>
                  </a:lnTo>
                  <a:lnTo>
                    <a:pt x="453604" y="159118"/>
                  </a:lnTo>
                  <a:lnTo>
                    <a:pt x="434069" y="111908"/>
                  </a:lnTo>
                  <a:lnTo>
                    <a:pt x="410060" y="69926"/>
                  </a:lnTo>
                  <a:lnTo>
                    <a:pt x="382071" y="33913"/>
                  </a:lnTo>
                  <a:lnTo>
                    <a:pt x="350597" y="4612"/>
                  </a:lnTo>
                  <a:lnTo>
                    <a:pt x="343321" y="0"/>
                  </a:lnTo>
                  <a:close/>
                </a:path>
              </a:pathLst>
            </a:custGeom>
            <a:solidFill>
              <a:srgbClr val="1612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5345116" y="6964553"/>
              <a:ext cx="476884" cy="630555"/>
            </a:xfrm>
            <a:custGeom>
              <a:avLst/>
              <a:gdLst/>
              <a:ahLst/>
              <a:cxnLst/>
              <a:rect l="l" t="t" r="r" b="b"/>
              <a:pathLst>
                <a:path w="476884" h="630554">
                  <a:moveTo>
                    <a:pt x="336580" y="0"/>
                  </a:moveTo>
                  <a:lnTo>
                    <a:pt x="140032" y="0"/>
                  </a:lnTo>
                  <a:lnTo>
                    <a:pt x="128789" y="7127"/>
                  </a:lnTo>
                  <a:lnTo>
                    <a:pt x="97564" y="36198"/>
                  </a:lnTo>
                  <a:lnTo>
                    <a:pt x="69797" y="71928"/>
                  </a:lnTo>
                  <a:lnTo>
                    <a:pt x="45978" y="113580"/>
                  </a:lnTo>
                  <a:lnTo>
                    <a:pt x="26599" y="160418"/>
                  </a:lnTo>
                  <a:lnTo>
                    <a:pt x="12148" y="211708"/>
                  </a:lnTo>
                  <a:lnTo>
                    <a:pt x="3119" y="266712"/>
                  </a:lnTo>
                  <a:lnTo>
                    <a:pt x="0" y="324694"/>
                  </a:lnTo>
                  <a:lnTo>
                    <a:pt x="3119" y="382677"/>
                  </a:lnTo>
                  <a:lnTo>
                    <a:pt x="12148" y="437681"/>
                  </a:lnTo>
                  <a:lnTo>
                    <a:pt x="26599" y="488970"/>
                  </a:lnTo>
                  <a:lnTo>
                    <a:pt x="45978" y="535809"/>
                  </a:lnTo>
                  <a:lnTo>
                    <a:pt x="69797" y="577461"/>
                  </a:lnTo>
                  <a:lnTo>
                    <a:pt x="97564" y="613190"/>
                  </a:lnTo>
                  <a:lnTo>
                    <a:pt x="116161" y="630504"/>
                  </a:lnTo>
                  <a:lnTo>
                    <a:pt x="360453" y="630504"/>
                  </a:lnTo>
                  <a:lnTo>
                    <a:pt x="406819" y="577461"/>
                  </a:lnTo>
                  <a:lnTo>
                    <a:pt x="430638" y="535809"/>
                  </a:lnTo>
                  <a:lnTo>
                    <a:pt x="450018" y="488970"/>
                  </a:lnTo>
                  <a:lnTo>
                    <a:pt x="464469" y="437681"/>
                  </a:lnTo>
                  <a:lnTo>
                    <a:pt x="473499" y="382677"/>
                  </a:lnTo>
                  <a:lnTo>
                    <a:pt x="476618" y="324694"/>
                  </a:lnTo>
                  <a:lnTo>
                    <a:pt x="473499" y="266712"/>
                  </a:lnTo>
                  <a:lnTo>
                    <a:pt x="464469" y="211708"/>
                  </a:lnTo>
                  <a:lnTo>
                    <a:pt x="450018" y="160418"/>
                  </a:lnTo>
                  <a:lnTo>
                    <a:pt x="430638" y="113580"/>
                  </a:lnTo>
                  <a:lnTo>
                    <a:pt x="406819" y="71928"/>
                  </a:lnTo>
                  <a:lnTo>
                    <a:pt x="379050" y="36198"/>
                  </a:lnTo>
                  <a:lnTo>
                    <a:pt x="347824" y="7127"/>
                  </a:lnTo>
                  <a:lnTo>
                    <a:pt x="336580" y="0"/>
                  </a:lnTo>
                  <a:close/>
                </a:path>
              </a:pathLst>
            </a:custGeom>
            <a:solidFill>
              <a:srgbClr val="1512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347008" y="6964553"/>
              <a:ext cx="473075" cy="630555"/>
            </a:xfrm>
            <a:custGeom>
              <a:avLst/>
              <a:gdLst/>
              <a:ahLst/>
              <a:cxnLst/>
              <a:rect l="l" t="t" r="r" b="b"/>
              <a:pathLst>
                <a:path w="473075" h="630554">
                  <a:moveTo>
                    <a:pt x="329826" y="0"/>
                  </a:moveTo>
                  <a:lnTo>
                    <a:pt x="142996" y="0"/>
                  </a:lnTo>
                  <a:lnTo>
                    <a:pt x="127765" y="9655"/>
                  </a:lnTo>
                  <a:lnTo>
                    <a:pt x="96788" y="38495"/>
                  </a:lnTo>
                  <a:lnTo>
                    <a:pt x="69241" y="73941"/>
                  </a:lnTo>
                  <a:lnTo>
                    <a:pt x="45612" y="115261"/>
                  </a:lnTo>
                  <a:lnTo>
                    <a:pt x="26387" y="161727"/>
                  </a:lnTo>
                  <a:lnTo>
                    <a:pt x="12052" y="212608"/>
                  </a:lnTo>
                  <a:lnTo>
                    <a:pt x="3094" y="267174"/>
                  </a:lnTo>
                  <a:lnTo>
                    <a:pt x="0" y="324694"/>
                  </a:lnTo>
                  <a:lnTo>
                    <a:pt x="3094" y="382214"/>
                  </a:lnTo>
                  <a:lnTo>
                    <a:pt x="12052" y="436780"/>
                  </a:lnTo>
                  <a:lnTo>
                    <a:pt x="26387" y="487661"/>
                  </a:lnTo>
                  <a:lnTo>
                    <a:pt x="45612" y="534127"/>
                  </a:lnTo>
                  <a:lnTo>
                    <a:pt x="69241" y="575448"/>
                  </a:lnTo>
                  <a:lnTo>
                    <a:pt x="96788" y="610893"/>
                  </a:lnTo>
                  <a:lnTo>
                    <a:pt x="117852" y="630504"/>
                  </a:lnTo>
                  <a:lnTo>
                    <a:pt x="354972" y="630504"/>
                  </a:lnTo>
                  <a:lnTo>
                    <a:pt x="403585" y="575448"/>
                  </a:lnTo>
                  <a:lnTo>
                    <a:pt x="427216" y="534127"/>
                  </a:lnTo>
                  <a:lnTo>
                    <a:pt x="446443" y="487661"/>
                  </a:lnTo>
                  <a:lnTo>
                    <a:pt x="460780" y="436780"/>
                  </a:lnTo>
                  <a:lnTo>
                    <a:pt x="469739" y="382214"/>
                  </a:lnTo>
                  <a:lnTo>
                    <a:pt x="472833" y="324694"/>
                  </a:lnTo>
                  <a:lnTo>
                    <a:pt x="469739" y="267174"/>
                  </a:lnTo>
                  <a:lnTo>
                    <a:pt x="460780" y="212608"/>
                  </a:lnTo>
                  <a:lnTo>
                    <a:pt x="446443" y="161727"/>
                  </a:lnTo>
                  <a:lnTo>
                    <a:pt x="427216" y="115261"/>
                  </a:lnTo>
                  <a:lnTo>
                    <a:pt x="403585" y="73941"/>
                  </a:lnTo>
                  <a:lnTo>
                    <a:pt x="376037" y="38495"/>
                  </a:lnTo>
                  <a:lnTo>
                    <a:pt x="345058" y="9655"/>
                  </a:lnTo>
                  <a:lnTo>
                    <a:pt x="329826" y="0"/>
                  </a:lnTo>
                  <a:close/>
                </a:path>
              </a:pathLst>
            </a:custGeom>
            <a:solidFill>
              <a:srgbClr val="1512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348898" y="6964553"/>
              <a:ext cx="469265" cy="630555"/>
            </a:xfrm>
            <a:custGeom>
              <a:avLst/>
              <a:gdLst/>
              <a:ahLst/>
              <a:cxnLst/>
              <a:rect l="l" t="t" r="r" b="b"/>
              <a:pathLst>
                <a:path w="469265" h="630554">
                  <a:moveTo>
                    <a:pt x="323081" y="0"/>
                  </a:moveTo>
                  <a:lnTo>
                    <a:pt x="145962" y="0"/>
                  </a:lnTo>
                  <a:lnTo>
                    <a:pt x="126746" y="12181"/>
                  </a:lnTo>
                  <a:lnTo>
                    <a:pt x="96017" y="40788"/>
                  </a:lnTo>
                  <a:lnTo>
                    <a:pt x="68691" y="75949"/>
                  </a:lnTo>
                  <a:lnTo>
                    <a:pt x="45250" y="116938"/>
                  </a:lnTo>
                  <a:lnTo>
                    <a:pt x="26177" y="163031"/>
                  </a:lnTo>
                  <a:lnTo>
                    <a:pt x="11956" y="213504"/>
                  </a:lnTo>
                  <a:lnTo>
                    <a:pt x="3069" y="267633"/>
                  </a:lnTo>
                  <a:lnTo>
                    <a:pt x="0" y="324694"/>
                  </a:lnTo>
                  <a:lnTo>
                    <a:pt x="3069" y="381755"/>
                  </a:lnTo>
                  <a:lnTo>
                    <a:pt x="11956" y="435884"/>
                  </a:lnTo>
                  <a:lnTo>
                    <a:pt x="26177" y="486357"/>
                  </a:lnTo>
                  <a:lnTo>
                    <a:pt x="45250" y="532451"/>
                  </a:lnTo>
                  <a:lnTo>
                    <a:pt x="68691" y="573439"/>
                  </a:lnTo>
                  <a:lnTo>
                    <a:pt x="96017" y="608600"/>
                  </a:lnTo>
                  <a:lnTo>
                    <a:pt x="119545" y="630504"/>
                  </a:lnTo>
                  <a:lnTo>
                    <a:pt x="349499" y="630504"/>
                  </a:lnTo>
                  <a:lnTo>
                    <a:pt x="400356" y="573439"/>
                  </a:lnTo>
                  <a:lnTo>
                    <a:pt x="423798" y="532451"/>
                  </a:lnTo>
                  <a:lnTo>
                    <a:pt x="442871" y="486357"/>
                  </a:lnTo>
                  <a:lnTo>
                    <a:pt x="457092" y="435884"/>
                  </a:lnTo>
                  <a:lnTo>
                    <a:pt x="465979" y="381755"/>
                  </a:lnTo>
                  <a:lnTo>
                    <a:pt x="469049" y="324694"/>
                  </a:lnTo>
                  <a:lnTo>
                    <a:pt x="465979" y="267633"/>
                  </a:lnTo>
                  <a:lnTo>
                    <a:pt x="457092" y="213504"/>
                  </a:lnTo>
                  <a:lnTo>
                    <a:pt x="442871" y="163031"/>
                  </a:lnTo>
                  <a:lnTo>
                    <a:pt x="423798" y="116938"/>
                  </a:lnTo>
                  <a:lnTo>
                    <a:pt x="400356" y="75949"/>
                  </a:lnTo>
                  <a:lnTo>
                    <a:pt x="373028" y="40788"/>
                  </a:lnTo>
                  <a:lnTo>
                    <a:pt x="342298" y="12181"/>
                  </a:lnTo>
                  <a:lnTo>
                    <a:pt x="323081" y="0"/>
                  </a:lnTo>
                  <a:close/>
                </a:path>
              </a:pathLst>
            </a:custGeom>
            <a:solidFill>
              <a:srgbClr val="1612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350790" y="6964553"/>
              <a:ext cx="465455" cy="630555"/>
            </a:xfrm>
            <a:custGeom>
              <a:avLst/>
              <a:gdLst/>
              <a:ahLst/>
              <a:cxnLst/>
              <a:rect l="l" t="t" r="r" b="b"/>
              <a:pathLst>
                <a:path w="465454" h="630554">
                  <a:moveTo>
                    <a:pt x="316350" y="0"/>
                  </a:moveTo>
                  <a:lnTo>
                    <a:pt x="148908" y="0"/>
                  </a:lnTo>
                  <a:lnTo>
                    <a:pt x="125722" y="14699"/>
                  </a:lnTo>
                  <a:lnTo>
                    <a:pt x="95241" y="43077"/>
                  </a:lnTo>
                  <a:lnTo>
                    <a:pt x="68135" y="77955"/>
                  </a:lnTo>
                  <a:lnTo>
                    <a:pt x="44884" y="118615"/>
                  </a:lnTo>
                  <a:lnTo>
                    <a:pt x="25965" y="164337"/>
                  </a:lnTo>
                  <a:lnTo>
                    <a:pt x="11859" y="214403"/>
                  </a:lnTo>
                  <a:lnTo>
                    <a:pt x="3044" y="268095"/>
                  </a:lnTo>
                  <a:lnTo>
                    <a:pt x="0" y="324694"/>
                  </a:lnTo>
                  <a:lnTo>
                    <a:pt x="3044" y="381293"/>
                  </a:lnTo>
                  <a:lnTo>
                    <a:pt x="11859" y="434985"/>
                  </a:lnTo>
                  <a:lnTo>
                    <a:pt x="25965" y="485051"/>
                  </a:lnTo>
                  <a:lnTo>
                    <a:pt x="44884" y="530773"/>
                  </a:lnTo>
                  <a:lnTo>
                    <a:pt x="68135" y="571433"/>
                  </a:lnTo>
                  <a:lnTo>
                    <a:pt x="95241" y="606311"/>
                  </a:lnTo>
                  <a:lnTo>
                    <a:pt x="121226" y="630504"/>
                  </a:lnTo>
                  <a:lnTo>
                    <a:pt x="344034" y="630504"/>
                  </a:lnTo>
                  <a:lnTo>
                    <a:pt x="397127" y="571433"/>
                  </a:lnTo>
                  <a:lnTo>
                    <a:pt x="420379" y="530773"/>
                  </a:lnTo>
                  <a:lnTo>
                    <a:pt x="439298" y="485051"/>
                  </a:lnTo>
                  <a:lnTo>
                    <a:pt x="453404" y="434985"/>
                  </a:lnTo>
                  <a:lnTo>
                    <a:pt x="462219" y="381293"/>
                  </a:lnTo>
                  <a:lnTo>
                    <a:pt x="465264" y="324694"/>
                  </a:lnTo>
                  <a:lnTo>
                    <a:pt x="462219" y="268095"/>
                  </a:lnTo>
                  <a:lnTo>
                    <a:pt x="453404" y="214403"/>
                  </a:lnTo>
                  <a:lnTo>
                    <a:pt x="439298" y="164337"/>
                  </a:lnTo>
                  <a:lnTo>
                    <a:pt x="420379" y="118615"/>
                  </a:lnTo>
                  <a:lnTo>
                    <a:pt x="397127" y="77955"/>
                  </a:lnTo>
                  <a:lnTo>
                    <a:pt x="370020" y="43077"/>
                  </a:lnTo>
                  <a:lnTo>
                    <a:pt x="339538" y="14699"/>
                  </a:lnTo>
                  <a:lnTo>
                    <a:pt x="316350" y="0"/>
                  </a:lnTo>
                  <a:close/>
                </a:path>
              </a:pathLst>
            </a:custGeom>
            <a:solidFill>
              <a:srgbClr val="1513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352682" y="6964553"/>
              <a:ext cx="461645" cy="630555"/>
            </a:xfrm>
            <a:custGeom>
              <a:avLst/>
              <a:gdLst/>
              <a:ahLst/>
              <a:cxnLst/>
              <a:rect l="l" t="t" r="r" b="b"/>
              <a:pathLst>
                <a:path w="461645" h="630554">
                  <a:moveTo>
                    <a:pt x="309610" y="0"/>
                  </a:moveTo>
                  <a:lnTo>
                    <a:pt x="151875" y="0"/>
                  </a:lnTo>
                  <a:lnTo>
                    <a:pt x="124702" y="17224"/>
                  </a:lnTo>
                  <a:lnTo>
                    <a:pt x="94467" y="45370"/>
                  </a:lnTo>
                  <a:lnTo>
                    <a:pt x="67581" y="79964"/>
                  </a:lnTo>
                  <a:lnTo>
                    <a:pt x="44518" y="120291"/>
                  </a:lnTo>
                  <a:lnTo>
                    <a:pt x="25754" y="165640"/>
                  </a:lnTo>
                  <a:lnTo>
                    <a:pt x="11762" y="215299"/>
                  </a:lnTo>
                  <a:lnTo>
                    <a:pt x="3019" y="268554"/>
                  </a:lnTo>
                  <a:lnTo>
                    <a:pt x="0" y="324694"/>
                  </a:lnTo>
                  <a:lnTo>
                    <a:pt x="3019" y="380834"/>
                  </a:lnTo>
                  <a:lnTo>
                    <a:pt x="11762" y="434089"/>
                  </a:lnTo>
                  <a:lnTo>
                    <a:pt x="25754" y="483748"/>
                  </a:lnTo>
                  <a:lnTo>
                    <a:pt x="44518" y="529097"/>
                  </a:lnTo>
                  <a:lnTo>
                    <a:pt x="67581" y="569425"/>
                  </a:lnTo>
                  <a:lnTo>
                    <a:pt x="94467" y="604018"/>
                  </a:lnTo>
                  <a:lnTo>
                    <a:pt x="122918" y="630504"/>
                  </a:lnTo>
                  <a:lnTo>
                    <a:pt x="338565" y="630504"/>
                  </a:lnTo>
                  <a:lnTo>
                    <a:pt x="367015" y="604018"/>
                  </a:lnTo>
                  <a:lnTo>
                    <a:pt x="393900" y="569425"/>
                  </a:lnTo>
                  <a:lnTo>
                    <a:pt x="416962" y="529097"/>
                  </a:lnTo>
                  <a:lnTo>
                    <a:pt x="435726" y="483748"/>
                  </a:lnTo>
                  <a:lnTo>
                    <a:pt x="449717" y="434089"/>
                  </a:lnTo>
                  <a:lnTo>
                    <a:pt x="458460" y="380834"/>
                  </a:lnTo>
                  <a:lnTo>
                    <a:pt x="461479" y="324694"/>
                  </a:lnTo>
                  <a:lnTo>
                    <a:pt x="458460" y="268554"/>
                  </a:lnTo>
                  <a:lnTo>
                    <a:pt x="449717" y="215299"/>
                  </a:lnTo>
                  <a:lnTo>
                    <a:pt x="435726" y="165640"/>
                  </a:lnTo>
                  <a:lnTo>
                    <a:pt x="416962" y="120291"/>
                  </a:lnTo>
                  <a:lnTo>
                    <a:pt x="393900" y="79964"/>
                  </a:lnTo>
                  <a:lnTo>
                    <a:pt x="367015" y="45370"/>
                  </a:lnTo>
                  <a:lnTo>
                    <a:pt x="336782" y="17224"/>
                  </a:lnTo>
                  <a:lnTo>
                    <a:pt x="309610" y="0"/>
                  </a:lnTo>
                  <a:close/>
                </a:path>
              </a:pathLst>
            </a:custGeom>
            <a:solidFill>
              <a:srgbClr val="1613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354572" y="6964553"/>
              <a:ext cx="457834" cy="630555"/>
            </a:xfrm>
            <a:custGeom>
              <a:avLst/>
              <a:gdLst/>
              <a:ahLst/>
              <a:cxnLst/>
              <a:rect l="l" t="t" r="r" b="b"/>
              <a:pathLst>
                <a:path w="457834" h="630554">
                  <a:moveTo>
                    <a:pt x="302874" y="0"/>
                  </a:moveTo>
                  <a:lnTo>
                    <a:pt x="154826" y="0"/>
                  </a:lnTo>
                  <a:lnTo>
                    <a:pt x="123683" y="19742"/>
                  </a:lnTo>
                  <a:lnTo>
                    <a:pt x="93696" y="47659"/>
                  </a:lnTo>
                  <a:lnTo>
                    <a:pt x="67030" y="81970"/>
                  </a:lnTo>
                  <a:lnTo>
                    <a:pt x="44156" y="121968"/>
                  </a:lnTo>
                  <a:lnTo>
                    <a:pt x="25544" y="166946"/>
                  </a:lnTo>
                  <a:lnTo>
                    <a:pt x="11667" y="216198"/>
                  </a:lnTo>
                  <a:lnTo>
                    <a:pt x="2995" y="269016"/>
                  </a:lnTo>
                  <a:lnTo>
                    <a:pt x="0" y="324694"/>
                  </a:lnTo>
                  <a:lnTo>
                    <a:pt x="2995" y="380372"/>
                  </a:lnTo>
                  <a:lnTo>
                    <a:pt x="11667" y="433190"/>
                  </a:lnTo>
                  <a:lnTo>
                    <a:pt x="25544" y="482442"/>
                  </a:lnTo>
                  <a:lnTo>
                    <a:pt x="44156" y="527420"/>
                  </a:lnTo>
                  <a:lnTo>
                    <a:pt x="67030" y="567418"/>
                  </a:lnTo>
                  <a:lnTo>
                    <a:pt x="93696" y="601729"/>
                  </a:lnTo>
                  <a:lnTo>
                    <a:pt x="123683" y="629646"/>
                  </a:lnTo>
                  <a:lnTo>
                    <a:pt x="125036" y="630504"/>
                  </a:lnTo>
                  <a:lnTo>
                    <a:pt x="332662" y="630504"/>
                  </a:lnTo>
                  <a:lnTo>
                    <a:pt x="364001" y="601729"/>
                  </a:lnTo>
                  <a:lnTo>
                    <a:pt x="390666" y="567418"/>
                  </a:lnTo>
                  <a:lnTo>
                    <a:pt x="413539" y="527420"/>
                  </a:lnTo>
                  <a:lnTo>
                    <a:pt x="432150" y="482442"/>
                  </a:lnTo>
                  <a:lnTo>
                    <a:pt x="446028" y="433190"/>
                  </a:lnTo>
                  <a:lnTo>
                    <a:pt x="454699" y="380372"/>
                  </a:lnTo>
                  <a:lnTo>
                    <a:pt x="457695" y="324694"/>
                  </a:lnTo>
                  <a:lnTo>
                    <a:pt x="454699" y="269016"/>
                  </a:lnTo>
                  <a:lnTo>
                    <a:pt x="446028" y="216198"/>
                  </a:lnTo>
                  <a:lnTo>
                    <a:pt x="432150" y="166946"/>
                  </a:lnTo>
                  <a:lnTo>
                    <a:pt x="413539" y="121968"/>
                  </a:lnTo>
                  <a:lnTo>
                    <a:pt x="390666" y="81970"/>
                  </a:lnTo>
                  <a:lnTo>
                    <a:pt x="364001" y="47659"/>
                  </a:lnTo>
                  <a:lnTo>
                    <a:pt x="334016" y="19742"/>
                  </a:lnTo>
                  <a:lnTo>
                    <a:pt x="302874" y="0"/>
                  </a:lnTo>
                  <a:close/>
                </a:path>
              </a:pathLst>
            </a:custGeom>
            <a:solidFill>
              <a:srgbClr val="1613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356464" y="6964553"/>
              <a:ext cx="454025" cy="630555"/>
            </a:xfrm>
            <a:custGeom>
              <a:avLst/>
              <a:gdLst/>
              <a:ahLst/>
              <a:cxnLst/>
              <a:rect l="l" t="t" r="r" b="b"/>
              <a:pathLst>
                <a:path w="454025" h="630554">
                  <a:moveTo>
                    <a:pt x="294291" y="0"/>
                  </a:moveTo>
                  <a:lnTo>
                    <a:pt x="159626" y="0"/>
                  </a:lnTo>
                  <a:lnTo>
                    <a:pt x="155223" y="1626"/>
                  </a:lnTo>
                  <a:lnTo>
                    <a:pt x="122659" y="22268"/>
                  </a:lnTo>
                  <a:lnTo>
                    <a:pt x="92920" y="49953"/>
                  </a:lnTo>
                  <a:lnTo>
                    <a:pt x="66474" y="83978"/>
                  </a:lnTo>
                  <a:lnTo>
                    <a:pt x="43790" y="123644"/>
                  </a:lnTo>
                  <a:lnTo>
                    <a:pt x="25332" y="168250"/>
                  </a:lnTo>
                  <a:lnTo>
                    <a:pt x="11570" y="217094"/>
                  </a:lnTo>
                  <a:lnTo>
                    <a:pt x="2970" y="269476"/>
                  </a:lnTo>
                  <a:lnTo>
                    <a:pt x="0" y="324694"/>
                  </a:lnTo>
                  <a:lnTo>
                    <a:pt x="2970" y="379913"/>
                  </a:lnTo>
                  <a:lnTo>
                    <a:pt x="11570" y="432294"/>
                  </a:lnTo>
                  <a:lnTo>
                    <a:pt x="25332" y="481138"/>
                  </a:lnTo>
                  <a:lnTo>
                    <a:pt x="43790" y="525744"/>
                  </a:lnTo>
                  <a:lnTo>
                    <a:pt x="66474" y="565410"/>
                  </a:lnTo>
                  <a:lnTo>
                    <a:pt x="92920" y="599436"/>
                  </a:lnTo>
                  <a:lnTo>
                    <a:pt x="122659" y="627120"/>
                  </a:lnTo>
                  <a:lnTo>
                    <a:pt x="127996" y="630504"/>
                  </a:lnTo>
                  <a:lnTo>
                    <a:pt x="325918" y="630504"/>
                  </a:lnTo>
                  <a:lnTo>
                    <a:pt x="360993" y="599436"/>
                  </a:lnTo>
                  <a:lnTo>
                    <a:pt x="387437" y="565410"/>
                  </a:lnTo>
                  <a:lnTo>
                    <a:pt x="410121" y="525744"/>
                  </a:lnTo>
                  <a:lnTo>
                    <a:pt x="428578" y="481138"/>
                  </a:lnTo>
                  <a:lnTo>
                    <a:pt x="442340" y="432294"/>
                  </a:lnTo>
                  <a:lnTo>
                    <a:pt x="450940" y="379913"/>
                  </a:lnTo>
                  <a:lnTo>
                    <a:pt x="453910" y="324694"/>
                  </a:lnTo>
                  <a:lnTo>
                    <a:pt x="450940" y="269476"/>
                  </a:lnTo>
                  <a:lnTo>
                    <a:pt x="442340" y="217094"/>
                  </a:lnTo>
                  <a:lnTo>
                    <a:pt x="428578" y="168250"/>
                  </a:lnTo>
                  <a:lnTo>
                    <a:pt x="410121" y="123644"/>
                  </a:lnTo>
                  <a:lnTo>
                    <a:pt x="387437" y="83978"/>
                  </a:lnTo>
                  <a:lnTo>
                    <a:pt x="360993" y="49953"/>
                  </a:lnTo>
                  <a:lnTo>
                    <a:pt x="331255" y="22268"/>
                  </a:lnTo>
                  <a:lnTo>
                    <a:pt x="298693" y="1626"/>
                  </a:lnTo>
                  <a:lnTo>
                    <a:pt x="294291" y="0"/>
                  </a:lnTo>
                  <a:close/>
                </a:path>
              </a:pathLst>
            </a:custGeom>
            <a:solidFill>
              <a:srgbClr val="1513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358369" y="6964553"/>
              <a:ext cx="450215" cy="630555"/>
            </a:xfrm>
            <a:custGeom>
              <a:avLst/>
              <a:gdLst/>
              <a:ahLst/>
              <a:cxnLst/>
              <a:rect l="l" t="t" r="r" b="b"/>
              <a:pathLst>
                <a:path w="450215" h="630554">
                  <a:moveTo>
                    <a:pt x="284480" y="0"/>
                  </a:moveTo>
                  <a:lnTo>
                    <a:pt x="165633" y="0"/>
                  </a:lnTo>
                  <a:lnTo>
                    <a:pt x="153921" y="4326"/>
                  </a:lnTo>
                  <a:lnTo>
                    <a:pt x="121630" y="24796"/>
                  </a:lnTo>
                  <a:lnTo>
                    <a:pt x="92141" y="52250"/>
                  </a:lnTo>
                  <a:lnTo>
                    <a:pt x="65917" y="85991"/>
                  </a:lnTo>
                  <a:lnTo>
                    <a:pt x="43423" y="125326"/>
                  </a:lnTo>
                  <a:lnTo>
                    <a:pt x="25120" y="169559"/>
                  </a:lnTo>
                  <a:lnTo>
                    <a:pt x="11473" y="217994"/>
                  </a:lnTo>
                  <a:lnTo>
                    <a:pt x="2945" y="269938"/>
                  </a:lnTo>
                  <a:lnTo>
                    <a:pt x="0" y="324694"/>
                  </a:lnTo>
                  <a:lnTo>
                    <a:pt x="2945" y="379450"/>
                  </a:lnTo>
                  <a:lnTo>
                    <a:pt x="11473" y="431394"/>
                  </a:lnTo>
                  <a:lnTo>
                    <a:pt x="25120" y="479829"/>
                  </a:lnTo>
                  <a:lnTo>
                    <a:pt x="43423" y="524062"/>
                  </a:lnTo>
                  <a:lnTo>
                    <a:pt x="65917" y="563397"/>
                  </a:lnTo>
                  <a:lnTo>
                    <a:pt x="92141" y="597139"/>
                  </a:lnTo>
                  <a:lnTo>
                    <a:pt x="121630" y="624592"/>
                  </a:lnTo>
                  <a:lnTo>
                    <a:pt x="130955" y="630504"/>
                  </a:lnTo>
                  <a:lnTo>
                    <a:pt x="319157" y="630504"/>
                  </a:lnTo>
                  <a:lnTo>
                    <a:pt x="357972" y="597139"/>
                  </a:lnTo>
                  <a:lnTo>
                    <a:pt x="384195" y="563397"/>
                  </a:lnTo>
                  <a:lnTo>
                    <a:pt x="406690" y="524062"/>
                  </a:lnTo>
                  <a:lnTo>
                    <a:pt x="424992" y="479829"/>
                  </a:lnTo>
                  <a:lnTo>
                    <a:pt x="438639" y="431394"/>
                  </a:lnTo>
                  <a:lnTo>
                    <a:pt x="447167" y="379450"/>
                  </a:lnTo>
                  <a:lnTo>
                    <a:pt x="450113" y="324694"/>
                  </a:lnTo>
                  <a:lnTo>
                    <a:pt x="447167" y="269938"/>
                  </a:lnTo>
                  <a:lnTo>
                    <a:pt x="438639" y="217994"/>
                  </a:lnTo>
                  <a:lnTo>
                    <a:pt x="424992" y="169559"/>
                  </a:lnTo>
                  <a:lnTo>
                    <a:pt x="406690" y="125326"/>
                  </a:lnTo>
                  <a:lnTo>
                    <a:pt x="384195" y="85991"/>
                  </a:lnTo>
                  <a:lnTo>
                    <a:pt x="357972" y="52250"/>
                  </a:lnTo>
                  <a:lnTo>
                    <a:pt x="328482" y="24796"/>
                  </a:lnTo>
                  <a:lnTo>
                    <a:pt x="296191" y="4326"/>
                  </a:lnTo>
                  <a:lnTo>
                    <a:pt x="284480" y="0"/>
                  </a:lnTo>
                  <a:close/>
                </a:path>
              </a:pathLst>
            </a:custGeom>
            <a:solidFill>
              <a:srgbClr val="1514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360259" y="6964553"/>
              <a:ext cx="446405" cy="630555"/>
            </a:xfrm>
            <a:custGeom>
              <a:avLst/>
              <a:gdLst/>
              <a:ahLst/>
              <a:cxnLst/>
              <a:rect l="l" t="t" r="r" b="b"/>
              <a:pathLst>
                <a:path w="446404" h="630554">
                  <a:moveTo>
                    <a:pt x="274715" y="0"/>
                  </a:moveTo>
                  <a:lnTo>
                    <a:pt x="171613" y="0"/>
                  </a:lnTo>
                  <a:lnTo>
                    <a:pt x="152625" y="7013"/>
                  </a:lnTo>
                  <a:lnTo>
                    <a:pt x="91365" y="54535"/>
                  </a:lnTo>
                  <a:lnTo>
                    <a:pt x="65362" y="87993"/>
                  </a:lnTo>
                  <a:lnTo>
                    <a:pt x="43056" y="126998"/>
                  </a:lnTo>
                  <a:lnTo>
                    <a:pt x="24908" y="170859"/>
                  </a:lnTo>
                  <a:lnTo>
                    <a:pt x="11376" y="218889"/>
                  </a:lnTo>
                  <a:lnTo>
                    <a:pt x="2920" y="270397"/>
                  </a:lnTo>
                  <a:lnTo>
                    <a:pt x="0" y="324694"/>
                  </a:lnTo>
                  <a:lnTo>
                    <a:pt x="2920" y="378991"/>
                  </a:lnTo>
                  <a:lnTo>
                    <a:pt x="11376" y="430499"/>
                  </a:lnTo>
                  <a:lnTo>
                    <a:pt x="24908" y="478529"/>
                  </a:lnTo>
                  <a:lnTo>
                    <a:pt x="43056" y="522390"/>
                  </a:lnTo>
                  <a:lnTo>
                    <a:pt x="65362" y="561395"/>
                  </a:lnTo>
                  <a:lnTo>
                    <a:pt x="91365" y="594854"/>
                  </a:lnTo>
                  <a:lnTo>
                    <a:pt x="120606" y="622077"/>
                  </a:lnTo>
                  <a:lnTo>
                    <a:pt x="133899" y="630504"/>
                  </a:lnTo>
                  <a:lnTo>
                    <a:pt x="312429" y="630504"/>
                  </a:lnTo>
                  <a:lnTo>
                    <a:pt x="354963" y="594854"/>
                  </a:lnTo>
                  <a:lnTo>
                    <a:pt x="380966" y="561395"/>
                  </a:lnTo>
                  <a:lnTo>
                    <a:pt x="403271" y="522390"/>
                  </a:lnTo>
                  <a:lnTo>
                    <a:pt x="421420" y="478529"/>
                  </a:lnTo>
                  <a:lnTo>
                    <a:pt x="434952" y="430499"/>
                  </a:lnTo>
                  <a:lnTo>
                    <a:pt x="443408" y="378991"/>
                  </a:lnTo>
                  <a:lnTo>
                    <a:pt x="446328" y="324694"/>
                  </a:lnTo>
                  <a:lnTo>
                    <a:pt x="443408" y="270397"/>
                  </a:lnTo>
                  <a:lnTo>
                    <a:pt x="434952" y="218889"/>
                  </a:lnTo>
                  <a:lnTo>
                    <a:pt x="421420" y="170859"/>
                  </a:lnTo>
                  <a:lnTo>
                    <a:pt x="403271" y="126998"/>
                  </a:lnTo>
                  <a:lnTo>
                    <a:pt x="380966" y="87993"/>
                  </a:lnTo>
                  <a:lnTo>
                    <a:pt x="354963" y="54535"/>
                  </a:lnTo>
                  <a:lnTo>
                    <a:pt x="325722" y="27312"/>
                  </a:lnTo>
                  <a:lnTo>
                    <a:pt x="274715" y="0"/>
                  </a:lnTo>
                  <a:close/>
                </a:path>
              </a:pathLst>
            </a:custGeom>
            <a:solidFill>
              <a:srgbClr val="1514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362151" y="6964553"/>
              <a:ext cx="442595" cy="630555"/>
            </a:xfrm>
            <a:custGeom>
              <a:avLst/>
              <a:gdLst/>
              <a:ahLst/>
              <a:cxnLst/>
              <a:rect l="l" t="t" r="r" b="b"/>
              <a:pathLst>
                <a:path w="442595" h="630554">
                  <a:moveTo>
                    <a:pt x="264912" y="0"/>
                  </a:moveTo>
                  <a:lnTo>
                    <a:pt x="177628" y="0"/>
                  </a:lnTo>
                  <a:lnTo>
                    <a:pt x="151330" y="9713"/>
                  </a:lnTo>
                  <a:lnTo>
                    <a:pt x="90588" y="56832"/>
                  </a:lnTo>
                  <a:lnTo>
                    <a:pt x="64806" y="90006"/>
                  </a:lnTo>
                  <a:lnTo>
                    <a:pt x="42690" y="128679"/>
                  </a:lnTo>
                  <a:lnTo>
                    <a:pt x="24696" y="172168"/>
                  </a:lnTo>
                  <a:lnTo>
                    <a:pt x="11279" y="219789"/>
                  </a:lnTo>
                  <a:lnTo>
                    <a:pt x="2895" y="270859"/>
                  </a:lnTo>
                  <a:lnTo>
                    <a:pt x="0" y="324694"/>
                  </a:lnTo>
                  <a:lnTo>
                    <a:pt x="2895" y="378532"/>
                  </a:lnTo>
                  <a:lnTo>
                    <a:pt x="11279" y="429604"/>
                  </a:lnTo>
                  <a:lnTo>
                    <a:pt x="24696" y="477225"/>
                  </a:lnTo>
                  <a:lnTo>
                    <a:pt x="42690" y="520714"/>
                  </a:lnTo>
                  <a:lnTo>
                    <a:pt x="64806" y="559387"/>
                  </a:lnTo>
                  <a:lnTo>
                    <a:pt x="90588" y="592560"/>
                  </a:lnTo>
                  <a:lnTo>
                    <a:pt x="119581" y="619551"/>
                  </a:lnTo>
                  <a:lnTo>
                    <a:pt x="136860" y="630504"/>
                  </a:lnTo>
                  <a:lnTo>
                    <a:pt x="305678" y="630504"/>
                  </a:lnTo>
                  <a:lnTo>
                    <a:pt x="351950" y="592560"/>
                  </a:lnTo>
                  <a:lnTo>
                    <a:pt x="377732" y="559387"/>
                  </a:lnTo>
                  <a:lnTo>
                    <a:pt x="399849" y="520714"/>
                  </a:lnTo>
                  <a:lnTo>
                    <a:pt x="417845" y="477225"/>
                  </a:lnTo>
                  <a:lnTo>
                    <a:pt x="431263" y="429604"/>
                  </a:lnTo>
                  <a:lnTo>
                    <a:pt x="439647" y="378532"/>
                  </a:lnTo>
                  <a:lnTo>
                    <a:pt x="442544" y="324694"/>
                  </a:lnTo>
                  <a:lnTo>
                    <a:pt x="439647" y="270859"/>
                  </a:lnTo>
                  <a:lnTo>
                    <a:pt x="431263" y="219789"/>
                  </a:lnTo>
                  <a:lnTo>
                    <a:pt x="417845" y="172168"/>
                  </a:lnTo>
                  <a:lnTo>
                    <a:pt x="399849" y="128679"/>
                  </a:lnTo>
                  <a:lnTo>
                    <a:pt x="377732" y="90006"/>
                  </a:lnTo>
                  <a:lnTo>
                    <a:pt x="351950" y="56832"/>
                  </a:lnTo>
                  <a:lnTo>
                    <a:pt x="322956" y="29840"/>
                  </a:lnTo>
                  <a:lnTo>
                    <a:pt x="264912" y="0"/>
                  </a:lnTo>
                  <a:close/>
                </a:path>
              </a:pathLst>
            </a:custGeom>
            <a:solidFill>
              <a:srgbClr val="1614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364041" y="6964553"/>
              <a:ext cx="438784" cy="630555"/>
            </a:xfrm>
            <a:custGeom>
              <a:avLst/>
              <a:gdLst/>
              <a:ahLst/>
              <a:cxnLst/>
              <a:rect l="l" t="t" r="r" b="b"/>
              <a:pathLst>
                <a:path w="438784" h="630554">
                  <a:moveTo>
                    <a:pt x="251828" y="0"/>
                  </a:moveTo>
                  <a:lnTo>
                    <a:pt x="186931" y="0"/>
                  </a:lnTo>
                  <a:lnTo>
                    <a:pt x="179946" y="939"/>
                  </a:lnTo>
                  <a:lnTo>
                    <a:pt x="142831" y="16223"/>
                  </a:lnTo>
                  <a:lnTo>
                    <a:pt x="108655" y="40562"/>
                  </a:lnTo>
                  <a:lnTo>
                    <a:pt x="78037" y="73026"/>
                  </a:lnTo>
                  <a:lnTo>
                    <a:pt x="51596" y="112685"/>
                  </a:lnTo>
                  <a:lnTo>
                    <a:pt x="29952" y="158611"/>
                  </a:lnTo>
                  <a:lnTo>
                    <a:pt x="13725" y="209874"/>
                  </a:lnTo>
                  <a:lnTo>
                    <a:pt x="3534" y="265545"/>
                  </a:lnTo>
                  <a:lnTo>
                    <a:pt x="0" y="324694"/>
                  </a:lnTo>
                  <a:lnTo>
                    <a:pt x="3534" y="383844"/>
                  </a:lnTo>
                  <a:lnTo>
                    <a:pt x="13725" y="439516"/>
                  </a:lnTo>
                  <a:lnTo>
                    <a:pt x="29952" y="490780"/>
                  </a:lnTo>
                  <a:lnTo>
                    <a:pt x="51596" y="536708"/>
                  </a:lnTo>
                  <a:lnTo>
                    <a:pt x="78037" y="576370"/>
                  </a:lnTo>
                  <a:lnTo>
                    <a:pt x="108655" y="608835"/>
                  </a:lnTo>
                  <a:lnTo>
                    <a:pt x="139079" y="630504"/>
                  </a:lnTo>
                  <a:lnTo>
                    <a:pt x="299679" y="630504"/>
                  </a:lnTo>
                  <a:lnTo>
                    <a:pt x="360722" y="576370"/>
                  </a:lnTo>
                  <a:lnTo>
                    <a:pt x="387163" y="536708"/>
                  </a:lnTo>
                  <a:lnTo>
                    <a:pt x="408807" y="490780"/>
                  </a:lnTo>
                  <a:lnTo>
                    <a:pt x="425034" y="439516"/>
                  </a:lnTo>
                  <a:lnTo>
                    <a:pt x="435225" y="383844"/>
                  </a:lnTo>
                  <a:lnTo>
                    <a:pt x="438759" y="324694"/>
                  </a:lnTo>
                  <a:lnTo>
                    <a:pt x="435225" y="265545"/>
                  </a:lnTo>
                  <a:lnTo>
                    <a:pt x="425034" y="209874"/>
                  </a:lnTo>
                  <a:lnTo>
                    <a:pt x="408807" y="158611"/>
                  </a:lnTo>
                  <a:lnTo>
                    <a:pt x="387163" y="112685"/>
                  </a:lnTo>
                  <a:lnTo>
                    <a:pt x="360722" y="73026"/>
                  </a:lnTo>
                  <a:lnTo>
                    <a:pt x="330104" y="40562"/>
                  </a:lnTo>
                  <a:lnTo>
                    <a:pt x="295927" y="16223"/>
                  </a:lnTo>
                  <a:lnTo>
                    <a:pt x="258813" y="939"/>
                  </a:lnTo>
                  <a:lnTo>
                    <a:pt x="251828" y="0"/>
                  </a:lnTo>
                  <a:close/>
                </a:path>
              </a:pathLst>
            </a:custGeom>
            <a:solidFill>
              <a:srgbClr val="1615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365934" y="6964553"/>
              <a:ext cx="434975" cy="630555"/>
            </a:xfrm>
            <a:custGeom>
              <a:avLst/>
              <a:gdLst/>
              <a:ahLst/>
              <a:cxnLst/>
              <a:rect l="l" t="t" r="r" b="b"/>
              <a:pathLst>
                <a:path w="434975" h="630554">
                  <a:moveTo>
                    <a:pt x="228869" y="0"/>
                  </a:moveTo>
                  <a:lnTo>
                    <a:pt x="206105" y="0"/>
                  </a:lnTo>
                  <a:lnTo>
                    <a:pt x="178393" y="3725"/>
                  </a:lnTo>
                  <a:lnTo>
                    <a:pt x="141598" y="18879"/>
                  </a:lnTo>
                  <a:lnTo>
                    <a:pt x="107716" y="43010"/>
                  </a:lnTo>
                  <a:lnTo>
                    <a:pt x="77362" y="75195"/>
                  </a:lnTo>
                  <a:lnTo>
                    <a:pt x="51149" y="114514"/>
                  </a:lnTo>
                  <a:lnTo>
                    <a:pt x="29693" y="160045"/>
                  </a:lnTo>
                  <a:lnTo>
                    <a:pt x="13606" y="210866"/>
                  </a:lnTo>
                  <a:lnTo>
                    <a:pt x="3503" y="266057"/>
                  </a:lnTo>
                  <a:lnTo>
                    <a:pt x="0" y="324694"/>
                  </a:lnTo>
                  <a:lnTo>
                    <a:pt x="3503" y="383335"/>
                  </a:lnTo>
                  <a:lnTo>
                    <a:pt x="13606" y="438527"/>
                  </a:lnTo>
                  <a:lnTo>
                    <a:pt x="29693" y="489349"/>
                  </a:lnTo>
                  <a:lnTo>
                    <a:pt x="51149" y="534879"/>
                  </a:lnTo>
                  <a:lnTo>
                    <a:pt x="77362" y="574197"/>
                  </a:lnTo>
                  <a:lnTo>
                    <a:pt x="107716" y="606381"/>
                  </a:lnTo>
                  <a:lnTo>
                    <a:pt x="141589" y="630504"/>
                  </a:lnTo>
                  <a:lnTo>
                    <a:pt x="293385" y="630504"/>
                  </a:lnTo>
                  <a:lnTo>
                    <a:pt x="327258" y="606381"/>
                  </a:lnTo>
                  <a:lnTo>
                    <a:pt x="357612" y="574197"/>
                  </a:lnTo>
                  <a:lnTo>
                    <a:pt x="383825" y="534879"/>
                  </a:lnTo>
                  <a:lnTo>
                    <a:pt x="405281" y="489349"/>
                  </a:lnTo>
                  <a:lnTo>
                    <a:pt x="421368" y="438527"/>
                  </a:lnTo>
                  <a:lnTo>
                    <a:pt x="431471" y="383335"/>
                  </a:lnTo>
                  <a:lnTo>
                    <a:pt x="434975" y="324694"/>
                  </a:lnTo>
                  <a:lnTo>
                    <a:pt x="431471" y="266057"/>
                  </a:lnTo>
                  <a:lnTo>
                    <a:pt x="421368" y="210866"/>
                  </a:lnTo>
                  <a:lnTo>
                    <a:pt x="405281" y="160045"/>
                  </a:lnTo>
                  <a:lnTo>
                    <a:pt x="383825" y="114514"/>
                  </a:lnTo>
                  <a:lnTo>
                    <a:pt x="357612" y="75195"/>
                  </a:lnTo>
                  <a:lnTo>
                    <a:pt x="327258" y="43010"/>
                  </a:lnTo>
                  <a:lnTo>
                    <a:pt x="293376" y="18879"/>
                  </a:lnTo>
                  <a:lnTo>
                    <a:pt x="256581" y="3725"/>
                  </a:lnTo>
                  <a:lnTo>
                    <a:pt x="228869" y="0"/>
                  </a:lnTo>
                  <a:close/>
                </a:path>
              </a:pathLst>
            </a:custGeom>
            <a:solidFill>
              <a:srgbClr val="1716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5367825" y="6965867"/>
              <a:ext cx="431800" cy="629285"/>
            </a:xfrm>
            <a:custGeom>
              <a:avLst/>
              <a:gdLst/>
              <a:ahLst/>
              <a:cxnLst/>
              <a:rect l="l" t="t" r="r" b="b"/>
              <a:pathLst>
                <a:path w="431800" h="629285">
                  <a:moveTo>
                    <a:pt x="215595" y="0"/>
                  </a:moveTo>
                  <a:lnTo>
                    <a:pt x="176843" y="5210"/>
                  </a:lnTo>
                  <a:lnTo>
                    <a:pt x="140370" y="20231"/>
                  </a:lnTo>
                  <a:lnTo>
                    <a:pt x="106783" y="44150"/>
                  </a:lnTo>
                  <a:lnTo>
                    <a:pt x="76693" y="76054"/>
                  </a:lnTo>
                  <a:lnTo>
                    <a:pt x="50707" y="115029"/>
                  </a:lnTo>
                  <a:lnTo>
                    <a:pt x="29436" y="160162"/>
                  </a:lnTo>
                  <a:lnTo>
                    <a:pt x="13489" y="210541"/>
                  </a:lnTo>
                  <a:lnTo>
                    <a:pt x="3473" y="265251"/>
                  </a:lnTo>
                  <a:lnTo>
                    <a:pt x="0" y="323380"/>
                  </a:lnTo>
                  <a:lnTo>
                    <a:pt x="3473" y="381508"/>
                  </a:lnTo>
                  <a:lnTo>
                    <a:pt x="13489" y="436218"/>
                  </a:lnTo>
                  <a:lnTo>
                    <a:pt x="29436" y="486597"/>
                  </a:lnTo>
                  <a:lnTo>
                    <a:pt x="50707" y="531730"/>
                  </a:lnTo>
                  <a:lnTo>
                    <a:pt x="76693" y="570705"/>
                  </a:lnTo>
                  <a:lnTo>
                    <a:pt x="106783" y="602609"/>
                  </a:lnTo>
                  <a:lnTo>
                    <a:pt x="140370" y="626528"/>
                  </a:lnTo>
                  <a:lnTo>
                    <a:pt x="146830" y="629189"/>
                  </a:lnTo>
                  <a:lnTo>
                    <a:pt x="284364" y="629189"/>
                  </a:lnTo>
                  <a:lnTo>
                    <a:pt x="324412" y="602609"/>
                  </a:lnTo>
                  <a:lnTo>
                    <a:pt x="354502" y="570705"/>
                  </a:lnTo>
                  <a:lnTo>
                    <a:pt x="380486" y="531730"/>
                  </a:lnTo>
                  <a:lnTo>
                    <a:pt x="401756" y="486597"/>
                  </a:lnTo>
                  <a:lnTo>
                    <a:pt x="417702" y="436218"/>
                  </a:lnTo>
                  <a:lnTo>
                    <a:pt x="427717" y="381508"/>
                  </a:lnTo>
                  <a:lnTo>
                    <a:pt x="431190" y="323380"/>
                  </a:lnTo>
                  <a:lnTo>
                    <a:pt x="427717" y="265251"/>
                  </a:lnTo>
                  <a:lnTo>
                    <a:pt x="417702" y="210541"/>
                  </a:lnTo>
                  <a:lnTo>
                    <a:pt x="401756" y="160162"/>
                  </a:lnTo>
                  <a:lnTo>
                    <a:pt x="380486" y="115029"/>
                  </a:lnTo>
                  <a:lnTo>
                    <a:pt x="354502" y="76054"/>
                  </a:lnTo>
                  <a:lnTo>
                    <a:pt x="324412" y="44150"/>
                  </a:lnTo>
                  <a:lnTo>
                    <a:pt x="290825" y="20231"/>
                  </a:lnTo>
                  <a:lnTo>
                    <a:pt x="254350" y="5210"/>
                  </a:lnTo>
                  <a:lnTo>
                    <a:pt x="215595" y="0"/>
                  </a:lnTo>
                  <a:close/>
                </a:path>
              </a:pathLst>
            </a:custGeom>
            <a:solidFill>
              <a:srgbClr val="1716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369716" y="6968700"/>
              <a:ext cx="427990" cy="626745"/>
            </a:xfrm>
            <a:custGeom>
              <a:avLst/>
              <a:gdLst/>
              <a:ahLst/>
              <a:cxnLst/>
              <a:rect l="l" t="t" r="r" b="b"/>
              <a:pathLst>
                <a:path w="427990" h="626745">
                  <a:moveTo>
                    <a:pt x="213702" y="0"/>
                  </a:moveTo>
                  <a:lnTo>
                    <a:pt x="175290" y="5164"/>
                  </a:lnTo>
                  <a:lnTo>
                    <a:pt x="139136" y="20055"/>
                  </a:lnTo>
                  <a:lnTo>
                    <a:pt x="105844" y="43766"/>
                  </a:lnTo>
                  <a:lnTo>
                    <a:pt x="76018" y="75391"/>
                  </a:lnTo>
                  <a:lnTo>
                    <a:pt x="50261" y="114026"/>
                  </a:lnTo>
                  <a:lnTo>
                    <a:pt x="29177" y="158765"/>
                  </a:lnTo>
                  <a:lnTo>
                    <a:pt x="13370" y="208701"/>
                  </a:lnTo>
                  <a:lnTo>
                    <a:pt x="3443" y="262931"/>
                  </a:lnTo>
                  <a:lnTo>
                    <a:pt x="0" y="320548"/>
                  </a:lnTo>
                  <a:lnTo>
                    <a:pt x="3443" y="378164"/>
                  </a:lnTo>
                  <a:lnTo>
                    <a:pt x="13370" y="432394"/>
                  </a:lnTo>
                  <a:lnTo>
                    <a:pt x="29177" y="482330"/>
                  </a:lnTo>
                  <a:lnTo>
                    <a:pt x="50261" y="527069"/>
                  </a:lnTo>
                  <a:lnTo>
                    <a:pt x="76018" y="565704"/>
                  </a:lnTo>
                  <a:lnTo>
                    <a:pt x="105844" y="597329"/>
                  </a:lnTo>
                  <a:lnTo>
                    <a:pt x="139136" y="621040"/>
                  </a:lnTo>
                  <a:lnTo>
                    <a:pt x="152045" y="626357"/>
                  </a:lnTo>
                  <a:lnTo>
                    <a:pt x="275359" y="626357"/>
                  </a:lnTo>
                  <a:lnTo>
                    <a:pt x="321561" y="597329"/>
                  </a:lnTo>
                  <a:lnTo>
                    <a:pt x="351387" y="565704"/>
                  </a:lnTo>
                  <a:lnTo>
                    <a:pt x="377144" y="527069"/>
                  </a:lnTo>
                  <a:lnTo>
                    <a:pt x="398228" y="482330"/>
                  </a:lnTo>
                  <a:lnTo>
                    <a:pt x="414035" y="432394"/>
                  </a:lnTo>
                  <a:lnTo>
                    <a:pt x="423962" y="378164"/>
                  </a:lnTo>
                  <a:lnTo>
                    <a:pt x="427405" y="320548"/>
                  </a:lnTo>
                  <a:lnTo>
                    <a:pt x="423962" y="262931"/>
                  </a:lnTo>
                  <a:lnTo>
                    <a:pt x="414035" y="208701"/>
                  </a:lnTo>
                  <a:lnTo>
                    <a:pt x="398228" y="158765"/>
                  </a:lnTo>
                  <a:lnTo>
                    <a:pt x="377144" y="114026"/>
                  </a:lnTo>
                  <a:lnTo>
                    <a:pt x="351387" y="75391"/>
                  </a:lnTo>
                  <a:lnTo>
                    <a:pt x="321561" y="43766"/>
                  </a:lnTo>
                  <a:lnTo>
                    <a:pt x="288269" y="20055"/>
                  </a:lnTo>
                  <a:lnTo>
                    <a:pt x="252115" y="5164"/>
                  </a:lnTo>
                  <a:lnTo>
                    <a:pt x="213702" y="0"/>
                  </a:lnTo>
                  <a:close/>
                </a:path>
              </a:pathLst>
            </a:custGeom>
            <a:solidFill>
              <a:srgbClr val="1817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5371620" y="6971544"/>
              <a:ext cx="424180" cy="623570"/>
            </a:xfrm>
            <a:custGeom>
              <a:avLst/>
              <a:gdLst/>
              <a:ahLst/>
              <a:cxnLst/>
              <a:rect l="l" t="t" r="r" b="b"/>
              <a:pathLst>
                <a:path w="424179" h="623570">
                  <a:moveTo>
                    <a:pt x="211797" y="0"/>
                  </a:moveTo>
                  <a:lnTo>
                    <a:pt x="173728" y="5118"/>
                  </a:lnTo>
                  <a:lnTo>
                    <a:pt x="137897" y="19876"/>
                  </a:lnTo>
                  <a:lnTo>
                    <a:pt x="104902" y="43375"/>
                  </a:lnTo>
                  <a:lnTo>
                    <a:pt x="75341" y="74719"/>
                  </a:lnTo>
                  <a:lnTo>
                    <a:pt x="49814" y="113010"/>
                  </a:lnTo>
                  <a:lnTo>
                    <a:pt x="28917" y="157352"/>
                  </a:lnTo>
                  <a:lnTo>
                    <a:pt x="13251" y="206846"/>
                  </a:lnTo>
                  <a:lnTo>
                    <a:pt x="3412" y="260595"/>
                  </a:lnTo>
                  <a:lnTo>
                    <a:pt x="0" y="317703"/>
                  </a:lnTo>
                  <a:lnTo>
                    <a:pt x="3412" y="374810"/>
                  </a:lnTo>
                  <a:lnTo>
                    <a:pt x="13251" y="428560"/>
                  </a:lnTo>
                  <a:lnTo>
                    <a:pt x="28917" y="478054"/>
                  </a:lnTo>
                  <a:lnTo>
                    <a:pt x="49814" y="522395"/>
                  </a:lnTo>
                  <a:lnTo>
                    <a:pt x="75341" y="560686"/>
                  </a:lnTo>
                  <a:lnTo>
                    <a:pt x="104902" y="592030"/>
                  </a:lnTo>
                  <a:lnTo>
                    <a:pt x="137897" y="615530"/>
                  </a:lnTo>
                  <a:lnTo>
                    <a:pt x="157278" y="623512"/>
                  </a:lnTo>
                  <a:lnTo>
                    <a:pt x="266322" y="623512"/>
                  </a:lnTo>
                  <a:lnTo>
                    <a:pt x="318702" y="592030"/>
                  </a:lnTo>
                  <a:lnTo>
                    <a:pt x="348264" y="560686"/>
                  </a:lnTo>
                  <a:lnTo>
                    <a:pt x="373793" y="522395"/>
                  </a:lnTo>
                  <a:lnTo>
                    <a:pt x="394690" y="478054"/>
                  </a:lnTo>
                  <a:lnTo>
                    <a:pt x="410357" y="428560"/>
                  </a:lnTo>
                  <a:lnTo>
                    <a:pt x="420195" y="374810"/>
                  </a:lnTo>
                  <a:lnTo>
                    <a:pt x="423608" y="317703"/>
                  </a:lnTo>
                  <a:lnTo>
                    <a:pt x="420195" y="260595"/>
                  </a:lnTo>
                  <a:lnTo>
                    <a:pt x="410357" y="206846"/>
                  </a:lnTo>
                  <a:lnTo>
                    <a:pt x="394690" y="157352"/>
                  </a:lnTo>
                  <a:lnTo>
                    <a:pt x="373793" y="113010"/>
                  </a:lnTo>
                  <a:lnTo>
                    <a:pt x="348264" y="74719"/>
                  </a:lnTo>
                  <a:lnTo>
                    <a:pt x="318702" y="43375"/>
                  </a:lnTo>
                  <a:lnTo>
                    <a:pt x="285705" y="19876"/>
                  </a:lnTo>
                  <a:lnTo>
                    <a:pt x="249871" y="5118"/>
                  </a:lnTo>
                  <a:lnTo>
                    <a:pt x="211797" y="0"/>
                  </a:lnTo>
                  <a:close/>
                </a:path>
              </a:pathLst>
            </a:custGeom>
            <a:solidFill>
              <a:srgbClr val="1818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373512" y="6974389"/>
              <a:ext cx="420370" cy="621030"/>
            </a:xfrm>
            <a:custGeom>
              <a:avLst/>
              <a:gdLst/>
              <a:ahLst/>
              <a:cxnLst/>
              <a:rect l="l" t="t" r="r" b="b"/>
              <a:pathLst>
                <a:path w="420370" h="621029">
                  <a:moveTo>
                    <a:pt x="209905" y="0"/>
                  </a:moveTo>
                  <a:lnTo>
                    <a:pt x="136663" y="19698"/>
                  </a:lnTo>
                  <a:lnTo>
                    <a:pt x="103963" y="42988"/>
                  </a:lnTo>
                  <a:lnTo>
                    <a:pt x="74666" y="74051"/>
                  </a:lnTo>
                  <a:lnTo>
                    <a:pt x="49367" y="112000"/>
                  </a:lnTo>
                  <a:lnTo>
                    <a:pt x="28658" y="155944"/>
                  </a:lnTo>
                  <a:lnTo>
                    <a:pt x="13132" y="204995"/>
                  </a:lnTo>
                  <a:lnTo>
                    <a:pt x="3381" y="258263"/>
                  </a:lnTo>
                  <a:lnTo>
                    <a:pt x="0" y="314858"/>
                  </a:lnTo>
                  <a:lnTo>
                    <a:pt x="3381" y="371453"/>
                  </a:lnTo>
                  <a:lnTo>
                    <a:pt x="13132" y="424721"/>
                  </a:lnTo>
                  <a:lnTo>
                    <a:pt x="28658" y="473772"/>
                  </a:lnTo>
                  <a:lnTo>
                    <a:pt x="49367" y="517716"/>
                  </a:lnTo>
                  <a:lnTo>
                    <a:pt x="74666" y="555665"/>
                  </a:lnTo>
                  <a:lnTo>
                    <a:pt x="103963" y="586728"/>
                  </a:lnTo>
                  <a:lnTo>
                    <a:pt x="136663" y="610018"/>
                  </a:lnTo>
                  <a:lnTo>
                    <a:pt x="162521" y="620668"/>
                  </a:lnTo>
                  <a:lnTo>
                    <a:pt x="257294" y="620668"/>
                  </a:lnTo>
                  <a:lnTo>
                    <a:pt x="315856" y="586728"/>
                  </a:lnTo>
                  <a:lnTo>
                    <a:pt x="345154" y="555665"/>
                  </a:lnTo>
                  <a:lnTo>
                    <a:pt x="370454" y="517716"/>
                  </a:lnTo>
                  <a:lnTo>
                    <a:pt x="391164" y="473772"/>
                  </a:lnTo>
                  <a:lnTo>
                    <a:pt x="406691" y="424721"/>
                  </a:lnTo>
                  <a:lnTo>
                    <a:pt x="416441" y="371453"/>
                  </a:lnTo>
                  <a:lnTo>
                    <a:pt x="419823" y="314858"/>
                  </a:lnTo>
                  <a:lnTo>
                    <a:pt x="416441" y="258263"/>
                  </a:lnTo>
                  <a:lnTo>
                    <a:pt x="406691" y="204995"/>
                  </a:lnTo>
                  <a:lnTo>
                    <a:pt x="391164" y="155944"/>
                  </a:lnTo>
                  <a:lnTo>
                    <a:pt x="370454" y="112000"/>
                  </a:lnTo>
                  <a:lnTo>
                    <a:pt x="345154" y="74051"/>
                  </a:lnTo>
                  <a:lnTo>
                    <a:pt x="315856" y="42988"/>
                  </a:lnTo>
                  <a:lnTo>
                    <a:pt x="283154" y="19698"/>
                  </a:lnTo>
                  <a:lnTo>
                    <a:pt x="247639" y="5072"/>
                  </a:lnTo>
                  <a:lnTo>
                    <a:pt x="209905" y="0"/>
                  </a:lnTo>
                  <a:close/>
                </a:path>
              </a:pathLst>
            </a:custGeom>
            <a:solidFill>
              <a:srgbClr val="1918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5375402" y="6977221"/>
              <a:ext cx="416559" cy="617855"/>
            </a:xfrm>
            <a:custGeom>
              <a:avLst/>
              <a:gdLst/>
              <a:ahLst/>
              <a:cxnLst/>
              <a:rect l="l" t="t" r="r" b="b"/>
              <a:pathLst>
                <a:path w="416559" h="617854">
                  <a:moveTo>
                    <a:pt x="208026" y="0"/>
                  </a:moveTo>
                  <a:lnTo>
                    <a:pt x="135436" y="19521"/>
                  </a:lnTo>
                  <a:lnTo>
                    <a:pt x="103028" y="42600"/>
                  </a:lnTo>
                  <a:lnTo>
                    <a:pt x="73994" y="73385"/>
                  </a:lnTo>
                  <a:lnTo>
                    <a:pt x="48922" y="110992"/>
                  </a:lnTo>
                  <a:lnTo>
                    <a:pt x="28400" y="154541"/>
                  </a:lnTo>
                  <a:lnTo>
                    <a:pt x="13013" y="203150"/>
                  </a:lnTo>
                  <a:lnTo>
                    <a:pt x="3351" y="255939"/>
                  </a:lnTo>
                  <a:lnTo>
                    <a:pt x="0" y="312026"/>
                  </a:lnTo>
                  <a:lnTo>
                    <a:pt x="3351" y="368113"/>
                  </a:lnTo>
                  <a:lnTo>
                    <a:pt x="13013" y="420901"/>
                  </a:lnTo>
                  <a:lnTo>
                    <a:pt x="28400" y="469511"/>
                  </a:lnTo>
                  <a:lnTo>
                    <a:pt x="48922" y="513060"/>
                  </a:lnTo>
                  <a:lnTo>
                    <a:pt x="73994" y="550667"/>
                  </a:lnTo>
                  <a:lnTo>
                    <a:pt x="103028" y="581451"/>
                  </a:lnTo>
                  <a:lnTo>
                    <a:pt x="135436" y="604531"/>
                  </a:lnTo>
                  <a:lnTo>
                    <a:pt x="167742" y="617835"/>
                  </a:lnTo>
                  <a:lnTo>
                    <a:pt x="248305" y="617835"/>
                  </a:lnTo>
                  <a:lnTo>
                    <a:pt x="313015" y="581451"/>
                  </a:lnTo>
                  <a:lnTo>
                    <a:pt x="342046" y="550667"/>
                  </a:lnTo>
                  <a:lnTo>
                    <a:pt x="367117" y="513060"/>
                  </a:lnTo>
                  <a:lnTo>
                    <a:pt x="387639" y="469511"/>
                  </a:lnTo>
                  <a:lnTo>
                    <a:pt x="403025" y="420901"/>
                  </a:lnTo>
                  <a:lnTo>
                    <a:pt x="412687" y="368113"/>
                  </a:lnTo>
                  <a:lnTo>
                    <a:pt x="416039" y="312026"/>
                  </a:lnTo>
                  <a:lnTo>
                    <a:pt x="412687" y="255939"/>
                  </a:lnTo>
                  <a:lnTo>
                    <a:pt x="403025" y="203150"/>
                  </a:lnTo>
                  <a:lnTo>
                    <a:pt x="387639" y="154541"/>
                  </a:lnTo>
                  <a:lnTo>
                    <a:pt x="367117" y="110992"/>
                  </a:lnTo>
                  <a:lnTo>
                    <a:pt x="342046" y="73385"/>
                  </a:lnTo>
                  <a:lnTo>
                    <a:pt x="313015" y="42600"/>
                  </a:lnTo>
                  <a:lnTo>
                    <a:pt x="280609" y="19521"/>
                  </a:lnTo>
                  <a:lnTo>
                    <a:pt x="208026" y="0"/>
                  </a:lnTo>
                  <a:close/>
                </a:path>
              </a:pathLst>
            </a:custGeom>
            <a:solidFill>
              <a:srgbClr val="1A19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5377294" y="6980066"/>
              <a:ext cx="412750" cy="615315"/>
            </a:xfrm>
            <a:custGeom>
              <a:avLst/>
              <a:gdLst/>
              <a:ahLst/>
              <a:cxnLst/>
              <a:rect l="l" t="t" r="r" b="b"/>
              <a:pathLst>
                <a:path w="412750" h="615314">
                  <a:moveTo>
                    <a:pt x="206133" y="0"/>
                  </a:moveTo>
                  <a:lnTo>
                    <a:pt x="134207" y="19343"/>
                  </a:lnTo>
                  <a:lnTo>
                    <a:pt x="102094" y="42213"/>
                  </a:lnTo>
                  <a:lnTo>
                    <a:pt x="73325" y="72717"/>
                  </a:lnTo>
                  <a:lnTo>
                    <a:pt x="48480" y="109981"/>
                  </a:lnTo>
                  <a:lnTo>
                    <a:pt x="28143" y="153133"/>
                  </a:lnTo>
                  <a:lnTo>
                    <a:pt x="12896" y="201299"/>
                  </a:lnTo>
                  <a:lnTo>
                    <a:pt x="3321" y="253606"/>
                  </a:lnTo>
                  <a:lnTo>
                    <a:pt x="0" y="309181"/>
                  </a:lnTo>
                  <a:lnTo>
                    <a:pt x="3321" y="364756"/>
                  </a:lnTo>
                  <a:lnTo>
                    <a:pt x="12896" y="417063"/>
                  </a:lnTo>
                  <a:lnTo>
                    <a:pt x="28143" y="465229"/>
                  </a:lnTo>
                  <a:lnTo>
                    <a:pt x="48480" y="508381"/>
                  </a:lnTo>
                  <a:lnTo>
                    <a:pt x="73325" y="545645"/>
                  </a:lnTo>
                  <a:lnTo>
                    <a:pt x="102094" y="576149"/>
                  </a:lnTo>
                  <a:lnTo>
                    <a:pt x="134207" y="599019"/>
                  </a:lnTo>
                  <a:lnTo>
                    <a:pt x="181053" y="614991"/>
                  </a:lnTo>
                  <a:lnTo>
                    <a:pt x="231211" y="614991"/>
                  </a:lnTo>
                  <a:lnTo>
                    <a:pt x="278053" y="599019"/>
                  </a:lnTo>
                  <a:lnTo>
                    <a:pt x="310163" y="576149"/>
                  </a:lnTo>
                  <a:lnTo>
                    <a:pt x="338931" y="545645"/>
                  </a:lnTo>
                  <a:lnTo>
                    <a:pt x="363775" y="508381"/>
                  </a:lnTo>
                  <a:lnTo>
                    <a:pt x="384111" y="465229"/>
                  </a:lnTo>
                  <a:lnTo>
                    <a:pt x="399358" y="417063"/>
                  </a:lnTo>
                  <a:lnTo>
                    <a:pt x="408933" y="364756"/>
                  </a:lnTo>
                  <a:lnTo>
                    <a:pt x="412254" y="309181"/>
                  </a:lnTo>
                  <a:lnTo>
                    <a:pt x="408933" y="253606"/>
                  </a:lnTo>
                  <a:lnTo>
                    <a:pt x="399358" y="201299"/>
                  </a:lnTo>
                  <a:lnTo>
                    <a:pt x="384111" y="153133"/>
                  </a:lnTo>
                  <a:lnTo>
                    <a:pt x="363775" y="109981"/>
                  </a:lnTo>
                  <a:lnTo>
                    <a:pt x="338931" y="72717"/>
                  </a:lnTo>
                  <a:lnTo>
                    <a:pt x="310163" y="42213"/>
                  </a:lnTo>
                  <a:lnTo>
                    <a:pt x="278053" y="19343"/>
                  </a:lnTo>
                  <a:lnTo>
                    <a:pt x="206133" y="0"/>
                  </a:lnTo>
                  <a:close/>
                </a:path>
              </a:pathLst>
            </a:custGeom>
            <a:solidFill>
              <a:srgbClr val="1B19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5379185" y="6982898"/>
              <a:ext cx="408940" cy="612775"/>
            </a:xfrm>
            <a:custGeom>
              <a:avLst/>
              <a:gdLst/>
              <a:ahLst/>
              <a:cxnLst/>
              <a:rect l="l" t="t" r="r" b="b"/>
              <a:pathLst>
                <a:path w="408940" h="612775">
                  <a:moveTo>
                    <a:pt x="204241" y="0"/>
                  </a:moveTo>
                  <a:lnTo>
                    <a:pt x="132974" y="19166"/>
                  </a:lnTo>
                  <a:lnTo>
                    <a:pt x="101155" y="41826"/>
                  </a:lnTo>
                  <a:lnTo>
                    <a:pt x="72650" y="72050"/>
                  </a:lnTo>
                  <a:lnTo>
                    <a:pt x="48034" y="108973"/>
                  </a:lnTo>
                  <a:lnTo>
                    <a:pt x="27884" y="151730"/>
                  </a:lnTo>
                  <a:lnTo>
                    <a:pt x="12777" y="199455"/>
                  </a:lnTo>
                  <a:lnTo>
                    <a:pt x="3290" y="251283"/>
                  </a:lnTo>
                  <a:lnTo>
                    <a:pt x="0" y="306349"/>
                  </a:lnTo>
                  <a:lnTo>
                    <a:pt x="3290" y="361415"/>
                  </a:lnTo>
                  <a:lnTo>
                    <a:pt x="12777" y="413243"/>
                  </a:lnTo>
                  <a:lnTo>
                    <a:pt x="27884" y="460968"/>
                  </a:lnTo>
                  <a:lnTo>
                    <a:pt x="48034" y="503725"/>
                  </a:lnTo>
                  <a:lnTo>
                    <a:pt x="72650" y="540648"/>
                  </a:lnTo>
                  <a:lnTo>
                    <a:pt x="101155" y="570872"/>
                  </a:lnTo>
                  <a:lnTo>
                    <a:pt x="132974" y="593532"/>
                  </a:lnTo>
                  <a:lnTo>
                    <a:pt x="204241" y="612698"/>
                  </a:lnTo>
                  <a:lnTo>
                    <a:pt x="240950" y="607763"/>
                  </a:lnTo>
                  <a:lnTo>
                    <a:pt x="307317" y="570872"/>
                  </a:lnTo>
                  <a:lnTo>
                    <a:pt x="335821" y="540648"/>
                  </a:lnTo>
                  <a:lnTo>
                    <a:pt x="360436" y="503725"/>
                  </a:lnTo>
                  <a:lnTo>
                    <a:pt x="380586" y="460968"/>
                  </a:lnTo>
                  <a:lnTo>
                    <a:pt x="395692" y="413243"/>
                  </a:lnTo>
                  <a:lnTo>
                    <a:pt x="405179" y="361415"/>
                  </a:lnTo>
                  <a:lnTo>
                    <a:pt x="408470" y="306349"/>
                  </a:lnTo>
                  <a:lnTo>
                    <a:pt x="405179" y="251283"/>
                  </a:lnTo>
                  <a:lnTo>
                    <a:pt x="395692" y="199455"/>
                  </a:lnTo>
                  <a:lnTo>
                    <a:pt x="380586" y="151730"/>
                  </a:lnTo>
                  <a:lnTo>
                    <a:pt x="360436" y="108973"/>
                  </a:lnTo>
                  <a:lnTo>
                    <a:pt x="335821" y="72050"/>
                  </a:lnTo>
                  <a:lnTo>
                    <a:pt x="307317" y="41826"/>
                  </a:lnTo>
                  <a:lnTo>
                    <a:pt x="275501" y="19166"/>
                  </a:lnTo>
                  <a:lnTo>
                    <a:pt x="204241" y="0"/>
                  </a:lnTo>
                  <a:close/>
                </a:path>
              </a:pathLst>
            </a:custGeom>
            <a:solidFill>
              <a:srgbClr val="1B1A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5381076" y="6985743"/>
              <a:ext cx="405130" cy="607060"/>
            </a:xfrm>
            <a:custGeom>
              <a:avLst/>
              <a:gdLst/>
              <a:ahLst/>
              <a:cxnLst/>
              <a:rect l="l" t="t" r="r" b="b"/>
              <a:pathLst>
                <a:path w="405129" h="607060">
                  <a:moveTo>
                    <a:pt x="202349" y="0"/>
                  </a:moveTo>
                  <a:lnTo>
                    <a:pt x="131745" y="18987"/>
                  </a:lnTo>
                  <a:lnTo>
                    <a:pt x="100222" y="41435"/>
                  </a:lnTo>
                  <a:lnTo>
                    <a:pt x="71981" y="71378"/>
                  </a:lnTo>
                  <a:lnTo>
                    <a:pt x="47592" y="107957"/>
                  </a:lnTo>
                  <a:lnTo>
                    <a:pt x="27628" y="150317"/>
                  </a:lnTo>
                  <a:lnTo>
                    <a:pt x="12660" y="197599"/>
                  </a:lnTo>
                  <a:lnTo>
                    <a:pt x="3260" y="248947"/>
                  </a:lnTo>
                  <a:lnTo>
                    <a:pt x="0" y="303504"/>
                  </a:lnTo>
                  <a:lnTo>
                    <a:pt x="3260" y="358058"/>
                  </a:lnTo>
                  <a:lnTo>
                    <a:pt x="12660" y="409404"/>
                  </a:lnTo>
                  <a:lnTo>
                    <a:pt x="27628" y="456686"/>
                  </a:lnTo>
                  <a:lnTo>
                    <a:pt x="47592" y="499046"/>
                  </a:lnTo>
                  <a:lnTo>
                    <a:pt x="71981" y="535626"/>
                  </a:lnTo>
                  <a:lnTo>
                    <a:pt x="100222" y="565570"/>
                  </a:lnTo>
                  <a:lnTo>
                    <a:pt x="131745" y="588020"/>
                  </a:lnTo>
                  <a:lnTo>
                    <a:pt x="202349" y="607009"/>
                  </a:lnTo>
                  <a:lnTo>
                    <a:pt x="238719" y="602119"/>
                  </a:lnTo>
                  <a:lnTo>
                    <a:pt x="304472" y="565570"/>
                  </a:lnTo>
                  <a:lnTo>
                    <a:pt x="332711" y="535626"/>
                  </a:lnTo>
                  <a:lnTo>
                    <a:pt x="357098" y="499046"/>
                  </a:lnTo>
                  <a:lnTo>
                    <a:pt x="377060" y="456686"/>
                  </a:lnTo>
                  <a:lnTo>
                    <a:pt x="392026" y="409404"/>
                  </a:lnTo>
                  <a:lnTo>
                    <a:pt x="401425" y="358058"/>
                  </a:lnTo>
                  <a:lnTo>
                    <a:pt x="404685" y="303504"/>
                  </a:lnTo>
                  <a:lnTo>
                    <a:pt x="401425" y="248947"/>
                  </a:lnTo>
                  <a:lnTo>
                    <a:pt x="392026" y="197599"/>
                  </a:lnTo>
                  <a:lnTo>
                    <a:pt x="377060" y="150317"/>
                  </a:lnTo>
                  <a:lnTo>
                    <a:pt x="357098" y="107957"/>
                  </a:lnTo>
                  <a:lnTo>
                    <a:pt x="332711" y="71378"/>
                  </a:lnTo>
                  <a:lnTo>
                    <a:pt x="304472" y="41435"/>
                  </a:lnTo>
                  <a:lnTo>
                    <a:pt x="272950" y="18987"/>
                  </a:lnTo>
                  <a:lnTo>
                    <a:pt x="202349" y="0"/>
                  </a:lnTo>
                  <a:close/>
                </a:path>
              </a:pathLst>
            </a:custGeom>
            <a:solidFill>
              <a:srgbClr val="1C1B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5382981" y="6988587"/>
              <a:ext cx="401320" cy="601345"/>
            </a:xfrm>
            <a:custGeom>
              <a:avLst/>
              <a:gdLst/>
              <a:ahLst/>
              <a:cxnLst/>
              <a:rect l="l" t="t" r="r" b="b"/>
              <a:pathLst>
                <a:path w="401320" h="601345">
                  <a:moveTo>
                    <a:pt x="200444" y="0"/>
                  </a:moveTo>
                  <a:lnTo>
                    <a:pt x="130501" y="18809"/>
                  </a:lnTo>
                  <a:lnTo>
                    <a:pt x="99274" y="41048"/>
                  </a:lnTo>
                  <a:lnTo>
                    <a:pt x="71299" y="70710"/>
                  </a:lnTo>
                  <a:lnTo>
                    <a:pt x="47140" y="106947"/>
                  </a:lnTo>
                  <a:lnTo>
                    <a:pt x="27365" y="148909"/>
                  </a:lnTo>
                  <a:lnTo>
                    <a:pt x="12539" y="195748"/>
                  </a:lnTo>
                  <a:lnTo>
                    <a:pt x="3229" y="246615"/>
                  </a:lnTo>
                  <a:lnTo>
                    <a:pt x="0" y="300659"/>
                  </a:lnTo>
                  <a:lnTo>
                    <a:pt x="3229" y="354704"/>
                  </a:lnTo>
                  <a:lnTo>
                    <a:pt x="12539" y="405570"/>
                  </a:lnTo>
                  <a:lnTo>
                    <a:pt x="27365" y="452409"/>
                  </a:lnTo>
                  <a:lnTo>
                    <a:pt x="47140" y="494372"/>
                  </a:lnTo>
                  <a:lnTo>
                    <a:pt x="71299" y="530609"/>
                  </a:lnTo>
                  <a:lnTo>
                    <a:pt x="99274" y="560271"/>
                  </a:lnTo>
                  <a:lnTo>
                    <a:pt x="130501" y="582509"/>
                  </a:lnTo>
                  <a:lnTo>
                    <a:pt x="200444" y="601319"/>
                  </a:lnTo>
                  <a:lnTo>
                    <a:pt x="236475" y="596475"/>
                  </a:lnTo>
                  <a:lnTo>
                    <a:pt x="301613" y="560271"/>
                  </a:lnTo>
                  <a:lnTo>
                    <a:pt x="329589" y="530609"/>
                  </a:lnTo>
                  <a:lnTo>
                    <a:pt x="353747" y="494372"/>
                  </a:lnTo>
                  <a:lnTo>
                    <a:pt x="373522" y="452409"/>
                  </a:lnTo>
                  <a:lnTo>
                    <a:pt x="388348" y="405570"/>
                  </a:lnTo>
                  <a:lnTo>
                    <a:pt x="397658" y="354704"/>
                  </a:lnTo>
                  <a:lnTo>
                    <a:pt x="400888" y="300659"/>
                  </a:lnTo>
                  <a:lnTo>
                    <a:pt x="397658" y="246615"/>
                  </a:lnTo>
                  <a:lnTo>
                    <a:pt x="388348" y="195748"/>
                  </a:lnTo>
                  <a:lnTo>
                    <a:pt x="373522" y="148909"/>
                  </a:lnTo>
                  <a:lnTo>
                    <a:pt x="353747" y="106947"/>
                  </a:lnTo>
                  <a:lnTo>
                    <a:pt x="329589" y="70710"/>
                  </a:lnTo>
                  <a:lnTo>
                    <a:pt x="301613" y="41048"/>
                  </a:lnTo>
                  <a:lnTo>
                    <a:pt x="270387" y="18809"/>
                  </a:lnTo>
                  <a:lnTo>
                    <a:pt x="200444" y="0"/>
                  </a:lnTo>
                  <a:close/>
                </a:path>
              </a:pathLst>
            </a:custGeom>
            <a:solidFill>
              <a:srgbClr val="1D1C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5384872" y="6991420"/>
              <a:ext cx="397510" cy="596265"/>
            </a:xfrm>
            <a:custGeom>
              <a:avLst/>
              <a:gdLst/>
              <a:ahLst/>
              <a:cxnLst/>
              <a:rect l="l" t="t" r="r" b="b"/>
              <a:pathLst>
                <a:path w="397509" h="596264">
                  <a:moveTo>
                    <a:pt x="198551" y="0"/>
                  </a:moveTo>
                  <a:lnTo>
                    <a:pt x="129267" y="18632"/>
                  </a:lnTo>
                  <a:lnTo>
                    <a:pt x="70624" y="70043"/>
                  </a:lnTo>
                  <a:lnTo>
                    <a:pt x="46694" y="105939"/>
                  </a:lnTo>
                  <a:lnTo>
                    <a:pt x="27106" y="147506"/>
                  </a:lnTo>
                  <a:lnTo>
                    <a:pt x="12421" y="193904"/>
                  </a:lnTo>
                  <a:lnTo>
                    <a:pt x="3198" y="244291"/>
                  </a:lnTo>
                  <a:lnTo>
                    <a:pt x="0" y="297827"/>
                  </a:lnTo>
                  <a:lnTo>
                    <a:pt x="3198" y="351363"/>
                  </a:lnTo>
                  <a:lnTo>
                    <a:pt x="12421" y="401751"/>
                  </a:lnTo>
                  <a:lnTo>
                    <a:pt x="27106" y="448149"/>
                  </a:lnTo>
                  <a:lnTo>
                    <a:pt x="46694" y="489716"/>
                  </a:lnTo>
                  <a:lnTo>
                    <a:pt x="70624" y="525611"/>
                  </a:lnTo>
                  <a:lnTo>
                    <a:pt x="98335" y="554994"/>
                  </a:lnTo>
                  <a:lnTo>
                    <a:pt x="162859" y="590857"/>
                  </a:lnTo>
                  <a:lnTo>
                    <a:pt x="198551" y="595655"/>
                  </a:lnTo>
                  <a:lnTo>
                    <a:pt x="234240" y="590857"/>
                  </a:lnTo>
                  <a:lnTo>
                    <a:pt x="298762" y="554994"/>
                  </a:lnTo>
                  <a:lnTo>
                    <a:pt x="326474" y="525611"/>
                  </a:lnTo>
                  <a:lnTo>
                    <a:pt x="350404" y="489716"/>
                  </a:lnTo>
                  <a:lnTo>
                    <a:pt x="369994" y="448149"/>
                  </a:lnTo>
                  <a:lnTo>
                    <a:pt x="384681" y="401751"/>
                  </a:lnTo>
                  <a:lnTo>
                    <a:pt x="393904" y="351363"/>
                  </a:lnTo>
                  <a:lnTo>
                    <a:pt x="397103" y="297827"/>
                  </a:lnTo>
                  <a:lnTo>
                    <a:pt x="393904" y="244291"/>
                  </a:lnTo>
                  <a:lnTo>
                    <a:pt x="384681" y="193904"/>
                  </a:lnTo>
                  <a:lnTo>
                    <a:pt x="369994" y="147506"/>
                  </a:lnTo>
                  <a:lnTo>
                    <a:pt x="350404" y="105939"/>
                  </a:lnTo>
                  <a:lnTo>
                    <a:pt x="326474" y="70043"/>
                  </a:lnTo>
                  <a:lnTo>
                    <a:pt x="298762" y="40661"/>
                  </a:lnTo>
                  <a:lnTo>
                    <a:pt x="234240" y="4798"/>
                  </a:lnTo>
                  <a:lnTo>
                    <a:pt x="198551" y="0"/>
                  </a:lnTo>
                  <a:close/>
                </a:path>
              </a:pathLst>
            </a:custGeom>
            <a:solidFill>
              <a:srgbClr val="1E1C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5386763" y="6994265"/>
              <a:ext cx="393700" cy="590550"/>
            </a:xfrm>
            <a:custGeom>
              <a:avLst/>
              <a:gdLst/>
              <a:ahLst/>
              <a:cxnLst/>
              <a:rect l="l" t="t" r="r" b="b"/>
              <a:pathLst>
                <a:path w="393700" h="590550">
                  <a:moveTo>
                    <a:pt x="196659" y="0"/>
                  </a:moveTo>
                  <a:lnTo>
                    <a:pt x="157026" y="5992"/>
                  </a:lnTo>
                  <a:lnTo>
                    <a:pt x="120111" y="23181"/>
                  </a:lnTo>
                  <a:lnTo>
                    <a:pt x="86706" y="50378"/>
                  </a:lnTo>
                  <a:lnTo>
                    <a:pt x="57600" y="86398"/>
                  </a:lnTo>
                  <a:lnTo>
                    <a:pt x="33586" y="130054"/>
                  </a:lnTo>
                  <a:lnTo>
                    <a:pt x="15454" y="180161"/>
                  </a:lnTo>
                  <a:lnTo>
                    <a:pt x="3995" y="235533"/>
                  </a:lnTo>
                  <a:lnTo>
                    <a:pt x="0" y="294982"/>
                  </a:lnTo>
                  <a:lnTo>
                    <a:pt x="3995" y="354432"/>
                  </a:lnTo>
                  <a:lnTo>
                    <a:pt x="15454" y="409803"/>
                  </a:lnTo>
                  <a:lnTo>
                    <a:pt x="33586" y="459911"/>
                  </a:lnTo>
                  <a:lnTo>
                    <a:pt x="57600" y="503567"/>
                  </a:lnTo>
                  <a:lnTo>
                    <a:pt x="86706" y="539587"/>
                  </a:lnTo>
                  <a:lnTo>
                    <a:pt x="120111" y="566784"/>
                  </a:lnTo>
                  <a:lnTo>
                    <a:pt x="157026" y="583972"/>
                  </a:lnTo>
                  <a:lnTo>
                    <a:pt x="196659" y="589965"/>
                  </a:lnTo>
                  <a:lnTo>
                    <a:pt x="236292" y="583972"/>
                  </a:lnTo>
                  <a:lnTo>
                    <a:pt x="273207" y="566784"/>
                  </a:lnTo>
                  <a:lnTo>
                    <a:pt x="306612" y="539587"/>
                  </a:lnTo>
                  <a:lnTo>
                    <a:pt x="335718" y="503567"/>
                  </a:lnTo>
                  <a:lnTo>
                    <a:pt x="359732" y="459911"/>
                  </a:lnTo>
                  <a:lnTo>
                    <a:pt x="377864" y="409803"/>
                  </a:lnTo>
                  <a:lnTo>
                    <a:pt x="389323" y="354432"/>
                  </a:lnTo>
                  <a:lnTo>
                    <a:pt x="393319" y="294982"/>
                  </a:lnTo>
                  <a:lnTo>
                    <a:pt x="389323" y="235533"/>
                  </a:lnTo>
                  <a:lnTo>
                    <a:pt x="377864" y="180161"/>
                  </a:lnTo>
                  <a:lnTo>
                    <a:pt x="359732" y="130054"/>
                  </a:lnTo>
                  <a:lnTo>
                    <a:pt x="335718" y="86398"/>
                  </a:lnTo>
                  <a:lnTo>
                    <a:pt x="306612" y="50378"/>
                  </a:lnTo>
                  <a:lnTo>
                    <a:pt x="273207" y="23181"/>
                  </a:lnTo>
                  <a:lnTo>
                    <a:pt x="236292" y="5992"/>
                  </a:lnTo>
                  <a:lnTo>
                    <a:pt x="196659" y="0"/>
                  </a:lnTo>
                  <a:close/>
                </a:path>
              </a:pathLst>
            </a:custGeom>
            <a:solidFill>
              <a:srgbClr val="1E1D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5388655" y="6997097"/>
              <a:ext cx="389890" cy="584835"/>
            </a:xfrm>
            <a:custGeom>
              <a:avLst/>
              <a:gdLst/>
              <a:ahLst/>
              <a:cxnLst/>
              <a:rect l="l" t="t" r="r" b="b"/>
              <a:pathLst>
                <a:path w="389890" h="584835">
                  <a:moveTo>
                    <a:pt x="194767" y="0"/>
                  </a:moveTo>
                  <a:lnTo>
                    <a:pt x="155514" y="5935"/>
                  </a:lnTo>
                  <a:lnTo>
                    <a:pt x="118954" y="22958"/>
                  </a:lnTo>
                  <a:lnTo>
                    <a:pt x="85870" y="49893"/>
                  </a:lnTo>
                  <a:lnTo>
                    <a:pt x="57045" y="85567"/>
                  </a:lnTo>
                  <a:lnTo>
                    <a:pt x="33262" y="128805"/>
                  </a:lnTo>
                  <a:lnTo>
                    <a:pt x="15305" y="178431"/>
                  </a:lnTo>
                  <a:lnTo>
                    <a:pt x="3956" y="233271"/>
                  </a:lnTo>
                  <a:lnTo>
                    <a:pt x="0" y="292150"/>
                  </a:lnTo>
                  <a:lnTo>
                    <a:pt x="3956" y="351026"/>
                  </a:lnTo>
                  <a:lnTo>
                    <a:pt x="15305" y="405865"/>
                  </a:lnTo>
                  <a:lnTo>
                    <a:pt x="33262" y="455490"/>
                  </a:lnTo>
                  <a:lnTo>
                    <a:pt x="57045" y="498729"/>
                  </a:lnTo>
                  <a:lnTo>
                    <a:pt x="85870" y="534404"/>
                  </a:lnTo>
                  <a:lnTo>
                    <a:pt x="118954" y="561341"/>
                  </a:lnTo>
                  <a:lnTo>
                    <a:pt x="155514" y="578365"/>
                  </a:lnTo>
                  <a:lnTo>
                    <a:pt x="194767" y="584301"/>
                  </a:lnTo>
                  <a:lnTo>
                    <a:pt x="234020" y="578365"/>
                  </a:lnTo>
                  <a:lnTo>
                    <a:pt x="270580" y="561341"/>
                  </a:lnTo>
                  <a:lnTo>
                    <a:pt x="303664" y="534404"/>
                  </a:lnTo>
                  <a:lnTo>
                    <a:pt x="332489" y="498729"/>
                  </a:lnTo>
                  <a:lnTo>
                    <a:pt x="356271" y="455490"/>
                  </a:lnTo>
                  <a:lnTo>
                    <a:pt x="374228" y="405865"/>
                  </a:lnTo>
                  <a:lnTo>
                    <a:pt x="385577" y="351026"/>
                  </a:lnTo>
                  <a:lnTo>
                    <a:pt x="389534" y="292150"/>
                  </a:lnTo>
                  <a:lnTo>
                    <a:pt x="385577" y="233271"/>
                  </a:lnTo>
                  <a:lnTo>
                    <a:pt x="374228" y="178431"/>
                  </a:lnTo>
                  <a:lnTo>
                    <a:pt x="356271" y="128805"/>
                  </a:lnTo>
                  <a:lnTo>
                    <a:pt x="332489" y="85567"/>
                  </a:lnTo>
                  <a:lnTo>
                    <a:pt x="303664" y="49893"/>
                  </a:lnTo>
                  <a:lnTo>
                    <a:pt x="270580" y="22958"/>
                  </a:lnTo>
                  <a:lnTo>
                    <a:pt x="234020" y="5935"/>
                  </a:lnTo>
                  <a:lnTo>
                    <a:pt x="194767" y="0"/>
                  </a:lnTo>
                  <a:close/>
                </a:path>
              </a:pathLst>
            </a:custGeom>
            <a:solidFill>
              <a:srgbClr val="1F1D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5390547" y="6999941"/>
              <a:ext cx="386080" cy="579120"/>
            </a:xfrm>
            <a:custGeom>
              <a:avLst/>
              <a:gdLst/>
              <a:ahLst/>
              <a:cxnLst/>
              <a:rect l="l" t="t" r="r" b="b"/>
              <a:pathLst>
                <a:path w="386079" h="579120">
                  <a:moveTo>
                    <a:pt x="192874" y="0"/>
                  </a:moveTo>
                  <a:lnTo>
                    <a:pt x="154005" y="5877"/>
                  </a:lnTo>
                  <a:lnTo>
                    <a:pt x="117802" y="22735"/>
                  </a:lnTo>
                  <a:lnTo>
                    <a:pt x="85039" y="49409"/>
                  </a:lnTo>
                  <a:lnTo>
                    <a:pt x="56494" y="84735"/>
                  </a:lnTo>
                  <a:lnTo>
                    <a:pt x="32941" y="127552"/>
                  </a:lnTo>
                  <a:lnTo>
                    <a:pt x="15158" y="176695"/>
                  </a:lnTo>
                  <a:lnTo>
                    <a:pt x="3918" y="231000"/>
                  </a:lnTo>
                  <a:lnTo>
                    <a:pt x="0" y="289306"/>
                  </a:lnTo>
                  <a:lnTo>
                    <a:pt x="3918" y="347611"/>
                  </a:lnTo>
                  <a:lnTo>
                    <a:pt x="15158" y="401916"/>
                  </a:lnTo>
                  <a:lnTo>
                    <a:pt x="32941" y="451059"/>
                  </a:lnTo>
                  <a:lnTo>
                    <a:pt x="56494" y="493876"/>
                  </a:lnTo>
                  <a:lnTo>
                    <a:pt x="85039" y="529202"/>
                  </a:lnTo>
                  <a:lnTo>
                    <a:pt x="117802" y="555876"/>
                  </a:lnTo>
                  <a:lnTo>
                    <a:pt x="154005" y="572734"/>
                  </a:lnTo>
                  <a:lnTo>
                    <a:pt x="192874" y="578612"/>
                  </a:lnTo>
                  <a:lnTo>
                    <a:pt x="231747" y="572734"/>
                  </a:lnTo>
                  <a:lnTo>
                    <a:pt x="267952" y="555876"/>
                  </a:lnTo>
                  <a:lnTo>
                    <a:pt x="300715" y="529202"/>
                  </a:lnTo>
                  <a:lnTo>
                    <a:pt x="329260" y="493876"/>
                  </a:lnTo>
                  <a:lnTo>
                    <a:pt x="352811" y="451059"/>
                  </a:lnTo>
                  <a:lnTo>
                    <a:pt x="370593" y="401916"/>
                  </a:lnTo>
                  <a:lnTo>
                    <a:pt x="381831" y="347611"/>
                  </a:lnTo>
                  <a:lnTo>
                    <a:pt x="385749" y="289306"/>
                  </a:lnTo>
                  <a:lnTo>
                    <a:pt x="381831" y="231000"/>
                  </a:lnTo>
                  <a:lnTo>
                    <a:pt x="370593" y="176695"/>
                  </a:lnTo>
                  <a:lnTo>
                    <a:pt x="352811" y="127552"/>
                  </a:lnTo>
                  <a:lnTo>
                    <a:pt x="329260" y="84735"/>
                  </a:lnTo>
                  <a:lnTo>
                    <a:pt x="300715" y="49409"/>
                  </a:lnTo>
                  <a:lnTo>
                    <a:pt x="267952" y="22735"/>
                  </a:lnTo>
                  <a:lnTo>
                    <a:pt x="231747" y="5877"/>
                  </a:lnTo>
                  <a:lnTo>
                    <a:pt x="192874" y="0"/>
                  </a:lnTo>
                  <a:close/>
                </a:path>
              </a:pathLst>
            </a:custGeom>
            <a:solidFill>
              <a:srgbClr val="1F1E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5392437" y="7002786"/>
              <a:ext cx="382270" cy="573405"/>
            </a:xfrm>
            <a:custGeom>
              <a:avLst/>
              <a:gdLst/>
              <a:ahLst/>
              <a:cxnLst/>
              <a:rect l="l" t="t" r="r" b="b"/>
              <a:pathLst>
                <a:path w="382270" h="573404">
                  <a:moveTo>
                    <a:pt x="190982" y="0"/>
                  </a:moveTo>
                  <a:lnTo>
                    <a:pt x="152493" y="5819"/>
                  </a:lnTo>
                  <a:lnTo>
                    <a:pt x="116644" y="22510"/>
                  </a:lnTo>
                  <a:lnTo>
                    <a:pt x="84203" y="48920"/>
                  </a:lnTo>
                  <a:lnTo>
                    <a:pt x="55938" y="83899"/>
                  </a:lnTo>
                  <a:lnTo>
                    <a:pt x="32617" y="126294"/>
                  </a:lnTo>
                  <a:lnTo>
                    <a:pt x="15008" y="174954"/>
                  </a:lnTo>
                  <a:lnTo>
                    <a:pt x="3880" y="228726"/>
                  </a:lnTo>
                  <a:lnTo>
                    <a:pt x="0" y="286461"/>
                  </a:lnTo>
                  <a:lnTo>
                    <a:pt x="3880" y="344195"/>
                  </a:lnTo>
                  <a:lnTo>
                    <a:pt x="15008" y="397968"/>
                  </a:lnTo>
                  <a:lnTo>
                    <a:pt x="32617" y="446628"/>
                  </a:lnTo>
                  <a:lnTo>
                    <a:pt x="55938" y="489023"/>
                  </a:lnTo>
                  <a:lnTo>
                    <a:pt x="84203" y="524001"/>
                  </a:lnTo>
                  <a:lnTo>
                    <a:pt x="116644" y="550412"/>
                  </a:lnTo>
                  <a:lnTo>
                    <a:pt x="152493" y="567102"/>
                  </a:lnTo>
                  <a:lnTo>
                    <a:pt x="190982" y="572922"/>
                  </a:lnTo>
                  <a:lnTo>
                    <a:pt x="229471" y="567102"/>
                  </a:lnTo>
                  <a:lnTo>
                    <a:pt x="265320" y="550412"/>
                  </a:lnTo>
                  <a:lnTo>
                    <a:pt x="297761" y="524001"/>
                  </a:lnTo>
                  <a:lnTo>
                    <a:pt x="326026" y="489023"/>
                  </a:lnTo>
                  <a:lnTo>
                    <a:pt x="349347" y="446628"/>
                  </a:lnTo>
                  <a:lnTo>
                    <a:pt x="366956" y="397968"/>
                  </a:lnTo>
                  <a:lnTo>
                    <a:pt x="378084" y="344195"/>
                  </a:lnTo>
                  <a:lnTo>
                    <a:pt x="381965" y="286461"/>
                  </a:lnTo>
                  <a:lnTo>
                    <a:pt x="378084" y="228726"/>
                  </a:lnTo>
                  <a:lnTo>
                    <a:pt x="366956" y="174954"/>
                  </a:lnTo>
                  <a:lnTo>
                    <a:pt x="349347" y="126294"/>
                  </a:lnTo>
                  <a:lnTo>
                    <a:pt x="326026" y="83899"/>
                  </a:lnTo>
                  <a:lnTo>
                    <a:pt x="297761" y="48920"/>
                  </a:lnTo>
                  <a:lnTo>
                    <a:pt x="265320" y="22510"/>
                  </a:lnTo>
                  <a:lnTo>
                    <a:pt x="229471" y="5819"/>
                  </a:lnTo>
                  <a:lnTo>
                    <a:pt x="190982" y="0"/>
                  </a:lnTo>
                  <a:close/>
                </a:path>
              </a:pathLst>
            </a:custGeom>
            <a:solidFill>
              <a:srgbClr val="201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5394329" y="7005618"/>
              <a:ext cx="378460" cy="567690"/>
            </a:xfrm>
            <a:custGeom>
              <a:avLst/>
              <a:gdLst/>
              <a:ahLst/>
              <a:cxnLst/>
              <a:rect l="l" t="t" r="r" b="b"/>
              <a:pathLst>
                <a:path w="378459" h="567689">
                  <a:moveTo>
                    <a:pt x="189090" y="0"/>
                  </a:moveTo>
                  <a:lnTo>
                    <a:pt x="150981" y="5762"/>
                  </a:lnTo>
                  <a:lnTo>
                    <a:pt x="115487" y="22289"/>
                  </a:lnTo>
                  <a:lnTo>
                    <a:pt x="83367" y="48439"/>
                  </a:lnTo>
                  <a:lnTo>
                    <a:pt x="55383" y="83073"/>
                  </a:lnTo>
                  <a:lnTo>
                    <a:pt x="32293" y="125050"/>
                  </a:lnTo>
                  <a:lnTo>
                    <a:pt x="14859" y="173228"/>
                  </a:lnTo>
                  <a:lnTo>
                    <a:pt x="3841" y="226468"/>
                  </a:lnTo>
                  <a:lnTo>
                    <a:pt x="0" y="283629"/>
                  </a:lnTo>
                  <a:lnTo>
                    <a:pt x="3841" y="340789"/>
                  </a:lnTo>
                  <a:lnTo>
                    <a:pt x="14859" y="394029"/>
                  </a:lnTo>
                  <a:lnTo>
                    <a:pt x="32293" y="442207"/>
                  </a:lnTo>
                  <a:lnTo>
                    <a:pt x="55383" y="484184"/>
                  </a:lnTo>
                  <a:lnTo>
                    <a:pt x="83367" y="518818"/>
                  </a:lnTo>
                  <a:lnTo>
                    <a:pt x="115487" y="544968"/>
                  </a:lnTo>
                  <a:lnTo>
                    <a:pt x="150981" y="561495"/>
                  </a:lnTo>
                  <a:lnTo>
                    <a:pt x="189090" y="567258"/>
                  </a:lnTo>
                  <a:lnTo>
                    <a:pt x="227198" y="561495"/>
                  </a:lnTo>
                  <a:lnTo>
                    <a:pt x="262692" y="544968"/>
                  </a:lnTo>
                  <a:lnTo>
                    <a:pt x="294812" y="518818"/>
                  </a:lnTo>
                  <a:lnTo>
                    <a:pt x="322797" y="484184"/>
                  </a:lnTo>
                  <a:lnTo>
                    <a:pt x="345887" y="442207"/>
                  </a:lnTo>
                  <a:lnTo>
                    <a:pt x="363321" y="394029"/>
                  </a:lnTo>
                  <a:lnTo>
                    <a:pt x="374338" y="340789"/>
                  </a:lnTo>
                  <a:lnTo>
                    <a:pt x="378180" y="283629"/>
                  </a:lnTo>
                  <a:lnTo>
                    <a:pt x="374338" y="226468"/>
                  </a:lnTo>
                  <a:lnTo>
                    <a:pt x="363321" y="173228"/>
                  </a:lnTo>
                  <a:lnTo>
                    <a:pt x="345887" y="125050"/>
                  </a:lnTo>
                  <a:lnTo>
                    <a:pt x="322797" y="83073"/>
                  </a:lnTo>
                  <a:lnTo>
                    <a:pt x="294812" y="48439"/>
                  </a:lnTo>
                  <a:lnTo>
                    <a:pt x="262692" y="22289"/>
                  </a:lnTo>
                  <a:lnTo>
                    <a:pt x="227198" y="5762"/>
                  </a:lnTo>
                  <a:lnTo>
                    <a:pt x="189090" y="0"/>
                  </a:lnTo>
                  <a:close/>
                </a:path>
              </a:pathLst>
            </a:custGeom>
            <a:solidFill>
              <a:srgbClr val="2020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5396233" y="7008463"/>
              <a:ext cx="374650" cy="561975"/>
            </a:xfrm>
            <a:custGeom>
              <a:avLst/>
              <a:gdLst/>
              <a:ahLst/>
              <a:cxnLst/>
              <a:rect l="l" t="t" r="r" b="b"/>
              <a:pathLst>
                <a:path w="374650" h="561975">
                  <a:moveTo>
                    <a:pt x="187185" y="0"/>
                  </a:moveTo>
                  <a:lnTo>
                    <a:pt x="149461" y="5704"/>
                  </a:lnTo>
                  <a:lnTo>
                    <a:pt x="114325" y="22064"/>
                  </a:lnTo>
                  <a:lnTo>
                    <a:pt x="82528" y="47951"/>
                  </a:lnTo>
                  <a:lnTo>
                    <a:pt x="54825" y="82237"/>
                  </a:lnTo>
                  <a:lnTo>
                    <a:pt x="31968" y="123792"/>
                  </a:lnTo>
                  <a:lnTo>
                    <a:pt x="14710" y="171487"/>
                  </a:lnTo>
                  <a:lnTo>
                    <a:pt x="3803" y="224194"/>
                  </a:lnTo>
                  <a:lnTo>
                    <a:pt x="0" y="280784"/>
                  </a:lnTo>
                  <a:lnTo>
                    <a:pt x="3803" y="337374"/>
                  </a:lnTo>
                  <a:lnTo>
                    <a:pt x="14710" y="390081"/>
                  </a:lnTo>
                  <a:lnTo>
                    <a:pt x="31968" y="437776"/>
                  </a:lnTo>
                  <a:lnTo>
                    <a:pt x="54825" y="479331"/>
                  </a:lnTo>
                  <a:lnTo>
                    <a:pt x="82528" y="513616"/>
                  </a:lnTo>
                  <a:lnTo>
                    <a:pt x="114325" y="539504"/>
                  </a:lnTo>
                  <a:lnTo>
                    <a:pt x="149461" y="555864"/>
                  </a:lnTo>
                  <a:lnTo>
                    <a:pt x="187185" y="561568"/>
                  </a:lnTo>
                  <a:lnTo>
                    <a:pt x="224913" y="555864"/>
                  </a:lnTo>
                  <a:lnTo>
                    <a:pt x="260052" y="539504"/>
                  </a:lnTo>
                  <a:lnTo>
                    <a:pt x="291851" y="513616"/>
                  </a:lnTo>
                  <a:lnTo>
                    <a:pt x="319555" y="479331"/>
                  </a:lnTo>
                  <a:lnTo>
                    <a:pt x="342413" y="437776"/>
                  </a:lnTo>
                  <a:lnTo>
                    <a:pt x="359672" y="390081"/>
                  </a:lnTo>
                  <a:lnTo>
                    <a:pt x="370580" y="337374"/>
                  </a:lnTo>
                  <a:lnTo>
                    <a:pt x="374383" y="280784"/>
                  </a:lnTo>
                  <a:lnTo>
                    <a:pt x="370580" y="224194"/>
                  </a:lnTo>
                  <a:lnTo>
                    <a:pt x="359672" y="171487"/>
                  </a:lnTo>
                  <a:lnTo>
                    <a:pt x="342413" y="123792"/>
                  </a:lnTo>
                  <a:lnTo>
                    <a:pt x="319555" y="82237"/>
                  </a:lnTo>
                  <a:lnTo>
                    <a:pt x="291851" y="47951"/>
                  </a:lnTo>
                  <a:lnTo>
                    <a:pt x="260052" y="22064"/>
                  </a:lnTo>
                  <a:lnTo>
                    <a:pt x="224913" y="5704"/>
                  </a:lnTo>
                  <a:lnTo>
                    <a:pt x="187185" y="0"/>
                  </a:lnTo>
                  <a:close/>
                </a:path>
              </a:pathLst>
            </a:custGeom>
            <a:solidFill>
              <a:srgbClr val="2120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5398125" y="7011308"/>
              <a:ext cx="370840" cy="556260"/>
            </a:xfrm>
            <a:custGeom>
              <a:avLst/>
              <a:gdLst/>
              <a:ahLst/>
              <a:cxnLst/>
              <a:rect l="l" t="t" r="r" b="b"/>
              <a:pathLst>
                <a:path w="370840" h="556260">
                  <a:moveTo>
                    <a:pt x="185293" y="0"/>
                  </a:moveTo>
                  <a:lnTo>
                    <a:pt x="113167" y="21841"/>
                  </a:lnTo>
                  <a:lnTo>
                    <a:pt x="81692" y="47466"/>
                  </a:lnTo>
                  <a:lnTo>
                    <a:pt x="54270" y="81405"/>
                  </a:lnTo>
                  <a:lnTo>
                    <a:pt x="31644" y="122539"/>
                  </a:lnTo>
                  <a:lnTo>
                    <a:pt x="14560" y="169751"/>
                  </a:lnTo>
                  <a:lnTo>
                    <a:pt x="3764" y="221924"/>
                  </a:lnTo>
                  <a:lnTo>
                    <a:pt x="0" y="277939"/>
                  </a:lnTo>
                  <a:lnTo>
                    <a:pt x="3764" y="333955"/>
                  </a:lnTo>
                  <a:lnTo>
                    <a:pt x="14560" y="386129"/>
                  </a:lnTo>
                  <a:lnTo>
                    <a:pt x="31644" y="433343"/>
                  </a:lnTo>
                  <a:lnTo>
                    <a:pt x="54270" y="474479"/>
                  </a:lnTo>
                  <a:lnTo>
                    <a:pt x="81692" y="508420"/>
                  </a:lnTo>
                  <a:lnTo>
                    <a:pt x="113167" y="534048"/>
                  </a:lnTo>
                  <a:lnTo>
                    <a:pt x="147949" y="550244"/>
                  </a:lnTo>
                  <a:lnTo>
                    <a:pt x="185293" y="555891"/>
                  </a:lnTo>
                  <a:lnTo>
                    <a:pt x="222640" y="550244"/>
                  </a:lnTo>
                  <a:lnTo>
                    <a:pt x="257425" y="534048"/>
                  </a:lnTo>
                  <a:lnTo>
                    <a:pt x="288902" y="508420"/>
                  </a:lnTo>
                  <a:lnTo>
                    <a:pt x="316326" y="474479"/>
                  </a:lnTo>
                  <a:lnTo>
                    <a:pt x="338953" y="433343"/>
                  </a:lnTo>
                  <a:lnTo>
                    <a:pt x="356037" y="386129"/>
                  </a:lnTo>
                  <a:lnTo>
                    <a:pt x="366834" y="333955"/>
                  </a:lnTo>
                  <a:lnTo>
                    <a:pt x="370598" y="277939"/>
                  </a:lnTo>
                  <a:lnTo>
                    <a:pt x="366834" y="221924"/>
                  </a:lnTo>
                  <a:lnTo>
                    <a:pt x="356037" y="169751"/>
                  </a:lnTo>
                  <a:lnTo>
                    <a:pt x="338953" y="122539"/>
                  </a:lnTo>
                  <a:lnTo>
                    <a:pt x="316326" y="81405"/>
                  </a:lnTo>
                  <a:lnTo>
                    <a:pt x="288902" y="47466"/>
                  </a:lnTo>
                  <a:lnTo>
                    <a:pt x="257425" y="21841"/>
                  </a:lnTo>
                  <a:lnTo>
                    <a:pt x="222640" y="5646"/>
                  </a:lnTo>
                  <a:lnTo>
                    <a:pt x="185293" y="0"/>
                  </a:lnTo>
                  <a:close/>
                </a:path>
              </a:pathLst>
            </a:custGeom>
            <a:solidFill>
              <a:srgbClr val="2121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5400016" y="7014140"/>
              <a:ext cx="367030" cy="550545"/>
            </a:xfrm>
            <a:custGeom>
              <a:avLst/>
              <a:gdLst/>
              <a:ahLst/>
              <a:cxnLst/>
              <a:rect l="l" t="t" r="r" b="b"/>
              <a:pathLst>
                <a:path w="367029" h="550545">
                  <a:moveTo>
                    <a:pt x="183400" y="0"/>
                  </a:moveTo>
                  <a:lnTo>
                    <a:pt x="112015" y="21618"/>
                  </a:lnTo>
                  <a:lnTo>
                    <a:pt x="80862" y="46982"/>
                  </a:lnTo>
                  <a:lnTo>
                    <a:pt x="53719" y="80575"/>
                  </a:lnTo>
                  <a:lnTo>
                    <a:pt x="31323" y="121289"/>
                  </a:lnTo>
                  <a:lnTo>
                    <a:pt x="14413" y="168020"/>
                  </a:lnTo>
                  <a:lnTo>
                    <a:pt x="3726" y="219662"/>
                  </a:lnTo>
                  <a:lnTo>
                    <a:pt x="0" y="275107"/>
                  </a:lnTo>
                  <a:lnTo>
                    <a:pt x="3726" y="330552"/>
                  </a:lnTo>
                  <a:lnTo>
                    <a:pt x="14413" y="382193"/>
                  </a:lnTo>
                  <a:lnTo>
                    <a:pt x="31323" y="428924"/>
                  </a:lnTo>
                  <a:lnTo>
                    <a:pt x="53719" y="469639"/>
                  </a:lnTo>
                  <a:lnTo>
                    <a:pt x="80862" y="503232"/>
                  </a:lnTo>
                  <a:lnTo>
                    <a:pt x="112015" y="528596"/>
                  </a:lnTo>
                  <a:lnTo>
                    <a:pt x="183400" y="550214"/>
                  </a:lnTo>
                  <a:lnTo>
                    <a:pt x="220364" y="544625"/>
                  </a:lnTo>
                  <a:lnTo>
                    <a:pt x="285948" y="503232"/>
                  </a:lnTo>
                  <a:lnTo>
                    <a:pt x="313093" y="469639"/>
                  </a:lnTo>
                  <a:lnTo>
                    <a:pt x="335489" y="428924"/>
                  </a:lnTo>
                  <a:lnTo>
                    <a:pt x="352400" y="382193"/>
                  </a:lnTo>
                  <a:lnTo>
                    <a:pt x="363087" y="330552"/>
                  </a:lnTo>
                  <a:lnTo>
                    <a:pt x="366814" y="275107"/>
                  </a:lnTo>
                  <a:lnTo>
                    <a:pt x="363087" y="219662"/>
                  </a:lnTo>
                  <a:lnTo>
                    <a:pt x="352400" y="168020"/>
                  </a:lnTo>
                  <a:lnTo>
                    <a:pt x="335489" y="121289"/>
                  </a:lnTo>
                  <a:lnTo>
                    <a:pt x="313093" y="80575"/>
                  </a:lnTo>
                  <a:lnTo>
                    <a:pt x="285948" y="46982"/>
                  </a:lnTo>
                  <a:lnTo>
                    <a:pt x="254792" y="21618"/>
                  </a:lnTo>
                  <a:lnTo>
                    <a:pt x="183400" y="0"/>
                  </a:lnTo>
                  <a:close/>
                </a:path>
              </a:pathLst>
            </a:custGeom>
            <a:solidFill>
              <a:srgbClr val="2221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5401907" y="7016985"/>
              <a:ext cx="363220" cy="544830"/>
            </a:xfrm>
            <a:custGeom>
              <a:avLst/>
              <a:gdLst/>
              <a:ahLst/>
              <a:cxnLst/>
              <a:rect l="l" t="t" r="r" b="b"/>
              <a:pathLst>
                <a:path w="363220" h="544829">
                  <a:moveTo>
                    <a:pt x="181521" y="0"/>
                  </a:moveTo>
                  <a:lnTo>
                    <a:pt x="110863" y="21395"/>
                  </a:lnTo>
                  <a:lnTo>
                    <a:pt x="80029" y="46497"/>
                  </a:lnTo>
                  <a:lnTo>
                    <a:pt x="53165" y="79743"/>
                  </a:lnTo>
                  <a:lnTo>
                    <a:pt x="31000" y="120037"/>
                  </a:lnTo>
                  <a:lnTo>
                    <a:pt x="14264" y="166285"/>
                  </a:lnTo>
                  <a:lnTo>
                    <a:pt x="3687" y="217391"/>
                  </a:lnTo>
                  <a:lnTo>
                    <a:pt x="0" y="272262"/>
                  </a:lnTo>
                  <a:lnTo>
                    <a:pt x="3687" y="327133"/>
                  </a:lnTo>
                  <a:lnTo>
                    <a:pt x="14264" y="378240"/>
                  </a:lnTo>
                  <a:lnTo>
                    <a:pt x="31000" y="424487"/>
                  </a:lnTo>
                  <a:lnTo>
                    <a:pt x="53165" y="464781"/>
                  </a:lnTo>
                  <a:lnTo>
                    <a:pt x="80029" y="498027"/>
                  </a:lnTo>
                  <a:lnTo>
                    <a:pt x="110863" y="523129"/>
                  </a:lnTo>
                  <a:lnTo>
                    <a:pt x="181521" y="544525"/>
                  </a:lnTo>
                  <a:lnTo>
                    <a:pt x="218100" y="538993"/>
                  </a:lnTo>
                  <a:lnTo>
                    <a:pt x="283002" y="498027"/>
                  </a:lnTo>
                  <a:lnTo>
                    <a:pt x="309865" y="464781"/>
                  </a:lnTo>
                  <a:lnTo>
                    <a:pt x="332029" y="424487"/>
                  </a:lnTo>
                  <a:lnTo>
                    <a:pt x="348765" y="378240"/>
                  </a:lnTo>
                  <a:lnTo>
                    <a:pt x="359341" y="327133"/>
                  </a:lnTo>
                  <a:lnTo>
                    <a:pt x="363029" y="272262"/>
                  </a:lnTo>
                  <a:lnTo>
                    <a:pt x="359341" y="217391"/>
                  </a:lnTo>
                  <a:lnTo>
                    <a:pt x="348765" y="166285"/>
                  </a:lnTo>
                  <a:lnTo>
                    <a:pt x="332029" y="120037"/>
                  </a:lnTo>
                  <a:lnTo>
                    <a:pt x="309865" y="79743"/>
                  </a:lnTo>
                  <a:lnTo>
                    <a:pt x="283002" y="46497"/>
                  </a:lnTo>
                  <a:lnTo>
                    <a:pt x="252171" y="21395"/>
                  </a:lnTo>
                  <a:lnTo>
                    <a:pt x="181521" y="0"/>
                  </a:lnTo>
                  <a:close/>
                </a:path>
              </a:pathLst>
            </a:custGeom>
            <a:solidFill>
              <a:srgbClr val="2222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5403799" y="7019817"/>
              <a:ext cx="359410" cy="539115"/>
            </a:xfrm>
            <a:custGeom>
              <a:avLst/>
              <a:gdLst/>
              <a:ahLst/>
              <a:cxnLst/>
              <a:rect l="l" t="t" r="r" b="b"/>
              <a:pathLst>
                <a:path w="359409" h="539114">
                  <a:moveTo>
                    <a:pt x="179628" y="0"/>
                  </a:moveTo>
                  <a:lnTo>
                    <a:pt x="109706" y="21172"/>
                  </a:lnTo>
                  <a:lnTo>
                    <a:pt x="79193" y="46013"/>
                  </a:lnTo>
                  <a:lnTo>
                    <a:pt x="52609" y="78913"/>
                  </a:lnTo>
                  <a:lnTo>
                    <a:pt x="30676" y="118787"/>
                  </a:lnTo>
                  <a:lnTo>
                    <a:pt x="14115" y="164554"/>
                  </a:lnTo>
                  <a:lnTo>
                    <a:pt x="3649" y="215129"/>
                  </a:lnTo>
                  <a:lnTo>
                    <a:pt x="0" y="269430"/>
                  </a:lnTo>
                  <a:lnTo>
                    <a:pt x="3649" y="323731"/>
                  </a:lnTo>
                  <a:lnTo>
                    <a:pt x="14115" y="374306"/>
                  </a:lnTo>
                  <a:lnTo>
                    <a:pt x="30676" y="420073"/>
                  </a:lnTo>
                  <a:lnTo>
                    <a:pt x="52609" y="459947"/>
                  </a:lnTo>
                  <a:lnTo>
                    <a:pt x="79193" y="492847"/>
                  </a:lnTo>
                  <a:lnTo>
                    <a:pt x="109706" y="517688"/>
                  </a:lnTo>
                  <a:lnTo>
                    <a:pt x="179628" y="538860"/>
                  </a:lnTo>
                  <a:lnTo>
                    <a:pt x="215827" y="533387"/>
                  </a:lnTo>
                  <a:lnTo>
                    <a:pt x="280054" y="492847"/>
                  </a:lnTo>
                  <a:lnTo>
                    <a:pt x="306636" y="459947"/>
                  </a:lnTo>
                  <a:lnTo>
                    <a:pt x="328569" y="420073"/>
                  </a:lnTo>
                  <a:lnTo>
                    <a:pt x="345129" y="374306"/>
                  </a:lnTo>
                  <a:lnTo>
                    <a:pt x="355595" y="323731"/>
                  </a:lnTo>
                  <a:lnTo>
                    <a:pt x="359244" y="269430"/>
                  </a:lnTo>
                  <a:lnTo>
                    <a:pt x="355595" y="215129"/>
                  </a:lnTo>
                  <a:lnTo>
                    <a:pt x="345129" y="164554"/>
                  </a:lnTo>
                  <a:lnTo>
                    <a:pt x="328569" y="118787"/>
                  </a:lnTo>
                  <a:lnTo>
                    <a:pt x="306636" y="78913"/>
                  </a:lnTo>
                  <a:lnTo>
                    <a:pt x="280054" y="46013"/>
                  </a:lnTo>
                  <a:lnTo>
                    <a:pt x="249543" y="21172"/>
                  </a:lnTo>
                  <a:lnTo>
                    <a:pt x="179628" y="0"/>
                  </a:lnTo>
                  <a:close/>
                </a:path>
              </a:pathLst>
            </a:custGeom>
            <a:solidFill>
              <a:srgbClr val="2223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5405690" y="7022662"/>
              <a:ext cx="355600" cy="533400"/>
            </a:xfrm>
            <a:custGeom>
              <a:avLst/>
              <a:gdLst/>
              <a:ahLst/>
              <a:cxnLst/>
              <a:rect l="l" t="t" r="r" b="b"/>
              <a:pathLst>
                <a:path w="355600" h="533400">
                  <a:moveTo>
                    <a:pt x="177736" y="0"/>
                  </a:moveTo>
                  <a:lnTo>
                    <a:pt x="108554" y="20949"/>
                  </a:lnTo>
                  <a:lnTo>
                    <a:pt x="78363" y="45528"/>
                  </a:lnTo>
                  <a:lnTo>
                    <a:pt x="52058" y="78081"/>
                  </a:lnTo>
                  <a:lnTo>
                    <a:pt x="30355" y="117535"/>
                  </a:lnTo>
                  <a:lnTo>
                    <a:pt x="13967" y="162818"/>
                  </a:lnTo>
                  <a:lnTo>
                    <a:pt x="3611" y="212859"/>
                  </a:lnTo>
                  <a:lnTo>
                    <a:pt x="0" y="266585"/>
                  </a:lnTo>
                  <a:lnTo>
                    <a:pt x="3611" y="320311"/>
                  </a:lnTo>
                  <a:lnTo>
                    <a:pt x="13967" y="370352"/>
                  </a:lnTo>
                  <a:lnTo>
                    <a:pt x="30355" y="415636"/>
                  </a:lnTo>
                  <a:lnTo>
                    <a:pt x="52058" y="455090"/>
                  </a:lnTo>
                  <a:lnTo>
                    <a:pt x="78363" y="487642"/>
                  </a:lnTo>
                  <a:lnTo>
                    <a:pt x="108554" y="512221"/>
                  </a:lnTo>
                  <a:lnTo>
                    <a:pt x="177736" y="533171"/>
                  </a:lnTo>
                  <a:lnTo>
                    <a:pt x="213555" y="527755"/>
                  </a:lnTo>
                  <a:lnTo>
                    <a:pt x="277105" y="487642"/>
                  </a:lnTo>
                  <a:lnTo>
                    <a:pt x="303407" y="455090"/>
                  </a:lnTo>
                  <a:lnTo>
                    <a:pt x="325108" y="415636"/>
                  </a:lnTo>
                  <a:lnTo>
                    <a:pt x="341494" y="370352"/>
                  </a:lnTo>
                  <a:lnTo>
                    <a:pt x="351849" y="320311"/>
                  </a:lnTo>
                  <a:lnTo>
                    <a:pt x="355460" y="266585"/>
                  </a:lnTo>
                  <a:lnTo>
                    <a:pt x="351849" y="212859"/>
                  </a:lnTo>
                  <a:lnTo>
                    <a:pt x="341494" y="162818"/>
                  </a:lnTo>
                  <a:lnTo>
                    <a:pt x="325108" y="117535"/>
                  </a:lnTo>
                  <a:lnTo>
                    <a:pt x="303407" y="78081"/>
                  </a:lnTo>
                  <a:lnTo>
                    <a:pt x="277105" y="45528"/>
                  </a:lnTo>
                  <a:lnTo>
                    <a:pt x="246916" y="20949"/>
                  </a:lnTo>
                  <a:lnTo>
                    <a:pt x="177736" y="0"/>
                  </a:lnTo>
                  <a:close/>
                </a:path>
              </a:pathLst>
            </a:custGeom>
            <a:solidFill>
              <a:srgbClr val="2324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5407594" y="7025506"/>
              <a:ext cx="351790" cy="527685"/>
            </a:xfrm>
            <a:custGeom>
              <a:avLst/>
              <a:gdLst/>
              <a:ahLst/>
              <a:cxnLst/>
              <a:rect l="l" t="t" r="r" b="b"/>
              <a:pathLst>
                <a:path w="351790" h="527685">
                  <a:moveTo>
                    <a:pt x="175831" y="0"/>
                  </a:moveTo>
                  <a:lnTo>
                    <a:pt x="107386" y="20724"/>
                  </a:lnTo>
                  <a:lnTo>
                    <a:pt x="77518" y="45040"/>
                  </a:lnTo>
                  <a:lnTo>
                    <a:pt x="51496" y="77244"/>
                  </a:lnTo>
                  <a:lnTo>
                    <a:pt x="30027" y="116276"/>
                  </a:lnTo>
                  <a:lnTo>
                    <a:pt x="13816" y="161077"/>
                  </a:lnTo>
                  <a:lnTo>
                    <a:pt x="3571" y="210585"/>
                  </a:lnTo>
                  <a:lnTo>
                    <a:pt x="0" y="263740"/>
                  </a:lnTo>
                  <a:lnTo>
                    <a:pt x="3571" y="316896"/>
                  </a:lnTo>
                  <a:lnTo>
                    <a:pt x="13816" y="366404"/>
                  </a:lnTo>
                  <a:lnTo>
                    <a:pt x="30027" y="411204"/>
                  </a:lnTo>
                  <a:lnTo>
                    <a:pt x="51496" y="450237"/>
                  </a:lnTo>
                  <a:lnTo>
                    <a:pt x="77518" y="482441"/>
                  </a:lnTo>
                  <a:lnTo>
                    <a:pt x="107386" y="506756"/>
                  </a:lnTo>
                  <a:lnTo>
                    <a:pt x="175831" y="527481"/>
                  </a:lnTo>
                  <a:lnTo>
                    <a:pt x="211266" y="522123"/>
                  </a:lnTo>
                  <a:lnTo>
                    <a:pt x="274138" y="482441"/>
                  </a:lnTo>
                  <a:lnTo>
                    <a:pt x="300161" y="450237"/>
                  </a:lnTo>
                  <a:lnTo>
                    <a:pt x="321632" y="411204"/>
                  </a:lnTo>
                  <a:lnTo>
                    <a:pt x="337844" y="366404"/>
                  </a:lnTo>
                  <a:lnTo>
                    <a:pt x="348090" y="316896"/>
                  </a:lnTo>
                  <a:lnTo>
                    <a:pt x="351663" y="263740"/>
                  </a:lnTo>
                  <a:lnTo>
                    <a:pt x="348090" y="210585"/>
                  </a:lnTo>
                  <a:lnTo>
                    <a:pt x="337844" y="161077"/>
                  </a:lnTo>
                  <a:lnTo>
                    <a:pt x="321632" y="116276"/>
                  </a:lnTo>
                  <a:lnTo>
                    <a:pt x="300161" y="77244"/>
                  </a:lnTo>
                  <a:lnTo>
                    <a:pt x="274138" y="45040"/>
                  </a:lnTo>
                  <a:lnTo>
                    <a:pt x="244271" y="20724"/>
                  </a:lnTo>
                  <a:lnTo>
                    <a:pt x="175831" y="0"/>
                  </a:lnTo>
                  <a:close/>
                </a:path>
              </a:pathLst>
            </a:custGeom>
            <a:solidFill>
              <a:srgbClr val="2324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5409485" y="7028338"/>
              <a:ext cx="347980" cy="521970"/>
            </a:xfrm>
            <a:custGeom>
              <a:avLst/>
              <a:gdLst/>
              <a:ahLst/>
              <a:cxnLst/>
              <a:rect l="l" t="t" r="r" b="b"/>
              <a:pathLst>
                <a:path w="347979" h="521970">
                  <a:moveTo>
                    <a:pt x="173939" y="0"/>
                  </a:moveTo>
                  <a:lnTo>
                    <a:pt x="134056" y="6890"/>
                  </a:lnTo>
                  <a:lnTo>
                    <a:pt x="97445" y="26519"/>
                  </a:lnTo>
                  <a:lnTo>
                    <a:pt x="65149" y="57319"/>
                  </a:lnTo>
                  <a:lnTo>
                    <a:pt x="38212" y="97724"/>
                  </a:lnTo>
                  <a:lnTo>
                    <a:pt x="17679" y="146168"/>
                  </a:lnTo>
                  <a:lnTo>
                    <a:pt x="4593" y="201085"/>
                  </a:lnTo>
                  <a:lnTo>
                    <a:pt x="0" y="260908"/>
                  </a:lnTo>
                  <a:lnTo>
                    <a:pt x="4593" y="320732"/>
                  </a:lnTo>
                  <a:lnTo>
                    <a:pt x="17679" y="375649"/>
                  </a:lnTo>
                  <a:lnTo>
                    <a:pt x="38212" y="424093"/>
                  </a:lnTo>
                  <a:lnTo>
                    <a:pt x="65149" y="464498"/>
                  </a:lnTo>
                  <a:lnTo>
                    <a:pt x="97445" y="495298"/>
                  </a:lnTo>
                  <a:lnTo>
                    <a:pt x="134056" y="514926"/>
                  </a:lnTo>
                  <a:lnTo>
                    <a:pt x="173939" y="521817"/>
                  </a:lnTo>
                  <a:lnTo>
                    <a:pt x="213821" y="514926"/>
                  </a:lnTo>
                  <a:lnTo>
                    <a:pt x="250432" y="495298"/>
                  </a:lnTo>
                  <a:lnTo>
                    <a:pt x="282728" y="464498"/>
                  </a:lnTo>
                  <a:lnTo>
                    <a:pt x="309665" y="424093"/>
                  </a:lnTo>
                  <a:lnTo>
                    <a:pt x="330198" y="375649"/>
                  </a:lnTo>
                  <a:lnTo>
                    <a:pt x="343284" y="320732"/>
                  </a:lnTo>
                  <a:lnTo>
                    <a:pt x="347878" y="260908"/>
                  </a:lnTo>
                  <a:lnTo>
                    <a:pt x="343284" y="201085"/>
                  </a:lnTo>
                  <a:lnTo>
                    <a:pt x="330198" y="146168"/>
                  </a:lnTo>
                  <a:lnTo>
                    <a:pt x="309665" y="97724"/>
                  </a:lnTo>
                  <a:lnTo>
                    <a:pt x="282728" y="57319"/>
                  </a:lnTo>
                  <a:lnTo>
                    <a:pt x="250432" y="26519"/>
                  </a:lnTo>
                  <a:lnTo>
                    <a:pt x="213821" y="6890"/>
                  </a:lnTo>
                  <a:lnTo>
                    <a:pt x="173939" y="0"/>
                  </a:lnTo>
                  <a:close/>
                </a:path>
              </a:pathLst>
            </a:custGeom>
            <a:solidFill>
              <a:srgbClr val="242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411376" y="7031183"/>
              <a:ext cx="344170" cy="516255"/>
            </a:xfrm>
            <a:custGeom>
              <a:avLst/>
              <a:gdLst/>
              <a:ahLst/>
              <a:cxnLst/>
              <a:rect l="l" t="t" r="r" b="b"/>
              <a:pathLst>
                <a:path w="344170" h="516254">
                  <a:moveTo>
                    <a:pt x="172046" y="0"/>
                  </a:moveTo>
                  <a:lnTo>
                    <a:pt x="132597" y="6815"/>
                  </a:lnTo>
                  <a:lnTo>
                    <a:pt x="96383" y="26228"/>
                  </a:lnTo>
                  <a:lnTo>
                    <a:pt x="64439" y="56691"/>
                  </a:lnTo>
                  <a:lnTo>
                    <a:pt x="37795" y="96655"/>
                  </a:lnTo>
                  <a:lnTo>
                    <a:pt x="17486" y="144570"/>
                  </a:lnTo>
                  <a:lnTo>
                    <a:pt x="4543" y="198889"/>
                  </a:lnTo>
                  <a:lnTo>
                    <a:pt x="0" y="258063"/>
                  </a:lnTo>
                  <a:lnTo>
                    <a:pt x="4543" y="317238"/>
                  </a:lnTo>
                  <a:lnTo>
                    <a:pt x="17486" y="371557"/>
                  </a:lnTo>
                  <a:lnTo>
                    <a:pt x="37795" y="419472"/>
                  </a:lnTo>
                  <a:lnTo>
                    <a:pt x="64439" y="459436"/>
                  </a:lnTo>
                  <a:lnTo>
                    <a:pt x="96383" y="489899"/>
                  </a:lnTo>
                  <a:lnTo>
                    <a:pt x="132597" y="509312"/>
                  </a:lnTo>
                  <a:lnTo>
                    <a:pt x="172046" y="516127"/>
                  </a:lnTo>
                  <a:lnTo>
                    <a:pt x="211496" y="509312"/>
                  </a:lnTo>
                  <a:lnTo>
                    <a:pt x="247709" y="489899"/>
                  </a:lnTo>
                  <a:lnTo>
                    <a:pt x="279654" y="459436"/>
                  </a:lnTo>
                  <a:lnTo>
                    <a:pt x="306297" y="419472"/>
                  </a:lnTo>
                  <a:lnTo>
                    <a:pt x="326607" y="371557"/>
                  </a:lnTo>
                  <a:lnTo>
                    <a:pt x="339550" y="317238"/>
                  </a:lnTo>
                  <a:lnTo>
                    <a:pt x="344093" y="258063"/>
                  </a:lnTo>
                  <a:lnTo>
                    <a:pt x="339550" y="198889"/>
                  </a:lnTo>
                  <a:lnTo>
                    <a:pt x="326607" y="144570"/>
                  </a:lnTo>
                  <a:lnTo>
                    <a:pt x="306297" y="96655"/>
                  </a:lnTo>
                  <a:lnTo>
                    <a:pt x="279654" y="56691"/>
                  </a:lnTo>
                  <a:lnTo>
                    <a:pt x="247709" y="26228"/>
                  </a:lnTo>
                  <a:lnTo>
                    <a:pt x="211496" y="6815"/>
                  </a:lnTo>
                  <a:lnTo>
                    <a:pt x="172046" y="0"/>
                  </a:lnTo>
                  <a:close/>
                </a:path>
              </a:pathLst>
            </a:custGeom>
            <a:solidFill>
              <a:srgbClr val="2425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413267" y="7034015"/>
              <a:ext cx="340360" cy="510540"/>
            </a:xfrm>
            <a:custGeom>
              <a:avLst/>
              <a:gdLst/>
              <a:ahLst/>
              <a:cxnLst/>
              <a:rect l="l" t="t" r="r" b="b"/>
              <a:pathLst>
                <a:path w="340359" h="510539">
                  <a:moveTo>
                    <a:pt x="170154" y="0"/>
                  </a:moveTo>
                  <a:lnTo>
                    <a:pt x="131141" y="6741"/>
                  </a:lnTo>
                  <a:lnTo>
                    <a:pt x="95327" y="25942"/>
                  </a:lnTo>
                  <a:lnTo>
                    <a:pt x="63734" y="56072"/>
                  </a:lnTo>
                  <a:lnTo>
                    <a:pt x="37383" y="95598"/>
                  </a:lnTo>
                  <a:lnTo>
                    <a:pt x="17295" y="142988"/>
                  </a:lnTo>
                  <a:lnTo>
                    <a:pt x="4494" y="196710"/>
                  </a:lnTo>
                  <a:lnTo>
                    <a:pt x="0" y="255231"/>
                  </a:lnTo>
                  <a:lnTo>
                    <a:pt x="4494" y="313753"/>
                  </a:lnTo>
                  <a:lnTo>
                    <a:pt x="17295" y="367474"/>
                  </a:lnTo>
                  <a:lnTo>
                    <a:pt x="37383" y="414865"/>
                  </a:lnTo>
                  <a:lnTo>
                    <a:pt x="63734" y="454391"/>
                  </a:lnTo>
                  <a:lnTo>
                    <a:pt x="95327" y="484521"/>
                  </a:lnTo>
                  <a:lnTo>
                    <a:pt x="131141" y="503722"/>
                  </a:lnTo>
                  <a:lnTo>
                    <a:pt x="170154" y="510463"/>
                  </a:lnTo>
                  <a:lnTo>
                    <a:pt x="209171" y="503722"/>
                  </a:lnTo>
                  <a:lnTo>
                    <a:pt x="244986" y="484521"/>
                  </a:lnTo>
                  <a:lnTo>
                    <a:pt x="276580" y="454391"/>
                  </a:lnTo>
                  <a:lnTo>
                    <a:pt x="302930" y="414865"/>
                  </a:lnTo>
                  <a:lnTo>
                    <a:pt x="323015" y="367474"/>
                  </a:lnTo>
                  <a:lnTo>
                    <a:pt x="335815" y="313753"/>
                  </a:lnTo>
                  <a:lnTo>
                    <a:pt x="340309" y="255231"/>
                  </a:lnTo>
                  <a:lnTo>
                    <a:pt x="335815" y="196710"/>
                  </a:lnTo>
                  <a:lnTo>
                    <a:pt x="323015" y="142988"/>
                  </a:lnTo>
                  <a:lnTo>
                    <a:pt x="302930" y="95598"/>
                  </a:lnTo>
                  <a:lnTo>
                    <a:pt x="276580" y="56072"/>
                  </a:lnTo>
                  <a:lnTo>
                    <a:pt x="244986" y="25942"/>
                  </a:lnTo>
                  <a:lnTo>
                    <a:pt x="209171" y="6741"/>
                  </a:lnTo>
                  <a:lnTo>
                    <a:pt x="170154" y="0"/>
                  </a:lnTo>
                  <a:close/>
                </a:path>
              </a:pathLst>
            </a:custGeom>
            <a:solidFill>
              <a:srgbClr val="2526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415159" y="7036860"/>
              <a:ext cx="336550" cy="504825"/>
            </a:xfrm>
            <a:custGeom>
              <a:avLst/>
              <a:gdLst/>
              <a:ahLst/>
              <a:cxnLst/>
              <a:rect l="l" t="t" r="r" b="b"/>
              <a:pathLst>
                <a:path w="336550" h="504825">
                  <a:moveTo>
                    <a:pt x="168262" y="0"/>
                  </a:moveTo>
                  <a:lnTo>
                    <a:pt x="129682" y="6665"/>
                  </a:lnTo>
                  <a:lnTo>
                    <a:pt x="94266" y="25651"/>
                  </a:lnTo>
                  <a:lnTo>
                    <a:pt x="63023" y="55444"/>
                  </a:lnTo>
                  <a:lnTo>
                    <a:pt x="36966" y="94529"/>
                  </a:lnTo>
                  <a:lnTo>
                    <a:pt x="17102" y="141391"/>
                  </a:lnTo>
                  <a:lnTo>
                    <a:pt x="4444" y="194515"/>
                  </a:lnTo>
                  <a:lnTo>
                    <a:pt x="0" y="252387"/>
                  </a:lnTo>
                  <a:lnTo>
                    <a:pt x="4444" y="310258"/>
                  </a:lnTo>
                  <a:lnTo>
                    <a:pt x="17102" y="363383"/>
                  </a:lnTo>
                  <a:lnTo>
                    <a:pt x="36966" y="410244"/>
                  </a:lnTo>
                  <a:lnTo>
                    <a:pt x="63023" y="449329"/>
                  </a:lnTo>
                  <a:lnTo>
                    <a:pt x="94266" y="479122"/>
                  </a:lnTo>
                  <a:lnTo>
                    <a:pt x="129682" y="498108"/>
                  </a:lnTo>
                  <a:lnTo>
                    <a:pt x="168262" y="504774"/>
                  </a:lnTo>
                  <a:lnTo>
                    <a:pt x="206842" y="498108"/>
                  </a:lnTo>
                  <a:lnTo>
                    <a:pt x="242258" y="479122"/>
                  </a:lnTo>
                  <a:lnTo>
                    <a:pt x="273500" y="449329"/>
                  </a:lnTo>
                  <a:lnTo>
                    <a:pt x="299558" y="410244"/>
                  </a:lnTo>
                  <a:lnTo>
                    <a:pt x="319421" y="363383"/>
                  </a:lnTo>
                  <a:lnTo>
                    <a:pt x="332080" y="310258"/>
                  </a:lnTo>
                  <a:lnTo>
                    <a:pt x="336524" y="252387"/>
                  </a:lnTo>
                  <a:lnTo>
                    <a:pt x="332080" y="194515"/>
                  </a:lnTo>
                  <a:lnTo>
                    <a:pt x="319421" y="141391"/>
                  </a:lnTo>
                  <a:lnTo>
                    <a:pt x="299558" y="94529"/>
                  </a:lnTo>
                  <a:lnTo>
                    <a:pt x="273500" y="55444"/>
                  </a:lnTo>
                  <a:lnTo>
                    <a:pt x="242258" y="25651"/>
                  </a:lnTo>
                  <a:lnTo>
                    <a:pt x="206842" y="6665"/>
                  </a:lnTo>
                  <a:lnTo>
                    <a:pt x="168262" y="0"/>
                  </a:lnTo>
                  <a:close/>
                </a:path>
              </a:pathLst>
            </a:custGeom>
            <a:solidFill>
              <a:srgbClr val="252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417050" y="7039705"/>
              <a:ext cx="332740" cy="499109"/>
            </a:xfrm>
            <a:custGeom>
              <a:avLst/>
              <a:gdLst/>
              <a:ahLst/>
              <a:cxnLst/>
              <a:rect l="l" t="t" r="r" b="b"/>
              <a:pathLst>
                <a:path w="332740" h="499110">
                  <a:moveTo>
                    <a:pt x="166370" y="0"/>
                  </a:moveTo>
                  <a:lnTo>
                    <a:pt x="128222" y="6590"/>
                  </a:lnTo>
                  <a:lnTo>
                    <a:pt x="93204" y="25363"/>
                  </a:lnTo>
                  <a:lnTo>
                    <a:pt x="62313" y="54821"/>
                  </a:lnTo>
                  <a:lnTo>
                    <a:pt x="36549" y="93465"/>
                  </a:lnTo>
                  <a:lnTo>
                    <a:pt x="16909" y="139799"/>
                  </a:lnTo>
                  <a:lnTo>
                    <a:pt x="4393" y="192323"/>
                  </a:lnTo>
                  <a:lnTo>
                    <a:pt x="0" y="249542"/>
                  </a:lnTo>
                  <a:lnTo>
                    <a:pt x="4393" y="306760"/>
                  </a:lnTo>
                  <a:lnTo>
                    <a:pt x="16909" y="359285"/>
                  </a:lnTo>
                  <a:lnTo>
                    <a:pt x="36549" y="405619"/>
                  </a:lnTo>
                  <a:lnTo>
                    <a:pt x="62313" y="444263"/>
                  </a:lnTo>
                  <a:lnTo>
                    <a:pt x="93204" y="473721"/>
                  </a:lnTo>
                  <a:lnTo>
                    <a:pt x="128222" y="492494"/>
                  </a:lnTo>
                  <a:lnTo>
                    <a:pt x="166370" y="499084"/>
                  </a:lnTo>
                  <a:lnTo>
                    <a:pt x="204517" y="492494"/>
                  </a:lnTo>
                  <a:lnTo>
                    <a:pt x="239535" y="473721"/>
                  </a:lnTo>
                  <a:lnTo>
                    <a:pt x="270426" y="444263"/>
                  </a:lnTo>
                  <a:lnTo>
                    <a:pt x="296190" y="405619"/>
                  </a:lnTo>
                  <a:lnTo>
                    <a:pt x="315830" y="359285"/>
                  </a:lnTo>
                  <a:lnTo>
                    <a:pt x="328346" y="306760"/>
                  </a:lnTo>
                  <a:lnTo>
                    <a:pt x="332740" y="249542"/>
                  </a:lnTo>
                  <a:lnTo>
                    <a:pt x="328346" y="192323"/>
                  </a:lnTo>
                  <a:lnTo>
                    <a:pt x="315830" y="139799"/>
                  </a:lnTo>
                  <a:lnTo>
                    <a:pt x="296190" y="93465"/>
                  </a:lnTo>
                  <a:lnTo>
                    <a:pt x="270426" y="54821"/>
                  </a:lnTo>
                  <a:lnTo>
                    <a:pt x="239535" y="25363"/>
                  </a:lnTo>
                  <a:lnTo>
                    <a:pt x="204517" y="6590"/>
                  </a:lnTo>
                  <a:lnTo>
                    <a:pt x="166370" y="0"/>
                  </a:lnTo>
                  <a:close/>
                </a:path>
              </a:pathLst>
            </a:custGeom>
            <a:solidFill>
              <a:srgbClr val="2627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5418941" y="7042537"/>
              <a:ext cx="329565" cy="494030"/>
            </a:xfrm>
            <a:custGeom>
              <a:avLst/>
              <a:gdLst/>
              <a:ahLst/>
              <a:cxnLst/>
              <a:rect l="l" t="t" r="r" b="b"/>
              <a:pathLst>
                <a:path w="329565" h="494029">
                  <a:moveTo>
                    <a:pt x="164477" y="0"/>
                  </a:moveTo>
                  <a:lnTo>
                    <a:pt x="126767" y="6515"/>
                  </a:lnTo>
                  <a:lnTo>
                    <a:pt x="92148" y="25075"/>
                  </a:lnTo>
                  <a:lnTo>
                    <a:pt x="61608" y="54198"/>
                  </a:lnTo>
                  <a:lnTo>
                    <a:pt x="36136" y="92403"/>
                  </a:lnTo>
                  <a:lnTo>
                    <a:pt x="16719" y="138211"/>
                  </a:lnTo>
                  <a:lnTo>
                    <a:pt x="4344" y="190140"/>
                  </a:lnTo>
                  <a:lnTo>
                    <a:pt x="0" y="246710"/>
                  </a:lnTo>
                  <a:lnTo>
                    <a:pt x="4344" y="303279"/>
                  </a:lnTo>
                  <a:lnTo>
                    <a:pt x="16719" y="355208"/>
                  </a:lnTo>
                  <a:lnTo>
                    <a:pt x="36136" y="401016"/>
                  </a:lnTo>
                  <a:lnTo>
                    <a:pt x="61608" y="439222"/>
                  </a:lnTo>
                  <a:lnTo>
                    <a:pt x="92148" y="468345"/>
                  </a:lnTo>
                  <a:lnTo>
                    <a:pt x="126767" y="486904"/>
                  </a:lnTo>
                  <a:lnTo>
                    <a:pt x="164477" y="493420"/>
                  </a:lnTo>
                  <a:lnTo>
                    <a:pt x="202192" y="486904"/>
                  </a:lnTo>
                  <a:lnTo>
                    <a:pt x="236812" y="468345"/>
                  </a:lnTo>
                  <a:lnTo>
                    <a:pt x="267352" y="439222"/>
                  </a:lnTo>
                  <a:lnTo>
                    <a:pt x="292822" y="401016"/>
                  </a:lnTo>
                  <a:lnTo>
                    <a:pt x="312238" y="355208"/>
                  </a:lnTo>
                  <a:lnTo>
                    <a:pt x="324611" y="303279"/>
                  </a:lnTo>
                  <a:lnTo>
                    <a:pt x="328955" y="246710"/>
                  </a:lnTo>
                  <a:lnTo>
                    <a:pt x="324611" y="190140"/>
                  </a:lnTo>
                  <a:lnTo>
                    <a:pt x="312238" y="138211"/>
                  </a:lnTo>
                  <a:lnTo>
                    <a:pt x="292822" y="92403"/>
                  </a:lnTo>
                  <a:lnTo>
                    <a:pt x="267352" y="54198"/>
                  </a:lnTo>
                  <a:lnTo>
                    <a:pt x="236812" y="25075"/>
                  </a:lnTo>
                  <a:lnTo>
                    <a:pt x="202192" y="6515"/>
                  </a:lnTo>
                  <a:lnTo>
                    <a:pt x="164477" y="0"/>
                  </a:lnTo>
                  <a:close/>
                </a:path>
              </a:pathLst>
            </a:custGeom>
            <a:solidFill>
              <a:srgbClr val="2628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5420845" y="7045382"/>
              <a:ext cx="325755" cy="488315"/>
            </a:xfrm>
            <a:custGeom>
              <a:avLst/>
              <a:gdLst/>
              <a:ahLst/>
              <a:cxnLst/>
              <a:rect l="l" t="t" r="r" b="b"/>
              <a:pathLst>
                <a:path w="325754" h="488314">
                  <a:moveTo>
                    <a:pt x="162572" y="0"/>
                  </a:moveTo>
                  <a:lnTo>
                    <a:pt x="91076" y="24786"/>
                  </a:lnTo>
                  <a:lnTo>
                    <a:pt x="60890" y="53574"/>
                  </a:lnTo>
                  <a:lnTo>
                    <a:pt x="35714" y="91339"/>
                  </a:lnTo>
                  <a:lnTo>
                    <a:pt x="16523" y="136619"/>
                  </a:lnTo>
                  <a:lnTo>
                    <a:pt x="4293" y="187949"/>
                  </a:lnTo>
                  <a:lnTo>
                    <a:pt x="0" y="243865"/>
                  </a:lnTo>
                  <a:lnTo>
                    <a:pt x="4293" y="299781"/>
                  </a:lnTo>
                  <a:lnTo>
                    <a:pt x="16523" y="351111"/>
                  </a:lnTo>
                  <a:lnTo>
                    <a:pt x="35714" y="396390"/>
                  </a:lnTo>
                  <a:lnTo>
                    <a:pt x="60890" y="434156"/>
                  </a:lnTo>
                  <a:lnTo>
                    <a:pt x="91076" y="462944"/>
                  </a:lnTo>
                  <a:lnTo>
                    <a:pt x="125295" y="481290"/>
                  </a:lnTo>
                  <a:lnTo>
                    <a:pt x="162572" y="487730"/>
                  </a:lnTo>
                  <a:lnTo>
                    <a:pt x="199854" y="481290"/>
                  </a:lnTo>
                  <a:lnTo>
                    <a:pt x="234077" y="462944"/>
                  </a:lnTo>
                  <a:lnTo>
                    <a:pt x="264265" y="434156"/>
                  </a:lnTo>
                  <a:lnTo>
                    <a:pt x="289442" y="396390"/>
                  </a:lnTo>
                  <a:lnTo>
                    <a:pt x="308634" y="351111"/>
                  </a:lnTo>
                  <a:lnTo>
                    <a:pt x="320864" y="299781"/>
                  </a:lnTo>
                  <a:lnTo>
                    <a:pt x="325158" y="243865"/>
                  </a:lnTo>
                  <a:lnTo>
                    <a:pt x="320864" y="187949"/>
                  </a:lnTo>
                  <a:lnTo>
                    <a:pt x="308634" y="136619"/>
                  </a:lnTo>
                  <a:lnTo>
                    <a:pt x="289442" y="91339"/>
                  </a:lnTo>
                  <a:lnTo>
                    <a:pt x="264265" y="53574"/>
                  </a:lnTo>
                  <a:lnTo>
                    <a:pt x="234077" y="24786"/>
                  </a:lnTo>
                  <a:lnTo>
                    <a:pt x="199854" y="6440"/>
                  </a:lnTo>
                  <a:lnTo>
                    <a:pt x="162572" y="0"/>
                  </a:lnTo>
                  <a:close/>
                </a:path>
              </a:pathLst>
            </a:custGeom>
            <a:solidFill>
              <a:srgbClr val="2628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5422737" y="7048214"/>
              <a:ext cx="321945" cy="482600"/>
            </a:xfrm>
            <a:custGeom>
              <a:avLst/>
              <a:gdLst/>
              <a:ahLst/>
              <a:cxnLst/>
              <a:rect l="l" t="t" r="r" b="b"/>
              <a:pathLst>
                <a:path w="321945" h="482600">
                  <a:moveTo>
                    <a:pt x="160680" y="0"/>
                  </a:moveTo>
                  <a:lnTo>
                    <a:pt x="90020" y="24498"/>
                  </a:lnTo>
                  <a:lnTo>
                    <a:pt x="60185" y="52951"/>
                  </a:lnTo>
                  <a:lnTo>
                    <a:pt x="35301" y="90278"/>
                  </a:lnTo>
                  <a:lnTo>
                    <a:pt x="16332" y="135031"/>
                  </a:lnTo>
                  <a:lnTo>
                    <a:pt x="4244" y="185765"/>
                  </a:lnTo>
                  <a:lnTo>
                    <a:pt x="0" y="241033"/>
                  </a:lnTo>
                  <a:lnTo>
                    <a:pt x="4244" y="296300"/>
                  </a:lnTo>
                  <a:lnTo>
                    <a:pt x="16332" y="347034"/>
                  </a:lnTo>
                  <a:lnTo>
                    <a:pt x="35301" y="391788"/>
                  </a:lnTo>
                  <a:lnTo>
                    <a:pt x="60185" y="429115"/>
                  </a:lnTo>
                  <a:lnTo>
                    <a:pt x="90020" y="457568"/>
                  </a:lnTo>
                  <a:lnTo>
                    <a:pt x="123839" y="475700"/>
                  </a:lnTo>
                  <a:lnTo>
                    <a:pt x="160680" y="482066"/>
                  </a:lnTo>
                  <a:lnTo>
                    <a:pt x="197525" y="475700"/>
                  </a:lnTo>
                  <a:lnTo>
                    <a:pt x="231348" y="457568"/>
                  </a:lnTo>
                  <a:lnTo>
                    <a:pt x="261185" y="429115"/>
                  </a:lnTo>
                  <a:lnTo>
                    <a:pt x="286070" y="391788"/>
                  </a:lnTo>
                  <a:lnTo>
                    <a:pt x="305040" y="347034"/>
                  </a:lnTo>
                  <a:lnTo>
                    <a:pt x="317129" y="296300"/>
                  </a:lnTo>
                  <a:lnTo>
                    <a:pt x="321373" y="241033"/>
                  </a:lnTo>
                  <a:lnTo>
                    <a:pt x="317129" y="185765"/>
                  </a:lnTo>
                  <a:lnTo>
                    <a:pt x="305040" y="135031"/>
                  </a:lnTo>
                  <a:lnTo>
                    <a:pt x="286070" y="90278"/>
                  </a:lnTo>
                  <a:lnTo>
                    <a:pt x="261185" y="52951"/>
                  </a:lnTo>
                  <a:lnTo>
                    <a:pt x="231348" y="24498"/>
                  </a:lnTo>
                  <a:lnTo>
                    <a:pt x="197525" y="6365"/>
                  </a:lnTo>
                  <a:lnTo>
                    <a:pt x="160680" y="0"/>
                  </a:lnTo>
                  <a:close/>
                </a:path>
              </a:pathLst>
            </a:custGeom>
            <a:solidFill>
              <a:srgbClr val="2629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5424628" y="7051059"/>
              <a:ext cx="318135" cy="476884"/>
            </a:xfrm>
            <a:custGeom>
              <a:avLst/>
              <a:gdLst/>
              <a:ahLst/>
              <a:cxnLst/>
              <a:rect l="l" t="t" r="r" b="b"/>
              <a:pathLst>
                <a:path w="318134" h="476885">
                  <a:moveTo>
                    <a:pt x="158800" y="0"/>
                  </a:moveTo>
                  <a:lnTo>
                    <a:pt x="88962" y="24209"/>
                  </a:lnTo>
                  <a:lnTo>
                    <a:pt x="59477" y="52327"/>
                  </a:lnTo>
                  <a:lnTo>
                    <a:pt x="34885" y="89214"/>
                  </a:lnTo>
                  <a:lnTo>
                    <a:pt x="16140" y="133439"/>
                  </a:lnTo>
                  <a:lnTo>
                    <a:pt x="4193" y="183574"/>
                  </a:lnTo>
                  <a:lnTo>
                    <a:pt x="0" y="238188"/>
                  </a:lnTo>
                  <a:lnTo>
                    <a:pt x="4193" y="292802"/>
                  </a:lnTo>
                  <a:lnTo>
                    <a:pt x="16140" y="342937"/>
                  </a:lnTo>
                  <a:lnTo>
                    <a:pt x="34885" y="387162"/>
                  </a:lnTo>
                  <a:lnTo>
                    <a:pt x="59477" y="424049"/>
                  </a:lnTo>
                  <a:lnTo>
                    <a:pt x="88962" y="452167"/>
                  </a:lnTo>
                  <a:lnTo>
                    <a:pt x="158800" y="476376"/>
                  </a:lnTo>
                  <a:lnTo>
                    <a:pt x="195208" y="470086"/>
                  </a:lnTo>
                  <a:lnTo>
                    <a:pt x="258113" y="424049"/>
                  </a:lnTo>
                  <a:lnTo>
                    <a:pt x="282704" y="387162"/>
                  </a:lnTo>
                  <a:lnTo>
                    <a:pt x="301449" y="342937"/>
                  </a:lnTo>
                  <a:lnTo>
                    <a:pt x="313395" y="292802"/>
                  </a:lnTo>
                  <a:lnTo>
                    <a:pt x="317588" y="238188"/>
                  </a:lnTo>
                  <a:lnTo>
                    <a:pt x="313395" y="183574"/>
                  </a:lnTo>
                  <a:lnTo>
                    <a:pt x="301449" y="133439"/>
                  </a:lnTo>
                  <a:lnTo>
                    <a:pt x="282704" y="89214"/>
                  </a:lnTo>
                  <a:lnTo>
                    <a:pt x="258113" y="52327"/>
                  </a:lnTo>
                  <a:lnTo>
                    <a:pt x="228630" y="24209"/>
                  </a:lnTo>
                  <a:lnTo>
                    <a:pt x="158800" y="0"/>
                  </a:lnTo>
                  <a:close/>
                </a:path>
              </a:pathLst>
            </a:custGeom>
            <a:solidFill>
              <a:srgbClr val="2729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5426519" y="7053904"/>
              <a:ext cx="314325" cy="471170"/>
            </a:xfrm>
            <a:custGeom>
              <a:avLst/>
              <a:gdLst/>
              <a:ahLst/>
              <a:cxnLst/>
              <a:rect l="l" t="t" r="r" b="b"/>
              <a:pathLst>
                <a:path w="314325" h="471170">
                  <a:moveTo>
                    <a:pt x="156908" y="0"/>
                  </a:moveTo>
                  <a:lnTo>
                    <a:pt x="87901" y="23919"/>
                  </a:lnTo>
                  <a:lnTo>
                    <a:pt x="58767" y="51699"/>
                  </a:lnTo>
                  <a:lnTo>
                    <a:pt x="34468" y="88144"/>
                  </a:lnTo>
                  <a:lnTo>
                    <a:pt x="15947" y="131842"/>
                  </a:lnTo>
                  <a:lnTo>
                    <a:pt x="4143" y="181379"/>
                  </a:lnTo>
                  <a:lnTo>
                    <a:pt x="0" y="235343"/>
                  </a:lnTo>
                  <a:lnTo>
                    <a:pt x="4143" y="289308"/>
                  </a:lnTo>
                  <a:lnTo>
                    <a:pt x="15947" y="338845"/>
                  </a:lnTo>
                  <a:lnTo>
                    <a:pt x="34468" y="382542"/>
                  </a:lnTo>
                  <a:lnTo>
                    <a:pt x="58767" y="418987"/>
                  </a:lnTo>
                  <a:lnTo>
                    <a:pt x="87901" y="446768"/>
                  </a:lnTo>
                  <a:lnTo>
                    <a:pt x="156908" y="470687"/>
                  </a:lnTo>
                  <a:lnTo>
                    <a:pt x="192883" y="464472"/>
                  </a:lnTo>
                  <a:lnTo>
                    <a:pt x="255039" y="418987"/>
                  </a:lnTo>
                  <a:lnTo>
                    <a:pt x="279336" y="382542"/>
                  </a:lnTo>
                  <a:lnTo>
                    <a:pt x="297857" y="338845"/>
                  </a:lnTo>
                  <a:lnTo>
                    <a:pt x="309660" y="289308"/>
                  </a:lnTo>
                  <a:lnTo>
                    <a:pt x="313804" y="235343"/>
                  </a:lnTo>
                  <a:lnTo>
                    <a:pt x="309660" y="181379"/>
                  </a:lnTo>
                  <a:lnTo>
                    <a:pt x="297857" y="131842"/>
                  </a:lnTo>
                  <a:lnTo>
                    <a:pt x="279336" y="88144"/>
                  </a:lnTo>
                  <a:lnTo>
                    <a:pt x="255039" y="51699"/>
                  </a:lnTo>
                  <a:lnTo>
                    <a:pt x="225907" y="23919"/>
                  </a:lnTo>
                  <a:lnTo>
                    <a:pt x="156908" y="0"/>
                  </a:lnTo>
                  <a:close/>
                </a:path>
              </a:pathLst>
            </a:custGeom>
            <a:solidFill>
              <a:srgbClr val="272A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5428410" y="7056736"/>
              <a:ext cx="310515" cy="465455"/>
            </a:xfrm>
            <a:custGeom>
              <a:avLst/>
              <a:gdLst/>
              <a:ahLst/>
              <a:cxnLst/>
              <a:rect l="l" t="t" r="r" b="b"/>
              <a:pathLst>
                <a:path w="310515" h="465454">
                  <a:moveTo>
                    <a:pt x="155016" y="0"/>
                  </a:moveTo>
                  <a:lnTo>
                    <a:pt x="86845" y="23633"/>
                  </a:lnTo>
                  <a:lnTo>
                    <a:pt x="58062" y="51081"/>
                  </a:lnTo>
                  <a:lnTo>
                    <a:pt x="34056" y="87088"/>
                  </a:lnTo>
                  <a:lnTo>
                    <a:pt x="15756" y="130260"/>
                  </a:lnTo>
                  <a:lnTo>
                    <a:pt x="4094" y="179199"/>
                  </a:lnTo>
                  <a:lnTo>
                    <a:pt x="0" y="232511"/>
                  </a:lnTo>
                  <a:lnTo>
                    <a:pt x="4094" y="285823"/>
                  </a:lnTo>
                  <a:lnTo>
                    <a:pt x="15756" y="334763"/>
                  </a:lnTo>
                  <a:lnTo>
                    <a:pt x="34056" y="377934"/>
                  </a:lnTo>
                  <a:lnTo>
                    <a:pt x="58062" y="413942"/>
                  </a:lnTo>
                  <a:lnTo>
                    <a:pt x="86845" y="441389"/>
                  </a:lnTo>
                  <a:lnTo>
                    <a:pt x="155016" y="465023"/>
                  </a:lnTo>
                  <a:lnTo>
                    <a:pt x="190558" y="458882"/>
                  </a:lnTo>
                  <a:lnTo>
                    <a:pt x="251964" y="413942"/>
                  </a:lnTo>
                  <a:lnTo>
                    <a:pt x="275968" y="377934"/>
                  </a:lnTo>
                  <a:lnTo>
                    <a:pt x="294265" y="334763"/>
                  </a:lnTo>
                  <a:lnTo>
                    <a:pt x="305926" y="285823"/>
                  </a:lnTo>
                  <a:lnTo>
                    <a:pt x="310019" y="232511"/>
                  </a:lnTo>
                  <a:lnTo>
                    <a:pt x="305926" y="179199"/>
                  </a:lnTo>
                  <a:lnTo>
                    <a:pt x="294265" y="130260"/>
                  </a:lnTo>
                  <a:lnTo>
                    <a:pt x="275968" y="87088"/>
                  </a:lnTo>
                  <a:lnTo>
                    <a:pt x="251964" y="51081"/>
                  </a:lnTo>
                  <a:lnTo>
                    <a:pt x="223184" y="23633"/>
                  </a:lnTo>
                  <a:lnTo>
                    <a:pt x="155016" y="0"/>
                  </a:lnTo>
                  <a:close/>
                </a:path>
              </a:pathLst>
            </a:custGeom>
            <a:solidFill>
              <a:srgbClr val="272A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5430302" y="7059580"/>
              <a:ext cx="306705" cy="459740"/>
            </a:xfrm>
            <a:custGeom>
              <a:avLst/>
              <a:gdLst/>
              <a:ahLst/>
              <a:cxnLst/>
              <a:rect l="l" t="t" r="r" b="b"/>
              <a:pathLst>
                <a:path w="306704" h="459739">
                  <a:moveTo>
                    <a:pt x="153123" y="0"/>
                  </a:moveTo>
                  <a:lnTo>
                    <a:pt x="85783" y="23342"/>
                  </a:lnTo>
                  <a:lnTo>
                    <a:pt x="57352" y="50453"/>
                  </a:lnTo>
                  <a:lnTo>
                    <a:pt x="33639" y="86019"/>
                  </a:lnTo>
                  <a:lnTo>
                    <a:pt x="15563" y="128662"/>
                  </a:lnTo>
                  <a:lnTo>
                    <a:pt x="4044" y="177004"/>
                  </a:lnTo>
                  <a:lnTo>
                    <a:pt x="0" y="229666"/>
                  </a:lnTo>
                  <a:lnTo>
                    <a:pt x="4044" y="282329"/>
                  </a:lnTo>
                  <a:lnTo>
                    <a:pt x="15563" y="330671"/>
                  </a:lnTo>
                  <a:lnTo>
                    <a:pt x="33639" y="373314"/>
                  </a:lnTo>
                  <a:lnTo>
                    <a:pt x="57352" y="408880"/>
                  </a:lnTo>
                  <a:lnTo>
                    <a:pt x="85783" y="435991"/>
                  </a:lnTo>
                  <a:lnTo>
                    <a:pt x="153123" y="459333"/>
                  </a:lnTo>
                  <a:lnTo>
                    <a:pt x="188229" y="453268"/>
                  </a:lnTo>
                  <a:lnTo>
                    <a:pt x="248885" y="408880"/>
                  </a:lnTo>
                  <a:lnTo>
                    <a:pt x="272596" y="373314"/>
                  </a:lnTo>
                  <a:lnTo>
                    <a:pt x="290671" y="330671"/>
                  </a:lnTo>
                  <a:lnTo>
                    <a:pt x="302191" y="282329"/>
                  </a:lnTo>
                  <a:lnTo>
                    <a:pt x="306235" y="229666"/>
                  </a:lnTo>
                  <a:lnTo>
                    <a:pt x="302191" y="177004"/>
                  </a:lnTo>
                  <a:lnTo>
                    <a:pt x="290671" y="128662"/>
                  </a:lnTo>
                  <a:lnTo>
                    <a:pt x="272596" y="86019"/>
                  </a:lnTo>
                  <a:lnTo>
                    <a:pt x="248885" y="50453"/>
                  </a:lnTo>
                  <a:lnTo>
                    <a:pt x="220456" y="23342"/>
                  </a:lnTo>
                  <a:lnTo>
                    <a:pt x="153123" y="0"/>
                  </a:lnTo>
                  <a:close/>
                </a:path>
              </a:pathLst>
            </a:custGeom>
            <a:solidFill>
              <a:srgbClr val="272B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5432194" y="7062413"/>
              <a:ext cx="302895" cy="454025"/>
            </a:xfrm>
            <a:custGeom>
              <a:avLst/>
              <a:gdLst/>
              <a:ahLst/>
              <a:cxnLst/>
              <a:rect l="l" t="t" r="r" b="b"/>
              <a:pathLst>
                <a:path w="302895" h="454025">
                  <a:moveTo>
                    <a:pt x="151231" y="0"/>
                  </a:moveTo>
                  <a:lnTo>
                    <a:pt x="84727" y="23056"/>
                  </a:lnTo>
                  <a:lnTo>
                    <a:pt x="56647" y="49834"/>
                  </a:lnTo>
                  <a:lnTo>
                    <a:pt x="33226" y="84963"/>
                  </a:lnTo>
                  <a:lnTo>
                    <a:pt x="15372" y="127080"/>
                  </a:lnTo>
                  <a:lnTo>
                    <a:pt x="3994" y="174825"/>
                  </a:lnTo>
                  <a:lnTo>
                    <a:pt x="0" y="226834"/>
                  </a:lnTo>
                  <a:lnTo>
                    <a:pt x="3994" y="278844"/>
                  </a:lnTo>
                  <a:lnTo>
                    <a:pt x="15372" y="326588"/>
                  </a:lnTo>
                  <a:lnTo>
                    <a:pt x="33226" y="368706"/>
                  </a:lnTo>
                  <a:lnTo>
                    <a:pt x="56647" y="403834"/>
                  </a:lnTo>
                  <a:lnTo>
                    <a:pt x="84727" y="430612"/>
                  </a:lnTo>
                  <a:lnTo>
                    <a:pt x="151231" y="453669"/>
                  </a:lnTo>
                  <a:lnTo>
                    <a:pt x="185904" y="447678"/>
                  </a:lnTo>
                  <a:lnTo>
                    <a:pt x="245811" y="403834"/>
                  </a:lnTo>
                  <a:lnTo>
                    <a:pt x="269229" y="368706"/>
                  </a:lnTo>
                  <a:lnTo>
                    <a:pt x="287080" y="326588"/>
                  </a:lnTo>
                  <a:lnTo>
                    <a:pt x="298456" y="278844"/>
                  </a:lnTo>
                  <a:lnTo>
                    <a:pt x="302450" y="226834"/>
                  </a:lnTo>
                  <a:lnTo>
                    <a:pt x="298456" y="174825"/>
                  </a:lnTo>
                  <a:lnTo>
                    <a:pt x="287080" y="127080"/>
                  </a:lnTo>
                  <a:lnTo>
                    <a:pt x="269229" y="84963"/>
                  </a:lnTo>
                  <a:lnTo>
                    <a:pt x="245811" y="49834"/>
                  </a:lnTo>
                  <a:lnTo>
                    <a:pt x="217733" y="23056"/>
                  </a:lnTo>
                  <a:lnTo>
                    <a:pt x="151231" y="0"/>
                  </a:lnTo>
                  <a:close/>
                </a:path>
              </a:pathLst>
            </a:custGeom>
            <a:solidFill>
              <a:srgbClr val="282C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5434098" y="7065258"/>
              <a:ext cx="299085" cy="448309"/>
            </a:xfrm>
            <a:custGeom>
              <a:avLst/>
              <a:gdLst/>
              <a:ahLst/>
              <a:cxnLst/>
              <a:rect l="l" t="t" r="r" b="b"/>
              <a:pathLst>
                <a:path w="299084" h="448310">
                  <a:moveTo>
                    <a:pt x="149326" y="0"/>
                  </a:moveTo>
                  <a:lnTo>
                    <a:pt x="109628" y="8000"/>
                  </a:lnTo>
                  <a:lnTo>
                    <a:pt x="73957" y="30580"/>
                  </a:lnTo>
                  <a:lnTo>
                    <a:pt x="43735" y="65603"/>
                  </a:lnTo>
                  <a:lnTo>
                    <a:pt x="20386" y="110935"/>
                  </a:lnTo>
                  <a:lnTo>
                    <a:pt x="5333" y="164442"/>
                  </a:lnTo>
                  <a:lnTo>
                    <a:pt x="0" y="223989"/>
                  </a:lnTo>
                  <a:lnTo>
                    <a:pt x="5333" y="283536"/>
                  </a:lnTo>
                  <a:lnTo>
                    <a:pt x="20386" y="337043"/>
                  </a:lnTo>
                  <a:lnTo>
                    <a:pt x="43735" y="382376"/>
                  </a:lnTo>
                  <a:lnTo>
                    <a:pt x="73957" y="417399"/>
                  </a:lnTo>
                  <a:lnTo>
                    <a:pt x="109628" y="439978"/>
                  </a:lnTo>
                  <a:lnTo>
                    <a:pt x="149326" y="447979"/>
                  </a:lnTo>
                  <a:lnTo>
                    <a:pt x="189024" y="439978"/>
                  </a:lnTo>
                  <a:lnTo>
                    <a:pt x="224695" y="417399"/>
                  </a:lnTo>
                  <a:lnTo>
                    <a:pt x="254917" y="382376"/>
                  </a:lnTo>
                  <a:lnTo>
                    <a:pt x="278266" y="337043"/>
                  </a:lnTo>
                  <a:lnTo>
                    <a:pt x="293319" y="283536"/>
                  </a:lnTo>
                  <a:lnTo>
                    <a:pt x="298653" y="223989"/>
                  </a:lnTo>
                  <a:lnTo>
                    <a:pt x="293319" y="164442"/>
                  </a:lnTo>
                  <a:lnTo>
                    <a:pt x="278266" y="110935"/>
                  </a:lnTo>
                  <a:lnTo>
                    <a:pt x="254917" y="65603"/>
                  </a:lnTo>
                  <a:lnTo>
                    <a:pt x="224695" y="30580"/>
                  </a:lnTo>
                  <a:lnTo>
                    <a:pt x="189024" y="8000"/>
                  </a:lnTo>
                  <a:lnTo>
                    <a:pt x="149326" y="0"/>
                  </a:lnTo>
                  <a:close/>
                </a:path>
              </a:pathLst>
            </a:custGeom>
            <a:solidFill>
              <a:srgbClr val="272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5435990" y="7068102"/>
              <a:ext cx="295275" cy="442595"/>
            </a:xfrm>
            <a:custGeom>
              <a:avLst/>
              <a:gdLst/>
              <a:ahLst/>
              <a:cxnLst/>
              <a:rect l="l" t="t" r="r" b="b"/>
              <a:pathLst>
                <a:path w="295275" h="442595">
                  <a:moveTo>
                    <a:pt x="147434" y="0"/>
                  </a:moveTo>
                  <a:lnTo>
                    <a:pt x="108238" y="7899"/>
                  </a:lnTo>
                  <a:lnTo>
                    <a:pt x="73018" y="30192"/>
                  </a:lnTo>
                  <a:lnTo>
                    <a:pt x="43179" y="64771"/>
                  </a:lnTo>
                  <a:lnTo>
                    <a:pt x="20127" y="109528"/>
                  </a:lnTo>
                  <a:lnTo>
                    <a:pt x="5266" y="162355"/>
                  </a:lnTo>
                  <a:lnTo>
                    <a:pt x="0" y="221145"/>
                  </a:lnTo>
                  <a:lnTo>
                    <a:pt x="5266" y="279934"/>
                  </a:lnTo>
                  <a:lnTo>
                    <a:pt x="20127" y="332761"/>
                  </a:lnTo>
                  <a:lnTo>
                    <a:pt x="43179" y="377518"/>
                  </a:lnTo>
                  <a:lnTo>
                    <a:pt x="73018" y="412097"/>
                  </a:lnTo>
                  <a:lnTo>
                    <a:pt x="108238" y="434390"/>
                  </a:lnTo>
                  <a:lnTo>
                    <a:pt x="147434" y="442290"/>
                  </a:lnTo>
                  <a:lnTo>
                    <a:pt x="186626" y="434390"/>
                  </a:lnTo>
                  <a:lnTo>
                    <a:pt x="221844" y="412097"/>
                  </a:lnTo>
                  <a:lnTo>
                    <a:pt x="251683" y="377518"/>
                  </a:lnTo>
                  <a:lnTo>
                    <a:pt x="274738" y="332761"/>
                  </a:lnTo>
                  <a:lnTo>
                    <a:pt x="289601" y="279934"/>
                  </a:lnTo>
                  <a:lnTo>
                    <a:pt x="294868" y="221145"/>
                  </a:lnTo>
                  <a:lnTo>
                    <a:pt x="289601" y="162355"/>
                  </a:lnTo>
                  <a:lnTo>
                    <a:pt x="274738" y="109528"/>
                  </a:lnTo>
                  <a:lnTo>
                    <a:pt x="251683" y="64771"/>
                  </a:lnTo>
                  <a:lnTo>
                    <a:pt x="221844" y="30192"/>
                  </a:lnTo>
                  <a:lnTo>
                    <a:pt x="186626" y="7899"/>
                  </a:lnTo>
                  <a:lnTo>
                    <a:pt x="147434" y="0"/>
                  </a:lnTo>
                  <a:close/>
                </a:path>
              </a:pathLst>
            </a:custGeom>
            <a:solidFill>
              <a:srgbClr val="282C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5437881" y="7070934"/>
              <a:ext cx="291465" cy="436880"/>
            </a:xfrm>
            <a:custGeom>
              <a:avLst/>
              <a:gdLst/>
              <a:ahLst/>
              <a:cxnLst/>
              <a:rect l="l" t="t" r="r" b="b"/>
              <a:pathLst>
                <a:path w="291465" h="436879">
                  <a:moveTo>
                    <a:pt x="145541" y="0"/>
                  </a:moveTo>
                  <a:lnTo>
                    <a:pt x="106851" y="7798"/>
                  </a:lnTo>
                  <a:lnTo>
                    <a:pt x="72085" y="29805"/>
                  </a:lnTo>
                  <a:lnTo>
                    <a:pt x="42629" y="63941"/>
                  </a:lnTo>
                  <a:lnTo>
                    <a:pt x="19871" y="108124"/>
                  </a:lnTo>
                  <a:lnTo>
                    <a:pt x="5199" y="160275"/>
                  </a:lnTo>
                  <a:lnTo>
                    <a:pt x="0" y="218312"/>
                  </a:lnTo>
                  <a:lnTo>
                    <a:pt x="5199" y="276350"/>
                  </a:lnTo>
                  <a:lnTo>
                    <a:pt x="19871" y="328501"/>
                  </a:lnTo>
                  <a:lnTo>
                    <a:pt x="42629" y="372684"/>
                  </a:lnTo>
                  <a:lnTo>
                    <a:pt x="72085" y="406820"/>
                  </a:lnTo>
                  <a:lnTo>
                    <a:pt x="106851" y="428827"/>
                  </a:lnTo>
                  <a:lnTo>
                    <a:pt x="145541" y="436625"/>
                  </a:lnTo>
                  <a:lnTo>
                    <a:pt x="184232" y="428827"/>
                  </a:lnTo>
                  <a:lnTo>
                    <a:pt x="218998" y="406820"/>
                  </a:lnTo>
                  <a:lnTo>
                    <a:pt x="248454" y="372684"/>
                  </a:lnTo>
                  <a:lnTo>
                    <a:pt x="271212" y="328501"/>
                  </a:lnTo>
                  <a:lnTo>
                    <a:pt x="285884" y="276350"/>
                  </a:lnTo>
                  <a:lnTo>
                    <a:pt x="291083" y="218312"/>
                  </a:lnTo>
                  <a:lnTo>
                    <a:pt x="285884" y="160275"/>
                  </a:lnTo>
                  <a:lnTo>
                    <a:pt x="271212" y="108124"/>
                  </a:lnTo>
                  <a:lnTo>
                    <a:pt x="248454" y="63941"/>
                  </a:lnTo>
                  <a:lnTo>
                    <a:pt x="218998" y="29805"/>
                  </a:lnTo>
                  <a:lnTo>
                    <a:pt x="184232" y="7798"/>
                  </a:lnTo>
                  <a:lnTo>
                    <a:pt x="145541" y="0"/>
                  </a:lnTo>
                  <a:close/>
                </a:path>
              </a:pathLst>
            </a:custGeom>
            <a:solidFill>
              <a:srgbClr val="282D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5439772" y="7073779"/>
              <a:ext cx="287655" cy="431165"/>
            </a:xfrm>
            <a:custGeom>
              <a:avLst/>
              <a:gdLst/>
              <a:ahLst/>
              <a:cxnLst/>
              <a:rect l="l" t="t" r="r" b="b"/>
              <a:pathLst>
                <a:path w="287654" h="431164">
                  <a:moveTo>
                    <a:pt x="143649" y="0"/>
                  </a:moveTo>
                  <a:lnTo>
                    <a:pt x="105461" y="7696"/>
                  </a:lnTo>
                  <a:lnTo>
                    <a:pt x="71146" y="29417"/>
                  </a:lnTo>
                  <a:lnTo>
                    <a:pt x="42073" y="63109"/>
                  </a:lnTo>
                  <a:lnTo>
                    <a:pt x="19612" y="106717"/>
                  </a:lnTo>
                  <a:lnTo>
                    <a:pt x="5131" y="158188"/>
                  </a:lnTo>
                  <a:lnTo>
                    <a:pt x="0" y="215468"/>
                  </a:lnTo>
                  <a:lnTo>
                    <a:pt x="5131" y="272747"/>
                  </a:lnTo>
                  <a:lnTo>
                    <a:pt x="19612" y="324218"/>
                  </a:lnTo>
                  <a:lnTo>
                    <a:pt x="42073" y="367826"/>
                  </a:lnTo>
                  <a:lnTo>
                    <a:pt x="71146" y="401518"/>
                  </a:lnTo>
                  <a:lnTo>
                    <a:pt x="105461" y="423239"/>
                  </a:lnTo>
                  <a:lnTo>
                    <a:pt x="143649" y="430936"/>
                  </a:lnTo>
                  <a:lnTo>
                    <a:pt x="181837" y="423239"/>
                  </a:lnTo>
                  <a:lnTo>
                    <a:pt x="216153" y="401518"/>
                  </a:lnTo>
                  <a:lnTo>
                    <a:pt x="245225" y="367826"/>
                  </a:lnTo>
                  <a:lnTo>
                    <a:pt x="267687" y="324218"/>
                  </a:lnTo>
                  <a:lnTo>
                    <a:pt x="282168" y="272747"/>
                  </a:lnTo>
                  <a:lnTo>
                    <a:pt x="287299" y="215468"/>
                  </a:lnTo>
                  <a:lnTo>
                    <a:pt x="282168" y="158188"/>
                  </a:lnTo>
                  <a:lnTo>
                    <a:pt x="267687" y="106717"/>
                  </a:lnTo>
                  <a:lnTo>
                    <a:pt x="245225" y="63109"/>
                  </a:lnTo>
                  <a:lnTo>
                    <a:pt x="216153" y="29417"/>
                  </a:lnTo>
                  <a:lnTo>
                    <a:pt x="181837" y="7696"/>
                  </a:lnTo>
                  <a:lnTo>
                    <a:pt x="143649" y="0"/>
                  </a:lnTo>
                  <a:close/>
                </a:path>
              </a:pathLst>
            </a:custGeom>
            <a:solidFill>
              <a:srgbClr val="282E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5441664" y="7076611"/>
              <a:ext cx="283845" cy="425450"/>
            </a:xfrm>
            <a:custGeom>
              <a:avLst/>
              <a:gdLst/>
              <a:ahLst/>
              <a:cxnLst/>
              <a:rect l="l" t="t" r="r" b="b"/>
              <a:pathLst>
                <a:path w="283845" h="425450">
                  <a:moveTo>
                    <a:pt x="141757" y="0"/>
                  </a:moveTo>
                  <a:lnTo>
                    <a:pt x="104075" y="7595"/>
                  </a:lnTo>
                  <a:lnTo>
                    <a:pt x="70213" y="29030"/>
                  </a:lnTo>
                  <a:lnTo>
                    <a:pt x="41522" y="62279"/>
                  </a:lnTo>
                  <a:lnTo>
                    <a:pt x="19355" y="105314"/>
                  </a:lnTo>
                  <a:lnTo>
                    <a:pt x="5064" y="156108"/>
                  </a:lnTo>
                  <a:lnTo>
                    <a:pt x="0" y="212636"/>
                  </a:lnTo>
                  <a:lnTo>
                    <a:pt x="5064" y="269162"/>
                  </a:lnTo>
                  <a:lnTo>
                    <a:pt x="19355" y="319954"/>
                  </a:lnTo>
                  <a:lnTo>
                    <a:pt x="41522" y="362986"/>
                  </a:lnTo>
                  <a:lnTo>
                    <a:pt x="70213" y="396232"/>
                  </a:lnTo>
                  <a:lnTo>
                    <a:pt x="104075" y="417664"/>
                  </a:lnTo>
                  <a:lnTo>
                    <a:pt x="141757" y="425259"/>
                  </a:lnTo>
                  <a:lnTo>
                    <a:pt x="179443" y="417664"/>
                  </a:lnTo>
                  <a:lnTo>
                    <a:pt x="213307" y="396232"/>
                  </a:lnTo>
                  <a:lnTo>
                    <a:pt x="241996" y="362986"/>
                  </a:lnTo>
                  <a:lnTo>
                    <a:pt x="264161" y="319954"/>
                  </a:lnTo>
                  <a:lnTo>
                    <a:pt x="278451" y="269162"/>
                  </a:lnTo>
                  <a:lnTo>
                    <a:pt x="283514" y="212636"/>
                  </a:lnTo>
                  <a:lnTo>
                    <a:pt x="278451" y="156108"/>
                  </a:lnTo>
                  <a:lnTo>
                    <a:pt x="264161" y="105314"/>
                  </a:lnTo>
                  <a:lnTo>
                    <a:pt x="241996" y="62279"/>
                  </a:lnTo>
                  <a:lnTo>
                    <a:pt x="213307" y="29030"/>
                  </a:lnTo>
                  <a:lnTo>
                    <a:pt x="179443" y="7595"/>
                  </a:lnTo>
                  <a:lnTo>
                    <a:pt x="141757" y="0"/>
                  </a:lnTo>
                  <a:close/>
                </a:path>
              </a:pathLst>
            </a:custGeom>
            <a:solidFill>
              <a:srgbClr val="282E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5443555" y="7079456"/>
              <a:ext cx="280035" cy="419734"/>
            </a:xfrm>
            <a:custGeom>
              <a:avLst/>
              <a:gdLst/>
              <a:ahLst/>
              <a:cxnLst/>
              <a:rect l="l" t="t" r="r" b="b"/>
              <a:pathLst>
                <a:path w="280034" h="419735">
                  <a:moveTo>
                    <a:pt x="139865" y="0"/>
                  </a:moveTo>
                  <a:lnTo>
                    <a:pt x="69274" y="28643"/>
                  </a:lnTo>
                  <a:lnTo>
                    <a:pt x="40967" y="61447"/>
                  </a:lnTo>
                  <a:lnTo>
                    <a:pt x="19096" y="103906"/>
                  </a:lnTo>
                  <a:lnTo>
                    <a:pt x="4996" y="154021"/>
                  </a:lnTo>
                  <a:lnTo>
                    <a:pt x="0" y="209791"/>
                  </a:lnTo>
                  <a:lnTo>
                    <a:pt x="4996" y="265561"/>
                  </a:lnTo>
                  <a:lnTo>
                    <a:pt x="19096" y="315675"/>
                  </a:lnTo>
                  <a:lnTo>
                    <a:pt x="40967" y="358135"/>
                  </a:lnTo>
                  <a:lnTo>
                    <a:pt x="69274" y="390939"/>
                  </a:lnTo>
                  <a:lnTo>
                    <a:pt x="102684" y="412088"/>
                  </a:lnTo>
                  <a:lnTo>
                    <a:pt x="139865" y="419582"/>
                  </a:lnTo>
                  <a:lnTo>
                    <a:pt x="177045" y="412088"/>
                  </a:lnTo>
                  <a:lnTo>
                    <a:pt x="210455" y="390939"/>
                  </a:lnTo>
                  <a:lnTo>
                    <a:pt x="238763" y="358135"/>
                  </a:lnTo>
                  <a:lnTo>
                    <a:pt x="260633" y="315675"/>
                  </a:lnTo>
                  <a:lnTo>
                    <a:pt x="274733" y="265561"/>
                  </a:lnTo>
                  <a:lnTo>
                    <a:pt x="279730" y="209791"/>
                  </a:lnTo>
                  <a:lnTo>
                    <a:pt x="274733" y="154021"/>
                  </a:lnTo>
                  <a:lnTo>
                    <a:pt x="260633" y="103906"/>
                  </a:lnTo>
                  <a:lnTo>
                    <a:pt x="238763" y="61447"/>
                  </a:lnTo>
                  <a:lnTo>
                    <a:pt x="210455" y="28643"/>
                  </a:lnTo>
                  <a:lnTo>
                    <a:pt x="177045" y="7494"/>
                  </a:lnTo>
                  <a:lnTo>
                    <a:pt x="139865" y="0"/>
                  </a:lnTo>
                  <a:close/>
                </a:path>
              </a:pathLst>
            </a:custGeom>
            <a:solidFill>
              <a:srgbClr val="292F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5445459" y="7082301"/>
              <a:ext cx="276225" cy="414020"/>
            </a:xfrm>
            <a:custGeom>
              <a:avLst/>
              <a:gdLst/>
              <a:ahLst/>
              <a:cxnLst/>
              <a:rect l="l" t="t" r="r" b="b"/>
              <a:pathLst>
                <a:path w="276225" h="414020">
                  <a:moveTo>
                    <a:pt x="137960" y="0"/>
                  </a:moveTo>
                  <a:lnTo>
                    <a:pt x="68325" y="28252"/>
                  </a:lnTo>
                  <a:lnTo>
                    <a:pt x="40405" y="60610"/>
                  </a:lnTo>
                  <a:lnTo>
                    <a:pt x="18834" y="102493"/>
                  </a:lnTo>
                  <a:lnTo>
                    <a:pt x="4927" y="151929"/>
                  </a:lnTo>
                  <a:lnTo>
                    <a:pt x="0" y="206946"/>
                  </a:lnTo>
                  <a:lnTo>
                    <a:pt x="4927" y="261963"/>
                  </a:lnTo>
                  <a:lnTo>
                    <a:pt x="18834" y="311399"/>
                  </a:lnTo>
                  <a:lnTo>
                    <a:pt x="40405" y="353282"/>
                  </a:lnTo>
                  <a:lnTo>
                    <a:pt x="68325" y="385640"/>
                  </a:lnTo>
                  <a:lnTo>
                    <a:pt x="101282" y="406501"/>
                  </a:lnTo>
                  <a:lnTo>
                    <a:pt x="137960" y="413893"/>
                  </a:lnTo>
                  <a:lnTo>
                    <a:pt x="174638" y="406501"/>
                  </a:lnTo>
                  <a:lnTo>
                    <a:pt x="207597" y="385640"/>
                  </a:lnTo>
                  <a:lnTo>
                    <a:pt x="235521" y="353282"/>
                  </a:lnTo>
                  <a:lnTo>
                    <a:pt x="257095" y="311399"/>
                  </a:lnTo>
                  <a:lnTo>
                    <a:pt x="271004" y="261963"/>
                  </a:lnTo>
                  <a:lnTo>
                    <a:pt x="275932" y="206946"/>
                  </a:lnTo>
                  <a:lnTo>
                    <a:pt x="271004" y="151929"/>
                  </a:lnTo>
                  <a:lnTo>
                    <a:pt x="257095" y="102493"/>
                  </a:lnTo>
                  <a:lnTo>
                    <a:pt x="235521" y="60610"/>
                  </a:lnTo>
                  <a:lnTo>
                    <a:pt x="207597" y="28252"/>
                  </a:lnTo>
                  <a:lnTo>
                    <a:pt x="174638" y="7391"/>
                  </a:lnTo>
                  <a:lnTo>
                    <a:pt x="137960" y="0"/>
                  </a:lnTo>
                  <a:close/>
                </a:path>
              </a:pathLst>
            </a:custGeom>
            <a:solidFill>
              <a:srgbClr val="292F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5447351" y="7085133"/>
              <a:ext cx="272415" cy="408305"/>
            </a:xfrm>
            <a:custGeom>
              <a:avLst/>
              <a:gdLst/>
              <a:ahLst/>
              <a:cxnLst/>
              <a:rect l="l" t="t" r="r" b="b"/>
              <a:pathLst>
                <a:path w="272415" h="408304">
                  <a:moveTo>
                    <a:pt x="136067" y="0"/>
                  </a:moveTo>
                  <a:lnTo>
                    <a:pt x="67392" y="27868"/>
                  </a:lnTo>
                  <a:lnTo>
                    <a:pt x="39854" y="59785"/>
                  </a:lnTo>
                  <a:lnTo>
                    <a:pt x="18577" y="101095"/>
                  </a:lnTo>
                  <a:lnTo>
                    <a:pt x="4860" y="149854"/>
                  </a:lnTo>
                  <a:lnTo>
                    <a:pt x="0" y="204114"/>
                  </a:lnTo>
                  <a:lnTo>
                    <a:pt x="4860" y="258374"/>
                  </a:lnTo>
                  <a:lnTo>
                    <a:pt x="18577" y="307133"/>
                  </a:lnTo>
                  <a:lnTo>
                    <a:pt x="39854" y="348443"/>
                  </a:lnTo>
                  <a:lnTo>
                    <a:pt x="67392" y="380360"/>
                  </a:lnTo>
                  <a:lnTo>
                    <a:pt x="99896" y="400937"/>
                  </a:lnTo>
                  <a:lnTo>
                    <a:pt x="136067" y="408228"/>
                  </a:lnTo>
                  <a:lnTo>
                    <a:pt x="172244" y="400937"/>
                  </a:lnTo>
                  <a:lnTo>
                    <a:pt x="204751" y="380360"/>
                  </a:lnTo>
                  <a:lnTo>
                    <a:pt x="232292" y="348443"/>
                  </a:lnTo>
                  <a:lnTo>
                    <a:pt x="253570" y="307133"/>
                  </a:lnTo>
                  <a:lnTo>
                    <a:pt x="267287" y="258374"/>
                  </a:lnTo>
                  <a:lnTo>
                    <a:pt x="272148" y="204114"/>
                  </a:lnTo>
                  <a:lnTo>
                    <a:pt x="267287" y="149854"/>
                  </a:lnTo>
                  <a:lnTo>
                    <a:pt x="253570" y="101095"/>
                  </a:lnTo>
                  <a:lnTo>
                    <a:pt x="232292" y="59785"/>
                  </a:lnTo>
                  <a:lnTo>
                    <a:pt x="204751" y="27868"/>
                  </a:lnTo>
                  <a:lnTo>
                    <a:pt x="172244" y="7291"/>
                  </a:lnTo>
                  <a:lnTo>
                    <a:pt x="136067" y="0"/>
                  </a:lnTo>
                  <a:close/>
                </a:path>
              </a:pathLst>
            </a:custGeom>
            <a:solidFill>
              <a:srgbClr val="2930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5449241" y="7087978"/>
              <a:ext cx="268605" cy="402590"/>
            </a:xfrm>
            <a:custGeom>
              <a:avLst/>
              <a:gdLst/>
              <a:ahLst/>
              <a:cxnLst/>
              <a:rect l="l" t="t" r="r" b="b"/>
              <a:pathLst>
                <a:path w="268604" h="402589">
                  <a:moveTo>
                    <a:pt x="134175" y="0"/>
                  </a:moveTo>
                  <a:lnTo>
                    <a:pt x="66453" y="27478"/>
                  </a:lnTo>
                  <a:lnTo>
                    <a:pt x="39298" y="58948"/>
                  </a:lnTo>
                  <a:lnTo>
                    <a:pt x="18318" y="99682"/>
                  </a:lnTo>
                  <a:lnTo>
                    <a:pt x="4792" y="147762"/>
                  </a:lnTo>
                  <a:lnTo>
                    <a:pt x="0" y="201269"/>
                  </a:lnTo>
                  <a:lnTo>
                    <a:pt x="4792" y="254776"/>
                  </a:lnTo>
                  <a:lnTo>
                    <a:pt x="18318" y="302856"/>
                  </a:lnTo>
                  <a:lnTo>
                    <a:pt x="39298" y="343590"/>
                  </a:lnTo>
                  <a:lnTo>
                    <a:pt x="66453" y="375061"/>
                  </a:lnTo>
                  <a:lnTo>
                    <a:pt x="134175" y="402539"/>
                  </a:lnTo>
                  <a:lnTo>
                    <a:pt x="169850" y="395350"/>
                  </a:lnTo>
                  <a:lnTo>
                    <a:pt x="229063" y="343590"/>
                  </a:lnTo>
                  <a:lnTo>
                    <a:pt x="250044" y="302856"/>
                  </a:lnTo>
                  <a:lnTo>
                    <a:pt x="263570" y="254776"/>
                  </a:lnTo>
                  <a:lnTo>
                    <a:pt x="268363" y="201269"/>
                  </a:lnTo>
                  <a:lnTo>
                    <a:pt x="263570" y="147762"/>
                  </a:lnTo>
                  <a:lnTo>
                    <a:pt x="250044" y="99682"/>
                  </a:lnTo>
                  <a:lnTo>
                    <a:pt x="229063" y="58948"/>
                  </a:lnTo>
                  <a:lnTo>
                    <a:pt x="201906" y="27478"/>
                  </a:lnTo>
                  <a:lnTo>
                    <a:pt x="134175" y="0"/>
                  </a:lnTo>
                  <a:close/>
                </a:path>
              </a:pathLst>
            </a:custGeom>
            <a:solidFill>
              <a:srgbClr val="2A30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5451132" y="7090823"/>
              <a:ext cx="264795" cy="396875"/>
            </a:xfrm>
            <a:custGeom>
              <a:avLst/>
              <a:gdLst/>
              <a:ahLst/>
              <a:cxnLst/>
              <a:rect l="l" t="t" r="r" b="b"/>
              <a:pathLst>
                <a:path w="264795" h="396875">
                  <a:moveTo>
                    <a:pt x="132295" y="0"/>
                  </a:moveTo>
                  <a:lnTo>
                    <a:pt x="65524" y="27090"/>
                  </a:lnTo>
                  <a:lnTo>
                    <a:pt x="38749" y="58116"/>
                  </a:lnTo>
                  <a:lnTo>
                    <a:pt x="18062" y="98275"/>
                  </a:lnTo>
                  <a:lnTo>
                    <a:pt x="4725" y="145675"/>
                  </a:lnTo>
                  <a:lnTo>
                    <a:pt x="0" y="198424"/>
                  </a:lnTo>
                  <a:lnTo>
                    <a:pt x="4725" y="251174"/>
                  </a:lnTo>
                  <a:lnTo>
                    <a:pt x="18062" y="298574"/>
                  </a:lnTo>
                  <a:lnTo>
                    <a:pt x="38749" y="338732"/>
                  </a:lnTo>
                  <a:lnTo>
                    <a:pt x="65524" y="369759"/>
                  </a:lnTo>
                  <a:lnTo>
                    <a:pt x="132295" y="396849"/>
                  </a:lnTo>
                  <a:lnTo>
                    <a:pt x="167459" y="389761"/>
                  </a:lnTo>
                  <a:lnTo>
                    <a:pt x="225831" y="338732"/>
                  </a:lnTo>
                  <a:lnTo>
                    <a:pt x="246516" y="298574"/>
                  </a:lnTo>
                  <a:lnTo>
                    <a:pt x="259853" y="251174"/>
                  </a:lnTo>
                  <a:lnTo>
                    <a:pt x="264579" y="198424"/>
                  </a:lnTo>
                  <a:lnTo>
                    <a:pt x="259853" y="145675"/>
                  </a:lnTo>
                  <a:lnTo>
                    <a:pt x="246516" y="98275"/>
                  </a:lnTo>
                  <a:lnTo>
                    <a:pt x="225831" y="58116"/>
                  </a:lnTo>
                  <a:lnTo>
                    <a:pt x="199058" y="27090"/>
                  </a:lnTo>
                  <a:lnTo>
                    <a:pt x="132295" y="0"/>
                  </a:lnTo>
                  <a:close/>
                </a:path>
              </a:pathLst>
            </a:custGeom>
            <a:solidFill>
              <a:srgbClr val="2A31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5453024" y="7093655"/>
              <a:ext cx="260985" cy="391795"/>
            </a:xfrm>
            <a:custGeom>
              <a:avLst/>
              <a:gdLst/>
              <a:ahLst/>
              <a:cxnLst/>
              <a:rect l="l" t="t" r="r" b="b"/>
              <a:pathLst>
                <a:path w="260984" h="391795">
                  <a:moveTo>
                    <a:pt x="130403" y="0"/>
                  </a:moveTo>
                  <a:lnTo>
                    <a:pt x="64585" y="26703"/>
                  </a:lnTo>
                  <a:lnTo>
                    <a:pt x="38193" y="57286"/>
                  </a:lnTo>
                  <a:lnTo>
                    <a:pt x="17803" y="96871"/>
                  </a:lnTo>
                  <a:lnTo>
                    <a:pt x="4658" y="143595"/>
                  </a:lnTo>
                  <a:lnTo>
                    <a:pt x="0" y="195592"/>
                  </a:lnTo>
                  <a:lnTo>
                    <a:pt x="4658" y="247590"/>
                  </a:lnTo>
                  <a:lnTo>
                    <a:pt x="17803" y="294313"/>
                  </a:lnTo>
                  <a:lnTo>
                    <a:pt x="38193" y="333898"/>
                  </a:lnTo>
                  <a:lnTo>
                    <a:pt x="64585" y="364482"/>
                  </a:lnTo>
                  <a:lnTo>
                    <a:pt x="130403" y="391185"/>
                  </a:lnTo>
                  <a:lnTo>
                    <a:pt x="165065" y="384198"/>
                  </a:lnTo>
                  <a:lnTo>
                    <a:pt x="222602" y="333898"/>
                  </a:lnTo>
                  <a:lnTo>
                    <a:pt x="242991" y="294313"/>
                  </a:lnTo>
                  <a:lnTo>
                    <a:pt x="256136" y="247590"/>
                  </a:lnTo>
                  <a:lnTo>
                    <a:pt x="260794" y="195592"/>
                  </a:lnTo>
                  <a:lnTo>
                    <a:pt x="256136" y="143595"/>
                  </a:lnTo>
                  <a:lnTo>
                    <a:pt x="242991" y="96871"/>
                  </a:lnTo>
                  <a:lnTo>
                    <a:pt x="222602" y="57286"/>
                  </a:lnTo>
                  <a:lnTo>
                    <a:pt x="196212" y="26703"/>
                  </a:lnTo>
                  <a:lnTo>
                    <a:pt x="130403" y="0"/>
                  </a:lnTo>
                  <a:close/>
                </a:path>
              </a:pathLst>
            </a:custGeom>
            <a:solidFill>
              <a:srgbClr val="2A31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5454915" y="7096499"/>
              <a:ext cx="257175" cy="386080"/>
            </a:xfrm>
            <a:custGeom>
              <a:avLst/>
              <a:gdLst/>
              <a:ahLst/>
              <a:cxnLst/>
              <a:rect l="l" t="t" r="r" b="b"/>
              <a:pathLst>
                <a:path w="257175" h="386079">
                  <a:moveTo>
                    <a:pt x="128511" y="0"/>
                  </a:moveTo>
                  <a:lnTo>
                    <a:pt x="63646" y="26315"/>
                  </a:lnTo>
                  <a:lnTo>
                    <a:pt x="37638" y="56454"/>
                  </a:lnTo>
                  <a:lnTo>
                    <a:pt x="17544" y="95464"/>
                  </a:lnTo>
                  <a:lnTo>
                    <a:pt x="4590" y="141507"/>
                  </a:lnTo>
                  <a:lnTo>
                    <a:pt x="0" y="192747"/>
                  </a:lnTo>
                  <a:lnTo>
                    <a:pt x="4590" y="243987"/>
                  </a:lnTo>
                  <a:lnTo>
                    <a:pt x="17544" y="290031"/>
                  </a:lnTo>
                  <a:lnTo>
                    <a:pt x="37638" y="329041"/>
                  </a:lnTo>
                  <a:lnTo>
                    <a:pt x="63646" y="359179"/>
                  </a:lnTo>
                  <a:lnTo>
                    <a:pt x="128511" y="385495"/>
                  </a:lnTo>
                  <a:lnTo>
                    <a:pt x="162671" y="378610"/>
                  </a:lnTo>
                  <a:lnTo>
                    <a:pt x="219373" y="329041"/>
                  </a:lnTo>
                  <a:lnTo>
                    <a:pt x="239466" y="290031"/>
                  </a:lnTo>
                  <a:lnTo>
                    <a:pt x="252419" y="243987"/>
                  </a:lnTo>
                  <a:lnTo>
                    <a:pt x="257009" y="192747"/>
                  </a:lnTo>
                  <a:lnTo>
                    <a:pt x="252419" y="141507"/>
                  </a:lnTo>
                  <a:lnTo>
                    <a:pt x="239466" y="95464"/>
                  </a:lnTo>
                  <a:lnTo>
                    <a:pt x="219373" y="56454"/>
                  </a:lnTo>
                  <a:lnTo>
                    <a:pt x="193366" y="26315"/>
                  </a:lnTo>
                  <a:lnTo>
                    <a:pt x="128511" y="0"/>
                  </a:lnTo>
                  <a:close/>
                </a:path>
              </a:pathLst>
            </a:custGeom>
            <a:solidFill>
              <a:srgbClr val="2A32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5456806" y="7099331"/>
              <a:ext cx="253365" cy="380365"/>
            </a:xfrm>
            <a:custGeom>
              <a:avLst/>
              <a:gdLst/>
              <a:ahLst/>
              <a:cxnLst/>
              <a:rect l="l" t="t" r="r" b="b"/>
              <a:pathLst>
                <a:path w="253365" h="380364">
                  <a:moveTo>
                    <a:pt x="126618" y="0"/>
                  </a:moveTo>
                  <a:lnTo>
                    <a:pt x="86598" y="9681"/>
                  </a:lnTo>
                  <a:lnTo>
                    <a:pt x="51840" y="36642"/>
                  </a:lnTo>
                  <a:lnTo>
                    <a:pt x="24431" y="77753"/>
                  </a:lnTo>
                  <a:lnTo>
                    <a:pt x="6455" y="129887"/>
                  </a:lnTo>
                  <a:lnTo>
                    <a:pt x="0" y="189915"/>
                  </a:lnTo>
                  <a:lnTo>
                    <a:pt x="6455" y="249944"/>
                  </a:lnTo>
                  <a:lnTo>
                    <a:pt x="24431" y="302078"/>
                  </a:lnTo>
                  <a:lnTo>
                    <a:pt x="51840" y="343189"/>
                  </a:lnTo>
                  <a:lnTo>
                    <a:pt x="86598" y="370149"/>
                  </a:lnTo>
                  <a:lnTo>
                    <a:pt x="126618" y="379831"/>
                  </a:lnTo>
                  <a:lnTo>
                    <a:pt x="166637" y="370149"/>
                  </a:lnTo>
                  <a:lnTo>
                    <a:pt x="201392" y="343189"/>
                  </a:lnTo>
                  <a:lnTo>
                    <a:pt x="228798" y="302078"/>
                  </a:lnTo>
                  <a:lnTo>
                    <a:pt x="246771" y="249944"/>
                  </a:lnTo>
                  <a:lnTo>
                    <a:pt x="253225" y="189915"/>
                  </a:lnTo>
                  <a:lnTo>
                    <a:pt x="246771" y="129887"/>
                  </a:lnTo>
                  <a:lnTo>
                    <a:pt x="228798" y="77753"/>
                  </a:lnTo>
                  <a:lnTo>
                    <a:pt x="201392" y="36642"/>
                  </a:lnTo>
                  <a:lnTo>
                    <a:pt x="166637" y="9681"/>
                  </a:lnTo>
                  <a:lnTo>
                    <a:pt x="126618" y="0"/>
                  </a:lnTo>
                  <a:close/>
                </a:path>
              </a:pathLst>
            </a:custGeom>
            <a:solidFill>
              <a:srgbClr val="2A327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5458712" y="7102176"/>
              <a:ext cx="249554" cy="374650"/>
            </a:xfrm>
            <a:custGeom>
              <a:avLst/>
              <a:gdLst/>
              <a:ahLst/>
              <a:cxnLst/>
              <a:rect l="l" t="t" r="r" b="b"/>
              <a:pathLst>
                <a:path w="249554" h="374650">
                  <a:moveTo>
                    <a:pt x="124713" y="0"/>
                  </a:moveTo>
                  <a:lnTo>
                    <a:pt x="85291" y="9537"/>
                  </a:lnTo>
                  <a:lnTo>
                    <a:pt x="51056" y="36094"/>
                  </a:lnTo>
                  <a:lnTo>
                    <a:pt x="24060" y="76590"/>
                  </a:lnTo>
                  <a:lnTo>
                    <a:pt x="6357" y="127942"/>
                  </a:lnTo>
                  <a:lnTo>
                    <a:pt x="0" y="187071"/>
                  </a:lnTo>
                  <a:lnTo>
                    <a:pt x="6357" y="246199"/>
                  </a:lnTo>
                  <a:lnTo>
                    <a:pt x="24060" y="297551"/>
                  </a:lnTo>
                  <a:lnTo>
                    <a:pt x="51056" y="338047"/>
                  </a:lnTo>
                  <a:lnTo>
                    <a:pt x="85291" y="364604"/>
                  </a:lnTo>
                  <a:lnTo>
                    <a:pt x="124713" y="374142"/>
                  </a:lnTo>
                  <a:lnTo>
                    <a:pt x="164131" y="364604"/>
                  </a:lnTo>
                  <a:lnTo>
                    <a:pt x="198366" y="338047"/>
                  </a:lnTo>
                  <a:lnTo>
                    <a:pt x="225363" y="297551"/>
                  </a:lnTo>
                  <a:lnTo>
                    <a:pt x="243069" y="246199"/>
                  </a:lnTo>
                  <a:lnTo>
                    <a:pt x="249427" y="187071"/>
                  </a:lnTo>
                  <a:lnTo>
                    <a:pt x="243069" y="127942"/>
                  </a:lnTo>
                  <a:lnTo>
                    <a:pt x="225363" y="76590"/>
                  </a:lnTo>
                  <a:lnTo>
                    <a:pt x="198366" y="36094"/>
                  </a:lnTo>
                  <a:lnTo>
                    <a:pt x="164131" y="9537"/>
                  </a:lnTo>
                  <a:lnTo>
                    <a:pt x="124713" y="0"/>
                  </a:lnTo>
                  <a:close/>
                </a:path>
              </a:pathLst>
            </a:custGeom>
            <a:solidFill>
              <a:srgbClr val="2A33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5460602" y="7105021"/>
              <a:ext cx="245745" cy="368935"/>
            </a:xfrm>
            <a:custGeom>
              <a:avLst/>
              <a:gdLst/>
              <a:ahLst/>
              <a:cxnLst/>
              <a:rect l="l" t="t" r="r" b="b"/>
              <a:pathLst>
                <a:path w="245745" h="368935">
                  <a:moveTo>
                    <a:pt x="122821" y="0"/>
                  </a:moveTo>
                  <a:lnTo>
                    <a:pt x="84001" y="9391"/>
                  </a:lnTo>
                  <a:lnTo>
                    <a:pt x="50285" y="35542"/>
                  </a:lnTo>
                  <a:lnTo>
                    <a:pt x="23697" y="75421"/>
                  </a:lnTo>
                  <a:lnTo>
                    <a:pt x="6261" y="125993"/>
                  </a:lnTo>
                  <a:lnTo>
                    <a:pt x="0" y="184226"/>
                  </a:lnTo>
                  <a:lnTo>
                    <a:pt x="6261" y="242458"/>
                  </a:lnTo>
                  <a:lnTo>
                    <a:pt x="23697" y="293030"/>
                  </a:lnTo>
                  <a:lnTo>
                    <a:pt x="50285" y="332909"/>
                  </a:lnTo>
                  <a:lnTo>
                    <a:pt x="84001" y="359061"/>
                  </a:lnTo>
                  <a:lnTo>
                    <a:pt x="122821" y="368452"/>
                  </a:lnTo>
                  <a:lnTo>
                    <a:pt x="161642" y="359061"/>
                  </a:lnTo>
                  <a:lnTo>
                    <a:pt x="195357" y="332909"/>
                  </a:lnTo>
                  <a:lnTo>
                    <a:pt x="221945" y="293030"/>
                  </a:lnTo>
                  <a:lnTo>
                    <a:pt x="239381" y="242458"/>
                  </a:lnTo>
                  <a:lnTo>
                    <a:pt x="245643" y="184226"/>
                  </a:lnTo>
                  <a:lnTo>
                    <a:pt x="239381" y="125993"/>
                  </a:lnTo>
                  <a:lnTo>
                    <a:pt x="221945" y="75421"/>
                  </a:lnTo>
                  <a:lnTo>
                    <a:pt x="195357" y="35542"/>
                  </a:lnTo>
                  <a:lnTo>
                    <a:pt x="161642" y="9391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2A337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5462494" y="7107853"/>
              <a:ext cx="241935" cy="363220"/>
            </a:xfrm>
            <a:custGeom>
              <a:avLst/>
              <a:gdLst/>
              <a:ahLst/>
              <a:cxnLst/>
              <a:rect l="l" t="t" r="r" b="b"/>
              <a:pathLst>
                <a:path w="241934" h="363220">
                  <a:moveTo>
                    <a:pt x="120929" y="0"/>
                  </a:moveTo>
                  <a:lnTo>
                    <a:pt x="82705" y="9247"/>
                  </a:lnTo>
                  <a:lnTo>
                    <a:pt x="49509" y="34999"/>
                  </a:lnTo>
                  <a:lnTo>
                    <a:pt x="23331" y="74266"/>
                  </a:lnTo>
                  <a:lnTo>
                    <a:pt x="6164" y="124060"/>
                  </a:lnTo>
                  <a:lnTo>
                    <a:pt x="0" y="181394"/>
                  </a:lnTo>
                  <a:lnTo>
                    <a:pt x="6164" y="238727"/>
                  </a:lnTo>
                  <a:lnTo>
                    <a:pt x="23331" y="288521"/>
                  </a:lnTo>
                  <a:lnTo>
                    <a:pt x="49509" y="327788"/>
                  </a:lnTo>
                  <a:lnTo>
                    <a:pt x="82705" y="353540"/>
                  </a:lnTo>
                  <a:lnTo>
                    <a:pt x="120929" y="362788"/>
                  </a:lnTo>
                  <a:lnTo>
                    <a:pt x="159153" y="353540"/>
                  </a:lnTo>
                  <a:lnTo>
                    <a:pt x="192349" y="327788"/>
                  </a:lnTo>
                  <a:lnTo>
                    <a:pt x="218526" y="288521"/>
                  </a:lnTo>
                  <a:lnTo>
                    <a:pt x="235693" y="238727"/>
                  </a:lnTo>
                  <a:lnTo>
                    <a:pt x="241858" y="181394"/>
                  </a:lnTo>
                  <a:lnTo>
                    <a:pt x="235693" y="124060"/>
                  </a:lnTo>
                  <a:lnTo>
                    <a:pt x="218526" y="74266"/>
                  </a:lnTo>
                  <a:lnTo>
                    <a:pt x="192349" y="34999"/>
                  </a:lnTo>
                  <a:lnTo>
                    <a:pt x="159153" y="9247"/>
                  </a:lnTo>
                  <a:lnTo>
                    <a:pt x="120929" y="0"/>
                  </a:lnTo>
                  <a:close/>
                </a:path>
              </a:pathLst>
            </a:custGeom>
            <a:solidFill>
              <a:srgbClr val="2934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5464384" y="7110698"/>
              <a:ext cx="238125" cy="357505"/>
            </a:xfrm>
            <a:custGeom>
              <a:avLst/>
              <a:gdLst/>
              <a:ahLst/>
              <a:cxnLst/>
              <a:rect l="l" t="t" r="r" b="b"/>
              <a:pathLst>
                <a:path w="238125" h="357504">
                  <a:moveTo>
                    <a:pt x="119037" y="0"/>
                  </a:moveTo>
                  <a:lnTo>
                    <a:pt x="81414" y="9102"/>
                  </a:lnTo>
                  <a:lnTo>
                    <a:pt x="48738" y="34448"/>
                  </a:lnTo>
                  <a:lnTo>
                    <a:pt x="22969" y="73098"/>
                  </a:lnTo>
                  <a:lnTo>
                    <a:pt x="6069" y="122111"/>
                  </a:lnTo>
                  <a:lnTo>
                    <a:pt x="0" y="178549"/>
                  </a:lnTo>
                  <a:lnTo>
                    <a:pt x="6069" y="234986"/>
                  </a:lnTo>
                  <a:lnTo>
                    <a:pt x="22969" y="284000"/>
                  </a:lnTo>
                  <a:lnTo>
                    <a:pt x="48738" y="322650"/>
                  </a:lnTo>
                  <a:lnTo>
                    <a:pt x="81414" y="347996"/>
                  </a:lnTo>
                  <a:lnTo>
                    <a:pt x="119037" y="357098"/>
                  </a:lnTo>
                  <a:lnTo>
                    <a:pt x="156664" y="347996"/>
                  </a:lnTo>
                  <a:lnTo>
                    <a:pt x="189341" y="322650"/>
                  </a:lnTo>
                  <a:lnTo>
                    <a:pt x="215108" y="284000"/>
                  </a:lnTo>
                  <a:lnTo>
                    <a:pt x="232006" y="234986"/>
                  </a:lnTo>
                  <a:lnTo>
                    <a:pt x="238074" y="178549"/>
                  </a:lnTo>
                  <a:lnTo>
                    <a:pt x="232006" y="122111"/>
                  </a:lnTo>
                  <a:lnTo>
                    <a:pt x="215108" y="73098"/>
                  </a:lnTo>
                  <a:lnTo>
                    <a:pt x="189341" y="34448"/>
                  </a:lnTo>
                  <a:lnTo>
                    <a:pt x="156664" y="9102"/>
                  </a:lnTo>
                  <a:lnTo>
                    <a:pt x="119037" y="0"/>
                  </a:lnTo>
                  <a:close/>
                </a:path>
              </a:pathLst>
            </a:custGeom>
            <a:solidFill>
              <a:srgbClr val="2934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5466276" y="7113530"/>
              <a:ext cx="234315" cy="351790"/>
            </a:xfrm>
            <a:custGeom>
              <a:avLst/>
              <a:gdLst/>
              <a:ahLst/>
              <a:cxnLst/>
              <a:rect l="l" t="t" r="r" b="b"/>
              <a:pathLst>
                <a:path w="234315" h="351789">
                  <a:moveTo>
                    <a:pt x="117144" y="0"/>
                  </a:moveTo>
                  <a:lnTo>
                    <a:pt x="47962" y="33904"/>
                  </a:lnTo>
                  <a:lnTo>
                    <a:pt x="22603" y="71943"/>
                  </a:lnTo>
                  <a:lnTo>
                    <a:pt x="5972" y="120178"/>
                  </a:lnTo>
                  <a:lnTo>
                    <a:pt x="0" y="175717"/>
                  </a:lnTo>
                  <a:lnTo>
                    <a:pt x="5972" y="231255"/>
                  </a:lnTo>
                  <a:lnTo>
                    <a:pt x="22603" y="279491"/>
                  </a:lnTo>
                  <a:lnTo>
                    <a:pt x="47962" y="317529"/>
                  </a:lnTo>
                  <a:lnTo>
                    <a:pt x="80119" y="342475"/>
                  </a:lnTo>
                  <a:lnTo>
                    <a:pt x="117144" y="351434"/>
                  </a:lnTo>
                  <a:lnTo>
                    <a:pt x="154170" y="342475"/>
                  </a:lnTo>
                  <a:lnTo>
                    <a:pt x="186327" y="317529"/>
                  </a:lnTo>
                  <a:lnTo>
                    <a:pt x="211686" y="279491"/>
                  </a:lnTo>
                  <a:lnTo>
                    <a:pt x="228317" y="231255"/>
                  </a:lnTo>
                  <a:lnTo>
                    <a:pt x="234289" y="175717"/>
                  </a:lnTo>
                  <a:lnTo>
                    <a:pt x="228317" y="120178"/>
                  </a:lnTo>
                  <a:lnTo>
                    <a:pt x="211686" y="71943"/>
                  </a:lnTo>
                  <a:lnTo>
                    <a:pt x="186327" y="33904"/>
                  </a:lnTo>
                  <a:lnTo>
                    <a:pt x="154170" y="8958"/>
                  </a:lnTo>
                  <a:lnTo>
                    <a:pt x="117144" y="0"/>
                  </a:lnTo>
                  <a:close/>
                </a:path>
              </a:pathLst>
            </a:custGeom>
            <a:solidFill>
              <a:srgbClr val="2935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5468168" y="7116375"/>
              <a:ext cx="230504" cy="346075"/>
            </a:xfrm>
            <a:custGeom>
              <a:avLst/>
              <a:gdLst/>
              <a:ahLst/>
              <a:cxnLst/>
              <a:rect l="l" t="t" r="r" b="b"/>
              <a:pathLst>
                <a:path w="230504" h="346075">
                  <a:moveTo>
                    <a:pt x="115252" y="0"/>
                  </a:moveTo>
                  <a:lnTo>
                    <a:pt x="47185" y="33353"/>
                  </a:lnTo>
                  <a:lnTo>
                    <a:pt x="22236" y="70774"/>
                  </a:lnTo>
                  <a:lnTo>
                    <a:pt x="5875" y="118229"/>
                  </a:lnTo>
                  <a:lnTo>
                    <a:pt x="0" y="172872"/>
                  </a:lnTo>
                  <a:lnTo>
                    <a:pt x="5875" y="227514"/>
                  </a:lnTo>
                  <a:lnTo>
                    <a:pt x="22236" y="274970"/>
                  </a:lnTo>
                  <a:lnTo>
                    <a:pt x="47185" y="312391"/>
                  </a:lnTo>
                  <a:lnTo>
                    <a:pt x="78823" y="336932"/>
                  </a:lnTo>
                  <a:lnTo>
                    <a:pt x="115252" y="345744"/>
                  </a:lnTo>
                  <a:lnTo>
                    <a:pt x="151681" y="336932"/>
                  </a:lnTo>
                  <a:lnTo>
                    <a:pt x="183319" y="312391"/>
                  </a:lnTo>
                  <a:lnTo>
                    <a:pt x="208268" y="274970"/>
                  </a:lnTo>
                  <a:lnTo>
                    <a:pt x="224629" y="227514"/>
                  </a:lnTo>
                  <a:lnTo>
                    <a:pt x="230504" y="172872"/>
                  </a:lnTo>
                  <a:lnTo>
                    <a:pt x="224629" y="118229"/>
                  </a:lnTo>
                  <a:lnTo>
                    <a:pt x="208268" y="70774"/>
                  </a:lnTo>
                  <a:lnTo>
                    <a:pt x="183319" y="33353"/>
                  </a:lnTo>
                  <a:lnTo>
                    <a:pt x="151681" y="8812"/>
                  </a:lnTo>
                  <a:lnTo>
                    <a:pt x="115252" y="0"/>
                  </a:lnTo>
                  <a:close/>
                </a:path>
              </a:pathLst>
            </a:custGeom>
            <a:solidFill>
              <a:srgbClr val="2935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5470071" y="7119220"/>
              <a:ext cx="227329" cy="340360"/>
            </a:xfrm>
            <a:custGeom>
              <a:avLst/>
              <a:gdLst/>
              <a:ahLst/>
              <a:cxnLst/>
              <a:rect l="l" t="t" r="r" b="b"/>
              <a:pathLst>
                <a:path w="227329" h="340360">
                  <a:moveTo>
                    <a:pt x="113347" y="0"/>
                  </a:moveTo>
                  <a:lnTo>
                    <a:pt x="46406" y="32805"/>
                  </a:lnTo>
                  <a:lnTo>
                    <a:pt x="21870" y="69611"/>
                  </a:lnTo>
                  <a:lnTo>
                    <a:pt x="5778" y="116285"/>
                  </a:lnTo>
                  <a:lnTo>
                    <a:pt x="0" y="170027"/>
                  </a:lnTo>
                  <a:lnTo>
                    <a:pt x="5778" y="223769"/>
                  </a:lnTo>
                  <a:lnTo>
                    <a:pt x="21870" y="270443"/>
                  </a:lnTo>
                  <a:lnTo>
                    <a:pt x="46406" y="307249"/>
                  </a:lnTo>
                  <a:lnTo>
                    <a:pt x="77521" y="331387"/>
                  </a:lnTo>
                  <a:lnTo>
                    <a:pt x="113347" y="340055"/>
                  </a:lnTo>
                  <a:lnTo>
                    <a:pt x="149179" y="331387"/>
                  </a:lnTo>
                  <a:lnTo>
                    <a:pt x="180298" y="307249"/>
                  </a:lnTo>
                  <a:lnTo>
                    <a:pt x="204836" y="270443"/>
                  </a:lnTo>
                  <a:lnTo>
                    <a:pt x="220928" y="223769"/>
                  </a:lnTo>
                  <a:lnTo>
                    <a:pt x="226707" y="170027"/>
                  </a:lnTo>
                  <a:lnTo>
                    <a:pt x="220928" y="116285"/>
                  </a:lnTo>
                  <a:lnTo>
                    <a:pt x="204836" y="69611"/>
                  </a:lnTo>
                  <a:lnTo>
                    <a:pt x="180298" y="32805"/>
                  </a:lnTo>
                  <a:lnTo>
                    <a:pt x="149179" y="8668"/>
                  </a:lnTo>
                  <a:lnTo>
                    <a:pt x="113347" y="0"/>
                  </a:lnTo>
                  <a:close/>
                </a:path>
              </a:pathLst>
            </a:custGeom>
            <a:solidFill>
              <a:srgbClr val="2936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5471963" y="7122052"/>
              <a:ext cx="223520" cy="334645"/>
            </a:xfrm>
            <a:custGeom>
              <a:avLst/>
              <a:gdLst/>
              <a:ahLst/>
              <a:cxnLst/>
              <a:rect l="l" t="t" r="r" b="b"/>
              <a:pathLst>
                <a:path w="223520" h="334645">
                  <a:moveTo>
                    <a:pt x="111455" y="0"/>
                  </a:moveTo>
                  <a:lnTo>
                    <a:pt x="45630" y="32258"/>
                  </a:lnTo>
                  <a:lnTo>
                    <a:pt x="21503" y="68451"/>
                  </a:lnTo>
                  <a:lnTo>
                    <a:pt x="5681" y="114347"/>
                  </a:lnTo>
                  <a:lnTo>
                    <a:pt x="0" y="167195"/>
                  </a:lnTo>
                  <a:lnTo>
                    <a:pt x="5681" y="220043"/>
                  </a:lnTo>
                  <a:lnTo>
                    <a:pt x="21503" y="265939"/>
                  </a:lnTo>
                  <a:lnTo>
                    <a:pt x="45630" y="302132"/>
                  </a:lnTo>
                  <a:lnTo>
                    <a:pt x="76226" y="325867"/>
                  </a:lnTo>
                  <a:lnTo>
                    <a:pt x="111455" y="334391"/>
                  </a:lnTo>
                  <a:lnTo>
                    <a:pt x="146690" y="325867"/>
                  </a:lnTo>
                  <a:lnTo>
                    <a:pt x="177289" y="302132"/>
                  </a:lnTo>
                  <a:lnTo>
                    <a:pt x="201418" y="265939"/>
                  </a:lnTo>
                  <a:lnTo>
                    <a:pt x="217241" y="220043"/>
                  </a:lnTo>
                  <a:lnTo>
                    <a:pt x="222923" y="167195"/>
                  </a:lnTo>
                  <a:lnTo>
                    <a:pt x="217241" y="114347"/>
                  </a:lnTo>
                  <a:lnTo>
                    <a:pt x="201418" y="68451"/>
                  </a:lnTo>
                  <a:lnTo>
                    <a:pt x="177289" y="32258"/>
                  </a:lnTo>
                  <a:lnTo>
                    <a:pt x="146690" y="8523"/>
                  </a:lnTo>
                  <a:lnTo>
                    <a:pt x="111455" y="0"/>
                  </a:lnTo>
                  <a:close/>
                </a:path>
              </a:pathLst>
            </a:custGeom>
            <a:solidFill>
              <a:srgbClr val="2936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5473855" y="7124897"/>
              <a:ext cx="219710" cy="328930"/>
            </a:xfrm>
            <a:custGeom>
              <a:avLst/>
              <a:gdLst/>
              <a:ahLst/>
              <a:cxnLst/>
              <a:rect l="l" t="t" r="r" b="b"/>
              <a:pathLst>
                <a:path w="219709" h="328929">
                  <a:moveTo>
                    <a:pt x="109562" y="0"/>
                  </a:moveTo>
                  <a:lnTo>
                    <a:pt x="44859" y="31710"/>
                  </a:lnTo>
                  <a:lnTo>
                    <a:pt x="21141" y="67287"/>
                  </a:lnTo>
                  <a:lnTo>
                    <a:pt x="5586" y="112403"/>
                  </a:lnTo>
                  <a:lnTo>
                    <a:pt x="0" y="164350"/>
                  </a:lnTo>
                  <a:lnTo>
                    <a:pt x="5586" y="216297"/>
                  </a:lnTo>
                  <a:lnTo>
                    <a:pt x="21141" y="261413"/>
                  </a:lnTo>
                  <a:lnTo>
                    <a:pt x="44859" y="296990"/>
                  </a:lnTo>
                  <a:lnTo>
                    <a:pt x="74935" y="320322"/>
                  </a:lnTo>
                  <a:lnTo>
                    <a:pt x="109562" y="328701"/>
                  </a:lnTo>
                  <a:lnTo>
                    <a:pt x="144196" y="320322"/>
                  </a:lnTo>
                  <a:lnTo>
                    <a:pt x="174276" y="296990"/>
                  </a:lnTo>
                  <a:lnTo>
                    <a:pt x="197996" y="261413"/>
                  </a:lnTo>
                  <a:lnTo>
                    <a:pt x="213552" y="216297"/>
                  </a:lnTo>
                  <a:lnTo>
                    <a:pt x="219138" y="164350"/>
                  </a:lnTo>
                  <a:lnTo>
                    <a:pt x="213552" y="112403"/>
                  </a:lnTo>
                  <a:lnTo>
                    <a:pt x="197996" y="67287"/>
                  </a:lnTo>
                  <a:lnTo>
                    <a:pt x="174276" y="31710"/>
                  </a:lnTo>
                  <a:lnTo>
                    <a:pt x="144196" y="8378"/>
                  </a:lnTo>
                  <a:lnTo>
                    <a:pt x="109562" y="0"/>
                  </a:lnTo>
                  <a:close/>
                </a:path>
              </a:pathLst>
            </a:custGeom>
            <a:solidFill>
              <a:srgbClr val="2838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5475745" y="7127729"/>
              <a:ext cx="215900" cy="323215"/>
            </a:xfrm>
            <a:custGeom>
              <a:avLst/>
              <a:gdLst/>
              <a:ahLst/>
              <a:cxnLst/>
              <a:rect l="l" t="t" r="r" b="b"/>
              <a:pathLst>
                <a:path w="215900" h="323214">
                  <a:moveTo>
                    <a:pt x="107683" y="0"/>
                  </a:moveTo>
                  <a:lnTo>
                    <a:pt x="44085" y="31163"/>
                  </a:lnTo>
                  <a:lnTo>
                    <a:pt x="20775" y="66127"/>
                  </a:lnTo>
                  <a:lnTo>
                    <a:pt x="5489" y="110466"/>
                  </a:lnTo>
                  <a:lnTo>
                    <a:pt x="0" y="161518"/>
                  </a:lnTo>
                  <a:lnTo>
                    <a:pt x="5489" y="212571"/>
                  </a:lnTo>
                  <a:lnTo>
                    <a:pt x="20775" y="256909"/>
                  </a:lnTo>
                  <a:lnTo>
                    <a:pt x="44085" y="291873"/>
                  </a:lnTo>
                  <a:lnTo>
                    <a:pt x="73646" y="314802"/>
                  </a:lnTo>
                  <a:lnTo>
                    <a:pt x="107683" y="323037"/>
                  </a:lnTo>
                  <a:lnTo>
                    <a:pt x="141714" y="314802"/>
                  </a:lnTo>
                  <a:lnTo>
                    <a:pt x="171270" y="291873"/>
                  </a:lnTo>
                  <a:lnTo>
                    <a:pt x="194578" y="256909"/>
                  </a:lnTo>
                  <a:lnTo>
                    <a:pt x="209864" y="212571"/>
                  </a:lnTo>
                  <a:lnTo>
                    <a:pt x="215353" y="161518"/>
                  </a:lnTo>
                  <a:lnTo>
                    <a:pt x="209864" y="110466"/>
                  </a:lnTo>
                  <a:lnTo>
                    <a:pt x="194578" y="66127"/>
                  </a:lnTo>
                  <a:lnTo>
                    <a:pt x="171270" y="31163"/>
                  </a:lnTo>
                  <a:lnTo>
                    <a:pt x="141714" y="8234"/>
                  </a:lnTo>
                  <a:lnTo>
                    <a:pt x="107683" y="0"/>
                  </a:lnTo>
                  <a:close/>
                </a:path>
              </a:pathLst>
            </a:custGeom>
            <a:solidFill>
              <a:srgbClr val="2838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5477637" y="7130574"/>
              <a:ext cx="212090" cy="317500"/>
            </a:xfrm>
            <a:custGeom>
              <a:avLst/>
              <a:gdLst/>
              <a:ahLst/>
              <a:cxnLst/>
              <a:rect l="l" t="t" r="r" b="b"/>
              <a:pathLst>
                <a:path w="212090" h="317500">
                  <a:moveTo>
                    <a:pt x="105790" y="0"/>
                  </a:moveTo>
                  <a:lnTo>
                    <a:pt x="43309" y="30615"/>
                  </a:lnTo>
                  <a:lnTo>
                    <a:pt x="20409" y="64964"/>
                  </a:lnTo>
                  <a:lnTo>
                    <a:pt x="5392" y="108521"/>
                  </a:lnTo>
                  <a:lnTo>
                    <a:pt x="0" y="158673"/>
                  </a:lnTo>
                  <a:lnTo>
                    <a:pt x="5392" y="208825"/>
                  </a:lnTo>
                  <a:lnTo>
                    <a:pt x="20409" y="252383"/>
                  </a:lnTo>
                  <a:lnTo>
                    <a:pt x="43309" y="286731"/>
                  </a:lnTo>
                  <a:lnTo>
                    <a:pt x="72350" y="309258"/>
                  </a:lnTo>
                  <a:lnTo>
                    <a:pt x="105790" y="317347"/>
                  </a:lnTo>
                  <a:lnTo>
                    <a:pt x="139225" y="309258"/>
                  </a:lnTo>
                  <a:lnTo>
                    <a:pt x="168262" y="286731"/>
                  </a:lnTo>
                  <a:lnTo>
                    <a:pt x="191160" y="252383"/>
                  </a:lnTo>
                  <a:lnTo>
                    <a:pt x="206176" y="208825"/>
                  </a:lnTo>
                  <a:lnTo>
                    <a:pt x="211569" y="158673"/>
                  </a:lnTo>
                  <a:lnTo>
                    <a:pt x="206176" y="108521"/>
                  </a:lnTo>
                  <a:lnTo>
                    <a:pt x="191160" y="64964"/>
                  </a:lnTo>
                  <a:lnTo>
                    <a:pt x="168262" y="30615"/>
                  </a:lnTo>
                  <a:lnTo>
                    <a:pt x="139225" y="8089"/>
                  </a:lnTo>
                  <a:lnTo>
                    <a:pt x="105790" y="0"/>
                  </a:lnTo>
                  <a:close/>
                </a:path>
              </a:pathLst>
            </a:custGeom>
            <a:solidFill>
              <a:srgbClr val="2838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5479529" y="7133419"/>
              <a:ext cx="208279" cy="311785"/>
            </a:xfrm>
            <a:custGeom>
              <a:avLst/>
              <a:gdLst/>
              <a:ahLst/>
              <a:cxnLst/>
              <a:rect l="l" t="t" r="r" b="b"/>
              <a:pathLst>
                <a:path w="208279" h="311785">
                  <a:moveTo>
                    <a:pt x="103898" y="0"/>
                  </a:moveTo>
                  <a:lnTo>
                    <a:pt x="63457" y="12244"/>
                  </a:lnTo>
                  <a:lnTo>
                    <a:pt x="30432" y="45639"/>
                  </a:lnTo>
                  <a:lnTo>
                    <a:pt x="8165" y="95170"/>
                  </a:lnTo>
                  <a:lnTo>
                    <a:pt x="0" y="155828"/>
                  </a:lnTo>
                  <a:lnTo>
                    <a:pt x="8165" y="216487"/>
                  </a:lnTo>
                  <a:lnTo>
                    <a:pt x="30432" y="266018"/>
                  </a:lnTo>
                  <a:lnTo>
                    <a:pt x="63457" y="299413"/>
                  </a:lnTo>
                  <a:lnTo>
                    <a:pt x="103898" y="311657"/>
                  </a:lnTo>
                  <a:lnTo>
                    <a:pt x="144332" y="299413"/>
                  </a:lnTo>
                  <a:lnTo>
                    <a:pt x="177353" y="266018"/>
                  </a:lnTo>
                  <a:lnTo>
                    <a:pt x="199619" y="216487"/>
                  </a:lnTo>
                  <a:lnTo>
                    <a:pt x="207784" y="155828"/>
                  </a:lnTo>
                  <a:lnTo>
                    <a:pt x="199619" y="95170"/>
                  </a:lnTo>
                  <a:lnTo>
                    <a:pt x="177353" y="45639"/>
                  </a:lnTo>
                  <a:lnTo>
                    <a:pt x="144332" y="12244"/>
                  </a:lnTo>
                  <a:lnTo>
                    <a:pt x="103898" y="0"/>
                  </a:lnTo>
                  <a:close/>
                </a:path>
              </a:pathLst>
            </a:custGeom>
            <a:solidFill>
              <a:srgbClr val="2838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5481420" y="7136251"/>
              <a:ext cx="204470" cy="306070"/>
            </a:xfrm>
            <a:custGeom>
              <a:avLst/>
              <a:gdLst/>
              <a:ahLst/>
              <a:cxnLst/>
              <a:rect l="l" t="t" r="r" b="b"/>
              <a:pathLst>
                <a:path w="204470" h="306070">
                  <a:moveTo>
                    <a:pt x="102006" y="0"/>
                  </a:moveTo>
                  <a:lnTo>
                    <a:pt x="62300" y="12023"/>
                  </a:lnTo>
                  <a:lnTo>
                    <a:pt x="29876" y="44813"/>
                  </a:lnTo>
                  <a:lnTo>
                    <a:pt x="8016" y="93445"/>
                  </a:lnTo>
                  <a:lnTo>
                    <a:pt x="0" y="152996"/>
                  </a:lnTo>
                  <a:lnTo>
                    <a:pt x="8016" y="212548"/>
                  </a:lnTo>
                  <a:lnTo>
                    <a:pt x="29876" y="261180"/>
                  </a:lnTo>
                  <a:lnTo>
                    <a:pt x="62300" y="293969"/>
                  </a:lnTo>
                  <a:lnTo>
                    <a:pt x="102006" y="305993"/>
                  </a:lnTo>
                  <a:lnTo>
                    <a:pt x="141704" y="293969"/>
                  </a:lnTo>
                  <a:lnTo>
                    <a:pt x="174124" y="261180"/>
                  </a:lnTo>
                  <a:lnTo>
                    <a:pt x="195984" y="212548"/>
                  </a:lnTo>
                  <a:lnTo>
                    <a:pt x="204000" y="152996"/>
                  </a:lnTo>
                  <a:lnTo>
                    <a:pt x="195984" y="93445"/>
                  </a:lnTo>
                  <a:lnTo>
                    <a:pt x="174124" y="44813"/>
                  </a:lnTo>
                  <a:lnTo>
                    <a:pt x="141704" y="12023"/>
                  </a:lnTo>
                  <a:lnTo>
                    <a:pt x="102006" y="0"/>
                  </a:lnTo>
                  <a:close/>
                </a:path>
              </a:pathLst>
            </a:custGeom>
            <a:solidFill>
              <a:srgbClr val="273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5483324" y="7139095"/>
              <a:ext cx="200660" cy="300355"/>
            </a:xfrm>
            <a:custGeom>
              <a:avLst/>
              <a:gdLst/>
              <a:ahLst/>
              <a:cxnLst/>
              <a:rect l="l" t="t" r="r" b="b"/>
              <a:pathLst>
                <a:path w="200659" h="300354">
                  <a:moveTo>
                    <a:pt x="100101" y="0"/>
                  </a:moveTo>
                  <a:lnTo>
                    <a:pt x="61137" y="11799"/>
                  </a:lnTo>
                  <a:lnTo>
                    <a:pt x="29319" y="43976"/>
                  </a:lnTo>
                  <a:lnTo>
                    <a:pt x="7866" y="91704"/>
                  </a:lnTo>
                  <a:lnTo>
                    <a:pt x="0" y="150152"/>
                  </a:lnTo>
                  <a:lnTo>
                    <a:pt x="7866" y="208599"/>
                  </a:lnTo>
                  <a:lnTo>
                    <a:pt x="29319" y="256327"/>
                  </a:lnTo>
                  <a:lnTo>
                    <a:pt x="61137" y="288505"/>
                  </a:lnTo>
                  <a:lnTo>
                    <a:pt x="100101" y="300304"/>
                  </a:lnTo>
                  <a:lnTo>
                    <a:pt x="139064" y="288505"/>
                  </a:lnTo>
                  <a:lnTo>
                    <a:pt x="170883" y="256327"/>
                  </a:lnTo>
                  <a:lnTo>
                    <a:pt x="192336" y="208599"/>
                  </a:lnTo>
                  <a:lnTo>
                    <a:pt x="200202" y="150152"/>
                  </a:lnTo>
                  <a:lnTo>
                    <a:pt x="192336" y="91704"/>
                  </a:lnTo>
                  <a:lnTo>
                    <a:pt x="170883" y="43976"/>
                  </a:lnTo>
                  <a:lnTo>
                    <a:pt x="139064" y="11799"/>
                  </a:lnTo>
                  <a:lnTo>
                    <a:pt x="100101" y="0"/>
                  </a:lnTo>
                  <a:close/>
                </a:path>
              </a:pathLst>
            </a:custGeom>
            <a:solidFill>
              <a:srgbClr val="283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5485215" y="7141940"/>
              <a:ext cx="196850" cy="294640"/>
            </a:xfrm>
            <a:custGeom>
              <a:avLst/>
              <a:gdLst/>
              <a:ahLst/>
              <a:cxnLst/>
              <a:rect l="l" t="t" r="r" b="b"/>
              <a:pathLst>
                <a:path w="196850" h="294639">
                  <a:moveTo>
                    <a:pt x="98209" y="0"/>
                  </a:moveTo>
                  <a:lnTo>
                    <a:pt x="59980" y="11576"/>
                  </a:lnTo>
                  <a:lnTo>
                    <a:pt x="28763" y="43145"/>
                  </a:lnTo>
                  <a:lnTo>
                    <a:pt x="7717" y="89968"/>
                  </a:lnTo>
                  <a:lnTo>
                    <a:pt x="0" y="147307"/>
                  </a:lnTo>
                  <a:lnTo>
                    <a:pt x="7717" y="204646"/>
                  </a:lnTo>
                  <a:lnTo>
                    <a:pt x="28763" y="251469"/>
                  </a:lnTo>
                  <a:lnTo>
                    <a:pt x="59980" y="283038"/>
                  </a:lnTo>
                  <a:lnTo>
                    <a:pt x="98209" y="294614"/>
                  </a:lnTo>
                  <a:lnTo>
                    <a:pt x="136437" y="283038"/>
                  </a:lnTo>
                  <a:lnTo>
                    <a:pt x="167654" y="251469"/>
                  </a:lnTo>
                  <a:lnTo>
                    <a:pt x="188700" y="204646"/>
                  </a:lnTo>
                  <a:lnTo>
                    <a:pt x="196418" y="147307"/>
                  </a:lnTo>
                  <a:lnTo>
                    <a:pt x="188700" y="89968"/>
                  </a:lnTo>
                  <a:lnTo>
                    <a:pt x="167654" y="43145"/>
                  </a:lnTo>
                  <a:lnTo>
                    <a:pt x="136437" y="11576"/>
                  </a:lnTo>
                  <a:lnTo>
                    <a:pt x="98209" y="0"/>
                  </a:lnTo>
                  <a:close/>
                </a:path>
              </a:pathLst>
            </a:custGeom>
            <a:solidFill>
              <a:srgbClr val="283A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5487106" y="7144772"/>
              <a:ext cx="193040" cy="289560"/>
            </a:xfrm>
            <a:custGeom>
              <a:avLst/>
              <a:gdLst/>
              <a:ahLst/>
              <a:cxnLst/>
              <a:rect l="l" t="t" r="r" b="b"/>
              <a:pathLst>
                <a:path w="193040" h="289560">
                  <a:moveTo>
                    <a:pt x="96316" y="0"/>
                  </a:moveTo>
                  <a:lnTo>
                    <a:pt x="58823" y="11353"/>
                  </a:lnTo>
                  <a:lnTo>
                    <a:pt x="28208" y="42314"/>
                  </a:lnTo>
                  <a:lnTo>
                    <a:pt x="7568" y="88237"/>
                  </a:lnTo>
                  <a:lnTo>
                    <a:pt x="0" y="144475"/>
                  </a:lnTo>
                  <a:lnTo>
                    <a:pt x="7568" y="200712"/>
                  </a:lnTo>
                  <a:lnTo>
                    <a:pt x="28208" y="246635"/>
                  </a:lnTo>
                  <a:lnTo>
                    <a:pt x="58823" y="277597"/>
                  </a:lnTo>
                  <a:lnTo>
                    <a:pt x="96316" y="288950"/>
                  </a:lnTo>
                  <a:lnTo>
                    <a:pt x="133804" y="277597"/>
                  </a:lnTo>
                  <a:lnTo>
                    <a:pt x="164420" y="246635"/>
                  </a:lnTo>
                  <a:lnTo>
                    <a:pt x="185063" y="200712"/>
                  </a:lnTo>
                  <a:lnTo>
                    <a:pt x="192633" y="144475"/>
                  </a:lnTo>
                  <a:lnTo>
                    <a:pt x="185063" y="88237"/>
                  </a:lnTo>
                  <a:lnTo>
                    <a:pt x="164420" y="42314"/>
                  </a:lnTo>
                  <a:lnTo>
                    <a:pt x="133804" y="11353"/>
                  </a:lnTo>
                  <a:lnTo>
                    <a:pt x="96316" y="0"/>
                  </a:lnTo>
                  <a:close/>
                </a:path>
              </a:pathLst>
            </a:custGeom>
            <a:solidFill>
              <a:srgbClr val="273A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5488998" y="7147617"/>
              <a:ext cx="189230" cy="283845"/>
            </a:xfrm>
            <a:custGeom>
              <a:avLst/>
              <a:gdLst/>
              <a:ahLst/>
              <a:cxnLst/>
              <a:rect l="l" t="t" r="r" b="b"/>
              <a:pathLst>
                <a:path w="189229" h="283845">
                  <a:moveTo>
                    <a:pt x="94424" y="0"/>
                  </a:moveTo>
                  <a:lnTo>
                    <a:pt x="57671" y="11130"/>
                  </a:lnTo>
                  <a:lnTo>
                    <a:pt x="27657" y="41482"/>
                  </a:lnTo>
                  <a:lnTo>
                    <a:pt x="7420" y="86501"/>
                  </a:lnTo>
                  <a:lnTo>
                    <a:pt x="0" y="141630"/>
                  </a:lnTo>
                  <a:lnTo>
                    <a:pt x="7420" y="196758"/>
                  </a:lnTo>
                  <a:lnTo>
                    <a:pt x="27657" y="241777"/>
                  </a:lnTo>
                  <a:lnTo>
                    <a:pt x="57671" y="272130"/>
                  </a:lnTo>
                  <a:lnTo>
                    <a:pt x="94424" y="283260"/>
                  </a:lnTo>
                  <a:lnTo>
                    <a:pt x="131177" y="272130"/>
                  </a:lnTo>
                  <a:lnTo>
                    <a:pt x="161191" y="241777"/>
                  </a:lnTo>
                  <a:lnTo>
                    <a:pt x="181428" y="196758"/>
                  </a:lnTo>
                  <a:lnTo>
                    <a:pt x="188849" y="141630"/>
                  </a:lnTo>
                  <a:lnTo>
                    <a:pt x="181428" y="86501"/>
                  </a:lnTo>
                  <a:lnTo>
                    <a:pt x="161191" y="41482"/>
                  </a:lnTo>
                  <a:lnTo>
                    <a:pt x="131177" y="11130"/>
                  </a:lnTo>
                  <a:lnTo>
                    <a:pt x="94424" y="0"/>
                  </a:lnTo>
                  <a:close/>
                </a:path>
              </a:pathLst>
            </a:custGeom>
            <a:solidFill>
              <a:srgbClr val="273B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5490889" y="7150449"/>
              <a:ext cx="185420" cy="278130"/>
            </a:xfrm>
            <a:custGeom>
              <a:avLst/>
              <a:gdLst/>
              <a:ahLst/>
              <a:cxnLst/>
              <a:rect l="l" t="t" r="r" b="b"/>
              <a:pathLst>
                <a:path w="185420" h="278129">
                  <a:moveTo>
                    <a:pt x="92532" y="0"/>
                  </a:moveTo>
                  <a:lnTo>
                    <a:pt x="56514" y="10907"/>
                  </a:lnTo>
                  <a:lnTo>
                    <a:pt x="27101" y="40652"/>
                  </a:lnTo>
                  <a:lnTo>
                    <a:pt x="7271" y="84771"/>
                  </a:lnTo>
                  <a:lnTo>
                    <a:pt x="0" y="138798"/>
                  </a:lnTo>
                  <a:lnTo>
                    <a:pt x="7271" y="192825"/>
                  </a:lnTo>
                  <a:lnTo>
                    <a:pt x="27101" y="236943"/>
                  </a:lnTo>
                  <a:lnTo>
                    <a:pt x="56514" y="266689"/>
                  </a:lnTo>
                  <a:lnTo>
                    <a:pt x="92532" y="277596"/>
                  </a:lnTo>
                  <a:lnTo>
                    <a:pt x="128550" y="266689"/>
                  </a:lnTo>
                  <a:lnTo>
                    <a:pt x="157962" y="236943"/>
                  </a:lnTo>
                  <a:lnTo>
                    <a:pt x="177792" y="192825"/>
                  </a:lnTo>
                  <a:lnTo>
                    <a:pt x="185064" y="138798"/>
                  </a:lnTo>
                  <a:lnTo>
                    <a:pt x="177792" y="84771"/>
                  </a:lnTo>
                  <a:lnTo>
                    <a:pt x="157962" y="40652"/>
                  </a:lnTo>
                  <a:lnTo>
                    <a:pt x="128550" y="10907"/>
                  </a:lnTo>
                  <a:lnTo>
                    <a:pt x="92532" y="0"/>
                  </a:lnTo>
                  <a:close/>
                </a:path>
              </a:pathLst>
            </a:custGeom>
            <a:solidFill>
              <a:srgbClr val="273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5492780" y="7153294"/>
              <a:ext cx="181610" cy="272415"/>
            </a:xfrm>
            <a:custGeom>
              <a:avLst/>
              <a:gdLst/>
              <a:ahLst/>
              <a:cxnLst/>
              <a:rect l="l" t="t" r="r" b="b"/>
              <a:pathLst>
                <a:path w="181609" h="272414">
                  <a:moveTo>
                    <a:pt x="90639" y="0"/>
                  </a:moveTo>
                  <a:lnTo>
                    <a:pt x="55362" y="10684"/>
                  </a:lnTo>
                  <a:lnTo>
                    <a:pt x="26550" y="39820"/>
                  </a:lnTo>
                  <a:lnTo>
                    <a:pt x="7124" y="83035"/>
                  </a:lnTo>
                  <a:lnTo>
                    <a:pt x="0" y="135953"/>
                  </a:lnTo>
                  <a:lnTo>
                    <a:pt x="7124" y="188871"/>
                  </a:lnTo>
                  <a:lnTo>
                    <a:pt x="26550" y="232086"/>
                  </a:lnTo>
                  <a:lnTo>
                    <a:pt x="55362" y="261222"/>
                  </a:lnTo>
                  <a:lnTo>
                    <a:pt x="90639" y="271906"/>
                  </a:lnTo>
                  <a:lnTo>
                    <a:pt x="125922" y="261222"/>
                  </a:lnTo>
                  <a:lnTo>
                    <a:pt x="154733" y="232086"/>
                  </a:lnTo>
                  <a:lnTo>
                    <a:pt x="174157" y="188871"/>
                  </a:lnTo>
                  <a:lnTo>
                    <a:pt x="181279" y="135953"/>
                  </a:lnTo>
                  <a:lnTo>
                    <a:pt x="174157" y="83035"/>
                  </a:lnTo>
                  <a:lnTo>
                    <a:pt x="154733" y="39820"/>
                  </a:lnTo>
                  <a:lnTo>
                    <a:pt x="125922" y="10684"/>
                  </a:lnTo>
                  <a:lnTo>
                    <a:pt x="90639" y="0"/>
                  </a:lnTo>
                  <a:close/>
                </a:path>
              </a:pathLst>
            </a:custGeom>
            <a:solidFill>
              <a:srgbClr val="273B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5494671" y="7156138"/>
              <a:ext cx="177800" cy="266700"/>
            </a:xfrm>
            <a:custGeom>
              <a:avLst/>
              <a:gdLst/>
              <a:ahLst/>
              <a:cxnLst/>
              <a:rect l="l" t="t" r="r" b="b"/>
              <a:pathLst>
                <a:path w="177800" h="266700">
                  <a:moveTo>
                    <a:pt x="88747" y="0"/>
                  </a:moveTo>
                  <a:lnTo>
                    <a:pt x="54204" y="10459"/>
                  </a:lnTo>
                  <a:lnTo>
                    <a:pt x="25995" y="38984"/>
                  </a:lnTo>
                  <a:lnTo>
                    <a:pt x="6974" y="81294"/>
                  </a:lnTo>
                  <a:lnTo>
                    <a:pt x="0" y="133108"/>
                  </a:lnTo>
                  <a:lnTo>
                    <a:pt x="6974" y="184923"/>
                  </a:lnTo>
                  <a:lnTo>
                    <a:pt x="25995" y="227233"/>
                  </a:lnTo>
                  <a:lnTo>
                    <a:pt x="54204" y="255757"/>
                  </a:lnTo>
                  <a:lnTo>
                    <a:pt x="88747" y="266217"/>
                  </a:lnTo>
                  <a:lnTo>
                    <a:pt x="123290" y="255757"/>
                  </a:lnTo>
                  <a:lnTo>
                    <a:pt x="151499" y="227233"/>
                  </a:lnTo>
                  <a:lnTo>
                    <a:pt x="170520" y="184923"/>
                  </a:lnTo>
                  <a:lnTo>
                    <a:pt x="177495" y="133108"/>
                  </a:lnTo>
                  <a:lnTo>
                    <a:pt x="170520" y="81294"/>
                  </a:lnTo>
                  <a:lnTo>
                    <a:pt x="151499" y="38984"/>
                  </a:lnTo>
                  <a:lnTo>
                    <a:pt x="123290" y="10459"/>
                  </a:lnTo>
                  <a:lnTo>
                    <a:pt x="88747" y="0"/>
                  </a:lnTo>
                  <a:close/>
                </a:path>
              </a:pathLst>
            </a:custGeom>
            <a:solidFill>
              <a:srgbClr val="263C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5496576" y="7158971"/>
              <a:ext cx="173990" cy="260985"/>
            </a:xfrm>
            <a:custGeom>
              <a:avLst/>
              <a:gdLst/>
              <a:ahLst/>
              <a:cxnLst/>
              <a:rect l="l" t="t" r="r" b="b"/>
              <a:pathLst>
                <a:path w="173990" h="260985">
                  <a:moveTo>
                    <a:pt x="86842" y="0"/>
                  </a:moveTo>
                  <a:lnTo>
                    <a:pt x="53036" y="10238"/>
                  </a:lnTo>
                  <a:lnTo>
                    <a:pt x="25433" y="38158"/>
                  </a:lnTo>
                  <a:lnTo>
                    <a:pt x="6823" y="79568"/>
                  </a:lnTo>
                  <a:lnTo>
                    <a:pt x="0" y="130276"/>
                  </a:lnTo>
                  <a:lnTo>
                    <a:pt x="6823" y="180984"/>
                  </a:lnTo>
                  <a:lnTo>
                    <a:pt x="25433" y="222394"/>
                  </a:lnTo>
                  <a:lnTo>
                    <a:pt x="53036" y="250314"/>
                  </a:lnTo>
                  <a:lnTo>
                    <a:pt x="86842" y="260553"/>
                  </a:lnTo>
                  <a:lnTo>
                    <a:pt x="120650" y="250314"/>
                  </a:lnTo>
                  <a:lnTo>
                    <a:pt x="148258" y="222394"/>
                  </a:lnTo>
                  <a:lnTo>
                    <a:pt x="166872" y="180984"/>
                  </a:lnTo>
                  <a:lnTo>
                    <a:pt x="173697" y="130276"/>
                  </a:lnTo>
                  <a:lnTo>
                    <a:pt x="166872" y="79568"/>
                  </a:lnTo>
                  <a:lnTo>
                    <a:pt x="148258" y="38158"/>
                  </a:lnTo>
                  <a:lnTo>
                    <a:pt x="120650" y="10238"/>
                  </a:lnTo>
                  <a:lnTo>
                    <a:pt x="86842" y="0"/>
                  </a:lnTo>
                  <a:close/>
                </a:path>
              </a:pathLst>
            </a:custGeom>
            <a:solidFill>
              <a:srgbClr val="263C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5498467" y="7161816"/>
              <a:ext cx="170180" cy="255270"/>
            </a:xfrm>
            <a:custGeom>
              <a:avLst/>
              <a:gdLst/>
              <a:ahLst/>
              <a:cxnLst/>
              <a:rect l="l" t="t" r="r" b="b"/>
              <a:pathLst>
                <a:path w="170179" h="255270">
                  <a:moveTo>
                    <a:pt x="84950" y="0"/>
                  </a:moveTo>
                  <a:lnTo>
                    <a:pt x="51885" y="10013"/>
                  </a:lnTo>
                  <a:lnTo>
                    <a:pt x="24882" y="37322"/>
                  </a:lnTo>
                  <a:lnTo>
                    <a:pt x="6676" y="77827"/>
                  </a:lnTo>
                  <a:lnTo>
                    <a:pt x="0" y="127431"/>
                  </a:lnTo>
                  <a:lnTo>
                    <a:pt x="6676" y="177036"/>
                  </a:lnTo>
                  <a:lnTo>
                    <a:pt x="24882" y="217541"/>
                  </a:lnTo>
                  <a:lnTo>
                    <a:pt x="51885" y="244850"/>
                  </a:lnTo>
                  <a:lnTo>
                    <a:pt x="84950" y="254863"/>
                  </a:lnTo>
                  <a:lnTo>
                    <a:pt x="118022" y="244850"/>
                  </a:lnTo>
                  <a:lnTo>
                    <a:pt x="145029" y="217541"/>
                  </a:lnTo>
                  <a:lnTo>
                    <a:pt x="163236" y="177036"/>
                  </a:lnTo>
                  <a:lnTo>
                    <a:pt x="169913" y="127431"/>
                  </a:lnTo>
                  <a:lnTo>
                    <a:pt x="163236" y="77827"/>
                  </a:lnTo>
                  <a:lnTo>
                    <a:pt x="145029" y="37322"/>
                  </a:lnTo>
                  <a:lnTo>
                    <a:pt x="118022" y="10013"/>
                  </a:lnTo>
                  <a:lnTo>
                    <a:pt x="84950" y="0"/>
                  </a:lnTo>
                  <a:close/>
                </a:path>
              </a:pathLst>
            </a:custGeom>
            <a:solidFill>
              <a:srgbClr val="263C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5500359" y="7164648"/>
              <a:ext cx="166128" cy="24919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5285880" y="7350861"/>
              <a:ext cx="592455" cy="244475"/>
            </a:xfrm>
            <a:custGeom>
              <a:avLst/>
              <a:gdLst/>
              <a:ahLst/>
              <a:cxnLst/>
              <a:rect l="l" t="t" r="r" b="b"/>
              <a:pathLst>
                <a:path w="592454" h="244475">
                  <a:moveTo>
                    <a:pt x="0" y="244195"/>
                  </a:moveTo>
                  <a:lnTo>
                    <a:pt x="592226" y="244195"/>
                  </a:lnTo>
                  <a:lnTo>
                    <a:pt x="592226" y="0"/>
                  </a:lnTo>
                  <a:lnTo>
                    <a:pt x="0" y="0"/>
                  </a:lnTo>
                  <a:lnTo>
                    <a:pt x="0" y="244195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5285880" y="7350861"/>
              <a:ext cx="592455" cy="244475"/>
            </a:xfrm>
            <a:custGeom>
              <a:avLst/>
              <a:gdLst/>
              <a:ahLst/>
              <a:cxnLst/>
              <a:rect l="l" t="t" r="r" b="b"/>
              <a:pathLst>
                <a:path w="592454" h="244475">
                  <a:moveTo>
                    <a:pt x="568794" y="0"/>
                  </a:moveTo>
                  <a:lnTo>
                    <a:pt x="26291" y="0"/>
                  </a:lnTo>
                  <a:lnTo>
                    <a:pt x="25337" y="1755"/>
                  </a:lnTo>
                  <a:lnTo>
                    <a:pt x="1888" y="57245"/>
                  </a:lnTo>
                  <a:lnTo>
                    <a:pt x="0" y="64590"/>
                  </a:lnTo>
                  <a:lnTo>
                    <a:pt x="0" y="233990"/>
                  </a:lnTo>
                  <a:lnTo>
                    <a:pt x="1888" y="241336"/>
                  </a:lnTo>
                  <a:lnTo>
                    <a:pt x="2934" y="244195"/>
                  </a:lnTo>
                  <a:lnTo>
                    <a:pt x="592145" y="244195"/>
                  </a:lnTo>
                  <a:lnTo>
                    <a:pt x="592226" y="54607"/>
                  </a:lnTo>
                  <a:lnTo>
                    <a:pt x="582778" y="28806"/>
                  </a:lnTo>
                  <a:lnTo>
                    <a:pt x="568794" y="0"/>
                  </a:lnTo>
                  <a:close/>
                </a:path>
              </a:pathLst>
            </a:custGeom>
            <a:solidFill>
              <a:srgbClr val="161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5287416" y="7350861"/>
              <a:ext cx="591185" cy="244475"/>
            </a:xfrm>
            <a:custGeom>
              <a:avLst/>
              <a:gdLst/>
              <a:ahLst/>
              <a:cxnLst/>
              <a:rect l="l" t="t" r="r" b="b"/>
              <a:pathLst>
                <a:path w="591184" h="244475">
                  <a:moveTo>
                    <a:pt x="551689" y="0"/>
                  </a:moveTo>
                  <a:lnTo>
                    <a:pt x="40321" y="0"/>
                  </a:lnTo>
                  <a:lnTo>
                    <a:pt x="38011" y="4015"/>
                  </a:lnTo>
                  <a:lnTo>
                    <a:pt x="13308" y="61279"/>
                  </a:lnTo>
                  <a:lnTo>
                    <a:pt x="1527" y="119028"/>
                  </a:lnTo>
                  <a:lnTo>
                    <a:pt x="0" y="149290"/>
                  </a:lnTo>
                  <a:lnTo>
                    <a:pt x="1527" y="179553"/>
                  </a:lnTo>
                  <a:lnTo>
                    <a:pt x="6013" y="208939"/>
                  </a:lnTo>
                  <a:lnTo>
                    <a:pt x="13308" y="237301"/>
                  </a:lnTo>
                  <a:lnTo>
                    <a:pt x="15833" y="244195"/>
                  </a:lnTo>
                  <a:lnTo>
                    <a:pt x="576177" y="244195"/>
                  </a:lnTo>
                  <a:lnTo>
                    <a:pt x="578701" y="237301"/>
                  </a:lnTo>
                  <a:lnTo>
                    <a:pt x="585997" y="208939"/>
                  </a:lnTo>
                  <a:lnTo>
                    <a:pt x="590482" y="179553"/>
                  </a:lnTo>
                  <a:lnTo>
                    <a:pt x="590689" y="175456"/>
                  </a:lnTo>
                  <a:lnTo>
                    <a:pt x="590689" y="123125"/>
                  </a:lnTo>
                  <a:lnTo>
                    <a:pt x="578701" y="61279"/>
                  </a:lnTo>
                  <a:lnTo>
                    <a:pt x="562824" y="20978"/>
                  </a:lnTo>
                  <a:lnTo>
                    <a:pt x="551689" y="0"/>
                  </a:lnTo>
                  <a:close/>
                </a:path>
              </a:pathLst>
            </a:custGeom>
            <a:solidFill>
              <a:srgbClr val="1710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5300980" y="7350861"/>
              <a:ext cx="565150" cy="244475"/>
            </a:xfrm>
            <a:custGeom>
              <a:avLst/>
              <a:gdLst/>
              <a:ahLst/>
              <a:cxnLst/>
              <a:rect l="l" t="t" r="r" b="b"/>
              <a:pathLst>
                <a:path w="565150" h="244475">
                  <a:moveTo>
                    <a:pt x="522241" y="0"/>
                  </a:moveTo>
                  <a:lnTo>
                    <a:pt x="42642" y="0"/>
                  </a:lnTo>
                  <a:lnTo>
                    <a:pt x="38531" y="6733"/>
                  </a:lnTo>
                  <a:lnTo>
                    <a:pt x="12698" y="65310"/>
                  </a:lnTo>
                  <a:lnTo>
                    <a:pt x="1457" y="120418"/>
                  </a:lnTo>
                  <a:lnTo>
                    <a:pt x="0" y="149290"/>
                  </a:lnTo>
                  <a:lnTo>
                    <a:pt x="1457" y="178163"/>
                  </a:lnTo>
                  <a:lnTo>
                    <a:pt x="5737" y="206204"/>
                  </a:lnTo>
                  <a:lnTo>
                    <a:pt x="12698" y="233271"/>
                  </a:lnTo>
                  <a:lnTo>
                    <a:pt x="16697" y="244195"/>
                  </a:lnTo>
                  <a:lnTo>
                    <a:pt x="548185" y="244195"/>
                  </a:lnTo>
                  <a:lnTo>
                    <a:pt x="552185" y="233271"/>
                  </a:lnTo>
                  <a:lnTo>
                    <a:pt x="559146" y="206204"/>
                  </a:lnTo>
                  <a:lnTo>
                    <a:pt x="563425" y="178163"/>
                  </a:lnTo>
                  <a:lnTo>
                    <a:pt x="564883" y="149290"/>
                  </a:lnTo>
                  <a:lnTo>
                    <a:pt x="563425" y="120418"/>
                  </a:lnTo>
                  <a:lnTo>
                    <a:pt x="552185" y="65310"/>
                  </a:lnTo>
                  <a:lnTo>
                    <a:pt x="537030" y="26855"/>
                  </a:lnTo>
                  <a:lnTo>
                    <a:pt x="522241" y="0"/>
                  </a:lnTo>
                  <a:close/>
                </a:path>
              </a:pathLst>
            </a:custGeom>
            <a:solidFill>
              <a:srgbClr val="1710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5314542" y="7350861"/>
              <a:ext cx="537845" cy="244475"/>
            </a:xfrm>
            <a:custGeom>
              <a:avLst/>
              <a:gdLst/>
              <a:ahLst/>
              <a:cxnLst/>
              <a:rect l="l" t="t" r="r" b="b"/>
              <a:pathLst>
                <a:path w="537845" h="244475">
                  <a:moveTo>
                    <a:pt x="492490" y="0"/>
                  </a:moveTo>
                  <a:lnTo>
                    <a:pt x="45265" y="0"/>
                  </a:lnTo>
                  <a:lnTo>
                    <a:pt x="38929" y="9886"/>
                  </a:lnTo>
                  <a:lnTo>
                    <a:pt x="21132" y="44642"/>
                  </a:lnTo>
                  <a:lnTo>
                    <a:pt x="5465" y="95109"/>
                  </a:lnTo>
                  <a:lnTo>
                    <a:pt x="0" y="149290"/>
                  </a:lnTo>
                  <a:lnTo>
                    <a:pt x="1389" y="176779"/>
                  </a:lnTo>
                  <a:lnTo>
                    <a:pt x="5465" y="203472"/>
                  </a:lnTo>
                  <a:lnTo>
                    <a:pt x="12092" y="229236"/>
                  </a:lnTo>
                  <a:lnTo>
                    <a:pt x="17567" y="244195"/>
                  </a:lnTo>
                  <a:lnTo>
                    <a:pt x="520191" y="244195"/>
                  </a:lnTo>
                  <a:lnTo>
                    <a:pt x="525668" y="229236"/>
                  </a:lnTo>
                  <a:lnTo>
                    <a:pt x="532295" y="203472"/>
                  </a:lnTo>
                  <a:lnTo>
                    <a:pt x="536368" y="176779"/>
                  </a:lnTo>
                  <a:lnTo>
                    <a:pt x="537756" y="149290"/>
                  </a:lnTo>
                  <a:lnTo>
                    <a:pt x="536368" y="121802"/>
                  </a:lnTo>
                  <a:lnTo>
                    <a:pt x="525668" y="69345"/>
                  </a:lnTo>
                  <a:lnTo>
                    <a:pt x="511242" y="32736"/>
                  </a:lnTo>
                  <a:lnTo>
                    <a:pt x="492490" y="0"/>
                  </a:lnTo>
                  <a:close/>
                </a:path>
              </a:pathLst>
            </a:custGeom>
            <a:solidFill>
              <a:srgbClr val="181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5328116" y="7350861"/>
              <a:ext cx="511175" cy="244475"/>
            </a:xfrm>
            <a:custGeom>
              <a:avLst/>
              <a:gdLst/>
              <a:ahLst/>
              <a:cxnLst/>
              <a:rect l="l" t="t" r="r" b="b"/>
              <a:pathLst>
                <a:path w="511175" h="244475">
                  <a:moveTo>
                    <a:pt x="462468" y="0"/>
                  </a:moveTo>
                  <a:lnTo>
                    <a:pt x="48135" y="0"/>
                  </a:lnTo>
                  <a:lnTo>
                    <a:pt x="45897" y="3164"/>
                  </a:lnTo>
                  <a:lnTo>
                    <a:pt x="25168" y="38620"/>
                  </a:lnTo>
                  <a:lnTo>
                    <a:pt x="5183" y="97846"/>
                  </a:lnTo>
                  <a:lnTo>
                    <a:pt x="0" y="149290"/>
                  </a:lnTo>
                  <a:lnTo>
                    <a:pt x="1317" y="175389"/>
                  </a:lnTo>
                  <a:lnTo>
                    <a:pt x="5183" y="200735"/>
                  </a:lnTo>
                  <a:lnTo>
                    <a:pt x="11471" y="225200"/>
                  </a:lnTo>
                  <a:lnTo>
                    <a:pt x="18421" y="244195"/>
                  </a:lnTo>
                  <a:lnTo>
                    <a:pt x="492182" y="244195"/>
                  </a:lnTo>
                  <a:lnTo>
                    <a:pt x="499134" y="225200"/>
                  </a:lnTo>
                  <a:lnTo>
                    <a:pt x="505426" y="200735"/>
                  </a:lnTo>
                  <a:lnTo>
                    <a:pt x="509297" y="175389"/>
                  </a:lnTo>
                  <a:lnTo>
                    <a:pt x="510616" y="149290"/>
                  </a:lnTo>
                  <a:lnTo>
                    <a:pt x="509297" y="123192"/>
                  </a:lnTo>
                  <a:lnTo>
                    <a:pt x="499134" y="73381"/>
                  </a:lnTo>
                  <a:lnTo>
                    <a:pt x="479802" y="27613"/>
                  </a:lnTo>
                  <a:lnTo>
                    <a:pt x="462468" y="0"/>
                  </a:lnTo>
                  <a:close/>
                </a:path>
              </a:pathLst>
            </a:custGeom>
            <a:solidFill>
              <a:srgbClr val="1A10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5341678" y="7350861"/>
              <a:ext cx="483870" cy="244475"/>
            </a:xfrm>
            <a:custGeom>
              <a:avLst/>
              <a:gdLst/>
              <a:ahLst/>
              <a:cxnLst/>
              <a:rect l="l" t="t" r="r" b="b"/>
              <a:pathLst>
                <a:path w="483870" h="244475">
                  <a:moveTo>
                    <a:pt x="431970" y="0"/>
                  </a:moveTo>
                  <a:lnTo>
                    <a:pt x="51515" y="0"/>
                  </a:lnTo>
                  <a:lnTo>
                    <a:pt x="50279" y="1501"/>
                  </a:lnTo>
                  <a:lnTo>
                    <a:pt x="29176" y="34074"/>
                  </a:lnTo>
                  <a:lnTo>
                    <a:pt x="10865" y="77415"/>
                  </a:lnTo>
                  <a:lnTo>
                    <a:pt x="1246" y="124576"/>
                  </a:lnTo>
                  <a:lnTo>
                    <a:pt x="0" y="149290"/>
                  </a:lnTo>
                  <a:lnTo>
                    <a:pt x="1246" y="174004"/>
                  </a:lnTo>
                  <a:lnTo>
                    <a:pt x="4908" y="198003"/>
                  </a:lnTo>
                  <a:lnTo>
                    <a:pt x="10865" y="221166"/>
                  </a:lnTo>
                  <a:lnTo>
                    <a:pt x="18999" y="243372"/>
                  </a:lnTo>
                  <a:lnTo>
                    <a:pt x="19370" y="244195"/>
                  </a:lnTo>
                  <a:lnTo>
                    <a:pt x="464117" y="244195"/>
                  </a:lnTo>
                  <a:lnTo>
                    <a:pt x="478575" y="198003"/>
                  </a:lnTo>
                  <a:lnTo>
                    <a:pt x="483489" y="149290"/>
                  </a:lnTo>
                  <a:lnTo>
                    <a:pt x="482240" y="124576"/>
                  </a:lnTo>
                  <a:lnTo>
                    <a:pt x="472617" y="77415"/>
                  </a:lnTo>
                  <a:lnTo>
                    <a:pt x="454307" y="34074"/>
                  </a:lnTo>
                  <a:lnTo>
                    <a:pt x="433209" y="1501"/>
                  </a:lnTo>
                  <a:lnTo>
                    <a:pt x="431970" y="0"/>
                  </a:lnTo>
                  <a:close/>
                </a:path>
              </a:pathLst>
            </a:custGeom>
            <a:solidFill>
              <a:srgbClr val="1A10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5355240" y="7350861"/>
              <a:ext cx="456565" cy="244475"/>
            </a:xfrm>
            <a:custGeom>
              <a:avLst/>
              <a:gdLst/>
              <a:ahLst/>
              <a:cxnLst/>
              <a:rect l="l" t="t" r="r" b="b"/>
              <a:pathLst>
                <a:path w="456565" h="244475">
                  <a:moveTo>
                    <a:pt x="400766" y="0"/>
                  </a:moveTo>
                  <a:lnTo>
                    <a:pt x="55595" y="0"/>
                  </a:lnTo>
                  <a:lnTo>
                    <a:pt x="54432" y="1348"/>
                  </a:lnTo>
                  <a:lnTo>
                    <a:pt x="27538" y="40539"/>
                  </a:lnTo>
                  <a:lnTo>
                    <a:pt x="10260" y="81446"/>
                  </a:lnTo>
                  <a:lnTo>
                    <a:pt x="1178" y="125966"/>
                  </a:lnTo>
                  <a:lnTo>
                    <a:pt x="0" y="149290"/>
                  </a:lnTo>
                  <a:lnTo>
                    <a:pt x="1178" y="172615"/>
                  </a:lnTo>
                  <a:lnTo>
                    <a:pt x="4637" y="195268"/>
                  </a:lnTo>
                  <a:lnTo>
                    <a:pt x="10260" y="217135"/>
                  </a:lnTo>
                  <a:lnTo>
                    <a:pt x="17932" y="238102"/>
                  </a:lnTo>
                  <a:lnTo>
                    <a:pt x="20686" y="244195"/>
                  </a:lnTo>
                  <a:lnTo>
                    <a:pt x="435671" y="244195"/>
                  </a:lnTo>
                  <a:lnTo>
                    <a:pt x="451724" y="195268"/>
                  </a:lnTo>
                  <a:lnTo>
                    <a:pt x="456361" y="149290"/>
                  </a:lnTo>
                  <a:lnTo>
                    <a:pt x="455183" y="125966"/>
                  </a:lnTo>
                  <a:lnTo>
                    <a:pt x="446101" y="81446"/>
                  </a:lnTo>
                  <a:lnTo>
                    <a:pt x="428818" y="40539"/>
                  </a:lnTo>
                  <a:lnTo>
                    <a:pt x="401929" y="1348"/>
                  </a:lnTo>
                  <a:lnTo>
                    <a:pt x="400766" y="0"/>
                  </a:lnTo>
                  <a:close/>
                </a:path>
              </a:pathLst>
            </a:custGeom>
            <a:solidFill>
              <a:srgbClr val="1A10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5368803" y="7350861"/>
              <a:ext cx="429259" cy="244475"/>
            </a:xfrm>
            <a:custGeom>
              <a:avLst/>
              <a:gdLst/>
              <a:ahLst/>
              <a:cxnLst/>
              <a:rect l="l" t="t" r="r" b="b"/>
              <a:pathLst>
                <a:path w="429259" h="244475">
                  <a:moveTo>
                    <a:pt x="368390" y="0"/>
                  </a:moveTo>
                  <a:lnTo>
                    <a:pt x="60844" y="0"/>
                  </a:lnTo>
                  <a:lnTo>
                    <a:pt x="36658" y="29311"/>
                  </a:lnTo>
                  <a:lnTo>
                    <a:pt x="16868" y="65763"/>
                  </a:lnTo>
                  <a:lnTo>
                    <a:pt x="4361" y="106043"/>
                  </a:lnTo>
                  <a:lnTo>
                    <a:pt x="0" y="149290"/>
                  </a:lnTo>
                  <a:lnTo>
                    <a:pt x="4361" y="192538"/>
                  </a:lnTo>
                  <a:lnTo>
                    <a:pt x="16868" y="232818"/>
                  </a:lnTo>
                  <a:lnTo>
                    <a:pt x="23045" y="244195"/>
                  </a:lnTo>
                  <a:lnTo>
                    <a:pt x="406194" y="244195"/>
                  </a:lnTo>
                  <a:lnTo>
                    <a:pt x="412370" y="232818"/>
                  </a:lnTo>
                  <a:lnTo>
                    <a:pt x="424875" y="192538"/>
                  </a:lnTo>
                  <a:lnTo>
                    <a:pt x="429234" y="149290"/>
                  </a:lnTo>
                  <a:lnTo>
                    <a:pt x="424875" y="106043"/>
                  </a:lnTo>
                  <a:lnTo>
                    <a:pt x="412370" y="65763"/>
                  </a:lnTo>
                  <a:lnTo>
                    <a:pt x="392581" y="29311"/>
                  </a:lnTo>
                  <a:lnTo>
                    <a:pt x="368390" y="0"/>
                  </a:lnTo>
                  <a:close/>
                </a:path>
              </a:pathLst>
            </a:custGeom>
            <a:solidFill>
              <a:srgbClr val="1B0F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5382365" y="7350861"/>
              <a:ext cx="402590" cy="244475"/>
            </a:xfrm>
            <a:custGeom>
              <a:avLst/>
              <a:gdLst/>
              <a:ahLst/>
              <a:cxnLst/>
              <a:rect l="l" t="t" r="r" b="b"/>
              <a:pathLst>
                <a:path w="402590" h="244475">
                  <a:moveTo>
                    <a:pt x="335819" y="0"/>
                  </a:moveTo>
                  <a:lnTo>
                    <a:pt x="66288" y="0"/>
                  </a:lnTo>
                  <a:lnTo>
                    <a:pt x="63436" y="2593"/>
                  </a:lnTo>
                  <a:lnTo>
                    <a:pt x="34338" y="36894"/>
                  </a:lnTo>
                  <a:lnTo>
                    <a:pt x="15800" y="71043"/>
                  </a:lnTo>
                  <a:lnTo>
                    <a:pt x="4084" y="108777"/>
                  </a:lnTo>
                  <a:lnTo>
                    <a:pt x="0" y="149290"/>
                  </a:lnTo>
                  <a:lnTo>
                    <a:pt x="4084" y="189804"/>
                  </a:lnTo>
                  <a:lnTo>
                    <a:pt x="15800" y="227538"/>
                  </a:lnTo>
                  <a:lnTo>
                    <a:pt x="24842" y="244195"/>
                  </a:lnTo>
                  <a:lnTo>
                    <a:pt x="377264" y="244195"/>
                  </a:lnTo>
                  <a:lnTo>
                    <a:pt x="386307" y="227538"/>
                  </a:lnTo>
                  <a:lnTo>
                    <a:pt x="398022" y="189804"/>
                  </a:lnTo>
                  <a:lnTo>
                    <a:pt x="402107" y="149290"/>
                  </a:lnTo>
                  <a:lnTo>
                    <a:pt x="398022" y="108777"/>
                  </a:lnTo>
                  <a:lnTo>
                    <a:pt x="386307" y="71043"/>
                  </a:lnTo>
                  <a:lnTo>
                    <a:pt x="367769" y="36894"/>
                  </a:lnTo>
                  <a:lnTo>
                    <a:pt x="343217" y="7139"/>
                  </a:lnTo>
                  <a:lnTo>
                    <a:pt x="335819" y="0"/>
                  </a:lnTo>
                  <a:close/>
                </a:path>
              </a:pathLst>
            </a:custGeom>
            <a:solidFill>
              <a:srgbClr val="1C0F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5285880" y="7350868"/>
              <a:ext cx="592455" cy="0"/>
            </a:xfrm>
            <a:custGeom>
              <a:avLst/>
              <a:gdLst/>
              <a:ahLst/>
              <a:cxnLst/>
              <a:rect l="l" t="t" r="r" b="b"/>
              <a:pathLst>
                <a:path w="592454">
                  <a:moveTo>
                    <a:pt x="0" y="0"/>
                  </a:moveTo>
                  <a:lnTo>
                    <a:pt x="592213" y="0"/>
                  </a:lnTo>
                </a:path>
              </a:pathLst>
            </a:custGeom>
            <a:ln w="5245">
              <a:solidFill>
                <a:srgbClr val="1610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5311005" y="7350868"/>
              <a:ext cx="545465" cy="0"/>
            </a:xfrm>
            <a:custGeom>
              <a:avLst/>
              <a:gdLst/>
              <a:ahLst/>
              <a:cxnLst/>
              <a:rect l="l" t="t" r="r" b="b"/>
              <a:pathLst>
                <a:path w="545465">
                  <a:moveTo>
                    <a:pt x="0" y="0"/>
                  </a:moveTo>
                  <a:lnTo>
                    <a:pt x="544835" y="0"/>
                  </a:lnTo>
                </a:path>
              </a:pathLst>
            </a:custGeom>
            <a:ln w="5245">
              <a:solidFill>
                <a:srgbClr val="1610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5311505" y="7350868"/>
              <a:ext cx="544195" cy="0"/>
            </a:xfrm>
            <a:custGeom>
              <a:avLst/>
              <a:gdLst/>
              <a:ahLst/>
              <a:cxnLst/>
              <a:rect l="l" t="t" r="r" b="b"/>
              <a:pathLst>
                <a:path w="544195">
                  <a:moveTo>
                    <a:pt x="0" y="0"/>
                  </a:moveTo>
                  <a:lnTo>
                    <a:pt x="543835" y="0"/>
                  </a:lnTo>
                </a:path>
              </a:pathLst>
            </a:custGeom>
            <a:ln w="5245">
              <a:solidFill>
                <a:srgbClr val="1610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5312008" y="7350868"/>
              <a:ext cx="542925" cy="0"/>
            </a:xfrm>
            <a:custGeom>
              <a:avLst/>
              <a:gdLst/>
              <a:ahLst/>
              <a:cxnLst/>
              <a:rect l="l" t="t" r="r" b="b"/>
              <a:pathLst>
                <a:path w="542925">
                  <a:moveTo>
                    <a:pt x="0" y="0"/>
                  </a:moveTo>
                  <a:lnTo>
                    <a:pt x="542828" y="0"/>
                  </a:lnTo>
                </a:path>
              </a:pathLst>
            </a:custGeom>
            <a:ln w="5245">
              <a:solidFill>
                <a:srgbClr val="1711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5312503" y="7350868"/>
              <a:ext cx="542290" cy="0"/>
            </a:xfrm>
            <a:custGeom>
              <a:avLst/>
              <a:gdLst/>
              <a:ahLst/>
              <a:cxnLst/>
              <a:rect l="l" t="t" r="r" b="b"/>
              <a:pathLst>
                <a:path w="542290">
                  <a:moveTo>
                    <a:pt x="0" y="0"/>
                  </a:moveTo>
                  <a:lnTo>
                    <a:pt x="541838" y="0"/>
                  </a:lnTo>
                </a:path>
              </a:pathLst>
            </a:custGeom>
            <a:ln w="5245">
              <a:solidFill>
                <a:srgbClr val="1711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5312999" y="7350868"/>
              <a:ext cx="541020" cy="0"/>
            </a:xfrm>
            <a:custGeom>
              <a:avLst/>
              <a:gdLst/>
              <a:ahLst/>
              <a:cxnLst/>
              <a:rect l="l" t="t" r="r" b="b"/>
              <a:pathLst>
                <a:path w="541020">
                  <a:moveTo>
                    <a:pt x="0" y="0"/>
                  </a:moveTo>
                  <a:lnTo>
                    <a:pt x="540842" y="0"/>
                  </a:lnTo>
                </a:path>
              </a:pathLst>
            </a:custGeom>
            <a:ln w="5245">
              <a:solidFill>
                <a:srgbClr val="1711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5313500" y="7350868"/>
              <a:ext cx="540385" cy="0"/>
            </a:xfrm>
            <a:custGeom>
              <a:avLst/>
              <a:gdLst/>
              <a:ahLst/>
              <a:cxnLst/>
              <a:rect l="l" t="t" r="r" b="b"/>
              <a:pathLst>
                <a:path w="540384">
                  <a:moveTo>
                    <a:pt x="0" y="0"/>
                  </a:moveTo>
                  <a:lnTo>
                    <a:pt x="539838" y="0"/>
                  </a:lnTo>
                </a:path>
              </a:pathLst>
            </a:custGeom>
            <a:ln w="5245">
              <a:solidFill>
                <a:srgbClr val="16112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5314003" y="7350868"/>
              <a:ext cx="539115" cy="0"/>
            </a:xfrm>
            <a:custGeom>
              <a:avLst/>
              <a:gdLst/>
              <a:ahLst/>
              <a:cxnLst/>
              <a:rect l="l" t="t" r="r" b="b"/>
              <a:pathLst>
                <a:path w="539115">
                  <a:moveTo>
                    <a:pt x="0" y="0"/>
                  </a:moveTo>
                  <a:lnTo>
                    <a:pt x="538840" y="0"/>
                  </a:lnTo>
                </a:path>
              </a:pathLst>
            </a:custGeom>
            <a:ln w="5245">
              <a:solidFill>
                <a:srgbClr val="1711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5314498" y="7350868"/>
              <a:ext cx="538480" cy="0"/>
            </a:xfrm>
            <a:custGeom>
              <a:avLst/>
              <a:gdLst/>
              <a:ahLst/>
              <a:cxnLst/>
              <a:rect l="l" t="t" r="r" b="b"/>
              <a:pathLst>
                <a:path w="538479">
                  <a:moveTo>
                    <a:pt x="0" y="0"/>
                  </a:moveTo>
                  <a:lnTo>
                    <a:pt x="537849" y="0"/>
                  </a:lnTo>
                </a:path>
              </a:pathLst>
            </a:custGeom>
            <a:ln w="5245">
              <a:solidFill>
                <a:srgbClr val="16112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5314999" y="7350868"/>
              <a:ext cx="537210" cy="0"/>
            </a:xfrm>
            <a:custGeom>
              <a:avLst/>
              <a:gdLst/>
              <a:ahLst/>
              <a:cxnLst/>
              <a:rect l="l" t="t" r="r" b="b"/>
              <a:pathLst>
                <a:path w="537209">
                  <a:moveTo>
                    <a:pt x="0" y="0"/>
                  </a:moveTo>
                  <a:lnTo>
                    <a:pt x="536848" y="0"/>
                  </a:lnTo>
                </a:path>
              </a:pathLst>
            </a:custGeom>
            <a:ln w="5245">
              <a:solidFill>
                <a:srgbClr val="15112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5315501" y="7350868"/>
              <a:ext cx="535940" cy="0"/>
            </a:xfrm>
            <a:custGeom>
              <a:avLst/>
              <a:gdLst/>
              <a:ahLst/>
              <a:cxnLst/>
              <a:rect l="l" t="t" r="r" b="b"/>
              <a:pathLst>
                <a:path w="535940">
                  <a:moveTo>
                    <a:pt x="0" y="0"/>
                  </a:moveTo>
                  <a:lnTo>
                    <a:pt x="535842" y="0"/>
                  </a:lnTo>
                </a:path>
              </a:pathLst>
            </a:custGeom>
            <a:ln w="5245">
              <a:solidFill>
                <a:srgbClr val="1512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5315996" y="7350868"/>
              <a:ext cx="535305" cy="0"/>
            </a:xfrm>
            <a:custGeom>
              <a:avLst/>
              <a:gdLst/>
              <a:ahLst/>
              <a:cxnLst/>
              <a:rect l="l" t="t" r="r" b="b"/>
              <a:pathLst>
                <a:path w="535304">
                  <a:moveTo>
                    <a:pt x="0" y="0"/>
                  </a:moveTo>
                  <a:lnTo>
                    <a:pt x="534852" y="0"/>
                  </a:lnTo>
                </a:path>
              </a:pathLst>
            </a:custGeom>
            <a:ln w="5245">
              <a:solidFill>
                <a:srgbClr val="15122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5316492" y="7350868"/>
              <a:ext cx="534035" cy="0"/>
            </a:xfrm>
            <a:custGeom>
              <a:avLst/>
              <a:gdLst/>
              <a:ahLst/>
              <a:cxnLst/>
              <a:rect l="l" t="t" r="r" b="b"/>
              <a:pathLst>
                <a:path w="534034">
                  <a:moveTo>
                    <a:pt x="0" y="0"/>
                  </a:moveTo>
                  <a:lnTo>
                    <a:pt x="533861" y="0"/>
                  </a:lnTo>
                </a:path>
              </a:pathLst>
            </a:custGeom>
            <a:ln w="5245">
              <a:solidFill>
                <a:srgbClr val="15122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5316992" y="7350868"/>
              <a:ext cx="533400" cy="0"/>
            </a:xfrm>
            <a:custGeom>
              <a:avLst/>
              <a:gdLst/>
              <a:ahLst/>
              <a:cxnLst/>
              <a:rect l="l" t="t" r="r" b="b"/>
              <a:pathLst>
                <a:path w="533400">
                  <a:moveTo>
                    <a:pt x="0" y="0"/>
                  </a:moveTo>
                  <a:lnTo>
                    <a:pt x="532860" y="0"/>
                  </a:lnTo>
                </a:path>
              </a:pathLst>
            </a:custGeom>
            <a:ln w="5245">
              <a:solidFill>
                <a:srgbClr val="15132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5317495" y="7350868"/>
              <a:ext cx="532130" cy="0"/>
            </a:xfrm>
            <a:custGeom>
              <a:avLst/>
              <a:gdLst/>
              <a:ahLst/>
              <a:cxnLst/>
              <a:rect l="l" t="t" r="r" b="b"/>
              <a:pathLst>
                <a:path w="532129">
                  <a:moveTo>
                    <a:pt x="0" y="0"/>
                  </a:moveTo>
                  <a:lnTo>
                    <a:pt x="531854" y="0"/>
                  </a:lnTo>
                </a:path>
              </a:pathLst>
            </a:custGeom>
            <a:ln w="5245">
              <a:solidFill>
                <a:srgbClr val="14143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5317991" y="7350868"/>
              <a:ext cx="531495" cy="0"/>
            </a:xfrm>
            <a:custGeom>
              <a:avLst/>
              <a:gdLst/>
              <a:ahLst/>
              <a:cxnLst/>
              <a:rect l="l" t="t" r="r" b="b"/>
              <a:pathLst>
                <a:path w="531495">
                  <a:moveTo>
                    <a:pt x="0" y="0"/>
                  </a:moveTo>
                  <a:lnTo>
                    <a:pt x="530863" y="0"/>
                  </a:lnTo>
                </a:path>
              </a:pathLst>
            </a:custGeom>
            <a:ln w="5245">
              <a:solidFill>
                <a:srgbClr val="15143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5318491" y="7350868"/>
              <a:ext cx="530225" cy="0"/>
            </a:xfrm>
            <a:custGeom>
              <a:avLst/>
              <a:gdLst/>
              <a:ahLst/>
              <a:cxnLst/>
              <a:rect l="l" t="t" r="r" b="b"/>
              <a:pathLst>
                <a:path w="530225">
                  <a:moveTo>
                    <a:pt x="0" y="0"/>
                  </a:moveTo>
                  <a:lnTo>
                    <a:pt x="529862" y="0"/>
                  </a:lnTo>
                </a:path>
              </a:pathLst>
            </a:custGeom>
            <a:ln w="5245">
              <a:solidFill>
                <a:srgbClr val="1515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5318987" y="7350868"/>
              <a:ext cx="528955" cy="0"/>
            </a:xfrm>
            <a:custGeom>
              <a:avLst/>
              <a:gdLst/>
              <a:ahLst/>
              <a:cxnLst/>
              <a:rect l="l" t="t" r="r" b="b"/>
              <a:pathLst>
                <a:path w="528954">
                  <a:moveTo>
                    <a:pt x="0" y="0"/>
                  </a:moveTo>
                  <a:lnTo>
                    <a:pt x="528864" y="0"/>
                  </a:lnTo>
                </a:path>
              </a:pathLst>
            </a:custGeom>
            <a:ln w="5245">
              <a:solidFill>
                <a:srgbClr val="14153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5319490" y="7350868"/>
              <a:ext cx="528320" cy="0"/>
            </a:xfrm>
            <a:custGeom>
              <a:avLst/>
              <a:gdLst/>
              <a:ahLst/>
              <a:cxnLst/>
              <a:rect l="l" t="t" r="r" b="b"/>
              <a:pathLst>
                <a:path w="528320">
                  <a:moveTo>
                    <a:pt x="0" y="0"/>
                  </a:moveTo>
                  <a:lnTo>
                    <a:pt x="527866" y="0"/>
                  </a:lnTo>
                </a:path>
              </a:pathLst>
            </a:custGeom>
            <a:ln w="5245">
              <a:solidFill>
                <a:srgbClr val="14163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5319985" y="7350868"/>
              <a:ext cx="527050" cy="0"/>
            </a:xfrm>
            <a:custGeom>
              <a:avLst/>
              <a:gdLst/>
              <a:ahLst/>
              <a:cxnLst/>
              <a:rect l="l" t="t" r="r" b="b"/>
              <a:pathLst>
                <a:path w="527050">
                  <a:moveTo>
                    <a:pt x="0" y="0"/>
                  </a:moveTo>
                  <a:lnTo>
                    <a:pt x="526875" y="0"/>
                  </a:lnTo>
                </a:path>
              </a:pathLst>
            </a:custGeom>
            <a:ln w="5245">
              <a:solidFill>
                <a:srgbClr val="15173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5320486" y="7350868"/>
              <a:ext cx="526415" cy="0"/>
            </a:xfrm>
            <a:custGeom>
              <a:avLst/>
              <a:gdLst/>
              <a:ahLst/>
              <a:cxnLst/>
              <a:rect l="l" t="t" r="r" b="b"/>
              <a:pathLst>
                <a:path w="526415">
                  <a:moveTo>
                    <a:pt x="0" y="0"/>
                  </a:moveTo>
                  <a:lnTo>
                    <a:pt x="525873" y="0"/>
                  </a:lnTo>
                </a:path>
              </a:pathLst>
            </a:custGeom>
            <a:ln w="5245">
              <a:solidFill>
                <a:srgbClr val="1518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5320988" y="7350868"/>
              <a:ext cx="525145" cy="0"/>
            </a:xfrm>
            <a:custGeom>
              <a:avLst/>
              <a:gdLst/>
              <a:ahLst/>
              <a:cxnLst/>
              <a:rect l="l" t="t" r="r" b="b"/>
              <a:pathLst>
                <a:path w="525145">
                  <a:moveTo>
                    <a:pt x="0" y="0"/>
                  </a:moveTo>
                  <a:lnTo>
                    <a:pt x="524868" y="0"/>
                  </a:lnTo>
                </a:path>
              </a:pathLst>
            </a:custGeom>
            <a:ln w="5245">
              <a:solidFill>
                <a:srgbClr val="14183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5321484" y="7350868"/>
              <a:ext cx="524510" cy="0"/>
            </a:xfrm>
            <a:custGeom>
              <a:avLst/>
              <a:gdLst/>
              <a:ahLst/>
              <a:cxnLst/>
              <a:rect l="l" t="t" r="r" b="b"/>
              <a:pathLst>
                <a:path w="524509">
                  <a:moveTo>
                    <a:pt x="0" y="0"/>
                  </a:moveTo>
                  <a:lnTo>
                    <a:pt x="523877" y="0"/>
                  </a:lnTo>
                </a:path>
              </a:pathLst>
            </a:custGeom>
            <a:ln w="5245">
              <a:solidFill>
                <a:srgbClr val="1419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5321979" y="7350868"/>
              <a:ext cx="523240" cy="0"/>
            </a:xfrm>
            <a:custGeom>
              <a:avLst/>
              <a:gdLst/>
              <a:ahLst/>
              <a:cxnLst/>
              <a:rect l="l" t="t" r="r" b="b"/>
              <a:pathLst>
                <a:path w="523240">
                  <a:moveTo>
                    <a:pt x="0" y="0"/>
                  </a:moveTo>
                  <a:lnTo>
                    <a:pt x="522887" y="0"/>
                  </a:lnTo>
                </a:path>
              </a:pathLst>
            </a:custGeom>
            <a:ln w="5245">
              <a:solidFill>
                <a:srgbClr val="151A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5322480" y="7350868"/>
              <a:ext cx="521970" cy="0"/>
            </a:xfrm>
            <a:custGeom>
              <a:avLst/>
              <a:gdLst/>
              <a:ahLst/>
              <a:cxnLst/>
              <a:rect l="l" t="t" r="r" b="b"/>
              <a:pathLst>
                <a:path w="521970">
                  <a:moveTo>
                    <a:pt x="0" y="0"/>
                  </a:moveTo>
                  <a:lnTo>
                    <a:pt x="521877" y="0"/>
                  </a:lnTo>
                </a:path>
              </a:pathLst>
            </a:custGeom>
            <a:ln w="5245">
              <a:solidFill>
                <a:srgbClr val="161C3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5322983" y="7350868"/>
              <a:ext cx="521334" cy="0"/>
            </a:xfrm>
            <a:custGeom>
              <a:avLst/>
              <a:gdLst/>
              <a:ahLst/>
              <a:cxnLst/>
              <a:rect l="l" t="t" r="r" b="b"/>
              <a:pathLst>
                <a:path w="521334">
                  <a:moveTo>
                    <a:pt x="0" y="0"/>
                  </a:moveTo>
                  <a:lnTo>
                    <a:pt x="520880" y="0"/>
                  </a:lnTo>
                </a:path>
              </a:pathLst>
            </a:custGeom>
            <a:ln w="5245">
              <a:solidFill>
                <a:srgbClr val="161D3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5323478" y="7350868"/>
              <a:ext cx="520065" cy="0"/>
            </a:xfrm>
            <a:custGeom>
              <a:avLst/>
              <a:gdLst/>
              <a:ahLst/>
              <a:cxnLst/>
              <a:rect l="l" t="t" r="r" b="b"/>
              <a:pathLst>
                <a:path w="520065">
                  <a:moveTo>
                    <a:pt x="0" y="0"/>
                  </a:moveTo>
                  <a:lnTo>
                    <a:pt x="519889" y="0"/>
                  </a:lnTo>
                </a:path>
              </a:pathLst>
            </a:custGeom>
            <a:ln w="5245">
              <a:solidFill>
                <a:srgbClr val="161E3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5323973" y="7350868"/>
              <a:ext cx="519430" cy="0"/>
            </a:xfrm>
            <a:custGeom>
              <a:avLst/>
              <a:gdLst/>
              <a:ahLst/>
              <a:cxnLst/>
              <a:rect l="l" t="t" r="r" b="b"/>
              <a:pathLst>
                <a:path w="519429">
                  <a:moveTo>
                    <a:pt x="0" y="0"/>
                  </a:moveTo>
                  <a:lnTo>
                    <a:pt x="518893" y="0"/>
                  </a:lnTo>
                </a:path>
              </a:pathLst>
            </a:custGeom>
            <a:ln w="5245">
              <a:solidFill>
                <a:srgbClr val="171E3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5324481" y="7350868"/>
              <a:ext cx="518159" cy="0"/>
            </a:xfrm>
            <a:custGeom>
              <a:avLst/>
              <a:gdLst/>
              <a:ahLst/>
              <a:cxnLst/>
              <a:rect l="l" t="t" r="r" b="b"/>
              <a:pathLst>
                <a:path w="518159">
                  <a:moveTo>
                    <a:pt x="0" y="0"/>
                  </a:moveTo>
                  <a:lnTo>
                    <a:pt x="517882" y="0"/>
                  </a:lnTo>
                </a:path>
              </a:pathLst>
            </a:custGeom>
            <a:ln w="5245">
              <a:solidFill>
                <a:srgbClr val="1720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5324977" y="7350868"/>
              <a:ext cx="517525" cy="0"/>
            </a:xfrm>
            <a:custGeom>
              <a:avLst/>
              <a:gdLst/>
              <a:ahLst/>
              <a:cxnLst/>
              <a:rect l="l" t="t" r="r" b="b"/>
              <a:pathLst>
                <a:path w="517525">
                  <a:moveTo>
                    <a:pt x="0" y="0"/>
                  </a:moveTo>
                  <a:lnTo>
                    <a:pt x="516891" y="0"/>
                  </a:lnTo>
                </a:path>
              </a:pathLst>
            </a:custGeom>
            <a:ln w="5245">
              <a:solidFill>
                <a:srgbClr val="17213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5325472" y="7350868"/>
              <a:ext cx="516255" cy="0"/>
            </a:xfrm>
            <a:custGeom>
              <a:avLst/>
              <a:gdLst/>
              <a:ahLst/>
              <a:cxnLst/>
              <a:rect l="l" t="t" r="r" b="b"/>
              <a:pathLst>
                <a:path w="516254">
                  <a:moveTo>
                    <a:pt x="0" y="0"/>
                  </a:moveTo>
                  <a:lnTo>
                    <a:pt x="515901" y="0"/>
                  </a:lnTo>
                </a:path>
              </a:pathLst>
            </a:custGeom>
            <a:ln w="5245">
              <a:solidFill>
                <a:srgbClr val="17223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5325973" y="7350868"/>
              <a:ext cx="514984" cy="0"/>
            </a:xfrm>
            <a:custGeom>
              <a:avLst/>
              <a:gdLst/>
              <a:ahLst/>
              <a:cxnLst/>
              <a:rect l="l" t="t" r="r" b="b"/>
              <a:pathLst>
                <a:path w="514984">
                  <a:moveTo>
                    <a:pt x="0" y="0"/>
                  </a:moveTo>
                  <a:lnTo>
                    <a:pt x="514898" y="0"/>
                  </a:lnTo>
                </a:path>
              </a:pathLst>
            </a:custGeom>
            <a:ln w="5245">
              <a:solidFill>
                <a:srgbClr val="18233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5326476" y="7350868"/>
              <a:ext cx="514350" cy="0"/>
            </a:xfrm>
            <a:custGeom>
              <a:avLst/>
              <a:gdLst/>
              <a:ahLst/>
              <a:cxnLst/>
              <a:rect l="l" t="t" r="r" b="b"/>
              <a:pathLst>
                <a:path w="514350">
                  <a:moveTo>
                    <a:pt x="0" y="0"/>
                  </a:moveTo>
                  <a:lnTo>
                    <a:pt x="513894" y="0"/>
                  </a:lnTo>
                </a:path>
              </a:pathLst>
            </a:custGeom>
            <a:ln w="5245">
              <a:solidFill>
                <a:srgbClr val="18243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5326971" y="7350868"/>
              <a:ext cx="513080" cy="0"/>
            </a:xfrm>
            <a:custGeom>
              <a:avLst/>
              <a:gdLst/>
              <a:ahLst/>
              <a:cxnLst/>
              <a:rect l="l" t="t" r="r" b="b"/>
              <a:pathLst>
                <a:path w="513079">
                  <a:moveTo>
                    <a:pt x="0" y="0"/>
                  </a:moveTo>
                  <a:lnTo>
                    <a:pt x="512903" y="0"/>
                  </a:lnTo>
                </a:path>
              </a:pathLst>
            </a:custGeom>
            <a:ln w="5245">
              <a:solidFill>
                <a:srgbClr val="18254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5327466" y="7350868"/>
              <a:ext cx="512445" cy="0"/>
            </a:xfrm>
            <a:custGeom>
              <a:avLst/>
              <a:gdLst/>
              <a:ahLst/>
              <a:cxnLst/>
              <a:rect l="l" t="t" r="r" b="b"/>
              <a:pathLst>
                <a:path w="512445">
                  <a:moveTo>
                    <a:pt x="0" y="0"/>
                  </a:moveTo>
                  <a:lnTo>
                    <a:pt x="511912" y="0"/>
                  </a:lnTo>
                </a:path>
              </a:pathLst>
            </a:custGeom>
            <a:ln w="5245">
              <a:solidFill>
                <a:srgbClr val="1926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5327968" y="7350868"/>
              <a:ext cx="511175" cy="0"/>
            </a:xfrm>
            <a:custGeom>
              <a:avLst/>
              <a:gdLst/>
              <a:ahLst/>
              <a:cxnLst/>
              <a:rect l="l" t="t" r="r" b="b"/>
              <a:pathLst>
                <a:path w="511175">
                  <a:moveTo>
                    <a:pt x="0" y="0"/>
                  </a:moveTo>
                  <a:lnTo>
                    <a:pt x="510903" y="0"/>
                  </a:lnTo>
                </a:path>
              </a:pathLst>
            </a:custGeom>
            <a:ln w="5245">
              <a:solidFill>
                <a:srgbClr val="1A274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5328470" y="7350868"/>
              <a:ext cx="509905" cy="0"/>
            </a:xfrm>
            <a:custGeom>
              <a:avLst/>
              <a:gdLst/>
              <a:ahLst/>
              <a:cxnLst/>
              <a:rect l="l" t="t" r="r" b="b"/>
              <a:pathLst>
                <a:path w="509904">
                  <a:moveTo>
                    <a:pt x="0" y="0"/>
                  </a:moveTo>
                  <a:lnTo>
                    <a:pt x="509905" y="0"/>
                  </a:lnTo>
                </a:path>
              </a:pathLst>
            </a:custGeom>
            <a:ln w="5245">
              <a:solidFill>
                <a:srgbClr val="19284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5328965" y="7350868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70">
                  <a:moveTo>
                    <a:pt x="0" y="0"/>
                  </a:moveTo>
                  <a:lnTo>
                    <a:pt x="508915" y="0"/>
                  </a:lnTo>
                </a:path>
              </a:pathLst>
            </a:custGeom>
            <a:ln w="5245">
              <a:solidFill>
                <a:srgbClr val="1A294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5329461" y="7350868"/>
              <a:ext cx="508000" cy="0"/>
            </a:xfrm>
            <a:custGeom>
              <a:avLst/>
              <a:gdLst/>
              <a:ahLst/>
              <a:cxnLst/>
              <a:rect l="l" t="t" r="r" b="b"/>
              <a:pathLst>
                <a:path w="508000">
                  <a:moveTo>
                    <a:pt x="0" y="0"/>
                  </a:moveTo>
                  <a:lnTo>
                    <a:pt x="507924" y="0"/>
                  </a:lnTo>
                </a:path>
              </a:pathLst>
            </a:custGeom>
            <a:ln w="5245">
              <a:solidFill>
                <a:srgbClr val="1B2A4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5329968" y="7350868"/>
              <a:ext cx="507365" cy="0"/>
            </a:xfrm>
            <a:custGeom>
              <a:avLst/>
              <a:gdLst/>
              <a:ahLst/>
              <a:cxnLst/>
              <a:rect l="l" t="t" r="r" b="b"/>
              <a:pathLst>
                <a:path w="507365">
                  <a:moveTo>
                    <a:pt x="0" y="0"/>
                  </a:moveTo>
                  <a:lnTo>
                    <a:pt x="506908" y="0"/>
                  </a:lnTo>
                </a:path>
              </a:pathLst>
            </a:custGeom>
            <a:ln w="5245">
              <a:solidFill>
                <a:srgbClr val="1B2B4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5330464" y="7350868"/>
              <a:ext cx="506095" cy="0"/>
            </a:xfrm>
            <a:custGeom>
              <a:avLst/>
              <a:gdLst/>
              <a:ahLst/>
              <a:cxnLst/>
              <a:rect l="l" t="t" r="r" b="b"/>
              <a:pathLst>
                <a:path w="506095">
                  <a:moveTo>
                    <a:pt x="0" y="0"/>
                  </a:moveTo>
                  <a:lnTo>
                    <a:pt x="505917" y="0"/>
                  </a:lnTo>
                </a:path>
              </a:pathLst>
            </a:custGeom>
            <a:ln w="5245">
              <a:solidFill>
                <a:srgbClr val="1B2C4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5330960" y="7350868"/>
              <a:ext cx="505459" cy="0"/>
            </a:xfrm>
            <a:custGeom>
              <a:avLst/>
              <a:gdLst/>
              <a:ahLst/>
              <a:cxnLst/>
              <a:rect l="l" t="t" r="r" b="b"/>
              <a:pathLst>
                <a:path w="505459">
                  <a:moveTo>
                    <a:pt x="0" y="0"/>
                  </a:moveTo>
                  <a:lnTo>
                    <a:pt x="504926" y="0"/>
                  </a:lnTo>
                </a:path>
              </a:pathLst>
            </a:custGeom>
            <a:ln w="5245">
              <a:solidFill>
                <a:srgbClr val="1B2D4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5331461" y="7350868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90">
                  <a:moveTo>
                    <a:pt x="0" y="0"/>
                  </a:moveTo>
                  <a:lnTo>
                    <a:pt x="503923" y="0"/>
                  </a:lnTo>
                </a:path>
              </a:pathLst>
            </a:custGeom>
            <a:ln w="5245">
              <a:solidFill>
                <a:srgbClr val="1C2E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5331963" y="7350868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919" y="0"/>
                  </a:lnTo>
                </a:path>
              </a:pathLst>
            </a:custGeom>
            <a:ln w="5245">
              <a:solidFill>
                <a:srgbClr val="1C304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5332458" y="7350868"/>
              <a:ext cx="502284" cy="0"/>
            </a:xfrm>
            <a:custGeom>
              <a:avLst/>
              <a:gdLst/>
              <a:ahLst/>
              <a:cxnLst/>
              <a:rect l="l" t="t" r="r" b="b"/>
              <a:pathLst>
                <a:path w="502284">
                  <a:moveTo>
                    <a:pt x="0" y="0"/>
                  </a:moveTo>
                  <a:lnTo>
                    <a:pt x="501929" y="0"/>
                  </a:lnTo>
                </a:path>
              </a:pathLst>
            </a:custGeom>
            <a:ln w="5245">
              <a:solidFill>
                <a:srgbClr val="1C304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5332953" y="7350868"/>
              <a:ext cx="501015" cy="0"/>
            </a:xfrm>
            <a:custGeom>
              <a:avLst/>
              <a:gdLst/>
              <a:ahLst/>
              <a:cxnLst/>
              <a:rect l="l" t="t" r="r" b="b"/>
              <a:pathLst>
                <a:path w="501015">
                  <a:moveTo>
                    <a:pt x="0" y="0"/>
                  </a:moveTo>
                  <a:lnTo>
                    <a:pt x="500938" y="0"/>
                  </a:lnTo>
                </a:path>
              </a:pathLst>
            </a:custGeom>
            <a:ln w="5245">
              <a:solidFill>
                <a:srgbClr val="1C314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5333462" y="7350868"/>
              <a:ext cx="500380" cy="0"/>
            </a:xfrm>
            <a:custGeom>
              <a:avLst/>
              <a:gdLst/>
              <a:ahLst/>
              <a:cxnLst/>
              <a:rect l="l" t="t" r="r" b="b"/>
              <a:pathLst>
                <a:path w="500379">
                  <a:moveTo>
                    <a:pt x="0" y="0"/>
                  </a:moveTo>
                  <a:lnTo>
                    <a:pt x="499922" y="0"/>
                  </a:lnTo>
                </a:path>
              </a:pathLst>
            </a:custGeom>
            <a:ln w="5245">
              <a:solidFill>
                <a:srgbClr val="1D324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5333957" y="7350868"/>
              <a:ext cx="499109" cy="0"/>
            </a:xfrm>
            <a:custGeom>
              <a:avLst/>
              <a:gdLst/>
              <a:ahLst/>
              <a:cxnLst/>
              <a:rect l="l" t="t" r="r" b="b"/>
              <a:pathLst>
                <a:path w="499109">
                  <a:moveTo>
                    <a:pt x="0" y="0"/>
                  </a:moveTo>
                  <a:lnTo>
                    <a:pt x="498931" y="0"/>
                  </a:lnTo>
                </a:path>
              </a:pathLst>
            </a:custGeom>
            <a:ln w="5245">
              <a:solidFill>
                <a:srgbClr val="1C334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5334453" y="7350868"/>
              <a:ext cx="498475" cy="0"/>
            </a:xfrm>
            <a:custGeom>
              <a:avLst/>
              <a:gdLst/>
              <a:ahLst/>
              <a:cxnLst/>
              <a:rect l="l" t="t" r="r" b="b"/>
              <a:pathLst>
                <a:path w="498475">
                  <a:moveTo>
                    <a:pt x="0" y="0"/>
                  </a:moveTo>
                  <a:lnTo>
                    <a:pt x="497940" y="0"/>
                  </a:lnTo>
                </a:path>
              </a:pathLst>
            </a:custGeom>
            <a:ln w="5245">
              <a:solidFill>
                <a:srgbClr val="1D344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5334948" y="7350868"/>
              <a:ext cx="497205" cy="0"/>
            </a:xfrm>
            <a:custGeom>
              <a:avLst/>
              <a:gdLst/>
              <a:ahLst/>
              <a:cxnLst/>
              <a:rect l="l" t="t" r="r" b="b"/>
              <a:pathLst>
                <a:path w="497204">
                  <a:moveTo>
                    <a:pt x="0" y="0"/>
                  </a:moveTo>
                  <a:lnTo>
                    <a:pt x="496943" y="0"/>
                  </a:lnTo>
                </a:path>
              </a:pathLst>
            </a:custGeom>
            <a:ln w="5245">
              <a:solidFill>
                <a:srgbClr val="1D35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5335456" y="7350868"/>
              <a:ext cx="495934" cy="0"/>
            </a:xfrm>
            <a:custGeom>
              <a:avLst/>
              <a:gdLst/>
              <a:ahLst/>
              <a:cxnLst/>
              <a:rect l="l" t="t" r="r" b="b"/>
              <a:pathLst>
                <a:path w="495934">
                  <a:moveTo>
                    <a:pt x="0" y="0"/>
                  </a:moveTo>
                  <a:lnTo>
                    <a:pt x="495933" y="0"/>
                  </a:lnTo>
                </a:path>
              </a:pathLst>
            </a:custGeom>
            <a:ln w="5245">
              <a:solidFill>
                <a:srgbClr val="1E374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5335951" y="7350868"/>
              <a:ext cx="495300" cy="0"/>
            </a:xfrm>
            <a:custGeom>
              <a:avLst/>
              <a:gdLst/>
              <a:ahLst/>
              <a:cxnLst/>
              <a:rect l="l" t="t" r="r" b="b"/>
              <a:pathLst>
                <a:path w="495300">
                  <a:moveTo>
                    <a:pt x="0" y="0"/>
                  </a:moveTo>
                  <a:lnTo>
                    <a:pt x="494942" y="0"/>
                  </a:lnTo>
                </a:path>
              </a:pathLst>
            </a:custGeom>
            <a:ln w="5245">
              <a:solidFill>
                <a:srgbClr val="1D37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5336447" y="7350868"/>
              <a:ext cx="494030" cy="0"/>
            </a:xfrm>
            <a:custGeom>
              <a:avLst/>
              <a:gdLst/>
              <a:ahLst/>
              <a:cxnLst/>
              <a:rect l="l" t="t" r="r" b="b"/>
              <a:pathLst>
                <a:path w="494029">
                  <a:moveTo>
                    <a:pt x="0" y="0"/>
                  </a:moveTo>
                  <a:lnTo>
                    <a:pt x="493952" y="0"/>
                  </a:lnTo>
                </a:path>
              </a:pathLst>
            </a:custGeom>
            <a:ln w="5245">
              <a:solidFill>
                <a:srgbClr val="1E38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5336949" y="7350868"/>
              <a:ext cx="493395" cy="0"/>
            </a:xfrm>
            <a:custGeom>
              <a:avLst/>
              <a:gdLst/>
              <a:ahLst/>
              <a:cxnLst/>
              <a:rect l="l" t="t" r="r" b="b"/>
              <a:pathLst>
                <a:path w="493395">
                  <a:moveTo>
                    <a:pt x="0" y="0"/>
                  </a:moveTo>
                  <a:lnTo>
                    <a:pt x="492941" y="0"/>
                  </a:lnTo>
                </a:path>
              </a:pathLst>
            </a:custGeom>
            <a:ln w="5245">
              <a:solidFill>
                <a:srgbClr val="1E39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5337450" y="7350868"/>
              <a:ext cx="492125" cy="0"/>
            </a:xfrm>
            <a:custGeom>
              <a:avLst/>
              <a:gdLst/>
              <a:ahLst/>
              <a:cxnLst/>
              <a:rect l="l" t="t" r="r" b="b"/>
              <a:pathLst>
                <a:path w="492125">
                  <a:moveTo>
                    <a:pt x="0" y="0"/>
                  </a:moveTo>
                  <a:lnTo>
                    <a:pt x="491945" y="0"/>
                  </a:lnTo>
                </a:path>
              </a:pathLst>
            </a:custGeom>
            <a:ln w="5245">
              <a:solidFill>
                <a:srgbClr val="1F3A5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5337945" y="7350868"/>
              <a:ext cx="491490" cy="0"/>
            </a:xfrm>
            <a:custGeom>
              <a:avLst/>
              <a:gdLst/>
              <a:ahLst/>
              <a:cxnLst/>
              <a:rect l="l" t="t" r="r" b="b"/>
              <a:pathLst>
                <a:path w="491490">
                  <a:moveTo>
                    <a:pt x="0" y="0"/>
                  </a:moveTo>
                  <a:lnTo>
                    <a:pt x="490954" y="0"/>
                  </a:lnTo>
                </a:path>
              </a:pathLst>
            </a:custGeom>
            <a:ln w="5245">
              <a:solidFill>
                <a:srgbClr val="1F3C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5338441" y="7350868"/>
              <a:ext cx="490220" cy="0"/>
            </a:xfrm>
            <a:custGeom>
              <a:avLst/>
              <a:gdLst/>
              <a:ahLst/>
              <a:cxnLst/>
              <a:rect l="l" t="t" r="r" b="b"/>
              <a:pathLst>
                <a:path w="490220">
                  <a:moveTo>
                    <a:pt x="0" y="0"/>
                  </a:moveTo>
                  <a:lnTo>
                    <a:pt x="489963" y="0"/>
                  </a:lnTo>
                </a:path>
              </a:pathLst>
            </a:custGeom>
            <a:ln w="5245">
              <a:solidFill>
                <a:srgbClr val="1F3C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5338949" y="7350868"/>
              <a:ext cx="488950" cy="0"/>
            </a:xfrm>
            <a:custGeom>
              <a:avLst/>
              <a:gdLst/>
              <a:ahLst/>
              <a:cxnLst/>
              <a:rect l="l" t="t" r="r" b="b"/>
              <a:pathLst>
                <a:path w="488950">
                  <a:moveTo>
                    <a:pt x="0" y="0"/>
                  </a:moveTo>
                  <a:lnTo>
                    <a:pt x="488947" y="0"/>
                  </a:lnTo>
                </a:path>
              </a:pathLst>
            </a:custGeom>
            <a:ln w="5245">
              <a:solidFill>
                <a:srgbClr val="1F3E5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5339444" y="7350868"/>
              <a:ext cx="488315" cy="0"/>
            </a:xfrm>
            <a:custGeom>
              <a:avLst/>
              <a:gdLst/>
              <a:ahLst/>
              <a:cxnLst/>
              <a:rect l="l" t="t" r="r" b="b"/>
              <a:pathLst>
                <a:path w="488315">
                  <a:moveTo>
                    <a:pt x="0" y="0"/>
                  </a:moveTo>
                  <a:lnTo>
                    <a:pt x="487956" y="0"/>
                  </a:lnTo>
                </a:path>
              </a:pathLst>
            </a:custGeom>
            <a:ln w="5245">
              <a:solidFill>
                <a:srgbClr val="203F5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5339940" y="7350868"/>
              <a:ext cx="487045" cy="0"/>
            </a:xfrm>
            <a:custGeom>
              <a:avLst/>
              <a:gdLst/>
              <a:ahLst/>
              <a:cxnLst/>
              <a:rect l="l" t="t" r="r" b="b"/>
              <a:pathLst>
                <a:path w="487045">
                  <a:moveTo>
                    <a:pt x="0" y="0"/>
                  </a:moveTo>
                  <a:lnTo>
                    <a:pt x="486966" y="0"/>
                  </a:lnTo>
                </a:path>
              </a:pathLst>
            </a:custGeom>
            <a:ln w="5245">
              <a:solidFill>
                <a:srgbClr val="203F5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5340435" y="7350868"/>
              <a:ext cx="486409" cy="0"/>
            </a:xfrm>
            <a:custGeom>
              <a:avLst/>
              <a:gdLst/>
              <a:ahLst/>
              <a:cxnLst/>
              <a:rect l="l" t="t" r="r" b="b"/>
              <a:pathLst>
                <a:path w="486409">
                  <a:moveTo>
                    <a:pt x="0" y="0"/>
                  </a:moveTo>
                  <a:lnTo>
                    <a:pt x="485968" y="0"/>
                  </a:lnTo>
                </a:path>
              </a:pathLst>
            </a:custGeom>
            <a:ln w="5245">
              <a:solidFill>
                <a:srgbClr val="21405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5340943" y="7350868"/>
              <a:ext cx="485140" cy="0"/>
            </a:xfrm>
            <a:custGeom>
              <a:avLst/>
              <a:gdLst/>
              <a:ahLst/>
              <a:cxnLst/>
              <a:rect l="l" t="t" r="r" b="b"/>
              <a:pathLst>
                <a:path w="485140">
                  <a:moveTo>
                    <a:pt x="0" y="0"/>
                  </a:moveTo>
                  <a:lnTo>
                    <a:pt x="484959" y="0"/>
                  </a:lnTo>
                </a:path>
              </a:pathLst>
            </a:custGeom>
            <a:ln w="5245">
              <a:solidFill>
                <a:srgbClr val="21425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5341438" y="7350868"/>
              <a:ext cx="484505" cy="0"/>
            </a:xfrm>
            <a:custGeom>
              <a:avLst/>
              <a:gdLst/>
              <a:ahLst/>
              <a:cxnLst/>
              <a:rect l="l" t="t" r="r" b="b"/>
              <a:pathLst>
                <a:path w="484504">
                  <a:moveTo>
                    <a:pt x="0" y="0"/>
                  </a:moveTo>
                  <a:lnTo>
                    <a:pt x="483968" y="0"/>
                  </a:lnTo>
                </a:path>
              </a:pathLst>
            </a:custGeom>
            <a:ln w="5245">
              <a:solidFill>
                <a:srgbClr val="2143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5341933" y="7350868"/>
              <a:ext cx="483234" cy="0"/>
            </a:xfrm>
            <a:custGeom>
              <a:avLst/>
              <a:gdLst/>
              <a:ahLst/>
              <a:cxnLst/>
              <a:rect l="l" t="t" r="r" b="b"/>
              <a:pathLst>
                <a:path w="483234">
                  <a:moveTo>
                    <a:pt x="0" y="0"/>
                  </a:moveTo>
                  <a:lnTo>
                    <a:pt x="482977" y="0"/>
                  </a:lnTo>
                </a:path>
              </a:pathLst>
            </a:custGeom>
            <a:ln w="5245">
              <a:solidFill>
                <a:srgbClr val="2244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5342437" y="7350868"/>
              <a:ext cx="482600" cy="0"/>
            </a:xfrm>
            <a:custGeom>
              <a:avLst/>
              <a:gdLst/>
              <a:ahLst/>
              <a:cxnLst/>
              <a:rect l="l" t="t" r="r" b="b"/>
              <a:pathLst>
                <a:path w="482600">
                  <a:moveTo>
                    <a:pt x="0" y="0"/>
                  </a:moveTo>
                  <a:lnTo>
                    <a:pt x="481966" y="0"/>
                  </a:lnTo>
                </a:path>
              </a:pathLst>
            </a:custGeom>
            <a:ln w="5245">
              <a:solidFill>
                <a:srgbClr val="22455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5342937" y="7350868"/>
              <a:ext cx="481330" cy="0"/>
            </a:xfrm>
            <a:custGeom>
              <a:avLst/>
              <a:gdLst/>
              <a:ahLst/>
              <a:cxnLst/>
              <a:rect l="l" t="t" r="r" b="b"/>
              <a:pathLst>
                <a:path w="481329">
                  <a:moveTo>
                    <a:pt x="0" y="0"/>
                  </a:moveTo>
                  <a:lnTo>
                    <a:pt x="480970" y="0"/>
                  </a:lnTo>
                </a:path>
              </a:pathLst>
            </a:custGeom>
            <a:ln w="5245">
              <a:solidFill>
                <a:srgbClr val="22465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5343433" y="7350868"/>
              <a:ext cx="480059" cy="0"/>
            </a:xfrm>
            <a:custGeom>
              <a:avLst/>
              <a:gdLst/>
              <a:ahLst/>
              <a:cxnLst/>
              <a:rect l="l" t="t" r="r" b="b"/>
              <a:pathLst>
                <a:path w="480059">
                  <a:moveTo>
                    <a:pt x="0" y="0"/>
                  </a:moveTo>
                  <a:lnTo>
                    <a:pt x="479979" y="0"/>
                  </a:lnTo>
                </a:path>
              </a:pathLst>
            </a:custGeom>
            <a:ln w="5245">
              <a:solidFill>
                <a:srgbClr val="22475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5343928" y="7350868"/>
              <a:ext cx="479425" cy="0"/>
            </a:xfrm>
            <a:custGeom>
              <a:avLst/>
              <a:gdLst/>
              <a:ahLst/>
              <a:cxnLst/>
              <a:rect l="l" t="t" r="r" b="b"/>
              <a:pathLst>
                <a:path w="479425">
                  <a:moveTo>
                    <a:pt x="0" y="0"/>
                  </a:moveTo>
                  <a:lnTo>
                    <a:pt x="478989" y="0"/>
                  </a:lnTo>
                </a:path>
              </a:pathLst>
            </a:custGeom>
            <a:ln w="5245">
              <a:solidFill>
                <a:srgbClr val="2248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5344436" y="7350868"/>
              <a:ext cx="478155" cy="0"/>
            </a:xfrm>
            <a:custGeom>
              <a:avLst/>
              <a:gdLst/>
              <a:ahLst/>
              <a:cxnLst/>
              <a:rect l="l" t="t" r="r" b="b"/>
              <a:pathLst>
                <a:path w="478154">
                  <a:moveTo>
                    <a:pt x="0" y="0"/>
                  </a:moveTo>
                  <a:lnTo>
                    <a:pt x="477972" y="0"/>
                  </a:lnTo>
                </a:path>
              </a:pathLst>
            </a:custGeom>
            <a:ln w="5245">
              <a:solidFill>
                <a:srgbClr val="2249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5344932" y="7350868"/>
              <a:ext cx="477520" cy="0"/>
            </a:xfrm>
            <a:custGeom>
              <a:avLst/>
              <a:gdLst/>
              <a:ahLst/>
              <a:cxnLst/>
              <a:rect l="l" t="t" r="r" b="b"/>
              <a:pathLst>
                <a:path w="477520">
                  <a:moveTo>
                    <a:pt x="0" y="0"/>
                  </a:moveTo>
                  <a:lnTo>
                    <a:pt x="476982" y="0"/>
                  </a:lnTo>
                </a:path>
              </a:pathLst>
            </a:custGeom>
            <a:ln w="5245">
              <a:solidFill>
                <a:srgbClr val="244A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5345427" y="7350868"/>
              <a:ext cx="476250" cy="0"/>
            </a:xfrm>
            <a:custGeom>
              <a:avLst/>
              <a:gdLst/>
              <a:ahLst/>
              <a:cxnLst/>
              <a:rect l="l" t="t" r="r" b="b"/>
              <a:pathLst>
                <a:path w="476250">
                  <a:moveTo>
                    <a:pt x="0" y="0"/>
                  </a:moveTo>
                  <a:lnTo>
                    <a:pt x="475991" y="0"/>
                  </a:lnTo>
                </a:path>
              </a:pathLst>
            </a:custGeom>
            <a:ln w="5245">
              <a:solidFill>
                <a:srgbClr val="244B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5345922" y="7350868"/>
              <a:ext cx="475615" cy="0"/>
            </a:xfrm>
            <a:custGeom>
              <a:avLst/>
              <a:gdLst/>
              <a:ahLst/>
              <a:cxnLst/>
              <a:rect l="l" t="t" r="r" b="b"/>
              <a:pathLst>
                <a:path w="475615">
                  <a:moveTo>
                    <a:pt x="0" y="0"/>
                  </a:moveTo>
                  <a:lnTo>
                    <a:pt x="474993" y="0"/>
                  </a:lnTo>
                </a:path>
              </a:pathLst>
            </a:custGeom>
            <a:ln w="5245">
              <a:solidFill>
                <a:srgbClr val="254C6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5346415" y="7350868"/>
              <a:ext cx="474345" cy="0"/>
            </a:xfrm>
            <a:custGeom>
              <a:avLst/>
              <a:gdLst/>
              <a:ahLst/>
              <a:cxnLst/>
              <a:rect l="l" t="t" r="r" b="b"/>
              <a:pathLst>
                <a:path w="474345">
                  <a:moveTo>
                    <a:pt x="0" y="0"/>
                  </a:moveTo>
                  <a:lnTo>
                    <a:pt x="474014" y="0"/>
                  </a:lnTo>
                </a:path>
              </a:pathLst>
            </a:custGeom>
            <a:ln w="5245">
              <a:solidFill>
                <a:srgbClr val="244D6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5346911" y="7350868"/>
              <a:ext cx="473075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24" y="0"/>
                  </a:lnTo>
                </a:path>
              </a:pathLst>
            </a:custGeom>
            <a:ln w="5245">
              <a:solidFill>
                <a:srgbClr val="264E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5347406" y="7350868"/>
              <a:ext cx="472440" cy="0"/>
            </a:xfrm>
            <a:custGeom>
              <a:avLst/>
              <a:gdLst/>
              <a:ahLst/>
              <a:cxnLst/>
              <a:rect l="l" t="t" r="r" b="b"/>
              <a:pathLst>
                <a:path w="472440">
                  <a:moveTo>
                    <a:pt x="0" y="0"/>
                  </a:moveTo>
                  <a:lnTo>
                    <a:pt x="472033" y="0"/>
                  </a:lnTo>
                </a:path>
              </a:pathLst>
            </a:custGeom>
            <a:ln w="5245">
              <a:solidFill>
                <a:srgbClr val="264F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5347914" y="7350868"/>
              <a:ext cx="471170" cy="0"/>
            </a:xfrm>
            <a:custGeom>
              <a:avLst/>
              <a:gdLst/>
              <a:ahLst/>
              <a:cxnLst/>
              <a:rect l="l" t="t" r="r" b="b"/>
              <a:pathLst>
                <a:path w="471170">
                  <a:moveTo>
                    <a:pt x="0" y="0"/>
                  </a:moveTo>
                  <a:lnTo>
                    <a:pt x="471017" y="0"/>
                  </a:lnTo>
                </a:path>
              </a:pathLst>
            </a:custGeom>
            <a:ln w="5245">
              <a:solidFill>
                <a:srgbClr val="2550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5348409" y="7350868"/>
              <a:ext cx="470534" cy="0"/>
            </a:xfrm>
            <a:custGeom>
              <a:avLst/>
              <a:gdLst/>
              <a:ahLst/>
              <a:cxnLst/>
              <a:rect l="l" t="t" r="r" b="b"/>
              <a:pathLst>
                <a:path w="470534">
                  <a:moveTo>
                    <a:pt x="0" y="0"/>
                  </a:moveTo>
                  <a:lnTo>
                    <a:pt x="470026" y="0"/>
                  </a:lnTo>
                </a:path>
              </a:pathLst>
            </a:custGeom>
            <a:ln w="5245">
              <a:solidFill>
                <a:srgbClr val="25516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5348904" y="7350868"/>
              <a:ext cx="469265" cy="0"/>
            </a:xfrm>
            <a:custGeom>
              <a:avLst/>
              <a:gdLst/>
              <a:ahLst/>
              <a:cxnLst/>
              <a:rect l="l" t="t" r="r" b="b"/>
              <a:pathLst>
                <a:path w="469265">
                  <a:moveTo>
                    <a:pt x="0" y="0"/>
                  </a:moveTo>
                  <a:lnTo>
                    <a:pt x="469036" y="0"/>
                  </a:lnTo>
                </a:path>
              </a:pathLst>
            </a:custGeom>
            <a:ln w="5245">
              <a:solidFill>
                <a:srgbClr val="2652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5349400" y="7350868"/>
              <a:ext cx="468630" cy="0"/>
            </a:xfrm>
            <a:custGeom>
              <a:avLst/>
              <a:gdLst/>
              <a:ahLst/>
              <a:cxnLst/>
              <a:rect l="l" t="t" r="r" b="b"/>
              <a:pathLst>
                <a:path w="468629">
                  <a:moveTo>
                    <a:pt x="0" y="0"/>
                  </a:moveTo>
                  <a:lnTo>
                    <a:pt x="468045" y="0"/>
                  </a:lnTo>
                </a:path>
              </a:pathLst>
            </a:custGeom>
            <a:ln w="5245">
              <a:solidFill>
                <a:srgbClr val="26536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5349908" y="7350868"/>
              <a:ext cx="467359" cy="0"/>
            </a:xfrm>
            <a:custGeom>
              <a:avLst/>
              <a:gdLst/>
              <a:ahLst/>
              <a:cxnLst/>
              <a:rect l="l" t="t" r="r" b="b"/>
              <a:pathLst>
                <a:path w="467359">
                  <a:moveTo>
                    <a:pt x="0" y="0"/>
                  </a:moveTo>
                  <a:lnTo>
                    <a:pt x="467029" y="0"/>
                  </a:lnTo>
                </a:path>
              </a:pathLst>
            </a:custGeom>
            <a:ln w="5245">
              <a:solidFill>
                <a:srgbClr val="26546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5350403" y="7350868"/>
              <a:ext cx="466090" cy="0"/>
            </a:xfrm>
            <a:custGeom>
              <a:avLst/>
              <a:gdLst/>
              <a:ahLst/>
              <a:cxnLst/>
              <a:rect l="l" t="t" r="r" b="b"/>
              <a:pathLst>
                <a:path w="466090">
                  <a:moveTo>
                    <a:pt x="0" y="0"/>
                  </a:moveTo>
                  <a:lnTo>
                    <a:pt x="466039" y="0"/>
                  </a:lnTo>
                </a:path>
              </a:pathLst>
            </a:custGeom>
            <a:ln w="5245">
              <a:solidFill>
                <a:srgbClr val="2555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5350898" y="7350868"/>
              <a:ext cx="465455" cy="0"/>
            </a:xfrm>
            <a:custGeom>
              <a:avLst/>
              <a:gdLst/>
              <a:ahLst/>
              <a:cxnLst/>
              <a:rect l="l" t="t" r="r" b="b"/>
              <a:pathLst>
                <a:path w="465454">
                  <a:moveTo>
                    <a:pt x="0" y="0"/>
                  </a:moveTo>
                  <a:lnTo>
                    <a:pt x="465048" y="0"/>
                  </a:lnTo>
                </a:path>
              </a:pathLst>
            </a:custGeom>
            <a:ln w="5245">
              <a:solidFill>
                <a:srgbClr val="2756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5351393" y="7350868"/>
              <a:ext cx="464184" cy="0"/>
            </a:xfrm>
            <a:custGeom>
              <a:avLst/>
              <a:gdLst/>
              <a:ahLst/>
              <a:cxnLst/>
              <a:rect l="l" t="t" r="r" b="b"/>
              <a:pathLst>
                <a:path w="464184">
                  <a:moveTo>
                    <a:pt x="0" y="0"/>
                  </a:moveTo>
                  <a:lnTo>
                    <a:pt x="464057" y="0"/>
                  </a:lnTo>
                </a:path>
              </a:pathLst>
            </a:custGeom>
            <a:ln w="5245">
              <a:solidFill>
                <a:srgbClr val="28576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5351902" y="7350868"/>
              <a:ext cx="463550" cy="0"/>
            </a:xfrm>
            <a:custGeom>
              <a:avLst/>
              <a:gdLst/>
              <a:ahLst/>
              <a:cxnLst/>
              <a:rect l="l" t="t" r="r" b="b"/>
              <a:pathLst>
                <a:path w="463550">
                  <a:moveTo>
                    <a:pt x="0" y="0"/>
                  </a:moveTo>
                  <a:lnTo>
                    <a:pt x="463042" y="0"/>
                  </a:lnTo>
                </a:path>
              </a:pathLst>
            </a:custGeom>
            <a:ln w="5245">
              <a:solidFill>
                <a:srgbClr val="27576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5352397" y="7350868"/>
              <a:ext cx="462280" cy="0"/>
            </a:xfrm>
            <a:custGeom>
              <a:avLst/>
              <a:gdLst/>
              <a:ahLst/>
              <a:cxnLst/>
              <a:rect l="l" t="t" r="r" b="b"/>
              <a:pathLst>
                <a:path w="462279">
                  <a:moveTo>
                    <a:pt x="0" y="0"/>
                  </a:moveTo>
                  <a:lnTo>
                    <a:pt x="462051" y="0"/>
                  </a:lnTo>
                </a:path>
              </a:pathLst>
            </a:custGeom>
            <a:ln w="5245">
              <a:solidFill>
                <a:srgbClr val="2859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5352892" y="7350868"/>
              <a:ext cx="461645" cy="0"/>
            </a:xfrm>
            <a:custGeom>
              <a:avLst/>
              <a:gdLst/>
              <a:ahLst/>
              <a:cxnLst/>
              <a:rect l="l" t="t" r="r" b="b"/>
              <a:pathLst>
                <a:path w="461645">
                  <a:moveTo>
                    <a:pt x="0" y="0"/>
                  </a:moveTo>
                  <a:lnTo>
                    <a:pt x="461060" y="0"/>
                  </a:lnTo>
                </a:path>
              </a:pathLst>
            </a:custGeom>
            <a:ln w="5245">
              <a:solidFill>
                <a:srgbClr val="285A6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5353400" y="7350868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044" y="0"/>
                  </a:lnTo>
                </a:path>
              </a:pathLst>
            </a:custGeom>
            <a:ln w="5245">
              <a:solidFill>
                <a:srgbClr val="285A6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5353896" y="7350868"/>
              <a:ext cx="459105" cy="0"/>
            </a:xfrm>
            <a:custGeom>
              <a:avLst/>
              <a:gdLst/>
              <a:ahLst/>
              <a:cxnLst/>
              <a:rect l="l" t="t" r="r" b="b"/>
              <a:pathLst>
                <a:path w="459104">
                  <a:moveTo>
                    <a:pt x="0" y="0"/>
                  </a:moveTo>
                  <a:lnTo>
                    <a:pt x="459054" y="0"/>
                  </a:lnTo>
                </a:path>
              </a:pathLst>
            </a:custGeom>
            <a:ln w="5245">
              <a:solidFill>
                <a:srgbClr val="295C6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5354391" y="7350868"/>
              <a:ext cx="458470" cy="0"/>
            </a:xfrm>
            <a:custGeom>
              <a:avLst/>
              <a:gdLst/>
              <a:ahLst/>
              <a:cxnLst/>
              <a:rect l="l" t="t" r="r" b="b"/>
              <a:pathLst>
                <a:path w="458470">
                  <a:moveTo>
                    <a:pt x="0" y="0"/>
                  </a:moveTo>
                  <a:lnTo>
                    <a:pt x="458063" y="0"/>
                  </a:lnTo>
                </a:path>
              </a:pathLst>
            </a:custGeom>
            <a:ln w="5245">
              <a:solidFill>
                <a:srgbClr val="295D7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5354886" y="7350868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0" y="0"/>
                  </a:moveTo>
                  <a:lnTo>
                    <a:pt x="457073" y="0"/>
                  </a:lnTo>
                </a:path>
              </a:pathLst>
            </a:custGeom>
            <a:ln w="5245">
              <a:solidFill>
                <a:srgbClr val="295E7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5355394" y="7350868"/>
              <a:ext cx="456565" cy="0"/>
            </a:xfrm>
            <a:custGeom>
              <a:avLst/>
              <a:gdLst/>
              <a:ahLst/>
              <a:cxnLst/>
              <a:rect l="l" t="t" r="r" b="b"/>
              <a:pathLst>
                <a:path w="456565">
                  <a:moveTo>
                    <a:pt x="0" y="0"/>
                  </a:moveTo>
                  <a:lnTo>
                    <a:pt x="456057" y="0"/>
                  </a:lnTo>
                </a:path>
              </a:pathLst>
            </a:custGeom>
            <a:ln w="5245">
              <a:solidFill>
                <a:srgbClr val="2A5F7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5355889" y="7350868"/>
              <a:ext cx="455295" cy="0"/>
            </a:xfrm>
            <a:custGeom>
              <a:avLst/>
              <a:gdLst/>
              <a:ahLst/>
              <a:cxnLst/>
              <a:rect l="l" t="t" r="r" b="b"/>
              <a:pathLst>
                <a:path w="455295">
                  <a:moveTo>
                    <a:pt x="0" y="0"/>
                  </a:moveTo>
                  <a:lnTo>
                    <a:pt x="455066" y="0"/>
                  </a:lnTo>
                </a:path>
              </a:pathLst>
            </a:custGeom>
            <a:ln w="5245">
              <a:solidFill>
                <a:srgbClr val="29607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5356385" y="7350868"/>
              <a:ext cx="454659" cy="0"/>
            </a:xfrm>
            <a:custGeom>
              <a:avLst/>
              <a:gdLst/>
              <a:ahLst/>
              <a:cxnLst/>
              <a:rect l="l" t="t" r="r" b="b"/>
              <a:pathLst>
                <a:path w="454659">
                  <a:moveTo>
                    <a:pt x="0" y="0"/>
                  </a:moveTo>
                  <a:lnTo>
                    <a:pt x="454075" y="0"/>
                  </a:lnTo>
                </a:path>
              </a:pathLst>
            </a:custGeom>
            <a:ln w="5245">
              <a:solidFill>
                <a:srgbClr val="28617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5356880" y="7350868"/>
              <a:ext cx="453390" cy="0"/>
            </a:xfrm>
            <a:custGeom>
              <a:avLst/>
              <a:gdLst/>
              <a:ahLst/>
              <a:cxnLst/>
              <a:rect l="l" t="t" r="r" b="b"/>
              <a:pathLst>
                <a:path w="453390">
                  <a:moveTo>
                    <a:pt x="0" y="0"/>
                  </a:moveTo>
                  <a:lnTo>
                    <a:pt x="453072" y="0"/>
                  </a:lnTo>
                </a:path>
              </a:pathLst>
            </a:custGeom>
            <a:ln w="5245">
              <a:solidFill>
                <a:srgbClr val="2B627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5357388" y="7350868"/>
              <a:ext cx="452120" cy="0"/>
            </a:xfrm>
            <a:custGeom>
              <a:avLst/>
              <a:gdLst/>
              <a:ahLst/>
              <a:cxnLst/>
              <a:rect l="l" t="t" r="r" b="b"/>
              <a:pathLst>
                <a:path w="452120">
                  <a:moveTo>
                    <a:pt x="0" y="0"/>
                  </a:moveTo>
                  <a:lnTo>
                    <a:pt x="452069" y="0"/>
                  </a:lnTo>
                </a:path>
              </a:pathLst>
            </a:custGeom>
            <a:ln w="5245">
              <a:solidFill>
                <a:srgbClr val="2B637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5357884" y="7350868"/>
              <a:ext cx="451484" cy="0"/>
            </a:xfrm>
            <a:custGeom>
              <a:avLst/>
              <a:gdLst/>
              <a:ahLst/>
              <a:cxnLst/>
              <a:rect l="l" t="t" r="r" b="b"/>
              <a:pathLst>
                <a:path w="451484">
                  <a:moveTo>
                    <a:pt x="0" y="0"/>
                  </a:moveTo>
                  <a:lnTo>
                    <a:pt x="451078" y="0"/>
                  </a:lnTo>
                </a:path>
              </a:pathLst>
            </a:custGeom>
            <a:ln w="5245">
              <a:solidFill>
                <a:srgbClr val="2B637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5358379" y="7350868"/>
              <a:ext cx="450215" cy="0"/>
            </a:xfrm>
            <a:custGeom>
              <a:avLst/>
              <a:gdLst/>
              <a:ahLst/>
              <a:cxnLst/>
              <a:rect l="l" t="t" r="r" b="b"/>
              <a:pathLst>
                <a:path w="450215">
                  <a:moveTo>
                    <a:pt x="0" y="0"/>
                  </a:moveTo>
                  <a:lnTo>
                    <a:pt x="450088" y="0"/>
                  </a:lnTo>
                </a:path>
              </a:pathLst>
            </a:custGeom>
            <a:ln w="5245">
              <a:solidFill>
                <a:srgbClr val="2B657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5358887" y="7350868"/>
              <a:ext cx="449580" cy="0"/>
            </a:xfrm>
            <a:custGeom>
              <a:avLst/>
              <a:gdLst/>
              <a:ahLst/>
              <a:cxnLst/>
              <a:rect l="l" t="t" r="r" b="b"/>
              <a:pathLst>
                <a:path w="449579">
                  <a:moveTo>
                    <a:pt x="0" y="0"/>
                  </a:moveTo>
                  <a:lnTo>
                    <a:pt x="449071" y="0"/>
                  </a:lnTo>
                </a:path>
              </a:pathLst>
            </a:custGeom>
            <a:ln w="5245">
              <a:solidFill>
                <a:srgbClr val="2C667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5359382" y="7350868"/>
              <a:ext cx="448309" cy="0"/>
            </a:xfrm>
            <a:custGeom>
              <a:avLst/>
              <a:gdLst/>
              <a:ahLst/>
              <a:cxnLst/>
              <a:rect l="l" t="t" r="r" b="b"/>
              <a:pathLst>
                <a:path w="448309">
                  <a:moveTo>
                    <a:pt x="0" y="0"/>
                  </a:moveTo>
                  <a:lnTo>
                    <a:pt x="448081" y="0"/>
                  </a:lnTo>
                </a:path>
              </a:pathLst>
            </a:custGeom>
            <a:ln w="5245">
              <a:solidFill>
                <a:srgbClr val="2D677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5359877" y="7350868"/>
              <a:ext cx="447675" cy="0"/>
            </a:xfrm>
            <a:custGeom>
              <a:avLst/>
              <a:gdLst/>
              <a:ahLst/>
              <a:cxnLst/>
              <a:rect l="l" t="t" r="r" b="b"/>
              <a:pathLst>
                <a:path w="447675">
                  <a:moveTo>
                    <a:pt x="0" y="0"/>
                  </a:moveTo>
                  <a:lnTo>
                    <a:pt x="447090" y="0"/>
                  </a:lnTo>
                </a:path>
              </a:pathLst>
            </a:custGeom>
            <a:ln w="5245">
              <a:solidFill>
                <a:srgbClr val="2C687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5360373" y="7350868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4">
                  <a:moveTo>
                    <a:pt x="0" y="0"/>
                  </a:moveTo>
                  <a:lnTo>
                    <a:pt x="446087" y="0"/>
                  </a:lnTo>
                </a:path>
              </a:pathLst>
            </a:custGeom>
            <a:ln w="5245">
              <a:solidFill>
                <a:srgbClr val="2D697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5360880" y="7350868"/>
              <a:ext cx="445134" cy="0"/>
            </a:xfrm>
            <a:custGeom>
              <a:avLst/>
              <a:gdLst/>
              <a:ahLst/>
              <a:cxnLst/>
              <a:rect l="l" t="t" r="r" b="b"/>
              <a:pathLst>
                <a:path w="445134">
                  <a:moveTo>
                    <a:pt x="0" y="0"/>
                  </a:moveTo>
                  <a:lnTo>
                    <a:pt x="445084" y="0"/>
                  </a:lnTo>
                </a:path>
              </a:pathLst>
            </a:custGeom>
            <a:ln w="5245">
              <a:solidFill>
                <a:srgbClr val="2E6A7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5361376" y="7350868"/>
              <a:ext cx="444500" cy="0"/>
            </a:xfrm>
            <a:custGeom>
              <a:avLst/>
              <a:gdLst/>
              <a:ahLst/>
              <a:cxnLst/>
              <a:rect l="l" t="t" r="r" b="b"/>
              <a:pathLst>
                <a:path w="444500">
                  <a:moveTo>
                    <a:pt x="0" y="0"/>
                  </a:moveTo>
                  <a:lnTo>
                    <a:pt x="444093" y="0"/>
                  </a:lnTo>
                </a:path>
              </a:pathLst>
            </a:custGeom>
            <a:ln w="5245">
              <a:solidFill>
                <a:srgbClr val="2E6B7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5361871" y="7350868"/>
              <a:ext cx="443230" cy="0"/>
            </a:xfrm>
            <a:custGeom>
              <a:avLst/>
              <a:gdLst/>
              <a:ahLst/>
              <a:cxnLst/>
              <a:rect l="l" t="t" r="r" b="b"/>
              <a:pathLst>
                <a:path w="443229">
                  <a:moveTo>
                    <a:pt x="0" y="0"/>
                  </a:moveTo>
                  <a:lnTo>
                    <a:pt x="443103" y="0"/>
                  </a:lnTo>
                </a:path>
              </a:pathLst>
            </a:custGeom>
            <a:ln w="5245">
              <a:solidFill>
                <a:srgbClr val="2E6C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5362380" y="7350868"/>
              <a:ext cx="442595" cy="0"/>
            </a:xfrm>
            <a:custGeom>
              <a:avLst/>
              <a:gdLst/>
              <a:ahLst/>
              <a:cxnLst/>
              <a:rect l="l" t="t" r="r" b="b"/>
              <a:pathLst>
                <a:path w="442595">
                  <a:moveTo>
                    <a:pt x="0" y="0"/>
                  </a:moveTo>
                  <a:lnTo>
                    <a:pt x="442086" y="0"/>
                  </a:lnTo>
                </a:path>
              </a:pathLst>
            </a:custGeom>
            <a:ln w="5245">
              <a:solidFill>
                <a:srgbClr val="2F6D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5362875" y="7350868"/>
              <a:ext cx="441325" cy="0"/>
            </a:xfrm>
            <a:custGeom>
              <a:avLst/>
              <a:gdLst/>
              <a:ahLst/>
              <a:cxnLst/>
              <a:rect l="l" t="t" r="r" b="b"/>
              <a:pathLst>
                <a:path w="441325">
                  <a:moveTo>
                    <a:pt x="0" y="0"/>
                  </a:moveTo>
                  <a:lnTo>
                    <a:pt x="441096" y="0"/>
                  </a:lnTo>
                </a:path>
              </a:pathLst>
            </a:custGeom>
            <a:ln w="5245">
              <a:solidFill>
                <a:srgbClr val="2F6E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5363370" y="7350868"/>
              <a:ext cx="440690" cy="0"/>
            </a:xfrm>
            <a:custGeom>
              <a:avLst/>
              <a:gdLst/>
              <a:ahLst/>
              <a:cxnLst/>
              <a:rect l="l" t="t" r="r" b="b"/>
              <a:pathLst>
                <a:path w="440690">
                  <a:moveTo>
                    <a:pt x="0" y="0"/>
                  </a:moveTo>
                  <a:lnTo>
                    <a:pt x="440105" y="0"/>
                  </a:lnTo>
                </a:path>
              </a:pathLst>
            </a:custGeom>
            <a:ln w="5245">
              <a:solidFill>
                <a:srgbClr val="2F6F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5363865" y="7350868"/>
              <a:ext cx="439420" cy="0"/>
            </a:xfrm>
            <a:custGeom>
              <a:avLst/>
              <a:gdLst/>
              <a:ahLst/>
              <a:cxnLst/>
              <a:rect l="l" t="t" r="r" b="b"/>
              <a:pathLst>
                <a:path w="439420">
                  <a:moveTo>
                    <a:pt x="0" y="0"/>
                  </a:moveTo>
                  <a:lnTo>
                    <a:pt x="439115" y="0"/>
                  </a:lnTo>
                </a:path>
              </a:pathLst>
            </a:custGeom>
            <a:ln w="5245">
              <a:solidFill>
                <a:srgbClr val="2F7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5364373" y="7350868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8099" y="0"/>
                  </a:lnTo>
                </a:path>
              </a:pathLst>
            </a:custGeom>
            <a:ln w="5245">
              <a:solidFill>
                <a:srgbClr val="3071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5364869" y="7350868"/>
              <a:ext cx="437515" cy="0"/>
            </a:xfrm>
            <a:custGeom>
              <a:avLst/>
              <a:gdLst/>
              <a:ahLst/>
              <a:cxnLst/>
              <a:rect l="l" t="t" r="r" b="b"/>
              <a:pathLst>
                <a:path w="437515">
                  <a:moveTo>
                    <a:pt x="0" y="0"/>
                  </a:moveTo>
                  <a:lnTo>
                    <a:pt x="437108" y="0"/>
                  </a:lnTo>
                </a:path>
              </a:pathLst>
            </a:custGeom>
            <a:ln w="5245">
              <a:solidFill>
                <a:srgbClr val="2F72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5365364" y="7350868"/>
              <a:ext cx="436245" cy="0"/>
            </a:xfrm>
            <a:custGeom>
              <a:avLst/>
              <a:gdLst/>
              <a:ahLst/>
              <a:cxnLst/>
              <a:rect l="l" t="t" r="r" b="b"/>
              <a:pathLst>
                <a:path w="436245">
                  <a:moveTo>
                    <a:pt x="0" y="0"/>
                  </a:moveTo>
                  <a:lnTo>
                    <a:pt x="436117" y="0"/>
                  </a:lnTo>
                </a:path>
              </a:pathLst>
            </a:custGeom>
            <a:ln w="5245">
              <a:solidFill>
                <a:srgbClr val="2F73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5365872" y="7350868"/>
              <a:ext cx="435609" cy="0"/>
            </a:xfrm>
            <a:custGeom>
              <a:avLst/>
              <a:gdLst/>
              <a:ahLst/>
              <a:cxnLst/>
              <a:rect l="l" t="t" r="r" b="b"/>
              <a:pathLst>
                <a:path w="435609">
                  <a:moveTo>
                    <a:pt x="0" y="0"/>
                  </a:moveTo>
                  <a:lnTo>
                    <a:pt x="435101" y="0"/>
                  </a:lnTo>
                </a:path>
              </a:pathLst>
            </a:custGeom>
            <a:ln w="5245">
              <a:solidFill>
                <a:srgbClr val="30748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5366367" y="7350868"/>
              <a:ext cx="434340" cy="0"/>
            </a:xfrm>
            <a:custGeom>
              <a:avLst/>
              <a:gdLst/>
              <a:ahLst/>
              <a:cxnLst/>
              <a:rect l="l" t="t" r="r" b="b"/>
              <a:pathLst>
                <a:path w="434340">
                  <a:moveTo>
                    <a:pt x="0" y="0"/>
                  </a:moveTo>
                  <a:lnTo>
                    <a:pt x="434111" y="0"/>
                  </a:lnTo>
                </a:path>
              </a:pathLst>
            </a:custGeom>
            <a:ln w="5245">
              <a:solidFill>
                <a:srgbClr val="317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5366862" y="7350868"/>
              <a:ext cx="433705" cy="0"/>
            </a:xfrm>
            <a:custGeom>
              <a:avLst/>
              <a:gdLst/>
              <a:ahLst/>
              <a:cxnLst/>
              <a:rect l="l" t="t" r="r" b="b"/>
              <a:pathLst>
                <a:path w="433704">
                  <a:moveTo>
                    <a:pt x="0" y="0"/>
                  </a:moveTo>
                  <a:lnTo>
                    <a:pt x="433120" y="0"/>
                  </a:lnTo>
                </a:path>
              </a:pathLst>
            </a:custGeom>
            <a:ln w="5245">
              <a:solidFill>
                <a:srgbClr val="30768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5367358" y="7350868"/>
              <a:ext cx="432434" cy="0"/>
            </a:xfrm>
            <a:custGeom>
              <a:avLst/>
              <a:gdLst/>
              <a:ahLst/>
              <a:cxnLst/>
              <a:rect l="l" t="t" r="r" b="b"/>
              <a:pathLst>
                <a:path w="432434">
                  <a:moveTo>
                    <a:pt x="0" y="0"/>
                  </a:moveTo>
                  <a:lnTo>
                    <a:pt x="432130" y="0"/>
                  </a:lnTo>
                </a:path>
              </a:pathLst>
            </a:custGeom>
            <a:ln w="5245">
              <a:solidFill>
                <a:srgbClr val="3077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5367866" y="7350868"/>
              <a:ext cx="431165" cy="0"/>
            </a:xfrm>
            <a:custGeom>
              <a:avLst/>
              <a:gdLst/>
              <a:ahLst/>
              <a:cxnLst/>
              <a:rect l="l" t="t" r="r" b="b"/>
              <a:pathLst>
                <a:path w="431165">
                  <a:moveTo>
                    <a:pt x="0" y="0"/>
                  </a:moveTo>
                  <a:lnTo>
                    <a:pt x="431114" y="0"/>
                  </a:lnTo>
                </a:path>
              </a:pathLst>
            </a:custGeom>
            <a:ln w="5245">
              <a:solidFill>
                <a:srgbClr val="31788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5368361" y="7350868"/>
              <a:ext cx="430530" cy="0"/>
            </a:xfrm>
            <a:custGeom>
              <a:avLst/>
              <a:gdLst/>
              <a:ahLst/>
              <a:cxnLst/>
              <a:rect l="l" t="t" r="r" b="b"/>
              <a:pathLst>
                <a:path w="430529">
                  <a:moveTo>
                    <a:pt x="0" y="0"/>
                  </a:moveTo>
                  <a:lnTo>
                    <a:pt x="430123" y="0"/>
                  </a:lnTo>
                </a:path>
              </a:pathLst>
            </a:custGeom>
            <a:ln w="5245">
              <a:solidFill>
                <a:srgbClr val="30798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5368856" y="7350868"/>
              <a:ext cx="429259" cy="0"/>
            </a:xfrm>
            <a:custGeom>
              <a:avLst/>
              <a:gdLst/>
              <a:ahLst/>
              <a:cxnLst/>
              <a:rect l="l" t="t" r="r" b="b"/>
              <a:pathLst>
                <a:path w="429259">
                  <a:moveTo>
                    <a:pt x="0" y="0"/>
                  </a:moveTo>
                  <a:lnTo>
                    <a:pt x="429132" y="0"/>
                  </a:lnTo>
                </a:path>
              </a:pathLst>
            </a:custGeom>
            <a:ln w="5245">
              <a:solidFill>
                <a:srgbClr val="317A8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5369351" y="7350868"/>
              <a:ext cx="428625" cy="0"/>
            </a:xfrm>
            <a:custGeom>
              <a:avLst/>
              <a:gdLst/>
              <a:ahLst/>
              <a:cxnLst/>
              <a:rect l="l" t="t" r="r" b="b"/>
              <a:pathLst>
                <a:path w="428625">
                  <a:moveTo>
                    <a:pt x="0" y="0"/>
                  </a:moveTo>
                  <a:lnTo>
                    <a:pt x="428142" y="0"/>
                  </a:lnTo>
                </a:path>
              </a:pathLst>
            </a:custGeom>
            <a:ln w="5245">
              <a:solidFill>
                <a:srgbClr val="307B8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5369860" y="7350868"/>
              <a:ext cx="427355" cy="0"/>
            </a:xfrm>
            <a:custGeom>
              <a:avLst/>
              <a:gdLst/>
              <a:ahLst/>
              <a:cxnLst/>
              <a:rect l="l" t="t" r="r" b="b"/>
              <a:pathLst>
                <a:path w="427354">
                  <a:moveTo>
                    <a:pt x="0" y="0"/>
                  </a:moveTo>
                  <a:lnTo>
                    <a:pt x="427126" y="0"/>
                  </a:lnTo>
                </a:path>
              </a:pathLst>
            </a:custGeom>
            <a:ln w="5245">
              <a:solidFill>
                <a:srgbClr val="307C8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5370355" y="7350868"/>
              <a:ext cx="426720" cy="0"/>
            </a:xfrm>
            <a:custGeom>
              <a:avLst/>
              <a:gdLst/>
              <a:ahLst/>
              <a:cxnLst/>
              <a:rect l="l" t="t" r="r" b="b"/>
              <a:pathLst>
                <a:path w="426720">
                  <a:moveTo>
                    <a:pt x="0" y="0"/>
                  </a:moveTo>
                  <a:lnTo>
                    <a:pt x="426135" y="0"/>
                  </a:lnTo>
                </a:path>
              </a:pathLst>
            </a:custGeom>
            <a:ln w="5245">
              <a:solidFill>
                <a:srgbClr val="317D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5370850" y="7350868"/>
              <a:ext cx="425450" cy="0"/>
            </a:xfrm>
            <a:custGeom>
              <a:avLst/>
              <a:gdLst/>
              <a:ahLst/>
              <a:cxnLst/>
              <a:rect l="l" t="t" r="r" b="b"/>
              <a:pathLst>
                <a:path w="425450">
                  <a:moveTo>
                    <a:pt x="0" y="0"/>
                  </a:moveTo>
                  <a:lnTo>
                    <a:pt x="425145" y="0"/>
                  </a:lnTo>
                </a:path>
              </a:pathLst>
            </a:custGeom>
            <a:ln w="5245">
              <a:solidFill>
                <a:srgbClr val="327E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5371358" y="7350868"/>
              <a:ext cx="424180" cy="0"/>
            </a:xfrm>
            <a:custGeom>
              <a:avLst/>
              <a:gdLst/>
              <a:ahLst/>
              <a:cxnLst/>
              <a:rect l="l" t="t" r="r" b="b"/>
              <a:pathLst>
                <a:path w="424179">
                  <a:moveTo>
                    <a:pt x="0" y="0"/>
                  </a:moveTo>
                  <a:lnTo>
                    <a:pt x="424129" y="0"/>
                  </a:lnTo>
                </a:path>
              </a:pathLst>
            </a:custGeom>
            <a:ln w="5245">
              <a:solidFill>
                <a:srgbClr val="317F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5371853" y="7350868"/>
              <a:ext cx="423545" cy="0"/>
            </a:xfrm>
            <a:custGeom>
              <a:avLst/>
              <a:gdLst/>
              <a:ahLst/>
              <a:cxnLst/>
              <a:rect l="l" t="t" r="r" b="b"/>
              <a:pathLst>
                <a:path w="423545">
                  <a:moveTo>
                    <a:pt x="0" y="0"/>
                  </a:moveTo>
                  <a:lnTo>
                    <a:pt x="423138" y="0"/>
                  </a:lnTo>
                </a:path>
              </a:pathLst>
            </a:custGeom>
            <a:ln w="5245">
              <a:solidFill>
                <a:srgbClr val="31808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5372349" y="7350868"/>
              <a:ext cx="422275" cy="0"/>
            </a:xfrm>
            <a:custGeom>
              <a:avLst/>
              <a:gdLst/>
              <a:ahLst/>
              <a:cxnLst/>
              <a:rect l="l" t="t" r="r" b="b"/>
              <a:pathLst>
                <a:path w="422275">
                  <a:moveTo>
                    <a:pt x="0" y="0"/>
                  </a:moveTo>
                  <a:lnTo>
                    <a:pt x="422148" y="0"/>
                  </a:lnTo>
                </a:path>
              </a:pathLst>
            </a:custGeom>
            <a:ln w="5245">
              <a:solidFill>
                <a:srgbClr val="3281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5372844" y="7350868"/>
              <a:ext cx="421640" cy="0"/>
            </a:xfrm>
            <a:custGeom>
              <a:avLst/>
              <a:gdLst/>
              <a:ahLst/>
              <a:cxnLst/>
              <a:rect l="l" t="t" r="r" b="b"/>
              <a:pathLst>
                <a:path w="421640">
                  <a:moveTo>
                    <a:pt x="0" y="0"/>
                  </a:moveTo>
                  <a:lnTo>
                    <a:pt x="421157" y="0"/>
                  </a:lnTo>
                </a:path>
              </a:pathLst>
            </a:custGeom>
            <a:ln w="5245">
              <a:solidFill>
                <a:srgbClr val="32819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5373352" y="7350868"/>
              <a:ext cx="420370" cy="0"/>
            </a:xfrm>
            <a:custGeom>
              <a:avLst/>
              <a:gdLst/>
              <a:ahLst/>
              <a:cxnLst/>
              <a:rect l="l" t="t" r="r" b="b"/>
              <a:pathLst>
                <a:path w="420370">
                  <a:moveTo>
                    <a:pt x="0" y="0"/>
                  </a:moveTo>
                  <a:lnTo>
                    <a:pt x="420141" y="0"/>
                  </a:lnTo>
                </a:path>
              </a:pathLst>
            </a:custGeom>
            <a:ln w="5245">
              <a:solidFill>
                <a:srgbClr val="33839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5373847" y="7350868"/>
              <a:ext cx="419734" cy="0"/>
            </a:xfrm>
            <a:custGeom>
              <a:avLst/>
              <a:gdLst/>
              <a:ahLst/>
              <a:cxnLst/>
              <a:rect l="l" t="t" r="r" b="b"/>
              <a:pathLst>
                <a:path w="419734">
                  <a:moveTo>
                    <a:pt x="0" y="0"/>
                  </a:moveTo>
                  <a:lnTo>
                    <a:pt x="419150" y="0"/>
                  </a:lnTo>
                </a:path>
              </a:pathLst>
            </a:custGeom>
            <a:ln w="5245">
              <a:solidFill>
                <a:srgbClr val="32839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5374342" y="7350868"/>
              <a:ext cx="418465" cy="0"/>
            </a:xfrm>
            <a:custGeom>
              <a:avLst/>
              <a:gdLst/>
              <a:ahLst/>
              <a:cxnLst/>
              <a:rect l="l" t="t" r="r" b="b"/>
              <a:pathLst>
                <a:path w="418465">
                  <a:moveTo>
                    <a:pt x="0" y="0"/>
                  </a:moveTo>
                  <a:lnTo>
                    <a:pt x="418160" y="0"/>
                  </a:lnTo>
                </a:path>
              </a:pathLst>
            </a:custGeom>
            <a:ln w="5245">
              <a:solidFill>
                <a:srgbClr val="31849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5374838" y="7350868"/>
              <a:ext cx="417195" cy="0"/>
            </a:xfrm>
            <a:custGeom>
              <a:avLst/>
              <a:gdLst/>
              <a:ahLst/>
              <a:cxnLst/>
              <a:rect l="l" t="t" r="r" b="b"/>
              <a:pathLst>
                <a:path w="417195">
                  <a:moveTo>
                    <a:pt x="0" y="0"/>
                  </a:moveTo>
                  <a:lnTo>
                    <a:pt x="417169" y="0"/>
                  </a:lnTo>
                </a:path>
              </a:pathLst>
            </a:custGeom>
            <a:ln w="5245">
              <a:solidFill>
                <a:srgbClr val="32869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5375346" y="7350868"/>
              <a:ext cx="416559" cy="0"/>
            </a:xfrm>
            <a:custGeom>
              <a:avLst/>
              <a:gdLst/>
              <a:ahLst/>
              <a:cxnLst/>
              <a:rect l="l" t="t" r="r" b="b"/>
              <a:pathLst>
                <a:path w="416559">
                  <a:moveTo>
                    <a:pt x="0" y="0"/>
                  </a:moveTo>
                  <a:lnTo>
                    <a:pt x="416153" y="0"/>
                  </a:lnTo>
                </a:path>
              </a:pathLst>
            </a:custGeom>
            <a:ln w="5245">
              <a:solidFill>
                <a:srgbClr val="32869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5375841" y="7350868"/>
              <a:ext cx="415290" cy="0"/>
            </a:xfrm>
            <a:custGeom>
              <a:avLst/>
              <a:gdLst/>
              <a:ahLst/>
              <a:cxnLst/>
              <a:rect l="l" t="t" r="r" b="b"/>
              <a:pathLst>
                <a:path w="415290">
                  <a:moveTo>
                    <a:pt x="0" y="0"/>
                  </a:moveTo>
                  <a:lnTo>
                    <a:pt x="415163" y="0"/>
                  </a:lnTo>
                </a:path>
              </a:pathLst>
            </a:custGeom>
            <a:ln w="5245">
              <a:solidFill>
                <a:srgbClr val="33879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5376337" y="7350868"/>
              <a:ext cx="414655" cy="0"/>
            </a:xfrm>
            <a:custGeom>
              <a:avLst/>
              <a:gdLst/>
              <a:ahLst/>
              <a:cxnLst/>
              <a:rect l="l" t="t" r="r" b="b"/>
              <a:pathLst>
                <a:path w="414654">
                  <a:moveTo>
                    <a:pt x="0" y="0"/>
                  </a:moveTo>
                  <a:lnTo>
                    <a:pt x="414172" y="0"/>
                  </a:lnTo>
                </a:path>
              </a:pathLst>
            </a:custGeom>
            <a:ln w="5245">
              <a:solidFill>
                <a:srgbClr val="35899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5376845" y="7350868"/>
              <a:ext cx="413384" cy="0"/>
            </a:xfrm>
            <a:custGeom>
              <a:avLst/>
              <a:gdLst/>
              <a:ahLst/>
              <a:cxnLst/>
              <a:rect l="l" t="t" r="r" b="b"/>
              <a:pathLst>
                <a:path w="413384">
                  <a:moveTo>
                    <a:pt x="0" y="0"/>
                  </a:moveTo>
                  <a:lnTo>
                    <a:pt x="413156" y="0"/>
                  </a:lnTo>
                </a:path>
              </a:pathLst>
            </a:custGeom>
            <a:ln w="5245">
              <a:solidFill>
                <a:srgbClr val="33899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5377340" y="7350868"/>
              <a:ext cx="412750" cy="0"/>
            </a:xfrm>
            <a:custGeom>
              <a:avLst/>
              <a:gdLst/>
              <a:ahLst/>
              <a:cxnLst/>
              <a:rect l="l" t="t" r="r" b="b"/>
              <a:pathLst>
                <a:path w="412750">
                  <a:moveTo>
                    <a:pt x="0" y="0"/>
                  </a:moveTo>
                  <a:lnTo>
                    <a:pt x="412165" y="0"/>
                  </a:lnTo>
                </a:path>
              </a:pathLst>
            </a:custGeom>
            <a:ln w="5245">
              <a:solidFill>
                <a:srgbClr val="358B9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5377835" y="7350868"/>
              <a:ext cx="411480" cy="0"/>
            </a:xfrm>
            <a:custGeom>
              <a:avLst/>
              <a:gdLst/>
              <a:ahLst/>
              <a:cxnLst/>
              <a:rect l="l" t="t" r="r" b="b"/>
              <a:pathLst>
                <a:path w="411479">
                  <a:moveTo>
                    <a:pt x="0" y="0"/>
                  </a:moveTo>
                  <a:lnTo>
                    <a:pt x="411175" y="0"/>
                  </a:lnTo>
                </a:path>
              </a:pathLst>
            </a:custGeom>
            <a:ln w="5245">
              <a:solidFill>
                <a:srgbClr val="348B9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5378330" y="7350868"/>
              <a:ext cx="410209" cy="0"/>
            </a:xfrm>
            <a:custGeom>
              <a:avLst/>
              <a:gdLst/>
              <a:ahLst/>
              <a:cxnLst/>
              <a:rect l="l" t="t" r="r" b="b"/>
              <a:pathLst>
                <a:path w="410209">
                  <a:moveTo>
                    <a:pt x="0" y="0"/>
                  </a:moveTo>
                  <a:lnTo>
                    <a:pt x="410184" y="0"/>
                  </a:lnTo>
                </a:path>
              </a:pathLst>
            </a:custGeom>
            <a:ln w="5245">
              <a:solidFill>
                <a:srgbClr val="358C9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5378838" y="7350868"/>
              <a:ext cx="409575" cy="0"/>
            </a:xfrm>
            <a:custGeom>
              <a:avLst/>
              <a:gdLst/>
              <a:ahLst/>
              <a:cxnLst/>
              <a:rect l="l" t="t" r="r" b="b"/>
              <a:pathLst>
                <a:path w="409575">
                  <a:moveTo>
                    <a:pt x="0" y="0"/>
                  </a:moveTo>
                  <a:lnTo>
                    <a:pt x="409168" y="0"/>
                  </a:lnTo>
                </a:path>
              </a:pathLst>
            </a:custGeom>
            <a:ln w="5245">
              <a:solidFill>
                <a:srgbClr val="348D9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5379334" y="7350868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4">
                  <a:moveTo>
                    <a:pt x="0" y="0"/>
                  </a:moveTo>
                  <a:lnTo>
                    <a:pt x="408178" y="0"/>
                  </a:lnTo>
                </a:path>
              </a:pathLst>
            </a:custGeom>
            <a:ln w="5245">
              <a:solidFill>
                <a:srgbClr val="348E9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5379829" y="7350868"/>
              <a:ext cx="407670" cy="0"/>
            </a:xfrm>
            <a:custGeom>
              <a:avLst/>
              <a:gdLst/>
              <a:ahLst/>
              <a:cxnLst/>
              <a:rect l="l" t="t" r="r" b="b"/>
              <a:pathLst>
                <a:path w="407670">
                  <a:moveTo>
                    <a:pt x="0" y="0"/>
                  </a:moveTo>
                  <a:lnTo>
                    <a:pt x="407187" y="0"/>
                  </a:lnTo>
                </a:path>
              </a:pathLst>
            </a:custGeom>
            <a:ln w="5245">
              <a:solidFill>
                <a:srgbClr val="358F9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5380324" y="7350868"/>
              <a:ext cx="406400" cy="0"/>
            </a:xfrm>
            <a:custGeom>
              <a:avLst/>
              <a:gdLst/>
              <a:ahLst/>
              <a:cxnLst/>
              <a:rect l="l" t="t" r="r" b="b"/>
              <a:pathLst>
                <a:path w="406400">
                  <a:moveTo>
                    <a:pt x="0" y="0"/>
                  </a:moveTo>
                  <a:lnTo>
                    <a:pt x="406196" y="0"/>
                  </a:lnTo>
                </a:path>
              </a:pathLst>
            </a:custGeom>
            <a:ln w="5245">
              <a:solidFill>
                <a:srgbClr val="3691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5380833" y="7350868"/>
              <a:ext cx="405765" cy="0"/>
            </a:xfrm>
            <a:custGeom>
              <a:avLst/>
              <a:gdLst/>
              <a:ahLst/>
              <a:cxnLst/>
              <a:rect l="l" t="t" r="r" b="b"/>
              <a:pathLst>
                <a:path w="405765">
                  <a:moveTo>
                    <a:pt x="0" y="0"/>
                  </a:moveTo>
                  <a:lnTo>
                    <a:pt x="405180" y="0"/>
                  </a:lnTo>
                </a:path>
              </a:pathLst>
            </a:custGeom>
            <a:ln w="5245">
              <a:solidFill>
                <a:srgbClr val="37919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5381328" y="7350868"/>
              <a:ext cx="404495" cy="0"/>
            </a:xfrm>
            <a:custGeom>
              <a:avLst/>
              <a:gdLst/>
              <a:ahLst/>
              <a:cxnLst/>
              <a:rect l="l" t="t" r="r" b="b"/>
              <a:pathLst>
                <a:path w="404495">
                  <a:moveTo>
                    <a:pt x="0" y="0"/>
                  </a:moveTo>
                  <a:lnTo>
                    <a:pt x="404190" y="0"/>
                  </a:lnTo>
                </a:path>
              </a:pathLst>
            </a:custGeom>
            <a:ln w="5245">
              <a:solidFill>
                <a:srgbClr val="37929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5381823" y="7350868"/>
              <a:ext cx="403225" cy="0"/>
            </a:xfrm>
            <a:custGeom>
              <a:avLst/>
              <a:gdLst/>
              <a:ahLst/>
              <a:cxnLst/>
              <a:rect l="l" t="t" r="r" b="b"/>
              <a:pathLst>
                <a:path w="403225">
                  <a:moveTo>
                    <a:pt x="0" y="0"/>
                  </a:moveTo>
                  <a:lnTo>
                    <a:pt x="403199" y="0"/>
                  </a:lnTo>
                </a:path>
              </a:pathLst>
            </a:custGeom>
            <a:ln w="5245">
              <a:solidFill>
                <a:srgbClr val="3793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5382331" y="7350868"/>
              <a:ext cx="402590" cy="0"/>
            </a:xfrm>
            <a:custGeom>
              <a:avLst/>
              <a:gdLst/>
              <a:ahLst/>
              <a:cxnLst/>
              <a:rect l="l" t="t" r="r" b="b"/>
              <a:pathLst>
                <a:path w="402590">
                  <a:moveTo>
                    <a:pt x="0" y="0"/>
                  </a:moveTo>
                  <a:lnTo>
                    <a:pt x="402183" y="0"/>
                  </a:lnTo>
                </a:path>
              </a:pathLst>
            </a:custGeom>
            <a:ln w="5245">
              <a:solidFill>
                <a:srgbClr val="3694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5382826" y="7350868"/>
              <a:ext cx="401320" cy="0"/>
            </a:xfrm>
            <a:custGeom>
              <a:avLst/>
              <a:gdLst/>
              <a:ahLst/>
              <a:cxnLst/>
              <a:rect l="l" t="t" r="r" b="b"/>
              <a:pathLst>
                <a:path w="401320">
                  <a:moveTo>
                    <a:pt x="0" y="0"/>
                  </a:moveTo>
                  <a:lnTo>
                    <a:pt x="401192" y="0"/>
                  </a:lnTo>
                </a:path>
              </a:pathLst>
            </a:custGeom>
            <a:ln w="5245">
              <a:solidFill>
                <a:srgbClr val="3795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5383322" y="7350868"/>
              <a:ext cx="400685" cy="0"/>
            </a:xfrm>
            <a:custGeom>
              <a:avLst/>
              <a:gdLst/>
              <a:ahLst/>
              <a:cxnLst/>
              <a:rect l="l" t="t" r="r" b="b"/>
              <a:pathLst>
                <a:path w="400684">
                  <a:moveTo>
                    <a:pt x="0" y="0"/>
                  </a:moveTo>
                  <a:lnTo>
                    <a:pt x="400202" y="0"/>
                  </a:lnTo>
                </a:path>
              </a:pathLst>
            </a:custGeom>
            <a:ln w="5245">
              <a:solidFill>
                <a:srgbClr val="3697A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5383817" y="7350868"/>
              <a:ext cx="399415" cy="0"/>
            </a:xfrm>
            <a:custGeom>
              <a:avLst/>
              <a:gdLst/>
              <a:ahLst/>
              <a:cxnLst/>
              <a:rect l="l" t="t" r="r" b="b"/>
              <a:pathLst>
                <a:path w="399415">
                  <a:moveTo>
                    <a:pt x="0" y="0"/>
                  </a:moveTo>
                  <a:lnTo>
                    <a:pt x="399199" y="0"/>
                  </a:lnTo>
                </a:path>
              </a:pathLst>
            </a:custGeom>
            <a:ln w="5245">
              <a:solidFill>
                <a:srgbClr val="3898A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5384325" y="7350868"/>
              <a:ext cx="398780" cy="0"/>
            </a:xfrm>
            <a:custGeom>
              <a:avLst/>
              <a:gdLst/>
              <a:ahLst/>
              <a:cxnLst/>
              <a:rect l="l" t="t" r="r" b="b"/>
              <a:pathLst>
                <a:path w="398779">
                  <a:moveTo>
                    <a:pt x="0" y="0"/>
                  </a:moveTo>
                  <a:lnTo>
                    <a:pt x="398195" y="0"/>
                  </a:lnTo>
                </a:path>
              </a:pathLst>
            </a:custGeom>
            <a:ln w="5245">
              <a:solidFill>
                <a:srgbClr val="3798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5384820" y="7350868"/>
              <a:ext cx="397510" cy="0"/>
            </a:xfrm>
            <a:custGeom>
              <a:avLst/>
              <a:gdLst/>
              <a:ahLst/>
              <a:cxnLst/>
              <a:rect l="l" t="t" r="r" b="b"/>
              <a:pathLst>
                <a:path w="397509">
                  <a:moveTo>
                    <a:pt x="0" y="0"/>
                  </a:moveTo>
                  <a:lnTo>
                    <a:pt x="397205" y="0"/>
                  </a:lnTo>
                </a:path>
              </a:pathLst>
            </a:custGeom>
            <a:ln w="5245">
              <a:solidFill>
                <a:srgbClr val="3899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5385315" y="7350868"/>
              <a:ext cx="396240" cy="0"/>
            </a:xfrm>
            <a:custGeom>
              <a:avLst/>
              <a:gdLst/>
              <a:ahLst/>
              <a:cxnLst/>
              <a:rect l="l" t="t" r="r" b="b"/>
              <a:pathLst>
                <a:path w="396240">
                  <a:moveTo>
                    <a:pt x="0" y="0"/>
                  </a:moveTo>
                  <a:lnTo>
                    <a:pt x="396214" y="0"/>
                  </a:lnTo>
                </a:path>
              </a:pathLst>
            </a:custGeom>
            <a:ln w="5245">
              <a:solidFill>
                <a:srgbClr val="399B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5385811" y="7350868"/>
              <a:ext cx="395605" cy="0"/>
            </a:xfrm>
            <a:custGeom>
              <a:avLst/>
              <a:gdLst/>
              <a:ahLst/>
              <a:cxnLst/>
              <a:rect l="l" t="t" r="r" b="b"/>
              <a:pathLst>
                <a:path w="395604">
                  <a:moveTo>
                    <a:pt x="0" y="0"/>
                  </a:moveTo>
                  <a:lnTo>
                    <a:pt x="395211" y="0"/>
                  </a:lnTo>
                </a:path>
              </a:pathLst>
            </a:custGeom>
            <a:ln w="5245">
              <a:solidFill>
                <a:srgbClr val="3B9CA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5386318" y="7350868"/>
              <a:ext cx="394335" cy="0"/>
            </a:xfrm>
            <a:custGeom>
              <a:avLst/>
              <a:gdLst/>
              <a:ahLst/>
              <a:cxnLst/>
              <a:rect l="l" t="t" r="r" b="b"/>
              <a:pathLst>
                <a:path w="394334">
                  <a:moveTo>
                    <a:pt x="0" y="0"/>
                  </a:moveTo>
                  <a:lnTo>
                    <a:pt x="394207" y="0"/>
                  </a:lnTo>
                </a:path>
              </a:pathLst>
            </a:custGeom>
            <a:ln w="5245">
              <a:solidFill>
                <a:srgbClr val="3A9CA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5386814" y="7350868"/>
              <a:ext cx="393700" cy="0"/>
            </a:xfrm>
            <a:custGeom>
              <a:avLst/>
              <a:gdLst/>
              <a:ahLst/>
              <a:cxnLst/>
              <a:rect l="l" t="t" r="r" b="b"/>
              <a:pathLst>
                <a:path w="393700">
                  <a:moveTo>
                    <a:pt x="0" y="0"/>
                  </a:moveTo>
                  <a:lnTo>
                    <a:pt x="393217" y="0"/>
                  </a:lnTo>
                </a:path>
              </a:pathLst>
            </a:custGeom>
            <a:ln w="5245">
              <a:solidFill>
                <a:srgbClr val="399DA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5387309" y="7350868"/>
              <a:ext cx="392430" cy="0"/>
            </a:xfrm>
            <a:custGeom>
              <a:avLst/>
              <a:gdLst/>
              <a:ahLst/>
              <a:cxnLst/>
              <a:rect l="l" t="t" r="r" b="b"/>
              <a:pathLst>
                <a:path w="392429">
                  <a:moveTo>
                    <a:pt x="0" y="0"/>
                  </a:moveTo>
                  <a:lnTo>
                    <a:pt x="392226" y="0"/>
                  </a:lnTo>
                </a:path>
              </a:pathLst>
            </a:custGeom>
            <a:ln w="5245">
              <a:solidFill>
                <a:srgbClr val="3A9E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5387817" y="7350868"/>
              <a:ext cx="391795" cy="0"/>
            </a:xfrm>
            <a:custGeom>
              <a:avLst/>
              <a:gdLst/>
              <a:ahLst/>
              <a:cxnLst/>
              <a:rect l="l" t="t" r="r" b="b"/>
              <a:pathLst>
                <a:path w="391795">
                  <a:moveTo>
                    <a:pt x="0" y="0"/>
                  </a:moveTo>
                  <a:lnTo>
                    <a:pt x="391210" y="0"/>
                  </a:lnTo>
                </a:path>
              </a:pathLst>
            </a:custGeom>
            <a:ln w="5245">
              <a:solidFill>
                <a:srgbClr val="3B9F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5388313" y="7350868"/>
              <a:ext cx="390525" cy="0"/>
            </a:xfrm>
            <a:custGeom>
              <a:avLst/>
              <a:gdLst/>
              <a:ahLst/>
              <a:cxnLst/>
              <a:rect l="l" t="t" r="r" b="b"/>
              <a:pathLst>
                <a:path w="390525">
                  <a:moveTo>
                    <a:pt x="0" y="0"/>
                  </a:moveTo>
                  <a:lnTo>
                    <a:pt x="390220" y="0"/>
                  </a:lnTo>
                </a:path>
              </a:pathLst>
            </a:custGeom>
            <a:ln w="5245">
              <a:solidFill>
                <a:srgbClr val="3AA0A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5388808" y="7350868"/>
              <a:ext cx="389255" cy="0"/>
            </a:xfrm>
            <a:custGeom>
              <a:avLst/>
              <a:gdLst/>
              <a:ahLst/>
              <a:cxnLst/>
              <a:rect l="l" t="t" r="r" b="b"/>
              <a:pathLst>
                <a:path w="389254">
                  <a:moveTo>
                    <a:pt x="0" y="0"/>
                  </a:moveTo>
                  <a:lnTo>
                    <a:pt x="389229" y="0"/>
                  </a:lnTo>
                </a:path>
              </a:pathLst>
            </a:custGeom>
            <a:ln w="5245">
              <a:solidFill>
                <a:srgbClr val="3BA1A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5389303" y="7350868"/>
              <a:ext cx="388620" cy="0"/>
            </a:xfrm>
            <a:custGeom>
              <a:avLst/>
              <a:gdLst/>
              <a:ahLst/>
              <a:cxnLst/>
              <a:rect l="l" t="t" r="r" b="b"/>
              <a:pathLst>
                <a:path w="388620">
                  <a:moveTo>
                    <a:pt x="0" y="0"/>
                  </a:moveTo>
                  <a:lnTo>
                    <a:pt x="388226" y="0"/>
                  </a:lnTo>
                </a:path>
              </a:pathLst>
            </a:custGeom>
            <a:ln w="5245">
              <a:solidFill>
                <a:srgbClr val="3AA3A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5389811" y="7350868"/>
              <a:ext cx="387350" cy="0"/>
            </a:xfrm>
            <a:custGeom>
              <a:avLst/>
              <a:gdLst/>
              <a:ahLst/>
              <a:cxnLst/>
              <a:rect l="l" t="t" r="r" b="b"/>
              <a:pathLst>
                <a:path w="387350">
                  <a:moveTo>
                    <a:pt x="0" y="0"/>
                  </a:moveTo>
                  <a:lnTo>
                    <a:pt x="387223" y="0"/>
                  </a:lnTo>
                </a:path>
              </a:pathLst>
            </a:custGeom>
            <a:ln w="5245">
              <a:solidFill>
                <a:srgbClr val="3BA4A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5390306" y="7350868"/>
              <a:ext cx="386715" cy="0"/>
            </a:xfrm>
            <a:custGeom>
              <a:avLst/>
              <a:gdLst/>
              <a:ahLst/>
              <a:cxnLst/>
              <a:rect l="l" t="t" r="r" b="b"/>
              <a:pathLst>
                <a:path w="386715">
                  <a:moveTo>
                    <a:pt x="0" y="0"/>
                  </a:moveTo>
                  <a:lnTo>
                    <a:pt x="386232" y="0"/>
                  </a:lnTo>
                </a:path>
              </a:pathLst>
            </a:custGeom>
            <a:ln w="5245">
              <a:solidFill>
                <a:srgbClr val="3CA5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5390802" y="7350868"/>
              <a:ext cx="385445" cy="0"/>
            </a:xfrm>
            <a:custGeom>
              <a:avLst/>
              <a:gdLst/>
              <a:ahLst/>
              <a:cxnLst/>
              <a:rect l="l" t="t" r="r" b="b"/>
              <a:pathLst>
                <a:path w="385445">
                  <a:moveTo>
                    <a:pt x="0" y="0"/>
                  </a:moveTo>
                  <a:lnTo>
                    <a:pt x="385241" y="0"/>
                  </a:lnTo>
                </a:path>
              </a:pathLst>
            </a:custGeom>
            <a:ln w="5245">
              <a:solidFill>
                <a:srgbClr val="3BA5A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5391310" y="7350868"/>
              <a:ext cx="384810" cy="0"/>
            </a:xfrm>
            <a:custGeom>
              <a:avLst/>
              <a:gdLst/>
              <a:ahLst/>
              <a:cxnLst/>
              <a:rect l="l" t="t" r="r" b="b"/>
              <a:pathLst>
                <a:path w="384809">
                  <a:moveTo>
                    <a:pt x="0" y="0"/>
                  </a:moveTo>
                  <a:lnTo>
                    <a:pt x="384225" y="0"/>
                  </a:lnTo>
                </a:path>
              </a:pathLst>
            </a:custGeom>
            <a:ln w="5245">
              <a:solidFill>
                <a:srgbClr val="3CA6A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5391805" y="7350868"/>
              <a:ext cx="383540" cy="0"/>
            </a:xfrm>
            <a:custGeom>
              <a:avLst/>
              <a:gdLst/>
              <a:ahLst/>
              <a:cxnLst/>
              <a:rect l="l" t="t" r="r" b="b"/>
              <a:pathLst>
                <a:path w="383540">
                  <a:moveTo>
                    <a:pt x="0" y="0"/>
                  </a:moveTo>
                  <a:lnTo>
                    <a:pt x="383235" y="0"/>
                  </a:lnTo>
                </a:path>
              </a:pathLst>
            </a:custGeom>
            <a:ln w="5245">
              <a:solidFill>
                <a:srgbClr val="3DA8B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5392300" y="7350868"/>
              <a:ext cx="382270" cy="0"/>
            </a:xfrm>
            <a:custGeom>
              <a:avLst/>
              <a:gdLst/>
              <a:ahLst/>
              <a:cxnLst/>
              <a:rect l="l" t="t" r="r" b="b"/>
              <a:pathLst>
                <a:path w="382270">
                  <a:moveTo>
                    <a:pt x="0" y="0"/>
                  </a:moveTo>
                  <a:lnTo>
                    <a:pt x="382244" y="0"/>
                  </a:lnTo>
                </a:path>
              </a:pathLst>
            </a:custGeom>
            <a:ln w="5245">
              <a:solidFill>
                <a:srgbClr val="3EA8B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5392795" y="7350868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4">
                  <a:moveTo>
                    <a:pt x="0" y="0"/>
                  </a:moveTo>
                  <a:lnTo>
                    <a:pt x="381253" y="0"/>
                  </a:lnTo>
                </a:path>
              </a:pathLst>
            </a:custGeom>
            <a:ln w="5245">
              <a:solidFill>
                <a:srgbClr val="3DA9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5393304" y="7350868"/>
              <a:ext cx="380365" cy="0"/>
            </a:xfrm>
            <a:custGeom>
              <a:avLst/>
              <a:gdLst/>
              <a:ahLst/>
              <a:cxnLst/>
              <a:rect l="l" t="t" r="r" b="b"/>
              <a:pathLst>
                <a:path w="380365">
                  <a:moveTo>
                    <a:pt x="0" y="0"/>
                  </a:moveTo>
                  <a:lnTo>
                    <a:pt x="380238" y="0"/>
                  </a:lnTo>
                </a:path>
              </a:pathLst>
            </a:custGeom>
            <a:ln w="5245">
              <a:solidFill>
                <a:srgbClr val="3EAA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5393799" y="7350868"/>
              <a:ext cx="379730" cy="0"/>
            </a:xfrm>
            <a:custGeom>
              <a:avLst/>
              <a:gdLst/>
              <a:ahLst/>
              <a:cxnLst/>
              <a:rect l="l" t="t" r="r" b="b"/>
              <a:pathLst>
                <a:path w="379729">
                  <a:moveTo>
                    <a:pt x="0" y="0"/>
                  </a:moveTo>
                  <a:lnTo>
                    <a:pt x="379247" y="0"/>
                  </a:lnTo>
                </a:path>
              </a:pathLst>
            </a:custGeom>
            <a:ln w="5245">
              <a:solidFill>
                <a:srgbClr val="3FABB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5394295" y="7350868"/>
              <a:ext cx="378460" cy="0"/>
            </a:xfrm>
            <a:custGeom>
              <a:avLst/>
              <a:gdLst/>
              <a:ahLst/>
              <a:cxnLst/>
              <a:rect l="l" t="t" r="r" b="b"/>
              <a:pathLst>
                <a:path w="378459">
                  <a:moveTo>
                    <a:pt x="0" y="0"/>
                  </a:moveTo>
                  <a:lnTo>
                    <a:pt x="378256" y="0"/>
                  </a:lnTo>
                </a:path>
              </a:pathLst>
            </a:custGeom>
            <a:ln w="5245">
              <a:solidFill>
                <a:srgbClr val="3EACB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5394790" y="7350868"/>
              <a:ext cx="377825" cy="0"/>
            </a:xfrm>
            <a:custGeom>
              <a:avLst/>
              <a:gdLst/>
              <a:ahLst/>
              <a:cxnLst/>
              <a:rect l="l" t="t" r="r" b="b"/>
              <a:pathLst>
                <a:path w="377825">
                  <a:moveTo>
                    <a:pt x="0" y="0"/>
                  </a:moveTo>
                  <a:lnTo>
                    <a:pt x="377253" y="0"/>
                  </a:lnTo>
                </a:path>
              </a:pathLst>
            </a:custGeom>
            <a:ln w="5245">
              <a:solidFill>
                <a:srgbClr val="3DADB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5395298" y="7350868"/>
              <a:ext cx="376555" cy="0"/>
            </a:xfrm>
            <a:custGeom>
              <a:avLst/>
              <a:gdLst/>
              <a:ahLst/>
              <a:cxnLst/>
              <a:rect l="l" t="t" r="r" b="b"/>
              <a:pathLst>
                <a:path w="376554">
                  <a:moveTo>
                    <a:pt x="0" y="0"/>
                  </a:moveTo>
                  <a:lnTo>
                    <a:pt x="376249" y="0"/>
                  </a:lnTo>
                </a:path>
              </a:pathLst>
            </a:custGeom>
            <a:ln w="5245">
              <a:solidFill>
                <a:srgbClr val="3CAEB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5395793" y="7350868"/>
              <a:ext cx="375285" cy="0"/>
            </a:xfrm>
            <a:custGeom>
              <a:avLst/>
              <a:gdLst/>
              <a:ahLst/>
              <a:cxnLst/>
              <a:rect l="l" t="t" r="r" b="b"/>
              <a:pathLst>
                <a:path w="375284">
                  <a:moveTo>
                    <a:pt x="0" y="0"/>
                  </a:moveTo>
                  <a:lnTo>
                    <a:pt x="375259" y="0"/>
                  </a:lnTo>
                </a:path>
              </a:pathLst>
            </a:custGeom>
            <a:ln w="5245">
              <a:solidFill>
                <a:srgbClr val="3DAFB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5396289" y="7350868"/>
              <a:ext cx="374650" cy="0"/>
            </a:xfrm>
            <a:custGeom>
              <a:avLst/>
              <a:gdLst/>
              <a:ahLst/>
              <a:cxnLst/>
              <a:rect l="l" t="t" r="r" b="b"/>
              <a:pathLst>
                <a:path w="374650">
                  <a:moveTo>
                    <a:pt x="0" y="0"/>
                  </a:moveTo>
                  <a:lnTo>
                    <a:pt x="374267" y="0"/>
                  </a:lnTo>
                </a:path>
              </a:pathLst>
            </a:custGeom>
            <a:ln w="5245">
              <a:solidFill>
                <a:srgbClr val="3EB0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5396798" y="7350868"/>
              <a:ext cx="373380" cy="0"/>
            </a:xfrm>
            <a:custGeom>
              <a:avLst/>
              <a:gdLst/>
              <a:ahLst/>
              <a:cxnLst/>
              <a:rect l="l" t="t" r="r" b="b"/>
              <a:pathLst>
                <a:path w="373379">
                  <a:moveTo>
                    <a:pt x="0" y="0"/>
                  </a:moveTo>
                  <a:lnTo>
                    <a:pt x="373250" y="0"/>
                  </a:lnTo>
                </a:path>
              </a:pathLst>
            </a:custGeom>
            <a:ln w="5245">
              <a:solidFill>
                <a:srgbClr val="3CB1B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5397293" y="7350868"/>
              <a:ext cx="372745" cy="0"/>
            </a:xfrm>
            <a:custGeom>
              <a:avLst/>
              <a:gdLst/>
              <a:ahLst/>
              <a:cxnLst/>
              <a:rect l="l" t="t" r="r" b="b"/>
              <a:pathLst>
                <a:path w="372745">
                  <a:moveTo>
                    <a:pt x="0" y="0"/>
                  </a:moveTo>
                  <a:lnTo>
                    <a:pt x="372260" y="0"/>
                  </a:lnTo>
                </a:path>
              </a:pathLst>
            </a:custGeom>
            <a:ln w="5245">
              <a:solidFill>
                <a:srgbClr val="3EB2B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5397788" y="7350868"/>
              <a:ext cx="371475" cy="0"/>
            </a:xfrm>
            <a:custGeom>
              <a:avLst/>
              <a:gdLst/>
              <a:ahLst/>
              <a:cxnLst/>
              <a:rect l="l" t="t" r="r" b="b"/>
              <a:pathLst>
                <a:path w="371475">
                  <a:moveTo>
                    <a:pt x="0" y="0"/>
                  </a:moveTo>
                  <a:lnTo>
                    <a:pt x="371268" y="0"/>
                  </a:lnTo>
                </a:path>
              </a:pathLst>
            </a:custGeom>
            <a:ln w="5245">
              <a:solidFill>
                <a:srgbClr val="3EB3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5398284" y="7350868"/>
              <a:ext cx="370840" cy="0"/>
            </a:xfrm>
            <a:custGeom>
              <a:avLst/>
              <a:gdLst/>
              <a:ahLst/>
              <a:cxnLst/>
              <a:rect l="l" t="t" r="r" b="b"/>
              <a:pathLst>
                <a:path w="370840">
                  <a:moveTo>
                    <a:pt x="0" y="0"/>
                  </a:moveTo>
                  <a:lnTo>
                    <a:pt x="370277" y="0"/>
                  </a:lnTo>
                </a:path>
              </a:pathLst>
            </a:custGeom>
            <a:ln w="5245">
              <a:solidFill>
                <a:srgbClr val="3DB4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5398792" y="7350868"/>
              <a:ext cx="369570" cy="0"/>
            </a:xfrm>
            <a:custGeom>
              <a:avLst/>
              <a:gdLst/>
              <a:ahLst/>
              <a:cxnLst/>
              <a:rect l="l" t="t" r="r" b="b"/>
              <a:pathLst>
                <a:path w="369570">
                  <a:moveTo>
                    <a:pt x="0" y="0"/>
                  </a:moveTo>
                  <a:lnTo>
                    <a:pt x="369261" y="0"/>
                  </a:lnTo>
                </a:path>
              </a:pathLst>
            </a:custGeom>
            <a:ln w="5245">
              <a:solidFill>
                <a:srgbClr val="3CB5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5399287" y="7350868"/>
              <a:ext cx="368300" cy="0"/>
            </a:xfrm>
            <a:custGeom>
              <a:avLst/>
              <a:gdLst/>
              <a:ahLst/>
              <a:cxnLst/>
              <a:rect l="l" t="t" r="r" b="b"/>
              <a:pathLst>
                <a:path w="368300">
                  <a:moveTo>
                    <a:pt x="0" y="0"/>
                  </a:moveTo>
                  <a:lnTo>
                    <a:pt x="368270" y="0"/>
                  </a:lnTo>
                </a:path>
              </a:pathLst>
            </a:custGeom>
            <a:ln w="5245">
              <a:solidFill>
                <a:srgbClr val="3DB5B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5399783" y="7350868"/>
              <a:ext cx="367665" cy="0"/>
            </a:xfrm>
            <a:custGeom>
              <a:avLst/>
              <a:gdLst/>
              <a:ahLst/>
              <a:cxnLst/>
              <a:rect l="l" t="t" r="r" b="b"/>
              <a:pathLst>
                <a:path w="367665">
                  <a:moveTo>
                    <a:pt x="0" y="0"/>
                  </a:moveTo>
                  <a:lnTo>
                    <a:pt x="367278" y="0"/>
                  </a:lnTo>
                </a:path>
              </a:pathLst>
            </a:custGeom>
            <a:ln w="5245">
              <a:solidFill>
                <a:srgbClr val="3EB6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5400291" y="7350868"/>
              <a:ext cx="366395" cy="0"/>
            </a:xfrm>
            <a:custGeom>
              <a:avLst/>
              <a:gdLst/>
              <a:ahLst/>
              <a:cxnLst/>
              <a:rect l="l" t="t" r="r" b="b"/>
              <a:pathLst>
                <a:path w="366395">
                  <a:moveTo>
                    <a:pt x="0" y="0"/>
                  </a:moveTo>
                  <a:lnTo>
                    <a:pt x="366263" y="0"/>
                  </a:lnTo>
                </a:path>
              </a:pathLst>
            </a:custGeom>
            <a:ln w="5245">
              <a:solidFill>
                <a:srgbClr val="3FB8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5400786" y="7350868"/>
              <a:ext cx="365760" cy="0"/>
            </a:xfrm>
            <a:custGeom>
              <a:avLst/>
              <a:gdLst/>
              <a:ahLst/>
              <a:cxnLst/>
              <a:rect l="l" t="t" r="r" b="b"/>
              <a:pathLst>
                <a:path w="365759">
                  <a:moveTo>
                    <a:pt x="0" y="0"/>
                  </a:moveTo>
                  <a:lnTo>
                    <a:pt x="365272" y="0"/>
                  </a:lnTo>
                </a:path>
              </a:pathLst>
            </a:custGeom>
            <a:ln w="5245">
              <a:solidFill>
                <a:srgbClr val="40B9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5401283" y="7350868"/>
              <a:ext cx="364490" cy="0"/>
            </a:xfrm>
            <a:custGeom>
              <a:avLst/>
              <a:gdLst/>
              <a:ahLst/>
              <a:cxnLst/>
              <a:rect l="l" t="t" r="r" b="b"/>
              <a:pathLst>
                <a:path w="364490">
                  <a:moveTo>
                    <a:pt x="0" y="0"/>
                  </a:moveTo>
                  <a:lnTo>
                    <a:pt x="364280" y="0"/>
                  </a:lnTo>
                </a:path>
              </a:pathLst>
            </a:custGeom>
            <a:ln w="5245">
              <a:solidFill>
                <a:srgbClr val="40BAC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5401778" y="7350868"/>
              <a:ext cx="363855" cy="0"/>
            </a:xfrm>
            <a:custGeom>
              <a:avLst/>
              <a:gdLst/>
              <a:ahLst/>
              <a:cxnLst/>
              <a:rect l="l" t="t" r="r" b="b"/>
              <a:pathLst>
                <a:path w="363854">
                  <a:moveTo>
                    <a:pt x="0" y="0"/>
                  </a:moveTo>
                  <a:lnTo>
                    <a:pt x="363289" y="0"/>
                  </a:lnTo>
                </a:path>
              </a:pathLst>
            </a:custGeom>
            <a:ln w="5245">
              <a:solidFill>
                <a:srgbClr val="41BBC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5402286" y="7350868"/>
              <a:ext cx="362585" cy="0"/>
            </a:xfrm>
            <a:custGeom>
              <a:avLst/>
              <a:gdLst/>
              <a:ahLst/>
              <a:cxnLst/>
              <a:rect l="l" t="t" r="r" b="b"/>
              <a:pathLst>
                <a:path w="362584">
                  <a:moveTo>
                    <a:pt x="0" y="0"/>
                  </a:moveTo>
                  <a:lnTo>
                    <a:pt x="362273" y="0"/>
                  </a:lnTo>
                </a:path>
              </a:pathLst>
            </a:custGeom>
            <a:ln w="5245">
              <a:solidFill>
                <a:srgbClr val="43BCC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5402782" y="7350868"/>
              <a:ext cx="361315" cy="0"/>
            </a:xfrm>
            <a:custGeom>
              <a:avLst/>
              <a:gdLst/>
              <a:ahLst/>
              <a:cxnLst/>
              <a:rect l="l" t="t" r="r" b="b"/>
              <a:pathLst>
                <a:path w="361315">
                  <a:moveTo>
                    <a:pt x="0" y="0"/>
                  </a:moveTo>
                  <a:lnTo>
                    <a:pt x="361282" y="0"/>
                  </a:lnTo>
                </a:path>
              </a:pathLst>
            </a:custGeom>
            <a:ln w="5245">
              <a:solidFill>
                <a:srgbClr val="44BDC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5403277" y="7350868"/>
              <a:ext cx="360680" cy="0"/>
            </a:xfrm>
            <a:custGeom>
              <a:avLst/>
              <a:gdLst/>
              <a:ahLst/>
              <a:cxnLst/>
              <a:rect l="l" t="t" r="r" b="b"/>
              <a:pathLst>
                <a:path w="360679">
                  <a:moveTo>
                    <a:pt x="0" y="0"/>
                  </a:moveTo>
                  <a:lnTo>
                    <a:pt x="360291" y="0"/>
                  </a:lnTo>
                </a:path>
              </a:pathLst>
            </a:custGeom>
            <a:ln w="5245">
              <a:solidFill>
                <a:srgbClr val="45BE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5403773" y="7350868"/>
              <a:ext cx="359410" cy="0"/>
            </a:xfrm>
            <a:custGeom>
              <a:avLst/>
              <a:gdLst/>
              <a:ahLst/>
              <a:cxnLst/>
              <a:rect l="l" t="t" r="r" b="b"/>
              <a:pathLst>
                <a:path w="359409">
                  <a:moveTo>
                    <a:pt x="0" y="0"/>
                  </a:moveTo>
                  <a:lnTo>
                    <a:pt x="359299" y="0"/>
                  </a:lnTo>
                </a:path>
              </a:pathLst>
            </a:custGeom>
            <a:ln w="5245">
              <a:solidFill>
                <a:srgbClr val="44BF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5404281" y="735086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83" y="0"/>
                  </a:lnTo>
                </a:path>
              </a:pathLst>
            </a:custGeom>
            <a:ln w="5245">
              <a:solidFill>
                <a:srgbClr val="44C0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5404776" y="735086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4">
                  <a:moveTo>
                    <a:pt x="0" y="0"/>
                  </a:moveTo>
                  <a:lnTo>
                    <a:pt x="357293" y="0"/>
                  </a:lnTo>
                </a:path>
              </a:pathLst>
            </a:custGeom>
            <a:ln w="5245">
              <a:solidFill>
                <a:srgbClr val="44C2C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5405271" y="7350868"/>
              <a:ext cx="356870" cy="0"/>
            </a:xfrm>
            <a:custGeom>
              <a:avLst/>
              <a:gdLst/>
              <a:ahLst/>
              <a:cxnLst/>
              <a:rect l="l" t="t" r="r" b="b"/>
              <a:pathLst>
                <a:path w="356870">
                  <a:moveTo>
                    <a:pt x="0" y="0"/>
                  </a:moveTo>
                  <a:lnTo>
                    <a:pt x="356301" y="0"/>
                  </a:lnTo>
                </a:path>
              </a:pathLst>
            </a:custGeom>
            <a:ln w="5245">
              <a:solidFill>
                <a:srgbClr val="46C2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5405780" y="7350868"/>
              <a:ext cx="355600" cy="0"/>
            </a:xfrm>
            <a:custGeom>
              <a:avLst/>
              <a:gdLst/>
              <a:ahLst/>
              <a:cxnLst/>
              <a:rect l="l" t="t" r="r" b="b"/>
              <a:pathLst>
                <a:path w="355600">
                  <a:moveTo>
                    <a:pt x="0" y="0"/>
                  </a:moveTo>
                  <a:lnTo>
                    <a:pt x="355285" y="0"/>
                  </a:lnTo>
                </a:path>
              </a:pathLst>
            </a:custGeom>
            <a:ln w="5245">
              <a:solidFill>
                <a:srgbClr val="48C2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5406275" y="7350868"/>
              <a:ext cx="354330" cy="0"/>
            </a:xfrm>
            <a:custGeom>
              <a:avLst/>
              <a:gdLst/>
              <a:ahLst/>
              <a:cxnLst/>
              <a:rect l="l" t="t" r="r" b="b"/>
              <a:pathLst>
                <a:path w="354329">
                  <a:moveTo>
                    <a:pt x="0" y="0"/>
                  </a:moveTo>
                  <a:lnTo>
                    <a:pt x="354294" y="0"/>
                  </a:lnTo>
                </a:path>
              </a:pathLst>
            </a:custGeom>
            <a:ln w="5245">
              <a:solidFill>
                <a:srgbClr val="48C2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5406771" y="7350868"/>
              <a:ext cx="353695" cy="0"/>
            </a:xfrm>
            <a:custGeom>
              <a:avLst/>
              <a:gdLst/>
              <a:ahLst/>
              <a:cxnLst/>
              <a:rect l="l" t="t" r="r" b="b"/>
              <a:pathLst>
                <a:path w="353695">
                  <a:moveTo>
                    <a:pt x="0" y="0"/>
                  </a:moveTo>
                  <a:lnTo>
                    <a:pt x="353303" y="0"/>
                  </a:lnTo>
                </a:path>
              </a:pathLst>
            </a:custGeom>
            <a:ln w="5245">
              <a:solidFill>
                <a:srgbClr val="4AC3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5407267" y="7350868"/>
              <a:ext cx="352425" cy="0"/>
            </a:xfrm>
            <a:custGeom>
              <a:avLst/>
              <a:gdLst/>
              <a:ahLst/>
              <a:cxnLst/>
              <a:rect l="l" t="t" r="r" b="b"/>
              <a:pathLst>
                <a:path w="352425">
                  <a:moveTo>
                    <a:pt x="0" y="0"/>
                  </a:moveTo>
                  <a:lnTo>
                    <a:pt x="352312" y="0"/>
                  </a:lnTo>
                </a:path>
              </a:pathLst>
            </a:custGeom>
            <a:ln w="5245">
              <a:solidFill>
                <a:srgbClr val="4BC3C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5407775" y="7350868"/>
              <a:ext cx="351790" cy="0"/>
            </a:xfrm>
            <a:custGeom>
              <a:avLst/>
              <a:gdLst/>
              <a:ahLst/>
              <a:cxnLst/>
              <a:rect l="l" t="t" r="r" b="b"/>
              <a:pathLst>
                <a:path w="351790">
                  <a:moveTo>
                    <a:pt x="0" y="0"/>
                  </a:moveTo>
                  <a:lnTo>
                    <a:pt x="351295" y="0"/>
                  </a:lnTo>
                </a:path>
              </a:pathLst>
            </a:custGeom>
            <a:ln w="5245">
              <a:solidFill>
                <a:srgbClr val="4DC3C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5408271" y="7350868"/>
              <a:ext cx="350520" cy="0"/>
            </a:xfrm>
            <a:custGeom>
              <a:avLst/>
              <a:gdLst/>
              <a:ahLst/>
              <a:cxnLst/>
              <a:rect l="l" t="t" r="r" b="b"/>
              <a:pathLst>
                <a:path w="350520">
                  <a:moveTo>
                    <a:pt x="0" y="0"/>
                  </a:moveTo>
                  <a:lnTo>
                    <a:pt x="350304" y="0"/>
                  </a:lnTo>
                </a:path>
              </a:pathLst>
            </a:custGeom>
            <a:ln w="5245">
              <a:solidFill>
                <a:srgbClr val="4DC3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5408766" y="7350868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4">
                  <a:moveTo>
                    <a:pt x="0" y="0"/>
                  </a:moveTo>
                  <a:lnTo>
                    <a:pt x="349313" y="0"/>
                  </a:lnTo>
                </a:path>
              </a:pathLst>
            </a:custGeom>
            <a:ln w="5245">
              <a:solidFill>
                <a:srgbClr val="4FC4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5409261" y="7350868"/>
              <a:ext cx="348615" cy="0"/>
            </a:xfrm>
            <a:custGeom>
              <a:avLst/>
              <a:gdLst/>
              <a:ahLst/>
              <a:cxnLst/>
              <a:rect l="l" t="t" r="r" b="b"/>
              <a:pathLst>
                <a:path w="348615">
                  <a:moveTo>
                    <a:pt x="0" y="0"/>
                  </a:moveTo>
                  <a:lnTo>
                    <a:pt x="348310" y="0"/>
                  </a:lnTo>
                </a:path>
              </a:pathLst>
            </a:custGeom>
            <a:ln w="5245">
              <a:solidFill>
                <a:srgbClr val="50C4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5409770" y="7350868"/>
              <a:ext cx="347345" cy="0"/>
            </a:xfrm>
            <a:custGeom>
              <a:avLst/>
              <a:gdLst/>
              <a:ahLst/>
              <a:cxnLst/>
              <a:rect l="l" t="t" r="r" b="b"/>
              <a:pathLst>
                <a:path w="347345">
                  <a:moveTo>
                    <a:pt x="0" y="0"/>
                  </a:moveTo>
                  <a:lnTo>
                    <a:pt x="347306" y="0"/>
                  </a:lnTo>
                </a:path>
              </a:pathLst>
            </a:custGeom>
            <a:ln w="5245">
              <a:solidFill>
                <a:srgbClr val="52C4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5410265" y="7350868"/>
              <a:ext cx="346710" cy="0"/>
            </a:xfrm>
            <a:custGeom>
              <a:avLst/>
              <a:gdLst/>
              <a:ahLst/>
              <a:cxnLst/>
              <a:rect l="l" t="t" r="r" b="b"/>
              <a:pathLst>
                <a:path w="346709">
                  <a:moveTo>
                    <a:pt x="0" y="0"/>
                  </a:moveTo>
                  <a:lnTo>
                    <a:pt x="346315" y="0"/>
                  </a:lnTo>
                </a:path>
              </a:pathLst>
            </a:custGeom>
            <a:ln w="5245">
              <a:solidFill>
                <a:srgbClr val="52C4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5410761" y="7350868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323" y="0"/>
                  </a:lnTo>
                </a:path>
              </a:pathLst>
            </a:custGeom>
            <a:ln w="5245">
              <a:solidFill>
                <a:srgbClr val="54C4C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5411269" y="7350868"/>
              <a:ext cx="344805" cy="0"/>
            </a:xfrm>
            <a:custGeom>
              <a:avLst/>
              <a:gdLst/>
              <a:ahLst/>
              <a:cxnLst/>
              <a:rect l="l" t="t" r="r" b="b"/>
              <a:pathLst>
                <a:path w="344804">
                  <a:moveTo>
                    <a:pt x="0" y="0"/>
                  </a:moveTo>
                  <a:lnTo>
                    <a:pt x="344307" y="0"/>
                  </a:lnTo>
                </a:path>
              </a:pathLst>
            </a:custGeom>
            <a:ln w="5245">
              <a:solidFill>
                <a:srgbClr val="55C5C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5411765" y="7350868"/>
              <a:ext cx="343535" cy="0"/>
            </a:xfrm>
            <a:custGeom>
              <a:avLst/>
              <a:gdLst/>
              <a:ahLst/>
              <a:cxnLst/>
              <a:rect l="l" t="t" r="r" b="b"/>
              <a:pathLst>
                <a:path w="343534">
                  <a:moveTo>
                    <a:pt x="0" y="0"/>
                  </a:moveTo>
                  <a:lnTo>
                    <a:pt x="343316" y="0"/>
                  </a:lnTo>
                </a:path>
              </a:pathLst>
            </a:custGeom>
            <a:ln w="5245">
              <a:solidFill>
                <a:srgbClr val="56C5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5412260" y="7350868"/>
              <a:ext cx="342900" cy="0"/>
            </a:xfrm>
            <a:custGeom>
              <a:avLst/>
              <a:gdLst/>
              <a:ahLst/>
              <a:cxnLst/>
              <a:rect l="l" t="t" r="r" b="b"/>
              <a:pathLst>
                <a:path w="342900">
                  <a:moveTo>
                    <a:pt x="0" y="0"/>
                  </a:moveTo>
                  <a:lnTo>
                    <a:pt x="342325" y="0"/>
                  </a:lnTo>
                </a:path>
              </a:pathLst>
            </a:custGeom>
            <a:ln w="5245">
              <a:solidFill>
                <a:srgbClr val="57C5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5412756" y="7350868"/>
              <a:ext cx="341630" cy="0"/>
            </a:xfrm>
            <a:custGeom>
              <a:avLst/>
              <a:gdLst/>
              <a:ahLst/>
              <a:cxnLst/>
              <a:rect l="l" t="t" r="r" b="b"/>
              <a:pathLst>
                <a:path w="341629">
                  <a:moveTo>
                    <a:pt x="0" y="0"/>
                  </a:moveTo>
                  <a:lnTo>
                    <a:pt x="341322" y="0"/>
                  </a:lnTo>
                </a:path>
              </a:pathLst>
            </a:custGeom>
            <a:ln w="5245">
              <a:solidFill>
                <a:srgbClr val="57C5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5413264" y="7350868"/>
              <a:ext cx="340360" cy="0"/>
            </a:xfrm>
            <a:custGeom>
              <a:avLst/>
              <a:gdLst/>
              <a:ahLst/>
              <a:cxnLst/>
              <a:rect l="l" t="t" r="r" b="b"/>
              <a:pathLst>
                <a:path w="340359">
                  <a:moveTo>
                    <a:pt x="0" y="0"/>
                  </a:moveTo>
                  <a:lnTo>
                    <a:pt x="340317" y="0"/>
                  </a:lnTo>
                </a:path>
              </a:pathLst>
            </a:custGeom>
            <a:ln w="5245">
              <a:solidFill>
                <a:srgbClr val="59C6C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5413759" y="7350868"/>
              <a:ext cx="339725" cy="0"/>
            </a:xfrm>
            <a:custGeom>
              <a:avLst/>
              <a:gdLst/>
              <a:ahLst/>
              <a:cxnLst/>
              <a:rect l="l" t="t" r="r" b="b"/>
              <a:pathLst>
                <a:path w="339725">
                  <a:moveTo>
                    <a:pt x="0" y="0"/>
                  </a:moveTo>
                  <a:lnTo>
                    <a:pt x="339326" y="0"/>
                  </a:lnTo>
                </a:path>
              </a:pathLst>
            </a:custGeom>
            <a:ln w="5245">
              <a:solidFill>
                <a:srgbClr val="5AC6C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5414255" y="7350868"/>
              <a:ext cx="338455" cy="0"/>
            </a:xfrm>
            <a:custGeom>
              <a:avLst/>
              <a:gdLst/>
              <a:ahLst/>
              <a:cxnLst/>
              <a:rect l="l" t="t" r="r" b="b"/>
              <a:pathLst>
                <a:path w="338454">
                  <a:moveTo>
                    <a:pt x="0" y="0"/>
                  </a:moveTo>
                  <a:lnTo>
                    <a:pt x="338335" y="0"/>
                  </a:lnTo>
                </a:path>
              </a:pathLst>
            </a:custGeom>
            <a:ln w="5245">
              <a:solidFill>
                <a:srgbClr val="5CC6C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5414762" y="7350868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20">
                  <a:moveTo>
                    <a:pt x="0" y="0"/>
                  </a:moveTo>
                  <a:lnTo>
                    <a:pt x="337322" y="0"/>
                  </a:lnTo>
                </a:path>
              </a:pathLst>
            </a:custGeom>
            <a:ln w="5245">
              <a:solidFill>
                <a:srgbClr val="5DC7C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5415258" y="7350868"/>
              <a:ext cx="336550" cy="0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0" y="0"/>
                  </a:moveTo>
                  <a:lnTo>
                    <a:pt x="336327" y="0"/>
                  </a:lnTo>
                </a:path>
              </a:pathLst>
            </a:custGeom>
            <a:ln w="5245">
              <a:solidFill>
                <a:srgbClr val="5F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5415755" y="7350868"/>
              <a:ext cx="335915" cy="0"/>
            </a:xfrm>
            <a:custGeom>
              <a:avLst/>
              <a:gdLst/>
              <a:ahLst/>
              <a:cxnLst/>
              <a:rect l="l" t="t" r="r" b="b"/>
              <a:pathLst>
                <a:path w="335915">
                  <a:moveTo>
                    <a:pt x="0" y="0"/>
                  </a:moveTo>
                  <a:lnTo>
                    <a:pt x="335337" y="0"/>
                  </a:lnTo>
                </a:path>
              </a:pathLst>
            </a:custGeom>
            <a:ln w="5245">
              <a:solidFill>
                <a:srgbClr val="5FC7C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5416250" y="7350868"/>
              <a:ext cx="334645" cy="0"/>
            </a:xfrm>
            <a:custGeom>
              <a:avLst/>
              <a:gdLst/>
              <a:ahLst/>
              <a:cxnLst/>
              <a:rect l="l" t="t" r="r" b="b"/>
              <a:pathLst>
                <a:path w="334645">
                  <a:moveTo>
                    <a:pt x="0" y="0"/>
                  </a:moveTo>
                  <a:lnTo>
                    <a:pt x="334345" y="0"/>
                  </a:lnTo>
                </a:path>
              </a:pathLst>
            </a:custGeom>
            <a:ln w="5245">
              <a:solidFill>
                <a:srgbClr val="60C7C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5416756" y="7350868"/>
              <a:ext cx="333375" cy="0"/>
            </a:xfrm>
            <a:custGeom>
              <a:avLst/>
              <a:gdLst/>
              <a:ahLst/>
              <a:cxnLst/>
              <a:rect l="l" t="t" r="r" b="b"/>
              <a:pathLst>
                <a:path w="333375">
                  <a:moveTo>
                    <a:pt x="0" y="0"/>
                  </a:moveTo>
                  <a:lnTo>
                    <a:pt x="333332" y="0"/>
                  </a:lnTo>
                </a:path>
              </a:pathLst>
            </a:custGeom>
            <a:ln w="5245">
              <a:solidFill>
                <a:srgbClr val="61C8C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5417254" y="7350868"/>
              <a:ext cx="332740" cy="0"/>
            </a:xfrm>
            <a:custGeom>
              <a:avLst/>
              <a:gdLst/>
              <a:ahLst/>
              <a:cxnLst/>
              <a:rect l="l" t="t" r="r" b="b"/>
              <a:pathLst>
                <a:path w="332740">
                  <a:moveTo>
                    <a:pt x="0" y="0"/>
                  </a:moveTo>
                  <a:lnTo>
                    <a:pt x="332337" y="0"/>
                  </a:lnTo>
                </a:path>
              </a:pathLst>
            </a:custGeom>
            <a:ln w="5245">
              <a:solidFill>
                <a:srgbClr val="62C8D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5417750" y="7350868"/>
              <a:ext cx="331470" cy="0"/>
            </a:xfrm>
            <a:custGeom>
              <a:avLst/>
              <a:gdLst/>
              <a:ahLst/>
              <a:cxnLst/>
              <a:rect l="l" t="t" r="r" b="b"/>
              <a:pathLst>
                <a:path w="331470">
                  <a:moveTo>
                    <a:pt x="0" y="0"/>
                  </a:moveTo>
                  <a:lnTo>
                    <a:pt x="331346" y="0"/>
                  </a:lnTo>
                </a:path>
              </a:pathLst>
            </a:custGeom>
            <a:ln w="5245">
              <a:solidFill>
                <a:srgbClr val="64C8D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5418245" y="7350868"/>
              <a:ext cx="330835" cy="0"/>
            </a:xfrm>
            <a:custGeom>
              <a:avLst/>
              <a:gdLst/>
              <a:ahLst/>
              <a:cxnLst/>
              <a:rect l="l" t="t" r="r" b="b"/>
              <a:pathLst>
                <a:path w="330834">
                  <a:moveTo>
                    <a:pt x="0" y="0"/>
                  </a:moveTo>
                  <a:lnTo>
                    <a:pt x="330344" y="0"/>
                  </a:lnTo>
                </a:path>
              </a:pathLst>
            </a:custGeom>
            <a:ln w="5245">
              <a:solidFill>
                <a:srgbClr val="64C8D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5418751" y="7350868"/>
              <a:ext cx="329565" cy="0"/>
            </a:xfrm>
            <a:custGeom>
              <a:avLst/>
              <a:gdLst/>
              <a:ahLst/>
              <a:cxnLst/>
              <a:rect l="l" t="t" r="r" b="b"/>
              <a:pathLst>
                <a:path w="329565">
                  <a:moveTo>
                    <a:pt x="0" y="0"/>
                  </a:moveTo>
                  <a:lnTo>
                    <a:pt x="329342" y="0"/>
                  </a:lnTo>
                </a:path>
              </a:pathLst>
            </a:custGeom>
            <a:ln w="5245">
              <a:solidFill>
                <a:srgbClr val="65C8D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5419249" y="7350868"/>
              <a:ext cx="328930" cy="0"/>
            </a:xfrm>
            <a:custGeom>
              <a:avLst/>
              <a:gdLst/>
              <a:ahLst/>
              <a:cxnLst/>
              <a:rect l="l" t="t" r="r" b="b"/>
              <a:pathLst>
                <a:path w="328929">
                  <a:moveTo>
                    <a:pt x="0" y="0"/>
                  </a:moveTo>
                  <a:lnTo>
                    <a:pt x="328348" y="0"/>
                  </a:lnTo>
                </a:path>
              </a:pathLst>
            </a:custGeom>
            <a:ln w="5245">
              <a:solidFill>
                <a:srgbClr val="66C9D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5419744" y="7350868"/>
              <a:ext cx="327660" cy="0"/>
            </a:xfrm>
            <a:custGeom>
              <a:avLst/>
              <a:gdLst/>
              <a:ahLst/>
              <a:cxnLst/>
              <a:rect l="l" t="t" r="r" b="b"/>
              <a:pathLst>
                <a:path w="327659">
                  <a:moveTo>
                    <a:pt x="0" y="0"/>
                  </a:moveTo>
                  <a:lnTo>
                    <a:pt x="327356" y="0"/>
                  </a:lnTo>
                </a:path>
              </a:pathLst>
            </a:custGeom>
            <a:ln w="5245">
              <a:solidFill>
                <a:srgbClr val="67C9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5420250" y="7350868"/>
              <a:ext cx="326390" cy="0"/>
            </a:xfrm>
            <a:custGeom>
              <a:avLst/>
              <a:gdLst/>
              <a:ahLst/>
              <a:cxnLst/>
              <a:rect l="l" t="t" r="r" b="b"/>
              <a:pathLst>
                <a:path w="326390">
                  <a:moveTo>
                    <a:pt x="0" y="0"/>
                  </a:moveTo>
                  <a:lnTo>
                    <a:pt x="326344" y="0"/>
                  </a:lnTo>
                </a:path>
              </a:pathLst>
            </a:custGeom>
            <a:ln w="5245">
              <a:solidFill>
                <a:srgbClr val="67C9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5420746" y="7350868"/>
              <a:ext cx="325755" cy="0"/>
            </a:xfrm>
            <a:custGeom>
              <a:avLst/>
              <a:gdLst/>
              <a:ahLst/>
              <a:cxnLst/>
              <a:rect l="l" t="t" r="r" b="b"/>
              <a:pathLst>
                <a:path w="325754">
                  <a:moveTo>
                    <a:pt x="0" y="0"/>
                  </a:moveTo>
                  <a:lnTo>
                    <a:pt x="325353" y="0"/>
                  </a:lnTo>
                </a:path>
              </a:pathLst>
            </a:custGeom>
            <a:ln w="5245">
              <a:solidFill>
                <a:srgbClr val="6ACAD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5421243" y="7350868"/>
              <a:ext cx="324485" cy="0"/>
            </a:xfrm>
            <a:custGeom>
              <a:avLst/>
              <a:gdLst/>
              <a:ahLst/>
              <a:cxnLst/>
              <a:rect l="l" t="t" r="r" b="b"/>
              <a:pathLst>
                <a:path w="324484">
                  <a:moveTo>
                    <a:pt x="0" y="0"/>
                  </a:moveTo>
                  <a:lnTo>
                    <a:pt x="324358" y="0"/>
                  </a:lnTo>
                </a:path>
              </a:pathLst>
            </a:custGeom>
            <a:ln w="5245">
              <a:solidFill>
                <a:srgbClr val="69CAD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5421739" y="7350868"/>
              <a:ext cx="323850" cy="0"/>
            </a:xfrm>
            <a:custGeom>
              <a:avLst/>
              <a:gdLst/>
              <a:ahLst/>
              <a:cxnLst/>
              <a:rect l="l" t="t" r="r" b="b"/>
              <a:pathLst>
                <a:path w="323850">
                  <a:moveTo>
                    <a:pt x="0" y="0"/>
                  </a:moveTo>
                  <a:lnTo>
                    <a:pt x="323366" y="0"/>
                  </a:lnTo>
                </a:path>
              </a:pathLst>
            </a:custGeom>
            <a:ln w="5245">
              <a:solidFill>
                <a:srgbClr val="6BCAD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5422245" y="7350868"/>
              <a:ext cx="322580" cy="0"/>
            </a:xfrm>
            <a:custGeom>
              <a:avLst/>
              <a:gdLst/>
              <a:ahLst/>
              <a:cxnLst/>
              <a:rect l="l" t="t" r="r" b="b"/>
              <a:pathLst>
                <a:path w="322579">
                  <a:moveTo>
                    <a:pt x="0" y="0"/>
                  </a:moveTo>
                  <a:lnTo>
                    <a:pt x="322355" y="0"/>
                  </a:lnTo>
                </a:path>
              </a:pathLst>
            </a:custGeom>
            <a:ln w="5245">
              <a:solidFill>
                <a:srgbClr val="6EC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5422741" y="7350868"/>
              <a:ext cx="321945" cy="0"/>
            </a:xfrm>
            <a:custGeom>
              <a:avLst/>
              <a:gdLst/>
              <a:ahLst/>
              <a:cxnLst/>
              <a:rect l="l" t="t" r="r" b="b"/>
              <a:pathLst>
                <a:path w="321945">
                  <a:moveTo>
                    <a:pt x="0" y="0"/>
                  </a:moveTo>
                  <a:lnTo>
                    <a:pt x="321361" y="0"/>
                  </a:lnTo>
                </a:path>
              </a:pathLst>
            </a:custGeom>
            <a:ln w="5245">
              <a:solidFill>
                <a:srgbClr val="6FC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5423239" y="7350868"/>
              <a:ext cx="320675" cy="0"/>
            </a:xfrm>
            <a:custGeom>
              <a:avLst/>
              <a:gdLst/>
              <a:ahLst/>
              <a:cxnLst/>
              <a:rect l="l" t="t" r="r" b="b"/>
              <a:pathLst>
                <a:path w="320675">
                  <a:moveTo>
                    <a:pt x="0" y="0"/>
                  </a:moveTo>
                  <a:lnTo>
                    <a:pt x="320368" y="0"/>
                  </a:lnTo>
                </a:path>
              </a:pathLst>
            </a:custGeom>
            <a:ln w="5245">
              <a:solidFill>
                <a:srgbClr val="6ECBD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5423734" y="7350868"/>
              <a:ext cx="319405" cy="0"/>
            </a:xfrm>
            <a:custGeom>
              <a:avLst/>
              <a:gdLst/>
              <a:ahLst/>
              <a:cxnLst/>
              <a:rect l="l" t="t" r="r" b="b"/>
              <a:pathLst>
                <a:path w="319404">
                  <a:moveTo>
                    <a:pt x="0" y="0"/>
                  </a:moveTo>
                  <a:lnTo>
                    <a:pt x="319366" y="0"/>
                  </a:lnTo>
                </a:path>
              </a:pathLst>
            </a:custGeom>
            <a:ln w="5245">
              <a:solidFill>
                <a:srgbClr val="70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5424240" y="735086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364" y="0"/>
                  </a:lnTo>
                </a:path>
              </a:pathLst>
            </a:custGeom>
            <a:ln w="5245">
              <a:solidFill>
                <a:srgbClr val="70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5424738" y="7350868"/>
              <a:ext cx="317500" cy="0"/>
            </a:xfrm>
            <a:custGeom>
              <a:avLst/>
              <a:gdLst/>
              <a:ahLst/>
              <a:cxnLst/>
              <a:rect l="l" t="t" r="r" b="b"/>
              <a:pathLst>
                <a:path w="317500">
                  <a:moveTo>
                    <a:pt x="0" y="0"/>
                  </a:moveTo>
                  <a:lnTo>
                    <a:pt x="317369" y="0"/>
                  </a:lnTo>
                </a:path>
              </a:pathLst>
            </a:custGeom>
            <a:ln w="5245">
              <a:solidFill>
                <a:srgbClr val="72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5425234" y="7350868"/>
              <a:ext cx="316865" cy="0"/>
            </a:xfrm>
            <a:custGeom>
              <a:avLst/>
              <a:gdLst/>
              <a:ahLst/>
              <a:cxnLst/>
              <a:rect l="l" t="t" r="r" b="b"/>
              <a:pathLst>
                <a:path w="316865">
                  <a:moveTo>
                    <a:pt x="0" y="0"/>
                  </a:moveTo>
                  <a:lnTo>
                    <a:pt x="316377" y="0"/>
                  </a:lnTo>
                </a:path>
              </a:pathLst>
            </a:custGeom>
            <a:ln w="5245">
              <a:solidFill>
                <a:srgbClr val="73CC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5425739" y="73508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>
                  <a:moveTo>
                    <a:pt x="0" y="0"/>
                  </a:moveTo>
                  <a:lnTo>
                    <a:pt x="315366" y="0"/>
                  </a:lnTo>
                </a:path>
              </a:pathLst>
            </a:custGeom>
            <a:ln w="5245">
              <a:solidFill>
                <a:srgbClr val="73CCD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5426235" y="7350868"/>
              <a:ext cx="314960" cy="0"/>
            </a:xfrm>
            <a:custGeom>
              <a:avLst/>
              <a:gdLst/>
              <a:ahLst/>
              <a:cxnLst/>
              <a:rect l="l" t="t" r="r" b="b"/>
              <a:pathLst>
                <a:path w="314959">
                  <a:moveTo>
                    <a:pt x="0" y="0"/>
                  </a:moveTo>
                  <a:lnTo>
                    <a:pt x="314375" y="0"/>
                  </a:lnTo>
                </a:path>
              </a:pathLst>
            </a:custGeom>
            <a:ln w="5245">
              <a:solidFill>
                <a:srgbClr val="74CD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5426733" y="7350868"/>
              <a:ext cx="313690" cy="0"/>
            </a:xfrm>
            <a:custGeom>
              <a:avLst/>
              <a:gdLst/>
              <a:ahLst/>
              <a:cxnLst/>
              <a:rect l="l" t="t" r="r" b="b"/>
              <a:pathLst>
                <a:path w="313690">
                  <a:moveTo>
                    <a:pt x="0" y="0"/>
                  </a:moveTo>
                  <a:lnTo>
                    <a:pt x="313379" y="0"/>
                  </a:lnTo>
                </a:path>
              </a:pathLst>
            </a:custGeom>
            <a:ln w="5245">
              <a:solidFill>
                <a:srgbClr val="75CDD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5427229" y="7350868"/>
              <a:ext cx="312420" cy="0"/>
            </a:xfrm>
            <a:custGeom>
              <a:avLst/>
              <a:gdLst/>
              <a:ahLst/>
              <a:cxnLst/>
              <a:rect l="l" t="t" r="r" b="b"/>
              <a:pathLst>
                <a:path w="312420">
                  <a:moveTo>
                    <a:pt x="0" y="0"/>
                  </a:moveTo>
                  <a:lnTo>
                    <a:pt x="312377" y="0"/>
                  </a:lnTo>
                </a:path>
              </a:pathLst>
            </a:custGeom>
            <a:ln w="5245">
              <a:solidFill>
                <a:srgbClr val="75CDD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5427734" y="7350868"/>
              <a:ext cx="311785" cy="0"/>
            </a:xfrm>
            <a:custGeom>
              <a:avLst/>
              <a:gdLst/>
              <a:ahLst/>
              <a:cxnLst/>
              <a:rect l="l" t="t" r="r" b="b"/>
              <a:pathLst>
                <a:path w="311784">
                  <a:moveTo>
                    <a:pt x="0" y="0"/>
                  </a:moveTo>
                  <a:lnTo>
                    <a:pt x="311377" y="0"/>
                  </a:lnTo>
                </a:path>
              </a:pathLst>
            </a:custGeom>
            <a:ln w="5245">
              <a:solidFill>
                <a:srgbClr val="76CE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5428230" y="7350868"/>
              <a:ext cx="310515" cy="0"/>
            </a:xfrm>
            <a:custGeom>
              <a:avLst/>
              <a:gdLst/>
              <a:ahLst/>
              <a:cxnLst/>
              <a:rect l="l" t="t" r="r" b="b"/>
              <a:pathLst>
                <a:path w="310515">
                  <a:moveTo>
                    <a:pt x="0" y="0"/>
                  </a:moveTo>
                  <a:lnTo>
                    <a:pt x="310385" y="0"/>
                  </a:lnTo>
                </a:path>
              </a:pathLst>
            </a:custGeom>
            <a:ln w="5245">
              <a:solidFill>
                <a:srgbClr val="76CE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5428728" y="7350868"/>
              <a:ext cx="309880" cy="0"/>
            </a:xfrm>
            <a:custGeom>
              <a:avLst/>
              <a:gdLst/>
              <a:ahLst/>
              <a:cxnLst/>
              <a:rect l="l" t="t" r="r" b="b"/>
              <a:pathLst>
                <a:path w="309879">
                  <a:moveTo>
                    <a:pt x="0" y="0"/>
                  </a:moveTo>
                  <a:lnTo>
                    <a:pt x="309389" y="0"/>
                  </a:lnTo>
                </a:path>
              </a:pathLst>
            </a:custGeom>
            <a:ln w="5245">
              <a:solidFill>
                <a:srgbClr val="79CE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5429234" y="7350868"/>
              <a:ext cx="308610" cy="0"/>
            </a:xfrm>
            <a:custGeom>
              <a:avLst/>
              <a:gdLst/>
              <a:ahLst/>
              <a:cxnLst/>
              <a:rect l="l" t="t" r="r" b="b"/>
              <a:pathLst>
                <a:path w="308609">
                  <a:moveTo>
                    <a:pt x="0" y="0"/>
                  </a:moveTo>
                  <a:lnTo>
                    <a:pt x="308378" y="0"/>
                  </a:lnTo>
                </a:path>
              </a:pathLst>
            </a:custGeom>
            <a:ln w="5245">
              <a:solidFill>
                <a:srgbClr val="78CE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5429730" y="7350868"/>
              <a:ext cx="307975" cy="0"/>
            </a:xfrm>
            <a:custGeom>
              <a:avLst/>
              <a:gdLst/>
              <a:ahLst/>
              <a:cxnLst/>
              <a:rect l="l" t="t" r="r" b="b"/>
              <a:pathLst>
                <a:path w="307975">
                  <a:moveTo>
                    <a:pt x="0" y="0"/>
                  </a:moveTo>
                  <a:lnTo>
                    <a:pt x="307386" y="0"/>
                  </a:lnTo>
                </a:path>
              </a:pathLst>
            </a:custGeom>
            <a:ln w="5245">
              <a:solidFill>
                <a:srgbClr val="7ACF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5430225" y="7350868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306395" y="0"/>
                  </a:lnTo>
                </a:path>
              </a:pathLst>
            </a:custGeom>
            <a:ln w="5245">
              <a:solidFill>
                <a:srgbClr val="7ACF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5430723" y="7350868"/>
              <a:ext cx="305435" cy="0"/>
            </a:xfrm>
            <a:custGeom>
              <a:avLst/>
              <a:gdLst/>
              <a:ahLst/>
              <a:cxnLst/>
              <a:rect l="l" t="t" r="r" b="b"/>
              <a:pathLst>
                <a:path w="305434">
                  <a:moveTo>
                    <a:pt x="0" y="0"/>
                  </a:moveTo>
                  <a:lnTo>
                    <a:pt x="305398" y="0"/>
                  </a:lnTo>
                </a:path>
              </a:pathLst>
            </a:custGeom>
            <a:ln w="5245">
              <a:solidFill>
                <a:srgbClr val="7BCF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5431229" y="7350868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388" y="0"/>
                  </a:lnTo>
                </a:path>
              </a:pathLst>
            </a:custGeom>
            <a:ln w="5245">
              <a:solidFill>
                <a:srgbClr val="7CCFD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5431724" y="7350868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>
                  <a:moveTo>
                    <a:pt x="0" y="0"/>
                  </a:moveTo>
                  <a:lnTo>
                    <a:pt x="303396" y="0"/>
                  </a:lnTo>
                </a:path>
              </a:pathLst>
            </a:custGeom>
            <a:ln w="5245">
              <a:solidFill>
                <a:srgbClr val="7DD0D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5432219" y="7350868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406" y="0"/>
                  </a:lnTo>
                </a:path>
              </a:pathLst>
            </a:custGeom>
            <a:ln w="5245">
              <a:solidFill>
                <a:srgbClr val="7DD0D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5432728" y="7350868"/>
              <a:ext cx="301625" cy="0"/>
            </a:xfrm>
            <a:custGeom>
              <a:avLst/>
              <a:gdLst/>
              <a:ahLst/>
              <a:cxnLst/>
              <a:rect l="l" t="t" r="r" b="b"/>
              <a:pathLst>
                <a:path w="301625">
                  <a:moveTo>
                    <a:pt x="0" y="0"/>
                  </a:moveTo>
                  <a:lnTo>
                    <a:pt x="301389" y="0"/>
                  </a:lnTo>
                </a:path>
              </a:pathLst>
            </a:custGeom>
            <a:ln w="5245">
              <a:solidFill>
                <a:srgbClr val="7ED0D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5433223" y="7350868"/>
              <a:ext cx="300990" cy="0"/>
            </a:xfrm>
            <a:custGeom>
              <a:avLst/>
              <a:gdLst/>
              <a:ahLst/>
              <a:cxnLst/>
              <a:rect l="l" t="t" r="r" b="b"/>
              <a:pathLst>
                <a:path w="300990">
                  <a:moveTo>
                    <a:pt x="0" y="0"/>
                  </a:moveTo>
                  <a:lnTo>
                    <a:pt x="300398" y="0"/>
                  </a:lnTo>
                </a:path>
              </a:pathLst>
            </a:custGeom>
            <a:ln w="5245">
              <a:solidFill>
                <a:srgbClr val="7FD0D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5433719" y="7350868"/>
              <a:ext cx="299720" cy="0"/>
            </a:xfrm>
            <a:custGeom>
              <a:avLst/>
              <a:gdLst/>
              <a:ahLst/>
              <a:cxnLst/>
              <a:rect l="l" t="t" r="r" b="b"/>
              <a:pathLst>
                <a:path w="299720">
                  <a:moveTo>
                    <a:pt x="0" y="0"/>
                  </a:moveTo>
                  <a:lnTo>
                    <a:pt x="299407" y="0"/>
                  </a:lnTo>
                </a:path>
              </a:pathLst>
            </a:custGeom>
            <a:ln w="5245">
              <a:solidFill>
                <a:srgbClr val="7FD0D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5434215" y="7350868"/>
              <a:ext cx="298450" cy="0"/>
            </a:xfrm>
            <a:custGeom>
              <a:avLst/>
              <a:gdLst/>
              <a:ahLst/>
              <a:cxnLst/>
              <a:rect l="l" t="t" r="r" b="b"/>
              <a:pathLst>
                <a:path w="298450">
                  <a:moveTo>
                    <a:pt x="0" y="0"/>
                  </a:moveTo>
                  <a:lnTo>
                    <a:pt x="298416" y="0"/>
                  </a:lnTo>
                </a:path>
              </a:pathLst>
            </a:custGeom>
            <a:ln w="5245">
              <a:solidFill>
                <a:srgbClr val="7FD0D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5434723" y="7350868"/>
              <a:ext cx="297815" cy="0"/>
            </a:xfrm>
            <a:custGeom>
              <a:avLst/>
              <a:gdLst/>
              <a:ahLst/>
              <a:cxnLst/>
              <a:rect l="l" t="t" r="r" b="b"/>
              <a:pathLst>
                <a:path w="297815">
                  <a:moveTo>
                    <a:pt x="0" y="0"/>
                  </a:moveTo>
                  <a:lnTo>
                    <a:pt x="297399" y="0"/>
                  </a:lnTo>
                </a:path>
              </a:pathLst>
            </a:custGeom>
            <a:ln w="5245">
              <a:solidFill>
                <a:srgbClr val="80D1D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5435218" y="7350868"/>
              <a:ext cx="296545" cy="0"/>
            </a:xfrm>
            <a:custGeom>
              <a:avLst/>
              <a:gdLst/>
              <a:ahLst/>
              <a:cxnLst/>
              <a:rect l="l" t="t" r="r" b="b"/>
              <a:pathLst>
                <a:path w="296545">
                  <a:moveTo>
                    <a:pt x="0" y="0"/>
                  </a:moveTo>
                  <a:lnTo>
                    <a:pt x="296408" y="0"/>
                  </a:lnTo>
                </a:path>
              </a:pathLst>
            </a:custGeom>
            <a:ln w="5245">
              <a:solidFill>
                <a:srgbClr val="81D1D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5435714" y="7350868"/>
              <a:ext cx="295910" cy="0"/>
            </a:xfrm>
            <a:custGeom>
              <a:avLst/>
              <a:gdLst/>
              <a:ahLst/>
              <a:cxnLst/>
              <a:rect l="l" t="t" r="r" b="b"/>
              <a:pathLst>
                <a:path w="295909">
                  <a:moveTo>
                    <a:pt x="0" y="0"/>
                  </a:moveTo>
                  <a:lnTo>
                    <a:pt x="295417" y="0"/>
                  </a:lnTo>
                </a:path>
              </a:pathLst>
            </a:custGeom>
            <a:ln w="5245">
              <a:solidFill>
                <a:srgbClr val="81D1D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5491339" y="7350868"/>
              <a:ext cx="184785" cy="0"/>
            </a:xfrm>
            <a:custGeom>
              <a:avLst/>
              <a:gdLst/>
              <a:ahLst/>
              <a:cxnLst/>
              <a:rect l="l" t="t" r="r" b="b"/>
              <a:pathLst>
                <a:path w="184784">
                  <a:moveTo>
                    <a:pt x="0" y="0"/>
                  </a:moveTo>
                  <a:lnTo>
                    <a:pt x="184167" y="0"/>
                  </a:lnTo>
                </a:path>
              </a:pathLst>
            </a:custGeom>
            <a:ln w="5245">
              <a:solidFill>
                <a:srgbClr val="81D1D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5542944" y="7286006"/>
              <a:ext cx="44450" cy="50165"/>
            </a:xfrm>
            <a:custGeom>
              <a:avLst/>
              <a:gdLst/>
              <a:ahLst/>
              <a:cxnLst/>
              <a:rect l="l" t="t" r="r" b="b"/>
              <a:pathLst>
                <a:path w="44450" h="50164">
                  <a:moveTo>
                    <a:pt x="5257" y="0"/>
                  </a:moveTo>
                  <a:lnTo>
                    <a:pt x="1536" y="0"/>
                  </a:lnTo>
                  <a:lnTo>
                    <a:pt x="0" y="1371"/>
                  </a:lnTo>
                  <a:lnTo>
                    <a:pt x="0" y="4673"/>
                  </a:lnTo>
                  <a:lnTo>
                    <a:pt x="812" y="7111"/>
                  </a:lnTo>
                  <a:lnTo>
                    <a:pt x="7404" y="16446"/>
                  </a:lnTo>
                  <a:lnTo>
                    <a:pt x="9397" y="19862"/>
                  </a:lnTo>
                  <a:lnTo>
                    <a:pt x="11607" y="24396"/>
                  </a:lnTo>
                  <a:lnTo>
                    <a:pt x="13347" y="27736"/>
                  </a:lnTo>
                  <a:lnTo>
                    <a:pt x="15467" y="31457"/>
                  </a:lnTo>
                  <a:lnTo>
                    <a:pt x="17208" y="35039"/>
                  </a:lnTo>
                  <a:lnTo>
                    <a:pt x="27520" y="49644"/>
                  </a:lnTo>
                  <a:lnTo>
                    <a:pt x="44043" y="49644"/>
                  </a:lnTo>
                  <a:lnTo>
                    <a:pt x="40424" y="48158"/>
                  </a:lnTo>
                  <a:lnTo>
                    <a:pt x="37782" y="46215"/>
                  </a:lnTo>
                  <a:lnTo>
                    <a:pt x="37541" y="44272"/>
                  </a:lnTo>
                  <a:lnTo>
                    <a:pt x="35610" y="42532"/>
                  </a:lnTo>
                  <a:lnTo>
                    <a:pt x="31178" y="40449"/>
                  </a:lnTo>
                  <a:lnTo>
                    <a:pt x="28981" y="38569"/>
                  </a:lnTo>
                  <a:lnTo>
                    <a:pt x="27952" y="36017"/>
                  </a:lnTo>
                  <a:lnTo>
                    <a:pt x="26568" y="33921"/>
                  </a:lnTo>
                  <a:lnTo>
                    <a:pt x="24231" y="31457"/>
                  </a:lnTo>
                  <a:lnTo>
                    <a:pt x="22771" y="29070"/>
                  </a:lnTo>
                  <a:lnTo>
                    <a:pt x="21475" y="25565"/>
                  </a:lnTo>
                  <a:lnTo>
                    <a:pt x="19977" y="22948"/>
                  </a:lnTo>
                  <a:lnTo>
                    <a:pt x="17678" y="20142"/>
                  </a:lnTo>
                  <a:lnTo>
                    <a:pt x="16738" y="17729"/>
                  </a:lnTo>
                  <a:lnTo>
                    <a:pt x="16738" y="14630"/>
                  </a:lnTo>
                  <a:lnTo>
                    <a:pt x="15532" y="12331"/>
                  </a:lnTo>
                  <a:lnTo>
                    <a:pt x="12649" y="9969"/>
                  </a:lnTo>
                  <a:lnTo>
                    <a:pt x="10464" y="7048"/>
                  </a:lnTo>
                  <a:lnTo>
                    <a:pt x="7835" y="207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5570458" y="7335647"/>
              <a:ext cx="35560" cy="12065"/>
            </a:xfrm>
            <a:custGeom>
              <a:avLst/>
              <a:gdLst/>
              <a:ahLst/>
              <a:cxnLst/>
              <a:rect l="l" t="t" r="r" b="b"/>
              <a:pathLst>
                <a:path w="35559" h="12064">
                  <a:moveTo>
                    <a:pt x="16535" y="0"/>
                  </a:moveTo>
                  <a:lnTo>
                    <a:pt x="0" y="0"/>
                  </a:lnTo>
                  <a:lnTo>
                    <a:pt x="787" y="558"/>
                  </a:lnTo>
                  <a:lnTo>
                    <a:pt x="1562" y="1054"/>
                  </a:lnTo>
                  <a:lnTo>
                    <a:pt x="7924" y="4368"/>
                  </a:lnTo>
                  <a:lnTo>
                    <a:pt x="20408" y="10604"/>
                  </a:lnTo>
                  <a:lnTo>
                    <a:pt x="23837" y="11569"/>
                  </a:lnTo>
                  <a:lnTo>
                    <a:pt x="33870" y="11569"/>
                  </a:lnTo>
                  <a:lnTo>
                    <a:pt x="35344" y="10401"/>
                  </a:lnTo>
                  <a:lnTo>
                    <a:pt x="35344" y="7620"/>
                  </a:lnTo>
                  <a:lnTo>
                    <a:pt x="34467" y="5638"/>
                  </a:lnTo>
                  <a:lnTo>
                    <a:pt x="32308" y="3479"/>
                  </a:lnTo>
                  <a:lnTo>
                    <a:pt x="29489" y="2603"/>
                  </a:lnTo>
                  <a:lnTo>
                    <a:pt x="24790" y="2603"/>
                  </a:lnTo>
                  <a:lnTo>
                    <a:pt x="20016" y="1422"/>
                  </a:lnTo>
                  <a:lnTo>
                    <a:pt x="1653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5614677" y="7297450"/>
              <a:ext cx="9525" cy="38735"/>
            </a:xfrm>
            <a:custGeom>
              <a:avLst/>
              <a:gdLst/>
              <a:ahLst/>
              <a:cxnLst/>
              <a:rect l="l" t="t" r="r" b="b"/>
              <a:pathLst>
                <a:path w="9525" h="38735">
                  <a:moveTo>
                    <a:pt x="2946" y="0"/>
                  </a:moveTo>
                  <a:lnTo>
                    <a:pt x="1841" y="0"/>
                  </a:lnTo>
                  <a:lnTo>
                    <a:pt x="1181" y="596"/>
                  </a:lnTo>
                  <a:lnTo>
                    <a:pt x="101" y="3390"/>
                  </a:lnTo>
                  <a:lnTo>
                    <a:pt x="0" y="5905"/>
                  </a:lnTo>
                  <a:lnTo>
                    <a:pt x="1041" y="8534"/>
                  </a:lnTo>
                  <a:lnTo>
                    <a:pt x="1562" y="11137"/>
                  </a:lnTo>
                  <a:lnTo>
                    <a:pt x="1828" y="14998"/>
                  </a:lnTo>
                  <a:lnTo>
                    <a:pt x="1828" y="18046"/>
                  </a:lnTo>
                  <a:lnTo>
                    <a:pt x="1562" y="21691"/>
                  </a:lnTo>
                  <a:lnTo>
                    <a:pt x="1778" y="25095"/>
                  </a:lnTo>
                  <a:lnTo>
                    <a:pt x="2552" y="29756"/>
                  </a:lnTo>
                  <a:lnTo>
                    <a:pt x="2630" y="33350"/>
                  </a:lnTo>
                  <a:lnTo>
                    <a:pt x="2423" y="34785"/>
                  </a:lnTo>
                  <a:lnTo>
                    <a:pt x="2349" y="38201"/>
                  </a:lnTo>
                  <a:lnTo>
                    <a:pt x="7962" y="38201"/>
                  </a:lnTo>
                  <a:lnTo>
                    <a:pt x="8015" y="35826"/>
                  </a:lnTo>
                  <a:lnTo>
                    <a:pt x="8128" y="34785"/>
                  </a:lnTo>
                  <a:lnTo>
                    <a:pt x="9321" y="30594"/>
                  </a:lnTo>
                  <a:lnTo>
                    <a:pt x="9436" y="24955"/>
                  </a:lnTo>
                  <a:lnTo>
                    <a:pt x="8128" y="16586"/>
                  </a:lnTo>
                  <a:lnTo>
                    <a:pt x="7175" y="10985"/>
                  </a:lnTo>
                  <a:lnTo>
                    <a:pt x="6134" y="5537"/>
                  </a:lnTo>
                  <a:lnTo>
                    <a:pt x="4953" y="2222"/>
                  </a:lnTo>
                  <a:lnTo>
                    <a:pt x="3505" y="152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5531079" y="7335660"/>
              <a:ext cx="11087" cy="17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5544998" y="7335660"/>
              <a:ext cx="79006" cy="178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5524874" y="7280792"/>
              <a:ext cx="38735" cy="55244"/>
            </a:xfrm>
            <a:custGeom>
              <a:avLst/>
              <a:gdLst/>
              <a:ahLst/>
              <a:cxnLst/>
              <a:rect l="l" t="t" r="r" b="b"/>
              <a:pathLst>
                <a:path w="38734" h="55245">
                  <a:moveTo>
                    <a:pt x="10825" y="0"/>
                  </a:moveTo>
                  <a:lnTo>
                    <a:pt x="9225" y="0"/>
                  </a:lnTo>
                  <a:lnTo>
                    <a:pt x="7752" y="1498"/>
                  </a:lnTo>
                  <a:lnTo>
                    <a:pt x="5644" y="6400"/>
                  </a:lnTo>
                  <a:lnTo>
                    <a:pt x="3637" y="11252"/>
                  </a:lnTo>
                  <a:lnTo>
                    <a:pt x="1021" y="17818"/>
                  </a:lnTo>
                  <a:lnTo>
                    <a:pt x="0" y="22097"/>
                  </a:lnTo>
                  <a:lnTo>
                    <a:pt x="20" y="27000"/>
                  </a:lnTo>
                  <a:lnTo>
                    <a:pt x="945" y="30225"/>
                  </a:lnTo>
                  <a:lnTo>
                    <a:pt x="3462" y="34340"/>
                  </a:lnTo>
                  <a:lnTo>
                    <a:pt x="4234" y="36283"/>
                  </a:lnTo>
                  <a:lnTo>
                    <a:pt x="4031" y="37439"/>
                  </a:lnTo>
                  <a:lnTo>
                    <a:pt x="4259" y="38988"/>
                  </a:lnTo>
                  <a:lnTo>
                    <a:pt x="5047" y="41554"/>
                  </a:lnTo>
                  <a:lnTo>
                    <a:pt x="5517" y="45008"/>
                  </a:lnTo>
                  <a:lnTo>
                    <a:pt x="6202" y="54863"/>
                  </a:lnTo>
                  <a:lnTo>
                    <a:pt x="13111" y="54863"/>
                  </a:lnTo>
                  <a:lnTo>
                    <a:pt x="12990" y="53784"/>
                  </a:lnTo>
                  <a:lnTo>
                    <a:pt x="12879" y="50037"/>
                  </a:lnTo>
                  <a:lnTo>
                    <a:pt x="12438" y="46393"/>
                  </a:lnTo>
                  <a:lnTo>
                    <a:pt x="11270" y="40309"/>
                  </a:lnTo>
                  <a:lnTo>
                    <a:pt x="10076" y="37020"/>
                  </a:lnTo>
                  <a:lnTo>
                    <a:pt x="8590" y="35331"/>
                  </a:lnTo>
                  <a:lnTo>
                    <a:pt x="8311" y="34683"/>
                  </a:lnTo>
                  <a:lnTo>
                    <a:pt x="8387" y="34340"/>
                  </a:lnTo>
                  <a:lnTo>
                    <a:pt x="8539" y="34264"/>
                  </a:lnTo>
                  <a:lnTo>
                    <a:pt x="8692" y="34150"/>
                  </a:lnTo>
                  <a:lnTo>
                    <a:pt x="8920" y="33362"/>
                  </a:lnTo>
                  <a:lnTo>
                    <a:pt x="8654" y="32397"/>
                  </a:lnTo>
                  <a:lnTo>
                    <a:pt x="5450" y="27000"/>
                  </a:lnTo>
                  <a:lnTo>
                    <a:pt x="5356" y="26771"/>
                  </a:lnTo>
                  <a:lnTo>
                    <a:pt x="5517" y="24688"/>
                  </a:lnTo>
                  <a:lnTo>
                    <a:pt x="6418" y="22390"/>
                  </a:lnTo>
                  <a:lnTo>
                    <a:pt x="6774" y="22097"/>
                  </a:lnTo>
                  <a:lnTo>
                    <a:pt x="17688" y="22097"/>
                  </a:lnTo>
                  <a:lnTo>
                    <a:pt x="14762" y="18008"/>
                  </a:lnTo>
                  <a:lnTo>
                    <a:pt x="11956" y="13398"/>
                  </a:lnTo>
                  <a:lnTo>
                    <a:pt x="11448" y="9474"/>
                  </a:lnTo>
                  <a:lnTo>
                    <a:pt x="13010" y="4254"/>
                  </a:lnTo>
                  <a:lnTo>
                    <a:pt x="12654" y="1282"/>
                  </a:lnTo>
                  <a:lnTo>
                    <a:pt x="11143" y="114"/>
                  </a:lnTo>
                  <a:lnTo>
                    <a:pt x="10825" y="0"/>
                  </a:lnTo>
                  <a:close/>
                </a:path>
                <a:path w="38734" h="55245">
                  <a:moveTo>
                    <a:pt x="17688" y="22097"/>
                  </a:moveTo>
                  <a:lnTo>
                    <a:pt x="8082" y="22097"/>
                  </a:lnTo>
                  <a:lnTo>
                    <a:pt x="9174" y="22986"/>
                  </a:lnTo>
                  <a:lnTo>
                    <a:pt x="11790" y="27000"/>
                  </a:lnTo>
                  <a:lnTo>
                    <a:pt x="14267" y="31318"/>
                  </a:lnTo>
                  <a:lnTo>
                    <a:pt x="16972" y="36741"/>
                  </a:lnTo>
                  <a:lnTo>
                    <a:pt x="17967" y="40309"/>
                  </a:lnTo>
                  <a:lnTo>
                    <a:pt x="18077" y="45110"/>
                  </a:lnTo>
                  <a:lnTo>
                    <a:pt x="18661" y="49250"/>
                  </a:lnTo>
                  <a:lnTo>
                    <a:pt x="19601" y="52997"/>
                  </a:lnTo>
                  <a:lnTo>
                    <a:pt x="20122" y="54863"/>
                  </a:lnTo>
                  <a:lnTo>
                    <a:pt x="26662" y="54863"/>
                  </a:lnTo>
                  <a:lnTo>
                    <a:pt x="26776" y="54444"/>
                  </a:lnTo>
                  <a:lnTo>
                    <a:pt x="27056" y="53975"/>
                  </a:lnTo>
                  <a:lnTo>
                    <a:pt x="27284" y="53784"/>
                  </a:lnTo>
                  <a:lnTo>
                    <a:pt x="27704" y="53682"/>
                  </a:lnTo>
                  <a:lnTo>
                    <a:pt x="37206" y="53682"/>
                  </a:lnTo>
                  <a:lnTo>
                    <a:pt x="35705" y="51765"/>
                  </a:lnTo>
                  <a:lnTo>
                    <a:pt x="32428" y="47396"/>
                  </a:lnTo>
                  <a:lnTo>
                    <a:pt x="29278" y="41821"/>
                  </a:lnTo>
                  <a:lnTo>
                    <a:pt x="26183" y="34340"/>
                  </a:lnTo>
                  <a:lnTo>
                    <a:pt x="22878" y="28676"/>
                  </a:lnTo>
                  <a:lnTo>
                    <a:pt x="17688" y="22097"/>
                  </a:lnTo>
                  <a:close/>
                </a:path>
                <a:path w="38734" h="55245">
                  <a:moveTo>
                    <a:pt x="37206" y="53682"/>
                  </a:moveTo>
                  <a:lnTo>
                    <a:pt x="28415" y="53682"/>
                  </a:lnTo>
                  <a:lnTo>
                    <a:pt x="29316" y="54140"/>
                  </a:lnTo>
                  <a:lnTo>
                    <a:pt x="30205" y="54863"/>
                  </a:lnTo>
                  <a:lnTo>
                    <a:pt x="38130" y="54863"/>
                  </a:lnTo>
                  <a:lnTo>
                    <a:pt x="37206" y="53682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5517883" y="7335660"/>
              <a:ext cx="9207" cy="17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5518196" y="7314076"/>
              <a:ext cx="7620" cy="21590"/>
            </a:xfrm>
            <a:custGeom>
              <a:avLst/>
              <a:gdLst/>
              <a:ahLst/>
              <a:cxnLst/>
              <a:rect l="l" t="t" r="r" b="b"/>
              <a:pathLst>
                <a:path w="7620" h="21589">
                  <a:moveTo>
                    <a:pt x="4813" y="0"/>
                  </a:moveTo>
                  <a:lnTo>
                    <a:pt x="3302" y="0"/>
                  </a:lnTo>
                  <a:lnTo>
                    <a:pt x="2628" y="330"/>
                  </a:lnTo>
                  <a:lnTo>
                    <a:pt x="736" y="2374"/>
                  </a:lnTo>
                  <a:lnTo>
                    <a:pt x="0" y="5397"/>
                  </a:lnTo>
                  <a:lnTo>
                    <a:pt x="787" y="9918"/>
                  </a:lnTo>
                  <a:lnTo>
                    <a:pt x="787" y="14401"/>
                  </a:lnTo>
                  <a:lnTo>
                    <a:pt x="266" y="18808"/>
                  </a:lnTo>
                  <a:lnTo>
                    <a:pt x="139" y="20154"/>
                  </a:lnTo>
                  <a:lnTo>
                    <a:pt x="38" y="21577"/>
                  </a:lnTo>
                  <a:lnTo>
                    <a:pt x="7162" y="21577"/>
                  </a:lnTo>
                  <a:lnTo>
                    <a:pt x="7124" y="7238"/>
                  </a:lnTo>
                  <a:lnTo>
                    <a:pt x="6591" y="3238"/>
                  </a:lnTo>
                  <a:lnTo>
                    <a:pt x="5537" y="571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5501018" y="7335660"/>
              <a:ext cx="10629" cy="178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5505444" y="7268123"/>
              <a:ext cx="106045" cy="67945"/>
            </a:xfrm>
            <a:custGeom>
              <a:avLst/>
              <a:gdLst/>
              <a:ahLst/>
              <a:cxnLst/>
              <a:rect l="l" t="t" r="r" b="b"/>
              <a:pathLst>
                <a:path w="106045" h="67945">
                  <a:moveTo>
                    <a:pt x="36461" y="0"/>
                  </a:moveTo>
                  <a:lnTo>
                    <a:pt x="33159" y="0"/>
                  </a:lnTo>
                  <a:lnTo>
                    <a:pt x="29718" y="736"/>
                  </a:lnTo>
                  <a:lnTo>
                    <a:pt x="24523" y="2578"/>
                  </a:lnTo>
                  <a:lnTo>
                    <a:pt x="21297" y="5168"/>
                  </a:lnTo>
                  <a:lnTo>
                    <a:pt x="18394" y="9944"/>
                  </a:lnTo>
                  <a:lnTo>
                    <a:pt x="16408" y="12877"/>
                  </a:lnTo>
                  <a:lnTo>
                    <a:pt x="2552" y="52171"/>
                  </a:lnTo>
                  <a:lnTo>
                    <a:pt x="1841" y="58140"/>
                  </a:lnTo>
                  <a:lnTo>
                    <a:pt x="698" y="64223"/>
                  </a:lnTo>
                  <a:lnTo>
                    <a:pt x="0" y="67525"/>
                  </a:lnTo>
                  <a:lnTo>
                    <a:pt x="6197" y="67525"/>
                  </a:lnTo>
                  <a:lnTo>
                    <a:pt x="7008" y="62991"/>
                  </a:lnTo>
                  <a:lnTo>
                    <a:pt x="7747" y="57988"/>
                  </a:lnTo>
                  <a:lnTo>
                    <a:pt x="8001" y="54114"/>
                  </a:lnTo>
                  <a:lnTo>
                    <a:pt x="9182" y="50025"/>
                  </a:lnTo>
                  <a:lnTo>
                    <a:pt x="11836" y="43814"/>
                  </a:lnTo>
                  <a:lnTo>
                    <a:pt x="13423" y="38404"/>
                  </a:lnTo>
                  <a:lnTo>
                    <a:pt x="14655" y="31394"/>
                  </a:lnTo>
                  <a:lnTo>
                    <a:pt x="16205" y="26250"/>
                  </a:lnTo>
                  <a:lnTo>
                    <a:pt x="30518" y="5994"/>
                  </a:lnTo>
                  <a:lnTo>
                    <a:pt x="48753" y="5994"/>
                  </a:lnTo>
                  <a:lnTo>
                    <a:pt x="44259" y="3314"/>
                  </a:lnTo>
                  <a:lnTo>
                    <a:pt x="39687" y="965"/>
                  </a:lnTo>
                  <a:lnTo>
                    <a:pt x="36461" y="0"/>
                  </a:lnTo>
                  <a:close/>
                </a:path>
                <a:path w="106045" h="67945">
                  <a:moveTo>
                    <a:pt x="48753" y="5994"/>
                  </a:moveTo>
                  <a:lnTo>
                    <a:pt x="33070" y="5994"/>
                  </a:lnTo>
                  <a:lnTo>
                    <a:pt x="34836" y="6311"/>
                  </a:lnTo>
                  <a:lnTo>
                    <a:pt x="38696" y="7734"/>
                  </a:lnTo>
                  <a:lnTo>
                    <a:pt x="57429" y="24472"/>
                  </a:lnTo>
                  <a:lnTo>
                    <a:pt x="59969" y="28066"/>
                  </a:lnTo>
                  <a:lnTo>
                    <a:pt x="63614" y="32486"/>
                  </a:lnTo>
                  <a:lnTo>
                    <a:pt x="69329" y="39522"/>
                  </a:lnTo>
                  <a:lnTo>
                    <a:pt x="71678" y="42443"/>
                  </a:lnTo>
                  <a:lnTo>
                    <a:pt x="75095" y="45681"/>
                  </a:lnTo>
                  <a:lnTo>
                    <a:pt x="78701" y="47815"/>
                  </a:lnTo>
                  <a:lnTo>
                    <a:pt x="81089" y="50685"/>
                  </a:lnTo>
                  <a:lnTo>
                    <a:pt x="83426" y="55740"/>
                  </a:lnTo>
                  <a:lnTo>
                    <a:pt x="86194" y="59308"/>
                  </a:lnTo>
                  <a:lnTo>
                    <a:pt x="90652" y="62991"/>
                  </a:lnTo>
                  <a:lnTo>
                    <a:pt x="94183" y="64909"/>
                  </a:lnTo>
                  <a:lnTo>
                    <a:pt x="97663" y="65785"/>
                  </a:lnTo>
                  <a:lnTo>
                    <a:pt x="99225" y="66598"/>
                  </a:lnTo>
                  <a:lnTo>
                    <a:pt x="100418" y="67525"/>
                  </a:lnTo>
                  <a:lnTo>
                    <a:pt x="105371" y="67525"/>
                  </a:lnTo>
                  <a:lnTo>
                    <a:pt x="105854" y="65544"/>
                  </a:lnTo>
                  <a:lnTo>
                    <a:pt x="104990" y="63195"/>
                  </a:lnTo>
                  <a:lnTo>
                    <a:pt x="101600" y="61112"/>
                  </a:lnTo>
                  <a:lnTo>
                    <a:pt x="98513" y="59626"/>
                  </a:lnTo>
                  <a:lnTo>
                    <a:pt x="94399" y="58077"/>
                  </a:lnTo>
                  <a:lnTo>
                    <a:pt x="91389" y="55435"/>
                  </a:lnTo>
                  <a:lnTo>
                    <a:pt x="88011" y="50355"/>
                  </a:lnTo>
                  <a:lnTo>
                    <a:pt x="81572" y="40881"/>
                  </a:lnTo>
                  <a:lnTo>
                    <a:pt x="79679" y="37477"/>
                  </a:lnTo>
                  <a:lnTo>
                    <a:pt x="64160" y="19316"/>
                  </a:lnTo>
                  <a:lnTo>
                    <a:pt x="61366" y="16484"/>
                  </a:lnTo>
                  <a:lnTo>
                    <a:pt x="58239" y="12826"/>
                  </a:lnTo>
                  <a:lnTo>
                    <a:pt x="54475" y="9728"/>
                  </a:lnTo>
                  <a:lnTo>
                    <a:pt x="48753" y="5994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5605872" y="733564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4940" y="0"/>
                  </a:moveTo>
                  <a:lnTo>
                    <a:pt x="0" y="0"/>
                  </a:lnTo>
                  <a:lnTo>
                    <a:pt x="558" y="444"/>
                  </a:lnTo>
                  <a:lnTo>
                    <a:pt x="1041" y="901"/>
                  </a:lnTo>
                  <a:lnTo>
                    <a:pt x="1943" y="2133"/>
                  </a:lnTo>
                  <a:lnTo>
                    <a:pt x="2527" y="2298"/>
                  </a:lnTo>
                  <a:lnTo>
                    <a:pt x="3733" y="2298"/>
                  </a:lnTo>
                  <a:lnTo>
                    <a:pt x="4444" y="1574"/>
                  </a:lnTo>
                  <a:lnTo>
                    <a:pt x="4828" y="444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5468023" y="7335660"/>
              <a:ext cx="11988" cy="178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5472890" y="7250707"/>
              <a:ext cx="137795" cy="85090"/>
            </a:xfrm>
            <a:custGeom>
              <a:avLst/>
              <a:gdLst/>
              <a:ahLst/>
              <a:cxnLst/>
              <a:rect l="l" t="t" r="r" b="b"/>
              <a:pathLst>
                <a:path w="137795" h="85089">
                  <a:moveTo>
                    <a:pt x="55752" y="0"/>
                  </a:moveTo>
                  <a:lnTo>
                    <a:pt x="48247" y="0"/>
                  </a:lnTo>
                  <a:lnTo>
                    <a:pt x="42938" y="1282"/>
                  </a:lnTo>
                  <a:lnTo>
                    <a:pt x="23164" y="21882"/>
                  </a:lnTo>
                  <a:lnTo>
                    <a:pt x="20192" y="25996"/>
                  </a:lnTo>
                  <a:lnTo>
                    <a:pt x="16344" y="30683"/>
                  </a:lnTo>
                  <a:lnTo>
                    <a:pt x="14033" y="34734"/>
                  </a:lnTo>
                  <a:lnTo>
                    <a:pt x="12217" y="39941"/>
                  </a:lnTo>
                  <a:lnTo>
                    <a:pt x="10109" y="45212"/>
                  </a:lnTo>
                  <a:lnTo>
                    <a:pt x="6727" y="53022"/>
                  </a:lnTo>
                  <a:lnTo>
                    <a:pt x="4813" y="59258"/>
                  </a:lnTo>
                  <a:lnTo>
                    <a:pt x="2197" y="74079"/>
                  </a:lnTo>
                  <a:lnTo>
                    <a:pt x="1193" y="79463"/>
                  </a:lnTo>
                  <a:lnTo>
                    <a:pt x="561" y="82473"/>
                  </a:lnTo>
                  <a:lnTo>
                    <a:pt x="0" y="84937"/>
                  </a:lnTo>
                  <a:lnTo>
                    <a:pt x="7124" y="84937"/>
                  </a:lnTo>
                  <a:lnTo>
                    <a:pt x="7903" y="80645"/>
                  </a:lnTo>
                  <a:lnTo>
                    <a:pt x="8886" y="73964"/>
                  </a:lnTo>
                  <a:lnTo>
                    <a:pt x="10337" y="66382"/>
                  </a:lnTo>
                  <a:lnTo>
                    <a:pt x="12484" y="57569"/>
                  </a:lnTo>
                  <a:lnTo>
                    <a:pt x="15874" y="49466"/>
                  </a:lnTo>
                  <a:lnTo>
                    <a:pt x="22110" y="38303"/>
                  </a:lnTo>
                  <a:lnTo>
                    <a:pt x="25514" y="31864"/>
                  </a:lnTo>
                  <a:lnTo>
                    <a:pt x="50736" y="5880"/>
                  </a:lnTo>
                  <a:lnTo>
                    <a:pt x="75958" y="5880"/>
                  </a:lnTo>
                  <a:lnTo>
                    <a:pt x="72453" y="4254"/>
                  </a:lnTo>
                  <a:lnTo>
                    <a:pt x="67792" y="2565"/>
                  </a:lnTo>
                  <a:lnTo>
                    <a:pt x="61404" y="736"/>
                  </a:lnTo>
                  <a:lnTo>
                    <a:pt x="55752" y="0"/>
                  </a:lnTo>
                  <a:close/>
                </a:path>
                <a:path w="137795" h="85089">
                  <a:moveTo>
                    <a:pt x="75958" y="5880"/>
                  </a:moveTo>
                  <a:lnTo>
                    <a:pt x="53593" y="5880"/>
                  </a:lnTo>
                  <a:lnTo>
                    <a:pt x="55092" y="6464"/>
                  </a:lnTo>
                  <a:lnTo>
                    <a:pt x="55283" y="7404"/>
                  </a:lnTo>
                  <a:lnTo>
                    <a:pt x="53505" y="9245"/>
                  </a:lnTo>
                  <a:lnTo>
                    <a:pt x="47447" y="12788"/>
                  </a:lnTo>
                  <a:lnTo>
                    <a:pt x="43212" y="16446"/>
                  </a:lnTo>
                  <a:lnTo>
                    <a:pt x="28943" y="41173"/>
                  </a:lnTo>
                  <a:lnTo>
                    <a:pt x="26657" y="46329"/>
                  </a:lnTo>
                  <a:lnTo>
                    <a:pt x="15151" y="84937"/>
                  </a:lnTo>
                  <a:lnTo>
                    <a:pt x="22212" y="84937"/>
                  </a:lnTo>
                  <a:lnTo>
                    <a:pt x="22339" y="82207"/>
                  </a:lnTo>
                  <a:lnTo>
                    <a:pt x="22809" y="78892"/>
                  </a:lnTo>
                  <a:lnTo>
                    <a:pt x="34010" y="47955"/>
                  </a:lnTo>
                  <a:lnTo>
                    <a:pt x="35991" y="42545"/>
                  </a:lnTo>
                  <a:lnTo>
                    <a:pt x="59601" y="12039"/>
                  </a:lnTo>
                  <a:lnTo>
                    <a:pt x="63601" y="10375"/>
                  </a:lnTo>
                  <a:lnTo>
                    <a:pt x="84578" y="10375"/>
                  </a:lnTo>
                  <a:lnTo>
                    <a:pt x="83527" y="9779"/>
                  </a:lnTo>
                  <a:lnTo>
                    <a:pt x="77546" y="6616"/>
                  </a:lnTo>
                  <a:lnTo>
                    <a:pt x="75958" y="5880"/>
                  </a:lnTo>
                  <a:close/>
                </a:path>
                <a:path w="137795" h="85089">
                  <a:moveTo>
                    <a:pt x="84578" y="10375"/>
                  </a:moveTo>
                  <a:lnTo>
                    <a:pt x="68325" y="10375"/>
                  </a:lnTo>
                  <a:lnTo>
                    <a:pt x="72707" y="11531"/>
                  </a:lnTo>
                  <a:lnTo>
                    <a:pt x="78778" y="14376"/>
                  </a:lnTo>
                  <a:lnTo>
                    <a:pt x="105384" y="37909"/>
                  </a:lnTo>
                  <a:lnTo>
                    <a:pt x="108267" y="41833"/>
                  </a:lnTo>
                  <a:lnTo>
                    <a:pt x="112458" y="46545"/>
                  </a:lnTo>
                  <a:lnTo>
                    <a:pt x="115671" y="49009"/>
                  </a:lnTo>
                  <a:lnTo>
                    <a:pt x="119316" y="50304"/>
                  </a:lnTo>
                  <a:lnTo>
                    <a:pt x="121704" y="51752"/>
                  </a:lnTo>
                  <a:lnTo>
                    <a:pt x="123774" y="53822"/>
                  </a:lnTo>
                  <a:lnTo>
                    <a:pt x="123875" y="54584"/>
                  </a:lnTo>
                  <a:lnTo>
                    <a:pt x="123482" y="54597"/>
                  </a:lnTo>
                  <a:lnTo>
                    <a:pt x="123266" y="54711"/>
                  </a:lnTo>
                  <a:lnTo>
                    <a:pt x="122720" y="55511"/>
                  </a:lnTo>
                  <a:lnTo>
                    <a:pt x="122872" y="56921"/>
                  </a:lnTo>
                  <a:lnTo>
                    <a:pt x="124282" y="60528"/>
                  </a:lnTo>
                  <a:lnTo>
                    <a:pt x="125895" y="63055"/>
                  </a:lnTo>
                  <a:lnTo>
                    <a:pt x="128244" y="65214"/>
                  </a:lnTo>
                  <a:lnTo>
                    <a:pt x="131305" y="68135"/>
                  </a:lnTo>
                  <a:lnTo>
                    <a:pt x="134937" y="71678"/>
                  </a:lnTo>
                  <a:lnTo>
                    <a:pt x="135788" y="72186"/>
                  </a:lnTo>
                  <a:lnTo>
                    <a:pt x="136753" y="72186"/>
                  </a:lnTo>
                  <a:lnTo>
                    <a:pt x="137032" y="72059"/>
                  </a:lnTo>
                  <a:lnTo>
                    <a:pt x="137744" y="71107"/>
                  </a:lnTo>
                  <a:lnTo>
                    <a:pt x="137464" y="69608"/>
                  </a:lnTo>
                  <a:lnTo>
                    <a:pt x="121386" y="44577"/>
                  </a:lnTo>
                  <a:lnTo>
                    <a:pt x="116230" y="39725"/>
                  </a:lnTo>
                  <a:lnTo>
                    <a:pt x="108902" y="31864"/>
                  </a:lnTo>
                  <a:lnTo>
                    <a:pt x="104038" y="26276"/>
                  </a:lnTo>
                  <a:lnTo>
                    <a:pt x="99085" y="20027"/>
                  </a:lnTo>
                  <a:lnTo>
                    <a:pt x="93141" y="15240"/>
                  </a:lnTo>
                  <a:lnTo>
                    <a:pt x="84578" y="10375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5486527" y="7335660"/>
              <a:ext cx="8572" cy="137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5517886" y="7241296"/>
              <a:ext cx="81280" cy="51435"/>
            </a:xfrm>
            <a:custGeom>
              <a:avLst/>
              <a:gdLst/>
              <a:ahLst/>
              <a:cxnLst/>
              <a:rect l="l" t="t" r="r" b="b"/>
              <a:pathLst>
                <a:path w="81279" h="51435">
                  <a:moveTo>
                    <a:pt x="16281" y="0"/>
                  </a:moveTo>
                  <a:lnTo>
                    <a:pt x="1244" y="0"/>
                  </a:lnTo>
                  <a:lnTo>
                    <a:pt x="0" y="952"/>
                  </a:lnTo>
                  <a:lnTo>
                    <a:pt x="0" y="3505"/>
                  </a:lnTo>
                  <a:lnTo>
                    <a:pt x="3365" y="4495"/>
                  </a:lnTo>
                  <a:lnTo>
                    <a:pt x="10020" y="4991"/>
                  </a:lnTo>
                  <a:lnTo>
                    <a:pt x="17157" y="5727"/>
                  </a:lnTo>
                  <a:lnTo>
                    <a:pt x="53924" y="19443"/>
                  </a:lnTo>
                  <a:lnTo>
                    <a:pt x="61480" y="29844"/>
                  </a:lnTo>
                  <a:lnTo>
                    <a:pt x="65214" y="35242"/>
                  </a:lnTo>
                  <a:lnTo>
                    <a:pt x="70675" y="42265"/>
                  </a:lnTo>
                  <a:lnTo>
                    <a:pt x="74587" y="46913"/>
                  </a:lnTo>
                  <a:lnTo>
                    <a:pt x="77724" y="50241"/>
                  </a:lnTo>
                  <a:lnTo>
                    <a:pt x="78727" y="50863"/>
                  </a:lnTo>
                  <a:lnTo>
                    <a:pt x="79921" y="50863"/>
                  </a:lnTo>
                  <a:lnTo>
                    <a:pt x="80860" y="50672"/>
                  </a:lnTo>
                  <a:lnTo>
                    <a:pt x="80860" y="46710"/>
                  </a:lnTo>
                  <a:lnTo>
                    <a:pt x="54813" y="13373"/>
                  </a:lnTo>
                  <a:lnTo>
                    <a:pt x="45605" y="6883"/>
                  </a:lnTo>
                  <a:lnTo>
                    <a:pt x="43154" y="5422"/>
                  </a:lnTo>
                  <a:lnTo>
                    <a:pt x="40919" y="3581"/>
                  </a:lnTo>
                  <a:lnTo>
                    <a:pt x="37782" y="2819"/>
                  </a:lnTo>
                  <a:lnTo>
                    <a:pt x="32435" y="2819"/>
                  </a:lnTo>
                  <a:lnTo>
                    <a:pt x="27863" y="2197"/>
                  </a:lnTo>
                  <a:lnTo>
                    <a:pt x="21907" y="63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5508611" y="7236114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4" h="5079">
                  <a:moveTo>
                    <a:pt x="2738" y="0"/>
                  </a:moveTo>
                  <a:lnTo>
                    <a:pt x="1112" y="0"/>
                  </a:lnTo>
                  <a:lnTo>
                    <a:pt x="693" y="203"/>
                  </a:lnTo>
                  <a:lnTo>
                    <a:pt x="20" y="1155"/>
                  </a:lnTo>
                  <a:lnTo>
                    <a:pt x="0" y="2082"/>
                  </a:lnTo>
                  <a:lnTo>
                    <a:pt x="655" y="3987"/>
                  </a:lnTo>
                  <a:lnTo>
                    <a:pt x="1722" y="4686"/>
                  </a:lnTo>
                  <a:lnTo>
                    <a:pt x="3525" y="4686"/>
                  </a:lnTo>
                  <a:lnTo>
                    <a:pt x="4046" y="4572"/>
                  </a:lnTo>
                  <a:lnTo>
                    <a:pt x="5646" y="3898"/>
                  </a:lnTo>
                  <a:lnTo>
                    <a:pt x="6306" y="3238"/>
                  </a:lnTo>
                  <a:lnTo>
                    <a:pt x="6358" y="1993"/>
                  </a:lnTo>
                  <a:lnTo>
                    <a:pt x="6167" y="1651"/>
                  </a:lnTo>
                  <a:lnTo>
                    <a:pt x="4566" y="596"/>
                  </a:lnTo>
                  <a:lnTo>
                    <a:pt x="273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5461521" y="7245079"/>
              <a:ext cx="49530" cy="90805"/>
            </a:xfrm>
            <a:custGeom>
              <a:avLst/>
              <a:gdLst/>
              <a:ahLst/>
              <a:cxnLst/>
              <a:rect l="l" t="t" r="r" b="b"/>
              <a:pathLst>
                <a:path w="49529" h="90804">
                  <a:moveTo>
                    <a:pt x="46456" y="0"/>
                  </a:moveTo>
                  <a:lnTo>
                    <a:pt x="43624" y="0"/>
                  </a:lnTo>
                  <a:lnTo>
                    <a:pt x="39992" y="1955"/>
                  </a:lnTo>
                  <a:lnTo>
                    <a:pt x="33648" y="8178"/>
                  </a:lnTo>
                  <a:lnTo>
                    <a:pt x="28574" y="12750"/>
                  </a:lnTo>
                  <a:lnTo>
                    <a:pt x="22771" y="17449"/>
                  </a:lnTo>
                  <a:lnTo>
                    <a:pt x="18948" y="21920"/>
                  </a:lnTo>
                  <a:lnTo>
                    <a:pt x="15354" y="28194"/>
                  </a:lnTo>
                  <a:lnTo>
                    <a:pt x="12496" y="33045"/>
                  </a:lnTo>
                  <a:lnTo>
                    <a:pt x="9067" y="38760"/>
                  </a:lnTo>
                  <a:lnTo>
                    <a:pt x="7645" y="42926"/>
                  </a:lnTo>
                  <a:lnTo>
                    <a:pt x="7645" y="47358"/>
                  </a:lnTo>
                  <a:lnTo>
                    <a:pt x="6705" y="52082"/>
                  </a:lnTo>
                  <a:lnTo>
                    <a:pt x="4368" y="59347"/>
                  </a:lnTo>
                  <a:lnTo>
                    <a:pt x="2908" y="65798"/>
                  </a:lnTo>
                  <a:lnTo>
                    <a:pt x="1675" y="74396"/>
                  </a:lnTo>
                  <a:lnTo>
                    <a:pt x="1181" y="79984"/>
                  </a:lnTo>
                  <a:lnTo>
                    <a:pt x="1181" y="84709"/>
                  </a:lnTo>
                  <a:lnTo>
                    <a:pt x="673" y="87972"/>
                  </a:lnTo>
                  <a:lnTo>
                    <a:pt x="0" y="90576"/>
                  </a:lnTo>
                  <a:lnTo>
                    <a:pt x="5041" y="90576"/>
                  </a:lnTo>
                  <a:lnTo>
                    <a:pt x="5600" y="86512"/>
                  </a:lnTo>
                  <a:lnTo>
                    <a:pt x="6451" y="81013"/>
                  </a:lnTo>
                  <a:lnTo>
                    <a:pt x="14579" y="47167"/>
                  </a:lnTo>
                  <a:lnTo>
                    <a:pt x="15430" y="44132"/>
                  </a:lnTo>
                  <a:lnTo>
                    <a:pt x="15684" y="42100"/>
                  </a:lnTo>
                  <a:lnTo>
                    <a:pt x="16916" y="39789"/>
                  </a:lnTo>
                  <a:lnTo>
                    <a:pt x="19672" y="36195"/>
                  </a:lnTo>
                  <a:lnTo>
                    <a:pt x="22110" y="32169"/>
                  </a:lnTo>
                  <a:lnTo>
                    <a:pt x="25285" y="25958"/>
                  </a:lnTo>
                  <a:lnTo>
                    <a:pt x="28663" y="21666"/>
                  </a:lnTo>
                  <a:lnTo>
                    <a:pt x="44496" y="8115"/>
                  </a:lnTo>
                  <a:lnTo>
                    <a:pt x="47777" y="5219"/>
                  </a:lnTo>
                  <a:lnTo>
                    <a:pt x="49326" y="3733"/>
                  </a:lnTo>
                  <a:lnTo>
                    <a:pt x="49529" y="3175"/>
                  </a:lnTo>
                  <a:lnTo>
                    <a:pt x="49275" y="1689"/>
                  </a:lnTo>
                  <a:lnTo>
                    <a:pt x="48450" y="812"/>
                  </a:lnTo>
                  <a:lnTo>
                    <a:pt x="46862" y="76"/>
                  </a:lnTo>
                  <a:lnTo>
                    <a:pt x="4645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5442877" y="7335660"/>
              <a:ext cx="23685" cy="178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5447110" y="7222982"/>
              <a:ext cx="96520" cy="113030"/>
            </a:xfrm>
            <a:custGeom>
              <a:avLst/>
              <a:gdLst/>
              <a:ahLst/>
              <a:cxnLst/>
              <a:rect l="l" t="t" r="r" b="b"/>
              <a:pathLst>
                <a:path w="96520" h="113029">
                  <a:moveTo>
                    <a:pt x="70472" y="0"/>
                  </a:moveTo>
                  <a:lnTo>
                    <a:pt x="67500" y="0"/>
                  </a:lnTo>
                  <a:lnTo>
                    <a:pt x="65278" y="431"/>
                  </a:lnTo>
                  <a:lnTo>
                    <a:pt x="60337" y="2324"/>
                  </a:lnTo>
                  <a:lnTo>
                    <a:pt x="56502" y="4343"/>
                  </a:lnTo>
                  <a:lnTo>
                    <a:pt x="53251" y="6946"/>
                  </a:lnTo>
                  <a:lnTo>
                    <a:pt x="49936" y="9156"/>
                  </a:lnTo>
                  <a:lnTo>
                    <a:pt x="32346" y="26441"/>
                  </a:lnTo>
                  <a:lnTo>
                    <a:pt x="29540" y="28930"/>
                  </a:lnTo>
                  <a:lnTo>
                    <a:pt x="24282" y="31788"/>
                  </a:lnTo>
                  <a:lnTo>
                    <a:pt x="21145" y="35217"/>
                  </a:lnTo>
                  <a:lnTo>
                    <a:pt x="18796" y="40716"/>
                  </a:lnTo>
                  <a:lnTo>
                    <a:pt x="16598" y="45465"/>
                  </a:lnTo>
                  <a:lnTo>
                    <a:pt x="13550" y="51701"/>
                  </a:lnTo>
                  <a:lnTo>
                    <a:pt x="11671" y="57530"/>
                  </a:lnTo>
                  <a:lnTo>
                    <a:pt x="10109" y="65582"/>
                  </a:lnTo>
                  <a:lnTo>
                    <a:pt x="8839" y="71069"/>
                  </a:lnTo>
                  <a:lnTo>
                    <a:pt x="7289" y="76517"/>
                  </a:lnTo>
                  <a:lnTo>
                    <a:pt x="6235" y="81203"/>
                  </a:lnTo>
                  <a:lnTo>
                    <a:pt x="5181" y="87248"/>
                  </a:lnTo>
                  <a:lnTo>
                    <a:pt x="4140" y="91998"/>
                  </a:lnTo>
                  <a:lnTo>
                    <a:pt x="2616" y="97637"/>
                  </a:lnTo>
                  <a:lnTo>
                    <a:pt x="2062" y="101028"/>
                  </a:lnTo>
                  <a:lnTo>
                    <a:pt x="1993" y="105067"/>
                  </a:lnTo>
                  <a:lnTo>
                    <a:pt x="1143" y="109156"/>
                  </a:lnTo>
                  <a:lnTo>
                    <a:pt x="0" y="112674"/>
                  </a:lnTo>
                  <a:lnTo>
                    <a:pt x="7747" y="112674"/>
                  </a:lnTo>
                  <a:lnTo>
                    <a:pt x="8356" y="110185"/>
                  </a:lnTo>
                  <a:lnTo>
                    <a:pt x="9309" y="105930"/>
                  </a:lnTo>
                  <a:lnTo>
                    <a:pt x="10477" y="101028"/>
                  </a:lnTo>
                  <a:lnTo>
                    <a:pt x="11785" y="95796"/>
                  </a:lnTo>
                  <a:lnTo>
                    <a:pt x="12636" y="89915"/>
                  </a:lnTo>
                  <a:lnTo>
                    <a:pt x="13411" y="80708"/>
                  </a:lnTo>
                  <a:lnTo>
                    <a:pt x="14249" y="75730"/>
                  </a:lnTo>
                  <a:lnTo>
                    <a:pt x="15544" y="72605"/>
                  </a:lnTo>
                  <a:lnTo>
                    <a:pt x="16078" y="69507"/>
                  </a:lnTo>
                  <a:lnTo>
                    <a:pt x="16078" y="65087"/>
                  </a:lnTo>
                  <a:lnTo>
                    <a:pt x="17526" y="59855"/>
                  </a:lnTo>
                  <a:lnTo>
                    <a:pt x="43649" y="23063"/>
                  </a:lnTo>
                  <a:lnTo>
                    <a:pt x="55816" y="13284"/>
                  </a:lnTo>
                  <a:lnTo>
                    <a:pt x="59232" y="10515"/>
                  </a:lnTo>
                  <a:lnTo>
                    <a:pt x="61937" y="7696"/>
                  </a:lnTo>
                  <a:lnTo>
                    <a:pt x="64782" y="6565"/>
                  </a:lnTo>
                  <a:lnTo>
                    <a:pt x="87074" y="6565"/>
                  </a:lnTo>
                  <a:lnTo>
                    <a:pt x="82423" y="5130"/>
                  </a:lnTo>
                  <a:lnTo>
                    <a:pt x="76974" y="2806"/>
                  </a:lnTo>
                  <a:lnTo>
                    <a:pt x="73507" y="1219"/>
                  </a:lnTo>
                  <a:lnTo>
                    <a:pt x="71361" y="152"/>
                  </a:lnTo>
                  <a:lnTo>
                    <a:pt x="70472" y="0"/>
                  </a:lnTo>
                  <a:close/>
                </a:path>
                <a:path w="96520" h="113029">
                  <a:moveTo>
                    <a:pt x="87074" y="6565"/>
                  </a:moveTo>
                  <a:lnTo>
                    <a:pt x="69164" y="6565"/>
                  </a:lnTo>
                  <a:lnTo>
                    <a:pt x="72491" y="7404"/>
                  </a:lnTo>
                  <a:lnTo>
                    <a:pt x="76314" y="9474"/>
                  </a:lnTo>
                  <a:lnTo>
                    <a:pt x="80137" y="10439"/>
                  </a:lnTo>
                  <a:lnTo>
                    <a:pt x="85598" y="10693"/>
                  </a:lnTo>
                  <a:lnTo>
                    <a:pt x="89636" y="11429"/>
                  </a:lnTo>
                  <a:lnTo>
                    <a:pt x="92659" y="12471"/>
                  </a:lnTo>
                  <a:lnTo>
                    <a:pt x="93408" y="12598"/>
                  </a:lnTo>
                  <a:lnTo>
                    <a:pt x="95465" y="12598"/>
                  </a:lnTo>
                  <a:lnTo>
                    <a:pt x="96311" y="12014"/>
                  </a:lnTo>
                  <a:lnTo>
                    <a:pt x="96329" y="9588"/>
                  </a:lnTo>
                  <a:lnTo>
                    <a:pt x="93713" y="7937"/>
                  </a:lnTo>
                  <a:lnTo>
                    <a:pt x="87074" y="6565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5527856" y="7219175"/>
              <a:ext cx="85725" cy="73660"/>
            </a:xfrm>
            <a:custGeom>
              <a:avLst/>
              <a:gdLst/>
              <a:ahLst/>
              <a:cxnLst/>
              <a:rect l="l" t="t" r="r" b="b"/>
              <a:pathLst>
                <a:path w="85725" h="73660">
                  <a:moveTo>
                    <a:pt x="5346" y="0"/>
                  </a:moveTo>
                  <a:lnTo>
                    <a:pt x="1930" y="0"/>
                  </a:lnTo>
                  <a:lnTo>
                    <a:pt x="393" y="698"/>
                  </a:lnTo>
                  <a:lnTo>
                    <a:pt x="0" y="2616"/>
                  </a:lnTo>
                  <a:lnTo>
                    <a:pt x="1625" y="3860"/>
                  </a:lnTo>
                  <a:lnTo>
                    <a:pt x="5105" y="5130"/>
                  </a:lnTo>
                  <a:lnTo>
                    <a:pt x="9207" y="6400"/>
                  </a:lnTo>
                  <a:lnTo>
                    <a:pt x="15671" y="8204"/>
                  </a:lnTo>
                  <a:lnTo>
                    <a:pt x="20065" y="10198"/>
                  </a:lnTo>
                  <a:lnTo>
                    <a:pt x="24434" y="13284"/>
                  </a:lnTo>
                  <a:lnTo>
                    <a:pt x="28028" y="15760"/>
                  </a:lnTo>
                  <a:lnTo>
                    <a:pt x="43675" y="26377"/>
                  </a:lnTo>
                  <a:lnTo>
                    <a:pt x="48831" y="30378"/>
                  </a:lnTo>
                  <a:lnTo>
                    <a:pt x="74193" y="60248"/>
                  </a:lnTo>
                  <a:lnTo>
                    <a:pt x="76530" y="65189"/>
                  </a:lnTo>
                  <a:lnTo>
                    <a:pt x="78866" y="69011"/>
                  </a:lnTo>
                  <a:lnTo>
                    <a:pt x="81572" y="72542"/>
                  </a:lnTo>
                  <a:lnTo>
                    <a:pt x="82664" y="73304"/>
                  </a:lnTo>
                  <a:lnTo>
                    <a:pt x="84251" y="73304"/>
                  </a:lnTo>
                  <a:lnTo>
                    <a:pt x="84759" y="72872"/>
                  </a:lnTo>
                  <a:lnTo>
                    <a:pt x="85534" y="70345"/>
                  </a:lnTo>
                  <a:lnTo>
                    <a:pt x="84150" y="66141"/>
                  </a:lnTo>
                  <a:lnTo>
                    <a:pt x="79717" y="59347"/>
                  </a:lnTo>
                  <a:lnTo>
                    <a:pt x="76339" y="53657"/>
                  </a:lnTo>
                  <a:lnTo>
                    <a:pt x="49415" y="23418"/>
                  </a:lnTo>
                  <a:lnTo>
                    <a:pt x="44056" y="20053"/>
                  </a:lnTo>
                  <a:lnTo>
                    <a:pt x="37630" y="14858"/>
                  </a:lnTo>
                  <a:lnTo>
                    <a:pt x="32461" y="11569"/>
                  </a:lnTo>
                  <a:lnTo>
                    <a:pt x="21221" y="6476"/>
                  </a:lnTo>
                  <a:lnTo>
                    <a:pt x="15189" y="3860"/>
                  </a:lnTo>
                  <a:lnTo>
                    <a:pt x="11506" y="2222"/>
                  </a:lnTo>
                  <a:lnTo>
                    <a:pt x="8077" y="634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5433247" y="7205520"/>
              <a:ext cx="146050" cy="130175"/>
            </a:xfrm>
            <a:custGeom>
              <a:avLst/>
              <a:gdLst/>
              <a:ahLst/>
              <a:cxnLst/>
              <a:rect l="l" t="t" r="r" b="b"/>
              <a:pathLst>
                <a:path w="146050" h="130175">
                  <a:moveTo>
                    <a:pt x="94056" y="0"/>
                  </a:moveTo>
                  <a:lnTo>
                    <a:pt x="90754" y="0"/>
                  </a:lnTo>
                  <a:lnTo>
                    <a:pt x="88341" y="647"/>
                  </a:lnTo>
                  <a:lnTo>
                    <a:pt x="85813" y="2209"/>
                  </a:lnTo>
                  <a:lnTo>
                    <a:pt x="82613" y="3035"/>
                  </a:lnTo>
                  <a:lnTo>
                    <a:pt x="77165" y="3556"/>
                  </a:lnTo>
                  <a:lnTo>
                    <a:pt x="72440" y="5372"/>
                  </a:lnTo>
                  <a:lnTo>
                    <a:pt x="66395" y="9271"/>
                  </a:lnTo>
                  <a:lnTo>
                    <a:pt x="61099" y="12141"/>
                  </a:lnTo>
                  <a:lnTo>
                    <a:pt x="27482" y="39306"/>
                  </a:lnTo>
                  <a:lnTo>
                    <a:pt x="17208" y="62801"/>
                  </a:lnTo>
                  <a:lnTo>
                    <a:pt x="17208" y="64058"/>
                  </a:lnTo>
                  <a:lnTo>
                    <a:pt x="16192" y="65455"/>
                  </a:lnTo>
                  <a:lnTo>
                    <a:pt x="13246" y="67856"/>
                  </a:lnTo>
                  <a:lnTo>
                    <a:pt x="11468" y="71501"/>
                  </a:lnTo>
                  <a:lnTo>
                    <a:pt x="10032" y="78054"/>
                  </a:lnTo>
                  <a:lnTo>
                    <a:pt x="9448" y="82511"/>
                  </a:lnTo>
                  <a:lnTo>
                    <a:pt x="9448" y="86931"/>
                  </a:lnTo>
                  <a:lnTo>
                    <a:pt x="8966" y="91020"/>
                  </a:lnTo>
                  <a:lnTo>
                    <a:pt x="7810" y="96710"/>
                  </a:lnTo>
                  <a:lnTo>
                    <a:pt x="6388" y="101701"/>
                  </a:lnTo>
                  <a:lnTo>
                    <a:pt x="4051" y="108331"/>
                  </a:lnTo>
                  <a:lnTo>
                    <a:pt x="2463" y="113728"/>
                  </a:lnTo>
                  <a:lnTo>
                    <a:pt x="901" y="120357"/>
                  </a:lnTo>
                  <a:lnTo>
                    <a:pt x="266" y="124980"/>
                  </a:lnTo>
                  <a:lnTo>
                    <a:pt x="165" y="129044"/>
                  </a:lnTo>
                  <a:lnTo>
                    <a:pt x="0" y="130136"/>
                  </a:lnTo>
                  <a:lnTo>
                    <a:pt x="6324" y="130136"/>
                  </a:lnTo>
                  <a:lnTo>
                    <a:pt x="7086" y="127698"/>
                  </a:lnTo>
                  <a:lnTo>
                    <a:pt x="7873" y="125412"/>
                  </a:lnTo>
                  <a:lnTo>
                    <a:pt x="9245" y="122021"/>
                  </a:lnTo>
                  <a:lnTo>
                    <a:pt x="9944" y="118237"/>
                  </a:lnTo>
                  <a:lnTo>
                    <a:pt x="9944" y="113169"/>
                  </a:lnTo>
                  <a:lnTo>
                    <a:pt x="10515" y="108978"/>
                  </a:lnTo>
                  <a:lnTo>
                    <a:pt x="17906" y="75653"/>
                  </a:lnTo>
                  <a:lnTo>
                    <a:pt x="20218" y="69253"/>
                  </a:lnTo>
                  <a:lnTo>
                    <a:pt x="24091" y="62801"/>
                  </a:lnTo>
                  <a:lnTo>
                    <a:pt x="27127" y="57404"/>
                  </a:lnTo>
                  <a:lnTo>
                    <a:pt x="30695" y="50660"/>
                  </a:lnTo>
                  <a:lnTo>
                    <a:pt x="33959" y="45288"/>
                  </a:lnTo>
                  <a:lnTo>
                    <a:pt x="62649" y="17335"/>
                  </a:lnTo>
                  <a:lnTo>
                    <a:pt x="82016" y="9702"/>
                  </a:lnTo>
                  <a:lnTo>
                    <a:pt x="86512" y="8432"/>
                  </a:lnTo>
                  <a:lnTo>
                    <a:pt x="89471" y="7429"/>
                  </a:lnTo>
                  <a:lnTo>
                    <a:pt x="91262" y="7226"/>
                  </a:lnTo>
                  <a:lnTo>
                    <a:pt x="116502" y="7226"/>
                  </a:lnTo>
                  <a:lnTo>
                    <a:pt x="106375" y="2844"/>
                  </a:lnTo>
                  <a:lnTo>
                    <a:pt x="102184" y="1473"/>
                  </a:lnTo>
                  <a:lnTo>
                    <a:pt x="97345" y="419"/>
                  </a:lnTo>
                  <a:lnTo>
                    <a:pt x="94056" y="0"/>
                  </a:lnTo>
                  <a:close/>
                </a:path>
                <a:path w="146050" h="130175">
                  <a:moveTo>
                    <a:pt x="116502" y="7226"/>
                  </a:moveTo>
                  <a:lnTo>
                    <a:pt x="94932" y="7226"/>
                  </a:lnTo>
                  <a:lnTo>
                    <a:pt x="96545" y="7340"/>
                  </a:lnTo>
                  <a:lnTo>
                    <a:pt x="101269" y="8064"/>
                  </a:lnTo>
                  <a:lnTo>
                    <a:pt x="139448" y="28384"/>
                  </a:lnTo>
                  <a:lnTo>
                    <a:pt x="143116" y="31203"/>
                  </a:lnTo>
                  <a:lnTo>
                    <a:pt x="144221" y="31750"/>
                  </a:lnTo>
                  <a:lnTo>
                    <a:pt x="145338" y="31750"/>
                  </a:lnTo>
                  <a:lnTo>
                    <a:pt x="145554" y="31572"/>
                  </a:lnTo>
                  <a:lnTo>
                    <a:pt x="145822" y="31203"/>
                  </a:lnTo>
                  <a:lnTo>
                    <a:pt x="145884" y="30734"/>
                  </a:lnTo>
                  <a:lnTo>
                    <a:pt x="145186" y="28384"/>
                  </a:lnTo>
                  <a:lnTo>
                    <a:pt x="120637" y="9067"/>
                  </a:lnTo>
                  <a:lnTo>
                    <a:pt x="116502" y="7226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5428285" y="7335660"/>
              <a:ext cx="11277" cy="17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5510569" y="7202696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3581" y="0"/>
                  </a:moveTo>
                  <a:lnTo>
                    <a:pt x="1308" y="0"/>
                  </a:lnTo>
                  <a:lnTo>
                    <a:pt x="431" y="317"/>
                  </a:lnTo>
                  <a:lnTo>
                    <a:pt x="113" y="965"/>
                  </a:lnTo>
                  <a:lnTo>
                    <a:pt x="0" y="1371"/>
                  </a:lnTo>
                  <a:lnTo>
                    <a:pt x="673" y="2247"/>
                  </a:lnTo>
                  <a:lnTo>
                    <a:pt x="1219" y="2489"/>
                  </a:lnTo>
                  <a:lnTo>
                    <a:pt x="2514" y="2489"/>
                  </a:lnTo>
                  <a:lnTo>
                    <a:pt x="3210" y="2247"/>
                  </a:lnTo>
                  <a:lnTo>
                    <a:pt x="4419" y="1371"/>
                  </a:lnTo>
                  <a:lnTo>
                    <a:pt x="4470" y="965"/>
                  </a:lnTo>
                  <a:lnTo>
                    <a:pt x="4241" y="241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5489070" y="7208300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4" h="5079">
                  <a:moveTo>
                    <a:pt x="4660" y="0"/>
                  </a:moveTo>
                  <a:lnTo>
                    <a:pt x="2958" y="0"/>
                  </a:lnTo>
                  <a:lnTo>
                    <a:pt x="2069" y="292"/>
                  </a:lnTo>
                  <a:lnTo>
                    <a:pt x="329" y="1816"/>
                  </a:lnTo>
                  <a:lnTo>
                    <a:pt x="74" y="2641"/>
                  </a:lnTo>
                  <a:lnTo>
                    <a:pt x="0" y="3340"/>
                  </a:lnTo>
                  <a:lnTo>
                    <a:pt x="786" y="4317"/>
                  </a:lnTo>
                  <a:lnTo>
                    <a:pt x="1320" y="4495"/>
                  </a:lnTo>
                  <a:lnTo>
                    <a:pt x="2945" y="4495"/>
                  </a:lnTo>
                  <a:lnTo>
                    <a:pt x="4025" y="4241"/>
                  </a:lnTo>
                  <a:lnTo>
                    <a:pt x="6158" y="3340"/>
                  </a:lnTo>
                  <a:lnTo>
                    <a:pt x="6832" y="2641"/>
                  </a:lnTo>
                  <a:lnTo>
                    <a:pt x="6908" y="1396"/>
                  </a:lnTo>
                  <a:lnTo>
                    <a:pt x="6603" y="914"/>
                  </a:lnTo>
                  <a:lnTo>
                    <a:pt x="5409" y="190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5477766" y="721422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5346" y="0"/>
                  </a:moveTo>
                  <a:lnTo>
                    <a:pt x="3835" y="0"/>
                  </a:lnTo>
                  <a:lnTo>
                    <a:pt x="2501" y="749"/>
                  </a:lnTo>
                  <a:lnTo>
                    <a:pt x="406" y="3086"/>
                  </a:lnTo>
                  <a:lnTo>
                    <a:pt x="0" y="4102"/>
                  </a:lnTo>
                  <a:lnTo>
                    <a:pt x="431" y="5079"/>
                  </a:lnTo>
                  <a:lnTo>
                    <a:pt x="774" y="5448"/>
                  </a:lnTo>
                  <a:lnTo>
                    <a:pt x="3174" y="5448"/>
                  </a:lnTo>
                  <a:lnTo>
                    <a:pt x="5156" y="4724"/>
                  </a:lnTo>
                  <a:lnTo>
                    <a:pt x="6908" y="2895"/>
                  </a:lnTo>
                  <a:lnTo>
                    <a:pt x="6908" y="1371"/>
                  </a:lnTo>
                  <a:lnTo>
                    <a:pt x="5740" y="152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5417497" y="7277534"/>
              <a:ext cx="24130" cy="56515"/>
            </a:xfrm>
            <a:custGeom>
              <a:avLst/>
              <a:gdLst/>
              <a:ahLst/>
              <a:cxnLst/>
              <a:rect l="l" t="t" r="r" b="b"/>
              <a:pathLst>
                <a:path w="24129" h="56514">
                  <a:moveTo>
                    <a:pt x="22085" y="0"/>
                  </a:moveTo>
                  <a:lnTo>
                    <a:pt x="18224" y="0"/>
                  </a:lnTo>
                  <a:lnTo>
                    <a:pt x="15113" y="2819"/>
                  </a:lnTo>
                  <a:lnTo>
                    <a:pt x="4390" y="38811"/>
                  </a:lnTo>
                  <a:lnTo>
                    <a:pt x="2362" y="45326"/>
                  </a:lnTo>
                  <a:lnTo>
                    <a:pt x="0" y="51117"/>
                  </a:lnTo>
                  <a:lnTo>
                    <a:pt x="457" y="54622"/>
                  </a:lnTo>
                  <a:lnTo>
                    <a:pt x="2578" y="56261"/>
                  </a:lnTo>
                  <a:lnTo>
                    <a:pt x="2971" y="56388"/>
                  </a:lnTo>
                  <a:lnTo>
                    <a:pt x="5105" y="56388"/>
                  </a:lnTo>
                  <a:lnTo>
                    <a:pt x="6959" y="54102"/>
                  </a:lnTo>
                  <a:lnTo>
                    <a:pt x="11764" y="38798"/>
                  </a:lnTo>
                  <a:lnTo>
                    <a:pt x="15125" y="28206"/>
                  </a:lnTo>
                  <a:lnTo>
                    <a:pt x="17348" y="20485"/>
                  </a:lnTo>
                  <a:lnTo>
                    <a:pt x="19418" y="12179"/>
                  </a:lnTo>
                  <a:lnTo>
                    <a:pt x="21463" y="6934"/>
                  </a:lnTo>
                  <a:lnTo>
                    <a:pt x="23749" y="3352"/>
                  </a:lnTo>
                  <a:lnTo>
                    <a:pt x="23939" y="2120"/>
                  </a:lnTo>
                  <a:lnTo>
                    <a:pt x="23012" y="444"/>
                  </a:lnTo>
                  <a:lnTo>
                    <a:pt x="2208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5413514" y="7340066"/>
              <a:ext cx="8394" cy="1342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5628895" y="7317115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3860" y="0"/>
                  </a:moveTo>
                  <a:lnTo>
                    <a:pt x="2057" y="0"/>
                  </a:lnTo>
                  <a:lnTo>
                    <a:pt x="889" y="1765"/>
                  </a:lnTo>
                  <a:lnTo>
                    <a:pt x="866" y="7264"/>
                  </a:lnTo>
                  <a:lnTo>
                    <a:pt x="685" y="11049"/>
                  </a:lnTo>
                  <a:lnTo>
                    <a:pt x="139" y="16852"/>
                  </a:lnTo>
                  <a:lnTo>
                    <a:pt x="0" y="18542"/>
                  </a:lnTo>
                  <a:lnTo>
                    <a:pt x="7505" y="18542"/>
                  </a:lnTo>
                  <a:lnTo>
                    <a:pt x="7505" y="3784"/>
                  </a:lnTo>
                  <a:lnTo>
                    <a:pt x="6045" y="558"/>
                  </a:lnTo>
                  <a:lnTo>
                    <a:pt x="4064" y="25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5625452" y="7335660"/>
              <a:ext cx="25184" cy="178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5523008" y="7191870"/>
              <a:ext cx="112395" cy="120014"/>
            </a:xfrm>
            <a:custGeom>
              <a:avLst/>
              <a:gdLst/>
              <a:ahLst/>
              <a:cxnLst/>
              <a:rect l="l" t="t" r="r" b="b"/>
              <a:pathLst>
                <a:path w="112395" h="120014">
                  <a:moveTo>
                    <a:pt x="4190" y="0"/>
                  </a:moveTo>
                  <a:lnTo>
                    <a:pt x="1409" y="0"/>
                  </a:lnTo>
                  <a:lnTo>
                    <a:pt x="634" y="342"/>
                  </a:lnTo>
                  <a:lnTo>
                    <a:pt x="0" y="1460"/>
                  </a:lnTo>
                  <a:lnTo>
                    <a:pt x="50" y="2082"/>
                  </a:lnTo>
                  <a:lnTo>
                    <a:pt x="1244" y="4076"/>
                  </a:lnTo>
                  <a:lnTo>
                    <a:pt x="4698" y="5715"/>
                  </a:lnTo>
                  <a:lnTo>
                    <a:pt x="11493" y="7023"/>
                  </a:lnTo>
                  <a:lnTo>
                    <a:pt x="18008" y="9436"/>
                  </a:lnTo>
                  <a:lnTo>
                    <a:pt x="53962" y="33299"/>
                  </a:lnTo>
                  <a:lnTo>
                    <a:pt x="67894" y="49682"/>
                  </a:lnTo>
                  <a:lnTo>
                    <a:pt x="71285" y="53924"/>
                  </a:lnTo>
                  <a:lnTo>
                    <a:pt x="91211" y="83299"/>
                  </a:lnTo>
                  <a:lnTo>
                    <a:pt x="93764" y="87426"/>
                  </a:lnTo>
                  <a:lnTo>
                    <a:pt x="104863" y="115773"/>
                  </a:lnTo>
                  <a:lnTo>
                    <a:pt x="107137" y="118783"/>
                  </a:lnTo>
                  <a:lnTo>
                    <a:pt x="109893" y="119862"/>
                  </a:lnTo>
                  <a:lnTo>
                    <a:pt x="110426" y="119976"/>
                  </a:lnTo>
                  <a:lnTo>
                    <a:pt x="111582" y="119976"/>
                  </a:lnTo>
                  <a:lnTo>
                    <a:pt x="111912" y="119684"/>
                  </a:lnTo>
                  <a:lnTo>
                    <a:pt x="112242" y="119164"/>
                  </a:lnTo>
                  <a:lnTo>
                    <a:pt x="112369" y="118643"/>
                  </a:lnTo>
                  <a:lnTo>
                    <a:pt x="111188" y="116128"/>
                  </a:lnTo>
                  <a:lnTo>
                    <a:pt x="109918" y="113207"/>
                  </a:lnTo>
                  <a:lnTo>
                    <a:pt x="108369" y="109296"/>
                  </a:lnTo>
                  <a:lnTo>
                    <a:pt x="107099" y="104724"/>
                  </a:lnTo>
                  <a:lnTo>
                    <a:pt x="105536" y="97320"/>
                  </a:lnTo>
                  <a:lnTo>
                    <a:pt x="104165" y="92811"/>
                  </a:lnTo>
                  <a:lnTo>
                    <a:pt x="102349" y="89179"/>
                  </a:lnTo>
                  <a:lnTo>
                    <a:pt x="100761" y="85598"/>
                  </a:lnTo>
                  <a:lnTo>
                    <a:pt x="98678" y="80391"/>
                  </a:lnTo>
                  <a:lnTo>
                    <a:pt x="96240" y="75933"/>
                  </a:lnTo>
                  <a:lnTo>
                    <a:pt x="92354" y="70231"/>
                  </a:lnTo>
                  <a:lnTo>
                    <a:pt x="84772" y="65252"/>
                  </a:lnTo>
                  <a:lnTo>
                    <a:pt x="84881" y="59385"/>
                  </a:lnTo>
                  <a:lnTo>
                    <a:pt x="84353" y="56718"/>
                  </a:lnTo>
                  <a:lnTo>
                    <a:pt x="82778" y="52997"/>
                  </a:lnTo>
                  <a:lnTo>
                    <a:pt x="76682" y="48298"/>
                  </a:lnTo>
                  <a:lnTo>
                    <a:pt x="72237" y="45389"/>
                  </a:lnTo>
                  <a:lnTo>
                    <a:pt x="70688" y="41668"/>
                  </a:lnTo>
                  <a:lnTo>
                    <a:pt x="68033" y="37884"/>
                  </a:lnTo>
                  <a:lnTo>
                    <a:pt x="63080" y="32410"/>
                  </a:lnTo>
                  <a:lnTo>
                    <a:pt x="58102" y="28168"/>
                  </a:lnTo>
                  <a:lnTo>
                    <a:pt x="50863" y="23228"/>
                  </a:lnTo>
                  <a:lnTo>
                    <a:pt x="46431" y="19964"/>
                  </a:lnTo>
                  <a:lnTo>
                    <a:pt x="42760" y="16840"/>
                  </a:lnTo>
                  <a:lnTo>
                    <a:pt x="38277" y="14503"/>
                  </a:lnTo>
                  <a:lnTo>
                    <a:pt x="31000" y="11899"/>
                  </a:lnTo>
                  <a:lnTo>
                    <a:pt x="24993" y="9156"/>
                  </a:lnTo>
                  <a:lnTo>
                    <a:pt x="17462" y="5003"/>
                  </a:lnTo>
                  <a:lnTo>
                    <a:pt x="12433" y="2578"/>
                  </a:lnTo>
                  <a:lnTo>
                    <a:pt x="7607" y="749"/>
                  </a:lnTo>
                  <a:lnTo>
                    <a:pt x="419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5494064" y="7193251"/>
              <a:ext cx="22860" cy="10160"/>
            </a:xfrm>
            <a:custGeom>
              <a:avLst/>
              <a:gdLst/>
              <a:ahLst/>
              <a:cxnLst/>
              <a:rect l="l" t="t" r="r" b="b"/>
              <a:pathLst>
                <a:path w="22859" h="10160">
                  <a:moveTo>
                    <a:pt x="21793" y="0"/>
                  </a:moveTo>
                  <a:lnTo>
                    <a:pt x="20116" y="0"/>
                  </a:lnTo>
                  <a:lnTo>
                    <a:pt x="19088" y="355"/>
                  </a:lnTo>
                  <a:lnTo>
                    <a:pt x="15862" y="2286"/>
                  </a:lnTo>
                  <a:lnTo>
                    <a:pt x="12560" y="3327"/>
                  </a:lnTo>
                  <a:lnTo>
                    <a:pt x="4064" y="3327"/>
                  </a:lnTo>
                  <a:lnTo>
                    <a:pt x="2184" y="4038"/>
                  </a:lnTo>
                  <a:lnTo>
                    <a:pt x="342" y="5359"/>
                  </a:lnTo>
                  <a:lnTo>
                    <a:pt x="0" y="5969"/>
                  </a:lnTo>
                  <a:lnTo>
                    <a:pt x="0" y="7302"/>
                  </a:lnTo>
                  <a:lnTo>
                    <a:pt x="342" y="7912"/>
                  </a:lnTo>
                  <a:lnTo>
                    <a:pt x="2184" y="9232"/>
                  </a:lnTo>
                  <a:lnTo>
                    <a:pt x="5651" y="9944"/>
                  </a:lnTo>
                  <a:lnTo>
                    <a:pt x="11772" y="9944"/>
                  </a:lnTo>
                  <a:lnTo>
                    <a:pt x="16065" y="8547"/>
                  </a:lnTo>
                  <a:lnTo>
                    <a:pt x="20535" y="5080"/>
                  </a:lnTo>
                  <a:lnTo>
                    <a:pt x="22313" y="2616"/>
                  </a:lnTo>
                  <a:lnTo>
                    <a:pt x="22198" y="355"/>
                  </a:lnTo>
                  <a:lnTo>
                    <a:pt x="2179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5406657" y="7200207"/>
              <a:ext cx="81280" cy="128270"/>
            </a:xfrm>
            <a:custGeom>
              <a:avLst/>
              <a:gdLst/>
              <a:ahLst/>
              <a:cxnLst/>
              <a:rect l="l" t="t" r="r" b="b"/>
              <a:pathLst>
                <a:path w="81279" h="128270">
                  <a:moveTo>
                    <a:pt x="79298" y="0"/>
                  </a:moveTo>
                  <a:lnTo>
                    <a:pt x="77050" y="0"/>
                  </a:lnTo>
                  <a:lnTo>
                    <a:pt x="75425" y="508"/>
                  </a:lnTo>
                  <a:lnTo>
                    <a:pt x="45719" y="29070"/>
                  </a:lnTo>
                  <a:lnTo>
                    <a:pt x="31508" y="53606"/>
                  </a:lnTo>
                  <a:lnTo>
                    <a:pt x="27698" y="59055"/>
                  </a:lnTo>
                  <a:lnTo>
                    <a:pt x="21526" y="65417"/>
                  </a:lnTo>
                  <a:lnTo>
                    <a:pt x="18338" y="70167"/>
                  </a:lnTo>
                  <a:lnTo>
                    <a:pt x="16713" y="75361"/>
                  </a:lnTo>
                  <a:lnTo>
                    <a:pt x="14693" y="79349"/>
                  </a:lnTo>
                  <a:lnTo>
                    <a:pt x="11315" y="84023"/>
                  </a:lnTo>
                  <a:lnTo>
                    <a:pt x="9182" y="88963"/>
                  </a:lnTo>
                  <a:lnTo>
                    <a:pt x="7365" y="96393"/>
                  </a:lnTo>
                  <a:lnTo>
                    <a:pt x="5575" y="101752"/>
                  </a:lnTo>
                  <a:lnTo>
                    <a:pt x="2984" y="107594"/>
                  </a:lnTo>
                  <a:lnTo>
                    <a:pt x="1384" y="113474"/>
                  </a:lnTo>
                  <a:lnTo>
                    <a:pt x="152" y="121640"/>
                  </a:lnTo>
                  <a:lnTo>
                    <a:pt x="0" y="126365"/>
                  </a:lnTo>
                  <a:lnTo>
                    <a:pt x="977" y="127927"/>
                  </a:lnTo>
                  <a:lnTo>
                    <a:pt x="1269" y="128092"/>
                  </a:lnTo>
                  <a:lnTo>
                    <a:pt x="2539" y="128092"/>
                  </a:lnTo>
                  <a:lnTo>
                    <a:pt x="3721" y="126898"/>
                  </a:lnTo>
                  <a:lnTo>
                    <a:pt x="6032" y="122516"/>
                  </a:lnTo>
                  <a:lnTo>
                    <a:pt x="7835" y="118071"/>
                  </a:lnTo>
                  <a:lnTo>
                    <a:pt x="9651" y="112090"/>
                  </a:lnTo>
                  <a:lnTo>
                    <a:pt x="11760" y="106197"/>
                  </a:lnTo>
                  <a:lnTo>
                    <a:pt x="15138" y="97624"/>
                  </a:lnTo>
                  <a:lnTo>
                    <a:pt x="17983" y="90868"/>
                  </a:lnTo>
                  <a:lnTo>
                    <a:pt x="21628" y="82804"/>
                  </a:lnTo>
                  <a:lnTo>
                    <a:pt x="23190" y="77800"/>
                  </a:lnTo>
                  <a:lnTo>
                    <a:pt x="23380" y="73723"/>
                  </a:lnTo>
                  <a:lnTo>
                    <a:pt x="25819" y="70027"/>
                  </a:lnTo>
                  <a:lnTo>
                    <a:pt x="31534" y="65163"/>
                  </a:lnTo>
                  <a:lnTo>
                    <a:pt x="35064" y="60706"/>
                  </a:lnTo>
                  <a:lnTo>
                    <a:pt x="37922" y="54762"/>
                  </a:lnTo>
                  <a:lnTo>
                    <a:pt x="40424" y="50990"/>
                  </a:lnTo>
                  <a:lnTo>
                    <a:pt x="43764" y="47586"/>
                  </a:lnTo>
                  <a:lnTo>
                    <a:pt x="46634" y="43319"/>
                  </a:lnTo>
                  <a:lnTo>
                    <a:pt x="64985" y="17653"/>
                  </a:lnTo>
                  <a:lnTo>
                    <a:pt x="67576" y="14973"/>
                  </a:lnTo>
                  <a:lnTo>
                    <a:pt x="69392" y="11734"/>
                  </a:lnTo>
                  <a:lnTo>
                    <a:pt x="72847" y="8775"/>
                  </a:lnTo>
                  <a:lnTo>
                    <a:pt x="78828" y="5080"/>
                  </a:lnTo>
                  <a:lnTo>
                    <a:pt x="80644" y="3136"/>
                  </a:lnTo>
                  <a:lnTo>
                    <a:pt x="80810" y="1765"/>
                  </a:lnTo>
                  <a:lnTo>
                    <a:pt x="80746" y="952"/>
                  </a:lnTo>
                  <a:lnTo>
                    <a:pt x="80022" y="228"/>
                  </a:lnTo>
                  <a:lnTo>
                    <a:pt x="7929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5399824" y="7336713"/>
              <a:ext cx="8305" cy="167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5493124" y="7186944"/>
              <a:ext cx="12065" cy="5715"/>
            </a:xfrm>
            <a:custGeom>
              <a:avLst/>
              <a:gdLst/>
              <a:ahLst/>
              <a:cxnLst/>
              <a:rect l="l" t="t" r="r" b="b"/>
              <a:pathLst>
                <a:path w="12065" h="5714">
                  <a:moveTo>
                    <a:pt x="10591" y="0"/>
                  </a:moveTo>
                  <a:lnTo>
                    <a:pt x="8064" y="0"/>
                  </a:lnTo>
                  <a:lnTo>
                    <a:pt x="7315" y="76"/>
                  </a:lnTo>
                  <a:lnTo>
                    <a:pt x="3746" y="762"/>
                  </a:lnTo>
                  <a:lnTo>
                    <a:pt x="1028" y="2057"/>
                  </a:lnTo>
                  <a:lnTo>
                    <a:pt x="50" y="3721"/>
                  </a:lnTo>
                  <a:lnTo>
                    <a:pt x="0" y="4267"/>
                  </a:lnTo>
                  <a:lnTo>
                    <a:pt x="508" y="5156"/>
                  </a:lnTo>
                  <a:lnTo>
                    <a:pt x="1079" y="5422"/>
                  </a:lnTo>
                  <a:lnTo>
                    <a:pt x="3136" y="5422"/>
                  </a:lnTo>
                  <a:lnTo>
                    <a:pt x="5854" y="5003"/>
                  </a:lnTo>
                  <a:lnTo>
                    <a:pt x="10033" y="3924"/>
                  </a:lnTo>
                  <a:lnTo>
                    <a:pt x="11722" y="2578"/>
                  </a:lnTo>
                  <a:lnTo>
                    <a:pt x="11722" y="546"/>
                  </a:lnTo>
                  <a:lnTo>
                    <a:pt x="1059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5510702" y="7184710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4" h="4445">
                  <a:moveTo>
                    <a:pt x="6870" y="0"/>
                  </a:moveTo>
                  <a:lnTo>
                    <a:pt x="4838" y="0"/>
                  </a:lnTo>
                  <a:lnTo>
                    <a:pt x="4076" y="127"/>
                  </a:lnTo>
                  <a:lnTo>
                    <a:pt x="1562" y="850"/>
                  </a:lnTo>
                  <a:lnTo>
                    <a:pt x="317" y="1663"/>
                  </a:lnTo>
                  <a:lnTo>
                    <a:pt x="64" y="2451"/>
                  </a:lnTo>
                  <a:lnTo>
                    <a:pt x="0" y="3073"/>
                  </a:lnTo>
                  <a:lnTo>
                    <a:pt x="660" y="3924"/>
                  </a:lnTo>
                  <a:lnTo>
                    <a:pt x="1739" y="4292"/>
                  </a:lnTo>
                  <a:lnTo>
                    <a:pt x="3530" y="4292"/>
                  </a:lnTo>
                  <a:lnTo>
                    <a:pt x="4038" y="4229"/>
                  </a:lnTo>
                  <a:lnTo>
                    <a:pt x="6286" y="3695"/>
                  </a:lnTo>
                  <a:lnTo>
                    <a:pt x="7670" y="2451"/>
                  </a:lnTo>
                  <a:lnTo>
                    <a:pt x="7670" y="482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5395391" y="7200813"/>
              <a:ext cx="70485" cy="123825"/>
            </a:xfrm>
            <a:custGeom>
              <a:avLst/>
              <a:gdLst/>
              <a:ahLst/>
              <a:cxnLst/>
              <a:rect l="l" t="t" r="r" b="b"/>
              <a:pathLst>
                <a:path w="70484" h="123825">
                  <a:moveTo>
                    <a:pt x="68897" y="0"/>
                  </a:moveTo>
                  <a:lnTo>
                    <a:pt x="66192" y="0"/>
                  </a:lnTo>
                  <a:lnTo>
                    <a:pt x="63614" y="1079"/>
                  </a:lnTo>
                  <a:lnTo>
                    <a:pt x="59931" y="3708"/>
                  </a:lnTo>
                  <a:lnTo>
                    <a:pt x="57010" y="6476"/>
                  </a:lnTo>
                  <a:lnTo>
                    <a:pt x="53530" y="10591"/>
                  </a:lnTo>
                  <a:lnTo>
                    <a:pt x="50368" y="14287"/>
                  </a:lnTo>
                  <a:lnTo>
                    <a:pt x="46050" y="19265"/>
                  </a:lnTo>
                  <a:lnTo>
                    <a:pt x="42913" y="23609"/>
                  </a:lnTo>
                  <a:lnTo>
                    <a:pt x="39535" y="29324"/>
                  </a:lnTo>
                  <a:lnTo>
                    <a:pt x="36410" y="33642"/>
                  </a:lnTo>
                  <a:lnTo>
                    <a:pt x="32054" y="38582"/>
                  </a:lnTo>
                  <a:lnTo>
                    <a:pt x="29603" y="42735"/>
                  </a:lnTo>
                  <a:lnTo>
                    <a:pt x="27978" y="47929"/>
                  </a:lnTo>
                  <a:lnTo>
                    <a:pt x="25222" y="52831"/>
                  </a:lnTo>
                  <a:lnTo>
                    <a:pt x="5461" y="90512"/>
                  </a:lnTo>
                  <a:lnTo>
                    <a:pt x="3670" y="97053"/>
                  </a:lnTo>
                  <a:lnTo>
                    <a:pt x="1054" y="106171"/>
                  </a:lnTo>
                  <a:lnTo>
                    <a:pt x="0" y="112115"/>
                  </a:lnTo>
                  <a:lnTo>
                    <a:pt x="0" y="123278"/>
                  </a:lnTo>
                  <a:lnTo>
                    <a:pt x="571" y="123278"/>
                  </a:lnTo>
                  <a:lnTo>
                    <a:pt x="914" y="123253"/>
                  </a:lnTo>
                  <a:lnTo>
                    <a:pt x="2679" y="114973"/>
                  </a:lnTo>
                  <a:lnTo>
                    <a:pt x="4457" y="109664"/>
                  </a:lnTo>
                  <a:lnTo>
                    <a:pt x="7315" y="103898"/>
                  </a:lnTo>
                  <a:lnTo>
                    <a:pt x="9639" y="97942"/>
                  </a:lnTo>
                  <a:lnTo>
                    <a:pt x="12496" y="89115"/>
                  </a:lnTo>
                  <a:lnTo>
                    <a:pt x="15240" y="82270"/>
                  </a:lnTo>
                  <a:lnTo>
                    <a:pt x="32867" y="53632"/>
                  </a:lnTo>
                  <a:lnTo>
                    <a:pt x="35306" y="49275"/>
                  </a:lnTo>
                  <a:lnTo>
                    <a:pt x="54444" y="20980"/>
                  </a:lnTo>
                  <a:lnTo>
                    <a:pt x="57683" y="16751"/>
                  </a:lnTo>
                  <a:lnTo>
                    <a:pt x="60820" y="11836"/>
                  </a:lnTo>
                  <a:lnTo>
                    <a:pt x="63830" y="8801"/>
                  </a:lnTo>
                  <a:lnTo>
                    <a:pt x="68249" y="6159"/>
                  </a:lnTo>
                  <a:lnTo>
                    <a:pt x="70040" y="4000"/>
                  </a:lnTo>
                  <a:lnTo>
                    <a:pt x="69953" y="1079"/>
                  </a:lnTo>
                  <a:lnTo>
                    <a:pt x="6889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5469321" y="7179930"/>
              <a:ext cx="26670" cy="18415"/>
            </a:xfrm>
            <a:custGeom>
              <a:avLst/>
              <a:gdLst/>
              <a:ahLst/>
              <a:cxnLst/>
              <a:rect l="l" t="t" r="r" b="b"/>
              <a:pathLst>
                <a:path w="26670" h="18414">
                  <a:moveTo>
                    <a:pt x="25273" y="0"/>
                  </a:moveTo>
                  <a:lnTo>
                    <a:pt x="23329" y="0"/>
                  </a:lnTo>
                  <a:lnTo>
                    <a:pt x="21297" y="634"/>
                  </a:lnTo>
                  <a:lnTo>
                    <a:pt x="0" y="15608"/>
                  </a:lnTo>
                  <a:lnTo>
                    <a:pt x="1054" y="17716"/>
                  </a:lnTo>
                  <a:lnTo>
                    <a:pt x="1714" y="18110"/>
                  </a:lnTo>
                  <a:lnTo>
                    <a:pt x="3289" y="18110"/>
                  </a:lnTo>
                  <a:lnTo>
                    <a:pt x="4142" y="17716"/>
                  </a:lnTo>
                  <a:lnTo>
                    <a:pt x="6261" y="15798"/>
                  </a:lnTo>
                  <a:lnTo>
                    <a:pt x="10160" y="13004"/>
                  </a:lnTo>
                  <a:lnTo>
                    <a:pt x="25628" y="3162"/>
                  </a:lnTo>
                  <a:lnTo>
                    <a:pt x="26670" y="1917"/>
                  </a:lnTo>
                  <a:lnTo>
                    <a:pt x="26581" y="774"/>
                  </a:lnTo>
                  <a:lnTo>
                    <a:pt x="26454" y="419"/>
                  </a:lnTo>
                  <a:lnTo>
                    <a:pt x="25666" y="63"/>
                  </a:lnTo>
                  <a:lnTo>
                    <a:pt x="2527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5504823" y="7172809"/>
              <a:ext cx="146050" cy="163195"/>
            </a:xfrm>
            <a:custGeom>
              <a:avLst/>
              <a:gdLst/>
              <a:ahLst/>
              <a:cxnLst/>
              <a:rect l="l" t="t" r="r" b="b"/>
              <a:pathLst>
                <a:path w="146050" h="163195">
                  <a:moveTo>
                    <a:pt x="12153" y="0"/>
                  </a:moveTo>
                  <a:lnTo>
                    <a:pt x="8267" y="0"/>
                  </a:lnTo>
                  <a:lnTo>
                    <a:pt x="5651" y="419"/>
                  </a:lnTo>
                  <a:lnTo>
                    <a:pt x="2108" y="1981"/>
                  </a:lnTo>
                  <a:lnTo>
                    <a:pt x="0" y="3632"/>
                  </a:lnTo>
                  <a:lnTo>
                    <a:pt x="0" y="6146"/>
                  </a:lnTo>
                  <a:lnTo>
                    <a:pt x="2971" y="6845"/>
                  </a:lnTo>
                  <a:lnTo>
                    <a:pt x="8826" y="6845"/>
                  </a:lnTo>
                  <a:lnTo>
                    <a:pt x="14084" y="7277"/>
                  </a:lnTo>
                  <a:lnTo>
                    <a:pt x="57759" y="24345"/>
                  </a:lnTo>
                  <a:lnTo>
                    <a:pt x="88010" y="48780"/>
                  </a:lnTo>
                  <a:lnTo>
                    <a:pt x="91897" y="53695"/>
                  </a:lnTo>
                  <a:lnTo>
                    <a:pt x="95707" y="58089"/>
                  </a:lnTo>
                  <a:lnTo>
                    <a:pt x="101155" y="63919"/>
                  </a:lnTo>
                  <a:lnTo>
                    <a:pt x="105257" y="69303"/>
                  </a:lnTo>
                  <a:lnTo>
                    <a:pt x="109918" y="76720"/>
                  </a:lnTo>
                  <a:lnTo>
                    <a:pt x="112991" y="81216"/>
                  </a:lnTo>
                  <a:lnTo>
                    <a:pt x="130111" y="118097"/>
                  </a:lnTo>
                  <a:lnTo>
                    <a:pt x="133489" y="129400"/>
                  </a:lnTo>
                  <a:lnTo>
                    <a:pt x="135597" y="136220"/>
                  </a:lnTo>
                  <a:lnTo>
                    <a:pt x="137413" y="141643"/>
                  </a:lnTo>
                  <a:lnTo>
                    <a:pt x="138137" y="146735"/>
                  </a:lnTo>
                  <a:lnTo>
                    <a:pt x="138134" y="153288"/>
                  </a:lnTo>
                  <a:lnTo>
                    <a:pt x="137693" y="158457"/>
                  </a:lnTo>
                  <a:lnTo>
                    <a:pt x="137096" y="162839"/>
                  </a:lnTo>
                  <a:lnTo>
                    <a:pt x="145808" y="162839"/>
                  </a:lnTo>
                  <a:lnTo>
                    <a:pt x="138390" y="124260"/>
                  </a:lnTo>
                  <a:lnTo>
                    <a:pt x="123797" y="86049"/>
                  </a:lnTo>
                  <a:lnTo>
                    <a:pt x="96900" y="48183"/>
                  </a:lnTo>
                  <a:lnTo>
                    <a:pt x="60444" y="18910"/>
                  </a:lnTo>
                  <a:lnTo>
                    <a:pt x="30949" y="4533"/>
                  </a:lnTo>
                  <a:lnTo>
                    <a:pt x="26885" y="3378"/>
                  </a:lnTo>
                  <a:lnTo>
                    <a:pt x="22212" y="1816"/>
                  </a:lnTo>
                  <a:lnTo>
                    <a:pt x="17602" y="761"/>
                  </a:lnTo>
                  <a:lnTo>
                    <a:pt x="13296" y="88"/>
                  </a:lnTo>
                  <a:lnTo>
                    <a:pt x="1215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5502231" y="7158450"/>
              <a:ext cx="160655" cy="177800"/>
            </a:xfrm>
            <a:custGeom>
              <a:avLst/>
              <a:gdLst/>
              <a:ahLst/>
              <a:cxnLst/>
              <a:rect l="l" t="t" r="r" b="b"/>
              <a:pathLst>
                <a:path w="160654" h="177800">
                  <a:moveTo>
                    <a:pt x="39187" y="6235"/>
                  </a:moveTo>
                  <a:lnTo>
                    <a:pt x="19100" y="6235"/>
                  </a:lnTo>
                  <a:lnTo>
                    <a:pt x="21539" y="6362"/>
                  </a:lnTo>
                  <a:lnTo>
                    <a:pt x="27800" y="7137"/>
                  </a:lnTo>
                  <a:lnTo>
                    <a:pt x="34289" y="9016"/>
                  </a:lnTo>
                  <a:lnTo>
                    <a:pt x="41808" y="12649"/>
                  </a:lnTo>
                  <a:lnTo>
                    <a:pt x="48628" y="15722"/>
                  </a:lnTo>
                  <a:lnTo>
                    <a:pt x="82257" y="39573"/>
                  </a:lnTo>
                  <a:lnTo>
                    <a:pt x="88087" y="44284"/>
                  </a:lnTo>
                  <a:lnTo>
                    <a:pt x="111785" y="67716"/>
                  </a:lnTo>
                  <a:lnTo>
                    <a:pt x="115379" y="72796"/>
                  </a:lnTo>
                  <a:lnTo>
                    <a:pt x="120053" y="78371"/>
                  </a:lnTo>
                  <a:lnTo>
                    <a:pt x="123939" y="84632"/>
                  </a:lnTo>
                  <a:lnTo>
                    <a:pt x="128879" y="94487"/>
                  </a:lnTo>
                  <a:lnTo>
                    <a:pt x="132156" y="100215"/>
                  </a:lnTo>
                  <a:lnTo>
                    <a:pt x="135267" y="104368"/>
                  </a:lnTo>
                  <a:lnTo>
                    <a:pt x="137261" y="107975"/>
                  </a:lnTo>
                  <a:lnTo>
                    <a:pt x="139064" y="112737"/>
                  </a:lnTo>
                  <a:lnTo>
                    <a:pt x="139788" y="116966"/>
                  </a:lnTo>
                  <a:lnTo>
                    <a:pt x="139788" y="122694"/>
                  </a:lnTo>
                  <a:lnTo>
                    <a:pt x="140754" y="126555"/>
                  </a:lnTo>
                  <a:lnTo>
                    <a:pt x="151396" y="155625"/>
                  </a:lnTo>
                  <a:lnTo>
                    <a:pt x="154584" y="168236"/>
                  </a:lnTo>
                  <a:lnTo>
                    <a:pt x="154800" y="173304"/>
                  </a:lnTo>
                  <a:lnTo>
                    <a:pt x="153873" y="177203"/>
                  </a:lnTo>
                  <a:lnTo>
                    <a:pt x="160375" y="177203"/>
                  </a:lnTo>
                  <a:lnTo>
                    <a:pt x="160477" y="175196"/>
                  </a:lnTo>
                  <a:lnTo>
                    <a:pt x="160527" y="166357"/>
                  </a:lnTo>
                  <a:lnTo>
                    <a:pt x="158940" y="157403"/>
                  </a:lnTo>
                  <a:lnTo>
                    <a:pt x="155041" y="145846"/>
                  </a:lnTo>
                  <a:lnTo>
                    <a:pt x="152615" y="137147"/>
                  </a:lnTo>
                  <a:lnTo>
                    <a:pt x="136664" y="96177"/>
                  </a:lnTo>
                  <a:lnTo>
                    <a:pt x="132448" y="88696"/>
                  </a:lnTo>
                  <a:lnTo>
                    <a:pt x="103543" y="48653"/>
                  </a:lnTo>
                  <a:lnTo>
                    <a:pt x="90906" y="37325"/>
                  </a:lnTo>
                  <a:lnTo>
                    <a:pt x="85661" y="33108"/>
                  </a:lnTo>
                  <a:lnTo>
                    <a:pt x="51003" y="10083"/>
                  </a:lnTo>
                  <a:lnTo>
                    <a:pt x="45021" y="7746"/>
                  </a:lnTo>
                  <a:lnTo>
                    <a:pt x="39187" y="6235"/>
                  </a:lnTo>
                  <a:close/>
                </a:path>
                <a:path w="160654" h="177800">
                  <a:moveTo>
                    <a:pt x="19977" y="0"/>
                  </a:moveTo>
                  <a:lnTo>
                    <a:pt x="12826" y="0"/>
                  </a:lnTo>
                  <a:lnTo>
                    <a:pt x="8191" y="647"/>
                  </a:lnTo>
                  <a:lnTo>
                    <a:pt x="3975" y="2209"/>
                  </a:lnTo>
                  <a:lnTo>
                    <a:pt x="1473" y="3390"/>
                  </a:lnTo>
                  <a:lnTo>
                    <a:pt x="12" y="4394"/>
                  </a:lnTo>
                  <a:lnTo>
                    <a:pt x="0" y="4787"/>
                  </a:lnTo>
                  <a:lnTo>
                    <a:pt x="152" y="5638"/>
                  </a:lnTo>
                  <a:lnTo>
                    <a:pt x="1041" y="6235"/>
                  </a:lnTo>
                  <a:lnTo>
                    <a:pt x="3378" y="6870"/>
                  </a:lnTo>
                  <a:lnTo>
                    <a:pt x="4800" y="7010"/>
                  </a:lnTo>
                  <a:lnTo>
                    <a:pt x="8051" y="7010"/>
                  </a:lnTo>
                  <a:lnTo>
                    <a:pt x="9677" y="6870"/>
                  </a:lnTo>
                  <a:lnTo>
                    <a:pt x="12306" y="6362"/>
                  </a:lnTo>
                  <a:lnTo>
                    <a:pt x="14325" y="6235"/>
                  </a:lnTo>
                  <a:lnTo>
                    <a:pt x="39187" y="6235"/>
                  </a:lnTo>
                  <a:lnTo>
                    <a:pt x="38011" y="5930"/>
                  </a:lnTo>
                  <a:lnTo>
                    <a:pt x="32435" y="4038"/>
                  </a:lnTo>
                  <a:lnTo>
                    <a:pt x="25653" y="1168"/>
                  </a:lnTo>
                  <a:lnTo>
                    <a:pt x="1997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5652681" y="7335660"/>
              <a:ext cx="9931" cy="17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5488588" y="7166480"/>
              <a:ext cx="8255" cy="5715"/>
            </a:xfrm>
            <a:custGeom>
              <a:avLst/>
              <a:gdLst/>
              <a:ahLst/>
              <a:cxnLst/>
              <a:rect l="l" t="t" r="r" b="b"/>
              <a:pathLst>
                <a:path w="8254" h="5714">
                  <a:moveTo>
                    <a:pt x="6603" y="0"/>
                  </a:moveTo>
                  <a:lnTo>
                    <a:pt x="4876" y="0"/>
                  </a:lnTo>
                  <a:lnTo>
                    <a:pt x="3915" y="279"/>
                  </a:lnTo>
                  <a:lnTo>
                    <a:pt x="1371" y="1676"/>
                  </a:lnTo>
                  <a:lnTo>
                    <a:pt x="0" y="3213"/>
                  </a:lnTo>
                  <a:lnTo>
                    <a:pt x="0" y="4991"/>
                  </a:lnTo>
                  <a:lnTo>
                    <a:pt x="749" y="5486"/>
                  </a:lnTo>
                  <a:lnTo>
                    <a:pt x="2349" y="5486"/>
                  </a:lnTo>
                  <a:lnTo>
                    <a:pt x="8140" y="3060"/>
                  </a:lnTo>
                  <a:lnTo>
                    <a:pt x="8115" y="1358"/>
                  </a:lnTo>
                  <a:lnTo>
                    <a:pt x="7302" y="279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5400715" y="7173639"/>
              <a:ext cx="84455" cy="92075"/>
            </a:xfrm>
            <a:custGeom>
              <a:avLst/>
              <a:gdLst/>
              <a:ahLst/>
              <a:cxnLst/>
              <a:rect l="l" t="t" r="r" b="b"/>
              <a:pathLst>
                <a:path w="84454" h="92075">
                  <a:moveTo>
                    <a:pt x="83070" y="0"/>
                  </a:moveTo>
                  <a:lnTo>
                    <a:pt x="80365" y="0"/>
                  </a:lnTo>
                  <a:lnTo>
                    <a:pt x="77939" y="749"/>
                  </a:lnTo>
                  <a:lnTo>
                    <a:pt x="43459" y="25260"/>
                  </a:lnTo>
                  <a:lnTo>
                    <a:pt x="40411" y="28727"/>
                  </a:lnTo>
                  <a:lnTo>
                    <a:pt x="17259" y="57226"/>
                  </a:lnTo>
                  <a:lnTo>
                    <a:pt x="14122" y="61531"/>
                  </a:lnTo>
                  <a:lnTo>
                    <a:pt x="0" y="90500"/>
                  </a:lnTo>
                  <a:lnTo>
                    <a:pt x="1320" y="91478"/>
                  </a:lnTo>
                  <a:lnTo>
                    <a:pt x="1536" y="91554"/>
                  </a:lnTo>
                  <a:lnTo>
                    <a:pt x="2920" y="91554"/>
                  </a:lnTo>
                  <a:lnTo>
                    <a:pt x="4495" y="90081"/>
                  </a:lnTo>
                  <a:lnTo>
                    <a:pt x="7175" y="85343"/>
                  </a:lnTo>
                  <a:lnTo>
                    <a:pt x="9918" y="80594"/>
                  </a:lnTo>
                  <a:lnTo>
                    <a:pt x="30911" y="46100"/>
                  </a:lnTo>
                  <a:lnTo>
                    <a:pt x="43268" y="33388"/>
                  </a:lnTo>
                  <a:lnTo>
                    <a:pt x="48132" y="29679"/>
                  </a:lnTo>
                  <a:lnTo>
                    <a:pt x="55943" y="23177"/>
                  </a:lnTo>
                  <a:lnTo>
                    <a:pt x="59867" y="19469"/>
                  </a:lnTo>
                  <a:lnTo>
                    <a:pt x="61683" y="16878"/>
                  </a:lnTo>
                  <a:lnTo>
                    <a:pt x="64706" y="14262"/>
                  </a:lnTo>
                  <a:lnTo>
                    <a:pt x="70396" y="10388"/>
                  </a:lnTo>
                  <a:lnTo>
                    <a:pt x="75336" y="7543"/>
                  </a:lnTo>
                  <a:lnTo>
                    <a:pt x="81572" y="4559"/>
                  </a:lnTo>
                  <a:lnTo>
                    <a:pt x="84289" y="2197"/>
                  </a:lnTo>
                  <a:lnTo>
                    <a:pt x="83489" y="393"/>
                  </a:lnTo>
                  <a:lnTo>
                    <a:pt x="83070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5391914" y="7271171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4">
                  <a:moveTo>
                    <a:pt x="6057" y="0"/>
                  </a:moveTo>
                  <a:lnTo>
                    <a:pt x="4787" y="0"/>
                  </a:lnTo>
                  <a:lnTo>
                    <a:pt x="3390" y="1739"/>
                  </a:lnTo>
                  <a:lnTo>
                    <a:pt x="1219" y="6946"/>
                  </a:lnTo>
                  <a:lnTo>
                    <a:pt x="0" y="10947"/>
                  </a:lnTo>
                  <a:lnTo>
                    <a:pt x="1092" y="11747"/>
                  </a:lnTo>
                  <a:lnTo>
                    <a:pt x="2412" y="11785"/>
                  </a:lnTo>
                  <a:lnTo>
                    <a:pt x="4127" y="9664"/>
                  </a:lnTo>
                  <a:lnTo>
                    <a:pt x="6896" y="4940"/>
                  </a:lnTo>
                  <a:lnTo>
                    <a:pt x="7492" y="1790"/>
                  </a:lnTo>
                  <a:lnTo>
                    <a:pt x="6388" y="88"/>
                  </a:lnTo>
                  <a:lnTo>
                    <a:pt x="605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5483714" y="7154512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5" h="8254">
                  <a:moveTo>
                    <a:pt x="15519" y="0"/>
                  </a:moveTo>
                  <a:lnTo>
                    <a:pt x="14046" y="0"/>
                  </a:lnTo>
                  <a:lnTo>
                    <a:pt x="13512" y="63"/>
                  </a:lnTo>
                  <a:lnTo>
                    <a:pt x="0" y="6184"/>
                  </a:lnTo>
                  <a:lnTo>
                    <a:pt x="584" y="7632"/>
                  </a:lnTo>
                  <a:lnTo>
                    <a:pt x="1689" y="8242"/>
                  </a:lnTo>
                  <a:lnTo>
                    <a:pt x="3632" y="8242"/>
                  </a:lnTo>
                  <a:lnTo>
                    <a:pt x="4191" y="8140"/>
                  </a:lnTo>
                  <a:lnTo>
                    <a:pt x="11493" y="5600"/>
                  </a:lnTo>
                  <a:lnTo>
                    <a:pt x="13462" y="4940"/>
                  </a:lnTo>
                  <a:lnTo>
                    <a:pt x="15659" y="3301"/>
                  </a:lnTo>
                  <a:lnTo>
                    <a:pt x="16499" y="1765"/>
                  </a:lnTo>
                  <a:lnTo>
                    <a:pt x="16611" y="965"/>
                  </a:lnTo>
                  <a:lnTo>
                    <a:pt x="16192" y="241"/>
                  </a:lnTo>
                  <a:lnTo>
                    <a:pt x="1551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5416630" y="7163846"/>
              <a:ext cx="62865" cy="46355"/>
            </a:xfrm>
            <a:custGeom>
              <a:avLst/>
              <a:gdLst/>
              <a:ahLst/>
              <a:cxnLst/>
              <a:rect l="l" t="t" r="r" b="b"/>
              <a:pathLst>
                <a:path w="62865" h="46354">
                  <a:moveTo>
                    <a:pt x="60439" y="0"/>
                  </a:moveTo>
                  <a:lnTo>
                    <a:pt x="57416" y="0"/>
                  </a:lnTo>
                  <a:lnTo>
                    <a:pt x="55678" y="190"/>
                  </a:lnTo>
                  <a:lnTo>
                    <a:pt x="36182" y="10134"/>
                  </a:lnTo>
                  <a:lnTo>
                    <a:pt x="32892" y="12433"/>
                  </a:lnTo>
                  <a:lnTo>
                    <a:pt x="3479" y="38468"/>
                  </a:lnTo>
                  <a:lnTo>
                    <a:pt x="0" y="44411"/>
                  </a:lnTo>
                  <a:lnTo>
                    <a:pt x="126" y="44970"/>
                  </a:lnTo>
                  <a:lnTo>
                    <a:pt x="469" y="45491"/>
                  </a:lnTo>
                  <a:lnTo>
                    <a:pt x="787" y="45770"/>
                  </a:lnTo>
                  <a:lnTo>
                    <a:pt x="1841" y="45770"/>
                  </a:lnTo>
                  <a:lnTo>
                    <a:pt x="2324" y="45669"/>
                  </a:lnTo>
                  <a:lnTo>
                    <a:pt x="4851" y="44653"/>
                  </a:lnTo>
                  <a:lnTo>
                    <a:pt x="8902" y="41249"/>
                  </a:lnTo>
                  <a:lnTo>
                    <a:pt x="14884" y="34480"/>
                  </a:lnTo>
                  <a:lnTo>
                    <a:pt x="19367" y="29743"/>
                  </a:lnTo>
                  <a:lnTo>
                    <a:pt x="24409" y="24828"/>
                  </a:lnTo>
                  <a:lnTo>
                    <a:pt x="29706" y="21221"/>
                  </a:lnTo>
                  <a:lnTo>
                    <a:pt x="37566" y="17360"/>
                  </a:lnTo>
                  <a:lnTo>
                    <a:pt x="43967" y="13449"/>
                  </a:lnTo>
                  <a:lnTo>
                    <a:pt x="51752" y="7747"/>
                  </a:lnTo>
                  <a:lnTo>
                    <a:pt x="56997" y="4699"/>
                  </a:lnTo>
                  <a:lnTo>
                    <a:pt x="61518" y="3111"/>
                  </a:lnTo>
                  <a:lnTo>
                    <a:pt x="62712" y="2235"/>
                  </a:lnTo>
                  <a:lnTo>
                    <a:pt x="62712" y="812"/>
                  </a:lnTo>
                  <a:lnTo>
                    <a:pt x="61607" y="190"/>
                  </a:lnTo>
                  <a:lnTo>
                    <a:pt x="6043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5398216" y="7216105"/>
              <a:ext cx="14604" cy="20955"/>
            </a:xfrm>
            <a:custGeom>
              <a:avLst/>
              <a:gdLst/>
              <a:ahLst/>
              <a:cxnLst/>
              <a:rect l="l" t="t" r="r" b="b"/>
              <a:pathLst>
                <a:path w="14604" h="20954">
                  <a:moveTo>
                    <a:pt x="13309" y="0"/>
                  </a:moveTo>
                  <a:lnTo>
                    <a:pt x="11544" y="0"/>
                  </a:lnTo>
                  <a:lnTo>
                    <a:pt x="9486" y="1981"/>
                  </a:lnTo>
                  <a:lnTo>
                    <a:pt x="7099" y="6870"/>
                  </a:lnTo>
                  <a:lnTo>
                    <a:pt x="4813" y="9842"/>
                  </a:lnTo>
                  <a:lnTo>
                    <a:pt x="1409" y="12458"/>
                  </a:lnTo>
                  <a:lnTo>
                    <a:pt x="0" y="15659"/>
                  </a:lnTo>
                  <a:lnTo>
                    <a:pt x="0" y="20548"/>
                  </a:lnTo>
                  <a:lnTo>
                    <a:pt x="901" y="20802"/>
                  </a:lnTo>
                  <a:lnTo>
                    <a:pt x="1828" y="20802"/>
                  </a:lnTo>
                  <a:lnTo>
                    <a:pt x="14249" y="1346"/>
                  </a:lnTo>
                  <a:lnTo>
                    <a:pt x="13588" y="165"/>
                  </a:lnTo>
                  <a:lnTo>
                    <a:pt x="1330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5579868" y="7173478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3073" y="0"/>
                  </a:moveTo>
                  <a:lnTo>
                    <a:pt x="1155" y="0"/>
                  </a:lnTo>
                  <a:lnTo>
                    <a:pt x="850" y="139"/>
                  </a:lnTo>
                  <a:lnTo>
                    <a:pt x="0" y="1409"/>
                  </a:lnTo>
                  <a:lnTo>
                    <a:pt x="1206" y="3530"/>
                  </a:lnTo>
                  <a:lnTo>
                    <a:pt x="5524" y="6769"/>
                  </a:lnTo>
                  <a:lnTo>
                    <a:pt x="9740" y="9829"/>
                  </a:lnTo>
                  <a:lnTo>
                    <a:pt x="15938" y="14211"/>
                  </a:lnTo>
                  <a:lnTo>
                    <a:pt x="20675" y="18211"/>
                  </a:lnTo>
                  <a:lnTo>
                    <a:pt x="26111" y="23647"/>
                  </a:lnTo>
                  <a:lnTo>
                    <a:pt x="31076" y="28397"/>
                  </a:lnTo>
                  <a:lnTo>
                    <a:pt x="37833" y="34632"/>
                  </a:lnTo>
                  <a:lnTo>
                    <a:pt x="42151" y="39166"/>
                  </a:lnTo>
                  <a:lnTo>
                    <a:pt x="46037" y="44081"/>
                  </a:lnTo>
                  <a:lnTo>
                    <a:pt x="48336" y="47548"/>
                  </a:lnTo>
                  <a:lnTo>
                    <a:pt x="49923" y="50698"/>
                  </a:lnTo>
                  <a:lnTo>
                    <a:pt x="50469" y="51396"/>
                  </a:lnTo>
                  <a:lnTo>
                    <a:pt x="51066" y="51396"/>
                  </a:lnTo>
                  <a:lnTo>
                    <a:pt x="51206" y="51295"/>
                  </a:lnTo>
                  <a:lnTo>
                    <a:pt x="51333" y="51003"/>
                  </a:lnTo>
                  <a:lnTo>
                    <a:pt x="51358" y="49555"/>
                  </a:lnTo>
                  <a:lnTo>
                    <a:pt x="50101" y="46101"/>
                  </a:lnTo>
                  <a:lnTo>
                    <a:pt x="23736" y="14033"/>
                  </a:lnTo>
                  <a:lnTo>
                    <a:pt x="6146" y="1460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5459402" y="7143147"/>
              <a:ext cx="115570" cy="28575"/>
            </a:xfrm>
            <a:custGeom>
              <a:avLst/>
              <a:gdLst/>
              <a:ahLst/>
              <a:cxnLst/>
              <a:rect l="l" t="t" r="r" b="b"/>
              <a:pathLst>
                <a:path w="115570" h="28575">
                  <a:moveTo>
                    <a:pt x="76023" y="5918"/>
                  </a:moveTo>
                  <a:lnTo>
                    <a:pt x="49428" y="5918"/>
                  </a:lnTo>
                  <a:lnTo>
                    <a:pt x="57213" y="7023"/>
                  </a:lnTo>
                  <a:lnTo>
                    <a:pt x="68224" y="9753"/>
                  </a:lnTo>
                  <a:lnTo>
                    <a:pt x="76085" y="11442"/>
                  </a:lnTo>
                  <a:lnTo>
                    <a:pt x="84353" y="12865"/>
                  </a:lnTo>
                  <a:lnTo>
                    <a:pt x="90436" y="15011"/>
                  </a:lnTo>
                  <a:lnTo>
                    <a:pt x="103212" y="22453"/>
                  </a:lnTo>
                  <a:lnTo>
                    <a:pt x="110578" y="26860"/>
                  </a:lnTo>
                  <a:lnTo>
                    <a:pt x="113423" y="28092"/>
                  </a:lnTo>
                  <a:lnTo>
                    <a:pt x="115277" y="28092"/>
                  </a:lnTo>
                  <a:lnTo>
                    <a:pt x="115379" y="27736"/>
                  </a:lnTo>
                  <a:lnTo>
                    <a:pt x="115519" y="26466"/>
                  </a:lnTo>
                  <a:lnTo>
                    <a:pt x="113550" y="24307"/>
                  </a:lnTo>
                  <a:lnTo>
                    <a:pt x="78740" y="6591"/>
                  </a:lnTo>
                  <a:lnTo>
                    <a:pt x="76023" y="5918"/>
                  </a:lnTo>
                  <a:close/>
                </a:path>
                <a:path w="115570" h="28575">
                  <a:moveTo>
                    <a:pt x="43218" y="0"/>
                  </a:moveTo>
                  <a:lnTo>
                    <a:pt x="38100" y="0"/>
                  </a:lnTo>
                  <a:lnTo>
                    <a:pt x="36652" y="76"/>
                  </a:lnTo>
                  <a:lnTo>
                    <a:pt x="19875" y="2654"/>
                  </a:lnTo>
                  <a:lnTo>
                    <a:pt x="15405" y="3937"/>
                  </a:lnTo>
                  <a:lnTo>
                    <a:pt x="11214" y="6019"/>
                  </a:lnTo>
                  <a:lnTo>
                    <a:pt x="7429" y="7708"/>
                  </a:lnTo>
                  <a:lnTo>
                    <a:pt x="2133" y="9829"/>
                  </a:lnTo>
                  <a:lnTo>
                    <a:pt x="0" y="11785"/>
                  </a:lnTo>
                  <a:lnTo>
                    <a:pt x="0" y="13652"/>
                  </a:lnTo>
                  <a:lnTo>
                    <a:pt x="292" y="14414"/>
                  </a:lnTo>
                  <a:lnTo>
                    <a:pt x="3568" y="14414"/>
                  </a:lnTo>
                  <a:lnTo>
                    <a:pt x="5308" y="14071"/>
                  </a:lnTo>
                  <a:lnTo>
                    <a:pt x="10922" y="12141"/>
                  </a:lnTo>
                  <a:lnTo>
                    <a:pt x="16624" y="9918"/>
                  </a:lnTo>
                  <a:lnTo>
                    <a:pt x="23101" y="7073"/>
                  </a:lnTo>
                  <a:lnTo>
                    <a:pt x="28435" y="5918"/>
                  </a:lnTo>
                  <a:lnTo>
                    <a:pt x="76023" y="5918"/>
                  </a:lnTo>
                  <a:lnTo>
                    <a:pt x="71462" y="4787"/>
                  </a:lnTo>
                  <a:lnTo>
                    <a:pt x="62407" y="3225"/>
                  </a:lnTo>
                  <a:lnTo>
                    <a:pt x="47256" y="368"/>
                  </a:lnTo>
                  <a:lnTo>
                    <a:pt x="4321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5405178" y="7160100"/>
              <a:ext cx="43815" cy="44450"/>
            </a:xfrm>
            <a:custGeom>
              <a:avLst/>
              <a:gdLst/>
              <a:ahLst/>
              <a:cxnLst/>
              <a:rect l="l" t="t" r="r" b="b"/>
              <a:pathLst>
                <a:path w="43815" h="44450">
                  <a:moveTo>
                    <a:pt x="42773" y="0"/>
                  </a:moveTo>
                  <a:lnTo>
                    <a:pt x="40525" y="0"/>
                  </a:lnTo>
                  <a:lnTo>
                    <a:pt x="38696" y="711"/>
                  </a:lnTo>
                  <a:lnTo>
                    <a:pt x="33743" y="3886"/>
                  </a:lnTo>
                  <a:lnTo>
                    <a:pt x="29641" y="7391"/>
                  </a:lnTo>
                  <a:lnTo>
                    <a:pt x="25742" y="12077"/>
                  </a:lnTo>
                  <a:lnTo>
                    <a:pt x="22047" y="16192"/>
                  </a:lnTo>
                  <a:lnTo>
                    <a:pt x="16865" y="21640"/>
                  </a:lnTo>
                  <a:lnTo>
                    <a:pt x="12217" y="26174"/>
                  </a:lnTo>
                  <a:lnTo>
                    <a:pt x="5981" y="31889"/>
                  </a:lnTo>
                  <a:lnTo>
                    <a:pt x="2260" y="37211"/>
                  </a:lnTo>
                  <a:lnTo>
                    <a:pt x="165" y="42545"/>
                  </a:lnTo>
                  <a:lnTo>
                    <a:pt x="0" y="43649"/>
                  </a:lnTo>
                  <a:lnTo>
                    <a:pt x="482" y="44348"/>
                  </a:lnTo>
                  <a:lnTo>
                    <a:pt x="685" y="44450"/>
                  </a:lnTo>
                  <a:lnTo>
                    <a:pt x="1536" y="44450"/>
                  </a:lnTo>
                  <a:lnTo>
                    <a:pt x="2425" y="43853"/>
                  </a:lnTo>
                  <a:lnTo>
                    <a:pt x="6273" y="39903"/>
                  </a:lnTo>
                  <a:lnTo>
                    <a:pt x="9753" y="36423"/>
                  </a:lnTo>
                  <a:lnTo>
                    <a:pt x="12903" y="33401"/>
                  </a:lnTo>
                  <a:lnTo>
                    <a:pt x="15684" y="30391"/>
                  </a:lnTo>
                  <a:lnTo>
                    <a:pt x="19380" y="25984"/>
                  </a:lnTo>
                  <a:lnTo>
                    <a:pt x="23482" y="22199"/>
                  </a:lnTo>
                  <a:lnTo>
                    <a:pt x="38734" y="10502"/>
                  </a:lnTo>
                  <a:lnTo>
                    <a:pt x="41198" y="7823"/>
                  </a:lnTo>
                  <a:lnTo>
                    <a:pt x="42786" y="4648"/>
                  </a:lnTo>
                  <a:lnTo>
                    <a:pt x="43268" y="2260"/>
                  </a:lnTo>
                  <a:lnTo>
                    <a:pt x="43014" y="571"/>
                  </a:lnTo>
                  <a:lnTo>
                    <a:pt x="4277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5666016" y="7335660"/>
              <a:ext cx="22771" cy="178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5635902" y="7227414"/>
              <a:ext cx="50165" cy="108585"/>
            </a:xfrm>
            <a:custGeom>
              <a:avLst/>
              <a:gdLst/>
              <a:ahLst/>
              <a:cxnLst/>
              <a:rect l="l" t="t" r="r" b="b"/>
              <a:pathLst>
                <a:path w="50165" h="108585">
                  <a:moveTo>
                    <a:pt x="1346" y="0"/>
                  </a:moveTo>
                  <a:lnTo>
                    <a:pt x="228" y="0"/>
                  </a:lnTo>
                  <a:lnTo>
                    <a:pt x="0" y="127"/>
                  </a:lnTo>
                  <a:lnTo>
                    <a:pt x="0" y="1536"/>
                  </a:lnTo>
                  <a:lnTo>
                    <a:pt x="965" y="4495"/>
                  </a:lnTo>
                  <a:lnTo>
                    <a:pt x="3314" y="9601"/>
                  </a:lnTo>
                  <a:lnTo>
                    <a:pt x="5321" y="14338"/>
                  </a:lnTo>
                  <a:lnTo>
                    <a:pt x="7912" y="20955"/>
                  </a:lnTo>
                  <a:lnTo>
                    <a:pt x="10883" y="26492"/>
                  </a:lnTo>
                  <a:lnTo>
                    <a:pt x="15544" y="33426"/>
                  </a:lnTo>
                  <a:lnTo>
                    <a:pt x="17957" y="38354"/>
                  </a:lnTo>
                  <a:lnTo>
                    <a:pt x="19253" y="43599"/>
                  </a:lnTo>
                  <a:lnTo>
                    <a:pt x="21259" y="50495"/>
                  </a:lnTo>
                  <a:lnTo>
                    <a:pt x="24891" y="62141"/>
                  </a:lnTo>
                  <a:lnTo>
                    <a:pt x="27101" y="69684"/>
                  </a:lnTo>
                  <a:lnTo>
                    <a:pt x="31521" y="108242"/>
                  </a:lnTo>
                  <a:lnTo>
                    <a:pt x="38061" y="108242"/>
                  </a:lnTo>
                  <a:lnTo>
                    <a:pt x="37566" y="103327"/>
                  </a:lnTo>
                  <a:lnTo>
                    <a:pt x="37210" y="98310"/>
                  </a:lnTo>
                  <a:lnTo>
                    <a:pt x="37185" y="89623"/>
                  </a:lnTo>
                  <a:lnTo>
                    <a:pt x="42713" y="89623"/>
                  </a:lnTo>
                  <a:lnTo>
                    <a:pt x="41795" y="88125"/>
                  </a:lnTo>
                  <a:lnTo>
                    <a:pt x="38938" y="82562"/>
                  </a:lnTo>
                  <a:lnTo>
                    <a:pt x="36296" y="76098"/>
                  </a:lnTo>
                  <a:lnTo>
                    <a:pt x="35039" y="71983"/>
                  </a:lnTo>
                  <a:lnTo>
                    <a:pt x="34569" y="68287"/>
                  </a:lnTo>
                  <a:lnTo>
                    <a:pt x="32689" y="63474"/>
                  </a:lnTo>
                  <a:lnTo>
                    <a:pt x="28524" y="55422"/>
                  </a:lnTo>
                  <a:lnTo>
                    <a:pt x="25793" y="48056"/>
                  </a:lnTo>
                  <a:lnTo>
                    <a:pt x="23190" y="37934"/>
                  </a:lnTo>
                  <a:lnTo>
                    <a:pt x="20015" y="29362"/>
                  </a:lnTo>
                  <a:lnTo>
                    <a:pt x="14820" y="18440"/>
                  </a:lnTo>
                  <a:lnTo>
                    <a:pt x="9944" y="10502"/>
                  </a:lnTo>
                  <a:lnTo>
                    <a:pt x="4305" y="3340"/>
                  </a:lnTo>
                  <a:lnTo>
                    <a:pt x="1346" y="0"/>
                  </a:lnTo>
                  <a:close/>
                </a:path>
                <a:path w="50165" h="108585">
                  <a:moveTo>
                    <a:pt x="42713" y="89623"/>
                  </a:moveTo>
                  <a:lnTo>
                    <a:pt x="37185" y="89623"/>
                  </a:lnTo>
                  <a:lnTo>
                    <a:pt x="38099" y="91173"/>
                  </a:lnTo>
                  <a:lnTo>
                    <a:pt x="40335" y="95123"/>
                  </a:lnTo>
                  <a:lnTo>
                    <a:pt x="43306" y="100507"/>
                  </a:lnTo>
                  <a:lnTo>
                    <a:pt x="43306" y="105003"/>
                  </a:lnTo>
                  <a:lnTo>
                    <a:pt x="43726" y="108242"/>
                  </a:lnTo>
                  <a:lnTo>
                    <a:pt x="50126" y="108242"/>
                  </a:lnTo>
                  <a:lnTo>
                    <a:pt x="48590" y="102031"/>
                  </a:lnTo>
                  <a:lnTo>
                    <a:pt x="45986" y="94970"/>
                  </a:lnTo>
                  <a:lnTo>
                    <a:pt x="42713" y="89623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5691454" y="7335660"/>
              <a:ext cx="10642" cy="178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5652371" y="7233859"/>
              <a:ext cx="45085" cy="102235"/>
            </a:xfrm>
            <a:custGeom>
              <a:avLst/>
              <a:gdLst/>
              <a:ahLst/>
              <a:cxnLst/>
              <a:rect l="l" t="t" r="r" b="b"/>
              <a:pathLst>
                <a:path w="45084" h="102235">
                  <a:moveTo>
                    <a:pt x="3886" y="0"/>
                  </a:moveTo>
                  <a:lnTo>
                    <a:pt x="2006" y="0"/>
                  </a:lnTo>
                  <a:lnTo>
                    <a:pt x="1600" y="139"/>
                  </a:lnTo>
                  <a:lnTo>
                    <a:pt x="12" y="1549"/>
                  </a:lnTo>
                  <a:lnTo>
                    <a:pt x="0" y="4216"/>
                  </a:lnTo>
                  <a:lnTo>
                    <a:pt x="2362" y="8432"/>
                  </a:lnTo>
                  <a:lnTo>
                    <a:pt x="4787" y="13017"/>
                  </a:lnTo>
                  <a:lnTo>
                    <a:pt x="15392" y="33845"/>
                  </a:lnTo>
                  <a:lnTo>
                    <a:pt x="17805" y="41262"/>
                  </a:lnTo>
                  <a:lnTo>
                    <a:pt x="19875" y="51879"/>
                  </a:lnTo>
                  <a:lnTo>
                    <a:pt x="21996" y="59969"/>
                  </a:lnTo>
                  <a:lnTo>
                    <a:pt x="37858" y="98894"/>
                  </a:lnTo>
                  <a:lnTo>
                    <a:pt x="38493" y="100304"/>
                  </a:lnTo>
                  <a:lnTo>
                    <a:pt x="39090" y="101790"/>
                  </a:lnTo>
                  <a:lnTo>
                    <a:pt x="44945" y="101790"/>
                  </a:lnTo>
                  <a:lnTo>
                    <a:pt x="35077" y="77901"/>
                  </a:lnTo>
                  <a:lnTo>
                    <a:pt x="31699" y="68313"/>
                  </a:lnTo>
                  <a:lnTo>
                    <a:pt x="28575" y="57251"/>
                  </a:lnTo>
                  <a:lnTo>
                    <a:pt x="26047" y="47561"/>
                  </a:lnTo>
                  <a:lnTo>
                    <a:pt x="22936" y="34810"/>
                  </a:lnTo>
                  <a:lnTo>
                    <a:pt x="19126" y="24650"/>
                  </a:lnTo>
                  <a:lnTo>
                    <a:pt x="12890" y="12496"/>
                  </a:lnTo>
                  <a:lnTo>
                    <a:pt x="8864" y="5537"/>
                  </a:lnTo>
                  <a:lnTo>
                    <a:pt x="5676" y="1193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5457497" y="7128042"/>
              <a:ext cx="193675" cy="101600"/>
            </a:xfrm>
            <a:custGeom>
              <a:avLst/>
              <a:gdLst/>
              <a:ahLst/>
              <a:cxnLst/>
              <a:rect l="l" t="t" r="r" b="b"/>
              <a:pathLst>
                <a:path w="193675" h="101600">
                  <a:moveTo>
                    <a:pt x="93402" y="7556"/>
                  </a:moveTo>
                  <a:lnTo>
                    <a:pt x="41681" y="7556"/>
                  </a:lnTo>
                  <a:lnTo>
                    <a:pt x="43408" y="7658"/>
                  </a:lnTo>
                  <a:lnTo>
                    <a:pt x="49085" y="8356"/>
                  </a:lnTo>
                  <a:lnTo>
                    <a:pt x="56667" y="8890"/>
                  </a:lnTo>
                  <a:lnTo>
                    <a:pt x="66903" y="9144"/>
                  </a:lnTo>
                  <a:lnTo>
                    <a:pt x="74307" y="10515"/>
                  </a:lnTo>
                  <a:lnTo>
                    <a:pt x="82321" y="13614"/>
                  </a:lnTo>
                  <a:lnTo>
                    <a:pt x="87998" y="16446"/>
                  </a:lnTo>
                  <a:lnTo>
                    <a:pt x="93954" y="20345"/>
                  </a:lnTo>
                  <a:lnTo>
                    <a:pt x="100152" y="23926"/>
                  </a:lnTo>
                  <a:lnTo>
                    <a:pt x="133667" y="43535"/>
                  </a:lnTo>
                  <a:lnTo>
                    <a:pt x="165023" y="70561"/>
                  </a:lnTo>
                  <a:lnTo>
                    <a:pt x="170103" y="75323"/>
                  </a:lnTo>
                  <a:lnTo>
                    <a:pt x="176047" y="80492"/>
                  </a:lnTo>
                  <a:lnTo>
                    <a:pt x="179819" y="85204"/>
                  </a:lnTo>
                  <a:lnTo>
                    <a:pt x="183197" y="91694"/>
                  </a:lnTo>
                  <a:lnTo>
                    <a:pt x="185953" y="96037"/>
                  </a:lnTo>
                  <a:lnTo>
                    <a:pt x="189077" y="99885"/>
                  </a:lnTo>
                  <a:lnTo>
                    <a:pt x="190817" y="101066"/>
                  </a:lnTo>
                  <a:lnTo>
                    <a:pt x="192252" y="101066"/>
                  </a:lnTo>
                  <a:lnTo>
                    <a:pt x="192481" y="101003"/>
                  </a:lnTo>
                  <a:lnTo>
                    <a:pt x="192913" y="100723"/>
                  </a:lnTo>
                  <a:lnTo>
                    <a:pt x="193065" y="100469"/>
                  </a:lnTo>
                  <a:lnTo>
                    <a:pt x="193268" y="99021"/>
                  </a:lnTo>
                  <a:lnTo>
                    <a:pt x="192278" y="97091"/>
                  </a:lnTo>
                  <a:lnTo>
                    <a:pt x="188544" y="92875"/>
                  </a:lnTo>
                  <a:lnTo>
                    <a:pt x="185064" y="87680"/>
                  </a:lnTo>
                  <a:lnTo>
                    <a:pt x="180657" y="79502"/>
                  </a:lnTo>
                  <a:lnTo>
                    <a:pt x="175679" y="72783"/>
                  </a:lnTo>
                  <a:lnTo>
                    <a:pt x="167894" y="64465"/>
                  </a:lnTo>
                  <a:lnTo>
                    <a:pt x="162826" y="58877"/>
                  </a:lnTo>
                  <a:lnTo>
                    <a:pt x="158140" y="53403"/>
                  </a:lnTo>
                  <a:lnTo>
                    <a:pt x="152831" y="48844"/>
                  </a:lnTo>
                  <a:lnTo>
                    <a:pt x="144526" y="43129"/>
                  </a:lnTo>
                  <a:lnTo>
                    <a:pt x="138303" y="38493"/>
                  </a:lnTo>
                  <a:lnTo>
                    <a:pt x="131292" y="32778"/>
                  </a:lnTo>
                  <a:lnTo>
                    <a:pt x="123748" y="27914"/>
                  </a:lnTo>
                  <a:lnTo>
                    <a:pt x="105473" y="18097"/>
                  </a:lnTo>
                  <a:lnTo>
                    <a:pt x="100393" y="15506"/>
                  </a:lnTo>
                  <a:lnTo>
                    <a:pt x="97637" y="13030"/>
                  </a:lnTo>
                  <a:lnTo>
                    <a:pt x="95808" y="9385"/>
                  </a:lnTo>
                  <a:lnTo>
                    <a:pt x="93402" y="7556"/>
                  </a:lnTo>
                  <a:close/>
                </a:path>
                <a:path w="193675" h="101600">
                  <a:moveTo>
                    <a:pt x="53454" y="0"/>
                  </a:moveTo>
                  <a:lnTo>
                    <a:pt x="47980" y="0"/>
                  </a:lnTo>
                  <a:lnTo>
                    <a:pt x="46329" y="101"/>
                  </a:lnTo>
                  <a:lnTo>
                    <a:pt x="42240" y="800"/>
                  </a:lnTo>
                  <a:lnTo>
                    <a:pt x="36093" y="1752"/>
                  </a:lnTo>
                  <a:lnTo>
                    <a:pt x="26962" y="3060"/>
                  </a:lnTo>
                  <a:lnTo>
                    <a:pt x="21551" y="4330"/>
                  </a:lnTo>
                  <a:lnTo>
                    <a:pt x="17411" y="6146"/>
                  </a:lnTo>
                  <a:lnTo>
                    <a:pt x="12674" y="7404"/>
                  </a:lnTo>
                  <a:lnTo>
                    <a:pt x="5118" y="8712"/>
                  </a:lnTo>
                  <a:lnTo>
                    <a:pt x="1231" y="10452"/>
                  </a:lnTo>
                  <a:lnTo>
                    <a:pt x="0" y="12395"/>
                  </a:lnTo>
                  <a:lnTo>
                    <a:pt x="73" y="13030"/>
                  </a:lnTo>
                  <a:lnTo>
                    <a:pt x="762" y="14274"/>
                  </a:lnTo>
                  <a:lnTo>
                    <a:pt x="2743" y="14909"/>
                  </a:lnTo>
                  <a:lnTo>
                    <a:pt x="9004" y="14909"/>
                  </a:lnTo>
                  <a:lnTo>
                    <a:pt x="15481" y="13741"/>
                  </a:lnTo>
                  <a:lnTo>
                    <a:pt x="24130" y="10871"/>
                  </a:lnTo>
                  <a:lnTo>
                    <a:pt x="29819" y="9080"/>
                  </a:lnTo>
                  <a:lnTo>
                    <a:pt x="34124" y="7835"/>
                  </a:lnTo>
                  <a:lnTo>
                    <a:pt x="36893" y="7556"/>
                  </a:lnTo>
                  <a:lnTo>
                    <a:pt x="93402" y="7556"/>
                  </a:lnTo>
                  <a:lnTo>
                    <a:pt x="92951" y="7213"/>
                  </a:lnTo>
                  <a:lnTo>
                    <a:pt x="57543" y="292"/>
                  </a:lnTo>
                  <a:lnTo>
                    <a:pt x="5345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5416562" y="7148709"/>
              <a:ext cx="28575" cy="22860"/>
            </a:xfrm>
            <a:custGeom>
              <a:avLst/>
              <a:gdLst/>
              <a:ahLst/>
              <a:cxnLst/>
              <a:rect l="l" t="t" r="r" b="b"/>
              <a:pathLst>
                <a:path w="28575" h="22860">
                  <a:moveTo>
                    <a:pt x="27127" y="0"/>
                  </a:moveTo>
                  <a:lnTo>
                    <a:pt x="24739" y="0"/>
                  </a:lnTo>
                  <a:lnTo>
                    <a:pt x="21170" y="1422"/>
                  </a:lnTo>
                  <a:lnTo>
                    <a:pt x="13030" y="6350"/>
                  </a:lnTo>
                  <a:lnTo>
                    <a:pt x="6451" y="12496"/>
                  </a:lnTo>
                  <a:lnTo>
                    <a:pt x="1555" y="19253"/>
                  </a:lnTo>
                  <a:lnTo>
                    <a:pt x="0" y="21691"/>
                  </a:lnTo>
                  <a:lnTo>
                    <a:pt x="495" y="22656"/>
                  </a:lnTo>
                  <a:lnTo>
                    <a:pt x="647" y="22860"/>
                  </a:lnTo>
                  <a:lnTo>
                    <a:pt x="1485" y="22860"/>
                  </a:lnTo>
                  <a:lnTo>
                    <a:pt x="2222" y="22491"/>
                  </a:lnTo>
                  <a:lnTo>
                    <a:pt x="6770" y="19202"/>
                  </a:lnTo>
                  <a:lnTo>
                    <a:pt x="11671" y="15392"/>
                  </a:lnTo>
                  <a:lnTo>
                    <a:pt x="17043" y="10858"/>
                  </a:lnTo>
                  <a:lnTo>
                    <a:pt x="21450" y="7594"/>
                  </a:lnTo>
                  <a:lnTo>
                    <a:pt x="26250" y="4508"/>
                  </a:lnTo>
                  <a:lnTo>
                    <a:pt x="27736" y="2819"/>
                  </a:lnTo>
                  <a:lnTo>
                    <a:pt x="27995" y="1422"/>
                  </a:lnTo>
                  <a:lnTo>
                    <a:pt x="27978" y="723"/>
                  </a:lnTo>
                  <a:lnTo>
                    <a:pt x="27533" y="139"/>
                  </a:lnTo>
                  <a:lnTo>
                    <a:pt x="27127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5703442" y="7335660"/>
              <a:ext cx="8547" cy="17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5586460" y="7146145"/>
              <a:ext cx="121285" cy="189865"/>
            </a:xfrm>
            <a:custGeom>
              <a:avLst/>
              <a:gdLst/>
              <a:ahLst/>
              <a:cxnLst/>
              <a:rect l="l" t="t" r="r" b="b"/>
              <a:pathLst>
                <a:path w="121284" h="189864">
                  <a:moveTo>
                    <a:pt x="3924" y="0"/>
                  </a:moveTo>
                  <a:lnTo>
                    <a:pt x="1904" y="0"/>
                  </a:lnTo>
                  <a:lnTo>
                    <a:pt x="1587" y="88"/>
                  </a:lnTo>
                  <a:lnTo>
                    <a:pt x="901" y="368"/>
                  </a:lnTo>
                  <a:lnTo>
                    <a:pt x="406" y="876"/>
                  </a:lnTo>
                  <a:lnTo>
                    <a:pt x="0" y="2184"/>
                  </a:lnTo>
                  <a:lnTo>
                    <a:pt x="114" y="2882"/>
                  </a:lnTo>
                  <a:lnTo>
                    <a:pt x="1333" y="4699"/>
                  </a:lnTo>
                  <a:lnTo>
                    <a:pt x="4203" y="7264"/>
                  </a:lnTo>
                  <a:lnTo>
                    <a:pt x="9664" y="11176"/>
                  </a:lnTo>
                  <a:lnTo>
                    <a:pt x="13982" y="15062"/>
                  </a:lnTo>
                  <a:lnTo>
                    <a:pt x="19164" y="20764"/>
                  </a:lnTo>
                  <a:lnTo>
                    <a:pt x="24472" y="25273"/>
                  </a:lnTo>
                  <a:lnTo>
                    <a:pt x="32245" y="30594"/>
                  </a:lnTo>
                  <a:lnTo>
                    <a:pt x="37401" y="35102"/>
                  </a:lnTo>
                  <a:lnTo>
                    <a:pt x="42329" y="40944"/>
                  </a:lnTo>
                  <a:lnTo>
                    <a:pt x="48247" y="47447"/>
                  </a:lnTo>
                  <a:lnTo>
                    <a:pt x="57835" y="57543"/>
                  </a:lnTo>
                  <a:lnTo>
                    <a:pt x="63411" y="64909"/>
                  </a:lnTo>
                  <a:lnTo>
                    <a:pt x="67563" y="72948"/>
                  </a:lnTo>
                  <a:lnTo>
                    <a:pt x="71589" y="78574"/>
                  </a:lnTo>
                  <a:lnTo>
                    <a:pt x="77304" y="84289"/>
                  </a:lnTo>
                  <a:lnTo>
                    <a:pt x="81711" y="90703"/>
                  </a:lnTo>
                  <a:lnTo>
                    <a:pt x="86893" y="100787"/>
                  </a:lnTo>
                  <a:lnTo>
                    <a:pt x="89623" y="108775"/>
                  </a:lnTo>
                  <a:lnTo>
                    <a:pt x="91173" y="118364"/>
                  </a:lnTo>
                  <a:lnTo>
                    <a:pt x="94132" y="128727"/>
                  </a:lnTo>
                  <a:lnTo>
                    <a:pt x="99860" y="144602"/>
                  </a:lnTo>
                  <a:lnTo>
                    <a:pt x="103873" y="154559"/>
                  </a:lnTo>
                  <a:lnTo>
                    <a:pt x="108026" y="163182"/>
                  </a:lnTo>
                  <a:lnTo>
                    <a:pt x="111086" y="170141"/>
                  </a:lnTo>
                  <a:lnTo>
                    <a:pt x="114071" y="177660"/>
                  </a:lnTo>
                  <a:lnTo>
                    <a:pt x="115747" y="183769"/>
                  </a:lnTo>
                  <a:lnTo>
                    <a:pt x="116979" y="189509"/>
                  </a:lnTo>
                  <a:lnTo>
                    <a:pt x="121208" y="189509"/>
                  </a:lnTo>
                  <a:lnTo>
                    <a:pt x="108089" y="146532"/>
                  </a:lnTo>
                  <a:lnTo>
                    <a:pt x="104051" y="135623"/>
                  </a:lnTo>
                  <a:lnTo>
                    <a:pt x="101942" y="128117"/>
                  </a:lnTo>
                  <a:lnTo>
                    <a:pt x="85102" y="87464"/>
                  </a:lnTo>
                  <a:lnTo>
                    <a:pt x="80035" y="79768"/>
                  </a:lnTo>
                  <a:lnTo>
                    <a:pt x="57051" y="48360"/>
                  </a:lnTo>
                  <a:lnTo>
                    <a:pt x="29629" y="20383"/>
                  </a:lnTo>
                  <a:lnTo>
                    <a:pt x="8369" y="2425"/>
                  </a:lnTo>
                  <a:lnTo>
                    <a:pt x="3924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5561074" y="7132576"/>
              <a:ext cx="12065" cy="9525"/>
            </a:xfrm>
            <a:custGeom>
              <a:avLst/>
              <a:gdLst/>
              <a:ahLst/>
              <a:cxnLst/>
              <a:rect l="l" t="t" r="r" b="b"/>
              <a:pathLst>
                <a:path w="12065" h="9525">
                  <a:moveTo>
                    <a:pt x="2349" y="0"/>
                  </a:moveTo>
                  <a:lnTo>
                    <a:pt x="101" y="0"/>
                  </a:lnTo>
                  <a:lnTo>
                    <a:pt x="0" y="2463"/>
                  </a:lnTo>
                  <a:lnTo>
                    <a:pt x="2120" y="5143"/>
                  </a:lnTo>
                  <a:lnTo>
                    <a:pt x="6769" y="8382"/>
                  </a:lnTo>
                  <a:lnTo>
                    <a:pt x="8966" y="9245"/>
                  </a:lnTo>
                  <a:lnTo>
                    <a:pt x="10960" y="9245"/>
                  </a:lnTo>
                  <a:lnTo>
                    <a:pt x="11366" y="9131"/>
                  </a:lnTo>
                  <a:lnTo>
                    <a:pt x="11887" y="8724"/>
                  </a:lnTo>
                  <a:lnTo>
                    <a:pt x="11950" y="6896"/>
                  </a:lnTo>
                  <a:lnTo>
                    <a:pt x="9906" y="4673"/>
                  </a:lnTo>
                  <a:lnTo>
                    <a:pt x="4521" y="977"/>
                  </a:lnTo>
                  <a:lnTo>
                    <a:pt x="2349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5716765" y="7335660"/>
              <a:ext cx="18973" cy="178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5690970" y="7270504"/>
              <a:ext cx="37465" cy="65405"/>
            </a:xfrm>
            <a:custGeom>
              <a:avLst/>
              <a:gdLst/>
              <a:ahLst/>
              <a:cxnLst/>
              <a:rect l="l" t="t" r="r" b="b"/>
              <a:pathLst>
                <a:path w="37465" h="65404">
                  <a:moveTo>
                    <a:pt x="2095" y="0"/>
                  </a:moveTo>
                  <a:lnTo>
                    <a:pt x="939" y="0"/>
                  </a:lnTo>
                  <a:lnTo>
                    <a:pt x="0" y="228"/>
                  </a:lnTo>
                  <a:lnTo>
                    <a:pt x="0" y="5105"/>
                  </a:lnTo>
                  <a:lnTo>
                    <a:pt x="1612" y="9398"/>
                  </a:lnTo>
                  <a:lnTo>
                    <a:pt x="5524" y="14351"/>
                  </a:lnTo>
                  <a:lnTo>
                    <a:pt x="8039" y="18757"/>
                  </a:lnTo>
                  <a:lnTo>
                    <a:pt x="10375" y="24726"/>
                  </a:lnTo>
                  <a:lnTo>
                    <a:pt x="13233" y="30581"/>
                  </a:lnTo>
                  <a:lnTo>
                    <a:pt x="17894" y="38938"/>
                  </a:lnTo>
                  <a:lnTo>
                    <a:pt x="21107" y="45313"/>
                  </a:lnTo>
                  <a:lnTo>
                    <a:pt x="24345" y="52616"/>
                  </a:lnTo>
                  <a:lnTo>
                    <a:pt x="25654" y="58559"/>
                  </a:lnTo>
                  <a:lnTo>
                    <a:pt x="25704" y="64046"/>
                  </a:lnTo>
                  <a:lnTo>
                    <a:pt x="25793" y="65151"/>
                  </a:lnTo>
                  <a:lnTo>
                    <a:pt x="37020" y="65151"/>
                  </a:lnTo>
                  <a:lnTo>
                    <a:pt x="32677" y="56870"/>
                  </a:lnTo>
                  <a:lnTo>
                    <a:pt x="28740" y="49542"/>
                  </a:lnTo>
                  <a:lnTo>
                    <a:pt x="24942" y="40589"/>
                  </a:lnTo>
                  <a:lnTo>
                    <a:pt x="5956" y="4673"/>
                  </a:lnTo>
                  <a:lnTo>
                    <a:pt x="3009" y="698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5733732" y="7335660"/>
              <a:ext cx="14681" cy="178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5691806" y="7252998"/>
              <a:ext cx="48260" cy="83185"/>
            </a:xfrm>
            <a:custGeom>
              <a:avLst/>
              <a:gdLst/>
              <a:ahLst/>
              <a:cxnLst/>
              <a:rect l="l" t="t" r="r" b="b"/>
              <a:pathLst>
                <a:path w="48259" h="83185">
                  <a:moveTo>
                    <a:pt x="3835" y="0"/>
                  </a:moveTo>
                  <a:lnTo>
                    <a:pt x="1879" y="0"/>
                  </a:lnTo>
                  <a:lnTo>
                    <a:pt x="1409" y="266"/>
                  </a:lnTo>
                  <a:lnTo>
                    <a:pt x="0" y="2476"/>
                  </a:lnTo>
                  <a:lnTo>
                    <a:pt x="1066" y="5994"/>
                  </a:lnTo>
                  <a:lnTo>
                    <a:pt x="5791" y="11112"/>
                  </a:lnTo>
                  <a:lnTo>
                    <a:pt x="9690" y="16217"/>
                  </a:lnTo>
                  <a:lnTo>
                    <a:pt x="14605" y="23736"/>
                  </a:lnTo>
                  <a:lnTo>
                    <a:pt x="18084" y="30048"/>
                  </a:lnTo>
                  <a:lnTo>
                    <a:pt x="23736" y="42595"/>
                  </a:lnTo>
                  <a:lnTo>
                    <a:pt x="25019" y="45554"/>
                  </a:lnTo>
                  <a:lnTo>
                    <a:pt x="26708" y="48971"/>
                  </a:lnTo>
                  <a:lnTo>
                    <a:pt x="29565" y="54356"/>
                  </a:lnTo>
                  <a:lnTo>
                    <a:pt x="31343" y="59029"/>
                  </a:lnTo>
                  <a:lnTo>
                    <a:pt x="32905" y="65189"/>
                  </a:lnTo>
                  <a:lnTo>
                    <a:pt x="34823" y="69735"/>
                  </a:lnTo>
                  <a:lnTo>
                    <a:pt x="37668" y="74244"/>
                  </a:lnTo>
                  <a:lnTo>
                    <a:pt x="39928" y="78549"/>
                  </a:lnTo>
                  <a:lnTo>
                    <a:pt x="41922" y="82651"/>
                  </a:lnTo>
                  <a:lnTo>
                    <a:pt x="48234" y="82651"/>
                  </a:lnTo>
                  <a:lnTo>
                    <a:pt x="43065" y="71742"/>
                  </a:lnTo>
                  <a:lnTo>
                    <a:pt x="39916" y="63423"/>
                  </a:lnTo>
                  <a:lnTo>
                    <a:pt x="37058" y="53289"/>
                  </a:lnTo>
                  <a:lnTo>
                    <a:pt x="33502" y="45135"/>
                  </a:lnTo>
                  <a:lnTo>
                    <a:pt x="27660" y="35267"/>
                  </a:lnTo>
                  <a:lnTo>
                    <a:pt x="22059" y="26581"/>
                  </a:lnTo>
                  <a:lnTo>
                    <a:pt x="14122" y="15062"/>
                  </a:lnTo>
                  <a:lnTo>
                    <a:pt x="9220" y="7569"/>
                  </a:lnTo>
                  <a:lnTo>
                    <a:pt x="5638" y="1574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5540686" y="7115513"/>
              <a:ext cx="52069" cy="26034"/>
            </a:xfrm>
            <a:custGeom>
              <a:avLst/>
              <a:gdLst/>
              <a:ahLst/>
              <a:cxnLst/>
              <a:rect l="l" t="t" r="r" b="b"/>
              <a:pathLst>
                <a:path w="52070" h="26035">
                  <a:moveTo>
                    <a:pt x="5168" y="0"/>
                  </a:moveTo>
                  <a:lnTo>
                    <a:pt x="2273" y="0"/>
                  </a:lnTo>
                  <a:lnTo>
                    <a:pt x="1092" y="406"/>
                  </a:lnTo>
                  <a:lnTo>
                    <a:pt x="126" y="1701"/>
                  </a:lnTo>
                  <a:lnTo>
                    <a:pt x="0" y="2349"/>
                  </a:lnTo>
                  <a:lnTo>
                    <a:pt x="444" y="4038"/>
                  </a:lnTo>
                  <a:lnTo>
                    <a:pt x="1371" y="4965"/>
                  </a:lnTo>
                  <a:lnTo>
                    <a:pt x="4737" y="6438"/>
                  </a:lnTo>
                  <a:lnTo>
                    <a:pt x="9626" y="7708"/>
                  </a:lnTo>
                  <a:lnTo>
                    <a:pt x="17424" y="9017"/>
                  </a:lnTo>
                  <a:lnTo>
                    <a:pt x="22707" y="10172"/>
                  </a:lnTo>
                  <a:lnTo>
                    <a:pt x="27876" y="11722"/>
                  </a:lnTo>
                  <a:lnTo>
                    <a:pt x="32816" y="14389"/>
                  </a:lnTo>
                  <a:lnTo>
                    <a:pt x="39763" y="19443"/>
                  </a:lnTo>
                  <a:lnTo>
                    <a:pt x="44615" y="22821"/>
                  </a:lnTo>
                  <a:lnTo>
                    <a:pt x="48310" y="25260"/>
                  </a:lnTo>
                  <a:lnTo>
                    <a:pt x="49491" y="25704"/>
                  </a:lnTo>
                  <a:lnTo>
                    <a:pt x="51358" y="25704"/>
                  </a:lnTo>
                  <a:lnTo>
                    <a:pt x="51834" y="25260"/>
                  </a:lnTo>
                  <a:lnTo>
                    <a:pt x="51942" y="22555"/>
                  </a:lnTo>
                  <a:lnTo>
                    <a:pt x="50431" y="19837"/>
                  </a:lnTo>
                  <a:lnTo>
                    <a:pt x="16090" y="3683"/>
                  </a:lnTo>
                  <a:lnTo>
                    <a:pt x="10985" y="1993"/>
                  </a:lnTo>
                  <a:lnTo>
                    <a:pt x="6654" y="304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5463573" y="7114215"/>
              <a:ext cx="69850" cy="15875"/>
            </a:xfrm>
            <a:custGeom>
              <a:avLst/>
              <a:gdLst/>
              <a:ahLst/>
              <a:cxnLst/>
              <a:rect l="l" t="t" r="r" b="b"/>
              <a:pathLst>
                <a:path w="69850" h="15875">
                  <a:moveTo>
                    <a:pt x="67881" y="0"/>
                  </a:moveTo>
                  <a:lnTo>
                    <a:pt x="40360" y="0"/>
                  </a:lnTo>
                  <a:lnTo>
                    <a:pt x="34886" y="736"/>
                  </a:lnTo>
                  <a:lnTo>
                    <a:pt x="27990" y="2565"/>
                  </a:lnTo>
                  <a:lnTo>
                    <a:pt x="23939" y="3505"/>
                  </a:lnTo>
                  <a:lnTo>
                    <a:pt x="20815" y="4025"/>
                  </a:lnTo>
                  <a:lnTo>
                    <a:pt x="18046" y="4991"/>
                  </a:lnTo>
                  <a:lnTo>
                    <a:pt x="14389" y="6807"/>
                  </a:lnTo>
                  <a:lnTo>
                    <a:pt x="10375" y="8280"/>
                  </a:lnTo>
                  <a:lnTo>
                    <a:pt x="4038" y="10109"/>
                  </a:lnTo>
                  <a:lnTo>
                    <a:pt x="901" y="12179"/>
                  </a:lnTo>
                  <a:lnTo>
                    <a:pt x="0" y="14439"/>
                  </a:lnTo>
                  <a:lnTo>
                    <a:pt x="139" y="14858"/>
                  </a:lnTo>
                  <a:lnTo>
                    <a:pt x="596" y="15532"/>
                  </a:lnTo>
                  <a:lnTo>
                    <a:pt x="1206" y="15760"/>
                  </a:lnTo>
                  <a:lnTo>
                    <a:pt x="2743" y="15760"/>
                  </a:lnTo>
                  <a:lnTo>
                    <a:pt x="3594" y="15608"/>
                  </a:lnTo>
                  <a:lnTo>
                    <a:pt x="7302" y="14389"/>
                  </a:lnTo>
                  <a:lnTo>
                    <a:pt x="11836" y="13017"/>
                  </a:lnTo>
                  <a:lnTo>
                    <a:pt x="17398" y="11468"/>
                  </a:lnTo>
                  <a:lnTo>
                    <a:pt x="23139" y="9461"/>
                  </a:lnTo>
                  <a:lnTo>
                    <a:pt x="31635" y="6095"/>
                  </a:lnTo>
                  <a:lnTo>
                    <a:pt x="38303" y="4724"/>
                  </a:lnTo>
                  <a:lnTo>
                    <a:pt x="64465" y="4724"/>
                  </a:lnTo>
                  <a:lnTo>
                    <a:pt x="69748" y="3898"/>
                  </a:lnTo>
                  <a:lnTo>
                    <a:pt x="69748" y="1028"/>
                  </a:lnTo>
                  <a:lnTo>
                    <a:pt x="67881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5759170" y="7335660"/>
              <a:ext cx="14630" cy="178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5600509" y="7143469"/>
              <a:ext cx="165735" cy="192405"/>
            </a:xfrm>
            <a:custGeom>
              <a:avLst/>
              <a:gdLst/>
              <a:ahLst/>
              <a:cxnLst/>
              <a:rect l="l" t="t" r="r" b="b"/>
              <a:pathLst>
                <a:path w="165734" h="192404">
                  <a:moveTo>
                    <a:pt x="77310" y="61887"/>
                  </a:moveTo>
                  <a:lnTo>
                    <a:pt x="66687" y="61887"/>
                  </a:lnTo>
                  <a:lnTo>
                    <a:pt x="67259" y="61975"/>
                  </a:lnTo>
                  <a:lnTo>
                    <a:pt x="70675" y="63499"/>
                  </a:lnTo>
                  <a:lnTo>
                    <a:pt x="94869" y="95542"/>
                  </a:lnTo>
                  <a:lnTo>
                    <a:pt x="97840" y="100634"/>
                  </a:lnTo>
                  <a:lnTo>
                    <a:pt x="101993" y="106641"/>
                  </a:lnTo>
                  <a:lnTo>
                    <a:pt x="105575" y="112648"/>
                  </a:lnTo>
                  <a:lnTo>
                    <a:pt x="110248" y="121450"/>
                  </a:lnTo>
                  <a:lnTo>
                    <a:pt x="114274" y="128041"/>
                  </a:lnTo>
                  <a:lnTo>
                    <a:pt x="119443" y="135420"/>
                  </a:lnTo>
                  <a:lnTo>
                    <a:pt x="125945" y="144818"/>
                  </a:lnTo>
                  <a:lnTo>
                    <a:pt x="128143" y="150380"/>
                  </a:lnTo>
                  <a:lnTo>
                    <a:pt x="130498" y="159638"/>
                  </a:lnTo>
                  <a:lnTo>
                    <a:pt x="132702" y="165582"/>
                  </a:lnTo>
                  <a:lnTo>
                    <a:pt x="135826" y="171056"/>
                  </a:lnTo>
                  <a:lnTo>
                    <a:pt x="138137" y="176149"/>
                  </a:lnTo>
                  <a:lnTo>
                    <a:pt x="140728" y="183286"/>
                  </a:lnTo>
                  <a:lnTo>
                    <a:pt x="143281" y="188683"/>
                  </a:lnTo>
                  <a:lnTo>
                    <a:pt x="145351" y="192176"/>
                  </a:lnTo>
                  <a:lnTo>
                    <a:pt x="152501" y="192176"/>
                  </a:lnTo>
                  <a:lnTo>
                    <a:pt x="150456" y="187921"/>
                  </a:lnTo>
                  <a:lnTo>
                    <a:pt x="148074" y="183286"/>
                  </a:lnTo>
                  <a:lnTo>
                    <a:pt x="144019" y="176149"/>
                  </a:lnTo>
                  <a:lnTo>
                    <a:pt x="142074" y="172529"/>
                  </a:lnTo>
                  <a:lnTo>
                    <a:pt x="141872" y="171932"/>
                  </a:lnTo>
                  <a:lnTo>
                    <a:pt x="141935" y="171767"/>
                  </a:lnTo>
                  <a:lnTo>
                    <a:pt x="152812" y="171767"/>
                  </a:lnTo>
                  <a:lnTo>
                    <a:pt x="150482" y="168300"/>
                  </a:lnTo>
                  <a:lnTo>
                    <a:pt x="146265" y="164350"/>
                  </a:lnTo>
                  <a:lnTo>
                    <a:pt x="137680" y="159511"/>
                  </a:lnTo>
                  <a:lnTo>
                    <a:pt x="135382" y="152679"/>
                  </a:lnTo>
                  <a:lnTo>
                    <a:pt x="132600" y="145973"/>
                  </a:lnTo>
                  <a:lnTo>
                    <a:pt x="127406" y="134416"/>
                  </a:lnTo>
                  <a:lnTo>
                    <a:pt x="122631" y="126784"/>
                  </a:lnTo>
                  <a:lnTo>
                    <a:pt x="116141" y="119646"/>
                  </a:lnTo>
                  <a:lnTo>
                    <a:pt x="110985" y="112534"/>
                  </a:lnTo>
                  <a:lnTo>
                    <a:pt x="104749" y="102171"/>
                  </a:lnTo>
                  <a:lnTo>
                    <a:pt x="99682" y="93611"/>
                  </a:lnTo>
                  <a:lnTo>
                    <a:pt x="93459" y="82956"/>
                  </a:lnTo>
                  <a:lnTo>
                    <a:pt x="88379" y="75349"/>
                  </a:lnTo>
                  <a:lnTo>
                    <a:pt x="82143" y="67297"/>
                  </a:lnTo>
                  <a:lnTo>
                    <a:pt x="77989" y="62522"/>
                  </a:lnTo>
                  <a:lnTo>
                    <a:pt x="77310" y="61887"/>
                  </a:lnTo>
                  <a:close/>
                </a:path>
                <a:path w="165734" h="192404">
                  <a:moveTo>
                    <a:pt x="152812" y="171767"/>
                  </a:moveTo>
                  <a:lnTo>
                    <a:pt x="142570" y="171767"/>
                  </a:lnTo>
                  <a:lnTo>
                    <a:pt x="143192" y="171932"/>
                  </a:lnTo>
                  <a:lnTo>
                    <a:pt x="145338" y="172834"/>
                  </a:lnTo>
                  <a:lnTo>
                    <a:pt x="148805" y="176288"/>
                  </a:lnTo>
                  <a:lnTo>
                    <a:pt x="153911" y="182956"/>
                  </a:lnTo>
                  <a:lnTo>
                    <a:pt x="156946" y="188239"/>
                  </a:lnTo>
                  <a:lnTo>
                    <a:pt x="158661" y="192176"/>
                  </a:lnTo>
                  <a:lnTo>
                    <a:pt x="165150" y="192176"/>
                  </a:lnTo>
                  <a:lnTo>
                    <a:pt x="154622" y="174459"/>
                  </a:lnTo>
                  <a:lnTo>
                    <a:pt x="152812" y="171767"/>
                  </a:lnTo>
                  <a:close/>
                </a:path>
                <a:path w="165734" h="192404">
                  <a:moveTo>
                    <a:pt x="3873" y="0"/>
                  </a:moveTo>
                  <a:lnTo>
                    <a:pt x="2235" y="0"/>
                  </a:lnTo>
                  <a:lnTo>
                    <a:pt x="1282" y="571"/>
                  </a:lnTo>
                  <a:lnTo>
                    <a:pt x="0" y="3136"/>
                  </a:lnTo>
                  <a:lnTo>
                    <a:pt x="4140" y="6705"/>
                  </a:lnTo>
                  <a:lnTo>
                    <a:pt x="13246" y="12001"/>
                  </a:lnTo>
                  <a:lnTo>
                    <a:pt x="19469" y="16103"/>
                  </a:lnTo>
                  <a:lnTo>
                    <a:pt x="52590" y="51015"/>
                  </a:lnTo>
                  <a:lnTo>
                    <a:pt x="77089" y="86271"/>
                  </a:lnTo>
                  <a:lnTo>
                    <a:pt x="82283" y="95097"/>
                  </a:lnTo>
                  <a:lnTo>
                    <a:pt x="85242" y="99961"/>
                  </a:lnTo>
                  <a:lnTo>
                    <a:pt x="86918" y="102463"/>
                  </a:lnTo>
                  <a:lnTo>
                    <a:pt x="87706" y="103022"/>
                  </a:lnTo>
                  <a:lnTo>
                    <a:pt x="89001" y="103022"/>
                  </a:lnTo>
                  <a:lnTo>
                    <a:pt x="89458" y="102730"/>
                  </a:lnTo>
                  <a:lnTo>
                    <a:pt x="90462" y="100926"/>
                  </a:lnTo>
                  <a:lnTo>
                    <a:pt x="89623" y="98310"/>
                  </a:lnTo>
                  <a:lnTo>
                    <a:pt x="86169" y="94322"/>
                  </a:lnTo>
                  <a:lnTo>
                    <a:pt x="83324" y="89598"/>
                  </a:lnTo>
                  <a:lnTo>
                    <a:pt x="79692" y="81813"/>
                  </a:lnTo>
                  <a:lnTo>
                    <a:pt x="76098" y="75984"/>
                  </a:lnTo>
                  <a:lnTo>
                    <a:pt x="70904" y="69507"/>
                  </a:lnTo>
                  <a:lnTo>
                    <a:pt x="67729" y="65341"/>
                  </a:lnTo>
                  <a:lnTo>
                    <a:pt x="65756" y="62534"/>
                  </a:lnTo>
                  <a:lnTo>
                    <a:pt x="65849" y="62153"/>
                  </a:lnTo>
                  <a:lnTo>
                    <a:pt x="65976" y="61925"/>
                  </a:lnTo>
                  <a:lnTo>
                    <a:pt x="66205" y="61887"/>
                  </a:lnTo>
                  <a:lnTo>
                    <a:pt x="77310" y="61887"/>
                  </a:lnTo>
                  <a:lnTo>
                    <a:pt x="74104" y="58889"/>
                  </a:lnTo>
                  <a:lnTo>
                    <a:pt x="69075" y="55003"/>
                  </a:lnTo>
                  <a:lnTo>
                    <a:pt x="60286" y="48907"/>
                  </a:lnTo>
                  <a:lnTo>
                    <a:pt x="56832" y="45923"/>
                  </a:lnTo>
                  <a:lnTo>
                    <a:pt x="55994" y="44119"/>
                  </a:lnTo>
                  <a:lnTo>
                    <a:pt x="52539" y="40563"/>
                  </a:lnTo>
                  <a:lnTo>
                    <a:pt x="44996" y="33807"/>
                  </a:lnTo>
                  <a:lnTo>
                    <a:pt x="39420" y="28003"/>
                  </a:lnTo>
                  <a:lnTo>
                    <a:pt x="6400" y="1219"/>
                  </a:lnTo>
                  <a:lnTo>
                    <a:pt x="4432" y="152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7CD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5745861" y="7335660"/>
              <a:ext cx="13284" cy="178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5398214" y="7019925"/>
              <a:ext cx="804725" cy="66577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10603929" y="7124023"/>
              <a:ext cx="10795" cy="36195"/>
            </a:xfrm>
            <a:custGeom>
              <a:avLst/>
              <a:gdLst/>
              <a:ahLst/>
              <a:cxnLst/>
              <a:rect l="l" t="t" r="r" b="b"/>
              <a:pathLst>
                <a:path w="10794" h="36195">
                  <a:moveTo>
                    <a:pt x="888" y="0"/>
                  </a:moveTo>
                  <a:lnTo>
                    <a:pt x="0" y="1092"/>
                  </a:lnTo>
                  <a:lnTo>
                    <a:pt x="0" y="34886"/>
                  </a:lnTo>
                  <a:lnTo>
                    <a:pt x="888" y="35966"/>
                  </a:lnTo>
                  <a:lnTo>
                    <a:pt x="9817" y="35331"/>
                  </a:lnTo>
                  <a:lnTo>
                    <a:pt x="10642" y="34175"/>
                  </a:lnTo>
                  <a:lnTo>
                    <a:pt x="10642" y="1625"/>
                  </a:lnTo>
                  <a:lnTo>
                    <a:pt x="9817" y="48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10088933" y="7535778"/>
              <a:ext cx="565785" cy="89535"/>
            </a:xfrm>
            <a:custGeom>
              <a:avLst/>
              <a:gdLst/>
              <a:ahLst/>
              <a:cxnLst/>
              <a:rect l="l" t="t" r="r" b="b"/>
              <a:pathLst>
                <a:path w="565784" h="89535">
                  <a:moveTo>
                    <a:pt x="520738" y="0"/>
                  </a:moveTo>
                  <a:lnTo>
                    <a:pt x="44475" y="0"/>
                  </a:lnTo>
                  <a:lnTo>
                    <a:pt x="27206" y="3509"/>
                  </a:lnTo>
                  <a:lnTo>
                    <a:pt x="13065" y="13065"/>
                  </a:lnTo>
                  <a:lnTo>
                    <a:pt x="3509" y="27206"/>
                  </a:lnTo>
                  <a:lnTo>
                    <a:pt x="0" y="44475"/>
                  </a:lnTo>
                  <a:lnTo>
                    <a:pt x="3509" y="61736"/>
                  </a:lnTo>
                  <a:lnTo>
                    <a:pt x="13065" y="75874"/>
                  </a:lnTo>
                  <a:lnTo>
                    <a:pt x="27206" y="85428"/>
                  </a:lnTo>
                  <a:lnTo>
                    <a:pt x="44475" y="88938"/>
                  </a:lnTo>
                  <a:lnTo>
                    <a:pt x="520738" y="88938"/>
                  </a:lnTo>
                  <a:lnTo>
                    <a:pt x="538004" y="85428"/>
                  </a:lnTo>
                  <a:lnTo>
                    <a:pt x="552142" y="75874"/>
                  </a:lnTo>
                  <a:lnTo>
                    <a:pt x="561693" y="61736"/>
                  </a:lnTo>
                  <a:lnTo>
                    <a:pt x="565200" y="44475"/>
                  </a:lnTo>
                  <a:lnTo>
                    <a:pt x="561693" y="27206"/>
                  </a:lnTo>
                  <a:lnTo>
                    <a:pt x="552142" y="13065"/>
                  </a:lnTo>
                  <a:lnTo>
                    <a:pt x="538004" y="3509"/>
                  </a:lnTo>
                  <a:lnTo>
                    <a:pt x="520738" y="0"/>
                  </a:lnTo>
                  <a:close/>
                </a:path>
              </a:pathLst>
            </a:custGeom>
            <a:solidFill>
              <a:srgbClr val="FFC9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10387927" y="7136899"/>
              <a:ext cx="17145" cy="28575"/>
            </a:xfrm>
            <a:custGeom>
              <a:avLst/>
              <a:gdLst/>
              <a:ahLst/>
              <a:cxnLst/>
              <a:rect l="l" t="t" r="r" b="b"/>
              <a:pathLst>
                <a:path w="17144" h="28575">
                  <a:moveTo>
                    <a:pt x="16750" y="0"/>
                  </a:moveTo>
                  <a:lnTo>
                    <a:pt x="0" y="1072"/>
                  </a:lnTo>
                  <a:lnTo>
                    <a:pt x="0" y="27984"/>
                  </a:lnTo>
                  <a:lnTo>
                    <a:pt x="1877" y="27940"/>
                  </a:lnTo>
                  <a:lnTo>
                    <a:pt x="16750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10389767" y="7135699"/>
              <a:ext cx="33655" cy="29209"/>
            </a:xfrm>
            <a:custGeom>
              <a:avLst/>
              <a:gdLst/>
              <a:ahLst/>
              <a:cxnLst/>
              <a:rect l="l" t="t" r="r" b="b"/>
              <a:pathLst>
                <a:path w="33655" h="29210">
                  <a:moveTo>
                    <a:pt x="33644" y="0"/>
                  </a:moveTo>
                  <a:lnTo>
                    <a:pt x="14875" y="1202"/>
                  </a:lnTo>
                  <a:lnTo>
                    <a:pt x="0" y="29141"/>
                  </a:lnTo>
                  <a:lnTo>
                    <a:pt x="17826" y="28730"/>
                  </a:lnTo>
                  <a:lnTo>
                    <a:pt x="33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10407606" y="7134408"/>
              <a:ext cx="36195" cy="30480"/>
            </a:xfrm>
            <a:custGeom>
              <a:avLst/>
              <a:gdLst/>
              <a:ahLst/>
              <a:cxnLst/>
              <a:rect l="l" t="t" r="r" b="b"/>
              <a:pathLst>
                <a:path w="36194" h="30479">
                  <a:moveTo>
                    <a:pt x="35961" y="0"/>
                  </a:moveTo>
                  <a:lnTo>
                    <a:pt x="15674" y="1299"/>
                  </a:lnTo>
                  <a:lnTo>
                    <a:pt x="0" y="30020"/>
                  </a:lnTo>
                  <a:lnTo>
                    <a:pt x="19236" y="29576"/>
                  </a:lnTo>
                  <a:lnTo>
                    <a:pt x="35961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10426870" y="7133042"/>
              <a:ext cx="38100" cy="31115"/>
            </a:xfrm>
            <a:custGeom>
              <a:avLst/>
              <a:gdLst/>
              <a:ahLst/>
              <a:cxnLst/>
              <a:rect l="l" t="t" r="r" b="b"/>
              <a:pathLst>
                <a:path w="38100" h="31114">
                  <a:moveTo>
                    <a:pt x="38017" y="0"/>
                  </a:moveTo>
                  <a:lnTo>
                    <a:pt x="16863" y="1354"/>
                  </a:lnTo>
                  <a:lnTo>
                    <a:pt x="0" y="30941"/>
                  </a:lnTo>
                  <a:lnTo>
                    <a:pt x="20021" y="30479"/>
                  </a:lnTo>
                  <a:lnTo>
                    <a:pt x="380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10446643" y="7131619"/>
              <a:ext cx="40640" cy="32384"/>
            </a:xfrm>
            <a:custGeom>
              <a:avLst/>
              <a:gdLst/>
              <a:ahLst/>
              <a:cxnLst/>
              <a:rect l="l" t="t" r="r" b="b"/>
              <a:pathLst>
                <a:path w="40640" h="32385">
                  <a:moveTo>
                    <a:pt x="40472" y="0"/>
                  </a:moveTo>
                  <a:lnTo>
                    <a:pt x="17987" y="1440"/>
                  </a:lnTo>
                  <a:lnTo>
                    <a:pt x="0" y="31909"/>
                  </a:lnTo>
                  <a:lnTo>
                    <a:pt x="21252" y="31418"/>
                  </a:lnTo>
                  <a:lnTo>
                    <a:pt x="40472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10467849" y="7130087"/>
              <a:ext cx="43815" cy="33020"/>
            </a:xfrm>
            <a:custGeom>
              <a:avLst/>
              <a:gdLst/>
              <a:ahLst/>
              <a:cxnLst/>
              <a:rect l="l" t="t" r="r" b="b"/>
              <a:pathLst>
                <a:path w="43815" h="33020">
                  <a:moveTo>
                    <a:pt x="43193" y="0"/>
                  </a:moveTo>
                  <a:lnTo>
                    <a:pt x="19220" y="1535"/>
                  </a:lnTo>
                  <a:lnTo>
                    <a:pt x="0" y="32952"/>
                  </a:lnTo>
                  <a:lnTo>
                    <a:pt x="22607" y="32430"/>
                  </a:lnTo>
                  <a:lnTo>
                    <a:pt x="431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10490327" y="7128456"/>
              <a:ext cx="46355" cy="34290"/>
            </a:xfrm>
            <a:custGeom>
              <a:avLst/>
              <a:gdLst/>
              <a:ahLst/>
              <a:cxnLst/>
              <a:rect l="l" t="t" r="r" b="b"/>
              <a:pathLst>
                <a:path w="46355" h="34289">
                  <a:moveTo>
                    <a:pt x="46177" y="0"/>
                  </a:moveTo>
                  <a:lnTo>
                    <a:pt x="20579" y="1639"/>
                  </a:lnTo>
                  <a:lnTo>
                    <a:pt x="0" y="34064"/>
                  </a:lnTo>
                  <a:lnTo>
                    <a:pt x="24092" y="33508"/>
                  </a:lnTo>
                  <a:lnTo>
                    <a:pt x="46177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10514367" y="7126714"/>
              <a:ext cx="49530" cy="35560"/>
            </a:xfrm>
            <a:custGeom>
              <a:avLst/>
              <a:gdLst/>
              <a:ahLst/>
              <a:cxnLst/>
              <a:rect l="l" t="t" r="r" b="b"/>
              <a:pathLst>
                <a:path w="49530" h="35560">
                  <a:moveTo>
                    <a:pt x="49330" y="0"/>
                  </a:moveTo>
                  <a:lnTo>
                    <a:pt x="22075" y="1745"/>
                  </a:lnTo>
                  <a:lnTo>
                    <a:pt x="0" y="35251"/>
                  </a:lnTo>
                  <a:lnTo>
                    <a:pt x="25723" y="34657"/>
                  </a:lnTo>
                  <a:lnTo>
                    <a:pt x="49412" y="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10539245" y="7124795"/>
              <a:ext cx="54610" cy="36830"/>
            </a:xfrm>
            <a:custGeom>
              <a:avLst/>
              <a:gdLst/>
              <a:ahLst/>
              <a:cxnLst/>
              <a:rect l="l" t="t" r="r" b="b"/>
              <a:pathLst>
                <a:path w="54609" h="36829">
                  <a:moveTo>
                    <a:pt x="54424" y="0"/>
                  </a:moveTo>
                  <a:lnTo>
                    <a:pt x="23530" y="1978"/>
                  </a:lnTo>
                  <a:lnTo>
                    <a:pt x="0" y="36596"/>
                  </a:lnTo>
                  <a:lnTo>
                    <a:pt x="28961" y="35928"/>
                  </a:lnTo>
                  <a:lnTo>
                    <a:pt x="54424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10566622" y="7123976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5" h="36829">
                  <a:moveTo>
                    <a:pt x="39833" y="0"/>
                  </a:moveTo>
                  <a:lnTo>
                    <a:pt x="25423" y="922"/>
                  </a:lnTo>
                  <a:lnTo>
                    <a:pt x="0" y="36783"/>
                  </a:lnTo>
                  <a:lnTo>
                    <a:pt x="31161" y="36064"/>
                  </a:lnTo>
                  <a:lnTo>
                    <a:pt x="39833" y="24346"/>
                  </a:lnTo>
                  <a:lnTo>
                    <a:pt x="398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10597513" y="7148017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4">
                  <a:moveTo>
                    <a:pt x="8943" y="0"/>
                  </a:moveTo>
                  <a:lnTo>
                    <a:pt x="0" y="12029"/>
                  </a:lnTo>
                  <a:lnTo>
                    <a:pt x="8943" y="11823"/>
                  </a:lnTo>
                  <a:lnTo>
                    <a:pt x="8943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10320965" y="7123976"/>
              <a:ext cx="285490" cy="27644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10325061" y="7148628"/>
              <a:ext cx="0" cy="252095"/>
            </a:xfrm>
            <a:custGeom>
              <a:avLst/>
              <a:gdLst/>
              <a:ahLst/>
              <a:cxnLst/>
              <a:rect l="l" t="t" r="r" b="b"/>
              <a:pathLst>
                <a:path h="252095">
                  <a:moveTo>
                    <a:pt x="0" y="0"/>
                  </a:moveTo>
                  <a:lnTo>
                    <a:pt x="0" y="251790"/>
                  </a:lnTo>
                </a:path>
              </a:pathLst>
            </a:custGeom>
            <a:ln w="8178">
              <a:solidFill>
                <a:srgbClr val="C0C4C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10137435" y="7031399"/>
              <a:ext cx="0" cy="381635"/>
            </a:xfrm>
            <a:custGeom>
              <a:avLst/>
              <a:gdLst/>
              <a:ahLst/>
              <a:cxnLst/>
              <a:rect l="l" t="t" r="r" b="b"/>
              <a:pathLst>
                <a:path h="381635">
                  <a:moveTo>
                    <a:pt x="0" y="0"/>
                  </a:moveTo>
                  <a:lnTo>
                    <a:pt x="0" y="381012"/>
                  </a:lnTo>
                </a:path>
              </a:pathLst>
            </a:custGeom>
            <a:ln w="17856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10141534" y="7086587"/>
              <a:ext cx="122567" cy="32583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10147976" y="7099335"/>
              <a:ext cx="61594" cy="127635"/>
            </a:xfrm>
            <a:custGeom>
              <a:avLst/>
              <a:gdLst/>
              <a:ahLst/>
              <a:cxnLst/>
              <a:rect l="l" t="t" r="r" b="b"/>
              <a:pathLst>
                <a:path w="61594" h="127635">
                  <a:moveTo>
                    <a:pt x="5740" y="0"/>
                  </a:moveTo>
                  <a:lnTo>
                    <a:pt x="0" y="12471"/>
                  </a:lnTo>
                  <a:lnTo>
                    <a:pt x="9486" y="59702"/>
                  </a:lnTo>
                  <a:lnTo>
                    <a:pt x="9486" y="115227"/>
                  </a:lnTo>
                  <a:lnTo>
                    <a:pt x="25544" y="122649"/>
                  </a:lnTo>
                  <a:lnTo>
                    <a:pt x="36175" y="126311"/>
                  </a:lnTo>
                  <a:lnTo>
                    <a:pt x="46130" y="127282"/>
                  </a:lnTo>
                  <a:lnTo>
                    <a:pt x="60159" y="126631"/>
                  </a:lnTo>
                  <a:lnTo>
                    <a:pt x="61590" y="106223"/>
                  </a:lnTo>
                  <a:lnTo>
                    <a:pt x="41779" y="62763"/>
                  </a:lnTo>
                  <a:lnTo>
                    <a:pt x="17554" y="19579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10195816" y="7099666"/>
              <a:ext cx="58419" cy="125730"/>
            </a:xfrm>
            <a:custGeom>
              <a:avLst/>
              <a:gdLst/>
              <a:ahLst/>
              <a:cxnLst/>
              <a:rect l="l" t="t" r="r" b="b"/>
              <a:pathLst>
                <a:path w="58419" h="125729">
                  <a:moveTo>
                    <a:pt x="28994" y="0"/>
                  </a:moveTo>
                  <a:lnTo>
                    <a:pt x="0" y="124637"/>
                  </a:lnTo>
                  <a:lnTo>
                    <a:pt x="3848" y="125145"/>
                  </a:lnTo>
                  <a:lnTo>
                    <a:pt x="7772" y="125463"/>
                  </a:lnTo>
                  <a:lnTo>
                    <a:pt x="11645" y="125463"/>
                  </a:lnTo>
                  <a:lnTo>
                    <a:pt x="28776" y="123623"/>
                  </a:lnTo>
                  <a:lnTo>
                    <a:pt x="43718" y="119576"/>
                  </a:lnTo>
                  <a:lnTo>
                    <a:pt x="54285" y="115529"/>
                  </a:lnTo>
                  <a:lnTo>
                    <a:pt x="58292" y="113690"/>
                  </a:lnTo>
                  <a:lnTo>
                    <a:pt x="58292" y="647"/>
                  </a:lnTo>
                  <a:lnTo>
                    <a:pt x="28994" y="0"/>
                  </a:lnTo>
                  <a:close/>
                </a:path>
              </a:pathLst>
            </a:custGeom>
            <a:solidFill>
              <a:srgbClr val="1517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10159149" y="7098220"/>
              <a:ext cx="65671" cy="12607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10159074" y="7099056"/>
              <a:ext cx="95250" cy="126364"/>
            </a:xfrm>
            <a:custGeom>
              <a:avLst/>
              <a:gdLst/>
              <a:ahLst/>
              <a:cxnLst/>
              <a:rect l="l" t="t" r="r" b="b"/>
              <a:pathLst>
                <a:path w="95250" h="126364">
                  <a:moveTo>
                    <a:pt x="0" y="0"/>
                  </a:moveTo>
                  <a:lnTo>
                    <a:pt x="0" y="115011"/>
                  </a:lnTo>
                  <a:lnTo>
                    <a:pt x="495" y="115227"/>
                  </a:lnTo>
                  <a:lnTo>
                    <a:pt x="4852" y="116988"/>
                  </a:lnTo>
                  <a:lnTo>
                    <a:pt x="15914" y="120764"/>
                  </a:lnTo>
                  <a:lnTo>
                    <a:pt x="31208" y="124521"/>
                  </a:lnTo>
                  <a:lnTo>
                    <a:pt x="48259" y="126225"/>
                  </a:lnTo>
                  <a:lnTo>
                    <a:pt x="65067" y="124423"/>
                  </a:lnTo>
                  <a:lnTo>
                    <a:pt x="79808" y="120451"/>
                  </a:lnTo>
                  <a:lnTo>
                    <a:pt x="90313" y="116458"/>
                  </a:lnTo>
                  <a:lnTo>
                    <a:pt x="94411" y="114592"/>
                  </a:lnTo>
                  <a:lnTo>
                    <a:pt x="94856" y="114363"/>
                  </a:lnTo>
                  <a:lnTo>
                    <a:pt x="94856" y="20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7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10160727" y="7100743"/>
              <a:ext cx="92075" cy="123189"/>
            </a:xfrm>
            <a:custGeom>
              <a:avLst/>
              <a:gdLst/>
              <a:ahLst/>
              <a:cxnLst/>
              <a:rect l="l" t="t" r="r" b="b"/>
              <a:pathLst>
                <a:path w="92075" h="123189">
                  <a:moveTo>
                    <a:pt x="0" y="0"/>
                  </a:moveTo>
                  <a:lnTo>
                    <a:pt x="0" y="112242"/>
                  </a:lnTo>
                  <a:lnTo>
                    <a:pt x="5878" y="114543"/>
                  </a:lnTo>
                  <a:lnTo>
                    <a:pt x="16884" y="118130"/>
                  </a:lnTo>
                  <a:lnTo>
                    <a:pt x="31100" y="121434"/>
                  </a:lnTo>
                  <a:lnTo>
                    <a:pt x="46609" y="122885"/>
                  </a:lnTo>
                  <a:lnTo>
                    <a:pt x="61888" y="121354"/>
                  </a:lnTo>
                  <a:lnTo>
                    <a:pt x="75593" y="117865"/>
                  </a:lnTo>
                  <a:lnTo>
                    <a:pt x="86046" y="114076"/>
                  </a:lnTo>
                  <a:lnTo>
                    <a:pt x="91567" y="111645"/>
                  </a:lnTo>
                  <a:lnTo>
                    <a:pt x="91567" y="20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7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10196433" y="709100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419" y="0"/>
                  </a:moveTo>
                  <a:lnTo>
                    <a:pt x="0" y="419"/>
                  </a:lnTo>
                  <a:lnTo>
                    <a:pt x="36" y="1498"/>
                  </a:lnTo>
                  <a:lnTo>
                    <a:pt x="419" y="1892"/>
                  </a:lnTo>
                  <a:lnTo>
                    <a:pt x="1473" y="1917"/>
                  </a:lnTo>
                  <a:lnTo>
                    <a:pt x="1905" y="1498"/>
                  </a:lnTo>
                  <a:lnTo>
                    <a:pt x="1866" y="419"/>
                  </a:lnTo>
                  <a:lnTo>
                    <a:pt x="1473" y="2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10199015" y="709106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431" y="0"/>
                  </a:moveTo>
                  <a:lnTo>
                    <a:pt x="0" y="419"/>
                  </a:lnTo>
                  <a:lnTo>
                    <a:pt x="38" y="1498"/>
                  </a:lnTo>
                  <a:lnTo>
                    <a:pt x="431" y="1892"/>
                  </a:lnTo>
                  <a:lnTo>
                    <a:pt x="1485" y="1917"/>
                  </a:lnTo>
                  <a:lnTo>
                    <a:pt x="1917" y="1498"/>
                  </a:lnTo>
                  <a:lnTo>
                    <a:pt x="1879" y="419"/>
                  </a:lnTo>
                  <a:lnTo>
                    <a:pt x="1485" y="2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10201607" y="709111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431" y="0"/>
                  </a:moveTo>
                  <a:lnTo>
                    <a:pt x="0" y="419"/>
                  </a:lnTo>
                  <a:lnTo>
                    <a:pt x="38" y="1498"/>
                  </a:lnTo>
                  <a:lnTo>
                    <a:pt x="431" y="1892"/>
                  </a:lnTo>
                  <a:lnTo>
                    <a:pt x="1485" y="1917"/>
                  </a:lnTo>
                  <a:lnTo>
                    <a:pt x="1917" y="1498"/>
                  </a:lnTo>
                  <a:lnTo>
                    <a:pt x="1879" y="419"/>
                  </a:lnTo>
                  <a:lnTo>
                    <a:pt x="1485" y="2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10204200" y="709116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431" y="0"/>
                  </a:moveTo>
                  <a:lnTo>
                    <a:pt x="0" y="419"/>
                  </a:lnTo>
                  <a:lnTo>
                    <a:pt x="38" y="1498"/>
                  </a:lnTo>
                  <a:lnTo>
                    <a:pt x="431" y="1892"/>
                  </a:lnTo>
                  <a:lnTo>
                    <a:pt x="1485" y="1917"/>
                  </a:lnTo>
                  <a:lnTo>
                    <a:pt x="1917" y="1498"/>
                  </a:lnTo>
                  <a:lnTo>
                    <a:pt x="1879" y="419"/>
                  </a:lnTo>
                  <a:lnTo>
                    <a:pt x="1485" y="2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10206794" y="7091225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431" y="0"/>
                  </a:moveTo>
                  <a:lnTo>
                    <a:pt x="0" y="419"/>
                  </a:lnTo>
                  <a:lnTo>
                    <a:pt x="38" y="1498"/>
                  </a:lnTo>
                  <a:lnTo>
                    <a:pt x="431" y="1892"/>
                  </a:lnTo>
                  <a:lnTo>
                    <a:pt x="1498" y="1917"/>
                  </a:lnTo>
                  <a:lnTo>
                    <a:pt x="1917" y="1498"/>
                  </a:lnTo>
                  <a:lnTo>
                    <a:pt x="1880" y="419"/>
                  </a:lnTo>
                  <a:lnTo>
                    <a:pt x="1498" y="2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10209398" y="709128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419" y="0"/>
                  </a:moveTo>
                  <a:lnTo>
                    <a:pt x="0" y="406"/>
                  </a:lnTo>
                  <a:lnTo>
                    <a:pt x="47" y="1498"/>
                  </a:lnTo>
                  <a:lnTo>
                    <a:pt x="419" y="1892"/>
                  </a:lnTo>
                  <a:lnTo>
                    <a:pt x="1485" y="1917"/>
                  </a:lnTo>
                  <a:lnTo>
                    <a:pt x="1905" y="1498"/>
                  </a:lnTo>
                  <a:lnTo>
                    <a:pt x="1857" y="406"/>
                  </a:lnTo>
                  <a:lnTo>
                    <a:pt x="1485" y="12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10211992" y="709133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419" y="0"/>
                  </a:moveTo>
                  <a:lnTo>
                    <a:pt x="0" y="419"/>
                  </a:lnTo>
                  <a:lnTo>
                    <a:pt x="36" y="1498"/>
                  </a:lnTo>
                  <a:lnTo>
                    <a:pt x="419" y="1892"/>
                  </a:lnTo>
                  <a:lnTo>
                    <a:pt x="1485" y="1917"/>
                  </a:lnTo>
                  <a:lnTo>
                    <a:pt x="1905" y="1498"/>
                  </a:lnTo>
                  <a:lnTo>
                    <a:pt x="1868" y="419"/>
                  </a:lnTo>
                  <a:lnTo>
                    <a:pt x="1485" y="2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10214572" y="709139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444" y="0"/>
                  </a:moveTo>
                  <a:lnTo>
                    <a:pt x="0" y="406"/>
                  </a:lnTo>
                  <a:lnTo>
                    <a:pt x="39" y="1498"/>
                  </a:lnTo>
                  <a:lnTo>
                    <a:pt x="444" y="1892"/>
                  </a:lnTo>
                  <a:lnTo>
                    <a:pt x="1498" y="1917"/>
                  </a:lnTo>
                  <a:lnTo>
                    <a:pt x="1917" y="1498"/>
                  </a:lnTo>
                  <a:lnTo>
                    <a:pt x="1868" y="406"/>
                  </a:lnTo>
                  <a:lnTo>
                    <a:pt x="1498" y="2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10196433" y="709346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419" y="0"/>
                  </a:moveTo>
                  <a:lnTo>
                    <a:pt x="0" y="419"/>
                  </a:lnTo>
                  <a:lnTo>
                    <a:pt x="47" y="1498"/>
                  </a:lnTo>
                  <a:lnTo>
                    <a:pt x="419" y="1892"/>
                  </a:lnTo>
                  <a:lnTo>
                    <a:pt x="1473" y="1917"/>
                  </a:lnTo>
                  <a:lnTo>
                    <a:pt x="1905" y="1498"/>
                  </a:lnTo>
                  <a:lnTo>
                    <a:pt x="1867" y="419"/>
                  </a:lnTo>
                  <a:lnTo>
                    <a:pt x="1473" y="12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/>
            <p:cNvSpPr/>
            <p:nvPr/>
          </p:nvSpPr>
          <p:spPr>
            <a:xfrm>
              <a:off x="10199015" y="709351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431" y="0"/>
                  </a:moveTo>
                  <a:lnTo>
                    <a:pt x="0" y="419"/>
                  </a:lnTo>
                  <a:lnTo>
                    <a:pt x="38" y="1498"/>
                  </a:lnTo>
                  <a:lnTo>
                    <a:pt x="431" y="1892"/>
                  </a:lnTo>
                  <a:lnTo>
                    <a:pt x="1485" y="1917"/>
                  </a:lnTo>
                  <a:lnTo>
                    <a:pt x="1917" y="1498"/>
                  </a:lnTo>
                  <a:lnTo>
                    <a:pt x="1879" y="419"/>
                  </a:lnTo>
                  <a:lnTo>
                    <a:pt x="1485" y="2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/>
            <p:cNvSpPr/>
            <p:nvPr/>
          </p:nvSpPr>
          <p:spPr>
            <a:xfrm>
              <a:off x="10201607" y="7093571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431" y="0"/>
                  </a:moveTo>
                  <a:lnTo>
                    <a:pt x="0" y="419"/>
                  </a:lnTo>
                  <a:lnTo>
                    <a:pt x="49" y="1498"/>
                  </a:lnTo>
                  <a:lnTo>
                    <a:pt x="431" y="1892"/>
                  </a:lnTo>
                  <a:lnTo>
                    <a:pt x="1485" y="1917"/>
                  </a:lnTo>
                  <a:lnTo>
                    <a:pt x="1917" y="1498"/>
                  </a:lnTo>
                  <a:lnTo>
                    <a:pt x="1880" y="419"/>
                  </a:lnTo>
                  <a:lnTo>
                    <a:pt x="1485" y="12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10204200" y="709362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431" y="0"/>
                  </a:moveTo>
                  <a:lnTo>
                    <a:pt x="0" y="419"/>
                  </a:lnTo>
                  <a:lnTo>
                    <a:pt x="38" y="1498"/>
                  </a:lnTo>
                  <a:lnTo>
                    <a:pt x="431" y="1892"/>
                  </a:lnTo>
                  <a:lnTo>
                    <a:pt x="1485" y="1917"/>
                  </a:lnTo>
                  <a:lnTo>
                    <a:pt x="1917" y="1498"/>
                  </a:lnTo>
                  <a:lnTo>
                    <a:pt x="1879" y="419"/>
                  </a:lnTo>
                  <a:lnTo>
                    <a:pt x="1485" y="2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/>
            <p:cNvSpPr/>
            <p:nvPr/>
          </p:nvSpPr>
          <p:spPr>
            <a:xfrm>
              <a:off x="10206794" y="709367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431" y="0"/>
                  </a:moveTo>
                  <a:lnTo>
                    <a:pt x="0" y="419"/>
                  </a:lnTo>
                  <a:lnTo>
                    <a:pt x="38" y="1498"/>
                  </a:lnTo>
                  <a:lnTo>
                    <a:pt x="431" y="1892"/>
                  </a:lnTo>
                  <a:lnTo>
                    <a:pt x="1498" y="1917"/>
                  </a:lnTo>
                  <a:lnTo>
                    <a:pt x="1917" y="1498"/>
                  </a:lnTo>
                  <a:lnTo>
                    <a:pt x="1880" y="419"/>
                  </a:lnTo>
                  <a:lnTo>
                    <a:pt x="1498" y="2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/>
            <p:cNvSpPr/>
            <p:nvPr/>
          </p:nvSpPr>
          <p:spPr>
            <a:xfrm>
              <a:off x="10209398" y="709372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419" y="0"/>
                  </a:moveTo>
                  <a:lnTo>
                    <a:pt x="0" y="419"/>
                  </a:lnTo>
                  <a:lnTo>
                    <a:pt x="36" y="1498"/>
                  </a:lnTo>
                  <a:lnTo>
                    <a:pt x="419" y="1892"/>
                  </a:lnTo>
                  <a:lnTo>
                    <a:pt x="1485" y="1917"/>
                  </a:lnTo>
                  <a:lnTo>
                    <a:pt x="1905" y="1498"/>
                  </a:lnTo>
                  <a:lnTo>
                    <a:pt x="1868" y="419"/>
                  </a:lnTo>
                  <a:lnTo>
                    <a:pt x="1485" y="2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/>
            <p:cNvSpPr/>
            <p:nvPr/>
          </p:nvSpPr>
          <p:spPr>
            <a:xfrm>
              <a:off x="10211992" y="709378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419" y="0"/>
                  </a:moveTo>
                  <a:lnTo>
                    <a:pt x="0" y="419"/>
                  </a:lnTo>
                  <a:lnTo>
                    <a:pt x="36" y="1498"/>
                  </a:lnTo>
                  <a:lnTo>
                    <a:pt x="419" y="1892"/>
                  </a:lnTo>
                  <a:lnTo>
                    <a:pt x="1485" y="1917"/>
                  </a:lnTo>
                  <a:lnTo>
                    <a:pt x="1905" y="1498"/>
                  </a:lnTo>
                  <a:lnTo>
                    <a:pt x="1868" y="419"/>
                  </a:lnTo>
                  <a:lnTo>
                    <a:pt x="1485" y="2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/>
            <p:cNvSpPr/>
            <p:nvPr/>
          </p:nvSpPr>
          <p:spPr>
            <a:xfrm>
              <a:off x="10214572" y="709383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444" y="0"/>
                  </a:moveTo>
                  <a:lnTo>
                    <a:pt x="0" y="419"/>
                  </a:lnTo>
                  <a:lnTo>
                    <a:pt x="39" y="1498"/>
                  </a:lnTo>
                  <a:lnTo>
                    <a:pt x="444" y="1892"/>
                  </a:lnTo>
                  <a:lnTo>
                    <a:pt x="1498" y="1917"/>
                  </a:lnTo>
                  <a:lnTo>
                    <a:pt x="1917" y="1498"/>
                  </a:lnTo>
                  <a:lnTo>
                    <a:pt x="1880" y="419"/>
                  </a:lnTo>
                  <a:lnTo>
                    <a:pt x="1498" y="2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/>
            <p:cNvSpPr/>
            <p:nvPr/>
          </p:nvSpPr>
          <p:spPr>
            <a:xfrm>
              <a:off x="10172943" y="7132105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788" y="0"/>
                  </a:moveTo>
                  <a:lnTo>
                    <a:pt x="3683" y="0"/>
                  </a:lnTo>
                  <a:lnTo>
                    <a:pt x="0" y="3683"/>
                  </a:lnTo>
                  <a:lnTo>
                    <a:pt x="0" y="12776"/>
                  </a:lnTo>
                  <a:lnTo>
                    <a:pt x="3683" y="16459"/>
                  </a:lnTo>
                  <a:lnTo>
                    <a:pt x="12788" y="16459"/>
                  </a:lnTo>
                  <a:lnTo>
                    <a:pt x="16471" y="12776"/>
                  </a:lnTo>
                  <a:lnTo>
                    <a:pt x="16471" y="3683"/>
                  </a:lnTo>
                  <a:lnTo>
                    <a:pt x="12788" y="0"/>
                  </a:lnTo>
                  <a:close/>
                </a:path>
              </a:pathLst>
            </a:custGeom>
            <a:solidFill>
              <a:srgbClr val="999B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/>
            <p:cNvSpPr/>
            <p:nvPr/>
          </p:nvSpPr>
          <p:spPr>
            <a:xfrm>
              <a:off x="10173042" y="7132155"/>
              <a:ext cx="16611" cy="1658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/>
            <p:cNvSpPr/>
            <p:nvPr/>
          </p:nvSpPr>
          <p:spPr>
            <a:xfrm>
              <a:off x="10173165" y="713250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5816" y="0"/>
                  </a:moveTo>
                  <a:lnTo>
                    <a:pt x="1841" y="2489"/>
                  </a:lnTo>
                  <a:lnTo>
                    <a:pt x="0" y="10490"/>
                  </a:lnTo>
                  <a:lnTo>
                    <a:pt x="2501" y="14490"/>
                  </a:lnTo>
                  <a:lnTo>
                    <a:pt x="10502" y="16319"/>
                  </a:lnTo>
                  <a:lnTo>
                    <a:pt x="14477" y="13817"/>
                  </a:lnTo>
                  <a:lnTo>
                    <a:pt x="16319" y="5816"/>
                  </a:lnTo>
                  <a:lnTo>
                    <a:pt x="13817" y="1828"/>
                  </a:lnTo>
                  <a:lnTo>
                    <a:pt x="5816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/>
            <p:cNvSpPr/>
            <p:nvPr/>
          </p:nvSpPr>
          <p:spPr>
            <a:xfrm>
              <a:off x="10174073" y="7133165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11302" y="0"/>
                  </a:moveTo>
                  <a:lnTo>
                    <a:pt x="3251" y="0"/>
                  </a:lnTo>
                  <a:lnTo>
                    <a:pt x="0" y="3263"/>
                  </a:lnTo>
                  <a:lnTo>
                    <a:pt x="0" y="11303"/>
                  </a:lnTo>
                  <a:lnTo>
                    <a:pt x="3251" y="14566"/>
                  </a:lnTo>
                  <a:lnTo>
                    <a:pt x="11302" y="14566"/>
                  </a:lnTo>
                  <a:lnTo>
                    <a:pt x="14566" y="11303"/>
                  </a:lnTo>
                  <a:lnTo>
                    <a:pt x="14566" y="3263"/>
                  </a:lnTo>
                  <a:lnTo>
                    <a:pt x="11302" y="0"/>
                  </a:lnTo>
                  <a:close/>
                </a:path>
              </a:pathLst>
            </a:custGeom>
            <a:solidFill>
              <a:srgbClr val="0506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/>
            <p:cNvSpPr/>
            <p:nvPr/>
          </p:nvSpPr>
          <p:spPr>
            <a:xfrm>
              <a:off x="10174478" y="7133577"/>
              <a:ext cx="13826" cy="1374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10218430" y="716772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788" y="0"/>
                  </a:moveTo>
                  <a:lnTo>
                    <a:pt x="3695" y="0"/>
                  </a:lnTo>
                  <a:lnTo>
                    <a:pt x="0" y="3683"/>
                  </a:lnTo>
                  <a:lnTo>
                    <a:pt x="0" y="12776"/>
                  </a:lnTo>
                  <a:lnTo>
                    <a:pt x="3695" y="16459"/>
                  </a:lnTo>
                  <a:lnTo>
                    <a:pt x="12788" y="16459"/>
                  </a:lnTo>
                  <a:lnTo>
                    <a:pt x="16471" y="12776"/>
                  </a:lnTo>
                  <a:lnTo>
                    <a:pt x="16471" y="3683"/>
                  </a:lnTo>
                  <a:lnTo>
                    <a:pt x="12788" y="0"/>
                  </a:lnTo>
                  <a:close/>
                </a:path>
              </a:pathLst>
            </a:custGeom>
            <a:solidFill>
              <a:srgbClr val="999B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/>
            <p:cNvSpPr/>
            <p:nvPr/>
          </p:nvSpPr>
          <p:spPr>
            <a:xfrm>
              <a:off x="10218547" y="7167778"/>
              <a:ext cx="16598" cy="1659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/>
            <p:cNvSpPr/>
            <p:nvPr/>
          </p:nvSpPr>
          <p:spPr>
            <a:xfrm>
              <a:off x="10218652" y="716813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5829" y="0"/>
                  </a:moveTo>
                  <a:lnTo>
                    <a:pt x="1841" y="2489"/>
                  </a:lnTo>
                  <a:lnTo>
                    <a:pt x="0" y="10490"/>
                  </a:lnTo>
                  <a:lnTo>
                    <a:pt x="2501" y="14478"/>
                  </a:lnTo>
                  <a:lnTo>
                    <a:pt x="10502" y="16306"/>
                  </a:lnTo>
                  <a:lnTo>
                    <a:pt x="14490" y="13817"/>
                  </a:lnTo>
                  <a:lnTo>
                    <a:pt x="16332" y="5816"/>
                  </a:lnTo>
                  <a:lnTo>
                    <a:pt x="13830" y="1828"/>
                  </a:lnTo>
                  <a:lnTo>
                    <a:pt x="5829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/>
            <p:cNvSpPr/>
            <p:nvPr/>
          </p:nvSpPr>
          <p:spPr>
            <a:xfrm>
              <a:off x="10219571" y="7168802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11302" y="0"/>
                  </a:moveTo>
                  <a:lnTo>
                    <a:pt x="3251" y="0"/>
                  </a:lnTo>
                  <a:lnTo>
                    <a:pt x="0" y="3251"/>
                  </a:lnTo>
                  <a:lnTo>
                    <a:pt x="0" y="11302"/>
                  </a:lnTo>
                  <a:lnTo>
                    <a:pt x="3251" y="14566"/>
                  </a:lnTo>
                  <a:lnTo>
                    <a:pt x="11302" y="14566"/>
                  </a:lnTo>
                  <a:lnTo>
                    <a:pt x="14554" y="11302"/>
                  </a:lnTo>
                  <a:lnTo>
                    <a:pt x="14554" y="3251"/>
                  </a:lnTo>
                  <a:lnTo>
                    <a:pt x="11302" y="0"/>
                  </a:lnTo>
                  <a:close/>
                </a:path>
              </a:pathLst>
            </a:custGeom>
            <a:solidFill>
              <a:srgbClr val="0506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/>
            <p:cNvSpPr/>
            <p:nvPr/>
          </p:nvSpPr>
          <p:spPr>
            <a:xfrm>
              <a:off x="10219970" y="7169200"/>
              <a:ext cx="13804" cy="1375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10153713" y="7097353"/>
              <a:ext cx="101069" cy="12861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/>
            <p:cNvSpPr/>
            <p:nvPr/>
          </p:nvSpPr>
          <p:spPr>
            <a:xfrm>
              <a:off x="10128504" y="7018731"/>
              <a:ext cx="135610" cy="39367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/>
            <p:cNvSpPr/>
            <p:nvPr/>
          </p:nvSpPr>
          <p:spPr>
            <a:xfrm>
              <a:off x="10215189" y="7196989"/>
              <a:ext cx="24130" cy="2540"/>
            </a:xfrm>
            <a:custGeom>
              <a:avLst/>
              <a:gdLst/>
              <a:ahLst/>
              <a:cxnLst/>
              <a:rect l="l" t="t" r="r" b="b"/>
              <a:pathLst>
                <a:path w="24130" h="2539">
                  <a:moveTo>
                    <a:pt x="23748" y="0"/>
                  </a:moveTo>
                  <a:lnTo>
                    <a:pt x="0" y="215"/>
                  </a:lnTo>
                  <a:lnTo>
                    <a:pt x="0" y="2032"/>
                  </a:lnTo>
                  <a:lnTo>
                    <a:pt x="23748" y="1790"/>
                  </a:lnTo>
                  <a:lnTo>
                    <a:pt x="23748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/>
            <p:cNvSpPr/>
            <p:nvPr/>
          </p:nvSpPr>
          <p:spPr>
            <a:xfrm>
              <a:off x="10168508" y="7120787"/>
              <a:ext cx="24130" cy="2540"/>
            </a:xfrm>
            <a:custGeom>
              <a:avLst/>
              <a:gdLst/>
              <a:ahLst/>
              <a:cxnLst/>
              <a:rect l="l" t="t" r="r" b="b"/>
              <a:pathLst>
                <a:path w="24130" h="2539">
                  <a:moveTo>
                    <a:pt x="0" y="0"/>
                  </a:moveTo>
                  <a:lnTo>
                    <a:pt x="0" y="1816"/>
                  </a:lnTo>
                  <a:lnTo>
                    <a:pt x="23710" y="2159"/>
                  </a:lnTo>
                  <a:lnTo>
                    <a:pt x="23710" y="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/>
            <p:cNvSpPr/>
            <p:nvPr/>
          </p:nvSpPr>
          <p:spPr>
            <a:xfrm>
              <a:off x="10208831" y="7039160"/>
              <a:ext cx="50800" cy="44450"/>
            </a:xfrm>
            <a:custGeom>
              <a:avLst/>
              <a:gdLst/>
              <a:ahLst/>
              <a:cxnLst/>
              <a:rect l="l" t="t" r="r" b="b"/>
              <a:pathLst>
                <a:path w="50800" h="44450">
                  <a:moveTo>
                    <a:pt x="9880" y="0"/>
                  </a:moveTo>
                  <a:lnTo>
                    <a:pt x="0" y="42443"/>
                  </a:lnTo>
                  <a:lnTo>
                    <a:pt x="50761" y="43941"/>
                  </a:lnTo>
                  <a:lnTo>
                    <a:pt x="50761" y="1282"/>
                  </a:lnTo>
                  <a:lnTo>
                    <a:pt x="9880" y="0"/>
                  </a:lnTo>
                  <a:close/>
                </a:path>
              </a:pathLst>
            </a:custGeom>
            <a:solidFill>
              <a:srgbClr val="1517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10152647" y="7037095"/>
              <a:ext cx="66065" cy="4451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10162728" y="7050435"/>
              <a:ext cx="86995" cy="19685"/>
            </a:xfrm>
            <a:custGeom>
              <a:avLst/>
              <a:gdLst/>
              <a:ahLst/>
              <a:cxnLst/>
              <a:rect l="l" t="t" r="r" b="b"/>
              <a:pathLst>
                <a:path w="86994" h="19685">
                  <a:moveTo>
                    <a:pt x="0" y="0"/>
                  </a:moveTo>
                  <a:lnTo>
                    <a:pt x="0" y="16395"/>
                  </a:lnTo>
                  <a:lnTo>
                    <a:pt x="86779" y="19646"/>
                  </a:lnTo>
                  <a:lnTo>
                    <a:pt x="86779" y="2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83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/>
            <p:cNvSpPr/>
            <p:nvPr/>
          </p:nvSpPr>
          <p:spPr>
            <a:xfrm>
              <a:off x="10168206" y="7057052"/>
              <a:ext cx="12700" cy="6985"/>
            </a:xfrm>
            <a:custGeom>
              <a:avLst/>
              <a:gdLst/>
              <a:ahLst/>
              <a:cxnLst/>
              <a:rect l="l" t="t" r="r" b="b"/>
              <a:pathLst>
                <a:path w="12700" h="6985">
                  <a:moveTo>
                    <a:pt x="7639" y="1803"/>
                  </a:moveTo>
                  <a:lnTo>
                    <a:pt x="6248" y="1803"/>
                  </a:lnTo>
                  <a:lnTo>
                    <a:pt x="8191" y="6832"/>
                  </a:lnTo>
                  <a:lnTo>
                    <a:pt x="9804" y="6896"/>
                  </a:lnTo>
                  <a:lnTo>
                    <a:pt x="10455" y="5346"/>
                  </a:lnTo>
                  <a:lnTo>
                    <a:pt x="8978" y="5346"/>
                  </a:lnTo>
                  <a:lnTo>
                    <a:pt x="7639" y="1803"/>
                  </a:lnTo>
                  <a:close/>
                </a:path>
                <a:path w="12700" h="6985">
                  <a:moveTo>
                    <a:pt x="0" y="0"/>
                  </a:moveTo>
                  <a:lnTo>
                    <a:pt x="2730" y="6654"/>
                  </a:lnTo>
                  <a:lnTo>
                    <a:pt x="4318" y="6705"/>
                  </a:lnTo>
                  <a:lnTo>
                    <a:pt x="4923" y="5168"/>
                  </a:lnTo>
                  <a:lnTo>
                    <a:pt x="3556" y="5168"/>
                  </a:lnTo>
                  <a:lnTo>
                    <a:pt x="1701" y="63"/>
                  </a:lnTo>
                  <a:lnTo>
                    <a:pt x="0" y="0"/>
                  </a:lnTo>
                  <a:close/>
                </a:path>
                <a:path w="12700" h="6985">
                  <a:moveTo>
                    <a:pt x="10833" y="380"/>
                  </a:moveTo>
                  <a:lnTo>
                    <a:pt x="8978" y="5346"/>
                  </a:lnTo>
                  <a:lnTo>
                    <a:pt x="10455" y="5346"/>
                  </a:lnTo>
                  <a:lnTo>
                    <a:pt x="12522" y="431"/>
                  </a:lnTo>
                  <a:lnTo>
                    <a:pt x="10833" y="380"/>
                  </a:lnTo>
                  <a:close/>
                </a:path>
                <a:path w="12700" h="6985">
                  <a:moveTo>
                    <a:pt x="5486" y="190"/>
                  </a:moveTo>
                  <a:lnTo>
                    <a:pt x="3556" y="5168"/>
                  </a:lnTo>
                  <a:lnTo>
                    <a:pt x="4923" y="5168"/>
                  </a:lnTo>
                  <a:lnTo>
                    <a:pt x="6248" y="1803"/>
                  </a:lnTo>
                  <a:lnTo>
                    <a:pt x="7639" y="1803"/>
                  </a:lnTo>
                  <a:lnTo>
                    <a:pt x="7048" y="241"/>
                  </a:lnTo>
                  <a:lnTo>
                    <a:pt x="5486" y="190"/>
                  </a:lnTo>
                  <a:close/>
                </a:path>
              </a:pathLst>
            </a:custGeom>
            <a:solidFill>
              <a:srgbClr val="8FA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/>
            <p:cNvSpPr/>
            <p:nvPr/>
          </p:nvSpPr>
          <p:spPr>
            <a:xfrm>
              <a:off x="10182957" y="7057582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5">
                  <a:moveTo>
                    <a:pt x="495" y="0"/>
                  </a:moveTo>
                  <a:lnTo>
                    <a:pt x="27" y="215"/>
                  </a:lnTo>
                  <a:lnTo>
                    <a:pt x="0" y="6273"/>
                  </a:lnTo>
                  <a:lnTo>
                    <a:pt x="495" y="6540"/>
                  </a:lnTo>
                  <a:lnTo>
                    <a:pt x="6857" y="6769"/>
                  </a:lnTo>
                  <a:lnTo>
                    <a:pt x="7339" y="6540"/>
                  </a:lnTo>
                  <a:lnTo>
                    <a:pt x="7365" y="5981"/>
                  </a:lnTo>
                  <a:lnTo>
                    <a:pt x="5626" y="5981"/>
                  </a:lnTo>
                  <a:lnTo>
                    <a:pt x="1739" y="5841"/>
                  </a:lnTo>
                  <a:lnTo>
                    <a:pt x="1739" y="3467"/>
                  </a:lnTo>
                  <a:lnTo>
                    <a:pt x="7127" y="3467"/>
                  </a:lnTo>
                  <a:lnTo>
                    <a:pt x="7365" y="3352"/>
                  </a:lnTo>
                  <a:lnTo>
                    <a:pt x="7365" y="495"/>
                  </a:lnTo>
                  <a:lnTo>
                    <a:pt x="6857" y="215"/>
                  </a:lnTo>
                  <a:lnTo>
                    <a:pt x="495" y="0"/>
                  </a:lnTo>
                  <a:close/>
                </a:path>
                <a:path w="7619" h="6985">
                  <a:moveTo>
                    <a:pt x="5626" y="4775"/>
                  </a:moveTo>
                  <a:lnTo>
                    <a:pt x="5626" y="5981"/>
                  </a:lnTo>
                  <a:lnTo>
                    <a:pt x="7365" y="5981"/>
                  </a:lnTo>
                  <a:lnTo>
                    <a:pt x="7365" y="4838"/>
                  </a:lnTo>
                  <a:lnTo>
                    <a:pt x="5626" y="4775"/>
                  </a:lnTo>
                  <a:close/>
                </a:path>
                <a:path w="7619" h="6985">
                  <a:moveTo>
                    <a:pt x="7127" y="3467"/>
                  </a:moveTo>
                  <a:lnTo>
                    <a:pt x="1739" y="3467"/>
                  </a:lnTo>
                  <a:lnTo>
                    <a:pt x="6756" y="3644"/>
                  </a:lnTo>
                  <a:lnTo>
                    <a:pt x="7127" y="3467"/>
                  </a:lnTo>
                  <a:close/>
                </a:path>
              </a:pathLst>
            </a:custGeom>
            <a:solidFill>
              <a:srgbClr val="8FA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10184702" y="7058369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3873" y="2108"/>
                  </a:moveTo>
                  <a:lnTo>
                    <a:pt x="3873" y="139"/>
                  </a:lnTo>
                  <a:lnTo>
                    <a:pt x="0" y="0"/>
                  </a:lnTo>
                  <a:lnTo>
                    <a:pt x="0" y="1981"/>
                  </a:lnTo>
                  <a:lnTo>
                    <a:pt x="3873" y="2108"/>
                  </a:lnTo>
                  <a:close/>
                </a:path>
              </a:pathLst>
            </a:custGeom>
            <a:solidFill>
              <a:srgbClr val="8FA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10193415" y="7053945"/>
              <a:ext cx="1905" cy="10795"/>
            </a:xfrm>
            <a:custGeom>
              <a:avLst/>
              <a:gdLst/>
              <a:ahLst/>
              <a:cxnLst/>
              <a:rect l="l" t="t" r="r" b="b"/>
              <a:pathLst>
                <a:path w="1905" h="10795">
                  <a:moveTo>
                    <a:pt x="1778" y="10591"/>
                  </a:moveTo>
                  <a:lnTo>
                    <a:pt x="0" y="10528"/>
                  </a:lnTo>
                  <a:lnTo>
                    <a:pt x="0" y="0"/>
                  </a:lnTo>
                  <a:lnTo>
                    <a:pt x="1778" y="63"/>
                  </a:lnTo>
                  <a:lnTo>
                    <a:pt x="1778" y="10591"/>
                  </a:lnTo>
                  <a:close/>
                </a:path>
              </a:pathLst>
            </a:custGeom>
            <a:solidFill>
              <a:srgbClr val="8FA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10198244" y="7058105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5">
                  <a:moveTo>
                    <a:pt x="520" y="0"/>
                  </a:moveTo>
                  <a:lnTo>
                    <a:pt x="52" y="228"/>
                  </a:lnTo>
                  <a:lnTo>
                    <a:pt x="0" y="6273"/>
                  </a:lnTo>
                  <a:lnTo>
                    <a:pt x="520" y="6553"/>
                  </a:lnTo>
                  <a:lnTo>
                    <a:pt x="6819" y="6781"/>
                  </a:lnTo>
                  <a:lnTo>
                    <a:pt x="7301" y="6553"/>
                  </a:lnTo>
                  <a:lnTo>
                    <a:pt x="7327" y="5943"/>
                  </a:lnTo>
                  <a:lnTo>
                    <a:pt x="5549" y="5943"/>
                  </a:lnTo>
                  <a:lnTo>
                    <a:pt x="1816" y="5816"/>
                  </a:lnTo>
                  <a:lnTo>
                    <a:pt x="1816" y="838"/>
                  </a:lnTo>
                  <a:lnTo>
                    <a:pt x="7327" y="838"/>
                  </a:lnTo>
                  <a:lnTo>
                    <a:pt x="7327" y="508"/>
                  </a:lnTo>
                  <a:lnTo>
                    <a:pt x="6819" y="228"/>
                  </a:lnTo>
                  <a:lnTo>
                    <a:pt x="520" y="0"/>
                  </a:lnTo>
                  <a:close/>
                </a:path>
                <a:path w="7619" h="6985">
                  <a:moveTo>
                    <a:pt x="5549" y="4483"/>
                  </a:moveTo>
                  <a:lnTo>
                    <a:pt x="5549" y="5943"/>
                  </a:lnTo>
                  <a:lnTo>
                    <a:pt x="7327" y="5943"/>
                  </a:lnTo>
                  <a:lnTo>
                    <a:pt x="7327" y="4546"/>
                  </a:lnTo>
                  <a:lnTo>
                    <a:pt x="5549" y="4483"/>
                  </a:lnTo>
                  <a:close/>
                </a:path>
                <a:path w="7619" h="6985">
                  <a:moveTo>
                    <a:pt x="7327" y="838"/>
                  </a:moveTo>
                  <a:lnTo>
                    <a:pt x="1816" y="838"/>
                  </a:lnTo>
                  <a:lnTo>
                    <a:pt x="5549" y="977"/>
                  </a:lnTo>
                  <a:lnTo>
                    <a:pt x="5549" y="2247"/>
                  </a:lnTo>
                  <a:lnTo>
                    <a:pt x="7327" y="2311"/>
                  </a:lnTo>
                  <a:lnTo>
                    <a:pt x="7327" y="838"/>
                  </a:lnTo>
                  <a:close/>
                </a:path>
              </a:pathLst>
            </a:custGeom>
            <a:solidFill>
              <a:srgbClr val="8FA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10208499" y="7058473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5">
                  <a:moveTo>
                    <a:pt x="508" y="0"/>
                  </a:moveTo>
                  <a:lnTo>
                    <a:pt x="26" y="228"/>
                  </a:lnTo>
                  <a:lnTo>
                    <a:pt x="0" y="6273"/>
                  </a:lnTo>
                  <a:lnTo>
                    <a:pt x="508" y="6540"/>
                  </a:lnTo>
                  <a:lnTo>
                    <a:pt x="7061" y="6781"/>
                  </a:lnTo>
                  <a:lnTo>
                    <a:pt x="7543" y="6540"/>
                  </a:lnTo>
                  <a:lnTo>
                    <a:pt x="7569" y="495"/>
                  </a:lnTo>
                  <a:lnTo>
                    <a:pt x="7061" y="228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8FA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10210304" y="705930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962" y="5105"/>
                  </a:moveTo>
                  <a:lnTo>
                    <a:pt x="3962" y="139"/>
                  </a:lnTo>
                  <a:lnTo>
                    <a:pt x="0" y="0"/>
                  </a:lnTo>
                  <a:lnTo>
                    <a:pt x="0" y="4978"/>
                  </a:lnTo>
                  <a:lnTo>
                    <a:pt x="3962" y="5105"/>
                  </a:lnTo>
                  <a:close/>
                </a:path>
              </a:pathLst>
            </a:custGeom>
            <a:solidFill>
              <a:srgbClr val="8FA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10219018" y="7058830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4" h="7620">
                  <a:moveTo>
                    <a:pt x="13246" y="1104"/>
                  </a:moveTo>
                  <a:lnTo>
                    <a:pt x="7518" y="1104"/>
                  </a:lnTo>
                  <a:lnTo>
                    <a:pt x="11442" y="1193"/>
                  </a:lnTo>
                  <a:lnTo>
                    <a:pt x="11442" y="6934"/>
                  </a:lnTo>
                  <a:lnTo>
                    <a:pt x="13246" y="6997"/>
                  </a:lnTo>
                  <a:lnTo>
                    <a:pt x="13246" y="1104"/>
                  </a:lnTo>
                  <a:close/>
                </a:path>
                <a:path w="13334" h="7620">
                  <a:moveTo>
                    <a:pt x="13246" y="901"/>
                  </a:moveTo>
                  <a:lnTo>
                    <a:pt x="1790" y="901"/>
                  </a:lnTo>
                  <a:lnTo>
                    <a:pt x="5727" y="990"/>
                  </a:lnTo>
                  <a:lnTo>
                    <a:pt x="5727" y="6743"/>
                  </a:lnTo>
                  <a:lnTo>
                    <a:pt x="7518" y="6807"/>
                  </a:lnTo>
                  <a:lnTo>
                    <a:pt x="7518" y="1104"/>
                  </a:lnTo>
                  <a:lnTo>
                    <a:pt x="13246" y="1104"/>
                  </a:lnTo>
                  <a:lnTo>
                    <a:pt x="13246" y="901"/>
                  </a:lnTo>
                  <a:close/>
                </a:path>
                <a:path w="13334" h="7620">
                  <a:moveTo>
                    <a:pt x="0" y="0"/>
                  </a:moveTo>
                  <a:lnTo>
                    <a:pt x="0" y="6540"/>
                  </a:lnTo>
                  <a:lnTo>
                    <a:pt x="1790" y="6603"/>
                  </a:lnTo>
                  <a:lnTo>
                    <a:pt x="1790" y="901"/>
                  </a:lnTo>
                  <a:lnTo>
                    <a:pt x="13246" y="901"/>
                  </a:lnTo>
                  <a:lnTo>
                    <a:pt x="13246" y="660"/>
                  </a:lnTo>
                  <a:lnTo>
                    <a:pt x="12849" y="457"/>
                  </a:lnTo>
                  <a:lnTo>
                    <a:pt x="7251" y="457"/>
                  </a:lnTo>
                  <a:lnTo>
                    <a:pt x="6984" y="279"/>
                  </a:lnTo>
                  <a:lnTo>
                    <a:pt x="6816" y="241"/>
                  </a:lnTo>
                  <a:lnTo>
                    <a:pt x="1790" y="241"/>
                  </a:lnTo>
                  <a:lnTo>
                    <a:pt x="1790" y="63"/>
                  </a:lnTo>
                  <a:lnTo>
                    <a:pt x="0" y="0"/>
                  </a:lnTo>
                  <a:close/>
                </a:path>
                <a:path w="13334" h="7620">
                  <a:moveTo>
                    <a:pt x="11252" y="342"/>
                  </a:moveTo>
                  <a:lnTo>
                    <a:pt x="7251" y="457"/>
                  </a:lnTo>
                  <a:lnTo>
                    <a:pt x="12849" y="457"/>
                  </a:lnTo>
                  <a:lnTo>
                    <a:pt x="11252" y="342"/>
                  </a:lnTo>
                  <a:close/>
                </a:path>
                <a:path w="13334" h="7620">
                  <a:moveTo>
                    <a:pt x="4775" y="152"/>
                  </a:moveTo>
                  <a:lnTo>
                    <a:pt x="1790" y="241"/>
                  </a:lnTo>
                  <a:lnTo>
                    <a:pt x="6816" y="241"/>
                  </a:lnTo>
                  <a:lnTo>
                    <a:pt x="6591" y="190"/>
                  </a:lnTo>
                  <a:lnTo>
                    <a:pt x="6032" y="165"/>
                  </a:lnTo>
                  <a:lnTo>
                    <a:pt x="4775" y="152"/>
                  </a:lnTo>
                  <a:close/>
                </a:path>
              </a:pathLst>
            </a:custGeom>
            <a:solidFill>
              <a:srgbClr val="8FA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10235192" y="7059405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5">
                  <a:moveTo>
                    <a:pt x="507" y="0"/>
                  </a:moveTo>
                  <a:lnTo>
                    <a:pt x="28" y="215"/>
                  </a:lnTo>
                  <a:lnTo>
                    <a:pt x="0" y="6273"/>
                  </a:lnTo>
                  <a:lnTo>
                    <a:pt x="507" y="6540"/>
                  </a:lnTo>
                  <a:lnTo>
                    <a:pt x="6870" y="6769"/>
                  </a:lnTo>
                  <a:lnTo>
                    <a:pt x="7339" y="6540"/>
                  </a:lnTo>
                  <a:lnTo>
                    <a:pt x="7365" y="5981"/>
                  </a:lnTo>
                  <a:lnTo>
                    <a:pt x="5626" y="5981"/>
                  </a:lnTo>
                  <a:lnTo>
                    <a:pt x="1752" y="5841"/>
                  </a:lnTo>
                  <a:lnTo>
                    <a:pt x="1752" y="3467"/>
                  </a:lnTo>
                  <a:lnTo>
                    <a:pt x="7137" y="3467"/>
                  </a:lnTo>
                  <a:lnTo>
                    <a:pt x="7365" y="3352"/>
                  </a:lnTo>
                  <a:lnTo>
                    <a:pt x="7365" y="495"/>
                  </a:lnTo>
                  <a:lnTo>
                    <a:pt x="6870" y="215"/>
                  </a:lnTo>
                  <a:lnTo>
                    <a:pt x="507" y="0"/>
                  </a:lnTo>
                  <a:close/>
                </a:path>
                <a:path w="7619" h="6985">
                  <a:moveTo>
                    <a:pt x="5626" y="4775"/>
                  </a:moveTo>
                  <a:lnTo>
                    <a:pt x="5626" y="5981"/>
                  </a:lnTo>
                  <a:lnTo>
                    <a:pt x="7365" y="5981"/>
                  </a:lnTo>
                  <a:lnTo>
                    <a:pt x="7365" y="4838"/>
                  </a:lnTo>
                  <a:lnTo>
                    <a:pt x="5626" y="4775"/>
                  </a:lnTo>
                  <a:close/>
                </a:path>
                <a:path w="7619" h="6985">
                  <a:moveTo>
                    <a:pt x="7137" y="3467"/>
                  </a:moveTo>
                  <a:lnTo>
                    <a:pt x="1752" y="3467"/>
                  </a:lnTo>
                  <a:lnTo>
                    <a:pt x="6756" y="3657"/>
                  </a:lnTo>
                  <a:lnTo>
                    <a:pt x="7137" y="3467"/>
                  </a:lnTo>
                  <a:close/>
                </a:path>
              </a:pathLst>
            </a:custGeom>
            <a:solidFill>
              <a:srgbClr val="8FA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10236941" y="7060193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3873" y="2108"/>
                  </a:moveTo>
                  <a:lnTo>
                    <a:pt x="3873" y="139"/>
                  </a:lnTo>
                  <a:lnTo>
                    <a:pt x="0" y="0"/>
                  </a:lnTo>
                  <a:lnTo>
                    <a:pt x="0" y="1981"/>
                  </a:lnTo>
                  <a:lnTo>
                    <a:pt x="3873" y="2108"/>
                  </a:lnTo>
                  <a:close/>
                </a:path>
              </a:pathLst>
            </a:custGeom>
            <a:solidFill>
              <a:srgbClr val="8FAF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10141539" y="7083514"/>
              <a:ext cx="122555" cy="15240"/>
            </a:xfrm>
            <a:custGeom>
              <a:avLst/>
              <a:gdLst/>
              <a:ahLst/>
              <a:cxnLst/>
              <a:rect l="l" t="t" r="r" b="b"/>
              <a:pathLst>
                <a:path w="122555" h="15239">
                  <a:moveTo>
                    <a:pt x="4826" y="0"/>
                  </a:moveTo>
                  <a:lnTo>
                    <a:pt x="0" y="3073"/>
                  </a:lnTo>
                  <a:lnTo>
                    <a:pt x="609" y="11912"/>
                  </a:lnTo>
                  <a:lnTo>
                    <a:pt x="596" y="12230"/>
                  </a:lnTo>
                  <a:lnTo>
                    <a:pt x="116332" y="14706"/>
                  </a:lnTo>
                  <a:lnTo>
                    <a:pt x="115417" y="5867"/>
                  </a:lnTo>
                  <a:lnTo>
                    <a:pt x="122555" y="3073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10283698" y="7148170"/>
              <a:ext cx="104228" cy="25224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10284270" y="7100354"/>
              <a:ext cx="322186" cy="6760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/>
            <p:cNvSpPr/>
            <p:nvPr/>
          </p:nvSpPr>
          <p:spPr>
            <a:xfrm>
              <a:off x="10319905" y="7162787"/>
              <a:ext cx="1016" cy="23699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/>
            <p:cNvSpPr/>
            <p:nvPr/>
          </p:nvSpPr>
          <p:spPr>
            <a:xfrm>
              <a:off x="9342752" y="7535778"/>
              <a:ext cx="565785" cy="89535"/>
            </a:xfrm>
            <a:custGeom>
              <a:avLst/>
              <a:gdLst/>
              <a:ahLst/>
              <a:cxnLst/>
              <a:rect l="l" t="t" r="r" b="b"/>
              <a:pathLst>
                <a:path w="565784" h="89535">
                  <a:moveTo>
                    <a:pt x="520738" y="0"/>
                  </a:moveTo>
                  <a:lnTo>
                    <a:pt x="44462" y="0"/>
                  </a:lnTo>
                  <a:lnTo>
                    <a:pt x="27201" y="3509"/>
                  </a:lnTo>
                  <a:lnTo>
                    <a:pt x="13063" y="13065"/>
                  </a:lnTo>
                  <a:lnTo>
                    <a:pt x="3509" y="27206"/>
                  </a:lnTo>
                  <a:lnTo>
                    <a:pt x="0" y="44475"/>
                  </a:lnTo>
                  <a:lnTo>
                    <a:pt x="3509" y="61736"/>
                  </a:lnTo>
                  <a:lnTo>
                    <a:pt x="13063" y="75874"/>
                  </a:lnTo>
                  <a:lnTo>
                    <a:pt x="27201" y="85428"/>
                  </a:lnTo>
                  <a:lnTo>
                    <a:pt x="44462" y="88938"/>
                  </a:lnTo>
                  <a:lnTo>
                    <a:pt x="520738" y="88938"/>
                  </a:lnTo>
                  <a:lnTo>
                    <a:pt x="538004" y="85428"/>
                  </a:lnTo>
                  <a:lnTo>
                    <a:pt x="552142" y="75874"/>
                  </a:lnTo>
                  <a:lnTo>
                    <a:pt x="561693" y="61736"/>
                  </a:lnTo>
                  <a:lnTo>
                    <a:pt x="565200" y="44475"/>
                  </a:lnTo>
                  <a:lnTo>
                    <a:pt x="561693" y="27206"/>
                  </a:lnTo>
                  <a:lnTo>
                    <a:pt x="552142" y="13065"/>
                  </a:lnTo>
                  <a:lnTo>
                    <a:pt x="538004" y="3509"/>
                  </a:lnTo>
                  <a:lnTo>
                    <a:pt x="520738" y="0"/>
                  </a:lnTo>
                  <a:close/>
                </a:path>
              </a:pathLst>
            </a:custGeom>
            <a:solidFill>
              <a:srgbClr val="FFC9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/>
            <p:cNvSpPr txBox="1"/>
            <p:nvPr/>
          </p:nvSpPr>
          <p:spPr>
            <a:xfrm>
              <a:off x="9382671" y="7524359"/>
              <a:ext cx="498475" cy="1035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500" b="1" dirty="0">
                  <a:solidFill>
                    <a:srgbClr val="303F44"/>
                  </a:solidFill>
                  <a:latin typeface="Myriad Pro"/>
                  <a:cs typeface="Myriad Pro"/>
                </a:rPr>
                <a:t>Entrance</a:t>
              </a:r>
              <a:r>
                <a:rPr sz="500" b="1" spc="-25" dirty="0">
                  <a:solidFill>
                    <a:srgbClr val="303F44"/>
                  </a:solidFill>
                  <a:latin typeface="Myriad Pro"/>
                  <a:cs typeface="Myriad Pro"/>
                </a:rPr>
                <a:t> </a:t>
              </a:r>
              <a:r>
                <a:rPr sz="500" b="1" dirty="0">
                  <a:solidFill>
                    <a:srgbClr val="303F44"/>
                  </a:solidFill>
                  <a:latin typeface="Myriad Pro"/>
                  <a:cs typeface="Myriad Pro"/>
                </a:rPr>
                <a:t>Control</a:t>
              </a:r>
              <a:endParaRPr sz="500">
                <a:latin typeface="Myriad Pro"/>
                <a:cs typeface="Myriad Pro"/>
              </a:endParaRPr>
            </a:p>
          </p:txBody>
        </p:sp>
        <p:sp>
          <p:nvSpPr>
            <p:cNvPr id="551" name="object 551"/>
            <p:cNvSpPr/>
            <p:nvPr/>
          </p:nvSpPr>
          <p:spPr>
            <a:xfrm>
              <a:off x="9408998" y="7096404"/>
              <a:ext cx="107911" cy="27696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/>
            <p:cNvSpPr/>
            <p:nvPr/>
          </p:nvSpPr>
          <p:spPr>
            <a:xfrm>
              <a:off x="9458778" y="7107214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2705" y="0"/>
                  </a:moveTo>
                  <a:lnTo>
                    <a:pt x="0" y="2717"/>
                  </a:lnTo>
                  <a:lnTo>
                    <a:pt x="4241" y="6972"/>
                  </a:lnTo>
                  <a:lnTo>
                    <a:pt x="6959" y="4254"/>
                  </a:lnTo>
                  <a:lnTo>
                    <a:pt x="2705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/>
            <p:cNvSpPr/>
            <p:nvPr/>
          </p:nvSpPr>
          <p:spPr>
            <a:xfrm>
              <a:off x="9459253" y="710770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2235" y="0"/>
                  </a:moveTo>
                  <a:lnTo>
                    <a:pt x="0" y="2235"/>
                  </a:lnTo>
                  <a:lnTo>
                    <a:pt x="3771" y="6007"/>
                  </a:lnTo>
                  <a:lnTo>
                    <a:pt x="6007" y="3771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/>
            <p:cNvSpPr/>
            <p:nvPr/>
          </p:nvSpPr>
          <p:spPr>
            <a:xfrm>
              <a:off x="9458148" y="71107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25" y="0"/>
                  </a:moveTo>
                  <a:lnTo>
                    <a:pt x="0" y="863"/>
                  </a:lnTo>
                  <a:lnTo>
                    <a:pt x="444" y="1892"/>
                  </a:lnTo>
                  <a:lnTo>
                    <a:pt x="2133" y="3581"/>
                  </a:lnTo>
                  <a:lnTo>
                    <a:pt x="3162" y="4025"/>
                  </a:lnTo>
                  <a:lnTo>
                    <a:pt x="4025" y="4000"/>
                  </a:lnTo>
                  <a:lnTo>
                    <a:pt x="3746" y="3721"/>
                  </a:lnTo>
                  <a:lnTo>
                    <a:pt x="3467" y="3568"/>
                  </a:lnTo>
                  <a:lnTo>
                    <a:pt x="2628" y="3289"/>
                  </a:lnTo>
                  <a:lnTo>
                    <a:pt x="2070" y="2946"/>
                  </a:lnTo>
                  <a:lnTo>
                    <a:pt x="1079" y="1955"/>
                  </a:lnTo>
                  <a:lnTo>
                    <a:pt x="736" y="1396"/>
                  </a:lnTo>
                  <a:lnTo>
                    <a:pt x="457" y="558"/>
                  </a:lnTo>
                  <a:lnTo>
                    <a:pt x="304" y="27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/>
            <p:cNvSpPr/>
            <p:nvPr/>
          </p:nvSpPr>
          <p:spPr>
            <a:xfrm>
              <a:off x="9456975" y="711124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5" y="0"/>
                  </a:moveTo>
                  <a:lnTo>
                    <a:pt x="0" y="1016"/>
                  </a:lnTo>
                  <a:lnTo>
                    <a:pt x="507" y="2235"/>
                  </a:lnTo>
                  <a:lnTo>
                    <a:pt x="2501" y="4229"/>
                  </a:lnTo>
                  <a:lnTo>
                    <a:pt x="3721" y="4737"/>
                  </a:lnTo>
                  <a:lnTo>
                    <a:pt x="4737" y="4711"/>
                  </a:lnTo>
                  <a:lnTo>
                    <a:pt x="4406" y="4406"/>
                  </a:lnTo>
                  <a:lnTo>
                    <a:pt x="4076" y="4216"/>
                  </a:lnTo>
                  <a:lnTo>
                    <a:pt x="3086" y="3886"/>
                  </a:lnTo>
                  <a:lnTo>
                    <a:pt x="2425" y="3479"/>
                  </a:lnTo>
                  <a:lnTo>
                    <a:pt x="1257" y="2311"/>
                  </a:lnTo>
                  <a:lnTo>
                    <a:pt x="850" y="1651"/>
                  </a:lnTo>
                  <a:lnTo>
                    <a:pt x="520" y="660"/>
                  </a:lnTo>
                  <a:lnTo>
                    <a:pt x="330" y="33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/>
            <p:cNvSpPr/>
            <p:nvPr/>
          </p:nvSpPr>
          <p:spPr>
            <a:xfrm>
              <a:off x="9455615" y="71113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32" y="0"/>
                  </a:moveTo>
                  <a:lnTo>
                    <a:pt x="0" y="1282"/>
                  </a:lnTo>
                  <a:lnTo>
                    <a:pt x="654" y="2806"/>
                  </a:lnTo>
                  <a:lnTo>
                    <a:pt x="3169" y="5321"/>
                  </a:lnTo>
                  <a:lnTo>
                    <a:pt x="4706" y="5981"/>
                  </a:lnTo>
                  <a:lnTo>
                    <a:pt x="5976" y="5943"/>
                  </a:lnTo>
                  <a:lnTo>
                    <a:pt x="5582" y="5549"/>
                  </a:lnTo>
                  <a:lnTo>
                    <a:pt x="5150" y="5321"/>
                  </a:lnTo>
                  <a:lnTo>
                    <a:pt x="3893" y="4889"/>
                  </a:lnTo>
                  <a:lnTo>
                    <a:pt x="3067" y="4381"/>
                  </a:lnTo>
                  <a:lnTo>
                    <a:pt x="1594" y="2908"/>
                  </a:lnTo>
                  <a:lnTo>
                    <a:pt x="1086" y="2070"/>
                  </a:lnTo>
                  <a:lnTo>
                    <a:pt x="803" y="1269"/>
                  </a:lnTo>
                  <a:lnTo>
                    <a:pt x="667" y="825"/>
                  </a:lnTo>
                  <a:lnTo>
                    <a:pt x="426" y="39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/>
            <p:cNvSpPr/>
            <p:nvPr/>
          </p:nvSpPr>
          <p:spPr>
            <a:xfrm>
              <a:off x="9462232" y="71067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863" y="0"/>
                  </a:moveTo>
                  <a:lnTo>
                    <a:pt x="0" y="25"/>
                  </a:lnTo>
                  <a:lnTo>
                    <a:pt x="279" y="292"/>
                  </a:lnTo>
                  <a:lnTo>
                    <a:pt x="558" y="444"/>
                  </a:lnTo>
                  <a:lnTo>
                    <a:pt x="1396" y="723"/>
                  </a:lnTo>
                  <a:lnTo>
                    <a:pt x="1955" y="1066"/>
                  </a:lnTo>
                  <a:lnTo>
                    <a:pt x="2946" y="2057"/>
                  </a:lnTo>
                  <a:lnTo>
                    <a:pt x="3289" y="2616"/>
                  </a:lnTo>
                  <a:lnTo>
                    <a:pt x="3568" y="3454"/>
                  </a:lnTo>
                  <a:lnTo>
                    <a:pt x="3721" y="3733"/>
                  </a:lnTo>
                  <a:lnTo>
                    <a:pt x="4000" y="4013"/>
                  </a:lnTo>
                  <a:lnTo>
                    <a:pt x="4013" y="3149"/>
                  </a:lnTo>
                  <a:lnTo>
                    <a:pt x="3581" y="2120"/>
                  </a:lnTo>
                  <a:lnTo>
                    <a:pt x="1892" y="43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/>
            <p:cNvSpPr/>
            <p:nvPr/>
          </p:nvSpPr>
          <p:spPr>
            <a:xfrm>
              <a:off x="9462694" y="710553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1015" y="0"/>
                  </a:moveTo>
                  <a:lnTo>
                    <a:pt x="0" y="25"/>
                  </a:lnTo>
                  <a:lnTo>
                    <a:pt x="330" y="342"/>
                  </a:lnTo>
                  <a:lnTo>
                    <a:pt x="660" y="520"/>
                  </a:lnTo>
                  <a:lnTo>
                    <a:pt x="1650" y="850"/>
                  </a:lnTo>
                  <a:lnTo>
                    <a:pt x="2311" y="1257"/>
                  </a:lnTo>
                  <a:lnTo>
                    <a:pt x="3479" y="2425"/>
                  </a:lnTo>
                  <a:lnTo>
                    <a:pt x="3886" y="3086"/>
                  </a:lnTo>
                  <a:lnTo>
                    <a:pt x="4216" y="4076"/>
                  </a:lnTo>
                  <a:lnTo>
                    <a:pt x="4406" y="4406"/>
                  </a:lnTo>
                  <a:lnTo>
                    <a:pt x="4711" y="4737"/>
                  </a:lnTo>
                  <a:lnTo>
                    <a:pt x="4737" y="3721"/>
                  </a:lnTo>
                  <a:lnTo>
                    <a:pt x="4229" y="2501"/>
                  </a:lnTo>
                  <a:lnTo>
                    <a:pt x="2235" y="50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/>
            <p:cNvSpPr/>
            <p:nvPr/>
          </p:nvSpPr>
          <p:spPr>
            <a:xfrm>
              <a:off x="9462813" y="710416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70" y="0"/>
                  </a:moveTo>
                  <a:lnTo>
                    <a:pt x="0" y="38"/>
                  </a:lnTo>
                  <a:lnTo>
                    <a:pt x="393" y="431"/>
                  </a:lnTo>
                  <a:lnTo>
                    <a:pt x="825" y="673"/>
                  </a:lnTo>
                  <a:lnTo>
                    <a:pt x="1282" y="812"/>
                  </a:lnTo>
                  <a:lnTo>
                    <a:pt x="2070" y="1092"/>
                  </a:lnTo>
                  <a:lnTo>
                    <a:pt x="5308" y="5156"/>
                  </a:lnTo>
                  <a:lnTo>
                    <a:pt x="5549" y="5588"/>
                  </a:lnTo>
                  <a:lnTo>
                    <a:pt x="5943" y="5981"/>
                  </a:lnTo>
                  <a:lnTo>
                    <a:pt x="5976" y="4699"/>
                  </a:lnTo>
                  <a:lnTo>
                    <a:pt x="5321" y="3175"/>
                  </a:lnTo>
                  <a:lnTo>
                    <a:pt x="2806" y="66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/>
            <p:cNvSpPr/>
            <p:nvPr/>
          </p:nvSpPr>
          <p:spPr>
            <a:xfrm>
              <a:off x="9627949" y="7165801"/>
              <a:ext cx="106045" cy="166370"/>
            </a:xfrm>
            <a:custGeom>
              <a:avLst/>
              <a:gdLst/>
              <a:ahLst/>
              <a:cxnLst/>
              <a:rect l="l" t="t" r="r" b="b"/>
              <a:pathLst>
                <a:path w="106045" h="166370">
                  <a:moveTo>
                    <a:pt x="105854" y="0"/>
                  </a:moveTo>
                  <a:lnTo>
                    <a:pt x="62204" y="0"/>
                  </a:lnTo>
                  <a:lnTo>
                    <a:pt x="37992" y="4888"/>
                  </a:lnTo>
                  <a:lnTo>
                    <a:pt x="18219" y="18219"/>
                  </a:lnTo>
                  <a:lnTo>
                    <a:pt x="4888" y="37992"/>
                  </a:lnTo>
                  <a:lnTo>
                    <a:pt x="0" y="62204"/>
                  </a:lnTo>
                  <a:lnTo>
                    <a:pt x="0" y="165925"/>
                  </a:lnTo>
                  <a:lnTo>
                    <a:pt x="105854" y="165925"/>
                  </a:lnTo>
                  <a:lnTo>
                    <a:pt x="105854" y="0"/>
                  </a:lnTo>
                  <a:close/>
                </a:path>
              </a:pathLst>
            </a:custGeom>
            <a:solidFill>
              <a:srgbClr val="D4E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/>
            <p:cNvSpPr/>
            <p:nvPr/>
          </p:nvSpPr>
          <p:spPr>
            <a:xfrm>
              <a:off x="9733800" y="7096404"/>
              <a:ext cx="107911" cy="27696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/>
            <p:cNvSpPr/>
            <p:nvPr/>
          </p:nvSpPr>
          <p:spPr>
            <a:xfrm>
              <a:off x="9783579" y="7107214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2705" y="0"/>
                  </a:moveTo>
                  <a:lnTo>
                    <a:pt x="0" y="2717"/>
                  </a:lnTo>
                  <a:lnTo>
                    <a:pt x="4241" y="6972"/>
                  </a:lnTo>
                  <a:lnTo>
                    <a:pt x="6959" y="4254"/>
                  </a:lnTo>
                  <a:lnTo>
                    <a:pt x="2705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/>
            <p:cNvSpPr/>
            <p:nvPr/>
          </p:nvSpPr>
          <p:spPr>
            <a:xfrm>
              <a:off x="9784055" y="710770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2235" y="0"/>
                  </a:moveTo>
                  <a:lnTo>
                    <a:pt x="0" y="2235"/>
                  </a:lnTo>
                  <a:lnTo>
                    <a:pt x="3771" y="6007"/>
                  </a:lnTo>
                  <a:lnTo>
                    <a:pt x="6007" y="3771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/>
            <p:cNvSpPr/>
            <p:nvPr/>
          </p:nvSpPr>
          <p:spPr>
            <a:xfrm>
              <a:off x="9782948" y="71107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25" y="0"/>
                  </a:moveTo>
                  <a:lnTo>
                    <a:pt x="0" y="863"/>
                  </a:lnTo>
                  <a:lnTo>
                    <a:pt x="444" y="1892"/>
                  </a:lnTo>
                  <a:lnTo>
                    <a:pt x="2133" y="3581"/>
                  </a:lnTo>
                  <a:lnTo>
                    <a:pt x="3162" y="4025"/>
                  </a:lnTo>
                  <a:lnTo>
                    <a:pt x="4025" y="4000"/>
                  </a:lnTo>
                  <a:lnTo>
                    <a:pt x="3746" y="3721"/>
                  </a:lnTo>
                  <a:lnTo>
                    <a:pt x="3467" y="3568"/>
                  </a:lnTo>
                  <a:lnTo>
                    <a:pt x="2628" y="3289"/>
                  </a:lnTo>
                  <a:lnTo>
                    <a:pt x="2070" y="2946"/>
                  </a:lnTo>
                  <a:lnTo>
                    <a:pt x="1079" y="1955"/>
                  </a:lnTo>
                  <a:lnTo>
                    <a:pt x="736" y="1396"/>
                  </a:lnTo>
                  <a:lnTo>
                    <a:pt x="457" y="558"/>
                  </a:lnTo>
                  <a:lnTo>
                    <a:pt x="304" y="27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/>
            <p:cNvSpPr/>
            <p:nvPr/>
          </p:nvSpPr>
          <p:spPr>
            <a:xfrm>
              <a:off x="9781775" y="711124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5" y="0"/>
                  </a:moveTo>
                  <a:lnTo>
                    <a:pt x="0" y="1016"/>
                  </a:lnTo>
                  <a:lnTo>
                    <a:pt x="507" y="2235"/>
                  </a:lnTo>
                  <a:lnTo>
                    <a:pt x="2501" y="4229"/>
                  </a:lnTo>
                  <a:lnTo>
                    <a:pt x="3721" y="4737"/>
                  </a:lnTo>
                  <a:lnTo>
                    <a:pt x="4737" y="4711"/>
                  </a:lnTo>
                  <a:lnTo>
                    <a:pt x="4406" y="4406"/>
                  </a:lnTo>
                  <a:lnTo>
                    <a:pt x="4076" y="4216"/>
                  </a:lnTo>
                  <a:lnTo>
                    <a:pt x="3086" y="3886"/>
                  </a:lnTo>
                  <a:lnTo>
                    <a:pt x="2425" y="3479"/>
                  </a:lnTo>
                  <a:lnTo>
                    <a:pt x="1257" y="2311"/>
                  </a:lnTo>
                  <a:lnTo>
                    <a:pt x="850" y="1651"/>
                  </a:lnTo>
                  <a:lnTo>
                    <a:pt x="520" y="660"/>
                  </a:lnTo>
                  <a:lnTo>
                    <a:pt x="330" y="33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/>
            <p:cNvSpPr/>
            <p:nvPr/>
          </p:nvSpPr>
          <p:spPr>
            <a:xfrm>
              <a:off x="9780415" y="71113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32" y="0"/>
                  </a:moveTo>
                  <a:lnTo>
                    <a:pt x="0" y="1282"/>
                  </a:lnTo>
                  <a:lnTo>
                    <a:pt x="654" y="2806"/>
                  </a:lnTo>
                  <a:lnTo>
                    <a:pt x="3169" y="5321"/>
                  </a:lnTo>
                  <a:lnTo>
                    <a:pt x="4706" y="5981"/>
                  </a:lnTo>
                  <a:lnTo>
                    <a:pt x="5976" y="5943"/>
                  </a:lnTo>
                  <a:lnTo>
                    <a:pt x="5582" y="5549"/>
                  </a:lnTo>
                  <a:lnTo>
                    <a:pt x="5150" y="5321"/>
                  </a:lnTo>
                  <a:lnTo>
                    <a:pt x="3906" y="4889"/>
                  </a:lnTo>
                  <a:lnTo>
                    <a:pt x="3067" y="4381"/>
                  </a:lnTo>
                  <a:lnTo>
                    <a:pt x="1594" y="2908"/>
                  </a:lnTo>
                  <a:lnTo>
                    <a:pt x="1086" y="2070"/>
                  </a:lnTo>
                  <a:lnTo>
                    <a:pt x="803" y="1269"/>
                  </a:lnTo>
                  <a:lnTo>
                    <a:pt x="667" y="825"/>
                  </a:lnTo>
                  <a:lnTo>
                    <a:pt x="426" y="39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/>
            <p:cNvSpPr/>
            <p:nvPr/>
          </p:nvSpPr>
          <p:spPr>
            <a:xfrm>
              <a:off x="9787031" y="71067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863" y="0"/>
                  </a:moveTo>
                  <a:lnTo>
                    <a:pt x="0" y="25"/>
                  </a:lnTo>
                  <a:lnTo>
                    <a:pt x="279" y="292"/>
                  </a:lnTo>
                  <a:lnTo>
                    <a:pt x="558" y="444"/>
                  </a:lnTo>
                  <a:lnTo>
                    <a:pt x="1396" y="723"/>
                  </a:lnTo>
                  <a:lnTo>
                    <a:pt x="1955" y="1066"/>
                  </a:lnTo>
                  <a:lnTo>
                    <a:pt x="2946" y="2057"/>
                  </a:lnTo>
                  <a:lnTo>
                    <a:pt x="3289" y="2616"/>
                  </a:lnTo>
                  <a:lnTo>
                    <a:pt x="3568" y="3454"/>
                  </a:lnTo>
                  <a:lnTo>
                    <a:pt x="3721" y="3733"/>
                  </a:lnTo>
                  <a:lnTo>
                    <a:pt x="4000" y="4013"/>
                  </a:lnTo>
                  <a:lnTo>
                    <a:pt x="4025" y="3149"/>
                  </a:lnTo>
                  <a:lnTo>
                    <a:pt x="3581" y="2120"/>
                  </a:lnTo>
                  <a:lnTo>
                    <a:pt x="1892" y="431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/>
            <p:cNvSpPr/>
            <p:nvPr/>
          </p:nvSpPr>
          <p:spPr>
            <a:xfrm>
              <a:off x="9787494" y="710553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1015" y="0"/>
                  </a:moveTo>
                  <a:lnTo>
                    <a:pt x="0" y="25"/>
                  </a:lnTo>
                  <a:lnTo>
                    <a:pt x="330" y="342"/>
                  </a:lnTo>
                  <a:lnTo>
                    <a:pt x="660" y="520"/>
                  </a:lnTo>
                  <a:lnTo>
                    <a:pt x="1650" y="850"/>
                  </a:lnTo>
                  <a:lnTo>
                    <a:pt x="2311" y="1257"/>
                  </a:lnTo>
                  <a:lnTo>
                    <a:pt x="3479" y="2425"/>
                  </a:lnTo>
                  <a:lnTo>
                    <a:pt x="3886" y="3086"/>
                  </a:lnTo>
                  <a:lnTo>
                    <a:pt x="4216" y="4076"/>
                  </a:lnTo>
                  <a:lnTo>
                    <a:pt x="4406" y="4406"/>
                  </a:lnTo>
                  <a:lnTo>
                    <a:pt x="4711" y="4737"/>
                  </a:lnTo>
                  <a:lnTo>
                    <a:pt x="4737" y="3721"/>
                  </a:lnTo>
                  <a:lnTo>
                    <a:pt x="4229" y="2501"/>
                  </a:lnTo>
                  <a:lnTo>
                    <a:pt x="2235" y="50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/>
            <p:cNvSpPr/>
            <p:nvPr/>
          </p:nvSpPr>
          <p:spPr>
            <a:xfrm>
              <a:off x="9787614" y="710416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70" y="0"/>
                  </a:moveTo>
                  <a:lnTo>
                    <a:pt x="0" y="38"/>
                  </a:lnTo>
                  <a:lnTo>
                    <a:pt x="393" y="431"/>
                  </a:lnTo>
                  <a:lnTo>
                    <a:pt x="825" y="673"/>
                  </a:lnTo>
                  <a:lnTo>
                    <a:pt x="2082" y="1092"/>
                  </a:lnTo>
                  <a:lnTo>
                    <a:pt x="2908" y="1600"/>
                  </a:lnTo>
                  <a:lnTo>
                    <a:pt x="4381" y="3073"/>
                  </a:lnTo>
                  <a:lnTo>
                    <a:pt x="4889" y="3911"/>
                  </a:lnTo>
                  <a:lnTo>
                    <a:pt x="5172" y="4711"/>
                  </a:lnTo>
                  <a:lnTo>
                    <a:pt x="5308" y="5156"/>
                  </a:lnTo>
                  <a:lnTo>
                    <a:pt x="5549" y="5588"/>
                  </a:lnTo>
                  <a:lnTo>
                    <a:pt x="5943" y="5981"/>
                  </a:lnTo>
                  <a:lnTo>
                    <a:pt x="5976" y="4699"/>
                  </a:lnTo>
                  <a:lnTo>
                    <a:pt x="5321" y="3175"/>
                  </a:lnTo>
                  <a:lnTo>
                    <a:pt x="2806" y="66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FAED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/>
            <p:cNvSpPr/>
            <p:nvPr/>
          </p:nvSpPr>
          <p:spPr>
            <a:xfrm>
              <a:off x="9516911" y="7165801"/>
              <a:ext cx="106045" cy="166370"/>
            </a:xfrm>
            <a:custGeom>
              <a:avLst/>
              <a:gdLst/>
              <a:ahLst/>
              <a:cxnLst/>
              <a:rect l="l" t="t" r="r" b="b"/>
              <a:pathLst>
                <a:path w="106045" h="166370">
                  <a:moveTo>
                    <a:pt x="43561" y="0"/>
                  </a:moveTo>
                  <a:lnTo>
                    <a:pt x="0" y="0"/>
                  </a:lnTo>
                  <a:lnTo>
                    <a:pt x="0" y="165925"/>
                  </a:lnTo>
                  <a:lnTo>
                    <a:pt x="105676" y="165925"/>
                  </a:lnTo>
                  <a:lnTo>
                    <a:pt x="105676" y="62115"/>
                  </a:lnTo>
                  <a:lnTo>
                    <a:pt x="100794" y="37938"/>
                  </a:lnTo>
                  <a:lnTo>
                    <a:pt x="87482" y="18194"/>
                  </a:lnTo>
                  <a:lnTo>
                    <a:pt x="67738" y="4881"/>
                  </a:lnTo>
                  <a:lnTo>
                    <a:pt x="43561" y="0"/>
                  </a:lnTo>
                  <a:close/>
                </a:path>
              </a:pathLst>
            </a:custGeom>
            <a:solidFill>
              <a:srgbClr val="D4E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/>
            <p:cNvSpPr/>
            <p:nvPr/>
          </p:nvSpPr>
          <p:spPr>
            <a:xfrm>
              <a:off x="9516587" y="7165904"/>
              <a:ext cx="36830" cy="36195"/>
            </a:xfrm>
            <a:custGeom>
              <a:avLst/>
              <a:gdLst/>
              <a:ahLst/>
              <a:cxnLst/>
              <a:rect l="l" t="t" r="r" b="b"/>
              <a:pathLst>
                <a:path w="36829" h="36195">
                  <a:moveTo>
                    <a:pt x="36360" y="0"/>
                  </a:moveTo>
                  <a:lnTo>
                    <a:pt x="30187" y="0"/>
                  </a:lnTo>
                  <a:lnTo>
                    <a:pt x="0" y="29756"/>
                  </a:lnTo>
                  <a:lnTo>
                    <a:pt x="0" y="35928"/>
                  </a:lnTo>
                  <a:lnTo>
                    <a:pt x="36360" y="0"/>
                  </a:lnTo>
                  <a:close/>
                </a:path>
              </a:pathLst>
            </a:custGeom>
            <a:solidFill>
              <a:srgbClr val="020303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/>
            <p:cNvSpPr/>
            <p:nvPr/>
          </p:nvSpPr>
          <p:spPr>
            <a:xfrm>
              <a:off x="9516587" y="7170886"/>
              <a:ext cx="93980" cy="114300"/>
            </a:xfrm>
            <a:custGeom>
              <a:avLst/>
              <a:gdLst/>
              <a:ahLst/>
              <a:cxnLst/>
              <a:rect l="l" t="t" r="r" b="b"/>
              <a:pathLst>
                <a:path w="93979" h="114300">
                  <a:moveTo>
                    <a:pt x="68287" y="0"/>
                  </a:moveTo>
                  <a:lnTo>
                    <a:pt x="0" y="68211"/>
                  </a:lnTo>
                  <a:lnTo>
                    <a:pt x="0" y="114287"/>
                  </a:lnTo>
                  <a:lnTo>
                    <a:pt x="93954" y="20497"/>
                  </a:lnTo>
                  <a:lnTo>
                    <a:pt x="88642" y="14153"/>
                  </a:lnTo>
                  <a:lnTo>
                    <a:pt x="82526" y="8567"/>
                  </a:lnTo>
                  <a:lnTo>
                    <a:pt x="75707" y="3822"/>
                  </a:lnTo>
                  <a:lnTo>
                    <a:pt x="68287" y="0"/>
                  </a:lnTo>
                  <a:close/>
                </a:path>
              </a:pathLst>
            </a:custGeom>
            <a:solidFill>
              <a:srgbClr val="020303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/>
            <p:cNvSpPr/>
            <p:nvPr/>
          </p:nvSpPr>
          <p:spPr>
            <a:xfrm>
              <a:off x="9525499" y="7234631"/>
              <a:ext cx="97155" cy="97790"/>
            </a:xfrm>
            <a:custGeom>
              <a:avLst/>
              <a:gdLst/>
              <a:ahLst/>
              <a:cxnLst/>
              <a:rect l="l" t="t" r="r" b="b"/>
              <a:pathLst>
                <a:path w="97154" h="97789">
                  <a:moveTo>
                    <a:pt x="96837" y="0"/>
                  </a:moveTo>
                  <a:lnTo>
                    <a:pt x="0" y="97447"/>
                  </a:lnTo>
                  <a:lnTo>
                    <a:pt x="5791" y="97447"/>
                  </a:lnTo>
                  <a:lnTo>
                    <a:pt x="96837" y="5803"/>
                  </a:lnTo>
                  <a:lnTo>
                    <a:pt x="96837" y="0"/>
                  </a:lnTo>
                  <a:close/>
                </a:path>
              </a:pathLst>
            </a:custGeom>
            <a:solidFill>
              <a:srgbClr val="020303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/>
            <p:cNvSpPr/>
            <p:nvPr/>
          </p:nvSpPr>
          <p:spPr>
            <a:xfrm>
              <a:off x="9549429" y="7258799"/>
              <a:ext cx="73025" cy="73660"/>
            </a:xfrm>
            <a:custGeom>
              <a:avLst/>
              <a:gdLst/>
              <a:ahLst/>
              <a:cxnLst/>
              <a:rect l="l" t="t" r="r" b="b"/>
              <a:pathLst>
                <a:path w="73025" h="73660">
                  <a:moveTo>
                    <a:pt x="72898" y="0"/>
                  </a:moveTo>
                  <a:lnTo>
                    <a:pt x="0" y="73278"/>
                  </a:lnTo>
                  <a:lnTo>
                    <a:pt x="7302" y="73278"/>
                  </a:lnTo>
                  <a:lnTo>
                    <a:pt x="72898" y="7302"/>
                  </a:lnTo>
                  <a:lnTo>
                    <a:pt x="72898" y="0"/>
                  </a:lnTo>
                  <a:close/>
                </a:path>
              </a:pathLst>
            </a:custGeom>
            <a:solidFill>
              <a:srgbClr val="020303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/>
            <p:cNvSpPr/>
            <p:nvPr/>
          </p:nvSpPr>
          <p:spPr>
            <a:xfrm>
              <a:off x="9643010" y="7240930"/>
              <a:ext cx="91440" cy="91440"/>
            </a:xfrm>
            <a:custGeom>
              <a:avLst/>
              <a:gdLst/>
              <a:ahLst/>
              <a:cxnLst/>
              <a:rect l="l" t="t" r="r" b="b"/>
              <a:pathLst>
                <a:path w="91440" h="91439">
                  <a:moveTo>
                    <a:pt x="91109" y="0"/>
                  </a:moveTo>
                  <a:lnTo>
                    <a:pt x="0" y="91147"/>
                  </a:lnTo>
                  <a:lnTo>
                    <a:pt x="68808" y="91147"/>
                  </a:lnTo>
                  <a:lnTo>
                    <a:pt x="91109" y="68808"/>
                  </a:lnTo>
                  <a:lnTo>
                    <a:pt x="91109" y="0"/>
                  </a:lnTo>
                  <a:close/>
                </a:path>
              </a:pathLst>
            </a:custGeom>
            <a:solidFill>
              <a:srgbClr val="020303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/>
            <p:cNvSpPr/>
            <p:nvPr/>
          </p:nvSpPr>
          <p:spPr>
            <a:xfrm>
              <a:off x="9627623" y="7174537"/>
              <a:ext cx="106680" cy="116205"/>
            </a:xfrm>
            <a:custGeom>
              <a:avLst/>
              <a:gdLst/>
              <a:ahLst/>
              <a:cxnLst/>
              <a:rect l="l" t="t" r="r" b="b"/>
              <a:pathLst>
                <a:path w="106679" h="116204">
                  <a:moveTo>
                    <a:pt x="106502" y="0"/>
                  </a:moveTo>
                  <a:lnTo>
                    <a:pt x="0" y="105854"/>
                  </a:lnTo>
                  <a:lnTo>
                    <a:pt x="0" y="115760"/>
                  </a:lnTo>
                  <a:lnTo>
                    <a:pt x="106502" y="9906"/>
                  </a:lnTo>
                  <a:lnTo>
                    <a:pt x="106502" y="0"/>
                  </a:lnTo>
                  <a:close/>
                </a:path>
              </a:pathLst>
            </a:custGeom>
            <a:solidFill>
              <a:srgbClr val="020303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/>
            <p:cNvSpPr/>
            <p:nvPr/>
          </p:nvSpPr>
          <p:spPr>
            <a:xfrm>
              <a:off x="9627625" y="7165874"/>
              <a:ext cx="65405" cy="65405"/>
            </a:xfrm>
            <a:custGeom>
              <a:avLst/>
              <a:gdLst/>
              <a:ahLst/>
              <a:cxnLst/>
              <a:rect l="l" t="t" r="r" b="b"/>
              <a:pathLst>
                <a:path w="65404" h="65404">
                  <a:moveTo>
                    <a:pt x="61671" y="0"/>
                  </a:moveTo>
                  <a:lnTo>
                    <a:pt x="61239" y="25"/>
                  </a:lnTo>
                  <a:lnTo>
                    <a:pt x="190" y="60871"/>
                  </a:lnTo>
                  <a:lnTo>
                    <a:pt x="177" y="61302"/>
                  </a:lnTo>
                  <a:lnTo>
                    <a:pt x="0" y="61696"/>
                  </a:lnTo>
                  <a:lnTo>
                    <a:pt x="0" y="64998"/>
                  </a:lnTo>
                  <a:lnTo>
                    <a:pt x="65303" y="25"/>
                  </a:lnTo>
                  <a:lnTo>
                    <a:pt x="62090" y="25"/>
                  </a:lnTo>
                  <a:lnTo>
                    <a:pt x="61671" y="0"/>
                  </a:lnTo>
                  <a:close/>
                </a:path>
              </a:pathLst>
            </a:custGeom>
            <a:solidFill>
              <a:srgbClr val="020303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/>
            <p:cNvSpPr/>
            <p:nvPr/>
          </p:nvSpPr>
          <p:spPr>
            <a:xfrm>
              <a:off x="6351883" y="6923471"/>
              <a:ext cx="338455" cy="485775"/>
            </a:xfrm>
            <a:custGeom>
              <a:avLst/>
              <a:gdLst/>
              <a:ahLst/>
              <a:cxnLst/>
              <a:rect l="l" t="t" r="r" b="b"/>
              <a:pathLst>
                <a:path w="338454" h="485775">
                  <a:moveTo>
                    <a:pt x="8153" y="0"/>
                  </a:moveTo>
                  <a:lnTo>
                    <a:pt x="622" y="7518"/>
                  </a:lnTo>
                  <a:lnTo>
                    <a:pt x="0" y="477304"/>
                  </a:lnTo>
                  <a:lnTo>
                    <a:pt x="7505" y="484835"/>
                  </a:lnTo>
                  <a:lnTo>
                    <a:pt x="330288" y="485267"/>
                  </a:lnTo>
                  <a:lnTo>
                    <a:pt x="337819" y="477748"/>
                  </a:lnTo>
                  <a:lnTo>
                    <a:pt x="338429" y="7962"/>
                  </a:lnTo>
                  <a:lnTo>
                    <a:pt x="330923" y="431"/>
                  </a:lnTo>
                  <a:lnTo>
                    <a:pt x="8153" y="0"/>
                  </a:lnTo>
                  <a:close/>
                </a:path>
              </a:pathLst>
            </a:custGeom>
            <a:solidFill>
              <a:srgbClr val="98989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/>
            <p:cNvSpPr/>
            <p:nvPr/>
          </p:nvSpPr>
          <p:spPr>
            <a:xfrm>
              <a:off x="6361484" y="6930950"/>
              <a:ext cx="320040" cy="470534"/>
            </a:xfrm>
            <a:custGeom>
              <a:avLst/>
              <a:gdLst/>
              <a:ahLst/>
              <a:cxnLst/>
              <a:rect l="l" t="t" r="r" b="b"/>
              <a:pathLst>
                <a:path w="320040" h="470535">
                  <a:moveTo>
                    <a:pt x="7810" y="0"/>
                  </a:moveTo>
                  <a:lnTo>
                    <a:pt x="596" y="7188"/>
                  </a:lnTo>
                  <a:lnTo>
                    <a:pt x="0" y="462737"/>
                  </a:lnTo>
                  <a:lnTo>
                    <a:pt x="7188" y="469938"/>
                  </a:lnTo>
                  <a:lnTo>
                    <a:pt x="312115" y="470344"/>
                  </a:lnTo>
                  <a:lnTo>
                    <a:pt x="319328" y="463156"/>
                  </a:lnTo>
                  <a:lnTo>
                    <a:pt x="319925" y="7607"/>
                  </a:lnTo>
                  <a:lnTo>
                    <a:pt x="312737" y="393"/>
                  </a:lnTo>
                  <a:lnTo>
                    <a:pt x="781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/>
            <p:cNvSpPr/>
            <p:nvPr/>
          </p:nvSpPr>
          <p:spPr>
            <a:xfrm>
              <a:off x="6499418" y="6972227"/>
              <a:ext cx="52069" cy="346710"/>
            </a:xfrm>
            <a:custGeom>
              <a:avLst/>
              <a:gdLst/>
              <a:ahLst/>
              <a:cxnLst/>
              <a:rect l="l" t="t" r="r" b="b"/>
              <a:pathLst>
                <a:path w="52070" h="346710">
                  <a:moveTo>
                    <a:pt x="19823" y="0"/>
                  </a:moveTo>
                  <a:lnTo>
                    <a:pt x="12214" y="1366"/>
                  </a:lnTo>
                  <a:lnTo>
                    <a:pt x="6934" y="7400"/>
                  </a:lnTo>
                  <a:lnTo>
                    <a:pt x="7493" y="16073"/>
                  </a:lnTo>
                  <a:lnTo>
                    <a:pt x="22504" y="55229"/>
                  </a:lnTo>
                  <a:lnTo>
                    <a:pt x="29419" y="95923"/>
                  </a:lnTo>
                  <a:lnTo>
                    <a:pt x="28010" y="137147"/>
                  </a:lnTo>
                  <a:lnTo>
                    <a:pt x="18046" y="177896"/>
                  </a:lnTo>
                  <a:lnTo>
                    <a:pt x="6292" y="217908"/>
                  </a:lnTo>
                  <a:lnTo>
                    <a:pt x="97" y="257721"/>
                  </a:lnTo>
                  <a:lnTo>
                    <a:pt x="0" y="297960"/>
                  </a:lnTo>
                  <a:lnTo>
                    <a:pt x="6540" y="339250"/>
                  </a:lnTo>
                  <a:lnTo>
                    <a:pt x="11622" y="345980"/>
                  </a:lnTo>
                  <a:lnTo>
                    <a:pt x="19404" y="346584"/>
                  </a:lnTo>
                  <a:lnTo>
                    <a:pt x="25973" y="342111"/>
                  </a:lnTo>
                  <a:lnTo>
                    <a:pt x="27419" y="333611"/>
                  </a:lnTo>
                  <a:lnTo>
                    <a:pt x="22443" y="307079"/>
                  </a:lnTo>
                  <a:lnTo>
                    <a:pt x="20275" y="280450"/>
                  </a:lnTo>
                  <a:lnTo>
                    <a:pt x="21079" y="253767"/>
                  </a:lnTo>
                  <a:lnTo>
                    <a:pt x="25019" y="227071"/>
                  </a:lnTo>
                  <a:lnTo>
                    <a:pt x="31198" y="204197"/>
                  </a:lnTo>
                  <a:lnTo>
                    <a:pt x="38746" y="181886"/>
                  </a:lnTo>
                  <a:lnTo>
                    <a:pt x="45777" y="159425"/>
                  </a:lnTo>
                  <a:lnTo>
                    <a:pt x="50406" y="136101"/>
                  </a:lnTo>
                  <a:lnTo>
                    <a:pt x="51700" y="102305"/>
                  </a:lnTo>
                  <a:lnTo>
                    <a:pt x="47882" y="68962"/>
                  </a:lnTo>
                  <a:lnTo>
                    <a:pt x="39287" y="36495"/>
                  </a:lnTo>
                  <a:lnTo>
                    <a:pt x="26251" y="5329"/>
                  </a:lnTo>
                  <a:lnTo>
                    <a:pt x="19823" y="0"/>
                  </a:lnTo>
                  <a:close/>
                </a:path>
              </a:pathLst>
            </a:custGeom>
            <a:solidFill>
              <a:srgbClr val="D4E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/>
            <p:cNvSpPr/>
            <p:nvPr/>
          </p:nvSpPr>
          <p:spPr>
            <a:xfrm>
              <a:off x="6435013" y="7061593"/>
              <a:ext cx="346709" cy="37669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/>
            <p:cNvSpPr/>
            <p:nvPr/>
          </p:nvSpPr>
          <p:spPr>
            <a:xfrm>
              <a:off x="6335096" y="7237725"/>
              <a:ext cx="377825" cy="401955"/>
            </a:xfrm>
            <a:custGeom>
              <a:avLst/>
              <a:gdLst/>
              <a:ahLst/>
              <a:cxnLst/>
              <a:rect l="l" t="t" r="r" b="b"/>
              <a:pathLst>
                <a:path w="377825" h="401954">
                  <a:moveTo>
                    <a:pt x="155460" y="0"/>
                  </a:moveTo>
                  <a:lnTo>
                    <a:pt x="115760" y="7366"/>
                  </a:lnTo>
                  <a:lnTo>
                    <a:pt x="91186" y="42646"/>
                  </a:lnTo>
                  <a:lnTo>
                    <a:pt x="71843" y="197700"/>
                  </a:lnTo>
                  <a:lnTo>
                    <a:pt x="69949" y="207853"/>
                  </a:lnTo>
                  <a:lnTo>
                    <a:pt x="66863" y="217668"/>
                  </a:lnTo>
                  <a:lnTo>
                    <a:pt x="62623" y="227040"/>
                  </a:lnTo>
                  <a:lnTo>
                    <a:pt x="57264" y="235864"/>
                  </a:lnTo>
                  <a:lnTo>
                    <a:pt x="0" y="318566"/>
                  </a:lnTo>
                  <a:lnTo>
                    <a:pt x="120218" y="401815"/>
                  </a:lnTo>
                  <a:lnTo>
                    <a:pt x="181419" y="313436"/>
                  </a:lnTo>
                  <a:lnTo>
                    <a:pt x="278447" y="235153"/>
                  </a:lnTo>
                  <a:lnTo>
                    <a:pt x="288844" y="226352"/>
                  </a:lnTo>
                  <a:lnTo>
                    <a:pt x="236893" y="226352"/>
                  </a:lnTo>
                  <a:lnTo>
                    <a:pt x="300926" y="190919"/>
                  </a:lnTo>
                  <a:lnTo>
                    <a:pt x="310226" y="184801"/>
                  </a:lnTo>
                  <a:lnTo>
                    <a:pt x="313801" y="181571"/>
                  </a:lnTo>
                  <a:lnTo>
                    <a:pt x="248526" y="181571"/>
                  </a:lnTo>
                  <a:lnTo>
                    <a:pt x="312587" y="146126"/>
                  </a:lnTo>
                  <a:lnTo>
                    <a:pt x="243116" y="146126"/>
                  </a:lnTo>
                  <a:lnTo>
                    <a:pt x="286783" y="121970"/>
                  </a:lnTo>
                  <a:lnTo>
                    <a:pt x="178968" y="121970"/>
                  </a:lnTo>
                  <a:lnTo>
                    <a:pt x="141109" y="29756"/>
                  </a:lnTo>
                  <a:lnTo>
                    <a:pt x="142303" y="24041"/>
                  </a:lnTo>
                  <a:lnTo>
                    <a:pt x="157137" y="2603"/>
                  </a:lnTo>
                  <a:lnTo>
                    <a:pt x="155460" y="0"/>
                  </a:lnTo>
                  <a:close/>
                </a:path>
                <a:path w="377825" h="401954">
                  <a:moveTo>
                    <a:pt x="315201" y="185102"/>
                  </a:moveTo>
                  <a:lnTo>
                    <a:pt x="236893" y="226352"/>
                  </a:lnTo>
                  <a:lnTo>
                    <a:pt x="288844" y="226352"/>
                  </a:lnTo>
                  <a:lnTo>
                    <a:pt x="316395" y="189242"/>
                  </a:lnTo>
                  <a:lnTo>
                    <a:pt x="317385" y="187223"/>
                  </a:lnTo>
                  <a:lnTo>
                    <a:pt x="315201" y="185102"/>
                  </a:lnTo>
                  <a:close/>
                </a:path>
                <a:path w="377825" h="401954">
                  <a:moveTo>
                    <a:pt x="323501" y="144443"/>
                  </a:moveTo>
                  <a:lnTo>
                    <a:pt x="316953" y="145529"/>
                  </a:lnTo>
                  <a:lnTo>
                    <a:pt x="248526" y="181571"/>
                  </a:lnTo>
                  <a:lnTo>
                    <a:pt x="313801" y="181571"/>
                  </a:lnTo>
                  <a:lnTo>
                    <a:pt x="318436" y="177384"/>
                  </a:lnTo>
                  <a:lnTo>
                    <a:pt x="325422" y="168809"/>
                  </a:lnTo>
                  <a:lnTo>
                    <a:pt x="331050" y="159219"/>
                  </a:lnTo>
                  <a:lnTo>
                    <a:pt x="331939" y="152633"/>
                  </a:lnTo>
                  <a:lnTo>
                    <a:pt x="328960" y="147259"/>
                  </a:lnTo>
                  <a:lnTo>
                    <a:pt x="323501" y="144443"/>
                  </a:lnTo>
                  <a:close/>
                </a:path>
                <a:path w="377825" h="401954">
                  <a:moveTo>
                    <a:pt x="350993" y="91425"/>
                  </a:moveTo>
                  <a:lnTo>
                    <a:pt x="345160" y="92392"/>
                  </a:lnTo>
                  <a:lnTo>
                    <a:pt x="243116" y="146126"/>
                  </a:lnTo>
                  <a:lnTo>
                    <a:pt x="312587" y="146126"/>
                  </a:lnTo>
                  <a:lnTo>
                    <a:pt x="351536" y="115122"/>
                  </a:lnTo>
                  <a:lnTo>
                    <a:pt x="358510" y="98721"/>
                  </a:lnTo>
                  <a:lnTo>
                    <a:pt x="355855" y="93935"/>
                  </a:lnTo>
                  <a:lnTo>
                    <a:pt x="350993" y="91425"/>
                  </a:lnTo>
                  <a:close/>
                </a:path>
                <a:path w="377825" h="401954">
                  <a:moveTo>
                    <a:pt x="369811" y="51245"/>
                  </a:moveTo>
                  <a:lnTo>
                    <a:pt x="363448" y="51650"/>
                  </a:lnTo>
                  <a:lnTo>
                    <a:pt x="182892" y="121373"/>
                  </a:lnTo>
                  <a:lnTo>
                    <a:pt x="178968" y="121970"/>
                  </a:lnTo>
                  <a:lnTo>
                    <a:pt x="286783" y="121970"/>
                  </a:lnTo>
                  <a:lnTo>
                    <a:pt x="369366" y="76288"/>
                  </a:lnTo>
                  <a:lnTo>
                    <a:pt x="373811" y="71615"/>
                  </a:lnTo>
                  <a:lnTo>
                    <a:pt x="376567" y="65951"/>
                  </a:lnTo>
                  <a:lnTo>
                    <a:pt x="377512" y="59641"/>
                  </a:lnTo>
                  <a:lnTo>
                    <a:pt x="374880" y="54324"/>
                  </a:lnTo>
                  <a:lnTo>
                    <a:pt x="369811" y="51245"/>
                  </a:lnTo>
                  <a:close/>
                </a:path>
              </a:pathLst>
            </a:custGeom>
            <a:solidFill>
              <a:srgbClr val="FEDF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/>
            <p:cNvSpPr/>
            <p:nvPr/>
          </p:nvSpPr>
          <p:spPr>
            <a:xfrm>
              <a:off x="6381220" y="7459462"/>
              <a:ext cx="144145" cy="109855"/>
            </a:xfrm>
            <a:custGeom>
              <a:avLst/>
              <a:gdLst/>
              <a:ahLst/>
              <a:cxnLst/>
              <a:rect l="l" t="t" r="r" b="b"/>
              <a:pathLst>
                <a:path w="144145" h="109854">
                  <a:moveTo>
                    <a:pt x="13144" y="0"/>
                  </a:moveTo>
                  <a:lnTo>
                    <a:pt x="0" y="18986"/>
                  </a:lnTo>
                  <a:lnTo>
                    <a:pt x="130682" y="109474"/>
                  </a:lnTo>
                  <a:lnTo>
                    <a:pt x="143827" y="90487"/>
                  </a:lnTo>
                  <a:lnTo>
                    <a:pt x="13144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/>
            <p:cNvSpPr/>
            <p:nvPr/>
          </p:nvSpPr>
          <p:spPr>
            <a:xfrm>
              <a:off x="6268246" y="7467699"/>
              <a:ext cx="254635" cy="259715"/>
            </a:xfrm>
            <a:custGeom>
              <a:avLst/>
              <a:gdLst/>
              <a:ahLst/>
              <a:cxnLst/>
              <a:rect l="l" t="t" r="r" b="b"/>
              <a:pathLst>
                <a:path w="254634" h="259714">
                  <a:moveTo>
                    <a:pt x="110705" y="0"/>
                  </a:moveTo>
                  <a:lnTo>
                    <a:pt x="0" y="159867"/>
                  </a:lnTo>
                  <a:lnTo>
                    <a:pt x="143814" y="259461"/>
                  </a:lnTo>
                  <a:lnTo>
                    <a:pt x="254520" y="99580"/>
                  </a:lnTo>
                  <a:lnTo>
                    <a:pt x="110705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/>
            <p:cNvSpPr/>
            <p:nvPr/>
          </p:nvSpPr>
          <p:spPr>
            <a:xfrm>
              <a:off x="6358831" y="7475026"/>
              <a:ext cx="34290" cy="46990"/>
            </a:xfrm>
            <a:custGeom>
              <a:avLst/>
              <a:gdLst/>
              <a:ahLst/>
              <a:cxnLst/>
              <a:rect l="l" t="t" r="r" b="b"/>
              <a:pathLst>
                <a:path w="34290" h="46989">
                  <a:moveTo>
                    <a:pt x="30708" y="0"/>
                  </a:moveTo>
                  <a:lnTo>
                    <a:pt x="0" y="44348"/>
                  </a:lnTo>
                  <a:lnTo>
                    <a:pt x="3098" y="46494"/>
                  </a:lnTo>
                  <a:lnTo>
                    <a:pt x="33807" y="2146"/>
                  </a:lnTo>
                  <a:lnTo>
                    <a:pt x="30708" y="0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/>
            <p:cNvSpPr/>
            <p:nvPr/>
          </p:nvSpPr>
          <p:spPr>
            <a:xfrm>
              <a:off x="6377459" y="7495339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12560" y="0"/>
                  </a:moveTo>
                  <a:lnTo>
                    <a:pt x="6299" y="1130"/>
                  </a:lnTo>
                  <a:lnTo>
                    <a:pt x="0" y="10248"/>
                  </a:lnTo>
                  <a:lnTo>
                    <a:pt x="1130" y="16484"/>
                  </a:lnTo>
                  <a:lnTo>
                    <a:pt x="10248" y="22796"/>
                  </a:lnTo>
                  <a:lnTo>
                    <a:pt x="16497" y="21666"/>
                  </a:lnTo>
                  <a:lnTo>
                    <a:pt x="22796" y="12547"/>
                  </a:lnTo>
                  <a:lnTo>
                    <a:pt x="21666" y="6299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/>
            <p:cNvSpPr/>
            <p:nvPr/>
          </p:nvSpPr>
          <p:spPr>
            <a:xfrm>
              <a:off x="6387467" y="750533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536" y="0"/>
                  </a:moveTo>
                  <a:lnTo>
                    <a:pt x="774" y="139"/>
                  </a:lnTo>
                  <a:lnTo>
                    <a:pt x="0" y="1257"/>
                  </a:lnTo>
                  <a:lnTo>
                    <a:pt x="139" y="2019"/>
                  </a:lnTo>
                  <a:lnTo>
                    <a:pt x="1244" y="2794"/>
                  </a:lnTo>
                  <a:lnTo>
                    <a:pt x="2019" y="2654"/>
                  </a:lnTo>
                  <a:lnTo>
                    <a:pt x="2793" y="1536"/>
                  </a:lnTo>
                  <a:lnTo>
                    <a:pt x="2654" y="774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/>
            <p:cNvSpPr/>
            <p:nvPr/>
          </p:nvSpPr>
          <p:spPr>
            <a:xfrm>
              <a:off x="6390501" y="750095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536" y="0"/>
                  </a:moveTo>
                  <a:lnTo>
                    <a:pt x="774" y="139"/>
                  </a:lnTo>
                  <a:lnTo>
                    <a:pt x="0" y="1257"/>
                  </a:lnTo>
                  <a:lnTo>
                    <a:pt x="139" y="2019"/>
                  </a:lnTo>
                  <a:lnTo>
                    <a:pt x="1244" y="2794"/>
                  </a:lnTo>
                  <a:lnTo>
                    <a:pt x="2019" y="2654"/>
                  </a:lnTo>
                  <a:lnTo>
                    <a:pt x="2781" y="1536"/>
                  </a:lnTo>
                  <a:lnTo>
                    <a:pt x="2654" y="774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/>
            <p:cNvSpPr/>
            <p:nvPr/>
          </p:nvSpPr>
          <p:spPr>
            <a:xfrm>
              <a:off x="6388311" y="749944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536" y="0"/>
                  </a:moveTo>
                  <a:lnTo>
                    <a:pt x="774" y="139"/>
                  </a:lnTo>
                  <a:lnTo>
                    <a:pt x="0" y="1257"/>
                  </a:lnTo>
                  <a:lnTo>
                    <a:pt x="139" y="2019"/>
                  </a:lnTo>
                  <a:lnTo>
                    <a:pt x="1244" y="2794"/>
                  </a:lnTo>
                  <a:lnTo>
                    <a:pt x="2006" y="2654"/>
                  </a:lnTo>
                  <a:lnTo>
                    <a:pt x="2781" y="1536"/>
                  </a:lnTo>
                  <a:lnTo>
                    <a:pt x="2641" y="774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/>
            <p:cNvSpPr/>
            <p:nvPr/>
          </p:nvSpPr>
          <p:spPr>
            <a:xfrm>
              <a:off x="6392691" y="750247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536" y="0"/>
                  </a:moveTo>
                  <a:lnTo>
                    <a:pt x="774" y="139"/>
                  </a:lnTo>
                  <a:lnTo>
                    <a:pt x="0" y="1257"/>
                  </a:lnTo>
                  <a:lnTo>
                    <a:pt x="139" y="2019"/>
                  </a:lnTo>
                  <a:lnTo>
                    <a:pt x="1244" y="2794"/>
                  </a:lnTo>
                  <a:lnTo>
                    <a:pt x="2006" y="2654"/>
                  </a:lnTo>
                  <a:lnTo>
                    <a:pt x="2781" y="1536"/>
                  </a:lnTo>
                  <a:lnTo>
                    <a:pt x="2641" y="774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/>
            <p:cNvSpPr/>
            <p:nvPr/>
          </p:nvSpPr>
          <p:spPr>
            <a:xfrm>
              <a:off x="6384436" y="750971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536" y="0"/>
                  </a:moveTo>
                  <a:lnTo>
                    <a:pt x="774" y="139"/>
                  </a:lnTo>
                  <a:lnTo>
                    <a:pt x="0" y="1257"/>
                  </a:lnTo>
                  <a:lnTo>
                    <a:pt x="139" y="2019"/>
                  </a:lnTo>
                  <a:lnTo>
                    <a:pt x="1244" y="2794"/>
                  </a:lnTo>
                  <a:lnTo>
                    <a:pt x="2006" y="2654"/>
                  </a:lnTo>
                  <a:lnTo>
                    <a:pt x="2781" y="1536"/>
                  </a:lnTo>
                  <a:lnTo>
                    <a:pt x="2641" y="774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/>
            <p:cNvSpPr/>
            <p:nvPr/>
          </p:nvSpPr>
          <p:spPr>
            <a:xfrm>
              <a:off x="6382245" y="750820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536" y="0"/>
                  </a:moveTo>
                  <a:lnTo>
                    <a:pt x="774" y="139"/>
                  </a:lnTo>
                  <a:lnTo>
                    <a:pt x="0" y="1257"/>
                  </a:lnTo>
                  <a:lnTo>
                    <a:pt x="139" y="2019"/>
                  </a:lnTo>
                  <a:lnTo>
                    <a:pt x="1244" y="2794"/>
                  </a:lnTo>
                  <a:lnTo>
                    <a:pt x="2019" y="2654"/>
                  </a:lnTo>
                  <a:lnTo>
                    <a:pt x="2793" y="1536"/>
                  </a:lnTo>
                  <a:lnTo>
                    <a:pt x="2654" y="774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/>
            <p:cNvSpPr/>
            <p:nvPr/>
          </p:nvSpPr>
          <p:spPr>
            <a:xfrm>
              <a:off x="6386626" y="751123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536" y="0"/>
                  </a:moveTo>
                  <a:lnTo>
                    <a:pt x="774" y="139"/>
                  </a:lnTo>
                  <a:lnTo>
                    <a:pt x="0" y="1257"/>
                  </a:lnTo>
                  <a:lnTo>
                    <a:pt x="139" y="2019"/>
                  </a:lnTo>
                  <a:lnTo>
                    <a:pt x="1244" y="2794"/>
                  </a:lnTo>
                  <a:lnTo>
                    <a:pt x="2006" y="2654"/>
                  </a:lnTo>
                  <a:lnTo>
                    <a:pt x="2781" y="1536"/>
                  </a:lnTo>
                  <a:lnTo>
                    <a:pt x="2641" y="774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/>
            <p:cNvSpPr/>
            <p:nvPr/>
          </p:nvSpPr>
          <p:spPr>
            <a:xfrm>
              <a:off x="6678941" y="7181926"/>
              <a:ext cx="17145" cy="19050"/>
            </a:xfrm>
            <a:custGeom>
              <a:avLst/>
              <a:gdLst/>
              <a:ahLst/>
              <a:cxnLst/>
              <a:rect l="l" t="t" r="r" b="b"/>
              <a:pathLst>
                <a:path w="17145" h="19050">
                  <a:moveTo>
                    <a:pt x="14768" y="8699"/>
                  </a:moveTo>
                  <a:lnTo>
                    <a:pt x="6438" y="8699"/>
                  </a:lnTo>
                  <a:lnTo>
                    <a:pt x="11455" y="12166"/>
                  </a:lnTo>
                  <a:lnTo>
                    <a:pt x="9880" y="17665"/>
                  </a:lnTo>
                  <a:lnTo>
                    <a:pt x="11836" y="19024"/>
                  </a:lnTo>
                  <a:lnTo>
                    <a:pt x="14768" y="8699"/>
                  </a:lnTo>
                  <a:close/>
                </a:path>
                <a:path w="17145" h="19050">
                  <a:moveTo>
                    <a:pt x="14604" y="0"/>
                  </a:moveTo>
                  <a:lnTo>
                    <a:pt x="0" y="10820"/>
                  </a:lnTo>
                  <a:lnTo>
                    <a:pt x="1892" y="12128"/>
                  </a:lnTo>
                  <a:lnTo>
                    <a:pt x="6438" y="8699"/>
                  </a:lnTo>
                  <a:lnTo>
                    <a:pt x="14768" y="8699"/>
                  </a:lnTo>
                  <a:lnTo>
                    <a:pt x="16802" y="1536"/>
                  </a:lnTo>
                  <a:lnTo>
                    <a:pt x="14604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/>
            <p:cNvSpPr/>
            <p:nvPr/>
          </p:nvSpPr>
          <p:spPr>
            <a:xfrm>
              <a:off x="6686753" y="7184250"/>
              <a:ext cx="6743" cy="816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/>
            <p:cNvSpPr/>
            <p:nvPr/>
          </p:nvSpPr>
          <p:spPr>
            <a:xfrm>
              <a:off x="6692852" y="7188427"/>
              <a:ext cx="17145" cy="20955"/>
            </a:xfrm>
            <a:custGeom>
              <a:avLst/>
              <a:gdLst/>
              <a:ahLst/>
              <a:cxnLst/>
              <a:rect l="l" t="t" r="r" b="b"/>
              <a:pathLst>
                <a:path w="17145" h="20954">
                  <a:moveTo>
                    <a:pt x="16251" y="9093"/>
                  </a:moveTo>
                  <a:lnTo>
                    <a:pt x="6070" y="9093"/>
                  </a:lnTo>
                  <a:lnTo>
                    <a:pt x="7785" y="10287"/>
                  </a:lnTo>
                  <a:lnTo>
                    <a:pt x="9410" y="11493"/>
                  </a:lnTo>
                  <a:lnTo>
                    <a:pt x="9651" y="12750"/>
                  </a:lnTo>
                  <a:lnTo>
                    <a:pt x="8625" y="15214"/>
                  </a:lnTo>
                  <a:lnTo>
                    <a:pt x="7899" y="17030"/>
                  </a:lnTo>
                  <a:lnTo>
                    <a:pt x="7365" y="18465"/>
                  </a:lnTo>
                  <a:lnTo>
                    <a:pt x="7315" y="19024"/>
                  </a:lnTo>
                  <a:lnTo>
                    <a:pt x="9220" y="20332"/>
                  </a:lnTo>
                  <a:lnTo>
                    <a:pt x="9296" y="19583"/>
                  </a:lnTo>
                  <a:lnTo>
                    <a:pt x="11493" y="13995"/>
                  </a:lnTo>
                  <a:lnTo>
                    <a:pt x="11531" y="12534"/>
                  </a:lnTo>
                  <a:lnTo>
                    <a:pt x="10771" y="11493"/>
                  </a:lnTo>
                  <a:lnTo>
                    <a:pt x="10756" y="11341"/>
                  </a:lnTo>
                  <a:lnTo>
                    <a:pt x="14688" y="11341"/>
                  </a:lnTo>
                  <a:lnTo>
                    <a:pt x="16251" y="9093"/>
                  </a:lnTo>
                  <a:close/>
                </a:path>
                <a:path w="17145" h="20954">
                  <a:moveTo>
                    <a:pt x="9664" y="0"/>
                  </a:moveTo>
                  <a:lnTo>
                    <a:pt x="0" y="13957"/>
                  </a:lnTo>
                  <a:lnTo>
                    <a:pt x="1828" y="15214"/>
                  </a:lnTo>
                  <a:lnTo>
                    <a:pt x="6070" y="9093"/>
                  </a:lnTo>
                  <a:lnTo>
                    <a:pt x="16251" y="9093"/>
                  </a:lnTo>
                  <a:lnTo>
                    <a:pt x="16675" y="8483"/>
                  </a:lnTo>
                  <a:lnTo>
                    <a:pt x="16941" y="7251"/>
                  </a:lnTo>
                  <a:lnTo>
                    <a:pt x="16332" y="4711"/>
                  </a:lnTo>
                  <a:lnTo>
                    <a:pt x="15328" y="3479"/>
                  </a:lnTo>
                  <a:lnTo>
                    <a:pt x="12115" y="1257"/>
                  </a:lnTo>
                  <a:lnTo>
                    <a:pt x="10718" y="444"/>
                  </a:lnTo>
                  <a:lnTo>
                    <a:pt x="9664" y="0"/>
                  </a:lnTo>
                  <a:close/>
                </a:path>
                <a:path w="17145" h="20954">
                  <a:moveTo>
                    <a:pt x="14688" y="11341"/>
                  </a:moveTo>
                  <a:lnTo>
                    <a:pt x="10756" y="11341"/>
                  </a:lnTo>
                  <a:lnTo>
                    <a:pt x="12585" y="11874"/>
                  </a:lnTo>
                  <a:lnTo>
                    <a:pt x="14617" y="11442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/>
            <p:cNvSpPr/>
            <p:nvPr/>
          </p:nvSpPr>
          <p:spPr>
            <a:xfrm>
              <a:off x="6699885" y="7190968"/>
              <a:ext cx="8178" cy="779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/>
            <p:cNvSpPr/>
            <p:nvPr/>
          </p:nvSpPr>
          <p:spPr>
            <a:xfrm>
              <a:off x="6704165" y="7196240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9639" y="0"/>
                  </a:moveTo>
                  <a:lnTo>
                    <a:pt x="0" y="13919"/>
                  </a:lnTo>
                  <a:lnTo>
                    <a:pt x="850" y="14655"/>
                  </a:lnTo>
                  <a:lnTo>
                    <a:pt x="1905" y="15481"/>
                  </a:lnTo>
                  <a:lnTo>
                    <a:pt x="5943" y="18288"/>
                  </a:lnTo>
                  <a:lnTo>
                    <a:pt x="8636" y="19075"/>
                  </a:lnTo>
                  <a:lnTo>
                    <a:pt x="13093" y="18288"/>
                  </a:lnTo>
                  <a:lnTo>
                    <a:pt x="15113" y="16891"/>
                  </a:lnTo>
                  <a:lnTo>
                    <a:pt x="18300" y="12306"/>
                  </a:lnTo>
                  <a:lnTo>
                    <a:pt x="18694" y="10147"/>
                  </a:lnTo>
                  <a:lnTo>
                    <a:pt x="17792" y="6121"/>
                  </a:lnTo>
                  <a:lnTo>
                    <a:pt x="16344" y="4216"/>
                  </a:lnTo>
                  <a:lnTo>
                    <a:pt x="12280" y="1397"/>
                  </a:lnTo>
                  <a:lnTo>
                    <a:pt x="10871" y="596"/>
                  </a:lnTo>
                  <a:lnTo>
                    <a:pt x="9639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/>
            <p:cNvSpPr/>
            <p:nvPr/>
          </p:nvSpPr>
          <p:spPr>
            <a:xfrm>
              <a:off x="6706971" y="7198855"/>
              <a:ext cx="14274" cy="1523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/>
            <p:cNvSpPr/>
            <p:nvPr/>
          </p:nvSpPr>
          <p:spPr>
            <a:xfrm>
              <a:off x="6613302" y="7096089"/>
              <a:ext cx="17145" cy="20955"/>
            </a:xfrm>
            <a:custGeom>
              <a:avLst/>
              <a:gdLst/>
              <a:ahLst/>
              <a:cxnLst/>
              <a:rect l="l" t="t" r="r" b="b"/>
              <a:pathLst>
                <a:path w="17145" h="20954">
                  <a:moveTo>
                    <a:pt x="16251" y="9093"/>
                  </a:moveTo>
                  <a:lnTo>
                    <a:pt x="6070" y="9093"/>
                  </a:lnTo>
                  <a:lnTo>
                    <a:pt x="7785" y="10287"/>
                  </a:lnTo>
                  <a:lnTo>
                    <a:pt x="9410" y="11493"/>
                  </a:lnTo>
                  <a:lnTo>
                    <a:pt x="9651" y="12750"/>
                  </a:lnTo>
                  <a:lnTo>
                    <a:pt x="8625" y="15214"/>
                  </a:lnTo>
                  <a:lnTo>
                    <a:pt x="7899" y="17030"/>
                  </a:lnTo>
                  <a:lnTo>
                    <a:pt x="7365" y="18465"/>
                  </a:lnTo>
                  <a:lnTo>
                    <a:pt x="7315" y="19024"/>
                  </a:lnTo>
                  <a:lnTo>
                    <a:pt x="9220" y="20332"/>
                  </a:lnTo>
                  <a:lnTo>
                    <a:pt x="9296" y="19583"/>
                  </a:lnTo>
                  <a:lnTo>
                    <a:pt x="11493" y="13995"/>
                  </a:lnTo>
                  <a:lnTo>
                    <a:pt x="11531" y="12534"/>
                  </a:lnTo>
                  <a:lnTo>
                    <a:pt x="10771" y="11493"/>
                  </a:lnTo>
                  <a:lnTo>
                    <a:pt x="10756" y="11341"/>
                  </a:lnTo>
                  <a:lnTo>
                    <a:pt x="14688" y="11341"/>
                  </a:lnTo>
                  <a:lnTo>
                    <a:pt x="16251" y="9093"/>
                  </a:lnTo>
                  <a:close/>
                </a:path>
                <a:path w="17145" h="20954">
                  <a:moveTo>
                    <a:pt x="9664" y="0"/>
                  </a:moveTo>
                  <a:lnTo>
                    <a:pt x="0" y="13957"/>
                  </a:lnTo>
                  <a:lnTo>
                    <a:pt x="1828" y="15214"/>
                  </a:lnTo>
                  <a:lnTo>
                    <a:pt x="6070" y="9093"/>
                  </a:lnTo>
                  <a:lnTo>
                    <a:pt x="16251" y="9093"/>
                  </a:lnTo>
                  <a:lnTo>
                    <a:pt x="16675" y="8483"/>
                  </a:lnTo>
                  <a:lnTo>
                    <a:pt x="16941" y="7251"/>
                  </a:lnTo>
                  <a:lnTo>
                    <a:pt x="16332" y="4711"/>
                  </a:lnTo>
                  <a:lnTo>
                    <a:pt x="15328" y="3479"/>
                  </a:lnTo>
                  <a:lnTo>
                    <a:pt x="12115" y="1257"/>
                  </a:lnTo>
                  <a:lnTo>
                    <a:pt x="10718" y="444"/>
                  </a:lnTo>
                  <a:lnTo>
                    <a:pt x="9664" y="0"/>
                  </a:lnTo>
                  <a:close/>
                </a:path>
                <a:path w="17145" h="20954">
                  <a:moveTo>
                    <a:pt x="14688" y="11341"/>
                  </a:moveTo>
                  <a:lnTo>
                    <a:pt x="10756" y="11341"/>
                  </a:lnTo>
                  <a:lnTo>
                    <a:pt x="12585" y="11874"/>
                  </a:lnTo>
                  <a:lnTo>
                    <a:pt x="14617" y="11442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/>
            <p:cNvSpPr/>
            <p:nvPr/>
          </p:nvSpPr>
          <p:spPr>
            <a:xfrm>
              <a:off x="6620332" y="7098627"/>
              <a:ext cx="8178" cy="781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6624594" y="7103716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79" h="15875">
                  <a:moveTo>
                    <a:pt x="9791" y="0"/>
                  </a:moveTo>
                  <a:lnTo>
                    <a:pt x="0" y="14147"/>
                  </a:lnTo>
                  <a:lnTo>
                    <a:pt x="1816" y="15417"/>
                  </a:lnTo>
                  <a:lnTo>
                    <a:pt x="6261" y="9004"/>
                  </a:lnTo>
                  <a:lnTo>
                    <a:pt x="9481" y="9004"/>
                  </a:lnTo>
                  <a:lnTo>
                    <a:pt x="7302" y="7493"/>
                  </a:lnTo>
                  <a:lnTo>
                    <a:pt x="10553" y="2794"/>
                  </a:lnTo>
                  <a:lnTo>
                    <a:pt x="13831" y="2793"/>
                  </a:lnTo>
                  <a:lnTo>
                    <a:pt x="9791" y="0"/>
                  </a:lnTo>
                  <a:close/>
                </a:path>
                <a:path w="17779" h="15875">
                  <a:moveTo>
                    <a:pt x="9481" y="9004"/>
                  </a:moveTo>
                  <a:lnTo>
                    <a:pt x="6261" y="9004"/>
                  </a:lnTo>
                  <a:lnTo>
                    <a:pt x="11607" y="12712"/>
                  </a:lnTo>
                  <a:lnTo>
                    <a:pt x="12649" y="11201"/>
                  </a:lnTo>
                  <a:lnTo>
                    <a:pt x="9481" y="9004"/>
                  </a:lnTo>
                  <a:close/>
                </a:path>
                <a:path w="17779" h="15875">
                  <a:moveTo>
                    <a:pt x="13831" y="2793"/>
                  </a:moveTo>
                  <a:lnTo>
                    <a:pt x="10553" y="2793"/>
                  </a:lnTo>
                  <a:lnTo>
                    <a:pt x="16344" y="6807"/>
                  </a:lnTo>
                  <a:lnTo>
                    <a:pt x="17411" y="5270"/>
                  </a:lnTo>
                  <a:lnTo>
                    <a:pt x="13831" y="2793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6634810" y="7110798"/>
              <a:ext cx="12065" cy="15875"/>
            </a:xfrm>
            <a:custGeom>
              <a:avLst/>
              <a:gdLst/>
              <a:ahLst/>
              <a:cxnLst/>
              <a:rect l="l" t="t" r="r" b="b"/>
              <a:pathLst>
                <a:path w="12065" h="15875">
                  <a:moveTo>
                    <a:pt x="9791" y="0"/>
                  </a:moveTo>
                  <a:lnTo>
                    <a:pt x="0" y="14135"/>
                  </a:lnTo>
                  <a:lnTo>
                    <a:pt x="1828" y="15405"/>
                  </a:lnTo>
                  <a:lnTo>
                    <a:pt x="11620" y="1257"/>
                  </a:lnTo>
                  <a:lnTo>
                    <a:pt x="979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6639850" y="7114451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9639" y="0"/>
                  </a:moveTo>
                  <a:lnTo>
                    <a:pt x="0" y="13919"/>
                  </a:lnTo>
                  <a:lnTo>
                    <a:pt x="850" y="14655"/>
                  </a:lnTo>
                  <a:lnTo>
                    <a:pt x="1905" y="15481"/>
                  </a:lnTo>
                  <a:lnTo>
                    <a:pt x="5943" y="18288"/>
                  </a:lnTo>
                  <a:lnTo>
                    <a:pt x="8636" y="19075"/>
                  </a:lnTo>
                  <a:lnTo>
                    <a:pt x="13093" y="18288"/>
                  </a:lnTo>
                  <a:lnTo>
                    <a:pt x="15113" y="16891"/>
                  </a:lnTo>
                  <a:lnTo>
                    <a:pt x="18288" y="12293"/>
                  </a:lnTo>
                  <a:lnTo>
                    <a:pt x="18694" y="10147"/>
                  </a:lnTo>
                  <a:lnTo>
                    <a:pt x="17792" y="6121"/>
                  </a:lnTo>
                  <a:lnTo>
                    <a:pt x="16344" y="4216"/>
                  </a:lnTo>
                  <a:lnTo>
                    <a:pt x="12280" y="1397"/>
                  </a:lnTo>
                  <a:lnTo>
                    <a:pt x="10871" y="609"/>
                  </a:lnTo>
                  <a:lnTo>
                    <a:pt x="9639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/>
            <p:cNvSpPr/>
            <p:nvPr/>
          </p:nvSpPr>
          <p:spPr>
            <a:xfrm>
              <a:off x="6642646" y="7117054"/>
              <a:ext cx="14287" cy="152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/>
            <p:cNvSpPr/>
            <p:nvPr/>
          </p:nvSpPr>
          <p:spPr>
            <a:xfrm>
              <a:off x="6594797" y="7123661"/>
              <a:ext cx="17145" cy="19050"/>
            </a:xfrm>
            <a:custGeom>
              <a:avLst/>
              <a:gdLst/>
              <a:ahLst/>
              <a:cxnLst/>
              <a:rect l="l" t="t" r="r" b="b"/>
              <a:pathLst>
                <a:path w="17145" h="19050">
                  <a:moveTo>
                    <a:pt x="14768" y="8699"/>
                  </a:moveTo>
                  <a:lnTo>
                    <a:pt x="6438" y="8699"/>
                  </a:lnTo>
                  <a:lnTo>
                    <a:pt x="11455" y="12166"/>
                  </a:lnTo>
                  <a:lnTo>
                    <a:pt x="9880" y="17665"/>
                  </a:lnTo>
                  <a:lnTo>
                    <a:pt x="11836" y="19024"/>
                  </a:lnTo>
                  <a:lnTo>
                    <a:pt x="14768" y="8699"/>
                  </a:lnTo>
                  <a:close/>
                </a:path>
                <a:path w="17145" h="19050">
                  <a:moveTo>
                    <a:pt x="14604" y="0"/>
                  </a:moveTo>
                  <a:lnTo>
                    <a:pt x="0" y="10820"/>
                  </a:lnTo>
                  <a:lnTo>
                    <a:pt x="1892" y="12128"/>
                  </a:lnTo>
                  <a:lnTo>
                    <a:pt x="6438" y="8699"/>
                  </a:lnTo>
                  <a:lnTo>
                    <a:pt x="14768" y="8699"/>
                  </a:lnTo>
                  <a:lnTo>
                    <a:pt x="16802" y="1536"/>
                  </a:lnTo>
                  <a:lnTo>
                    <a:pt x="14604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/>
            <p:cNvSpPr/>
            <p:nvPr/>
          </p:nvSpPr>
          <p:spPr>
            <a:xfrm>
              <a:off x="6602603" y="7125995"/>
              <a:ext cx="6743" cy="8153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6609150" y="7131017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11353" y="0"/>
                  </a:moveTo>
                  <a:lnTo>
                    <a:pt x="6286" y="927"/>
                  </a:lnTo>
                  <a:lnTo>
                    <a:pt x="0" y="9994"/>
                  </a:lnTo>
                  <a:lnTo>
                    <a:pt x="1257" y="14592"/>
                  </a:lnTo>
                  <a:lnTo>
                    <a:pt x="6972" y="18541"/>
                  </a:lnTo>
                  <a:lnTo>
                    <a:pt x="8547" y="19138"/>
                  </a:lnTo>
                  <a:lnTo>
                    <a:pt x="9448" y="19265"/>
                  </a:lnTo>
                  <a:lnTo>
                    <a:pt x="10071" y="17551"/>
                  </a:lnTo>
                  <a:lnTo>
                    <a:pt x="9093" y="17398"/>
                  </a:lnTo>
                  <a:lnTo>
                    <a:pt x="7797" y="16852"/>
                  </a:lnTo>
                  <a:lnTo>
                    <a:pt x="3251" y="13690"/>
                  </a:lnTo>
                  <a:lnTo>
                    <a:pt x="2794" y="10096"/>
                  </a:lnTo>
                  <a:lnTo>
                    <a:pt x="7759" y="2908"/>
                  </a:lnTo>
                  <a:lnTo>
                    <a:pt x="11430" y="2311"/>
                  </a:lnTo>
                  <a:lnTo>
                    <a:pt x="14700" y="2311"/>
                  </a:lnTo>
                  <a:lnTo>
                    <a:pt x="11353" y="0"/>
                  </a:lnTo>
                  <a:close/>
                </a:path>
                <a:path w="19050" h="19685">
                  <a:moveTo>
                    <a:pt x="14700" y="2311"/>
                  </a:moveTo>
                  <a:lnTo>
                    <a:pt x="11430" y="2311"/>
                  </a:lnTo>
                  <a:lnTo>
                    <a:pt x="15925" y="5435"/>
                  </a:lnTo>
                  <a:lnTo>
                    <a:pt x="16738" y="6362"/>
                  </a:lnTo>
                  <a:lnTo>
                    <a:pt x="17195" y="7175"/>
                  </a:lnTo>
                  <a:lnTo>
                    <a:pt x="18669" y="5994"/>
                  </a:lnTo>
                  <a:lnTo>
                    <a:pt x="18364" y="5410"/>
                  </a:lnTo>
                  <a:lnTo>
                    <a:pt x="17513" y="4254"/>
                  </a:lnTo>
                  <a:lnTo>
                    <a:pt x="14700" y="2311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6620878" y="7139138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11353" y="0"/>
                  </a:moveTo>
                  <a:lnTo>
                    <a:pt x="6286" y="927"/>
                  </a:lnTo>
                  <a:lnTo>
                    <a:pt x="0" y="9994"/>
                  </a:lnTo>
                  <a:lnTo>
                    <a:pt x="1257" y="14592"/>
                  </a:lnTo>
                  <a:lnTo>
                    <a:pt x="6972" y="18541"/>
                  </a:lnTo>
                  <a:lnTo>
                    <a:pt x="8547" y="19138"/>
                  </a:lnTo>
                  <a:lnTo>
                    <a:pt x="9448" y="19265"/>
                  </a:lnTo>
                  <a:lnTo>
                    <a:pt x="10071" y="17551"/>
                  </a:lnTo>
                  <a:lnTo>
                    <a:pt x="9093" y="17398"/>
                  </a:lnTo>
                  <a:lnTo>
                    <a:pt x="7797" y="16852"/>
                  </a:lnTo>
                  <a:lnTo>
                    <a:pt x="3251" y="13690"/>
                  </a:lnTo>
                  <a:lnTo>
                    <a:pt x="2794" y="10096"/>
                  </a:lnTo>
                  <a:lnTo>
                    <a:pt x="7759" y="2908"/>
                  </a:lnTo>
                  <a:lnTo>
                    <a:pt x="11430" y="2311"/>
                  </a:lnTo>
                  <a:lnTo>
                    <a:pt x="14700" y="2311"/>
                  </a:lnTo>
                  <a:lnTo>
                    <a:pt x="11353" y="0"/>
                  </a:lnTo>
                  <a:close/>
                </a:path>
                <a:path w="19050" h="19685">
                  <a:moveTo>
                    <a:pt x="14700" y="2311"/>
                  </a:moveTo>
                  <a:lnTo>
                    <a:pt x="11430" y="2311"/>
                  </a:lnTo>
                  <a:lnTo>
                    <a:pt x="15925" y="5435"/>
                  </a:lnTo>
                  <a:lnTo>
                    <a:pt x="16738" y="6362"/>
                  </a:lnTo>
                  <a:lnTo>
                    <a:pt x="17195" y="7175"/>
                  </a:lnTo>
                  <a:lnTo>
                    <a:pt x="18669" y="5994"/>
                  </a:lnTo>
                  <a:lnTo>
                    <a:pt x="18364" y="5410"/>
                  </a:lnTo>
                  <a:lnTo>
                    <a:pt x="17513" y="4254"/>
                  </a:lnTo>
                  <a:lnTo>
                    <a:pt x="14700" y="2311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6632284" y="7146303"/>
              <a:ext cx="17780" cy="19685"/>
            </a:xfrm>
            <a:custGeom>
              <a:avLst/>
              <a:gdLst/>
              <a:ahLst/>
              <a:cxnLst/>
              <a:rect l="l" t="t" r="r" b="b"/>
              <a:pathLst>
                <a:path w="17779" h="19685">
                  <a:moveTo>
                    <a:pt x="9804" y="0"/>
                  </a:moveTo>
                  <a:lnTo>
                    <a:pt x="0" y="14147"/>
                  </a:lnTo>
                  <a:lnTo>
                    <a:pt x="7962" y="19659"/>
                  </a:lnTo>
                  <a:lnTo>
                    <a:pt x="9029" y="18122"/>
                  </a:lnTo>
                  <a:lnTo>
                    <a:pt x="2895" y="13881"/>
                  </a:lnTo>
                  <a:lnTo>
                    <a:pt x="6426" y="8775"/>
                  </a:lnTo>
                  <a:lnTo>
                    <a:pt x="9648" y="8775"/>
                  </a:lnTo>
                  <a:lnTo>
                    <a:pt x="7467" y="7264"/>
                  </a:lnTo>
                  <a:lnTo>
                    <a:pt x="10566" y="2793"/>
                  </a:lnTo>
                  <a:lnTo>
                    <a:pt x="13840" y="2793"/>
                  </a:lnTo>
                  <a:lnTo>
                    <a:pt x="9804" y="0"/>
                  </a:lnTo>
                  <a:close/>
                </a:path>
                <a:path w="17779" h="19685">
                  <a:moveTo>
                    <a:pt x="9648" y="8775"/>
                  </a:moveTo>
                  <a:lnTo>
                    <a:pt x="6426" y="8775"/>
                  </a:lnTo>
                  <a:lnTo>
                    <a:pt x="11925" y="12585"/>
                  </a:lnTo>
                  <a:lnTo>
                    <a:pt x="12966" y="11074"/>
                  </a:lnTo>
                  <a:lnTo>
                    <a:pt x="9648" y="8775"/>
                  </a:lnTo>
                  <a:close/>
                </a:path>
                <a:path w="17779" h="19685">
                  <a:moveTo>
                    <a:pt x="13840" y="2793"/>
                  </a:moveTo>
                  <a:lnTo>
                    <a:pt x="10566" y="2793"/>
                  </a:lnTo>
                  <a:lnTo>
                    <a:pt x="16382" y="6819"/>
                  </a:lnTo>
                  <a:lnTo>
                    <a:pt x="17437" y="5283"/>
                  </a:lnTo>
                  <a:lnTo>
                    <a:pt x="13840" y="2793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6642496" y="7154199"/>
              <a:ext cx="17145" cy="18415"/>
            </a:xfrm>
            <a:custGeom>
              <a:avLst/>
              <a:gdLst/>
              <a:ahLst/>
              <a:cxnLst/>
              <a:rect l="l" t="t" r="r" b="b"/>
              <a:pathLst>
                <a:path w="17145" h="18414">
                  <a:moveTo>
                    <a:pt x="1408" y="10998"/>
                  </a:moveTo>
                  <a:lnTo>
                    <a:pt x="61" y="12064"/>
                  </a:lnTo>
                  <a:lnTo>
                    <a:pt x="0" y="12496"/>
                  </a:lnTo>
                  <a:lnTo>
                    <a:pt x="291" y="13233"/>
                  </a:lnTo>
                  <a:lnTo>
                    <a:pt x="1510" y="14668"/>
                  </a:lnTo>
                  <a:lnTo>
                    <a:pt x="6209" y="17919"/>
                  </a:lnTo>
                  <a:lnTo>
                    <a:pt x="9130" y="17157"/>
                  </a:lnTo>
                  <a:lnTo>
                    <a:pt x="10287" y="15481"/>
                  </a:lnTo>
                  <a:lnTo>
                    <a:pt x="5917" y="15481"/>
                  </a:lnTo>
                  <a:lnTo>
                    <a:pt x="2780" y="13322"/>
                  </a:lnTo>
                  <a:lnTo>
                    <a:pt x="1878" y="12064"/>
                  </a:lnTo>
                  <a:lnTo>
                    <a:pt x="1408" y="10998"/>
                  </a:lnTo>
                  <a:close/>
                </a:path>
                <a:path w="17145" h="18414">
                  <a:moveTo>
                    <a:pt x="11479" y="0"/>
                  </a:moveTo>
                  <a:lnTo>
                    <a:pt x="8520" y="368"/>
                  </a:lnTo>
                  <a:lnTo>
                    <a:pt x="5823" y="4254"/>
                  </a:lnTo>
                  <a:lnTo>
                    <a:pt x="5722" y="4965"/>
                  </a:lnTo>
                  <a:lnTo>
                    <a:pt x="6209" y="6756"/>
                  </a:lnTo>
                  <a:lnTo>
                    <a:pt x="7961" y="9169"/>
                  </a:lnTo>
                  <a:lnTo>
                    <a:pt x="9358" y="11226"/>
                  </a:lnTo>
                  <a:lnTo>
                    <a:pt x="9587" y="12496"/>
                  </a:lnTo>
                  <a:lnTo>
                    <a:pt x="7682" y="15252"/>
                  </a:lnTo>
                  <a:lnTo>
                    <a:pt x="5917" y="15481"/>
                  </a:lnTo>
                  <a:lnTo>
                    <a:pt x="10287" y="15481"/>
                  </a:lnTo>
                  <a:lnTo>
                    <a:pt x="12076" y="12890"/>
                  </a:lnTo>
                  <a:lnTo>
                    <a:pt x="11657" y="10896"/>
                  </a:lnTo>
                  <a:lnTo>
                    <a:pt x="8482" y="6210"/>
                  </a:lnTo>
                  <a:lnTo>
                    <a:pt x="8076" y="4965"/>
                  </a:lnTo>
                  <a:lnTo>
                    <a:pt x="9650" y="2666"/>
                  </a:lnTo>
                  <a:lnTo>
                    <a:pt x="11187" y="2031"/>
                  </a:lnTo>
                  <a:lnTo>
                    <a:pt x="14429" y="2031"/>
                  </a:lnTo>
                  <a:lnTo>
                    <a:pt x="11479" y="0"/>
                  </a:lnTo>
                  <a:close/>
                </a:path>
                <a:path w="17145" h="18414">
                  <a:moveTo>
                    <a:pt x="14429" y="2031"/>
                  </a:moveTo>
                  <a:lnTo>
                    <a:pt x="11187" y="2031"/>
                  </a:lnTo>
                  <a:lnTo>
                    <a:pt x="14400" y="4254"/>
                  </a:lnTo>
                  <a:lnTo>
                    <a:pt x="15061" y="5321"/>
                  </a:lnTo>
                  <a:lnTo>
                    <a:pt x="15340" y="5892"/>
                  </a:lnTo>
                  <a:lnTo>
                    <a:pt x="16877" y="4749"/>
                  </a:lnTo>
                  <a:lnTo>
                    <a:pt x="16496" y="3962"/>
                  </a:lnTo>
                  <a:lnTo>
                    <a:pt x="15683" y="2895"/>
                  </a:lnTo>
                  <a:lnTo>
                    <a:pt x="14429" y="2031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/>
            <p:cNvSpPr/>
            <p:nvPr/>
          </p:nvSpPr>
          <p:spPr>
            <a:xfrm>
              <a:off x="6652841" y="7161362"/>
              <a:ext cx="17145" cy="18415"/>
            </a:xfrm>
            <a:custGeom>
              <a:avLst/>
              <a:gdLst/>
              <a:ahLst/>
              <a:cxnLst/>
              <a:rect l="l" t="t" r="r" b="b"/>
              <a:pathLst>
                <a:path w="17145" h="18414">
                  <a:moveTo>
                    <a:pt x="1408" y="10998"/>
                  </a:moveTo>
                  <a:lnTo>
                    <a:pt x="61" y="12064"/>
                  </a:lnTo>
                  <a:lnTo>
                    <a:pt x="0" y="12496"/>
                  </a:lnTo>
                  <a:lnTo>
                    <a:pt x="291" y="13233"/>
                  </a:lnTo>
                  <a:lnTo>
                    <a:pt x="1510" y="14668"/>
                  </a:lnTo>
                  <a:lnTo>
                    <a:pt x="6209" y="17919"/>
                  </a:lnTo>
                  <a:lnTo>
                    <a:pt x="9130" y="17157"/>
                  </a:lnTo>
                  <a:lnTo>
                    <a:pt x="10287" y="15481"/>
                  </a:lnTo>
                  <a:lnTo>
                    <a:pt x="5917" y="15481"/>
                  </a:lnTo>
                  <a:lnTo>
                    <a:pt x="2780" y="13322"/>
                  </a:lnTo>
                  <a:lnTo>
                    <a:pt x="1878" y="12064"/>
                  </a:lnTo>
                  <a:lnTo>
                    <a:pt x="1408" y="10998"/>
                  </a:lnTo>
                  <a:close/>
                </a:path>
                <a:path w="17145" h="18414">
                  <a:moveTo>
                    <a:pt x="11479" y="0"/>
                  </a:moveTo>
                  <a:lnTo>
                    <a:pt x="8520" y="368"/>
                  </a:lnTo>
                  <a:lnTo>
                    <a:pt x="5823" y="4254"/>
                  </a:lnTo>
                  <a:lnTo>
                    <a:pt x="5722" y="4965"/>
                  </a:lnTo>
                  <a:lnTo>
                    <a:pt x="6209" y="6756"/>
                  </a:lnTo>
                  <a:lnTo>
                    <a:pt x="7961" y="9169"/>
                  </a:lnTo>
                  <a:lnTo>
                    <a:pt x="9358" y="11226"/>
                  </a:lnTo>
                  <a:lnTo>
                    <a:pt x="9587" y="12496"/>
                  </a:lnTo>
                  <a:lnTo>
                    <a:pt x="7682" y="15252"/>
                  </a:lnTo>
                  <a:lnTo>
                    <a:pt x="5917" y="15481"/>
                  </a:lnTo>
                  <a:lnTo>
                    <a:pt x="10287" y="15481"/>
                  </a:lnTo>
                  <a:lnTo>
                    <a:pt x="12076" y="12890"/>
                  </a:lnTo>
                  <a:lnTo>
                    <a:pt x="11670" y="10896"/>
                  </a:lnTo>
                  <a:lnTo>
                    <a:pt x="8482" y="6210"/>
                  </a:lnTo>
                  <a:lnTo>
                    <a:pt x="8076" y="4965"/>
                  </a:lnTo>
                  <a:lnTo>
                    <a:pt x="9650" y="2666"/>
                  </a:lnTo>
                  <a:lnTo>
                    <a:pt x="11187" y="2031"/>
                  </a:lnTo>
                  <a:lnTo>
                    <a:pt x="14429" y="2031"/>
                  </a:lnTo>
                  <a:lnTo>
                    <a:pt x="11479" y="0"/>
                  </a:lnTo>
                  <a:close/>
                </a:path>
                <a:path w="17145" h="18414">
                  <a:moveTo>
                    <a:pt x="14429" y="2031"/>
                  </a:moveTo>
                  <a:lnTo>
                    <a:pt x="11187" y="2031"/>
                  </a:lnTo>
                  <a:lnTo>
                    <a:pt x="14400" y="4254"/>
                  </a:lnTo>
                  <a:lnTo>
                    <a:pt x="15061" y="5321"/>
                  </a:lnTo>
                  <a:lnTo>
                    <a:pt x="15340" y="5892"/>
                  </a:lnTo>
                  <a:lnTo>
                    <a:pt x="16877" y="4749"/>
                  </a:lnTo>
                  <a:lnTo>
                    <a:pt x="16496" y="3962"/>
                  </a:lnTo>
                  <a:lnTo>
                    <a:pt x="15683" y="2895"/>
                  </a:lnTo>
                  <a:lnTo>
                    <a:pt x="14429" y="2031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/>
            <p:cNvSpPr/>
            <p:nvPr/>
          </p:nvSpPr>
          <p:spPr>
            <a:xfrm>
              <a:off x="6668511" y="7172122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11353" y="0"/>
                  </a:moveTo>
                  <a:lnTo>
                    <a:pt x="6273" y="927"/>
                  </a:lnTo>
                  <a:lnTo>
                    <a:pt x="0" y="9994"/>
                  </a:lnTo>
                  <a:lnTo>
                    <a:pt x="1257" y="14592"/>
                  </a:lnTo>
                  <a:lnTo>
                    <a:pt x="6972" y="18541"/>
                  </a:lnTo>
                  <a:lnTo>
                    <a:pt x="8547" y="19138"/>
                  </a:lnTo>
                  <a:lnTo>
                    <a:pt x="9448" y="19265"/>
                  </a:lnTo>
                  <a:lnTo>
                    <a:pt x="10071" y="17551"/>
                  </a:lnTo>
                  <a:lnTo>
                    <a:pt x="9093" y="17398"/>
                  </a:lnTo>
                  <a:lnTo>
                    <a:pt x="7797" y="16852"/>
                  </a:lnTo>
                  <a:lnTo>
                    <a:pt x="3251" y="13690"/>
                  </a:lnTo>
                  <a:lnTo>
                    <a:pt x="2794" y="10096"/>
                  </a:lnTo>
                  <a:lnTo>
                    <a:pt x="7759" y="2908"/>
                  </a:lnTo>
                  <a:lnTo>
                    <a:pt x="11430" y="2311"/>
                  </a:lnTo>
                  <a:lnTo>
                    <a:pt x="14700" y="2311"/>
                  </a:lnTo>
                  <a:lnTo>
                    <a:pt x="11353" y="0"/>
                  </a:lnTo>
                  <a:close/>
                </a:path>
                <a:path w="19050" h="19685">
                  <a:moveTo>
                    <a:pt x="14700" y="2311"/>
                  </a:moveTo>
                  <a:lnTo>
                    <a:pt x="11430" y="2311"/>
                  </a:lnTo>
                  <a:lnTo>
                    <a:pt x="15925" y="5435"/>
                  </a:lnTo>
                  <a:lnTo>
                    <a:pt x="16738" y="6362"/>
                  </a:lnTo>
                  <a:lnTo>
                    <a:pt x="17195" y="7175"/>
                  </a:lnTo>
                  <a:lnTo>
                    <a:pt x="18669" y="5994"/>
                  </a:lnTo>
                  <a:lnTo>
                    <a:pt x="18364" y="5410"/>
                  </a:lnTo>
                  <a:lnTo>
                    <a:pt x="17513" y="4254"/>
                  </a:lnTo>
                  <a:lnTo>
                    <a:pt x="14700" y="2311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/>
            <p:cNvSpPr/>
            <p:nvPr/>
          </p:nvSpPr>
          <p:spPr>
            <a:xfrm>
              <a:off x="8534826" y="7535778"/>
              <a:ext cx="565785" cy="89535"/>
            </a:xfrm>
            <a:custGeom>
              <a:avLst/>
              <a:gdLst/>
              <a:ahLst/>
              <a:cxnLst/>
              <a:rect l="l" t="t" r="r" b="b"/>
              <a:pathLst>
                <a:path w="565784" h="89535">
                  <a:moveTo>
                    <a:pt x="520738" y="0"/>
                  </a:moveTo>
                  <a:lnTo>
                    <a:pt x="44462" y="0"/>
                  </a:lnTo>
                  <a:lnTo>
                    <a:pt x="27201" y="3509"/>
                  </a:lnTo>
                  <a:lnTo>
                    <a:pt x="13063" y="13065"/>
                  </a:lnTo>
                  <a:lnTo>
                    <a:pt x="3509" y="27206"/>
                  </a:lnTo>
                  <a:lnTo>
                    <a:pt x="0" y="44475"/>
                  </a:lnTo>
                  <a:lnTo>
                    <a:pt x="3509" y="61736"/>
                  </a:lnTo>
                  <a:lnTo>
                    <a:pt x="13063" y="75874"/>
                  </a:lnTo>
                  <a:lnTo>
                    <a:pt x="27201" y="85428"/>
                  </a:lnTo>
                  <a:lnTo>
                    <a:pt x="44462" y="88938"/>
                  </a:lnTo>
                  <a:lnTo>
                    <a:pt x="520738" y="88938"/>
                  </a:lnTo>
                  <a:lnTo>
                    <a:pt x="538004" y="85428"/>
                  </a:lnTo>
                  <a:lnTo>
                    <a:pt x="552142" y="75874"/>
                  </a:lnTo>
                  <a:lnTo>
                    <a:pt x="561693" y="61736"/>
                  </a:lnTo>
                  <a:lnTo>
                    <a:pt x="565200" y="44475"/>
                  </a:lnTo>
                  <a:lnTo>
                    <a:pt x="561693" y="27206"/>
                  </a:lnTo>
                  <a:lnTo>
                    <a:pt x="552142" y="13065"/>
                  </a:lnTo>
                  <a:lnTo>
                    <a:pt x="538004" y="3509"/>
                  </a:lnTo>
                  <a:lnTo>
                    <a:pt x="520738" y="0"/>
                  </a:lnTo>
                  <a:close/>
                </a:path>
              </a:pathLst>
            </a:custGeom>
            <a:solidFill>
              <a:srgbClr val="FFC9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/>
            <p:cNvSpPr txBox="1"/>
            <p:nvPr/>
          </p:nvSpPr>
          <p:spPr>
            <a:xfrm>
              <a:off x="8612287" y="7524383"/>
              <a:ext cx="432434" cy="1035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500" b="1" dirty="0">
                  <a:solidFill>
                    <a:srgbClr val="303F44"/>
                  </a:solidFill>
                  <a:latin typeface="Myriad Pro"/>
                  <a:cs typeface="Myriad Pro"/>
                </a:rPr>
                <a:t>Access</a:t>
              </a:r>
              <a:r>
                <a:rPr sz="500" b="1" spc="-35" dirty="0">
                  <a:solidFill>
                    <a:srgbClr val="303F44"/>
                  </a:solidFill>
                  <a:latin typeface="Myriad Pro"/>
                  <a:cs typeface="Myriad Pro"/>
                </a:rPr>
                <a:t> </a:t>
              </a:r>
              <a:r>
                <a:rPr sz="500" b="1" dirty="0">
                  <a:solidFill>
                    <a:srgbClr val="303F44"/>
                  </a:solidFill>
                  <a:latin typeface="Myriad Pro"/>
                  <a:cs typeface="Myriad Pro"/>
                </a:rPr>
                <a:t>Control</a:t>
              </a:r>
              <a:endParaRPr sz="500">
                <a:latin typeface="Myriad Pro"/>
                <a:cs typeface="Myriad Pro"/>
              </a:endParaRPr>
            </a:p>
          </p:txBody>
        </p:sp>
        <p:sp>
          <p:nvSpPr>
            <p:cNvPr id="616" name="object 616"/>
            <p:cNvSpPr/>
            <p:nvPr/>
          </p:nvSpPr>
          <p:spPr>
            <a:xfrm>
              <a:off x="8547798" y="7033489"/>
              <a:ext cx="413905" cy="36184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8645804" y="7047204"/>
              <a:ext cx="142240" cy="342265"/>
            </a:xfrm>
            <a:custGeom>
              <a:avLst/>
              <a:gdLst/>
              <a:ahLst/>
              <a:cxnLst/>
              <a:rect l="l" t="t" r="r" b="b"/>
              <a:pathLst>
                <a:path w="142240" h="342264">
                  <a:moveTo>
                    <a:pt x="142062" y="342099"/>
                  </a:moveTo>
                  <a:lnTo>
                    <a:pt x="0" y="342099"/>
                  </a:lnTo>
                  <a:lnTo>
                    <a:pt x="0" y="0"/>
                  </a:lnTo>
                  <a:lnTo>
                    <a:pt x="142062" y="0"/>
                  </a:lnTo>
                  <a:lnTo>
                    <a:pt x="142062" y="342099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8647443" y="7048716"/>
              <a:ext cx="160616" cy="34057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/>
            <p:cNvSpPr/>
            <p:nvPr/>
          </p:nvSpPr>
          <p:spPr>
            <a:xfrm>
              <a:off x="8761603" y="7312622"/>
              <a:ext cx="43180" cy="14604"/>
            </a:xfrm>
            <a:custGeom>
              <a:avLst/>
              <a:gdLst/>
              <a:ahLst/>
              <a:cxnLst/>
              <a:rect l="l" t="t" r="r" b="b"/>
              <a:pathLst>
                <a:path w="43179" h="14604">
                  <a:moveTo>
                    <a:pt x="37874" y="0"/>
                  </a:moveTo>
                  <a:lnTo>
                    <a:pt x="35469" y="0"/>
                  </a:lnTo>
                  <a:lnTo>
                    <a:pt x="35671" y="8453"/>
                  </a:lnTo>
                  <a:lnTo>
                    <a:pt x="32636" y="8897"/>
                  </a:lnTo>
                  <a:lnTo>
                    <a:pt x="1292" y="8897"/>
                  </a:lnTo>
                  <a:lnTo>
                    <a:pt x="92" y="10015"/>
                  </a:lnTo>
                  <a:lnTo>
                    <a:pt x="0" y="13078"/>
                  </a:lnTo>
                  <a:lnTo>
                    <a:pt x="1284" y="14274"/>
                  </a:lnTo>
                  <a:lnTo>
                    <a:pt x="41522" y="14274"/>
                  </a:lnTo>
                  <a:lnTo>
                    <a:pt x="42806" y="13078"/>
                  </a:lnTo>
                  <a:lnTo>
                    <a:pt x="42762" y="10101"/>
                  </a:lnTo>
                  <a:lnTo>
                    <a:pt x="41056" y="10015"/>
                  </a:lnTo>
                  <a:lnTo>
                    <a:pt x="39494" y="8478"/>
                  </a:lnTo>
                  <a:lnTo>
                    <a:pt x="41247" y="2598"/>
                  </a:lnTo>
                  <a:lnTo>
                    <a:pt x="39862" y="2598"/>
                  </a:lnTo>
                  <a:lnTo>
                    <a:pt x="37874" y="0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/>
            <p:cNvSpPr/>
            <p:nvPr/>
          </p:nvSpPr>
          <p:spPr>
            <a:xfrm>
              <a:off x="8765095" y="7309790"/>
              <a:ext cx="40830" cy="5079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/>
            <p:cNvSpPr/>
            <p:nvPr/>
          </p:nvSpPr>
          <p:spPr>
            <a:xfrm>
              <a:off x="8835846" y="7074923"/>
              <a:ext cx="122555" cy="160655"/>
            </a:xfrm>
            <a:custGeom>
              <a:avLst/>
              <a:gdLst/>
              <a:ahLst/>
              <a:cxnLst/>
              <a:rect l="l" t="t" r="r" b="b"/>
              <a:pathLst>
                <a:path w="122554" h="160654">
                  <a:moveTo>
                    <a:pt x="6299" y="0"/>
                  </a:moveTo>
                  <a:lnTo>
                    <a:pt x="2895" y="0"/>
                  </a:lnTo>
                  <a:lnTo>
                    <a:pt x="139" y="2755"/>
                  </a:lnTo>
                  <a:lnTo>
                    <a:pt x="0" y="160642"/>
                  </a:lnTo>
                  <a:lnTo>
                    <a:pt x="122326" y="159880"/>
                  </a:lnTo>
                  <a:lnTo>
                    <a:pt x="122351" y="2755"/>
                  </a:lnTo>
                  <a:lnTo>
                    <a:pt x="119697" y="101"/>
                  </a:lnTo>
                  <a:lnTo>
                    <a:pt x="6299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/>
            <p:cNvSpPr/>
            <p:nvPr/>
          </p:nvSpPr>
          <p:spPr>
            <a:xfrm>
              <a:off x="8890631" y="7088712"/>
              <a:ext cx="16510" cy="127000"/>
            </a:xfrm>
            <a:custGeom>
              <a:avLst/>
              <a:gdLst/>
              <a:ahLst/>
              <a:cxnLst/>
              <a:rect l="l" t="t" r="r" b="b"/>
              <a:pathLst>
                <a:path w="16509" h="127000">
                  <a:moveTo>
                    <a:pt x="6248" y="0"/>
                  </a:moveTo>
                  <a:lnTo>
                    <a:pt x="0" y="3683"/>
                  </a:lnTo>
                  <a:lnTo>
                    <a:pt x="1841" y="7924"/>
                  </a:lnTo>
                  <a:lnTo>
                    <a:pt x="7746" y="36289"/>
                  </a:lnTo>
                  <a:lnTo>
                    <a:pt x="5105" y="64428"/>
                  </a:lnTo>
                  <a:lnTo>
                    <a:pt x="759" y="92808"/>
                  </a:lnTo>
                  <a:lnTo>
                    <a:pt x="1549" y="121894"/>
                  </a:lnTo>
                  <a:lnTo>
                    <a:pt x="2412" y="126466"/>
                  </a:lnTo>
                  <a:lnTo>
                    <a:pt x="9410" y="124536"/>
                  </a:lnTo>
                  <a:lnTo>
                    <a:pt x="8534" y="119964"/>
                  </a:lnTo>
                  <a:lnTo>
                    <a:pt x="7333" y="100626"/>
                  </a:lnTo>
                  <a:lnTo>
                    <a:pt x="9842" y="82618"/>
                  </a:lnTo>
                  <a:lnTo>
                    <a:pt x="13599" y="64826"/>
                  </a:lnTo>
                  <a:lnTo>
                    <a:pt x="16141" y="46139"/>
                  </a:lnTo>
                  <a:lnTo>
                    <a:pt x="16055" y="35299"/>
                  </a:lnTo>
                  <a:lnTo>
                    <a:pt x="14612" y="24717"/>
                  </a:lnTo>
                  <a:lnTo>
                    <a:pt x="11925" y="14377"/>
                  </a:lnTo>
                  <a:lnTo>
                    <a:pt x="8102" y="4267"/>
                  </a:lnTo>
                  <a:lnTo>
                    <a:pt x="6248" y="0"/>
                  </a:lnTo>
                  <a:close/>
                </a:path>
              </a:pathLst>
            </a:custGeom>
            <a:solidFill>
              <a:srgbClr val="D4E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8869927" y="7239055"/>
              <a:ext cx="29845" cy="13970"/>
            </a:xfrm>
            <a:custGeom>
              <a:avLst/>
              <a:gdLst/>
              <a:ahLst/>
              <a:cxnLst/>
              <a:rect l="l" t="t" r="r" b="b"/>
              <a:pathLst>
                <a:path w="29845" h="13970">
                  <a:moveTo>
                    <a:pt x="13497" y="2476"/>
                  </a:moveTo>
                  <a:lnTo>
                    <a:pt x="9563" y="2476"/>
                  </a:lnTo>
                  <a:lnTo>
                    <a:pt x="419" y="11049"/>
                  </a:lnTo>
                  <a:lnTo>
                    <a:pt x="0" y="13550"/>
                  </a:lnTo>
                  <a:lnTo>
                    <a:pt x="15748" y="13487"/>
                  </a:lnTo>
                  <a:lnTo>
                    <a:pt x="16263" y="11163"/>
                  </a:lnTo>
                  <a:lnTo>
                    <a:pt x="4114" y="11163"/>
                  </a:lnTo>
                  <a:lnTo>
                    <a:pt x="13497" y="2476"/>
                  </a:lnTo>
                  <a:close/>
                </a:path>
                <a:path w="29845" h="13970">
                  <a:moveTo>
                    <a:pt x="23007" y="7327"/>
                  </a:moveTo>
                  <a:lnTo>
                    <a:pt x="19431" y="7327"/>
                  </a:lnTo>
                  <a:lnTo>
                    <a:pt x="21831" y="13462"/>
                  </a:lnTo>
                  <a:lnTo>
                    <a:pt x="25666" y="13436"/>
                  </a:lnTo>
                  <a:lnTo>
                    <a:pt x="23007" y="7327"/>
                  </a:lnTo>
                  <a:close/>
                </a:path>
                <a:path w="29845" h="13970">
                  <a:moveTo>
                    <a:pt x="18910" y="38"/>
                  </a:moveTo>
                  <a:lnTo>
                    <a:pt x="15760" y="50"/>
                  </a:lnTo>
                  <a:lnTo>
                    <a:pt x="13284" y="11112"/>
                  </a:lnTo>
                  <a:lnTo>
                    <a:pt x="4114" y="11163"/>
                  </a:lnTo>
                  <a:lnTo>
                    <a:pt x="16263" y="11163"/>
                  </a:lnTo>
                  <a:lnTo>
                    <a:pt x="16624" y="9537"/>
                  </a:lnTo>
                  <a:lnTo>
                    <a:pt x="19431" y="7327"/>
                  </a:lnTo>
                  <a:lnTo>
                    <a:pt x="23007" y="7327"/>
                  </a:lnTo>
                  <a:lnTo>
                    <a:pt x="22355" y="5829"/>
                  </a:lnTo>
                  <a:lnTo>
                    <a:pt x="17538" y="5829"/>
                  </a:lnTo>
                  <a:lnTo>
                    <a:pt x="18910" y="38"/>
                  </a:lnTo>
                  <a:close/>
                </a:path>
                <a:path w="29845" h="13970">
                  <a:moveTo>
                    <a:pt x="29222" y="0"/>
                  </a:moveTo>
                  <a:lnTo>
                    <a:pt x="24853" y="12"/>
                  </a:lnTo>
                  <a:lnTo>
                    <a:pt x="17538" y="5829"/>
                  </a:lnTo>
                  <a:lnTo>
                    <a:pt x="22355" y="5829"/>
                  </a:lnTo>
                  <a:lnTo>
                    <a:pt x="22123" y="5295"/>
                  </a:lnTo>
                  <a:lnTo>
                    <a:pt x="29222" y="0"/>
                  </a:lnTo>
                  <a:close/>
                </a:path>
                <a:path w="29845" h="13970">
                  <a:moveTo>
                    <a:pt x="14160" y="63"/>
                  </a:moveTo>
                  <a:lnTo>
                    <a:pt x="3225" y="101"/>
                  </a:lnTo>
                  <a:lnTo>
                    <a:pt x="2794" y="2501"/>
                  </a:lnTo>
                  <a:lnTo>
                    <a:pt x="13497" y="2476"/>
                  </a:lnTo>
                  <a:lnTo>
                    <a:pt x="13703" y="2286"/>
                  </a:lnTo>
                  <a:lnTo>
                    <a:pt x="14160" y="63"/>
                  </a:lnTo>
                  <a:close/>
                </a:path>
              </a:pathLst>
            </a:custGeom>
            <a:solidFill>
              <a:srgbClr val="7ABB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8906732" y="7247946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4" h="4445">
                  <a:moveTo>
                    <a:pt x="5435" y="0"/>
                  </a:moveTo>
                  <a:lnTo>
                    <a:pt x="939" y="12"/>
                  </a:lnTo>
                  <a:lnTo>
                    <a:pt x="0" y="4241"/>
                  </a:lnTo>
                  <a:lnTo>
                    <a:pt x="6299" y="4216"/>
                  </a:lnTo>
                  <a:lnTo>
                    <a:pt x="6664" y="2539"/>
                  </a:lnTo>
                  <a:lnTo>
                    <a:pt x="2171" y="2539"/>
                  </a:lnTo>
                  <a:lnTo>
                    <a:pt x="2362" y="1701"/>
                  </a:lnTo>
                  <a:lnTo>
                    <a:pt x="5067" y="1689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8907858" y="7245400"/>
              <a:ext cx="6985" cy="1905"/>
            </a:xfrm>
            <a:custGeom>
              <a:avLst/>
              <a:gdLst/>
              <a:ahLst/>
              <a:cxnLst/>
              <a:rect l="l" t="t" r="r" b="b"/>
              <a:pathLst>
                <a:path w="6984" h="1904">
                  <a:moveTo>
                    <a:pt x="6299" y="1689"/>
                  </a:moveTo>
                  <a:lnTo>
                    <a:pt x="0" y="1714"/>
                  </a:lnTo>
                  <a:lnTo>
                    <a:pt x="380" y="25"/>
                  </a:lnTo>
                  <a:lnTo>
                    <a:pt x="6667" y="0"/>
                  </a:lnTo>
                  <a:lnTo>
                    <a:pt x="6299" y="16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8914039" y="7247927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4" h="4445">
                  <a:moveTo>
                    <a:pt x="2357" y="0"/>
                  </a:moveTo>
                  <a:lnTo>
                    <a:pt x="554" y="0"/>
                  </a:lnTo>
                  <a:lnTo>
                    <a:pt x="11" y="2514"/>
                  </a:lnTo>
                  <a:lnTo>
                    <a:pt x="0" y="3822"/>
                  </a:lnTo>
                  <a:lnTo>
                    <a:pt x="427" y="4140"/>
                  </a:lnTo>
                  <a:lnTo>
                    <a:pt x="846" y="4229"/>
                  </a:lnTo>
                  <a:lnTo>
                    <a:pt x="4681" y="4203"/>
                  </a:lnTo>
                  <a:lnTo>
                    <a:pt x="6291" y="2527"/>
                  </a:lnTo>
                  <a:lnTo>
                    <a:pt x="1799" y="2527"/>
                  </a:lnTo>
                  <a:lnTo>
                    <a:pt x="2357" y="0"/>
                  </a:lnTo>
                  <a:close/>
                </a:path>
                <a:path w="6984" h="4445">
                  <a:moveTo>
                    <a:pt x="6485" y="1676"/>
                  </a:moveTo>
                  <a:lnTo>
                    <a:pt x="4681" y="1676"/>
                  </a:lnTo>
                  <a:lnTo>
                    <a:pt x="4504" y="2514"/>
                  </a:lnTo>
                  <a:lnTo>
                    <a:pt x="1799" y="2527"/>
                  </a:lnTo>
                  <a:lnTo>
                    <a:pt x="6294" y="2514"/>
                  </a:lnTo>
                  <a:lnTo>
                    <a:pt x="6485" y="16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/>
            <p:cNvSpPr/>
            <p:nvPr/>
          </p:nvSpPr>
          <p:spPr>
            <a:xfrm>
              <a:off x="8914787" y="7245378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288" y="1689"/>
                  </a:moveTo>
                  <a:lnTo>
                    <a:pt x="4495" y="1689"/>
                  </a:lnTo>
                  <a:lnTo>
                    <a:pt x="4317" y="2527"/>
                  </a:lnTo>
                  <a:lnTo>
                    <a:pt x="6108" y="2527"/>
                  </a:lnTo>
                  <a:lnTo>
                    <a:pt x="6288" y="1689"/>
                  </a:lnTo>
                  <a:close/>
                </a:path>
                <a:path w="6350" h="2539">
                  <a:moveTo>
                    <a:pt x="5448" y="0"/>
                  </a:moveTo>
                  <a:lnTo>
                    <a:pt x="0" y="1714"/>
                  </a:lnTo>
                  <a:lnTo>
                    <a:pt x="6288" y="1689"/>
                  </a:lnTo>
                  <a:lnTo>
                    <a:pt x="6294" y="406"/>
                  </a:lnTo>
                  <a:lnTo>
                    <a:pt x="5867" y="88"/>
                  </a:lnTo>
                  <a:lnTo>
                    <a:pt x="54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/>
            <p:cNvSpPr/>
            <p:nvPr/>
          </p:nvSpPr>
          <p:spPr>
            <a:xfrm>
              <a:off x="8920947" y="7245342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2374" y="2552"/>
                  </a:moveTo>
                  <a:lnTo>
                    <a:pt x="571" y="2565"/>
                  </a:lnTo>
                  <a:lnTo>
                    <a:pt x="15" y="5067"/>
                  </a:lnTo>
                  <a:lnTo>
                    <a:pt x="0" y="6375"/>
                  </a:lnTo>
                  <a:lnTo>
                    <a:pt x="444" y="6692"/>
                  </a:lnTo>
                  <a:lnTo>
                    <a:pt x="863" y="6781"/>
                  </a:lnTo>
                  <a:lnTo>
                    <a:pt x="4698" y="6769"/>
                  </a:lnTo>
                  <a:lnTo>
                    <a:pt x="6306" y="5092"/>
                  </a:lnTo>
                  <a:lnTo>
                    <a:pt x="1816" y="5092"/>
                  </a:lnTo>
                  <a:lnTo>
                    <a:pt x="2374" y="2552"/>
                  </a:lnTo>
                  <a:close/>
                </a:path>
                <a:path w="7620" h="6985">
                  <a:moveTo>
                    <a:pt x="7046" y="1701"/>
                  </a:moveTo>
                  <a:lnTo>
                    <a:pt x="5255" y="1714"/>
                  </a:lnTo>
                  <a:lnTo>
                    <a:pt x="4521" y="5080"/>
                  </a:lnTo>
                  <a:lnTo>
                    <a:pt x="1816" y="5092"/>
                  </a:lnTo>
                  <a:lnTo>
                    <a:pt x="6306" y="5092"/>
                  </a:lnTo>
                  <a:lnTo>
                    <a:pt x="7046" y="1701"/>
                  </a:lnTo>
                  <a:close/>
                </a:path>
                <a:path w="7620" h="6985">
                  <a:moveTo>
                    <a:pt x="6222" y="0"/>
                  </a:moveTo>
                  <a:lnTo>
                    <a:pt x="761" y="1714"/>
                  </a:lnTo>
                  <a:lnTo>
                    <a:pt x="7046" y="1701"/>
                  </a:lnTo>
                  <a:lnTo>
                    <a:pt x="7165" y="1066"/>
                  </a:lnTo>
                  <a:lnTo>
                    <a:pt x="7056" y="406"/>
                  </a:lnTo>
                  <a:lnTo>
                    <a:pt x="6629" y="101"/>
                  </a:lnTo>
                  <a:lnTo>
                    <a:pt x="62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/>
            <p:cNvSpPr/>
            <p:nvPr/>
          </p:nvSpPr>
          <p:spPr>
            <a:xfrm>
              <a:off x="8895882" y="723900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9880" y="2438"/>
                  </a:moveTo>
                  <a:lnTo>
                    <a:pt x="6794" y="2438"/>
                  </a:lnTo>
                  <a:lnTo>
                    <a:pt x="3670" y="13462"/>
                  </a:lnTo>
                  <a:lnTo>
                    <a:pt x="6629" y="13449"/>
                  </a:lnTo>
                  <a:lnTo>
                    <a:pt x="9880" y="2438"/>
                  </a:lnTo>
                  <a:close/>
                </a:path>
                <a:path w="15240" h="13970">
                  <a:moveTo>
                    <a:pt x="14985" y="0"/>
                  </a:moveTo>
                  <a:lnTo>
                    <a:pt x="3263" y="50"/>
                  </a:lnTo>
                  <a:lnTo>
                    <a:pt x="0" y="2476"/>
                  </a:lnTo>
                  <a:lnTo>
                    <a:pt x="14236" y="2425"/>
                  </a:lnTo>
                  <a:lnTo>
                    <a:pt x="14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/>
            <p:cNvSpPr/>
            <p:nvPr/>
          </p:nvSpPr>
          <p:spPr>
            <a:xfrm>
              <a:off x="8899762" y="7099240"/>
              <a:ext cx="172085" cy="159385"/>
            </a:xfrm>
            <a:custGeom>
              <a:avLst/>
              <a:gdLst/>
              <a:ahLst/>
              <a:cxnLst/>
              <a:rect l="l" t="t" r="r" b="b"/>
              <a:pathLst>
                <a:path w="172084" h="159385">
                  <a:moveTo>
                    <a:pt x="57581" y="0"/>
                  </a:moveTo>
                  <a:lnTo>
                    <a:pt x="50317" y="850"/>
                  </a:lnTo>
                  <a:lnTo>
                    <a:pt x="0" y="73977"/>
                  </a:lnTo>
                  <a:lnTo>
                    <a:pt x="1689" y="81826"/>
                  </a:lnTo>
                  <a:lnTo>
                    <a:pt x="113741" y="159130"/>
                  </a:lnTo>
                  <a:lnTo>
                    <a:pt x="121513" y="157581"/>
                  </a:lnTo>
                  <a:lnTo>
                    <a:pt x="171818" y="84454"/>
                  </a:lnTo>
                  <a:lnTo>
                    <a:pt x="170014" y="77355"/>
                  </a:lnTo>
                  <a:lnTo>
                    <a:pt x="575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/>
            <p:cNvSpPr/>
            <p:nvPr/>
          </p:nvSpPr>
          <p:spPr>
            <a:xfrm>
              <a:off x="8900350" y="7102119"/>
              <a:ext cx="171818" cy="15698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/>
            <p:cNvSpPr/>
            <p:nvPr/>
          </p:nvSpPr>
          <p:spPr>
            <a:xfrm>
              <a:off x="8940683" y="7126402"/>
              <a:ext cx="46355" cy="35560"/>
            </a:xfrm>
            <a:custGeom>
              <a:avLst/>
              <a:gdLst/>
              <a:ahLst/>
              <a:cxnLst/>
              <a:rect l="l" t="t" r="r" b="b"/>
              <a:pathLst>
                <a:path w="46354" h="35560">
                  <a:moveTo>
                    <a:pt x="4648" y="0"/>
                  </a:moveTo>
                  <a:lnTo>
                    <a:pt x="0" y="6769"/>
                  </a:lnTo>
                  <a:lnTo>
                    <a:pt x="41668" y="35433"/>
                  </a:lnTo>
                  <a:lnTo>
                    <a:pt x="46329" y="28663"/>
                  </a:lnTo>
                  <a:lnTo>
                    <a:pt x="4648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/>
            <p:cNvSpPr/>
            <p:nvPr/>
          </p:nvSpPr>
          <p:spPr>
            <a:xfrm>
              <a:off x="8993800" y="7158260"/>
              <a:ext cx="63500" cy="66675"/>
            </a:xfrm>
            <a:custGeom>
              <a:avLst/>
              <a:gdLst/>
              <a:ahLst/>
              <a:cxnLst/>
              <a:rect l="l" t="t" r="r" b="b"/>
              <a:pathLst>
                <a:path w="63500" h="66675">
                  <a:moveTo>
                    <a:pt x="29908" y="0"/>
                  </a:moveTo>
                  <a:lnTo>
                    <a:pt x="0" y="43472"/>
                  </a:lnTo>
                  <a:lnTo>
                    <a:pt x="33578" y="66560"/>
                  </a:lnTo>
                  <a:lnTo>
                    <a:pt x="63487" y="23088"/>
                  </a:lnTo>
                  <a:lnTo>
                    <a:pt x="29908" y="0"/>
                  </a:lnTo>
                  <a:close/>
                </a:path>
              </a:pathLst>
            </a:custGeom>
            <a:solidFill>
              <a:srgbClr val="F2F3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/>
            <p:cNvSpPr/>
            <p:nvPr/>
          </p:nvSpPr>
          <p:spPr>
            <a:xfrm>
              <a:off x="9014092" y="7193356"/>
              <a:ext cx="12687" cy="1270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/>
            <p:cNvSpPr/>
            <p:nvPr/>
          </p:nvSpPr>
          <p:spPr>
            <a:xfrm>
              <a:off x="9016038" y="719356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1179" y="0"/>
                  </a:moveTo>
                  <a:lnTo>
                    <a:pt x="23" y="1689"/>
                  </a:lnTo>
                  <a:lnTo>
                    <a:pt x="0" y="3238"/>
                  </a:lnTo>
                  <a:lnTo>
                    <a:pt x="214" y="5359"/>
                  </a:lnTo>
                  <a:lnTo>
                    <a:pt x="366" y="6413"/>
                  </a:lnTo>
                  <a:lnTo>
                    <a:pt x="4824" y="9486"/>
                  </a:lnTo>
                  <a:lnTo>
                    <a:pt x="5916" y="9270"/>
                  </a:lnTo>
                  <a:lnTo>
                    <a:pt x="8507" y="8559"/>
                  </a:lnTo>
                  <a:lnTo>
                    <a:pt x="9459" y="8140"/>
                  </a:lnTo>
                  <a:lnTo>
                    <a:pt x="10602" y="6476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C59B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/>
            <p:cNvSpPr/>
            <p:nvPr/>
          </p:nvSpPr>
          <p:spPr>
            <a:xfrm>
              <a:off x="9016187" y="7178751"/>
              <a:ext cx="20882" cy="23736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/>
            <p:cNvSpPr/>
            <p:nvPr/>
          </p:nvSpPr>
          <p:spPr>
            <a:xfrm>
              <a:off x="8910870" y="7118983"/>
              <a:ext cx="147419" cy="10684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/>
            <p:cNvSpPr/>
            <p:nvPr/>
          </p:nvSpPr>
          <p:spPr>
            <a:xfrm>
              <a:off x="10854970" y="6933565"/>
              <a:ext cx="349884" cy="18522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/>
            <p:cNvSpPr/>
            <p:nvPr/>
          </p:nvSpPr>
          <p:spPr>
            <a:xfrm>
              <a:off x="10885326" y="7272276"/>
              <a:ext cx="323215" cy="180340"/>
            </a:xfrm>
            <a:custGeom>
              <a:avLst/>
              <a:gdLst/>
              <a:ahLst/>
              <a:cxnLst/>
              <a:rect l="l" t="t" r="r" b="b"/>
              <a:pathLst>
                <a:path w="323215" h="180339">
                  <a:moveTo>
                    <a:pt x="124879" y="0"/>
                  </a:moveTo>
                  <a:lnTo>
                    <a:pt x="0" y="104876"/>
                  </a:lnTo>
                  <a:lnTo>
                    <a:pt x="197421" y="179933"/>
                  </a:lnTo>
                  <a:lnTo>
                    <a:pt x="322808" y="74930"/>
                  </a:lnTo>
                  <a:lnTo>
                    <a:pt x="124879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/>
            <p:cNvSpPr/>
            <p:nvPr/>
          </p:nvSpPr>
          <p:spPr>
            <a:xfrm>
              <a:off x="10877384" y="7016470"/>
              <a:ext cx="330085" cy="435737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/>
            <p:cNvSpPr/>
            <p:nvPr/>
          </p:nvSpPr>
          <p:spPr>
            <a:xfrm>
              <a:off x="10978900" y="7096841"/>
              <a:ext cx="0" cy="309245"/>
            </a:xfrm>
            <a:custGeom>
              <a:avLst/>
              <a:gdLst/>
              <a:ahLst/>
              <a:cxnLst/>
              <a:rect l="l" t="t" r="r" b="b"/>
              <a:pathLst>
                <a:path h="309245">
                  <a:moveTo>
                    <a:pt x="0" y="0"/>
                  </a:moveTo>
                  <a:lnTo>
                    <a:pt x="0" y="308863"/>
                  </a:lnTo>
                </a:path>
              </a:pathLst>
            </a:custGeom>
            <a:ln w="6375">
              <a:solidFill>
                <a:srgbClr val="8F9C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/>
            <p:cNvSpPr/>
            <p:nvPr/>
          </p:nvSpPr>
          <p:spPr>
            <a:xfrm>
              <a:off x="10975637" y="7095606"/>
              <a:ext cx="0" cy="309245"/>
            </a:xfrm>
            <a:custGeom>
              <a:avLst/>
              <a:gdLst/>
              <a:ahLst/>
              <a:cxnLst/>
              <a:rect l="l" t="t" r="r" b="b"/>
              <a:pathLst>
                <a:path h="309245">
                  <a:moveTo>
                    <a:pt x="0" y="0"/>
                  </a:moveTo>
                  <a:lnTo>
                    <a:pt x="0" y="308863"/>
                  </a:lnTo>
                </a:path>
              </a:pathLst>
            </a:custGeom>
            <a:ln w="6375">
              <a:solidFill>
                <a:srgbClr val="8F9C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/>
            <p:cNvSpPr/>
            <p:nvPr/>
          </p:nvSpPr>
          <p:spPr>
            <a:xfrm>
              <a:off x="10977283" y="7096753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0"/>
                  </a:moveTo>
                  <a:lnTo>
                    <a:pt x="0" y="307809"/>
                  </a:lnTo>
                </a:path>
              </a:pathLst>
            </a:custGeom>
            <a:ln w="3568">
              <a:solidFill>
                <a:srgbClr val="2E393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/>
            <p:cNvSpPr/>
            <p:nvPr/>
          </p:nvSpPr>
          <p:spPr>
            <a:xfrm>
              <a:off x="10946781" y="7030400"/>
              <a:ext cx="36195" cy="31750"/>
            </a:xfrm>
            <a:custGeom>
              <a:avLst/>
              <a:gdLst/>
              <a:ahLst/>
              <a:cxnLst/>
              <a:rect l="l" t="t" r="r" b="b"/>
              <a:pathLst>
                <a:path w="36194" h="31750">
                  <a:moveTo>
                    <a:pt x="0" y="0"/>
                  </a:moveTo>
                  <a:lnTo>
                    <a:pt x="177" y="17945"/>
                  </a:lnTo>
                  <a:lnTo>
                    <a:pt x="36004" y="31534"/>
                  </a:lnTo>
                  <a:lnTo>
                    <a:pt x="35826" y="13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/>
            <p:cNvSpPr/>
            <p:nvPr/>
          </p:nvSpPr>
          <p:spPr>
            <a:xfrm>
              <a:off x="10974116" y="7047076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2997" y="0"/>
                  </a:moveTo>
                  <a:lnTo>
                    <a:pt x="0" y="5714"/>
                  </a:lnTo>
                  <a:lnTo>
                    <a:pt x="6134" y="8039"/>
                  </a:lnTo>
                  <a:lnTo>
                    <a:pt x="2997" y="0"/>
                  </a:lnTo>
                  <a:close/>
                </a:path>
              </a:pathLst>
            </a:custGeom>
            <a:solidFill>
              <a:srgbClr val="6ABD45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/>
            <p:cNvSpPr/>
            <p:nvPr/>
          </p:nvSpPr>
          <p:spPr>
            <a:xfrm>
              <a:off x="10965082" y="7045960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381" y="0"/>
                  </a:moveTo>
                  <a:lnTo>
                    <a:pt x="0" y="317"/>
                  </a:lnTo>
                  <a:lnTo>
                    <a:pt x="393" y="927"/>
                  </a:lnTo>
                  <a:lnTo>
                    <a:pt x="3670" y="2171"/>
                  </a:lnTo>
                  <a:lnTo>
                    <a:pt x="4051" y="1854"/>
                  </a:lnTo>
                  <a:lnTo>
                    <a:pt x="3657" y="1244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6ABD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/>
            <p:cNvSpPr/>
            <p:nvPr/>
          </p:nvSpPr>
          <p:spPr>
            <a:xfrm>
              <a:off x="10965031" y="7040771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381" y="0"/>
                  </a:moveTo>
                  <a:lnTo>
                    <a:pt x="0" y="317"/>
                  </a:lnTo>
                  <a:lnTo>
                    <a:pt x="393" y="927"/>
                  </a:lnTo>
                  <a:lnTo>
                    <a:pt x="3670" y="2171"/>
                  </a:lnTo>
                  <a:lnTo>
                    <a:pt x="4051" y="1854"/>
                  </a:lnTo>
                  <a:lnTo>
                    <a:pt x="3657" y="1244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6ABD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/>
            <p:cNvSpPr/>
            <p:nvPr/>
          </p:nvSpPr>
          <p:spPr>
            <a:xfrm>
              <a:off x="10965132" y="7051149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381" y="0"/>
                  </a:moveTo>
                  <a:lnTo>
                    <a:pt x="0" y="317"/>
                  </a:lnTo>
                  <a:lnTo>
                    <a:pt x="393" y="927"/>
                  </a:lnTo>
                  <a:lnTo>
                    <a:pt x="3670" y="2171"/>
                  </a:lnTo>
                  <a:lnTo>
                    <a:pt x="4051" y="1854"/>
                  </a:lnTo>
                  <a:lnTo>
                    <a:pt x="3657" y="1244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6ABD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/>
            <p:cNvSpPr/>
            <p:nvPr/>
          </p:nvSpPr>
          <p:spPr>
            <a:xfrm>
              <a:off x="10964515" y="7041196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79">
                  <a:moveTo>
                    <a:pt x="380" y="0"/>
                  </a:moveTo>
                  <a:lnTo>
                    <a:pt x="0" y="317"/>
                  </a:lnTo>
                  <a:lnTo>
                    <a:pt x="38" y="4267"/>
                  </a:lnTo>
                  <a:lnTo>
                    <a:pt x="431" y="4876"/>
                  </a:lnTo>
                  <a:lnTo>
                    <a:pt x="812" y="4559"/>
                  </a:lnTo>
                  <a:lnTo>
                    <a:pt x="774" y="609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ABD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/>
            <p:cNvSpPr/>
            <p:nvPr/>
          </p:nvSpPr>
          <p:spPr>
            <a:xfrm>
              <a:off x="10964566" y="7046387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79">
                  <a:moveTo>
                    <a:pt x="380" y="0"/>
                  </a:moveTo>
                  <a:lnTo>
                    <a:pt x="0" y="317"/>
                  </a:lnTo>
                  <a:lnTo>
                    <a:pt x="38" y="4267"/>
                  </a:lnTo>
                  <a:lnTo>
                    <a:pt x="431" y="4876"/>
                  </a:lnTo>
                  <a:lnTo>
                    <a:pt x="812" y="4559"/>
                  </a:lnTo>
                  <a:lnTo>
                    <a:pt x="774" y="609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ABD45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/>
            <p:cNvSpPr/>
            <p:nvPr/>
          </p:nvSpPr>
          <p:spPr>
            <a:xfrm>
              <a:off x="10968884" y="7048024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79">
                  <a:moveTo>
                    <a:pt x="380" y="0"/>
                  </a:moveTo>
                  <a:lnTo>
                    <a:pt x="0" y="317"/>
                  </a:lnTo>
                  <a:lnTo>
                    <a:pt x="38" y="4267"/>
                  </a:lnTo>
                  <a:lnTo>
                    <a:pt x="431" y="4876"/>
                  </a:lnTo>
                  <a:lnTo>
                    <a:pt x="812" y="4559"/>
                  </a:lnTo>
                  <a:lnTo>
                    <a:pt x="774" y="609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ABD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/>
            <p:cNvSpPr/>
            <p:nvPr/>
          </p:nvSpPr>
          <p:spPr>
            <a:xfrm>
              <a:off x="10958838" y="7043595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380" y="0"/>
                  </a:moveTo>
                  <a:lnTo>
                    <a:pt x="0" y="317"/>
                  </a:lnTo>
                  <a:lnTo>
                    <a:pt x="393" y="927"/>
                  </a:lnTo>
                  <a:lnTo>
                    <a:pt x="3682" y="2171"/>
                  </a:lnTo>
                  <a:lnTo>
                    <a:pt x="4063" y="1854"/>
                  </a:lnTo>
                  <a:lnTo>
                    <a:pt x="3670" y="124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ABD45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/>
            <p:cNvSpPr/>
            <p:nvPr/>
          </p:nvSpPr>
          <p:spPr>
            <a:xfrm>
              <a:off x="10958796" y="7038406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381" y="0"/>
                  </a:moveTo>
                  <a:lnTo>
                    <a:pt x="0" y="317"/>
                  </a:lnTo>
                  <a:lnTo>
                    <a:pt x="381" y="927"/>
                  </a:lnTo>
                  <a:lnTo>
                    <a:pt x="3670" y="2171"/>
                  </a:lnTo>
                  <a:lnTo>
                    <a:pt x="4051" y="1854"/>
                  </a:lnTo>
                  <a:lnTo>
                    <a:pt x="3657" y="1244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6ABD45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/>
            <p:cNvSpPr/>
            <p:nvPr/>
          </p:nvSpPr>
          <p:spPr>
            <a:xfrm>
              <a:off x="10958901" y="7048784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368" y="0"/>
                  </a:moveTo>
                  <a:lnTo>
                    <a:pt x="0" y="317"/>
                  </a:lnTo>
                  <a:lnTo>
                    <a:pt x="381" y="927"/>
                  </a:lnTo>
                  <a:lnTo>
                    <a:pt x="3670" y="2171"/>
                  </a:lnTo>
                  <a:lnTo>
                    <a:pt x="4051" y="1854"/>
                  </a:lnTo>
                  <a:lnTo>
                    <a:pt x="3657" y="1244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6ABD45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/>
            <p:cNvSpPr/>
            <p:nvPr/>
          </p:nvSpPr>
          <p:spPr>
            <a:xfrm>
              <a:off x="10958280" y="7038832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79">
                  <a:moveTo>
                    <a:pt x="380" y="0"/>
                  </a:moveTo>
                  <a:lnTo>
                    <a:pt x="0" y="317"/>
                  </a:lnTo>
                  <a:lnTo>
                    <a:pt x="38" y="4267"/>
                  </a:lnTo>
                  <a:lnTo>
                    <a:pt x="431" y="4876"/>
                  </a:lnTo>
                  <a:lnTo>
                    <a:pt x="812" y="4559"/>
                  </a:lnTo>
                  <a:lnTo>
                    <a:pt x="774" y="609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ABD45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/>
            <p:cNvSpPr/>
            <p:nvPr/>
          </p:nvSpPr>
          <p:spPr>
            <a:xfrm>
              <a:off x="10962594" y="704047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79">
                  <a:moveTo>
                    <a:pt x="380" y="0"/>
                  </a:moveTo>
                  <a:lnTo>
                    <a:pt x="0" y="317"/>
                  </a:lnTo>
                  <a:lnTo>
                    <a:pt x="38" y="4267"/>
                  </a:lnTo>
                  <a:lnTo>
                    <a:pt x="431" y="4876"/>
                  </a:lnTo>
                  <a:lnTo>
                    <a:pt x="812" y="4559"/>
                  </a:lnTo>
                  <a:lnTo>
                    <a:pt x="774" y="609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ABD45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/>
            <p:cNvSpPr/>
            <p:nvPr/>
          </p:nvSpPr>
          <p:spPr>
            <a:xfrm>
              <a:off x="10958333" y="704402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79">
                  <a:moveTo>
                    <a:pt x="380" y="0"/>
                  </a:moveTo>
                  <a:lnTo>
                    <a:pt x="0" y="317"/>
                  </a:lnTo>
                  <a:lnTo>
                    <a:pt x="38" y="4267"/>
                  </a:lnTo>
                  <a:lnTo>
                    <a:pt x="431" y="4876"/>
                  </a:lnTo>
                  <a:lnTo>
                    <a:pt x="812" y="4559"/>
                  </a:lnTo>
                  <a:lnTo>
                    <a:pt x="774" y="609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ABD45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/>
            <p:cNvSpPr/>
            <p:nvPr/>
          </p:nvSpPr>
          <p:spPr>
            <a:xfrm>
              <a:off x="10962647" y="7045659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79">
                  <a:moveTo>
                    <a:pt x="380" y="0"/>
                  </a:moveTo>
                  <a:lnTo>
                    <a:pt x="0" y="317"/>
                  </a:lnTo>
                  <a:lnTo>
                    <a:pt x="38" y="4267"/>
                  </a:lnTo>
                  <a:lnTo>
                    <a:pt x="431" y="4876"/>
                  </a:lnTo>
                  <a:lnTo>
                    <a:pt x="812" y="4559"/>
                  </a:lnTo>
                  <a:lnTo>
                    <a:pt x="774" y="609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ABD45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/>
            <p:cNvSpPr/>
            <p:nvPr/>
          </p:nvSpPr>
          <p:spPr>
            <a:xfrm>
              <a:off x="10852772" y="7033260"/>
              <a:ext cx="233349" cy="421906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/>
            <p:cNvSpPr/>
            <p:nvPr/>
          </p:nvSpPr>
          <p:spPr>
            <a:xfrm>
              <a:off x="11083123" y="7119499"/>
              <a:ext cx="0" cy="335915"/>
            </a:xfrm>
            <a:custGeom>
              <a:avLst/>
              <a:gdLst/>
              <a:ahLst/>
              <a:cxnLst/>
              <a:rect l="l" t="t" r="r" b="b"/>
              <a:pathLst>
                <a:path h="335914">
                  <a:moveTo>
                    <a:pt x="0" y="0"/>
                  </a:moveTo>
                  <a:lnTo>
                    <a:pt x="0" y="335673"/>
                  </a:lnTo>
                </a:path>
              </a:pathLst>
            </a:custGeom>
            <a:ln w="6007">
              <a:solidFill>
                <a:srgbClr val="87909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/>
            <p:cNvSpPr/>
            <p:nvPr/>
          </p:nvSpPr>
          <p:spPr>
            <a:xfrm>
              <a:off x="10880365" y="7069385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0"/>
                  </a:moveTo>
                  <a:lnTo>
                    <a:pt x="0" y="307619"/>
                  </a:lnTo>
                </a:path>
              </a:pathLst>
            </a:custGeom>
            <a:ln w="12090">
              <a:solidFill>
                <a:srgbClr val="87909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/>
            <p:cNvSpPr/>
            <p:nvPr/>
          </p:nvSpPr>
          <p:spPr>
            <a:xfrm>
              <a:off x="10874317" y="7069380"/>
              <a:ext cx="193936" cy="77411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/>
            <p:cNvSpPr/>
            <p:nvPr/>
          </p:nvSpPr>
          <p:spPr>
            <a:xfrm>
              <a:off x="10852772" y="7035317"/>
              <a:ext cx="230695" cy="419849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/>
            <p:cNvSpPr/>
            <p:nvPr/>
          </p:nvSpPr>
          <p:spPr>
            <a:xfrm>
              <a:off x="11214611" y="7255201"/>
              <a:ext cx="231972" cy="230771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665"/>
            <p:cNvSpPr/>
            <p:nvPr/>
          </p:nvSpPr>
          <p:spPr>
            <a:xfrm>
              <a:off x="10442476" y="7255201"/>
              <a:ext cx="231972" cy="230771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/>
            <p:cNvSpPr/>
            <p:nvPr/>
          </p:nvSpPr>
          <p:spPr>
            <a:xfrm>
              <a:off x="9743670" y="7255201"/>
              <a:ext cx="231969" cy="230771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/>
            <p:cNvSpPr/>
            <p:nvPr/>
          </p:nvSpPr>
          <p:spPr>
            <a:xfrm>
              <a:off x="8983782" y="7255201"/>
              <a:ext cx="231970" cy="230771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/>
            <p:cNvSpPr/>
            <p:nvPr/>
          </p:nvSpPr>
          <p:spPr>
            <a:xfrm>
              <a:off x="10777311" y="7535778"/>
              <a:ext cx="565785" cy="89535"/>
            </a:xfrm>
            <a:custGeom>
              <a:avLst/>
              <a:gdLst/>
              <a:ahLst/>
              <a:cxnLst/>
              <a:rect l="l" t="t" r="r" b="b"/>
              <a:pathLst>
                <a:path w="565784" h="89535">
                  <a:moveTo>
                    <a:pt x="520738" y="0"/>
                  </a:moveTo>
                  <a:lnTo>
                    <a:pt x="44475" y="0"/>
                  </a:lnTo>
                  <a:lnTo>
                    <a:pt x="27206" y="3509"/>
                  </a:lnTo>
                  <a:lnTo>
                    <a:pt x="13065" y="13065"/>
                  </a:lnTo>
                  <a:lnTo>
                    <a:pt x="3509" y="27206"/>
                  </a:lnTo>
                  <a:lnTo>
                    <a:pt x="0" y="44475"/>
                  </a:lnTo>
                  <a:lnTo>
                    <a:pt x="3509" y="61736"/>
                  </a:lnTo>
                  <a:lnTo>
                    <a:pt x="13065" y="75874"/>
                  </a:lnTo>
                  <a:lnTo>
                    <a:pt x="27206" y="85428"/>
                  </a:lnTo>
                  <a:lnTo>
                    <a:pt x="44475" y="88938"/>
                  </a:lnTo>
                  <a:lnTo>
                    <a:pt x="520738" y="88938"/>
                  </a:lnTo>
                  <a:lnTo>
                    <a:pt x="538004" y="85428"/>
                  </a:lnTo>
                  <a:lnTo>
                    <a:pt x="552142" y="75874"/>
                  </a:lnTo>
                  <a:lnTo>
                    <a:pt x="561693" y="61736"/>
                  </a:lnTo>
                  <a:lnTo>
                    <a:pt x="565200" y="44475"/>
                  </a:lnTo>
                  <a:lnTo>
                    <a:pt x="561693" y="27206"/>
                  </a:lnTo>
                  <a:lnTo>
                    <a:pt x="552142" y="13065"/>
                  </a:lnTo>
                  <a:lnTo>
                    <a:pt x="538004" y="3509"/>
                  </a:lnTo>
                  <a:lnTo>
                    <a:pt x="520738" y="0"/>
                  </a:lnTo>
                  <a:close/>
                </a:path>
              </a:pathLst>
            </a:custGeom>
            <a:solidFill>
              <a:srgbClr val="FFC9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/>
            <p:cNvSpPr txBox="1"/>
            <p:nvPr/>
          </p:nvSpPr>
          <p:spPr>
            <a:xfrm>
              <a:off x="10139772" y="7524371"/>
              <a:ext cx="1165860" cy="1035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0"/>
                </a:spcBef>
                <a:tabLst>
                  <a:tab pos="687705" algn="l"/>
                </a:tabLst>
              </a:pPr>
              <a:r>
                <a:rPr sz="500" b="1" dirty="0">
                  <a:solidFill>
                    <a:srgbClr val="303F44"/>
                  </a:solidFill>
                  <a:latin typeface="Myriad Pro"/>
                  <a:cs typeface="Myriad Pro"/>
                </a:rPr>
                <a:t>Car</a:t>
              </a:r>
              <a:r>
                <a:rPr sz="500" b="1" spc="0" dirty="0">
                  <a:solidFill>
                    <a:srgbClr val="303F44"/>
                  </a:solidFill>
                  <a:latin typeface="Myriad Pro"/>
                  <a:cs typeface="Myriad Pro"/>
                </a:rPr>
                <a:t> </a:t>
              </a:r>
              <a:r>
                <a:rPr sz="500" b="1" dirty="0">
                  <a:solidFill>
                    <a:srgbClr val="303F44"/>
                  </a:solidFill>
                  <a:latin typeface="Myriad Pro"/>
                  <a:cs typeface="Myriad Pro"/>
                </a:rPr>
                <a:t>Park</a:t>
              </a:r>
              <a:r>
                <a:rPr sz="500" b="1" spc="0" dirty="0">
                  <a:solidFill>
                    <a:srgbClr val="303F44"/>
                  </a:solidFill>
                  <a:latin typeface="Myriad Pro"/>
                  <a:cs typeface="Myriad Pro"/>
                </a:rPr>
                <a:t> </a:t>
              </a:r>
              <a:r>
                <a:rPr sz="500" b="1" dirty="0">
                  <a:solidFill>
                    <a:srgbClr val="303F44"/>
                  </a:solidFill>
                  <a:latin typeface="Myriad Pro"/>
                  <a:cs typeface="Myriad Pro"/>
                </a:rPr>
                <a:t>System	Elevator</a:t>
              </a:r>
              <a:r>
                <a:rPr sz="500" b="1" spc="-50" dirty="0">
                  <a:solidFill>
                    <a:srgbClr val="303F44"/>
                  </a:solidFill>
                  <a:latin typeface="Myriad Pro"/>
                  <a:cs typeface="Myriad Pro"/>
                </a:rPr>
                <a:t> </a:t>
              </a:r>
              <a:r>
                <a:rPr sz="500" b="1" dirty="0">
                  <a:solidFill>
                    <a:srgbClr val="303F44"/>
                  </a:solidFill>
                  <a:latin typeface="Myriad Pro"/>
                  <a:cs typeface="Myriad Pro"/>
                </a:rPr>
                <a:t>Control</a:t>
              </a:r>
              <a:endParaRPr sz="500">
                <a:latin typeface="Myriad Pro"/>
                <a:cs typeface="Myriad Pro"/>
              </a:endParaRPr>
            </a:p>
          </p:txBody>
        </p:sp>
        <p:sp>
          <p:nvSpPr>
            <p:cNvPr id="670" name="object 670"/>
            <p:cNvSpPr/>
            <p:nvPr/>
          </p:nvSpPr>
          <p:spPr>
            <a:xfrm>
              <a:off x="6721167" y="7298625"/>
              <a:ext cx="382097" cy="382877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/>
            <p:cNvSpPr/>
            <p:nvPr/>
          </p:nvSpPr>
          <p:spPr>
            <a:xfrm>
              <a:off x="7184682" y="6943433"/>
              <a:ext cx="933824" cy="738069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/>
            <p:cNvSpPr/>
            <p:nvPr/>
          </p:nvSpPr>
          <p:spPr>
            <a:xfrm>
              <a:off x="8223872" y="7252112"/>
              <a:ext cx="245745" cy="0"/>
            </a:xfrm>
            <a:custGeom>
              <a:avLst/>
              <a:gdLst/>
              <a:ahLst/>
              <a:cxnLst/>
              <a:rect l="l" t="t" r="r" b="b"/>
              <a:pathLst>
                <a:path w="245745">
                  <a:moveTo>
                    <a:pt x="0" y="0"/>
                  </a:moveTo>
                  <a:lnTo>
                    <a:pt x="245300" y="0"/>
                  </a:lnTo>
                </a:path>
              </a:pathLst>
            </a:custGeom>
            <a:ln w="75907">
              <a:solidFill>
                <a:srgbClr val="5D5D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/>
            <p:cNvSpPr/>
            <p:nvPr/>
          </p:nvSpPr>
          <p:spPr>
            <a:xfrm>
              <a:off x="8223872" y="7375544"/>
              <a:ext cx="245745" cy="0"/>
            </a:xfrm>
            <a:custGeom>
              <a:avLst/>
              <a:gdLst/>
              <a:ahLst/>
              <a:cxnLst/>
              <a:rect l="l" t="t" r="r" b="b"/>
              <a:pathLst>
                <a:path w="245745">
                  <a:moveTo>
                    <a:pt x="0" y="0"/>
                  </a:moveTo>
                  <a:lnTo>
                    <a:pt x="245300" y="0"/>
                  </a:lnTo>
                </a:path>
              </a:pathLst>
            </a:custGeom>
            <a:ln w="75907">
              <a:solidFill>
                <a:srgbClr val="5D5D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/>
            <p:cNvSpPr txBox="1"/>
            <p:nvPr/>
          </p:nvSpPr>
          <p:spPr>
            <a:xfrm rot="21180000">
              <a:off x="5246027" y="7729987"/>
              <a:ext cx="841099" cy="1403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05"/>
                </a:lnSpc>
              </a:pPr>
              <a:r>
                <a:rPr sz="1100" b="1" spc="-50" dirty="0">
                  <a:solidFill>
                    <a:srgbClr val="BE1E2D"/>
                  </a:solidFill>
                  <a:latin typeface="Myriad Pro"/>
                  <a:cs typeface="Myriad Pro"/>
                </a:rPr>
                <a:t>A</a:t>
              </a:r>
              <a:r>
                <a:rPr sz="1100" b="1" dirty="0">
                  <a:solidFill>
                    <a:srgbClr val="BE1E2D"/>
                  </a:solidFill>
                  <a:latin typeface="Myriad Pro"/>
                  <a:cs typeface="Myriad Pro"/>
                </a:rPr>
                <a:t>UTHORISED</a:t>
              </a:r>
              <a:endParaRPr sz="1100">
                <a:latin typeface="Myriad Pro"/>
                <a:cs typeface="Myriad Pro"/>
              </a:endParaRPr>
            </a:p>
          </p:txBody>
        </p:sp>
        <p:sp>
          <p:nvSpPr>
            <p:cNvPr id="675" name="object 675"/>
            <p:cNvSpPr txBox="1"/>
            <p:nvPr/>
          </p:nvSpPr>
          <p:spPr>
            <a:xfrm rot="21180000">
              <a:off x="6191850" y="7729953"/>
              <a:ext cx="841099" cy="1403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05"/>
                </a:lnSpc>
              </a:pPr>
              <a:r>
                <a:rPr sz="1100" b="1" spc="-50" dirty="0">
                  <a:solidFill>
                    <a:srgbClr val="BE1E2D"/>
                  </a:solidFill>
                  <a:latin typeface="Myriad Pro"/>
                  <a:cs typeface="Myriad Pro"/>
                </a:rPr>
                <a:t>A</a:t>
              </a:r>
              <a:r>
                <a:rPr sz="1100" b="1" dirty="0">
                  <a:solidFill>
                    <a:srgbClr val="BE1E2D"/>
                  </a:solidFill>
                  <a:latin typeface="Myriad Pro"/>
                  <a:cs typeface="Myriad Pro"/>
                </a:rPr>
                <a:t>UTHORISED</a:t>
              </a:r>
              <a:endParaRPr sz="1100">
                <a:latin typeface="Myriad Pro"/>
                <a:cs typeface="Myriad Pro"/>
              </a:endParaRPr>
            </a:p>
          </p:txBody>
        </p:sp>
        <p:sp>
          <p:nvSpPr>
            <p:cNvPr id="676" name="object 676"/>
            <p:cNvSpPr txBox="1"/>
            <p:nvPr/>
          </p:nvSpPr>
          <p:spPr>
            <a:xfrm rot="21180000">
              <a:off x="7196601" y="7729915"/>
              <a:ext cx="841099" cy="1403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05"/>
                </a:lnSpc>
              </a:pPr>
              <a:r>
                <a:rPr sz="1100" b="1" spc="-50" dirty="0">
                  <a:solidFill>
                    <a:srgbClr val="BE1E2D"/>
                  </a:solidFill>
                  <a:latin typeface="Myriad Pro"/>
                  <a:cs typeface="Myriad Pro"/>
                </a:rPr>
                <a:t>A</a:t>
              </a:r>
              <a:r>
                <a:rPr sz="1100" b="1" dirty="0">
                  <a:solidFill>
                    <a:srgbClr val="BE1E2D"/>
                  </a:solidFill>
                  <a:latin typeface="Myriad Pro"/>
                  <a:cs typeface="Myriad Pro"/>
                </a:rPr>
                <a:t>UTHORISED</a:t>
              </a:r>
              <a:endParaRPr sz="1100">
                <a:latin typeface="Myriad Pro"/>
                <a:cs typeface="Myriad Pro"/>
              </a:endParaRPr>
            </a:p>
          </p:txBody>
        </p:sp>
        <p:sp>
          <p:nvSpPr>
            <p:cNvPr id="677" name="object 677"/>
            <p:cNvSpPr txBox="1"/>
            <p:nvPr/>
          </p:nvSpPr>
          <p:spPr>
            <a:xfrm rot="21180000">
              <a:off x="8392200" y="7740741"/>
              <a:ext cx="675145" cy="1403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05"/>
                </a:lnSpc>
              </a:pPr>
              <a:r>
                <a:rPr sz="1100" b="1" dirty="0">
                  <a:solidFill>
                    <a:srgbClr val="2E3092"/>
                  </a:solidFill>
                  <a:latin typeface="Myriad Pro"/>
                  <a:cs typeface="Myriad Pro"/>
                </a:rPr>
                <a:t>Get</a:t>
              </a:r>
              <a:r>
                <a:rPr sz="1100" b="1" spc="-70" dirty="0">
                  <a:solidFill>
                    <a:srgbClr val="2E3092"/>
                  </a:solidFill>
                  <a:latin typeface="Myriad Pro"/>
                  <a:cs typeface="Myriad Pro"/>
                </a:rPr>
                <a:t> </a:t>
              </a:r>
              <a:r>
                <a:rPr sz="1100" b="1" spc="-15" dirty="0">
                  <a:solidFill>
                    <a:srgbClr val="2E3092"/>
                  </a:solidFill>
                  <a:latin typeface="Myriad Pro"/>
                  <a:cs typeface="Myriad Pro"/>
                </a:rPr>
                <a:t>Access</a:t>
              </a:r>
              <a:endParaRPr sz="1100">
                <a:latin typeface="Myriad Pro"/>
                <a:cs typeface="Myriad Pro"/>
              </a:endParaRPr>
            </a:p>
          </p:txBody>
        </p:sp>
        <p:sp>
          <p:nvSpPr>
            <p:cNvPr id="678" name="object 678"/>
            <p:cNvSpPr txBox="1"/>
            <p:nvPr/>
          </p:nvSpPr>
          <p:spPr>
            <a:xfrm rot="21180000">
              <a:off x="9292672" y="7740790"/>
              <a:ext cx="675145" cy="1403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05"/>
                </a:lnSpc>
              </a:pPr>
              <a:r>
                <a:rPr sz="1100" b="1" dirty="0">
                  <a:solidFill>
                    <a:srgbClr val="2E3092"/>
                  </a:solidFill>
                  <a:latin typeface="Myriad Pro"/>
                  <a:cs typeface="Myriad Pro"/>
                </a:rPr>
                <a:t>Get</a:t>
              </a:r>
              <a:r>
                <a:rPr sz="1100" b="1" spc="-70" dirty="0">
                  <a:solidFill>
                    <a:srgbClr val="2E3092"/>
                  </a:solidFill>
                  <a:latin typeface="Myriad Pro"/>
                  <a:cs typeface="Myriad Pro"/>
                </a:rPr>
                <a:t> </a:t>
              </a:r>
              <a:r>
                <a:rPr sz="1100" b="1" spc="-15" dirty="0">
                  <a:solidFill>
                    <a:srgbClr val="2E3092"/>
                  </a:solidFill>
                  <a:latin typeface="Myriad Pro"/>
                  <a:cs typeface="Myriad Pro"/>
                </a:rPr>
                <a:t>Access</a:t>
              </a:r>
              <a:endParaRPr sz="1100">
                <a:latin typeface="Myriad Pro"/>
                <a:cs typeface="Myriad Pro"/>
              </a:endParaRPr>
            </a:p>
          </p:txBody>
        </p:sp>
        <p:sp>
          <p:nvSpPr>
            <p:cNvPr id="679" name="object 679"/>
            <p:cNvSpPr txBox="1"/>
            <p:nvPr/>
          </p:nvSpPr>
          <p:spPr>
            <a:xfrm rot="21180000">
              <a:off x="10071879" y="7740724"/>
              <a:ext cx="675145" cy="1403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05"/>
                </a:lnSpc>
              </a:pPr>
              <a:r>
                <a:rPr sz="1100" b="1" dirty="0">
                  <a:solidFill>
                    <a:srgbClr val="2E3092"/>
                  </a:solidFill>
                  <a:latin typeface="Myriad Pro"/>
                  <a:cs typeface="Myriad Pro"/>
                </a:rPr>
                <a:t>Get</a:t>
              </a:r>
              <a:r>
                <a:rPr sz="1100" b="1" spc="-70" dirty="0">
                  <a:solidFill>
                    <a:srgbClr val="2E3092"/>
                  </a:solidFill>
                  <a:latin typeface="Myriad Pro"/>
                  <a:cs typeface="Myriad Pro"/>
                </a:rPr>
                <a:t> </a:t>
              </a:r>
              <a:r>
                <a:rPr sz="1100" b="1" spc="-15" dirty="0">
                  <a:solidFill>
                    <a:srgbClr val="2E3092"/>
                  </a:solidFill>
                  <a:latin typeface="Myriad Pro"/>
                  <a:cs typeface="Myriad Pro"/>
                </a:rPr>
                <a:t>Access</a:t>
              </a:r>
              <a:endParaRPr sz="1100">
                <a:latin typeface="Myriad Pro"/>
                <a:cs typeface="Myriad Pro"/>
              </a:endParaRPr>
            </a:p>
          </p:txBody>
        </p:sp>
        <p:sp>
          <p:nvSpPr>
            <p:cNvPr id="680" name="object 680"/>
            <p:cNvSpPr txBox="1"/>
            <p:nvPr/>
          </p:nvSpPr>
          <p:spPr>
            <a:xfrm rot="21180000">
              <a:off x="10811106" y="7740751"/>
              <a:ext cx="675145" cy="1403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105"/>
                </a:lnSpc>
              </a:pPr>
              <a:r>
                <a:rPr sz="1100" b="1" dirty="0">
                  <a:solidFill>
                    <a:srgbClr val="2E3092"/>
                  </a:solidFill>
                  <a:latin typeface="Myriad Pro"/>
                  <a:cs typeface="Myriad Pro"/>
                </a:rPr>
                <a:t>Get</a:t>
              </a:r>
              <a:r>
                <a:rPr sz="1100" b="1" spc="-70" dirty="0">
                  <a:solidFill>
                    <a:srgbClr val="2E3092"/>
                  </a:solidFill>
                  <a:latin typeface="Myriad Pro"/>
                  <a:cs typeface="Myriad Pro"/>
                </a:rPr>
                <a:t> </a:t>
              </a:r>
              <a:r>
                <a:rPr sz="1100" b="1" spc="-15" dirty="0">
                  <a:solidFill>
                    <a:srgbClr val="2E3092"/>
                  </a:solidFill>
                  <a:latin typeface="Myriad Pro"/>
                  <a:cs typeface="Myriad Pro"/>
                </a:rPr>
                <a:t>Access</a:t>
              </a:r>
              <a:endParaRPr sz="1100">
                <a:latin typeface="Myriad Pro"/>
                <a:cs typeface="Myriad Pro"/>
              </a:endParaRPr>
            </a:p>
          </p:txBody>
        </p:sp>
        <p:sp>
          <p:nvSpPr>
            <p:cNvPr id="681" name="object 681"/>
            <p:cNvSpPr/>
            <p:nvPr/>
          </p:nvSpPr>
          <p:spPr>
            <a:xfrm>
              <a:off x="5228366" y="5255751"/>
              <a:ext cx="1159261" cy="1008180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/>
            <p:cNvSpPr txBox="1"/>
            <p:nvPr/>
          </p:nvSpPr>
          <p:spPr>
            <a:xfrm>
              <a:off x="5454191" y="6281102"/>
              <a:ext cx="5807710" cy="32730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  <a:tabLst>
                  <a:tab pos="1687195" algn="l"/>
                  <a:tab pos="3847465" algn="l"/>
                </a:tabLst>
              </a:pPr>
              <a:r>
                <a:rPr lang="ru-RU" sz="1400" spc="5" dirty="0">
                  <a:solidFill>
                    <a:srgbClr val="535652"/>
                  </a:solidFill>
                  <a:latin typeface="Myriad Pro"/>
                  <a:cs typeface="Myriad Pro"/>
                </a:rPr>
                <a:t>Регистрация</a:t>
              </a:r>
              <a:r>
                <a:rPr sz="1400" spc="5" dirty="0">
                  <a:solidFill>
                    <a:srgbClr val="535652"/>
                  </a:solidFill>
                  <a:latin typeface="Myriad Pro"/>
                  <a:cs typeface="Myriad Pro"/>
                </a:rPr>
                <a:t>	</a:t>
              </a:r>
              <a:r>
                <a:rPr lang="en-US" sz="1400" spc="5" dirty="0">
                  <a:solidFill>
                    <a:srgbClr val="535652"/>
                  </a:solidFill>
                  <a:latin typeface="Myriad Pro"/>
                  <a:cs typeface="Myriad Pro"/>
                </a:rPr>
                <a:t>     Регистрируется OCR / ID Reader</a:t>
              </a:r>
              <a:r>
                <a:rPr sz="1400" spc="5" dirty="0">
                  <a:solidFill>
                    <a:srgbClr val="535652"/>
                  </a:solidFill>
                  <a:latin typeface="Myriad Pro"/>
                  <a:cs typeface="Myriad Pro"/>
                </a:rPr>
                <a:t>	</a:t>
              </a:r>
              <a:r>
                <a:rPr lang="en-US" sz="1400" spc="5" dirty="0">
                  <a:solidFill>
                    <a:srgbClr val="535652"/>
                  </a:solidFill>
                  <a:latin typeface="Myriad Pro"/>
                  <a:cs typeface="Myriad Pro"/>
                </a:rPr>
                <a:t>           </a:t>
              </a:r>
              <a:r>
                <a:rPr sz="1400" spc="5" dirty="0">
                  <a:solidFill>
                    <a:srgbClr val="535652"/>
                  </a:solidFill>
                  <a:latin typeface="Myriad Pro"/>
                  <a:cs typeface="Myriad Pro"/>
                </a:rPr>
                <a:t> </a:t>
              </a:r>
              <a:r>
                <a:rPr lang="ru-RU" sz="1400" spc="5" dirty="0">
                  <a:solidFill>
                    <a:srgbClr val="535652"/>
                  </a:solidFill>
                  <a:latin typeface="Myriad Pro"/>
                  <a:cs typeface="Myriad Pro"/>
                </a:rPr>
                <a:t>Всплывающие уведомления для нового посетителя</a:t>
              </a:r>
              <a:endParaRPr lang="ru-RU" sz="1400" spc="5" dirty="0">
                <a:solidFill>
                  <a:srgbClr val="535652"/>
                </a:solidFill>
                <a:latin typeface="Myriad Pro"/>
                <a:cs typeface="Myriad Pro"/>
              </a:endParaRPr>
            </a:p>
          </p:txBody>
        </p:sp>
        <p:sp>
          <p:nvSpPr>
            <p:cNvPr id="683" name="object 683"/>
            <p:cNvSpPr/>
            <p:nvPr/>
          </p:nvSpPr>
          <p:spPr>
            <a:xfrm>
              <a:off x="9173528" y="5353304"/>
              <a:ext cx="904201" cy="904214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/>
            <p:cNvSpPr/>
            <p:nvPr/>
          </p:nvSpPr>
          <p:spPr>
            <a:xfrm>
              <a:off x="9293572" y="5452191"/>
              <a:ext cx="821286" cy="785307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/>
            <p:cNvSpPr txBox="1"/>
            <p:nvPr/>
          </p:nvSpPr>
          <p:spPr>
            <a:xfrm>
              <a:off x="9501086" y="5559121"/>
              <a:ext cx="229870" cy="1905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46990" marR="29845" indent="20320">
                <a:lnSpc>
                  <a:spcPct val="103000"/>
                </a:lnSpc>
                <a:spcBef>
                  <a:spcPts val="95"/>
                </a:spcBef>
              </a:pPr>
              <a:r>
                <a:rPr sz="350" b="1" dirty="0">
                  <a:solidFill>
                    <a:srgbClr val="020303"/>
                  </a:solidFill>
                  <a:latin typeface="MyriadPro-Semibold"/>
                  <a:cs typeface="MyriadPro-Semibold"/>
                </a:rPr>
                <a:t>Sally  has left</a:t>
              </a:r>
              <a:endParaRPr sz="350">
                <a:latin typeface="MyriadPro-Semibold"/>
                <a:cs typeface="MyriadPro-Semibold"/>
              </a:endParaRPr>
            </a:p>
            <a:p>
              <a:pPr marL="12700">
                <a:lnSpc>
                  <a:spcPct val="100000"/>
                </a:lnSpc>
                <a:spcBef>
                  <a:spcPts val="15"/>
                </a:spcBef>
              </a:pPr>
              <a:r>
                <a:rPr sz="350" b="1" dirty="0">
                  <a:solidFill>
                    <a:srgbClr val="020303"/>
                  </a:solidFill>
                  <a:latin typeface="MyriadPro-Semibold"/>
                  <a:cs typeface="MyriadPro-Semibold"/>
                </a:rPr>
                <a:t>the</a:t>
              </a:r>
              <a:r>
                <a:rPr sz="350" b="1" spc="-25" dirty="0">
                  <a:solidFill>
                    <a:srgbClr val="020303"/>
                  </a:solidFill>
                  <a:latin typeface="MyriadPro-Semibold"/>
                  <a:cs typeface="MyriadPro-Semibold"/>
                </a:rPr>
                <a:t> </a:t>
              </a:r>
              <a:r>
                <a:rPr sz="350" b="1" dirty="0">
                  <a:solidFill>
                    <a:srgbClr val="020303"/>
                  </a:solidFill>
                  <a:latin typeface="MyriadPro-Semibold"/>
                  <a:cs typeface="MyriadPro-Semibold"/>
                </a:rPr>
                <a:t>school</a:t>
              </a:r>
              <a:endParaRPr sz="350">
                <a:latin typeface="MyriadPro-Semibold"/>
                <a:cs typeface="MyriadPro-Semibold"/>
              </a:endParaRPr>
            </a:p>
          </p:txBody>
        </p:sp>
        <p:sp>
          <p:nvSpPr>
            <p:cNvPr id="686" name="object 686"/>
            <p:cNvSpPr/>
            <p:nvPr/>
          </p:nvSpPr>
          <p:spPr>
            <a:xfrm>
              <a:off x="6606059" y="5611739"/>
              <a:ext cx="423545" cy="488950"/>
            </a:xfrm>
            <a:custGeom>
              <a:avLst/>
              <a:gdLst/>
              <a:ahLst/>
              <a:cxnLst/>
              <a:rect l="l" t="t" r="r" b="b"/>
              <a:pathLst>
                <a:path w="423545" h="488950">
                  <a:moveTo>
                    <a:pt x="0" y="0"/>
                  </a:moveTo>
                  <a:lnTo>
                    <a:pt x="0" y="81457"/>
                  </a:lnTo>
                  <a:lnTo>
                    <a:pt x="282194" y="244386"/>
                  </a:lnTo>
                  <a:lnTo>
                    <a:pt x="0" y="407314"/>
                  </a:lnTo>
                  <a:lnTo>
                    <a:pt x="0" y="488772"/>
                  </a:lnTo>
                  <a:lnTo>
                    <a:pt x="423291" y="244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5D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/>
            <p:cNvSpPr/>
            <p:nvPr/>
          </p:nvSpPr>
          <p:spPr>
            <a:xfrm>
              <a:off x="6549621" y="5693200"/>
              <a:ext cx="282575" cy="326390"/>
            </a:xfrm>
            <a:custGeom>
              <a:avLst/>
              <a:gdLst/>
              <a:ahLst/>
              <a:cxnLst/>
              <a:rect l="l" t="t" r="r" b="b"/>
              <a:pathLst>
                <a:path w="282575" h="326389">
                  <a:moveTo>
                    <a:pt x="0" y="0"/>
                  </a:moveTo>
                  <a:lnTo>
                    <a:pt x="0" y="325843"/>
                  </a:lnTo>
                  <a:lnTo>
                    <a:pt x="282194" y="162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5D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/>
            <p:cNvSpPr/>
            <p:nvPr/>
          </p:nvSpPr>
          <p:spPr>
            <a:xfrm>
              <a:off x="8647365" y="5548930"/>
              <a:ext cx="423545" cy="488950"/>
            </a:xfrm>
            <a:custGeom>
              <a:avLst/>
              <a:gdLst/>
              <a:ahLst/>
              <a:cxnLst/>
              <a:rect l="l" t="t" r="r" b="b"/>
              <a:pathLst>
                <a:path w="423545" h="488950">
                  <a:moveTo>
                    <a:pt x="0" y="0"/>
                  </a:moveTo>
                  <a:lnTo>
                    <a:pt x="0" y="81457"/>
                  </a:lnTo>
                  <a:lnTo>
                    <a:pt x="282194" y="244386"/>
                  </a:lnTo>
                  <a:lnTo>
                    <a:pt x="0" y="407314"/>
                  </a:lnTo>
                  <a:lnTo>
                    <a:pt x="0" y="488772"/>
                  </a:lnTo>
                  <a:lnTo>
                    <a:pt x="423291" y="244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5D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/>
            <p:cNvSpPr/>
            <p:nvPr/>
          </p:nvSpPr>
          <p:spPr>
            <a:xfrm>
              <a:off x="8590927" y="5630391"/>
              <a:ext cx="282575" cy="326390"/>
            </a:xfrm>
            <a:custGeom>
              <a:avLst/>
              <a:gdLst/>
              <a:ahLst/>
              <a:cxnLst/>
              <a:rect l="l" t="t" r="r" b="b"/>
              <a:pathLst>
                <a:path w="282575" h="326389">
                  <a:moveTo>
                    <a:pt x="0" y="0"/>
                  </a:moveTo>
                  <a:lnTo>
                    <a:pt x="0" y="325843"/>
                  </a:lnTo>
                  <a:lnTo>
                    <a:pt x="282194" y="162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5D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/>
            <p:cNvSpPr/>
            <p:nvPr/>
          </p:nvSpPr>
          <p:spPr>
            <a:xfrm>
              <a:off x="7049419" y="5450498"/>
              <a:ext cx="865505" cy="481330"/>
            </a:xfrm>
            <a:custGeom>
              <a:avLst/>
              <a:gdLst/>
              <a:ahLst/>
              <a:cxnLst/>
              <a:rect l="l" t="t" r="r" b="b"/>
              <a:pathLst>
                <a:path w="865504" h="481329">
                  <a:moveTo>
                    <a:pt x="489142" y="0"/>
                  </a:moveTo>
                  <a:lnTo>
                    <a:pt x="13209" y="272542"/>
                  </a:lnTo>
                  <a:lnTo>
                    <a:pt x="3851" y="281801"/>
                  </a:lnTo>
                  <a:lnTo>
                    <a:pt x="0" y="292974"/>
                  </a:lnTo>
                  <a:lnTo>
                    <a:pt x="99" y="302926"/>
                  </a:lnTo>
                  <a:lnTo>
                    <a:pt x="52270" y="344665"/>
                  </a:lnTo>
                  <a:lnTo>
                    <a:pt x="84872" y="367349"/>
                  </a:lnTo>
                  <a:lnTo>
                    <a:pt x="121273" y="391668"/>
                  </a:lnTo>
                  <a:lnTo>
                    <a:pt x="184555" y="427379"/>
                  </a:lnTo>
                  <a:lnTo>
                    <a:pt x="246756" y="455683"/>
                  </a:lnTo>
                  <a:lnTo>
                    <a:pt x="294145" y="474322"/>
                  </a:lnTo>
                  <a:lnTo>
                    <a:pt x="312993" y="481037"/>
                  </a:lnTo>
                  <a:lnTo>
                    <a:pt x="355944" y="481037"/>
                  </a:lnTo>
                  <a:lnTo>
                    <a:pt x="864896" y="189598"/>
                  </a:lnTo>
                  <a:lnTo>
                    <a:pt x="553639" y="12268"/>
                  </a:lnTo>
                  <a:lnTo>
                    <a:pt x="510681" y="12268"/>
                  </a:lnTo>
                  <a:lnTo>
                    <a:pt x="489142" y="0"/>
                  </a:lnTo>
                  <a:close/>
                </a:path>
                <a:path w="865504" h="481329">
                  <a:moveTo>
                    <a:pt x="532106" y="0"/>
                  </a:moveTo>
                  <a:lnTo>
                    <a:pt x="510681" y="12268"/>
                  </a:lnTo>
                  <a:lnTo>
                    <a:pt x="553639" y="12268"/>
                  </a:lnTo>
                  <a:lnTo>
                    <a:pt x="532106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/>
            <p:cNvSpPr/>
            <p:nvPr/>
          </p:nvSpPr>
          <p:spPr>
            <a:xfrm>
              <a:off x="7093995" y="5408137"/>
              <a:ext cx="821055" cy="521970"/>
            </a:xfrm>
            <a:custGeom>
              <a:avLst/>
              <a:gdLst/>
              <a:ahLst/>
              <a:cxnLst/>
              <a:rect l="l" t="t" r="r" b="b"/>
              <a:pathLst>
                <a:path w="821054" h="521970">
                  <a:moveTo>
                    <a:pt x="514997" y="0"/>
                  </a:moveTo>
                  <a:lnTo>
                    <a:pt x="31711" y="306755"/>
                  </a:lnTo>
                  <a:lnTo>
                    <a:pt x="0" y="325069"/>
                  </a:lnTo>
                  <a:lnTo>
                    <a:pt x="38425" y="357063"/>
                  </a:lnTo>
                  <a:lnTo>
                    <a:pt x="78456" y="388165"/>
                  </a:lnTo>
                  <a:lnTo>
                    <a:pt x="120495" y="418128"/>
                  </a:lnTo>
                  <a:lnTo>
                    <a:pt x="164946" y="446707"/>
                  </a:lnTo>
                  <a:lnTo>
                    <a:pt x="212212" y="473653"/>
                  </a:lnTo>
                  <a:lnTo>
                    <a:pt x="262696" y="498721"/>
                  </a:lnTo>
                  <a:lnTo>
                    <a:pt x="316801" y="521665"/>
                  </a:lnTo>
                  <a:lnTo>
                    <a:pt x="819010" y="231698"/>
                  </a:lnTo>
                  <a:lnTo>
                    <a:pt x="820978" y="228714"/>
                  </a:lnTo>
                  <a:lnTo>
                    <a:pt x="820978" y="178523"/>
                  </a:lnTo>
                  <a:lnTo>
                    <a:pt x="819010" y="175539"/>
                  </a:lnTo>
                  <a:lnTo>
                    <a:pt x="514997" y="0"/>
                  </a:lnTo>
                  <a:close/>
                </a:path>
              </a:pathLst>
            </a:custGeom>
            <a:solidFill>
              <a:srgbClr val="B2BB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/>
            <p:cNvSpPr/>
            <p:nvPr/>
          </p:nvSpPr>
          <p:spPr>
            <a:xfrm>
              <a:off x="7129913" y="5404738"/>
              <a:ext cx="787400" cy="454659"/>
            </a:xfrm>
            <a:custGeom>
              <a:avLst/>
              <a:gdLst/>
              <a:ahLst/>
              <a:cxnLst/>
              <a:rect l="l" t="t" r="r" b="b"/>
              <a:pathLst>
                <a:path w="787400" h="454660">
                  <a:moveTo>
                    <a:pt x="464794" y="0"/>
                  </a:moveTo>
                  <a:lnTo>
                    <a:pt x="457188" y="850"/>
                  </a:lnTo>
                  <a:lnTo>
                    <a:pt x="450519" y="3400"/>
                  </a:lnTo>
                  <a:lnTo>
                    <a:pt x="0" y="263509"/>
                  </a:lnTo>
                  <a:lnTo>
                    <a:pt x="34043" y="291305"/>
                  </a:lnTo>
                  <a:lnTo>
                    <a:pt x="70095" y="318036"/>
                  </a:lnTo>
                  <a:lnTo>
                    <a:pt x="108153" y="343674"/>
                  </a:lnTo>
                  <a:lnTo>
                    <a:pt x="148215" y="368185"/>
                  </a:lnTo>
                  <a:lnTo>
                    <a:pt x="190277" y="391541"/>
                  </a:lnTo>
                  <a:lnTo>
                    <a:pt x="234336" y="413710"/>
                  </a:lnTo>
                  <a:lnTo>
                    <a:pt x="280389" y="434661"/>
                  </a:lnTo>
                  <a:lnTo>
                    <a:pt x="328434" y="454364"/>
                  </a:lnTo>
                  <a:lnTo>
                    <a:pt x="787019" y="188617"/>
                  </a:lnTo>
                  <a:lnTo>
                    <a:pt x="787019" y="181200"/>
                  </a:lnTo>
                  <a:lnTo>
                    <a:pt x="479069" y="3400"/>
                  </a:lnTo>
                  <a:lnTo>
                    <a:pt x="472401" y="850"/>
                  </a:lnTo>
                  <a:lnTo>
                    <a:pt x="464794" y="0"/>
                  </a:lnTo>
                  <a:close/>
                </a:path>
              </a:pathLst>
            </a:custGeom>
            <a:solidFill>
              <a:srgbClr val="CDD5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/>
            <p:cNvSpPr/>
            <p:nvPr/>
          </p:nvSpPr>
          <p:spPr>
            <a:xfrm>
              <a:off x="7391412" y="5619741"/>
              <a:ext cx="523875" cy="310515"/>
            </a:xfrm>
            <a:custGeom>
              <a:avLst/>
              <a:gdLst/>
              <a:ahLst/>
              <a:cxnLst/>
              <a:rect l="l" t="t" r="r" b="b"/>
              <a:pathLst>
                <a:path w="523875" h="310514">
                  <a:moveTo>
                    <a:pt x="523557" y="0"/>
                  </a:moveTo>
                  <a:lnTo>
                    <a:pt x="0" y="302260"/>
                  </a:lnTo>
                  <a:lnTo>
                    <a:pt x="12839" y="307517"/>
                  </a:lnTo>
                  <a:lnTo>
                    <a:pt x="19380" y="310057"/>
                  </a:lnTo>
                  <a:lnTo>
                    <a:pt x="521601" y="20091"/>
                  </a:lnTo>
                  <a:lnTo>
                    <a:pt x="523557" y="17106"/>
                  </a:lnTo>
                  <a:lnTo>
                    <a:pt x="523557" y="0"/>
                  </a:lnTo>
                  <a:close/>
                </a:path>
              </a:pathLst>
            </a:custGeom>
            <a:solidFill>
              <a:srgbClr val="5968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/>
            <p:cNvSpPr/>
            <p:nvPr/>
          </p:nvSpPr>
          <p:spPr>
            <a:xfrm>
              <a:off x="7390950" y="5619276"/>
              <a:ext cx="524510" cy="302895"/>
            </a:xfrm>
            <a:custGeom>
              <a:avLst/>
              <a:gdLst/>
              <a:ahLst/>
              <a:cxnLst/>
              <a:rect l="l" t="t" r="r" b="b"/>
              <a:pathLst>
                <a:path w="524509" h="302895">
                  <a:moveTo>
                    <a:pt x="524014" y="0"/>
                  </a:moveTo>
                  <a:lnTo>
                    <a:pt x="0" y="302539"/>
                  </a:lnTo>
                  <a:lnTo>
                    <a:pt x="584" y="302780"/>
                  </a:lnTo>
                  <a:lnTo>
                    <a:pt x="524014" y="584"/>
                  </a:lnTo>
                  <a:lnTo>
                    <a:pt x="524014" y="0"/>
                  </a:lnTo>
                  <a:close/>
                </a:path>
              </a:pathLst>
            </a:custGeom>
            <a:solidFill>
              <a:srgbClr val="DFE5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/>
            <p:cNvSpPr/>
            <p:nvPr/>
          </p:nvSpPr>
          <p:spPr>
            <a:xfrm>
              <a:off x="7390950" y="5618753"/>
              <a:ext cx="524510" cy="302895"/>
            </a:xfrm>
            <a:custGeom>
              <a:avLst/>
              <a:gdLst/>
              <a:ahLst/>
              <a:cxnLst/>
              <a:rect l="l" t="t" r="r" b="b"/>
              <a:pathLst>
                <a:path w="524509" h="302895">
                  <a:moveTo>
                    <a:pt x="524014" y="0"/>
                  </a:moveTo>
                  <a:lnTo>
                    <a:pt x="0" y="302539"/>
                  </a:lnTo>
                  <a:lnTo>
                    <a:pt x="584" y="302780"/>
                  </a:lnTo>
                  <a:lnTo>
                    <a:pt x="524014" y="584"/>
                  </a:lnTo>
                  <a:lnTo>
                    <a:pt x="524014" y="0"/>
                  </a:lnTo>
                  <a:close/>
                </a:path>
              </a:pathLst>
            </a:custGeom>
            <a:solidFill>
              <a:srgbClr val="8089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/>
            <p:cNvSpPr/>
            <p:nvPr/>
          </p:nvSpPr>
          <p:spPr>
            <a:xfrm>
              <a:off x="7179141" y="5450458"/>
              <a:ext cx="660400" cy="381000"/>
            </a:xfrm>
            <a:custGeom>
              <a:avLst/>
              <a:gdLst/>
              <a:ahLst/>
              <a:cxnLst/>
              <a:rect l="l" t="t" r="r" b="b"/>
              <a:pathLst>
                <a:path w="660400" h="381000">
                  <a:moveTo>
                    <a:pt x="407352" y="0"/>
                  </a:moveTo>
                  <a:lnTo>
                    <a:pt x="0" y="235191"/>
                  </a:lnTo>
                  <a:lnTo>
                    <a:pt x="252463" y="380949"/>
                  </a:lnTo>
                  <a:lnTo>
                    <a:pt x="659815" y="145770"/>
                  </a:lnTo>
                  <a:lnTo>
                    <a:pt x="407352" y="0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/>
            <p:cNvSpPr/>
            <p:nvPr/>
          </p:nvSpPr>
          <p:spPr>
            <a:xfrm>
              <a:off x="7194334" y="5468003"/>
              <a:ext cx="629920" cy="363855"/>
            </a:xfrm>
            <a:custGeom>
              <a:avLst/>
              <a:gdLst/>
              <a:ahLst/>
              <a:cxnLst/>
              <a:rect l="l" t="t" r="r" b="b"/>
              <a:pathLst>
                <a:path w="629920" h="363854">
                  <a:moveTo>
                    <a:pt x="392163" y="0"/>
                  </a:moveTo>
                  <a:lnTo>
                    <a:pt x="0" y="226415"/>
                  </a:lnTo>
                  <a:lnTo>
                    <a:pt x="237274" y="363410"/>
                  </a:lnTo>
                  <a:lnTo>
                    <a:pt x="629424" y="136994"/>
                  </a:lnTo>
                  <a:lnTo>
                    <a:pt x="392163" y="0"/>
                  </a:lnTo>
                  <a:close/>
                </a:path>
              </a:pathLst>
            </a:custGeom>
            <a:solidFill>
              <a:srgbClr val="3442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/>
            <p:cNvSpPr/>
            <p:nvPr/>
          </p:nvSpPr>
          <p:spPr>
            <a:xfrm>
              <a:off x="7175976" y="5446801"/>
              <a:ext cx="666750" cy="239395"/>
            </a:xfrm>
            <a:custGeom>
              <a:avLst/>
              <a:gdLst/>
              <a:ahLst/>
              <a:cxnLst/>
              <a:rect l="l" t="t" r="r" b="b"/>
              <a:pathLst>
                <a:path w="666750" h="239395">
                  <a:moveTo>
                    <a:pt x="410514" y="0"/>
                  </a:moveTo>
                  <a:lnTo>
                    <a:pt x="0" y="237020"/>
                  </a:lnTo>
                  <a:lnTo>
                    <a:pt x="3162" y="238848"/>
                  </a:lnTo>
                  <a:lnTo>
                    <a:pt x="410514" y="3657"/>
                  </a:lnTo>
                  <a:lnTo>
                    <a:pt x="416849" y="3657"/>
                  </a:lnTo>
                  <a:lnTo>
                    <a:pt x="410514" y="0"/>
                  </a:lnTo>
                  <a:close/>
                </a:path>
                <a:path w="666750" h="239395">
                  <a:moveTo>
                    <a:pt x="416849" y="3657"/>
                  </a:moveTo>
                  <a:lnTo>
                    <a:pt x="410514" y="3657"/>
                  </a:lnTo>
                  <a:lnTo>
                    <a:pt x="662978" y="149415"/>
                  </a:lnTo>
                  <a:lnTo>
                    <a:pt x="666140" y="147599"/>
                  </a:lnTo>
                  <a:lnTo>
                    <a:pt x="416849" y="3657"/>
                  </a:lnTo>
                  <a:close/>
                </a:path>
              </a:pathLst>
            </a:custGeom>
            <a:solidFill>
              <a:srgbClr val="B2BB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/>
            <p:cNvSpPr/>
            <p:nvPr/>
          </p:nvSpPr>
          <p:spPr>
            <a:xfrm>
              <a:off x="7397458" y="5549303"/>
              <a:ext cx="276986" cy="159943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/>
            <p:cNvSpPr/>
            <p:nvPr/>
          </p:nvSpPr>
          <p:spPr>
            <a:xfrm>
              <a:off x="7397445" y="5567358"/>
              <a:ext cx="246379" cy="147320"/>
            </a:xfrm>
            <a:custGeom>
              <a:avLst/>
              <a:gdLst/>
              <a:ahLst/>
              <a:cxnLst/>
              <a:rect l="l" t="t" r="r" b="b"/>
              <a:pathLst>
                <a:path w="246379" h="147320">
                  <a:moveTo>
                    <a:pt x="0" y="0"/>
                  </a:moveTo>
                  <a:lnTo>
                    <a:pt x="0" y="10261"/>
                  </a:lnTo>
                  <a:lnTo>
                    <a:pt x="236867" y="147015"/>
                  </a:lnTo>
                  <a:lnTo>
                    <a:pt x="245757" y="141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/>
            <p:cNvSpPr/>
            <p:nvPr/>
          </p:nvSpPr>
          <p:spPr>
            <a:xfrm>
              <a:off x="7179141" y="5450458"/>
              <a:ext cx="660400" cy="381000"/>
            </a:xfrm>
            <a:custGeom>
              <a:avLst/>
              <a:gdLst/>
              <a:ahLst/>
              <a:cxnLst/>
              <a:rect l="l" t="t" r="r" b="b"/>
              <a:pathLst>
                <a:path w="660400" h="381000">
                  <a:moveTo>
                    <a:pt x="407352" y="0"/>
                  </a:moveTo>
                  <a:lnTo>
                    <a:pt x="0" y="235191"/>
                  </a:lnTo>
                  <a:lnTo>
                    <a:pt x="252463" y="380949"/>
                  </a:lnTo>
                  <a:lnTo>
                    <a:pt x="659815" y="145770"/>
                  </a:lnTo>
                  <a:lnTo>
                    <a:pt x="407352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/>
            <p:cNvSpPr/>
            <p:nvPr/>
          </p:nvSpPr>
          <p:spPr>
            <a:xfrm>
              <a:off x="7078611" y="5668239"/>
              <a:ext cx="379742" cy="263296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/>
            <p:cNvSpPr/>
            <p:nvPr/>
          </p:nvSpPr>
          <p:spPr>
            <a:xfrm>
              <a:off x="7407283" y="5858312"/>
              <a:ext cx="51435" cy="73660"/>
            </a:xfrm>
            <a:custGeom>
              <a:avLst/>
              <a:gdLst/>
              <a:ahLst/>
              <a:cxnLst/>
              <a:rect l="l" t="t" r="r" b="b"/>
              <a:pathLst>
                <a:path w="51434" h="73660">
                  <a:moveTo>
                    <a:pt x="51066" y="0"/>
                  </a:moveTo>
                  <a:lnTo>
                    <a:pt x="28348" y="15387"/>
                  </a:lnTo>
                  <a:lnTo>
                    <a:pt x="11879" y="32065"/>
                  </a:lnTo>
                  <a:lnTo>
                    <a:pt x="2237" y="51018"/>
                  </a:lnTo>
                  <a:lnTo>
                    <a:pt x="0" y="73228"/>
                  </a:lnTo>
                  <a:lnTo>
                    <a:pt x="3517" y="71488"/>
                  </a:lnTo>
                  <a:lnTo>
                    <a:pt x="7012" y="52481"/>
                  </a:lnTo>
                  <a:lnTo>
                    <a:pt x="14289" y="36995"/>
                  </a:lnTo>
                  <a:lnTo>
                    <a:pt x="24940" y="24203"/>
                  </a:lnTo>
                  <a:lnTo>
                    <a:pt x="38557" y="13284"/>
                  </a:lnTo>
                  <a:lnTo>
                    <a:pt x="44030" y="9525"/>
                  </a:lnTo>
                  <a:lnTo>
                    <a:pt x="51066" y="4533"/>
                  </a:lnTo>
                  <a:lnTo>
                    <a:pt x="51066" y="0"/>
                  </a:lnTo>
                  <a:close/>
                </a:path>
              </a:pathLst>
            </a:custGeom>
            <a:solidFill>
              <a:srgbClr val="5968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/>
            <p:cNvSpPr/>
            <p:nvPr/>
          </p:nvSpPr>
          <p:spPr>
            <a:xfrm>
              <a:off x="7166263" y="5769527"/>
              <a:ext cx="138430" cy="93345"/>
            </a:xfrm>
            <a:custGeom>
              <a:avLst/>
              <a:gdLst/>
              <a:ahLst/>
              <a:cxnLst/>
              <a:rect l="l" t="t" r="r" b="b"/>
              <a:pathLst>
                <a:path w="138429" h="93345">
                  <a:moveTo>
                    <a:pt x="7505" y="0"/>
                  </a:moveTo>
                  <a:lnTo>
                    <a:pt x="4025" y="7086"/>
                  </a:lnTo>
                  <a:lnTo>
                    <a:pt x="2514" y="9944"/>
                  </a:lnTo>
                  <a:lnTo>
                    <a:pt x="0" y="16433"/>
                  </a:lnTo>
                  <a:lnTo>
                    <a:pt x="32859" y="40928"/>
                  </a:lnTo>
                  <a:lnTo>
                    <a:pt x="89412" y="73775"/>
                  </a:lnTo>
                  <a:lnTo>
                    <a:pt x="124917" y="92443"/>
                  </a:lnTo>
                  <a:lnTo>
                    <a:pt x="130644" y="93281"/>
                  </a:lnTo>
                  <a:lnTo>
                    <a:pt x="133286" y="86017"/>
                  </a:lnTo>
                  <a:lnTo>
                    <a:pt x="134353" y="83591"/>
                  </a:lnTo>
                  <a:lnTo>
                    <a:pt x="137883" y="76238"/>
                  </a:lnTo>
                  <a:lnTo>
                    <a:pt x="135534" y="72351"/>
                  </a:lnTo>
                  <a:lnTo>
                    <a:pt x="129324" y="69176"/>
                  </a:lnTo>
                  <a:lnTo>
                    <a:pt x="99737" y="53570"/>
                  </a:lnTo>
                  <a:lnTo>
                    <a:pt x="70978" y="37422"/>
                  </a:lnTo>
                  <a:lnTo>
                    <a:pt x="43122" y="20761"/>
                  </a:lnTo>
                  <a:lnTo>
                    <a:pt x="16243" y="3619"/>
                  </a:lnTo>
                  <a:lnTo>
                    <a:pt x="11760" y="660"/>
                  </a:lnTo>
                  <a:lnTo>
                    <a:pt x="7505" y="0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/>
            <p:cNvSpPr/>
            <p:nvPr/>
          </p:nvSpPr>
          <p:spPr>
            <a:xfrm>
              <a:off x="7167613" y="5771985"/>
              <a:ext cx="135039" cy="88201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/>
            <p:cNvSpPr/>
            <p:nvPr/>
          </p:nvSpPr>
          <p:spPr>
            <a:xfrm>
              <a:off x="7207779" y="5796792"/>
              <a:ext cx="11430" cy="18415"/>
            </a:xfrm>
            <a:custGeom>
              <a:avLst/>
              <a:gdLst/>
              <a:ahLst/>
              <a:cxnLst/>
              <a:rect l="l" t="t" r="r" b="b"/>
              <a:pathLst>
                <a:path w="11429" h="18414">
                  <a:moveTo>
                    <a:pt x="9931" y="0"/>
                  </a:moveTo>
                  <a:lnTo>
                    <a:pt x="0" y="17487"/>
                  </a:lnTo>
                  <a:lnTo>
                    <a:pt x="1282" y="18275"/>
                  </a:lnTo>
                  <a:lnTo>
                    <a:pt x="2844" y="13830"/>
                  </a:lnTo>
                  <a:lnTo>
                    <a:pt x="5181" y="8470"/>
                  </a:lnTo>
                  <a:lnTo>
                    <a:pt x="8699" y="2666"/>
                  </a:lnTo>
                  <a:lnTo>
                    <a:pt x="11290" y="82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/>
            <p:cNvSpPr/>
            <p:nvPr/>
          </p:nvSpPr>
          <p:spPr>
            <a:xfrm>
              <a:off x="7250981" y="5821734"/>
              <a:ext cx="11430" cy="18415"/>
            </a:xfrm>
            <a:custGeom>
              <a:avLst/>
              <a:gdLst/>
              <a:ahLst/>
              <a:cxnLst/>
              <a:rect l="l" t="t" r="r" b="b"/>
              <a:pathLst>
                <a:path w="11429" h="18414">
                  <a:moveTo>
                    <a:pt x="9994" y="0"/>
                  </a:moveTo>
                  <a:lnTo>
                    <a:pt x="0" y="17551"/>
                  </a:lnTo>
                  <a:lnTo>
                    <a:pt x="1308" y="18275"/>
                  </a:lnTo>
                  <a:lnTo>
                    <a:pt x="2882" y="13804"/>
                  </a:lnTo>
                  <a:lnTo>
                    <a:pt x="5245" y="8394"/>
                  </a:lnTo>
                  <a:lnTo>
                    <a:pt x="8813" y="2565"/>
                  </a:lnTo>
                  <a:lnTo>
                    <a:pt x="11417" y="787"/>
                  </a:lnTo>
                  <a:lnTo>
                    <a:pt x="9994" y="0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/>
            <p:cNvSpPr/>
            <p:nvPr/>
          </p:nvSpPr>
          <p:spPr>
            <a:xfrm>
              <a:off x="7170233" y="5407687"/>
              <a:ext cx="729615" cy="430530"/>
            </a:xfrm>
            <a:custGeom>
              <a:avLst/>
              <a:gdLst/>
              <a:ahLst/>
              <a:cxnLst/>
              <a:rect l="l" t="t" r="r" b="b"/>
              <a:pathLst>
                <a:path w="729615" h="430529">
                  <a:moveTo>
                    <a:pt x="426110" y="0"/>
                  </a:moveTo>
                  <a:lnTo>
                    <a:pt x="422846" y="0"/>
                  </a:lnTo>
                  <a:lnTo>
                    <a:pt x="116080" y="176466"/>
                  </a:lnTo>
                  <a:lnTo>
                    <a:pt x="17354" y="233192"/>
                  </a:lnTo>
                  <a:lnTo>
                    <a:pt x="11539" y="237250"/>
                  </a:lnTo>
                  <a:lnTo>
                    <a:pt x="7298" y="241844"/>
                  </a:lnTo>
                  <a:lnTo>
                    <a:pt x="2311" y="248970"/>
                  </a:lnTo>
                  <a:lnTo>
                    <a:pt x="0" y="252933"/>
                  </a:lnTo>
                  <a:lnTo>
                    <a:pt x="17353" y="267106"/>
                  </a:lnTo>
                  <a:lnTo>
                    <a:pt x="53771" y="294625"/>
                  </a:lnTo>
                  <a:lnTo>
                    <a:pt x="208889" y="386791"/>
                  </a:lnTo>
                  <a:lnTo>
                    <a:pt x="257017" y="409244"/>
                  </a:lnTo>
                  <a:lnTo>
                    <a:pt x="307251" y="430326"/>
                  </a:lnTo>
                  <a:lnTo>
                    <a:pt x="729106" y="187591"/>
                  </a:lnTo>
                  <a:lnTo>
                    <a:pt x="729589" y="186829"/>
                  </a:lnTo>
                  <a:lnTo>
                    <a:pt x="729589" y="175691"/>
                  </a:lnTo>
                  <a:lnTo>
                    <a:pt x="729106" y="174942"/>
                  </a:lnTo>
                  <a:lnTo>
                    <a:pt x="42611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/>
            <p:cNvSpPr/>
            <p:nvPr/>
          </p:nvSpPr>
          <p:spPr>
            <a:xfrm>
              <a:off x="7150315" y="5403850"/>
              <a:ext cx="749985" cy="237096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/>
            <p:cNvSpPr/>
            <p:nvPr/>
          </p:nvSpPr>
          <p:spPr>
            <a:xfrm>
              <a:off x="7150319" y="5463667"/>
              <a:ext cx="749935" cy="180340"/>
            </a:xfrm>
            <a:custGeom>
              <a:avLst/>
              <a:gdLst/>
              <a:ahLst/>
              <a:cxnLst/>
              <a:rect l="l" t="t" r="r" b="b"/>
              <a:pathLst>
                <a:path w="749934" h="180339">
                  <a:moveTo>
                    <a:pt x="1219" y="0"/>
                  </a:moveTo>
                  <a:lnTo>
                    <a:pt x="380" y="1003"/>
                  </a:lnTo>
                  <a:lnTo>
                    <a:pt x="0" y="1574"/>
                  </a:lnTo>
                  <a:lnTo>
                    <a:pt x="16785" y="15267"/>
                  </a:lnTo>
                  <a:lnTo>
                    <a:pt x="34326" y="28944"/>
                  </a:lnTo>
                  <a:lnTo>
                    <a:pt x="52522" y="42510"/>
                  </a:lnTo>
                  <a:lnTo>
                    <a:pt x="71272" y="55867"/>
                  </a:lnTo>
                  <a:lnTo>
                    <a:pt x="93760" y="63086"/>
                  </a:lnTo>
                  <a:lnTo>
                    <a:pt x="108591" y="68710"/>
                  </a:lnTo>
                  <a:lnTo>
                    <a:pt x="166148" y="102704"/>
                  </a:lnTo>
                  <a:lnTo>
                    <a:pt x="201947" y="130919"/>
                  </a:lnTo>
                  <a:lnTo>
                    <a:pt x="207505" y="135826"/>
                  </a:lnTo>
                  <a:lnTo>
                    <a:pt x="231396" y="147347"/>
                  </a:lnTo>
                  <a:lnTo>
                    <a:pt x="255849" y="158530"/>
                  </a:lnTo>
                  <a:lnTo>
                    <a:pt x="280837" y="169366"/>
                  </a:lnTo>
                  <a:lnTo>
                    <a:pt x="306336" y="179844"/>
                  </a:lnTo>
                  <a:lnTo>
                    <a:pt x="328428" y="177266"/>
                  </a:lnTo>
                  <a:lnTo>
                    <a:pt x="306336" y="177266"/>
                  </a:lnTo>
                  <a:lnTo>
                    <a:pt x="280837" y="166793"/>
                  </a:lnTo>
                  <a:lnTo>
                    <a:pt x="255849" y="155959"/>
                  </a:lnTo>
                  <a:lnTo>
                    <a:pt x="231396" y="144776"/>
                  </a:lnTo>
                  <a:lnTo>
                    <a:pt x="207505" y="133261"/>
                  </a:lnTo>
                  <a:lnTo>
                    <a:pt x="188360" y="115927"/>
                  </a:lnTo>
                  <a:lnTo>
                    <a:pt x="175121" y="105036"/>
                  </a:lnTo>
                  <a:lnTo>
                    <a:pt x="141681" y="84175"/>
                  </a:lnTo>
                  <a:lnTo>
                    <a:pt x="94332" y="61641"/>
                  </a:lnTo>
                  <a:lnTo>
                    <a:pt x="71272" y="53289"/>
                  </a:lnTo>
                  <a:lnTo>
                    <a:pt x="52861" y="40178"/>
                  </a:lnTo>
                  <a:lnTo>
                    <a:pt x="34988" y="26868"/>
                  </a:lnTo>
                  <a:lnTo>
                    <a:pt x="17744" y="13446"/>
                  </a:lnTo>
                  <a:lnTo>
                    <a:pt x="1219" y="0"/>
                  </a:lnTo>
                  <a:close/>
                </a:path>
                <a:path w="749934" h="180339">
                  <a:moveTo>
                    <a:pt x="311835" y="167132"/>
                  </a:moveTo>
                  <a:lnTo>
                    <a:pt x="306336" y="177266"/>
                  </a:lnTo>
                  <a:lnTo>
                    <a:pt x="328428" y="177266"/>
                  </a:lnTo>
                  <a:lnTo>
                    <a:pt x="412658" y="167436"/>
                  </a:lnTo>
                  <a:lnTo>
                    <a:pt x="324738" y="167436"/>
                  </a:lnTo>
                  <a:lnTo>
                    <a:pt x="311835" y="167132"/>
                  </a:lnTo>
                  <a:close/>
                </a:path>
                <a:path w="749934" h="180339">
                  <a:moveTo>
                    <a:pt x="749503" y="116370"/>
                  </a:moveTo>
                  <a:lnTo>
                    <a:pt x="749490" y="117106"/>
                  </a:lnTo>
                  <a:lnTo>
                    <a:pt x="749007" y="117856"/>
                  </a:lnTo>
                  <a:lnTo>
                    <a:pt x="748055" y="118402"/>
                  </a:lnTo>
                  <a:lnTo>
                    <a:pt x="324738" y="167436"/>
                  </a:lnTo>
                  <a:lnTo>
                    <a:pt x="412658" y="167436"/>
                  </a:lnTo>
                  <a:lnTo>
                    <a:pt x="748055" y="128295"/>
                  </a:lnTo>
                  <a:lnTo>
                    <a:pt x="749020" y="127736"/>
                  </a:lnTo>
                  <a:lnTo>
                    <a:pt x="749503" y="126987"/>
                  </a:lnTo>
                  <a:lnTo>
                    <a:pt x="749503" y="116370"/>
                  </a:lnTo>
                  <a:close/>
                </a:path>
              </a:pathLst>
            </a:custGeom>
            <a:solidFill>
              <a:srgbClr val="B2BB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/>
            <p:cNvSpPr/>
            <p:nvPr/>
          </p:nvSpPr>
          <p:spPr>
            <a:xfrm>
              <a:off x="7150321" y="5463676"/>
              <a:ext cx="306705" cy="180340"/>
            </a:xfrm>
            <a:custGeom>
              <a:avLst/>
              <a:gdLst/>
              <a:ahLst/>
              <a:cxnLst/>
              <a:rect l="l" t="t" r="r" b="b"/>
              <a:pathLst>
                <a:path w="306704" h="180339">
                  <a:moveTo>
                    <a:pt x="1219" y="0"/>
                  </a:moveTo>
                  <a:lnTo>
                    <a:pt x="787" y="482"/>
                  </a:lnTo>
                  <a:lnTo>
                    <a:pt x="381" y="1003"/>
                  </a:lnTo>
                  <a:lnTo>
                    <a:pt x="0" y="1562"/>
                  </a:lnTo>
                  <a:lnTo>
                    <a:pt x="16785" y="15254"/>
                  </a:lnTo>
                  <a:lnTo>
                    <a:pt x="34326" y="28932"/>
                  </a:lnTo>
                  <a:lnTo>
                    <a:pt x="52522" y="42497"/>
                  </a:lnTo>
                  <a:lnTo>
                    <a:pt x="71272" y="55854"/>
                  </a:lnTo>
                  <a:lnTo>
                    <a:pt x="93760" y="63080"/>
                  </a:lnTo>
                  <a:lnTo>
                    <a:pt x="108591" y="68706"/>
                  </a:lnTo>
                  <a:lnTo>
                    <a:pt x="166148" y="102693"/>
                  </a:lnTo>
                  <a:lnTo>
                    <a:pt x="201947" y="130917"/>
                  </a:lnTo>
                  <a:lnTo>
                    <a:pt x="207505" y="135826"/>
                  </a:lnTo>
                  <a:lnTo>
                    <a:pt x="231396" y="147342"/>
                  </a:lnTo>
                  <a:lnTo>
                    <a:pt x="255849" y="158524"/>
                  </a:lnTo>
                  <a:lnTo>
                    <a:pt x="280837" y="169359"/>
                  </a:lnTo>
                  <a:lnTo>
                    <a:pt x="306336" y="179831"/>
                  </a:lnTo>
                  <a:lnTo>
                    <a:pt x="306336" y="177266"/>
                  </a:lnTo>
                  <a:lnTo>
                    <a:pt x="280837" y="166786"/>
                  </a:lnTo>
                  <a:lnTo>
                    <a:pt x="255849" y="155948"/>
                  </a:lnTo>
                  <a:lnTo>
                    <a:pt x="231396" y="144764"/>
                  </a:lnTo>
                  <a:lnTo>
                    <a:pt x="207505" y="133248"/>
                  </a:lnTo>
                  <a:lnTo>
                    <a:pt x="188360" y="115915"/>
                  </a:lnTo>
                  <a:lnTo>
                    <a:pt x="175121" y="105024"/>
                  </a:lnTo>
                  <a:lnTo>
                    <a:pt x="141681" y="84162"/>
                  </a:lnTo>
                  <a:lnTo>
                    <a:pt x="94332" y="61633"/>
                  </a:lnTo>
                  <a:lnTo>
                    <a:pt x="71272" y="53276"/>
                  </a:lnTo>
                  <a:lnTo>
                    <a:pt x="52861" y="40171"/>
                  </a:lnTo>
                  <a:lnTo>
                    <a:pt x="34988" y="26862"/>
                  </a:lnTo>
                  <a:lnTo>
                    <a:pt x="17744" y="13441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8089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/>
            <p:cNvSpPr/>
            <p:nvPr/>
          </p:nvSpPr>
          <p:spPr>
            <a:xfrm>
              <a:off x="7221512" y="5497842"/>
              <a:ext cx="216721" cy="99021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/>
            <p:cNvSpPr/>
            <p:nvPr/>
          </p:nvSpPr>
          <p:spPr>
            <a:xfrm>
              <a:off x="7243516" y="5506091"/>
              <a:ext cx="187363" cy="79489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/>
            <p:cNvSpPr/>
            <p:nvPr/>
          </p:nvSpPr>
          <p:spPr>
            <a:xfrm>
              <a:off x="7243521" y="5502376"/>
              <a:ext cx="187350" cy="79489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/>
            <p:cNvSpPr/>
            <p:nvPr/>
          </p:nvSpPr>
          <p:spPr>
            <a:xfrm>
              <a:off x="7394442" y="5493764"/>
              <a:ext cx="1068990" cy="722819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/>
            <p:cNvSpPr/>
            <p:nvPr/>
          </p:nvSpPr>
          <p:spPr>
            <a:xfrm>
              <a:off x="7396302" y="5956262"/>
              <a:ext cx="376021" cy="258381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/>
            <p:cNvSpPr/>
            <p:nvPr/>
          </p:nvSpPr>
          <p:spPr>
            <a:xfrm>
              <a:off x="7466080" y="5968576"/>
              <a:ext cx="234721" cy="23470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/>
            <p:cNvSpPr/>
            <p:nvPr/>
          </p:nvSpPr>
          <p:spPr>
            <a:xfrm>
              <a:off x="7455664" y="5958160"/>
              <a:ext cx="255904" cy="255904"/>
            </a:xfrm>
            <a:custGeom>
              <a:avLst/>
              <a:gdLst/>
              <a:ahLst/>
              <a:cxnLst/>
              <a:rect l="l" t="t" r="r" b="b"/>
              <a:pathLst>
                <a:path w="255904" h="255904">
                  <a:moveTo>
                    <a:pt x="118264" y="250380"/>
                  </a:moveTo>
                  <a:lnTo>
                    <a:pt x="111848" y="250380"/>
                  </a:lnTo>
                  <a:lnTo>
                    <a:pt x="115938" y="250837"/>
                  </a:lnTo>
                  <a:lnTo>
                    <a:pt x="125069" y="255536"/>
                  </a:lnTo>
                  <a:lnTo>
                    <a:pt x="130479" y="255536"/>
                  </a:lnTo>
                  <a:lnTo>
                    <a:pt x="133317" y="254076"/>
                  </a:lnTo>
                  <a:lnTo>
                    <a:pt x="125425" y="254076"/>
                  </a:lnTo>
                  <a:lnTo>
                    <a:pt x="118264" y="250380"/>
                  </a:lnTo>
                  <a:close/>
                </a:path>
                <a:path w="255904" h="255904">
                  <a:moveTo>
                    <a:pt x="143802" y="248894"/>
                  </a:moveTo>
                  <a:lnTo>
                    <a:pt x="139179" y="249402"/>
                  </a:lnTo>
                  <a:lnTo>
                    <a:pt x="130124" y="254076"/>
                  </a:lnTo>
                  <a:lnTo>
                    <a:pt x="133317" y="254076"/>
                  </a:lnTo>
                  <a:lnTo>
                    <a:pt x="139611" y="250837"/>
                  </a:lnTo>
                  <a:lnTo>
                    <a:pt x="143700" y="250380"/>
                  </a:lnTo>
                  <a:lnTo>
                    <a:pt x="149574" y="250380"/>
                  </a:lnTo>
                  <a:lnTo>
                    <a:pt x="143802" y="248894"/>
                  </a:lnTo>
                  <a:close/>
                </a:path>
                <a:path w="255904" h="255904">
                  <a:moveTo>
                    <a:pt x="89452" y="243789"/>
                  </a:moveTo>
                  <a:lnTo>
                    <a:pt x="84988" y="243789"/>
                  </a:lnTo>
                  <a:lnTo>
                    <a:pt x="88861" y="245148"/>
                  </a:lnTo>
                  <a:lnTo>
                    <a:pt x="96710" y="251764"/>
                  </a:lnTo>
                  <a:lnTo>
                    <a:pt x="101904" y="252945"/>
                  </a:lnTo>
                  <a:lnTo>
                    <a:pt x="107762" y="251434"/>
                  </a:lnTo>
                  <a:lnTo>
                    <a:pt x="101879" y="251434"/>
                  </a:lnTo>
                  <a:lnTo>
                    <a:pt x="97383" y="250418"/>
                  </a:lnTo>
                  <a:lnTo>
                    <a:pt x="89598" y="243839"/>
                  </a:lnTo>
                  <a:lnTo>
                    <a:pt x="89452" y="243789"/>
                  </a:lnTo>
                  <a:close/>
                </a:path>
                <a:path w="255904" h="255904">
                  <a:moveTo>
                    <a:pt x="149574" y="250380"/>
                  </a:moveTo>
                  <a:lnTo>
                    <a:pt x="143700" y="250380"/>
                  </a:lnTo>
                  <a:lnTo>
                    <a:pt x="153644" y="252945"/>
                  </a:lnTo>
                  <a:lnTo>
                    <a:pt x="158838" y="251764"/>
                  </a:lnTo>
                  <a:lnTo>
                    <a:pt x="159230" y="251434"/>
                  </a:lnTo>
                  <a:lnTo>
                    <a:pt x="153669" y="251434"/>
                  </a:lnTo>
                  <a:lnTo>
                    <a:pt x="149574" y="250380"/>
                  </a:lnTo>
                  <a:close/>
                </a:path>
                <a:path w="255904" h="255904">
                  <a:moveTo>
                    <a:pt x="111747" y="248894"/>
                  </a:moveTo>
                  <a:lnTo>
                    <a:pt x="101879" y="251434"/>
                  </a:lnTo>
                  <a:lnTo>
                    <a:pt x="107762" y="251434"/>
                  </a:lnTo>
                  <a:lnTo>
                    <a:pt x="111848" y="250380"/>
                  </a:lnTo>
                  <a:lnTo>
                    <a:pt x="118264" y="250380"/>
                  </a:lnTo>
                  <a:lnTo>
                    <a:pt x="116370" y="249402"/>
                  </a:lnTo>
                  <a:lnTo>
                    <a:pt x="111747" y="248894"/>
                  </a:lnTo>
                  <a:close/>
                </a:path>
                <a:path w="255904" h="255904">
                  <a:moveTo>
                    <a:pt x="170332" y="242315"/>
                  </a:moveTo>
                  <a:lnTo>
                    <a:pt x="165950" y="243839"/>
                  </a:lnTo>
                  <a:lnTo>
                    <a:pt x="158165" y="250418"/>
                  </a:lnTo>
                  <a:lnTo>
                    <a:pt x="153669" y="251434"/>
                  </a:lnTo>
                  <a:lnTo>
                    <a:pt x="159230" y="251434"/>
                  </a:lnTo>
                  <a:lnTo>
                    <a:pt x="166687" y="245148"/>
                  </a:lnTo>
                  <a:lnTo>
                    <a:pt x="170560" y="243789"/>
                  </a:lnTo>
                  <a:lnTo>
                    <a:pt x="181426" y="243789"/>
                  </a:lnTo>
                  <a:lnTo>
                    <a:pt x="183925" y="242582"/>
                  </a:lnTo>
                  <a:lnTo>
                    <a:pt x="180517" y="242582"/>
                  </a:lnTo>
                  <a:lnTo>
                    <a:pt x="170332" y="242315"/>
                  </a:lnTo>
                  <a:close/>
                </a:path>
                <a:path w="255904" h="255904">
                  <a:moveTo>
                    <a:pt x="74714" y="11480"/>
                  </a:moveTo>
                  <a:lnTo>
                    <a:pt x="69913" y="13792"/>
                  </a:lnTo>
                  <a:lnTo>
                    <a:pt x="63741" y="22009"/>
                  </a:lnTo>
                  <a:lnTo>
                    <a:pt x="60261" y="24193"/>
                  </a:lnTo>
                  <a:lnTo>
                    <a:pt x="50190" y="26212"/>
                  </a:lnTo>
                  <a:lnTo>
                    <a:pt x="46019" y="29540"/>
                  </a:lnTo>
                  <a:lnTo>
                    <a:pt x="41821" y="38912"/>
                  </a:lnTo>
                  <a:lnTo>
                    <a:pt x="38925" y="41821"/>
                  </a:lnTo>
                  <a:lnTo>
                    <a:pt x="29540" y="46024"/>
                  </a:lnTo>
                  <a:lnTo>
                    <a:pt x="26225" y="50177"/>
                  </a:lnTo>
                  <a:lnTo>
                    <a:pt x="24193" y="60261"/>
                  </a:lnTo>
                  <a:lnTo>
                    <a:pt x="22009" y="63728"/>
                  </a:lnTo>
                  <a:lnTo>
                    <a:pt x="13792" y="69913"/>
                  </a:lnTo>
                  <a:lnTo>
                    <a:pt x="11480" y="74701"/>
                  </a:lnTo>
                  <a:lnTo>
                    <a:pt x="11760" y="84975"/>
                  </a:lnTo>
                  <a:lnTo>
                    <a:pt x="10401" y="88849"/>
                  </a:lnTo>
                  <a:lnTo>
                    <a:pt x="3771" y="96710"/>
                  </a:lnTo>
                  <a:lnTo>
                    <a:pt x="2603" y="101904"/>
                  </a:lnTo>
                  <a:lnTo>
                    <a:pt x="5168" y="111848"/>
                  </a:lnTo>
                  <a:lnTo>
                    <a:pt x="4711" y="115925"/>
                  </a:lnTo>
                  <a:lnTo>
                    <a:pt x="0" y="125069"/>
                  </a:lnTo>
                  <a:lnTo>
                    <a:pt x="0" y="130479"/>
                  </a:lnTo>
                  <a:lnTo>
                    <a:pt x="4711" y="139611"/>
                  </a:lnTo>
                  <a:lnTo>
                    <a:pt x="5168" y="143687"/>
                  </a:lnTo>
                  <a:lnTo>
                    <a:pt x="2606" y="153657"/>
                  </a:lnTo>
                  <a:lnTo>
                    <a:pt x="3771" y="158826"/>
                  </a:lnTo>
                  <a:lnTo>
                    <a:pt x="10401" y="166687"/>
                  </a:lnTo>
                  <a:lnTo>
                    <a:pt x="11760" y="170560"/>
                  </a:lnTo>
                  <a:lnTo>
                    <a:pt x="11480" y="180835"/>
                  </a:lnTo>
                  <a:lnTo>
                    <a:pt x="13792" y="185635"/>
                  </a:lnTo>
                  <a:lnTo>
                    <a:pt x="22009" y="191808"/>
                  </a:lnTo>
                  <a:lnTo>
                    <a:pt x="24196" y="195287"/>
                  </a:lnTo>
                  <a:lnTo>
                    <a:pt x="26212" y="205358"/>
                  </a:lnTo>
                  <a:lnTo>
                    <a:pt x="29540" y="209524"/>
                  </a:lnTo>
                  <a:lnTo>
                    <a:pt x="38925" y="213715"/>
                  </a:lnTo>
                  <a:lnTo>
                    <a:pt x="41821" y="216623"/>
                  </a:lnTo>
                  <a:lnTo>
                    <a:pt x="46024" y="226009"/>
                  </a:lnTo>
                  <a:lnTo>
                    <a:pt x="50177" y="229323"/>
                  </a:lnTo>
                  <a:lnTo>
                    <a:pt x="60261" y="231343"/>
                  </a:lnTo>
                  <a:lnTo>
                    <a:pt x="63741" y="233540"/>
                  </a:lnTo>
                  <a:lnTo>
                    <a:pt x="69913" y="241744"/>
                  </a:lnTo>
                  <a:lnTo>
                    <a:pt x="74714" y="244068"/>
                  </a:lnTo>
                  <a:lnTo>
                    <a:pt x="84988" y="243789"/>
                  </a:lnTo>
                  <a:lnTo>
                    <a:pt x="89452" y="243789"/>
                  </a:lnTo>
                  <a:lnTo>
                    <a:pt x="85983" y="242582"/>
                  </a:lnTo>
                  <a:lnTo>
                    <a:pt x="75031" y="242582"/>
                  </a:lnTo>
                  <a:lnTo>
                    <a:pt x="70878" y="240576"/>
                  </a:lnTo>
                  <a:lnTo>
                    <a:pt x="64744" y="232435"/>
                  </a:lnTo>
                  <a:lnTo>
                    <a:pt x="60820" y="229958"/>
                  </a:lnTo>
                  <a:lnTo>
                    <a:pt x="50825" y="227952"/>
                  </a:lnTo>
                  <a:lnTo>
                    <a:pt x="47218" y="225082"/>
                  </a:lnTo>
                  <a:lnTo>
                    <a:pt x="43052" y="215772"/>
                  </a:lnTo>
                  <a:lnTo>
                    <a:pt x="39763" y="212483"/>
                  </a:lnTo>
                  <a:lnTo>
                    <a:pt x="30467" y="208318"/>
                  </a:lnTo>
                  <a:lnTo>
                    <a:pt x="27584" y="204723"/>
                  </a:lnTo>
                  <a:lnTo>
                    <a:pt x="25590" y="194729"/>
                  </a:lnTo>
                  <a:lnTo>
                    <a:pt x="23113" y="190792"/>
                  </a:lnTo>
                  <a:lnTo>
                    <a:pt x="14960" y="184670"/>
                  </a:lnTo>
                  <a:lnTo>
                    <a:pt x="12966" y="180517"/>
                  </a:lnTo>
                  <a:lnTo>
                    <a:pt x="13233" y="170332"/>
                  </a:lnTo>
                  <a:lnTo>
                    <a:pt x="11696" y="165950"/>
                  </a:lnTo>
                  <a:lnTo>
                    <a:pt x="5130" y="158153"/>
                  </a:lnTo>
                  <a:lnTo>
                    <a:pt x="4118" y="153644"/>
                  </a:lnTo>
                  <a:lnTo>
                    <a:pt x="6654" y="143789"/>
                  </a:lnTo>
                  <a:lnTo>
                    <a:pt x="6146" y="139179"/>
                  </a:lnTo>
                  <a:lnTo>
                    <a:pt x="1473" y="130124"/>
                  </a:lnTo>
                  <a:lnTo>
                    <a:pt x="1473" y="125425"/>
                  </a:lnTo>
                  <a:lnTo>
                    <a:pt x="6146" y="116370"/>
                  </a:lnTo>
                  <a:lnTo>
                    <a:pt x="6654" y="111747"/>
                  </a:lnTo>
                  <a:lnTo>
                    <a:pt x="4114" y="101879"/>
                  </a:lnTo>
                  <a:lnTo>
                    <a:pt x="5130" y="97383"/>
                  </a:lnTo>
                  <a:lnTo>
                    <a:pt x="11696" y="89585"/>
                  </a:lnTo>
                  <a:lnTo>
                    <a:pt x="13233" y="85204"/>
                  </a:lnTo>
                  <a:lnTo>
                    <a:pt x="12966" y="75018"/>
                  </a:lnTo>
                  <a:lnTo>
                    <a:pt x="14960" y="70865"/>
                  </a:lnTo>
                  <a:lnTo>
                    <a:pt x="23113" y="64744"/>
                  </a:lnTo>
                  <a:lnTo>
                    <a:pt x="25590" y="60807"/>
                  </a:lnTo>
                  <a:lnTo>
                    <a:pt x="27584" y="50812"/>
                  </a:lnTo>
                  <a:lnTo>
                    <a:pt x="30467" y="47218"/>
                  </a:lnTo>
                  <a:lnTo>
                    <a:pt x="39763" y="43052"/>
                  </a:lnTo>
                  <a:lnTo>
                    <a:pt x="43052" y="39763"/>
                  </a:lnTo>
                  <a:lnTo>
                    <a:pt x="47218" y="30454"/>
                  </a:lnTo>
                  <a:lnTo>
                    <a:pt x="50825" y="27584"/>
                  </a:lnTo>
                  <a:lnTo>
                    <a:pt x="60820" y="25577"/>
                  </a:lnTo>
                  <a:lnTo>
                    <a:pt x="64744" y="23101"/>
                  </a:lnTo>
                  <a:lnTo>
                    <a:pt x="70878" y="14960"/>
                  </a:lnTo>
                  <a:lnTo>
                    <a:pt x="75031" y="12953"/>
                  </a:lnTo>
                  <a:lnTo>
                    <a:pt x="86013" y="12953"/>
                  </a:lnTo>
                  <a:lnTo>
                    <a:pt x="89453" y="11747"/>
                  </a:lnTo>
                  <a:lnTo>
                    <a:pt x="84988" y="11747"/>
                  </a:lnTo>
                  <a:lnTo>
                    <a:pt x="74714" y="11480"/>
                  </a:lnTo>
                  <a:close/>
                </a:path>
                <a:path w="255904" h="255904">
                  <a:moveTo>
                    <a:pt x="181426" y="243789"/>
                  </a:moveTo>
                  <a:lnTo>
                    <a:pt x="170560" y="243789"/>
                  </a:lnTo>
                  <a:lnTo>
                    <a:pt x="180847" y="244068"/>
                  </a:lnTo>
                  <a:lnTo>
                    <a:pt x="181426" y="243789"/>
                  </a:lnTo>
                  <a:close/>
                </a:path>
                <a:path w="255904" h="255904">
                  <a:moveTo>
                    <a:pt x="85216" y="242315"/>
                  </a:moveTo>
                  <a:lnTo>
                    <a:pt x="75031" y="242582"/>
                  </a:lnTo>
                  <a:lnTo>
                    <a:pt x="85983" y="242582"/>
                  </a:lnTo>
                  <a:lnTo>
                    <a:pt x="85216" y="242315"/>
                  </a:lnTo>
                  <a:close/>
                </a:path>
                <a:path w="255904" h="255904">
                  <a:moveTo>
                    <a:pt x="183899" y="12953"/>
                  </a:moveTo>
                  <a:lnTo>
                    <a:pt x="180530" y="12953"/>
                  </a:lnTo>
                  <a:lnTo>
                    <a:pt x="184670" y="14960"/>
                  </a:lnTo>
                  <a:lnTo>
                    <a:pt x="190804" y="23101"/>
                  </a:lnTo>
                  <a:lnTo>
                    <a:pt x="194729" y="25577"/>
                  </a:lnTo>
                  <a:lnTo>
                    <a:pt x="204723" y="27584"/>
                  </a:lnTo>
                  <a:lnTo>
                    <a:pt x="208330" y="30454"/>
                  </a:lnTo>
                  <a:lnTo>
                    <a:pt x="212496" y="39763"/>
                  </a:lnTo>
                  <a:lnTo>
                    <a:pt x="215785" y="43052"/>
                  </a:lnTo>
                  <a:lnTo>
                    <a:pt x="225082" y="47218"/>
                  </a:lnTo>
                  <a:lnTo>
                    <a:pt x="227964" y="50812"/>
                  </a:lnTo>
                  <a:lnTo>
                    <a:pt x="229971" y="60807"/>
                  </a:lnTo>
                  <a:lnTo>
                    <a:pt x="232435" y="64744"/>
                  </a:lnTo>
                  <a:lnTo>
                    <a:pt x="240588" y="70865"/>
                  </a:lnTo>
                  <a:lnTo>
                    <a:pt x="242595" y="75018"/>
                  </a:lnTo>
                  <a:lnTo>
                    <a:pt x="242315" y="85204"/>
                  </a:lnTo>
                  <a:lnTo>
                    <a:pt x="243852" y="89585"/>
                  </a:lnTo>
                  <a:lnTo>
                    <a:pt x="250418" y="97383"/>
                  </a:lnTo>
                  <a:lnTo>
                    <a:pt x="251428" y="101904"/>
                  </a:lnTo>
                  <a:lnTo>
                    <a:pt x="248894" y="111747"/>
                  </a:lnTo>
                  <a:lnTo>
                    <a:pt x="249402" y="116370"/>
                  </a:lnTo>
                  <a:lnTo>
                    <a:pt x="254076" y="125425"/>
                  </a:lnTo>
                  <a:lnTo>
                    <a:pt x="254076" y="130124"/>
                  </a:lnTo>
                  <a:lnTo>
                    <a:pt x="249402" y="139179"/>
                  </a:lnTo>
                  <a:lnTo>
                    <a:pt x="248894" y="143789"/>
                  </a:lnTo>
                  <a:lnTo>
                    <a:pt x="251434" y="153657"/>
                  </a:lnTo>
                  <a:lnTo>
                    <a:pt x="250418" y="158153"/>
                  </a:lnTo>
                  <a:lnTo>
                    <a:pt x="243852" y="165950"/>
                  </a:lnTo>
                  <a:lnTo>
                    <a:pt x="242315" y="170332"/>
                  </a:lnTo>
                  <a:lnTo>
                    <a:pt x="242595" y="180517"/>
                  </a:lnTo>
                  <a:lnTo>
                    <a:pt x="240588" y="184670"/>
                  </a:lnTo>
                  <a:lnTo>
                    <a:pt x="232435" y="190792"/>
                  </a:lnTo>
                  <a:lnTo>
                    <a:pt x="229958" y="194729"/>
                  </a:lnTo>
                  <a:lnTo>
                    <a:pt x="227964" y="204723"/>
                  </a:lnTo>
                  <a:lnTo>
                    <a:pt x="225082" y="208318"/>
                  </a:lnTo>
                  <a:lnTo>
                    <a:pt x="215785" y="212496"/>
                  </a:lnTo>
                  <a:lnTo>
                    <a:pt x="212496" y="215772"/>
                  </a:lnTo>
                  <a:lnTo>
                    <a:pt x="208330" y="225082"/>
                  </a:lnTo>
                  <a:lnTo>
                    <a:pt x="204723" y="227952"/>
                  </a:lnTo>
                  <a:lnTo>
                    <a:pt x="194729" y="229958"/>
                  </a:lnTo>
                  <a:lnTo>
                    <a:pt x="190804" y="232435"/>
                  </a:lnTo>
                  <a:lnTo>
                    <a:pt x="184670" y="240588"/>
                  </a:lnTo>
                  <a:lnTo>
                    <a:pt x="180517" y="242582"/>
                  </a:lnTo>
                  <a:lnTo>
                    <a:pt x="183925" y="242582"/>
                  </a:lnTo>
                  <a:lnTo>
                    <a:pt x="185645" y="241744"/>
                  </a:lnTo>
                  <a:lnTo>
                    <a:pt x="191808" y="233540"/>
                  </a:lnTo>
                  <a:lnTo>
                    <a:pt x="195287" y="231343"/>
                  </a:lnTo>
                  <a:lnTo>
                    <a:pt x="205371" y="229323"/>
                  </a:lnTo>
                  <a:lnTo>
                    <a:pt x="209524" y="226009"/>
                  </a:lnTo>
                  <a:lnTo>
                    <a:pt x="213728" y="216623"/>
                  </a:lnTo>
                  <a:lnTo>
                    <a:pt x="216623" y="213715"/>
                  </a:lnTo>
                  <a:lnTo>
                    <a:pt x="226009" y="209524"/>
                  </a:lnTo>
                  <a:lnTo>
                    <a:pt x="229336" y="205358"/>
                  </a:lnTo>
                  <a:lnTo>
                    <a:pt x="231363" y="195275"/>
                  </a:lnTo>
                  <a:lnTo>
                    <a:pt x="233540" y="191808"/>
                  </a:lnTo>
                  <a:lnTo>
                    <a:pt x="241757" y="185635"/>
                  </a:lnTo>
                  <a:lnTo>
                    <a:pt x="244068" y="180835"/>
                  </a:lnTo>
                  <a:lnTo>
                    <a:pt x="243789" y="170560"/>
                  </a:lnTo>
                  <a:lnTo>
                    <a:pt x="245148" y="166687"/>
                  </a:lnTo>
                  <a:lnTo>
                    <a:pt x="251777" y="158826"/>
                  </a:lnTo>
                  <a:lnTo>
                    <a:pt x="252958" y="153644"/>
                  </a:lnTo>
                  <a:lnTo>
                    <a:pt x="250380" y="143687"/>
                  </a:lnTo>
                  <a:lnTo>
                    <a:pt x="250837" y="139611"/>
                  </a:lnTo>
                  <a:lnTo>
                    <a:pt x="255549" y="130479"/>
                  </a:lnTo>
                  <a:lnTo>
                    <a:pt x="255549" y="125069"/>
                  </a:lnTo>
                  <a:lnTo>
                    <a:pt x="250837" y="115925"/>
                  </a:lnTo>
                  <a:lnTo>
                    <a:pt x="250380" y="111848"/>
                  </a:lnTo>
                  <a:lnTo>
                    <a:pt x="252952" y="101879"/>
                  </a:lnTo>
                  <a:lnTo>
                    <a:pt x="251777" y="96710"/>
                  </a:lnTo>
                  <a:lnTo>
                    <a:pt x="245148" y="88849"/>
                  </a:lnTo>
                  <a:lnTo>
                    <a:pt x="243789" y="84975"/>
                  </a:lnTo>
                  <a:lnTo>
                    <a:pt x="244068" y="74701"/>
                  </a:lnTo>
                  <a:lnTo>
                    <a:pt x="241757" y="69913"/>
                  </a:lnTo>
                  <a:lnTo>
                    <a:pt x="233540" y="63728"/>
                  </a:lnTo>
                  <a:lnTo>
                    <a:pt x="231355" y="60261"/>
                  </a:lnTo>
                  <a:lnTo>
                    <a:pt x="229336" y="50177"/>
                  </a:lnTo>
                  <a:lnTo>
                    <a:pt x="226009" y="46024"/>
                  </a:lnTo>
                  <a:lnTo>
                    <a:pt x="216636" y="41821"/>
                  </a:lnTo>
                  <a:lnTo>
                    <a:pt x="213728" y="38912"/>
                  </a:lnTo>
                  <a:lnTo>
                    <a:pt x="209508" y="29527"/>
                  </a:lnTo>
                  <a:lnTo>
                    <a:pt x="205371" y="26212"/>
                  </a:lnTo>
                  <a:lnTo>
                    <a:pt x="195287" y="24193"/>
                  </a:lnTo>
                  <a:lnTo>
                    <a:pt x="191808" y="22009"/>
                  </a:lnTo>
                  <a:lnTo>
                    <a:pt x="185635" y="13792"/>
                  </a:lnTo>
                  <a:lnTo>
                    <a:pt x="183899" y="12953"/>
                  </a:lnTo>
                  <a:close/>
                </a:path>
                <a:path w="255904" h="255904">
                  <a:moveTo>
                    <a:pt x="86013" y="12953"/>
                  </a:moveTo>
                  <a:lnTo>
                    <a:pt x="75031" y="12953"/>
                  </a:lnTo>
                  <a:lnTo>
                    <a:pt x="85216" y="13233"/>
                  </a:lnTo>
                  <a:lnTo>
                    <a:pt x="86013" y="12953"/>
                  </a:lnTo>
                  <a:close/>
                </a:path>
                <a:path w="255904" h="255904">
                  <a:moveTo>
                    <a:pt x="159229" y="4102"/>
                  </a:moveTo>
                  <a:lnTo>
                    <a:pt x="153669" y="4102"/>
                  </a:lnTo>
                  <a:lnTo>
                    <a:pt x="158165" y="5130"/>
                  </a:lnTo>
                  <a:lnTo>
                    <a:pt x="165950" y="11696"/>
                  </a:lnTo>
                  <a:lnTo>
                    <a:pt x="170332" y="13233"/>
                  </a:lnTo>
                  <a:lnTo>
                    <a:pt x="180530" y="12953"/>
                  </a:lnTo>
                  <a:lnTo>
                    <a:pt x="183899" y="12953"/>
                  </a:lnTo>
                  <a:lnTo>
                    <a:pt x="181400" y="11747"/>
                  </a:lnTo>
                  <a:lnTo>
                    <a:pt x="170560" y="11747"/>
                  </a:lnTo>
                  <a:lnTo>
                    <a:pt x="166687" y="10401"/>
                  </a:lnTo>
                  <a:lnTo>
                    <a:pt x="159229" y="4102"/>
                  </a:lnTo>
                  <a:close/>
                </a:path>
                <a:path w="255904" h="255904">
                  <a:moveTo>
                    <a:pt x="101904" y="2590"/>
                  </a:moveTo>
                  <a:lnTo>
                    <a:pt x="96710" y="3771"/>
                  </a:lnTo>
                  <a:lnTo>
                    <a:pt x="88861" y="10401"/>
                  </a:lnTo>
                  <a:lnTo>
                    <a:pt x="84988" y="11747"/>
                  </a:lnTo>
                  <a:lnTo>
                    <a:pt x="89453" y="11747"/>
                  </a:lnTo>
                  <a:lnTo>
                    <a:pt x="89598" y="11696"/>
                  </a:lnTo>
                  <a:lnTo>
                    <a:pt x="97383" y="5130"/>
                  </a:lnTo>
                  <a:lnTo>
                    <a:pt x="101879" y="4102"/>
                  </a:lnTo>
                  <a:lnTo>
                    <a:pt x="107770" y="4102"/>
                  </a:lnTo>
                  <a:lnTo>
                    <a:pt x="101904" y="2590"/>
                  </a:lnTo>
                  <a:close/>
                </a:path>
                <a:path w="255904" h="255904">
                  <a:moveTo>
                    <a:pt x="180847" y="11480"/>
                  </a:moveTo>
                  <a:lnTo>
                    <a:pt x="170560" y="11747"/>
                  </a:lnTo>
                  <a:lnTo>
                    <a:pt x="181400" y="11747"/>
                  </a:lnTo>
                  <a:lnTo>
                    <a:pt x="180847" y="11480"/>
                  </a:lnTo>
                  <a:close/>
                </a:path>
                <a:path w="255904" h="255904">
                  <a:moveTo>
                    <a:pt x="107770" y="4102"/>
                  </a:moveTo>
                  <a:lnTo>
                    <a:pt x="101879" y="4102"/>
                  </a:lnTo>
                  <a:lnTo>
                    <a:pt x="111759" y="6654"/>
                  </a:lnTo>
                  <a:lnTo>
                    <a:pt x="116370" y="6134"/>
                  </a:lnTo>
                  <a:lnTo>
                    <a:pt x="118269" y="5156"/>
                  </a:lnTo>
                  <a:lnTo>
                    <a:pt x="111861" y="5156"/>
                  </a:lnTo>
                  <a:lnTo>
                    <a:pt x="107770" y="4102"/>
                  </a:lnTo>
                  <a:close/>
                </a:path>
                <a:path w="255904" h="255904">
                  <a:moveTo>
                    <a:pt x="133334" y="1473"/>
                  </a:moveTo>
                  <a:lnTo>
                    <a:pt x="130124" y="1473"/>
                  </a:lnTo>
                  <a:lnTo>
                    <a:pt x="139179" y="6134"/>
                  </a:lnTo>
                  <a:lnTo>
                    <a:pt x="141833" y="6438"/>
                  </a:lnTo>
                  <a:lnTo>
                    <a:pt x="142582" y="6451"/>
                  </a:lnTo>
                  <a:lnTo>
                    <a:pt x="144625" y="6438"/>
                  </a:lnTo>
                  <a:lnTo>
                    <a:pt x="149590" y="5156"/>
                  </a:lnTo>
                  <a:lnTo>
                    <a:pt x="143687" y="5156"/>
                  </a:lnTo>
                  <a:lnTo>
                    <a:pt x="139611" y="4711"/>
                  </a:lnTo>
                  <a:lnTo>
                    <a:pt x="133334" y="1473"/>
                  </a:lnTo>
                  <a:close/>
                </a:path>
                <a:path w="255904" h="255904">
                  <a:moveTo>
                    <a:pt x="130479" y="0"/>
                  </a:moveTo>
                  <a:lnTo>
                    <a:pt x="125069" y="0"/>
                  </a:lnTo>
                  <a:lnTo>
                    <a:pt x="115938" y="4711"/>
                  </a:lnTo>
                  <a:lnTo>
                    <a:pt x="111861" y="5156"/>
                  </a:lnTo>
                  <a:lnTo>
                    <a:pt x="118269" y="5156"/>
                  </a:lnTo>
                  <a:lnTo>
                    <a:pt x="125425" y="1473"/>
                  </a:lnTo>
                  <a:lnTo>
                    <a:pt x="133334" y="1473"/>
                  </a:lnTo>
                  <a:lnTo>
                    <a:pt x="130479" y="0"/>
                  </a:lnTo>
                  <a:close/>
                </a:path>
                <a:path w="255904" h="255904">
                  <a:moveTo>
                    <a:pt x="153644" y="2590"/>
                  </a:moveTo>
                  <a:lnTo>
                    <a:pt x="143687" y="5156"/>
                  </a:lnTo>
                  <a:lnTo>
                    <a:pt x="149590" y="5156"/>
                  </a:lnTo>
                  <a:lnTo>
                    <a:pt x="153669" y="4102"/>
                  </a:lnTo>
                  <a:lnTo>
                    <a:pt x="159229" y="4102"/>
                  </a:lnTo>
                  <a:lnTo>
                    <a:pt x="158838" y="3771"/>
                  </a:lnTo>
                  <a:lnTo>
                    <a:pt x="153644" y="2590"/>
                  </a:lnTo>
                  <a:close/>
                </a:path>
              </a:pathLst>
            </a:custGeom>
            <a:solidFill>
              <a:srgbClr val="BA9BC9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/>
            <p:cNvSpPr/>
            <p:nvPr/>
          </p:nvSpPr>
          <p:spPr>
            <a:xfrm>
              <a:off x="7445257" y="5956262"/>
              <a:ext cx="276860" cy="257810"/>
            </a:xfrm>
            <a:custGeom>
              <a:avLst/>
              <a:gdLst/>
              <a:ahLst/>
              <a:cxnLst/>
              <a:rect l="l" t="t" r="r" b="b"/>
              <a:pathLst>
                <a:path w="276859" h="257810">
                  <a:moveTo>
                    <a:pt x="101377" y="0"/>
                  </a:moveTo>
                  <a:lnTo>
                    <a:pt x="99022" y="0"/>
                  </a:lnTo>
                  <a:lnTo>
                    <a:pt x="95999" y="2407"/>
                  </a:lnTo>
                  <a:lnTo>
                    <a:pt x="91782" y="3881"/>
                  </a:lnTo>
                  <a:lnTo>
                    <a:pt x="80784" y="3906"/>
                  </a:lnTo>
                  <a:lnTo>
                    <a:pt x="75615" y="6395"/>
                  </a:lnTo>
                  <a:lnTo>
                    <a:pt x="68757" y="14993"/>
                  </a:lnTo>
                  <a:lnTo>
                    <a:pt x="64973" y="17368"/>
                  </a:lnTo>
                  <a:lnTo>
                    <a:pt x="54267" y="19844"/>
                  </a:lnTo>
                  <a:lnTo>
                    <a:pt x="52019" y="21622"/>
                  </a:lnTo>
                  <a:lnTo>
                    <a:pt x="49783" y="23426"/>
                  </a:lnTo>
                  <a:lnTo>
                    <a:pt x="44996" y="33319"/>
                  </a:lnTo>
                  <a:lnTo>
                    <a:pt x="41833" y="36481"/>
                  </a:lnTo>
                  <a:lnTo>
                    <a:pt x="31940" y="41269"/>
                  </a:lnTo>
                  <a:lnTo>
                    <a:pt x="28359" y="45752"/>
                  </a:lnTo>
                  <a:lnTo>
                    <a:pt x="25882" y="56459"/>
                  </a:lnTo>
                  <a:lnTo>
                    <a:pt x="23507" y="60243"/>
                  </a:lnTo>
                  <a:lnTo>
                    <a:pt x="14909" y="67101"/>
                  </a:lnTo>
                  <a:lnTo>
                    <a:pt x="12420" y="72270"/>
                  </a:lnTo>
                  <a:lnTo>
                    <a:pt x="12306" y="83522"/>
                  </a:lnTo>
                  <a:lnTo>
                    <a:pt x="10911" y="87485"/>
                  </a:lnTo>
                  <a:lnTo>
                    <a:pt x="4076" y="96083"/>
                  </a:lnTo>
                  <a:lnTo>
                    <a:pt x="2806" y="101683"/>
                  </a:lnTo>
                  <a:lnTo>
                    <a:pt x="5245" y="112402"/>
                  </a:lnTo>
                  <a:lnTo>
                    <a:pt x="4749" y="116847"/>
                  </a:lnTo>
                  <a:lnTo>
                    <a:pt x="0" y="126753"/>
                  </a:lnTo>
                  <a:lnTo>
                    <a:pt x="0" y="132582"/>
                  </a:lnTo>
                  <a:lnTo>
                    <a:pt x="4749" y="142501"/>
                  </a:lnTo>
                  <a:lnTo>
                    <a:pt x="5245" y="146933"/>
                  </a:lnTo>
                  <a:lnTo>
                    <a:pt x="2806" y="157652"/>
                  </a:lnTo>
                  <a:lnTo>
                    <a:pt x="4076" y="163253"/>
                  </a:lnTo>
                  <a:lnTo>
                    <a:pt x="10921" y="171863"/>
                  </a:lnTo>
                  <a:lnTo>
                    <a:pt x="12306" y="175813"/>
                  </a:lnTo>
                  <a:lnTo>
                    <a:pt x="12420" y="187065"/>
                  </a:lnTo>
                  <a:lnTo>
                    <a:pt x="14909" y="192234"/>
                  </a:lnTo>
                  <a:lnTo>
                    <a:pt x="23507" y="199092"/>
                  </a:lnTo>
                  <a:lnTo>
                    <a:pt x="25882" y="202877"/>
                  </a:lnTo>
                  <a:lnTo>
                    <a:pt x="28369" y="213596"/>
                  </a:lnTo>
                  <a:lnTo>
                    <a:pt x="31940" y="218079"/>
                  </a:lnTo>
                  <a:lnTo>
                    <a:pt x="41833" y="222854"/>
                  </a:lnTo>
                  <a:lnTo>
                    <a:pt x="44996" y="226016"/>
                  </a:lnTo>
                  <a:lnTo>
                    <a:pt x="49799" y="235922"/>
                  </a:lnTo>
                  <a:lnTo>
                    <a:pt x="52019" y="237713"/>
                  </a:lnTo>
                  <a:lnTo>
                    <a:pt x="54267" y="239491"/>
                  </a:lnTo>
                  <a:lnTo>
                    <a:pt x="64973" y="241967"/>
                  </a:lnTo>
                  <a:lnTo>
                    <a:pt x="68757" y="244342"/>
                  </a:lnTo>
                  <a:lnTo>
                    <a:pt x="75615" y="252940"/>
                  </a:lnTo>
                  <a:lnTo>
                    <a:pt x="80784" y="255442"/>
                  </a:lnTo>
                  <a:lnTo>
                    <a:pt x="91782" y="255455"/>
                  </a:lnTo>
                  <a:lnTo>
                    <a:pt x="95986" y="256928"/>
                  </a:lnTo>
                  <a:lnTo>
                    <a:pt x="96875" y="257632"/>
                  </a:lnTo>
                  <a:lnTo>
                    <a:pt x="99233" y="257632"/>
                  </a:lnTo>
                  <a:lnTo>
                    <a:pt x="96710" y="255633"/>
                  </a:lnTo>
                  <a:lnTo>
                    <a:pt x="92036" y="253994"/>
                  </a:lnTo>
                  <a:lnTo>
                    <a:pt x="81127" y="253969"/>
                  </a:lnTo>
                  <a:lnTo>
                    <a:pt x="76555" y="251759"/>
                  </a:lnTo>
                  <a:lnTo>
                    <a:pt x="69748" y="243237"/>
                  </a:lnTo>
                  <a:lnTo>
                    <a:pt x="65544" y="240596"/>
                  </a:lnTo>
                  <a:lnTo>
                    <a:pt x="54914" y="238145"/>
                  </a:lnTo>
                  <a:lnTo>
                    <a:pt x="50952" y="234982"/>
                  </a:lnTo>
                  <a:lnTo>
                    <a:pt x="46215" y="225153"/>
                  </a:lnTo>
                  <a:lnTo>
                    <a:pt x="42697" y="221635"/>
                  </a:lnTo>
                  <a:lnTo>
                    <a:pt x="32880" y="216898"/>
                  </a:lnTo>
                  <a:lnTo>
                    <a:pt x="29705" y="212935"/>
                  </a:lnTo>
                  <a:lnTo>
                    <a:pt x="27254" y="202305"/>
                  </a:lnTo>
                  <a:lnTo>
                    <a:pt x="24612" y="198102"/>
                  </a:lnTo>
                  <a:lnTo>
                    <a:pt x="16090" y="191294"/>
                  </a:lnTo>
                  <a:lnTo>
                    <a:pt x="13881" y="186735"/>
                  </a:lnTo>
                  <a:lnTo>
                    <a:pt x="13868" y="175813"/>
                  </a:lnTo>
                  <a:lnTo>
                    <a:pt x="12230" y="171140"/>
                  </a:lnTo>
                  <a:lnTo>
                    <a:pt x="5435" y="162605"/>
                  </a:lnTo>
                  <a:lnTo>
                    <a:pt x="4317" y="157652"/>
                  </a:lnTo>
                  <a:lnTo>
                    <a:pt x="6730" y="147022"/>
                  </a:lnTo>
                  <a:lnTo>
                    <a:pt x="6184" y="142082"/>
                  </a:lnTo>
                  <a:lnTo>
                    <a:pt x="1473" y="132252"/>
                  </a:lnTo>
                  <a:lnTo>
                    <a:pt x="1473" y="127083"/>
                  </a:lnTo>
                  <a:lnTo>
                    <a:pt x="6184" y="117253"/>
                  </a:lnTo>
                  <a:lnTo>
                    <a:pt x="6730" y="112326"/>
                  </a:lnTo>
                  <a:lnTo>
                    <a:pt x="4317" y="101683"/>
                  </a:lnTo>
                  <a:lnTo>
                    <a:pt x="5435" y="96730"/>
                  </a:lnTo>
                  <a:lnTo>
                    <a:pt x="12230" y="88196"/>
                  </a:lnTo>
                  <a:lnTo>
                    <a:pt x="13868" y="83522"/>
                  </a:lnTo>
                  <a:lnTo>
                    <a:pt x="13881" y="72613"/>
                  </a:lnTo>
                  <a:lnTo>
                    <a:pt x="16090" y="68041"/>
                  </a:lnTo>
                  <a:lnTo>
                    <a:pt x="24612" y="61234"/>
                  </a:lnTo>
                  <a:lnTo>
                    <a:pt x="27254" y="57030"/>
                  </a:lnTo>
                  <a:lnTo>
                    <a:pt x="29717" y="46400"/>
                  </a:lnTo>
                  <a:lnTo>
                    <a:pt x="32880" y="42438"/>
                  </a:lnTo>
                  <a:lnTo>
                    <a:pt x="42697" y="37701"/>
                  </a:lnTo>
                  <a:lnTo>
                    <a:pt x="46215" y="34183"/>
                  </a:lnTo>
                  <a:lnTo>
                    <a:pt x="50952" y="24366"/>
                  </a:lnTo>
                  <a:lnTo>
                    <a:pt x="54914" y="21203"/>
                  </a:lnTo>
                  <a:lnTo>
                    <a:pt x="65544" y="18740"/>
                  </a:lnTo>
                  <a:lnTo>
                    <a:pt x="69748" y="16098"/>
                  </a:lnTo>
                  <a:lnTo>
                    <a:pt x="76555" y="7576"/>
                  </a:lnTo>
                  <a:lnTo>
                    <a:pt x="81127" y="5366"/>
                  </a:lnTo>
                  <a:lnTo>
                    <a:pt x="92036" y="5354"/>
                  </a:lnTo>
                  <a:lnTo>
                    <a:pt x="96710" y="3715"/>
                  </a:lnTo>
                  <a:lnTo>
                    <a:pt x="101377" y="0"/>
                  </a:lnTo>
                  <a:close/>
                </a:path>
                <a:path w="276859" h="257810">
                  <a:moveTo>
                    <a:pt x="177347" y="0"/>
                  </a:moveTo>
                  <a:lnTo>
                    <a:pt x="174990" y="0"/>
                  </a:lnTo>
                  <a:lnTo>
                    <a:pt x="179654" y="3715"/>
                  </a:lnTo>
                  <a:lnTo>
                    <a:pt x="184327" y="5354"/>
                  </a:lnTo>
                  <a:lnTo>
                    <a:pt x="195249" y="5366"/>
                  </a:lnTo>
                  <a:lnTo>
                    <a:pt x="199809" y="7576"/>
                  </a:lnTo>
                  <a:lnTo>
                    <a:pt x="206616" y="16098"/>
                  </a:lnTo>
                  <a:lnTo>
                    <a:pt x="210819" y="18752"/>
                  </a:lnTo>
                  <a:lnTo>
                    <a:pt x="221449" y="21203"/>
                  </a:lnTo>
                  <a:lnTo>
                    <a:pt x="225412" y="24366"/>
                  </a:lnTo>
                  <a:lnTo>
                    <a:pt x="230149" y="34183"/>
                  </a:lnTo>
                  <a:lnTo>
                    <a:pt x="233667" y="37701"/>
                  </a:lnTo>
                  <a:lnTo>
                    <a:pt x="243497" y="42438"/>
                  </a:lnTo>
                  <a:lnTo>
                    <a:pt x="245071" y="44432"/>
                  </a:lnTo>
                  <a:lnTo>
                    <a:pt x="246659" y="46400"/>
                  </a:lnTo>
                  <a:lnTo>
                    <a:pt x="249110" y="57043"/>
                  </a:lnTo>
                  <a:lnTo>
                    <a:pt x="251752" y="61234"/>
                  </a:lnTo>
                  <a:lnTo>
                    <a:pt x="260273" y="68041"/>
                  </a:lnTo>
                  <a:lnTo>
                    <a:pt x="262483" y="72613"/>
                  </a:lnTo>
                  <a:lnTo>
                    <a:pt x="262508" y="83522"/>
                  </a:lnTo>
                  <a:lnTo>
                    <a:pt x="264134" y="88196"/>
                  </a:lnTo>
                  <a:lnTo>
                    <a:pt x="270929" y="96743"/>
                  </a:lnTo>
                  <a:lnTo>
                    <a:pt x="272059" y="101683"/>
                  </a:lnTo>
                  <a:lnTo>
                    <a:pt x="269633" y="112326"/>
                  </a:lnTo>
                  <a:lnTo>
                    <a:pt x="270179" y="117253"/>
                  </a:lnTo>
                  <a:lnTo>
                    <a:pt x="274891" y="127083"/>
                  </a:lnTo>
                  <a:lnTo>
                    <a:pt x="274891" y="132252"/>
                  </a:lnTo>
                  <a:lnTo>
                    <a:pt x="270179" y="142082"/>
                  </a:lnTo>
                  <a:lnTo>
                    <a:pt x="269633" y="147022"/>
                  </a:lnTo>
                  <a:lnTo>
                    <a:pt x="272059" y="157652"/>
                  </a:lnTo>
                  <a:lnTo>
                    <a:pt x="270929" y="162605"/>
                  </a:lnTo>
                  <a:lnTo>
                    <a:pt x="264134" y="171140"/>
                  </a:lnTo>
                  <a:lnTo>
                    <a:pt x="262508" y="175813"/>
                  </a:lnTo>
                  <a:lnTo>
                    <a:pt x="262483" y="186735"/>
                  </a:lnTo>
                  <a:lnTo>
                    <a:pt x="260273" y="191294"/>
                  </a:lnTo>
                  <a:lnTo>
                    <a:pt x="251752" y="198102"/>
                  </a:lnTo>
                  <a:lnTo>
                    <a:pt x="249110" y="202305"/>
                  </a:lnTo>
                  <a:lnTo>
                    <a:pt x="246659" y="212935"/>
                  </a:lnTo>
                  <a:lnTo>
                    <a:pt x="243484" y="216898"/>
                  </a:lnTo>
                  <a:lnTo>
                    <a:pt x="233667" y="221635"/>
                  </a:lnTo>
                  <a:lnTo>
                    <a:pt x="230149" y="225153"/>
                  </a:lnTo>
                  <a:lnTo>
                    <a:pt x="225412" y="234982"/>
                  </a:lnTo>
                  <a:lnTo>
                    <a:pt x="221449" y="238145"/>
                  </a:lnTo>
                  <a:lnTo>
                    <a:pt x="210819" y="240596"/>
                  </a:lnTo>
                  <a:lnTo>
                    <a:pt x="206616" y="243237"/>
                  </a:lnTo>
                  <a:lnTo>
                    <a:pt x="199809" y="251759"/>
                  </a:lnTo>
                  <a:lnTo>
                    <a:pt x="195237" y="253969"/>
                  </a:lnTo>
                  <a:lnTo>
                    <a:pt x="184327" y="253994"/>
                  </a:lnTo>
                  <a:lnTo>
                    <a:pt x="179654" y="255633"/>
                  </a:lnTo>
                  <a:lnTo>
                    <a:pt x="177131" y="257632"/>
                  </a:lnTo>
                  <a:lnTo>
                    <a:pt x="179495" y="257632"/>
                  </a:lnTo>
                  <a:lnTo>
                    <a:pt x="180378" y="256928"/>
                  </a:lnTo>
                  <a:lnTo>
                    <a:pt x="184581" y="255455"/>
                  </a:lnTo>
                  <a:lnTo>
                    <a:pt x="195579" y="255442"/>
                  </a:lnTo>
                  <a:lnTo>
                    <a:pt x="200748" y="252940"/>
                  </a:lnTo>
                  <a:lnTo>
                    <a:pt x="207606" y="244342"/>
                  </a:lnTo>
                  <a:lnTo>
                    <a:pt x="211391" y="241967"/>
                  </a:lnTo>
                  <a:lnTo>
                    <a:pt x="222097" y="239491"/>
                  </a:lnTo>
                  <a:lnTo>
                    <a:pt x="226599" y="235910"/>
                  </a:lnTo>
                  <a:lnTo>
                    <a:pt x="231368" y="226016"/>
                  </a:lnTo>
                  <a:lnTo>
                    <a:pt x="234530" y="222854"/>
                  </a:lnTo>
                  <a:lnTo>
                    <a:pt x="244424" y="218079"/>
                  </a:lnTo>
                  <a:lnTo>
                    <a:pt x="248008" y="213583"/>
                  </a:lnTo>
                  <a:lnTo>
                    <a:pt x="250482" y="202877"/>
                  </a:lnTo>
                  <a:lnTo>
                    <a:pt x="252856" y="199092"/>
                  </a:lnTo>
                  <a:lnTo>
                    <a:pt x="261454" y="192234"/>
                  </a:lnTo>
                  <a:lnTo>
                    <a:pt x="263956" y="187065"/>
                  </a:lnTo>
                  <a:lnTo>
                    <a:pt x="264058" y="175813"/>
                  </a:lnTo>
                  <a:lnTo>
                    <a:pt x="265442" y="171863"/>
                  </a:lnTo>
                  <a:lnTo>
                    <a:pt x="272288" y="163253"/>
                  </a:lnTo>
                  <a:lnTo>
                    <a:pt x="273557" y="157652"/>
                  </a:lnTo>
                  <a:lnTo>
                    <a:pt x="271119" y="146933"/>
                  </a:lnTo>
                  <a:lnTo>
                    <a:pt x="271614" y="142501"/>
                  </a:lnTo>
                  <a:lnTo>
                    <a:pt x="276364" y="132582"/>
                  </a:lnTo>
                  <a:lnTo>
                    <a:pt x="276364" y="126753"/>
                  </a:lnTo>
                  <a:lnTo>
                    <a:pt x="271614" y="116847"/>
                  </a:lnTo>
                  <a:lnTo>
                    <a:pt x="271119" y="112402"/>
                  </a:lnTo>
                  <a:lnTo>
                    <a:pt x="273557" y="101683"/>
                  </a:lnTo>
                  <a:lnTo>
                    <a:pt x="272288" y="96083"/>
                  </a:lnTo>
                  <a:lnTo>
                    <a:pt x="265438" y="87472"/>
                  </a:lnTo>
                  <a:lnTo>
                    <a:pt x="264058" y="83522"/>
                  </a:lnTo>
                  <a:lnTo>
                    <a:pt x="263956" y="72270"/>
                  </a:lnTo>
                  <a:lnTo>
                    <a:pt x="261454" y="67101"/>
                  </a:lnTo>
                  <a:lnTo>
                    <a:pt x="252856" y="60243"/>
                  </a:lnTo>
                  <a:lnTo>
                    <a:pt x="250482" y="56459"/>
                  </a:lnTo>
                  <a:lnTo>
                    <a:pt x="248005" y="45752"/>
                  </a:lnTo>
                  <a:lnTo>
                    <a:pt x="244436" y="41269"/>
                  </a:lnTo>
                  <a:lnTo>
                    <a:pt x="234530" y="36481"/>
                  </a:lnTo>
                  <a:lnTo>
                    <a:pt x="231368" y="33319"/>
                  </a:lnTo>
                  <a:lnTo>
                    <a:pt x="226593" y="23426"/>
                  </a:lnTo>
                  <a:lnTo>
                    <a:pt x="222110" y="19844"/>
                  </a:lnTo>
                  <a:lnTo>
                    <a:pt x="211391" y="17368"/>
                  </a:lnTo>
                  <a:lnTo>
                    <a:pt x="207606" y="14993"/>
                  </a:lnTo>
                  <a:lnTo>
                    <a:pt x="200748" y="6395"/>
                  </a:lnTo>
                  <a:lnTo>
                    <a:pt x="195579" y="3906"/>
                  </a:lnTo>
                  <a:lnTo>
                    <a:pt x="184581" y="3881"/>
                  </a:lnTo>
                  <a:lnTo>
                    <a:pt x="180378" y="2407"/>
                  </a:lnTo>
                  <a:lnTo>
                    <a:pt x="177347" y="0"/>
                  </a:lnTo>
                  <a:close/>
                </a:path>
              </a:pathLst>
            </a:custGeom>
            <a:solidFill>
              <a:srgbClr val="BA9BC9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/>
            <p:cNvSpPr/>
            <p:nvPr/>
          </p:nvSpPr>
          <p:spPr>
            <a:xfrm>
              <a:off x="7434847" y="5956262"/>
              <a:ext cx="297815" cy="257810"/>
            </a:xfrm>
            <a:custGeom>
              <a:avLst/>
              <a:gdLst/>
              <a:ahLst/>
              <a:cxnLst/>
              <a:rect l="l" t="t" r="r" b="b"/>
              <a:pathLst>
                <a:path w="297815" h="257810">
                  <a:moveTo>
                    <a:pt x="80802" y="0"/>
                  </a:moveTo>
                  <a:lnTo>
                    <a:pt x="78884" y="0"/>
                  </a:lnTo>
                  <a:lnTo>
                    <a:pt x="73774" y="6078"/>
                  </a:lnTo>
                  <a:lnTo>
                    <a:pt x="69697" y="8643"/>
                  </a:lnTo>
                  <a:lnTo>
                    <a:pt x="58343" y="11564"/>
                  </a:lnTo>
                  <a:lnTo>
                    <a:pt x="53530" y="15412"/>
                  </a:lnTo>
                  <a:lnTo>
                    <a:pt x="48171" y="25839"/>
                  </a:lnTo>
                  <a:lnTo>
                    <a:pt x="44767" y="29243"/>
                  </a:lnTo>
                  <a:lnTo>
                    <a:pt x="34340" y="34602"/>
                  </a:lnTo>
                  <a:lnTo>
                    <a:pt x="30489" y="39428"/>
                  </a:lnTo>
                  <a:lnTo>
                    <a:pt x="27571" y="50769"/>
                  </a:lnTo>
                  <a:lnTo>
                    <a:pt x="25006" y="54846"/>
                  </a:lnTo>
                  <a:lnTo>
                    <a:pt x="16027" y="62390"/>
                  </a:lnTo>
                  <a:lnTo>
                    <a:pt x="13347" y="67939"/>
                  </a:lnTo>
                  <a:lnTo>
                    <a:pt x="13030" y="79662"/>
                  </a:lnTo>
                  <a:lnTo>
                    <a:pt x="11442" y="84208"/>
                  </a:lnTo>
                  <a:lnTo>
                    <a:pt x="4381" y="93555"/>
                  </a:lnTo>
                  <a:lnTo>
                    <a:pt x="3015" y="99588"/>
                  </a:lnTo>
                  <a:lnTo>
                    <a:pt x="5333" y="111056"/>
                  </a:lnTo>
                  <a:lnTo>
                    <a:pt x="4800" y="115844"/>
                  </a:lnTo>
                  <a:lnTo>
                    <a:pt x="0" y="126537"/>
                  </a:lnTo>
                  <a:lnTo>
                    <a:pt x="0" y="132798"/>
                  </a:lnTo>
                  <a:lnTo>
                    <a:pt x="4800" y="143492"/>
                  </a:lnTo>
                  <a:lnTo>
                    <a:pt x="5333" y="148280"/>
                  </a:lnTo>
                  <a:lnTo>
                    <a:pt x="3009" y="159773"/>
                  </a:lnTo>
                  <a:lnTo>
                    <a:pt x="4381" y="165780"/>
                  </a:lnTo>
                  <a:lnTo>
                    <a:pt x="11447" y="175140"/>
                  </a:lnTo>
                  <a:lnTo>
                    <a:pt x="13030" y="179674"/>
                  </a:lnTo>
                  <a:lnTo>
                    <a:pt x="13347" y="191396"/>
                  </a:lnTo>
                  <a:lnTo>
                    <a:pt x="16027" y="196946"/>
                  </a:lnTo>
                  <a:lnTo>
                    <a:pt x="25006" y="204490"/>
                  </a:lnTo>
                  <a:lnTo>
                    <a:pt x="27571" y="208567"/>
                  </a:lnTo>
                  <a:lnTo>
                    <a:pt x="30492" y="219920"/>
                  </a:lnTo>
                  <a:lnTo>
                    <a:pt x="34340" y="224734"/>
                  </a:lnTo>
                  <a:lnTo>
                    <a:pt x="44767" y="230093"/>
                  </a:lnTo>
                  <a:lnTo>
                    <a:pt x="48171" y="233497"/>
                  </a:lnTo>
                  <a:lnTo>
                    <a:pt x="53530" y="243923"/>
                  </a:lnTo>
                  <a:lnTo>
                    <a:pt x="58343" y="247771"/>
                  </a:lnTo>
                  <a:lnTo>
                    <a:pt x="69697" y="250692"/>
                  </a:lnTo>
                  <a:lnTo>
                    <a:pt x="73774" y="253258"/>
                  </a:lnTo>
                  <a:lnTo>
                    <a:pt x="77447" y="257632"/>
                  </a:lnTo>
                  <a:lnTo>
                    <a:pt x="79369" y="257632"/>
                  </a:lnTo>
                  <a:lnTo>
                    <a:pt x="74752" y="252140"/>
                  </a:lnTo>
                  <a:lnTo>
                    <a:pt x="70281" y="249321"/>
                  </a:lnTo>
                  <a:lnTo>
                    <a:pt x="59016" y="246425"/>
                  </a:lnTo>
                  <a:lnTo>
                    <a:pt x="54698" y="242971"/>
                  </a:lnTo>
                  <a:lnTo>
                    <a:pt x="49364" y="232620"/>
                  </a:lnTo>
                  <a:lnTo>
                    <a:pt x="45631" y="228887"/>
                  </a:lnTo>
                  <a:lnTo>
                    <a:pt x="35293" y="223565"/>
                  </a:lnTo>
                  <a:lnTo>
                    <a:pt x="31838" y="219247"/>
                  </a:lnTo>
                  <a:lnTo>
                    <a:pt x="28930" y="207970"/>
                  </a:lnTo>
                  <a:lnTo>
                    <a:pt x="26123" y="203512"/>
                  </a:lnTo>
                  <a:lnTo>
                    <a:pt x="17221" y="196019"/>
                  </a:lnTo>
                  <a:lnTo>
                    <a:pt x="14808" y="191041"/>
                  </a:lnTo>
                  <a:lnTo>
                    <a:pt x="14490" y="179407"/>
                  </a:lnTo>
                  <a:lnTo>
                    <a:pt x="12750" y="174429"/>
                  </a:lnTo>
                  <a:lnTo>
                    <a:pt x="5740" y="165145"/>
                  </a:lnTo>
                  <a:lnTo>
                    <a:pt x="4521" y="159748"/>
                  </a:lnTo>
                  <a:lnTo>
                    <a:pt x="6819" y="148343"/>
                  </a:lnTo>
                  <a:lnTo>
                    <a:pt x="6235" y="143098"/>
                  </a:lnTo>
                  <a:lnTo>
                    <a:pt x="1460" y="132481"/>
                  </a:lnTo>
                  <a:lnTo>
                    <a:pt x="1460" y="126855"/>
                  </a:lnTo>
                  <a:lnTo>
                    <a:pt x="6235" y="116238"/>
                  </a:lnTo>
                  <a:lnTo>
                    <a:pt x="6819" y="110992"/>
                  </a:lnTo>
                  <a:lnTo>
                    <a:pt x="4526" y="99562"/>
                  </a:lnTo>
                  <a:lnTo>
                    <a:pt x="5740" y="94190"/>
                  </a:lnTo>
                  <a:lnTo>
                    <a:pt x="12750" y="84907"/>
                  </a:lnTo>
                  <a:lnTo>
                    <a:pt x="14490" y="79928"/>
                  </a:lnTo>
                  <a:lnTo>
                    <a:pt x="14808" y="68295"/>
                  </a:lnTo>
                  <a:lnTo>
                    <a:pt x="17221" y="63304"/>
                  </a:lnTo>
                  <a:lnTo>
                    <a:pt x="26123" y="55824"/>
                  </a:lnTo>
                  <a:lnTo>
                    <a:pt x="28943" y="51366"/>
                  </a:lnTo>
                  <a:lnTo>
                    <a:pt x="31838" y="40088"/>
                  </a:lnTo>
                  <a:lnTo>
                    <a:pt x="35293" y="35770"/>
                  </a:lnTo>
                  <a:lnTo>
                    <a:pt x="45643" y="30449"/>
                  </a:lnTo>
                  <a:lnTo>
                    <a:pt x="49377" y="26715"/>
                  </a:lnTo>
                  <a:lnTo>
                    <a:pt x="54698" y="16365"/>
                  </a:lnTo>
                  <a:lnTo>
                    <a:pt x="59016" y="12910"/>
                  </a:lnTo>
                  <a:lnTo>
                    <a:pt x="70281" y="10015"/>
                  </a:lnTo>
                  <a:lnTo>
                    <a:pt x="74752" y="7195"/>
                  </a:lnTo>
                  <a:lnTo>
                    <a:pt x="80802" y="0"/>
                  </a:lnTo>
                  <a:close/>
                </a:path>
                <a:path w="297815" h="257810">
                  <a:moveTo>
                    <a:pt x="218306" y="0"/>
                  </a:moveTo>
                  <a:lnTo>
                    <a:pt x="216387" y="0"/>
                  </a:lnTo>
                  <a:lnTo>
                    <a:pt x="222440" y="7195"/>
                  </a:lnTo>
                  <a:lnTo>
                    <a:pt x="226898" y="10015"/>
                  </a:lnTo>
                  <a:lnTo>
                    <a:pt x="238175" y="12910"/>
                  </a:lnTo>
                  <a:lnTo>
                    <a:pt x="242493" y="16365"/>
                  </a:lnTo>
                  <a:lnTo>
                    <a:pt x="247815" y="26715"/>
                  </a:lnTo>
                  <a:lnTo>
                    <a:pt x="251548" y="30449"/>
                  </a:lnTo>
                  <a:lnTo>
                    <a:pt x="261899" y="35770"/>
                  </a:lnTo>
                  <a:lnTo>
                    <a:pt x="265353" y="40088"/>
                  </a:lnTo>
                  <a:lnTo>
                    <a:pt x="268249" y="51366"/>
                  </a:lnTo>
                  <a:lnTo>
                    <a:pt x="271068" y="55824"/>
                  </a:lnTo>
                  <a:lnTo>
                    <a:pt x="279971" y="63317"/>
                  </a:lnTo>
                  <a:lnTo>
                    <a:pt x="282371" y="68295"/>
                  </a:lnTo>
                  <a:lnTo>
                    <a:pt x="282689" y="79928"/>
                  </a:lnTo>
                  <a:lnTo>
                    <a:pt x="284429" y="84907"/>
                  </a:lnTo>
                  <a:lnTo>
                    <a:pt x="291439" y="94190"/>
                  </a:lnTo>
                  <a:lnTo>
                    <a:pt x="292671" y="99588"/>
                  </a:lnTo>
                  <a:lnTo>
                    <a:pt x="290372" y="110992"/>
                  </a:lnTo>
                  <a:lnTo>
                    <a:pt x="290956" y="116238"/>
                  </a:lnTo>
                  <a:lnTo>
                    <a:pt x="295719" y="126855"/>
                  </a:lnTo>
                  <a:lnTo>
                    <a:pt x="295719" y="132481"/>
                  </a:lnTo>
                  <a:lnTo>
                    <a:pt x="290956" y="143098"/>
                  </a:lnTo>
                  <a:lnTo>
                    <a:pt x="290372" y="148343"/>
                  </a:lnTo>
                  <a:lnTo>
                    <a:pt x="292665" y="159773"/>
                  </a:lnTo>
                  <a:lnTo>
                    <a:pt x="291439" y="165145"/>
                  </a:lnTo>
                  <a:lnTo>
                    <a:pt x="284429" y="174429"/>
                  </a:lnTo>
                  <a:lnTo>
                    <a:pt x="282689" y="179407"/>
                  </a:lnTo>
                  <a:lnTo>
                    <a:pt x="282371" y="191041"/>
                  </a:lnTo>
                  <a:lnTo>
                    <a:pt x="279971" y="196032"/>
                  </a:lnTo>
                  <a:lnTo>
                    <a:pt x="271056" y="203512"/>
                  </a:lnTo>
                  <a:lnTo>
                    <a:pt x="268249" y="207982"/>
                  </a:lnTo>
                  <a:lnTo>
                    <a:pt x="265353" y="219247"/>
                  </a:lnTo>
                  <a:lnTo>
                    <a:pt x="261899" y="223565"/>
                  </a:lnTo>
                  <a:lnTo>
                    <a:pt x="251548" y="228887"/>
                  </a:lnTo>
                  <a:lnTo>
                    <a:pt x="247815" y="232620"/>
                  </a:lnTo>
                  <a:lnTo>
                    <a:pt x="242493" y="242971"/>
                  </a:lnTo>
                  <a:lnTo>
                    <a:pt x="238175" y="246425"/>
                  </a:lnTo>
                  <a:lnTo>
                    <a:pt x="226898" y="249321"/>
                  </a:lnTo>
                  <a:lnTo>
                    <a:pt x="222440" y="252140"/>
                  </a:lnTo>
                  <a:lnTo>
                    <a:pt x="217823" y="257632"/>
                  </a:lnTo>
                  <a:lnTo>
                    <a:pt x="219733" y="257632"/>
                  </a:lnTo>
                  <a:lnTo>
                    <a:pt x="223418" y="253258"/>
                  </a:lnTo>
                  <a:lnTo>
                    <a:pt x="227495" y="250692"/>
                  </a:lnTo>
                  <a:lnTo>
                    <a:pt x="238836" y="247771"/>
                  </a:lnTo>
                  <a:lnTo>
                    <a:pt x="243662" y="243923"/>
                  </a:lnTo>
                  <a:lnTo>
                    <a:pt x="249021" y="233497"/>
                  </a:lnTo>
                  <a:lnTo>
                    <a:pt x="252425" y="230093"/>
                  </a:lnTo>
                  <a:lnTo>
                    <a:pt x="262851" y="224734"/>
                  </a:lnTo>
                  <a:lnTo>
                    <a:pt x="266699" y="219920"/>
                  </a:lnTo>
                  <a:lnTo>
                    <a:pt x="269620" y="208567"/>
                  </a:lnTo>
                  <a:lnTo>
                    <a:pt x="272186" y="204490"/>
                  </a:lnTo>
                  <a:lnTo>
                    <a:pt x="281152" y="196946"/>
                  </a:lnTo>
                  <a:lnTo>
                    <a:pt x="283832" y="191396"/>
                  </a:lnTo>
                  <a:lnTo>
                    <a:pt x="284149" y="179674"/>
                  </a:lnTo>
                  <a:lnTo>
                    <a:pt x="285759" y="175127"/>
                  </a:lnTo>
                  <a:lnTo>
                    <a:pt x="292811" y="165780"/>
                  </a:lnTo>
                  <a:lnTo>
                    <a:pt x="294164" y="159748"/>
                  </a:lnTo>
                  <a:lnTo>
                    <a:pt x="291858" y="148280"/>
                  </a:lnTo>
                  <a:lnTo>
                    <a:pt x="292392" y="143492"/>
                  </a:lnTo>
                  <a:lnTo>
                    <a:pt x="297192" y="132798"/>
                  </a:lnTo>
                  <a:lnTo>
                    <a:pt x="297192" y="126537"/>
                  </a:lnTo>
                  <a:lnTo>
                    <a:pt x="292392" y="115844"/>
                  </a:lnTo>
                  <a:lnTo>
                    <a:pt x="291858" y="111056"/>
                  </a:lnTo>
                  <a:lnTo>
                    <a:pt x="294170" y="99562"/>
                  </a:lnTo>
                  <a:lnTo>
                    <a:pt x="292811" y="93555"/>
                  </a:lnTo>
                  <a:lnTo>
                    <a:pt x="285749" y="84208"/>
                  </a:lnTo>
                  <a:lnTo>
                    <a:pt x="284149" y="79662"/>
                  </a:lnTo>
                  <a:lnTo>
                    <a:pt x="283832" y="67939"/>
                  </a:lnTo>
                  <a:lnTo>
                    <a:pt x="281152" y="62390"/>
                  </a:lnTo>
                  <a:lnTo>
                    <a:pt x="272186" y="54846"/>
                  </a:lnTo>
                  <a:lnTo>
                    <a:pt x="269620" y="50769"/>
                  </a:lnTo>
                  <a:lnTo>
                    <a:pt x="266689" y="39415"/>
                  </a:lnTo>
                  <a:lnTo>
                    <a:pt x="262851" y="34602"/>
                  </a:lnTo>
                  <a:lnTo>
                    <a:pt x="252425" y="29243"/>
                  </a:lnTo>
                  <a:lnTo>
                    <a:pt x="249021" y="25839"/>
                  </a:lnTo>
                  <a:lnTo>
                    <a:pt x="243662" y="15412"/>
                  </a:lnTo>
                  <a:lnTo>
                    <a:pt x="238836" y="11564"/>
                  </a:lnTo>
                  <a:lnTo>
                    <a:pt x="227495" y="8643"/>
                  </a:lnTo>
                  <a:lnTo>
                    <a:pt x="223418" y="6078"/>
                  </a:lnTo>
                  <a:lnTo>
                    <a:pt x="218306" y="0"/>
                  </a:lnTo>
                  <a:close/>
                </a:path>
              </a:pathLst>
            </a:custGeom>
            <a:solidFill>
              <a:srgbClr val="BA9BC9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/>
            <p:cNvSpPr/>
            <p:nvPr/>
          </p:nvSpPr>
          <p:spPr>
            <a:xfrm>
              <a:off x="7424433" y="5956262"/>
              <a:ext cx="318135" cy="257810"/>
            </a:xfrm>
            <a:custGeom>
              <a:avLst/>
              <a:gdLst/>
              <a:ahLst/>
              <a:cxnLst/>
              <a:rect l="l" t="t" r="r" b="b"/>
              <a:pathLst>
                <a:path w="318134" h="257810">
                  <a:moveTo>
                    <a:pt x="77058" y="0"/>
                  </a:moveTo>
                  <a:lnTo>
                    <a:pt x="74140" y="0"/>
                  </a:lnTo>
                  <a:lnTo>
                    <a:pt x="62431" y="3286"/>
                  </a:lnTo>
                  <a:lnTo>
                    <a:pt x="57287" y="7401"/>
                  </a:lnTo>
                  <a:lnTo>
                    <a:pt x="51344" y="18348"/>
                  </a:lnTo>
                  <a:lnTo>
                    <a:pt x="47686" y="22006"/>
                  </a:lnTo>
                  <a:lnTo>
                    <a:pt x="36741" y="27950"/>
                  </a:lnTo>
                  <a:lnTo>
                    <a:pt x="32624" y="33093"/>
                  </a:lnTo>
                  <a:lnTo>
                    <a:pt x="29258" y="45082"/>
                  </a:lnTo>
                  <a:lnTo>
                    <a:pt x="26503" y="49451"/>
                  </a:lnTo>
                  <a:lnTo>
                    <a:pt x="17155" y="57680"/>
                  </a:lnTo>
                  <a:lnTo>
                    <a:pt x="14285" y="63611"/>
                  </a:lnTo>
                  <a:lnTo>
                    <a:pt x="13676" y="76057"/>
                  </a:lnTo>
                  <a:lnTo>
                    <a:pt x="11974" y="80921"/>
                  </a:lnTo>
                  <a:lnTo>
                    <a:pt x="4697" y="91030"/>
                  </a:lnTo>
                  <a:lnTo>
                    <a:pt x="3223" y="97457"/>
                  </a:lnTo>
                  <a:lnTo>
                    <a:pt x="5408" y="109725"/>
                  </a:lnTo>
                  <a:lnTo>
                    <a:pt x="4836" y="114856"/>
                  </a:lnTo>
                  <a:lnTo>
                    <a:pt x="0" y="126307"/>
                  </a:lnTo>
                  <a:lnTo>
                    <a:pt x="0" y="133021"/>
                  </a:lnTo>
                  <a:lnTo>
                    <a:pt x="4836" y="144485"/>
                  </a:lnTo>
                  <a:lnTo>
                    <a:pt x="5408" y="149616"/>
                  </a:lnTo>
                  <a:lnTo>
                    <a:pt x="3223" y="161884"/>
                  </a:lnTo>
                  <a:lnTo>
                    <a:pt x="4684" y="168310"/>
                  </a:lnTo>
                  <a:lnTo>
                    <a:pt x="11974" y="178406"/>
                  </a:lnTo>
                  <a:lnTo>
                    <a:pt x="13676" y="183283"/>
                  </a:lnTo>
                  <a:lnTo>
                    <a:pt x="14285" y="195717"/>
                  </a:lnTo>
                  <a:lnTo>
                    <a:pt x="17155" y="201660"/>
                  </a:lnTo>
                  <a:lnTo>
                    <a:pt x="26503" y="209877"/>
                  </a:lnTo>
                  <a:lnTo>
                    <a:pt x="29262" y="214259"/>
                  </a:lnTo>
                  <a:lnTo>
                    <a:pt x="32624" y="226235"/>
                  </a:lnTo>
                  <a:lnTo>
                    <a:pt x="36739" y="231391"/>
                  </a:lnTo>
                  <a:lnTo>
                    <a:pt x="47686" y="237334"/>
                  </a:lnTo>
                  <a:lnTo>
                    <a:pt x="51344" y="240992"/>
                  </a:lnTo>
                  <a:lnTo>
                    <a:pt x="57287" y="251927"/>
                  </a:lnTo>
                  <a:lnTo>
                    <a:pt x="62431" y="256042"/>
                  </a:lnTo>
                  <a:lnTo>
                    <a:pt x="68078" y="257632"/>
                  </a:lnTo>
                  <a:lnTo>
                    <a:pt x="73497" y="257632"/>
                  </a:lnTo>
                  <a:lnTo>
                    <a:pt x="63117" y="254708"/>
                  </a:lnTo>
                  <a:lnTo>
                    <a:pt x="58430" y="250974"/>
                  </a:lnTo>
                  <a:lnTo>
                    <a:pt x="52538" y="240103"/>
                  </a:lnTo>
                  <a:lnTo>
                    <a:pt x="48575" y="236141"/>
                  </a:lnTo>
                  <a:lnTo>
                    <a:pt x="37704" y="230248"/>
                  </a:lnTo>
                  <a:lnTo>
                    <a:pt x="33957" y="225549"/>
                  </a:lnTo>
                  <a:lnTo>
                    <a:pt x="30617" y="213649"/>
                  </a:lnTo>
                  <a:lnTo>
                    <a:pt x="27633" y="208925"/>
                  </a:lnTo>
                  <a:lnTo>
                    <a:pt x="18349" y="200758"/>
                  </a:lnTo>
                  <a:lnTo>
                    <a:pt x="15746" y="195348"/>
                  </a:lnTo>
                  <a:lnTo>
                    <a:pt x="15123" y="182991"/>
                  </a:lnTo>
                  <a:lnTo>
                    <a:pt x="13282" y="177721"/>
                  </a:lnTo>
                  <a:lnTo>
                    <a:pt x="6056" y="167688"/>
                  </a:lnTo>
                  <a:lnTo>
                    <a:pt x="4722" y="161846"/>
                  </a:lnTo>
                  <a:lnTo>
                    <a:pt x="6894" y="149666"/>
                  </a:lnTo>
                  <a:lnTo>
                    <a:pt x="6284" y="144116"/>
                  </a:lnTo>
                  <a:lnTo>
                    <a:pt x="1596" y="133021"/>
                  </a:lnTo>
                  <a:lnTo>
                    <a:pt x="1471" y="126616"/>
                  </a:lnTo>
                  <a:lnTo>
                    <a:pt x="6284" y="115224"/>
                  </a:lnTo>
                  <a:lnTo>
                    <a:pt x="6894" y="109674"/>
                  </a:lnTo>
                  <a:lnTo>
                    <a:pt x="4722" y="97495"/>
                  </a:lnTo>
                  <a:lnTo>
                    <a:pt x="6056" y="91640"/>
                  </a:lnTo>
                  <a:lnTo>
                    <a:pt x="13282" y="81607"/>
                  </a:lnTo>
                  <a:lnTo>
                    <a:pt x="15123" y="76337"/>
                  </a:lnTo>
                  <a:lnTo>
                    <a:pt x="15746" y="63992"/>
                  </a:lnTo>
                  <a:lnTo>
                    <a:pt x="18349" y="58582"/>
                  </a:lnTo>
                  <a:lnTo>
                    <a:pt x="27633" y="50416"/>
                  </a:lnTo>
                  <a:lnTo>
                    <a:pt x="30617" y="45691"/>
                  </a:lnTo>
                  <a:lnTo>
                    <a:pt x="33970" y="33779"/>
                  </a:lnTo>
                  <a:lnTo>
                    <a:pt x="37704" y="29093"/>
                  </a:lnTo>
                  <a:lnTo>
                    <a:pt x="48575" y="23187"/>
                  </a:lnTo>
                  <a:lnTo>
                    <a:pt x="52538" y="19237"/>
                  </a:lnTo>
                  <a:lnTo>
                    <a:pt x="58430" y="8366"/>
                  </a:lnTo>
                  <a:lnTo>
                    <a:pt x="63117" y="4620"/>
                  </a:lnTo>
                  <a:lnTo>
                    <a:pt x="75029" y="1280"/>
                  </a:lnTo>
                  <a:lnTo>
                    <a:pt x="77058" y="0"/>
                  </a:lnTo>
                  <a:close/>
                </a:path>
                <a:path w="318134" h="257810">
                  <a:moveTo>
                    <a:pt x="243876" y="0"/>
                  </a:moveTo>
                  <a:lnTo>
                    <a:pt x="240958" y="0"/>
                  </a:lnTo>
                  <a:lnTo>
                    <a:pt x="242987" y="1280"/>
                  </a:lnTo>
                  <a:lnTo>
                    <a:pt x="254899" y="4620"/>
                  </a:lnTo>
                  <a:lnTo>
                    <a:pt x="259586" y="8366"/>
                  </a:lnTo>
                  <a:lnTo>
                    <a:pt x="265478" y="19237"/>
                  </a:lnTo>
                  <a:lnTo>
                    <a:pt x="269441" y="23200"/>
                  </a:lnTo>
                  <a:lnTo>
                    <a:pt x="280312" y="29093"/>
                  </a:lnTo>
                  <a:lnTo>
                    <a:pt x="284046" y="33779"/>
                  </a:lnTo>
                  <a:lnTo>
                    <a:pt x="287399" y="45691"/>
                  </a:lnTo>
                  <a:lnTo>
                    <a:pt x="290383" y="50416"/>
                  </a:lnTo>
                  <a:lnTo>
                    <a:pt x="299667" y="58582"/>
                  </a:lnTo>
                  <a:lnTo>
                    <a:pt x="302270" y="63992"/>
                  </a:lnTo>
                  <a:lnTo>
                    <a:pt x="302880" y="76337"/>
                  </a:lnTo>
                  <a:lnTo>
                    <a:pt x="304734" y="81607"/>
                  </a:lnTo>
                  <a:lnTo>
                    <a:pt x="311960" y="91640"/>
                  </a:lnTo>
                  <a:lnTo>
                    <a:pt x="313281" y="97495"/>
                  </a:lnTo>
                  <a:lnTo>
                    <a:pt x="311122" y="109674"/>
                  </a:lnTo>
                  <a:lnTo>
                    <a:pt x="311732" y="115224"/>
                  </a:lnTo>
                  <a:lnTo>
                    <a:pt x="316415" y="126307"/>
                  </a:lnTo>
                  <a:lnTo>
                    <a:pt x="316420" y="133021"/>
                  </a:lnTo>
                  <a:lnTo>
                    <a:pt x="311732" y="144116"/>
                  </a:lnTo>
                  <a:lnTo>
                    <a:pt x="311122" y="149666"/>
                  </a:lnTo>
                  <a:lnTo>
                    <a:pt x="313281" y="161846"/>
                  </a:lnTo>
                  <a:lnTo>
                    <a:pt x="311960" y="167700"/>
                  </a:lnTo>
                  <a:lnTo>
                    <a:pt x="304734" y="177721"/>
                  </a:lnTo>
                  <a:lnTo>
                    <a:pt x="302884" y="182991"/>
                  </a:lnTo>
                  <a:lnTo>
                    <a:pt x="302270" y="195348"/>
                  </a:lnTo>
                  <a:lnTo>
                    <a:pt x="299667" y="200758"/>
                  </a:lnTo>
                  <a:lnTo>
                    <a:pt x="290383" y="208925"/>
                  </a:lnTo>
                  <a:lnTo>
                    <a:pt x="287399" y="213649"/>
                  </a:lnTo>
                  <a:lnTo>
                    <a:pt x="284046" y="225562"/>
                  </a:lnTo>
                  <a:lnTo>
                    <a:pt x="280312" y="230248"/>
                  </a:lnTo>
                  <a:lnTo>
                    <a:pt x="269441" y="236141"/>
                  </a:lnTo>
                  <a:lnTo>
                    <a:pt x="265478" y="240103"/>
                  </a:lnTo>
                  <a:lnTo>
                    <a:pt x="259586" y="250974"/>
                  </a:lnTo>
                  <a:lnTo>
                    <a:pt x="254899" y="254708"/>
                  </a:lnTo>
                  <a:lnTo>
                    <a:pt x="244519" y="257632"/>
                  </a:lnTo>
                  <a:lnTo>
                    <a:pt x="249929" y="257632"/>
                  </a:lnTo>
                  <a:lnTo>
                    <a:pt x="255572" y="256042"/>
                  </a:lnTo>
                  <a:lnTo>
                    <a:pt x="260729" y="251927"/>
                  </a:lnTo>
                  <a:lnTo>
                    <a:pt x="266672" y="240992"/>
                  </a:lnTo>
                  <a:lnTo>
                    <a:pt x="270330" y="237334"/>
                  </a:lnTo>
                  <a:lnTo>
                    <a:pt x="281265" y="231391"/>
                  </a:lnTo>
                  <a:lnTo>
                    <a:pt x="285379" y="226235"/>
                  </a:lnTo>
                  <a:lnTo>
                    <a:pt x="288766" y="214246"/>
                  </a:lnTo>
                  <a:lnTo>
                    <a:pt x="291501" y="209877"/>
                  </a:lnTo>
                  <a:lnTo>
                    <a:pt x="293647" y="208010"/>
                  </a:lnTo>
                  <a:lnTo>
                    <a:pt x="300861" y="201660"/>
                  </a:lnTo>
                  <a:lnTo>
                    <a:pt x="303731" y="195717"/>
                  </a:lnTo>
                  <a:lnTo>
                    <a:pt x="304340" y="183283"/>
                  </a:lnTo>
                  <a:lnTo>
                    <a:pt x="306042" y="178406"/>
                  </a:lnTo>
                  <a:lnTo>
                    <a:pt x="313319" y="168310"/>
                  </a:lnTo>
                  <a:lnTo>
                    <a:pt x="314780" y="161884"/>
                  </a:lnTo>
                  <a:lnTo>
                    <a:pt x="312595" y="149616"/>
                  </a:lnTo>
                  <a:lnTo>
                    <a:pt x="313167" y="144485"/>
                  </a:lnTo>
                  <a:lnTo>
                    <a:pt x="318017" y="133021"/>
                  </a:lnTo>
                  <a:lnTo>
                    <a:pt x="318017" y="126307"/>
                  </a:lnTo>
                  <a:lnTo>
                    <a:pt x="313167" y="114856"/>
                  </a:lnTo>
                  <a:lnTo>
                    <a:pt x="312595" y="109725"/>
                  </a:lnTo>
                  <a:lnTo>
                    <a:pt x="314780" y="97457"/>
                  </a:lnTo>
                  <a:lnTo>
                    <a:pt x="313319" y="91030"/>
                  </a:lnTo>
                  <a:lnTo>
                    <a:pt x="306042" y="80921"/>
                  </a:lnTo>
                  <a:lnTo>
                    <a:pt x="304340" y="76057"/>
                  </a:lnTo>
                  <a:lnTo>
                    <a:pt x="303731" y="63611"/>
                  </a:lnTo>
                  <a:lnTo>
                    <a:pt x="300861" y="57680"/>
                  </a:lnTo>
                  <a:lnTo>
                    <a:pt x="291513" y="49451"/>
                  </a:lnTo>
                  <a:lnTo>
                    <a:pt x="288758" y="45082"/>
                  </a:lnTo>
                  <a:lnTo>
                    <a:pt x="285379" y="33093"/>
                  </a:lnTo>
                  <a:lnTo>
                    <a:pt x="281241" y="27937"/>
                  </a:lnTo>
                  <a:lnTo>
                    <a:pt x="270330" y="22006"/>
                  </a:lnTo>
                  <a:lnTo>
                    <a:pt x="266672" y="18348"/>
                  </a:lnTo>
                  <a:lnTo>
                    <a:pt x="260729" y="7401"/>
                  </a:lnTo>
                  <a:lnTo>
                    <a:pt x="255572" y="3286"/>
                  </a:lnTo>
                  <a:lnTo>
                    <a:pt x="243876" y="0"/>
                  </a:lnTo>
                  <a:close/>
                </a:path>
              </a:pathLst>
            </a:custGeom>
            <a:solidFill>
              <a:srgbClr val="BA9BC9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/>
            <p:cNvSpPr/>
            <p:nvPr/>
          </p:nvSpPr>
          <p:spPr>
            <a:xfrm>
              <a:off x="7767737" y="5957204"/>
              <a:ext cx="3175" cy="255270"/>
            </a:xfrm>
            <a:custGeom>
              <a:avLst/>
              <a:gdLst/>
              <a:ahLst/>
              <a:cxnLst/>
              <a:rect l="l" t="t" r="r" b="b"/>
              <a:pathLst>
                <a:path w="3175" h="255270">
                  <a:moveTo>
                    <a:pt x="1473" y="0"/>
                  </a:moveTo>
                  <a:lnTo>
                    <a:pt x="0" y="0"/>
                  </a:lnTo>
                  <a:lnTo>
                    <a:pt x="0" y="4762"/>
                  </a:lnTo>
                  <a:lnTo>
                    <a:pt x="2947" y="11272"/>
                  </a:lnTo>
                  <a:lnTo>
                    <a:pt x="2947" y="7700"/>
                  </a:lnTo>
                  <a:lnTo>
                    <a:pt x="1473" y="4445"/>
                  </a:lnTo>
                  <a:lnTo>
                    <a:pt x="1473" y="0"/>
                  </a:lnTo>
                  <a:close/>
                </a:path>
                <a:path w="3175" h="255270">
                  <a:moveTo>
                    <a:pt x="2947" y="25545"/>
                  </a:moveTo>
                  <a:lnTo>
                    <a:pt x="0" y="32054"/>
                  </a:lnTo>
                  <a:lnTo>
                    <a:pt x="0" y="41567"/>
                  </a:lnTo>
                  <a:lnTo>
                    <a:pt x="2947" y="48086"/>
                  </a:lnTo>
                  <a:lnTo>
                    <a:pt x="2947" y="44511"/>
                  </a:lnTo>
                  <a:lnTo>
                    <a:pt x="1473" y="41249"/>
                  </a:lnTo>
                  <a:lnTo>
                    <a:pt x="1473" y="32372"/>
                  </a:lnTo>
                  <a:lnTo>
                    <a:pt x="2947" y="29109"/>
                  </a:lnTo>
                  <a:lnTo>
                    <a:pt x="2947" y="25545"/>
                  </a:lnTo>
                  <a:close/>
                </a:path>
                <a:path w="3175" h="255270">
                  <a:moveTo>
                    <a:pt x="2947" y="62349"/>
                  </a:moveTo>
                  <a:lnTo>
                    <a:pt x="0" y="68859"/>
                  </a:lnTo>
                  <a:lnTo>
                    <a:pt x="0" y="78384"/>
                  </a:lnTo>
                  <a:lnTo>
                    <a:pt x="2947" y="84891"/>
                  </a:lnTo>
                  <a:lnTo>
                    <a:pt x="2947" y="81322"/>
                  </a:lnTo>
                  <a:lnTo>
                    <a:pt x="1473" y="78066"/>
                  </a:lnTo>
                  <a:lnTo>
                    <a:pt x="1473" y="69176"/>
                  </a:lnTo>
                  <a:lnTo>
                    <a:pt x="2947" y="65921"/>
                  </a:lnTo>
                  <a:lnTo>
                    <a:pt x="2947" y="62349"/>
                  </a:lnTo>
                  <a:close/>
                </a:path>
                <a:path w="3175" h="255270">
                  <a:moveTo>
                    <a:pt x="2947" y="99157"/>
                  </a:moveTo>
                  <a:lnTo>
                    <a:pt x="0" y="105664"/>
                  </a:lnTo>
                  <a:lnTo>
                    <a:pt x="0" y="115189"/>
                  </a:lnTo>
                  <a:lnTo>
                    <a:pt x="2947" y="121695"/>
                  </a:lnTo>
                  <a:lnTo>
                    <a:pt x="2947" y="118127"/>
                  </a:lnTo>
                  <a:lnTo>
                    <a:pt x="1473" y="114871"/>
                  </a:lnTo>
                  <a:lnTo>
                    <a:pt x="1473" y="105981"/>
                  </a:lnTo>
                  <a:lnTo>
                    <a:pt x="2947" y="102725"/>
                  </a:lnTo>
                  <a:lnTo>
                    <a:pt x="2947" y="99157"/>
                  </a:lnTo>
                  <a:close/>
                </a:path>
                <a:path w="3175" h="255270">
                  <a:moveTo>
                    <a:pt x="2947" y="135961"/>
                  </a:moveTo>
                  <a:lnTo>
                    <a:pt x="0" y="142468"/>
                  </a:lnTo>
                  <a:lnTo>
                    <a:pt x="0" y="151993"/>
                  </a:lnTo>
                  <a:lnTo>
                    <a:pt x="2947" y="158500"/>
                  </a:lnTo>
                  <a:lnTo>
                    <a:pt x="2947" y="154925"/>
                  </a:lnTo>
                  <a:lnTo>
                    <a:pt x="1473" y="151676"/>
                  </a:lnTo>
                  <a:lnTo>
                    <a:pt x="1473" y="142786"/>
                  </a:lnTo>
                  <a:lnTo>
                    <a:pt x="2947" y="139530"/>
                  </a:lnTo>
                  <a:lnTo>
                    <a:pt x="2947" y="135961"/>
                  </a:lnTo>
                  <a:close/>
                </a:path>
                <a:path w="3175" h="255270">
                  <a:moveTo>
                    <a:pt x="2947" y="172763"/>
                  </a:moveTo>
                  <a:lnTo>
                    <a:pt x="0" y="179273"/>
                  </a:lnTo>
                  <a:lnTo>
                    <a:pt x="0" y="188785"/>
                  </a:lnTo>
                  <a:lnTo>
                    <a:pt x="2947" y="195295"/>
                  </a:lnTo>
                  <a:lnTo>
                    <a:pt x="2947" y="191730"/>
                  </a:lnTo>
                  <a:lnTo>
                    <a:pt x="1473" y="188468"/>
                  </a:lnTo>
                  <a:lnTo>
                    <a:pt x="1473" y="179590"/>
                  </a:lnTo>
                  <a:lnTo>
                    <a:pt x="2947" y="176328"/>
                  </a:lnTo>
                  <a:lnTo>
                    <a:pt x="2947" y="172763"/>
                  </a:lnTo>
                  <a:close/>
                </a:path>
                <a:path w="3175" h="255270">
                  <a:moveTo>
                    <a:pt x="2947" y="209568"/>
                  </a:moveTo>
                  <a:lnTo>
                    <a:pt x="0" y="216077"/>
                  </a:lnTo>
                  <a:lnTo>
                    <a:pt x="0" y="225590"/>
                  </a:lnTo>
                  <a:lnTo>
                    <a:pt x="2947" y="232099"/>
                  </a:lnTo>
                  <a:lnTo>
                    <a:pt x="2947" y="228534"/>
                  </a:lnTo>
                  <a:lnTo>
                    <a:pt x="1473" y="225272"/>
                  </a:lnTo>
                  <a:lnTo>
                    <a:pt x="1473" y="216395"/>
                  </a:lnTo>
                  <a:lnTo>
                    <a:pt x="2947" y="213132"/>
                  </a:lnTo>
                  <a:lnTo>
                    <a:pt x="2947" y="209568"/>
                  </a:lnTo>
                  <a:close/>
                </a:path>
                <a:path w="3175" h="255270">
                  <a:moveTo>
                    <a:pt x="2947" y="246363"/>
                  </a:moveTo>
                  <a:lnTo>
                    <a:pt x="0" y="252869"/>
                  </a:lnTo>
                  <a:lnTo>
                    <a:pt x="0" y="254735"/>
                  </a:lnTo>
                  <a:lnTo>
                    <a:pt x="1473" y="253262"/>
                  </a:lnTo>
                  <a:lnTo>
                    <a:pt x="2947" y="249937"/>
                  </a:lnTo>
                  <a:lnTo>
                    <a:pt x="2947" y="246363"/>
                  </a:lnTo>
                  <a:close/>
                </a:path>
              </a:pathLst>
            </a:custGeom>
            <a:solidFill>
              <a:srgbClr val="838BC5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/>
            <p:cNvSpPr/>
            <p:nvPr/>
          </p:nvSpPr>
          <p:spPr>
            <a:xfrm>
              <a:off x="7762049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/>
            <p:cNvSpPr/>
            <p:nvPr/>
          </p:nvSpPr>
          <p:spPr>
            <a:xfrm>
              <a:off x="7753541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/>
            <p:cNvSpPr/>
            <p:nvPr/>
          </p:nvSpPr>
          <p:spPr>
            <a:xfrm>
              <a:off x="7745031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/>
            <p:cNvSpPr/>
            <p:nvPr/>
          </p:nvSpPr>
          <p:spPr>
            <a:xfrm>
              <a:off x="7736522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/>
            <p:cNvSpPr/>
            <p:nvPr/>
          </p:nvSpPr>
          <p:spPr>
            <a:xfrm>
              <a:off x="7728014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/>
            <p:cNvSpPr/>
            <p:nvPr/>
          </p:nvSpPr>
          <p:spPr>
            <a:xfrm>
              <a:off x="7719505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/>
            <p:cNvSpPr/>
            <p:nvPr/>
          </p:nvSpPr>
          <p:spPr>
            <a:xfrm>
              <a:off x="7710997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/>
            <p:cNvSpPr/>
            <p:nvPr/>
          </p:nvSpPr>
          <p:spPr>
            <a:xfrm>
              <a:off x="7702489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/>
            <p:cNvSpPr/>
            <p:nvPr/>
          </p:nvSpPr>
          <p:spPr>
            <a:xfrm>
              <a:off x="7685471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/>
            <p:cNvSpPr/>
            <p:nvPr/>
          </p:nvSpPr>
          <p:spPr>
            <a:xfrm>
              <a:off x="7668454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/>
            <p:cNvSpPr/>
            <p:nvPr/>
          </p:nvSpPr>
          <p:spPr>
            <a:xfrm>
              <a:off x="7651437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/>
            <p:cNvSpPr/>
            <p:nvPr/>
          </p:nvSpPr>
          <p:spPr>
            <a:xfrm>
              <a:off x="7634419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/>
            <p:cNvSpPr/>
            <p:nvPr/>
          </p:nvSpPr>
          <p:spPr>
            <a:xfrm>
              <a:off x="7617402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/>
            <p:cNvSpPr/>
            <p:nvPr/>
          </p:nvSpPr>
          <p:spPr>
            <a:xfrm>
              <a:off x="7591877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/>
            <p:cNvSpPr/>
            <p:nvPr/>
          </p:nvSpPr>
          <p:spPr>
            <a:xfrm>
              <a:off x="7574859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/>
            <p:cNvSpPr/>
            <p:nvPr/>
          </p:nvSpPr>
          <p:spPr>
            <a:xfrm>
              <a:off x="7557842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/>
            <p:cNvSpPr/>
            <p:nvPr/>
          </p:nvSpPr>
          <p:spPr>
            <a:xfrm>
              <a:off x="7676961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/>
            <p:cNvSpPr/>
            <p:nvPr/>
          </p:nvSpPr>
          <p:spPr>
            <a:xfrm>
              <a:off x="7659945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/>
            <p:cNvSpPr/>
            <p:nvPr/>
          </p:nvSpPr>
          <p:spPr>
            <a:xfrm>
              <a:off x="7642929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/>
            <p:cNvSpPr/>
            <p:nvPr/>
          </p:nvSpPr>
          <p:spPr>
            <a:xfrm>
              <a:off x="7625910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/>
            <p:cNvSpPr/>
            <p:nvPr/>
          </p:nvSpPr>
          <p:spPr>
            <a:xfrm>
              <a:off x="7608894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/>
            <p:cNvSpPr/>
            <p:nvPr/>
          </p:nvSpPr>
          <p:spPr>
            <a:xfrm>
              <a:off x="7600386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/>
            <p:cNvSpPr/>
            <p:nvPr/>
          </p:nvSpPr>
          <p:spPr>
            <a:xfrm>
              <a:off x="7583368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/>
            <p:cNvSpPr/>
            <p:nvPr/>
          </p:nvSpPr>
          <p:spPr>
            <a:xfrm>
              <a:off x="7566351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/>
            <p:cNvSpPr/>
            <p:nvPr/>
          </p:nvSpPr>
          <p:spPr>
            <a:xfrm>
              <a:off x="7540826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/>
            <p:cNvSpPr/>
            <p:nvPr/>
          </p:nvSpPr>
          <p:spPr>
            <a:xfrm>
              <a:off x="7515300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/>
            <p:cNvSpPr/>
            <p:nvPr/>
          </p:nvSpPr>
          <p:spPr>
            <a:xfrm>
              <a:off x="7515300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/>
            <p:cNvSpPr/>
            <p:nvPr/>
          </p:nvSpPr>
          <p:spPr>
            <a:xfrm>
              <a:off x="7549333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/>
            <p:cNvSpPr/>
            <p:nvPr/>
          </p:nvSpPr>
          <p:spPr>
            <a:xfrm>
              <a:off x="7523807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/>
            <p:cNvSpPr/>
            <p:nvPr/>
          </p:nvSpPr>
          <p:spPr>
            <a:xfrm>
              <a:off x="7498282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/>
            <p:cNvSpPr/>
            <p:nvPr/>
          </p:nvSpPr>
          <p:spPr>
            <a:xfrm>
              <a:off x="7498282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/>
            <p:cNvSpPr/>
            <p:nvPr/>
          </p:nvSpPr>
          <p:spPr>
            <a:xfrm>
              <a:off x="7481265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/>
            <p:cNvSpPr/>
            <p:nvPr/>
          </p:nvSpPr>
          <p:spPr>
            <a:xfrm>
              <a:off x="7481265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/>
            <p:cNvSpPr/>
            <p:nvPr/>
          </p:nvSpPr>
          <p:spPr>
            <a:xfrm>
              <a:off x="7464247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/>
            <p:cNvSpPr/>
            <p:nvPr/>
          </p:nvSpPr>
          <p:spPr>
            <a:xfrm>
              <a:off x="7464247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/>
            <p:cNvSpPr/>
            <p:nvPr/>
          </p:nvSpPr>
          <p:spPr>
            <a:xfrm>
              <a:off x="7532317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/>
            <p:cNvSpPr/>
            <p:nvPr/>
          </p:nvSpPr>
          <p:spPr>
            <a:xfrm>
              <a:off x="7506790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/>
            <p:cNvSpPr/>
            <p:nvPr/>
          </p:nvSpPr>
          <p:spPr>
            <a:xfrm>
              <a:off x="7506790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/>
            <p:cNvSpPr/>
            <p:nvPr/>
          </p:nvSpPr>
          <p:spPr>
            <a:xfrm>
              <a:off x="7489774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/>
            <p:cNvSpPr/>
            <p:nvPr/>
          </p:nvSpPr>
          <p:spPr>
            <a:xfrm>
              <a:off x="7489774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/>
            <p:cNvSpPr/>
            <p:nvPr/>
          </p:nvSpPr>
          <p:spPr>
            <a:xfrm>
              <a:off x="7472757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/>
            <p:cNvSpPr/>
            <p:nvPr/>
          </p:nvSpPr>
          <p:spPr>
            <a:xfrm>
              <a:off x="7472757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/>
            <p:cNvSpPr/>
            <p:nvPr/>
          </p:nvSpPr>
          <p:spPr>
            <a:xfrm>
              <a:off x="7455739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/>
            <p:cNvSpPr/>
            <p:nvPr/>
          </p:nvSpPr>
          <p:spPr>
            <a:xfrm>
              <a:off x="7455739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/>
            <p:cNvSpPr/>
            <p:nvPr/>
          </p:nvSpPr>
          <p:spPr>
            <a:xfrm>
              <a:off x="7447231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/>
            <p:cNvSpPr/>
            <p:nvPr/>
          </p:nvSpPr>
          <p:spPr>
            <a:xfrm>
              <a:off x="7447231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/>
            <p:cNvSpPr/>
            <p:nvPr/>
          </p:nvSpPr>
          <p:spPr>
            <a:xfrm>
              <a:off x="7438723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/>
            <p:cNvSpPr/>
            <p:nvPr/>
          </p:nvSpPr>
          <p:spPr>
            <a:xfrm>
              <a:off x="7438723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/>
            <p:cNvSpPr/>
            <p:nvPr/>
          </p:nvSpPr>
          <p:spPr>
            <a:xfrm>
              <a:off x="7430214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/>
            <p:cNvSpPr/>
            <p:nvPr/>
          </p:nvSpPr>
          <p:spPr>
            <a:xfrm>
              <a:off x="7430214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/>
            <p:cNvSpPr/>
            <p:nvPr/>
          </p:nvSpPr>
          <p:spPr>
            <a:xfrm>
              <a:off x="7421704" y="595720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8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/>
            <p:cNvSpPr/>
            <p:nvPr/>
          </p:nvSpPr>
          <p:spPr>
            <a:xfrm>
              <a:off x="7421704" y="61377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74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/>
            <p:cNvSpPr/>
            <p:nvPr/>
          </p:nvSpPr>
          <p:spPr>
            <a:xfrm>
              <a:off x="7413197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/>
            <p:cNvSpPr/>
            <p:nvPr/>
          </p:nvSpPr>
          <p:spPr>
            <a:xfrm>
              <a:off x="7404688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/>
            <p:cNvSpPr/>
            <p:nvPr/>
          </p:nvSpPr>
          <p:spPr>
            <a:xfrm>
              <a:off x="7396302" y="5964893"/>
              <a:ext cx="3175" cy="242570"/>
            </a:xfrm>
            <a:custGeom>
              <a:avLst/>
              <a:gdLst/>
              <a:ahLst/>
              <a:cxnLst/>
              <a:rect l="l" t="t" r="r" b="b"/>
              <a:pathLst>
                <a:path w="3175" h="242570">
                  <a:moveTo>
                    <a:pt x="0" y="0"/>
                  </a:moveTo>
                  <a:lnTo>
                    <a:pt x="0" y="3571"/>
                  </a:lnTo>
                  <a:lnTo>
                    <a:pt x="1223" y="6268"/>
                  </a:lnTo>
                  <a:lnTo>
                    <a:pt x="1223" y="15158"/>
                  </a:lnTo>
                  <a:lnTo>
                    <a:pt x="0" y="17868"/>
                  </a:lnTo>
                  <a:lnTo>
                    <a:pt x="0" y="21432"/>
                  </a:lnTo>
                  <a:lnTo>
                    <a:pt x="2696" y="15475"/>
                  </a:lnTo>
                  <a:lnTo>
                    <a:pt x="2696" y="5963"/>
                  </a:lnTo>
                  <a:lnTo>
                    <a:pt x="0" y="0"/>
                  </a:lnTo>
                  <a:close/>
                </a:path>
                <a:path w="3175" h="242570">
                  <a:moveTo>
                    <a:pt x="0" y="36811"/>
                  </a:moveTo>
                  <a:lnTo>
                    <a:pt x="0" y="40385"/>
                  </a:lnTo>
                  <a:lnTo>
                    <a:pt x="1223" y="43085"/>
                  </a:lnTo>
                  <a:lnTo>
                    <a:pt x="1223" y="51975"/>
                  </a:lnTo>
                  <a:lnTo>
                    <a:pt x="0" y="54672"/>
                  </a:lnTo>
                  <a:lnTo>
                    <a:pt x="0" y="58244"/>
                  </a:lnTo>
                  <a:lnTo>
                    <a:pt x="2696" y="52293"/>
                  </a:lnTo>
                  <a:lnTo>
                    <a:pt x="2696" y="42768"/>
                  </a:lnTo>
                  <a:lnTo>
                    <a:pt x="0" y="36811"/>
                  </a:lnTo>
                  <a:close/>
                </a:path>
                <a:path w="3175" h="242570">
                  <a:moveTo>
                    <a:pt x="0" y="73621"/>
                  </a:moveTo>
                  <a:lnTo>
                    <a:pt x="0" y="77190"/>
                  </a:lnTo>
                  <a:lnTo>
                    <a:pt x="1223" y="79890"/>
                  </a:lnTo>
                  <a:lnTo>
                    <a:pt x="1223" y="88780"/>
                  </a:lnTo>
                  <a:lnTo>
                    <a:pt x="0" y="91480"/>
                  </a:lnTo>
                  <a:lnTo>
                    <a:pt x="0" y="95048"/>
                  </a:lnTo>
                  <a:lnTo>
                    <a:pt x="2696" y="89097"/>
                  </a:lnTo>
                  <a:lnTo>
                    <a:pt x="2696" y="79572"/>
                  </a:lnTo>
                  <a:lnTo>
                    <a:pt x="0" y="73621"/>
                  </a:lnTo>
                  <a:close/>
                </a:path>
                <a:path w="3175" h="242570">
                  <a:moveTo>
                    <a:pt x="0" y="110426"/>
                  </a:moveTo>
                  <a:lnTo>
                    <a:pt x="0" y="113994"/>
                  </a:lnTo>
                  <a:lnTo>
                    <a:pt x="1223" y="116694"/>
                  </a:lnTo>
                  <a:lnTo>
                    <a:pt x="1223" y="125584"/>
                  </a:lnTo>
                  <a:lnTo>
                    <a:pt x="0" y="128285"/>
                  </a:lnTo>
                  <a:lnTo>
                    <a:pt x="0" y="131853"/>
                  </a:lnTo>
                  <a:lnTo>
                    <a:pt x="2696" y="125902"/>
                  </a:lnTo>
                  <a:lnTo>
                    <a:pt x="2696" y="116377"/>
                  </a:lnTo>
                  <a:lnTo>
                    <a:pt x="0" y="110426"/>
                  </a:lnTo>
                  <a:close/>
                </a:path>
                <a:path w="3175" h="242570">
                  <a:moveTo>
                    <a:pt x="0" y="147225"/>
                  </a:moveTo>
                  <a:lnTo>
                    <a:pt x="0" y="150799"/>
                  </a:lnTo>
                  <a:lnTo>
                    <a:pt x="1223" y="153499"/>
                  </a:lnTo>
                  <a:lnTo>
                    <a:pt x="1223" y="162376"/>
                  </a:lnTo>
                  <a:lnTo>
                    <a:pt x="0" y="165086"/>
                  </a:lnTo>
                  <a:lnTo>
                    <a:pt x="0" y="168651"/>
                  </a:lnTo>
                  <a:lnTo>
                    <a:pt x="2696" y="162694"/>
                  </a:lnTo>
                  <a:lnTo>
                    <a:pt x="2696" y="153182"/>
                  </a:lnTo>
                  <a:lnTo>
                    <a:pt x="0" y="147225"/>
                  </a:lnTo>
                  <a:close/>
                </a:path>
                <a:path w="3175" h="242570">
                  <a:moveTo>
                    <a:pt x="0" y="184029"/>
                  </a:moveTo>
                  <a:lnTo>
                    <a:pt x="0" y="187594"/>
                  </a:lnTo>
                  <a:lnTo>
                    <a:pt x="1223" y="190304"/>
                  </a:lnTo>
                  <a:lnTo>
                    <a:pt x="1223" y="199181"/>
                  </a:lnTo>
                  <a:lnTo>
                    <a:pt x="0" y="201891"/>
                  </a:lnTo>
                  <a:lnTo>
                    <a:pt x="0" y="205455"/>
                  </a:lnTo>
                  <a:lnTo>
                    <a:pt x="2696" y="199498"/>
                  </a:lnTo>
                  <a:lnTo>
                    <a:pt x="2696" y="189986"/>
                  </a:lnTo>
                  <a:lnTo>
                    <a:pt x="0" y="184029"/>
                  </a:lnTo>
                  <a:close/>
                </a:path>
                <a:path w="3175" h="242570">
                  <a:moveTo>
                    <a:pt x="0" y="220834"/>
                  </a:moveTo>
                  <a:lnTo>
                    <a:pt x="0" y="224398"/>
                  </a:lnTo>
                  <a:lnTo>
                    <a:pt x="1223" y="227108"/>
                  </a:lnTo>
                  <a:lnTo>
                    <a:pt x="1223" y="235986"/>
                  </a:lnTo>
                  <a:lnTo>
                    <a:pt x="0" y="238686"/>
                  </a:lnTo>
                  <a:lnTo>
                    <a:pt x="0" y="242260"/>
                  </a:lnTo>
                  <a:lnTo>
                    <a:pt x="2696" y="236303"/>
                  </a:lnTo>
                  <a:lnTo>
                    <a:pt x="2696" y="226791"/>
                  </a:lnTo>
                  <a:lnTo>
                    <a:pt x="0" y="220834"/>
                  </a:lnTo>
                  <a:close/>
                </a:path>
              </a:pathLst>
            </a:custGeom>
            <a:solidFill>
              <a:srgbClr val="838BC5">
                <a:alpha val="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/>
            <p:cNvSpPr/>
            <p:nvPr/>
          </p:nvSpPr>
          <p:spPr>
            <a:xfrm>
              <a:off x="7693980" y="5957204"/>
              <a:ext cx="0" cy="257175"/>
            </a:xfrm>
            <a:custGeom>
              <a:avLst/>
              <a:gdLst/>
              <a:ahLst/>
              <a:cxnLst/>
              <a:rect l="l" t="t" r="r" b="b"/>
              <a:pathLst>
                <a:path h="257175">
                  <a:moveTo>
                    <a:pt x="0" y="0"/>
                  </a:moveTo>
                  <a:lnTo>
                    <a:pt x="0" y="256690"/>
                  </a:lnTo>
                </a:path>
              </a:pathLst>
            </a:custGeom>
            <a:ln w="5638">
              <a:solidFill>
                <a:srgbClr val="838B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/>
            <p:cNvSpPr/>
            <p:nvPr/>
          </p:nvSpPr>
          <p:spPr>
            <a:xfrm>
              <a:off x="7394445" y="5695935"/>
              <a:ext cx="380365" cy="260350"/>
            </a:xfrm>
            <a:custGeom>
              <a:avLst/>
              <a:gdLst/>
              <a:ahLst/>
              <a:cxnLst/>
              <a:rect l="l" t="t" r="r" b="b"/>
              <a:pathLst>
                <a:path w="380365" h="260350">
                  <a:moveTo>
                    <a:pt x="373913" y="0"/>
                  </a:moveTo>
                  <a:lnTo>
                    <a:pt x="5829" y="0"/>
                  </a:lnTo>
                  <a:lnTo>
                    <a:pt x="0" y="5841"/>
                  </a:lnTo>
                  <a:lnTo>
                    <a:pt x="0" y="260324"/>
                  </a:lnTo>
                  <a:lnTo>
                    <a:pt x="379742" y="260324"/>
                  </a:lnTo>
                  <a:lnTo>
                    <a:pt x="379742" y="5841"/>
                  </a:lnTo>
                  <a:lnTo>
                    <a:pt x="373913" y="0"/>
                  </a:lnTo>
                  <a:close/>
                </a:path>
              </a:pathLst>
            </a:custGeom>
            <a:solidFill>
              <a:srgbClr val="836B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/>
            <p:cNvSpPr/>
            <p:nvPr/>
          </p:nvSpPr>
          <p:spPr>
            <a:xfrm>
              <a:off x="7396302" y="5697880"/>
              <a:ext cx="376021" cy="261061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/>
            <p:cNvSpPr/>
            <p:nvPr/>
          </p:nvSpPr>
          <p:spPr>
            <a:xfrm>
              <a:off x="7397077" y="5698820"/>
              <a:ext cx="374506" cy="515079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/>
            <p:cNvSpPr/>
            <p:nvPr/>
          </p:nvSpPr>
          <p:spPr>
            <a:xfrm>
              <a:off x="7417714" y="5710910"/>
              <a:ext cx="243766" cy="38491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/>
            <p:cNvSpPr/>
            <p:nvPr/>
          </p:nvSpPr>
          <p:spPr>
            <a:xfrm>
              <a:off x="7417715" y="5722150"/>
              <a:ext cx="251955" cy="11201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/>
            <p:cNvSpPr/>
            <p:nvPr/>
          </p:nvSpPr>
          <p:spPr>
            <a:xfrm>
              <a:off x="7502398" y="57262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3009" y="0"/>
                  </a:moveTo>
                  <a:lnTo>
                    <a:pt x="0" y="1511"/>
                  </a:lnTo>
                  <a:lnTo>
                    <a:pt x="3009" y="3022"/>
                  </a:lnTo>
                  <a:lnTo>
                    <a:pt x="6032" y="1511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D8B1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/>
            <p:cNvSpPr/>
            <p:nvPr/>
          </p:nvSpPr>
          <p:spPr>
            <a:xfrm>
              <a:off x="7524266" y="572624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3009" y="0"/>
                  </a:moveTo>
                  <a:lnTo>
                    <a:pt x="0" y="1498"/>
                  </a:lnTo>
                  <a:lnTo>
                    <a:pt x="3009" y="3009"/>
                  </a:lnTo>
                  <a:lnTo>
                    <a:pt x="6019" y="1498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D8B1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/>
            <p:cNvSpPr/>
            <p:nvPr/>
          </p:nvSpPr>
          <p:spPr>
            <a:xfrm>
              <a:off x="7546131" y="572624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3009" y="0"/>
                  </a:moveTo>
                  <a:lnTo>
                    <a:pt x="0" y="1498"/>
                  </a:lnTo>
                  <a:lnTo>
                    <a:pt x="3009" y="3009"/>
                  </a:lnTo>
                  <a:lnTo>
                    <a:pt x="6019" y="1498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D8B1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/>
            <p:cNvSpPr/>
            <p:nvPr/>
          </p:nvSpPr>
          <p:spPr>
            <a:xfrm>
              <a:off x="7567993" y="57262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3009" y="0"/>
                  </a:moveTo>
                  <a:lnTo>
                    <a:pt x="0" y="1511"/>
                  </a:lnTo>
                  <a:lnTo>
                    <a:pt x="3009" y="3022"/>
                  </a:lnTo>
                  <a:lnTo>
                    <a:pt x="6019" y="1511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D8B1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788"/>
            <p:cNvSpPr/>
            <p:nvPr/>
          </p:nvSpPr>
          <p:spPr>
            <a:xfrm>
              <a:off x="7417715" y="5726239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234" y="0"/>
                  </a:moveTo>
                  <a:lnTo>
                    <a:pt x="0" y="115"/>
                  </a:lnTo>
                  <a:lnTo>
                    <a:pt x="0" y="2904"/>
                  </a:lnTo>
                  <a:lnTo>
                    <a:pt x="232" y="3021"/>
                  </a:lnTo>
                  <a:lnTo>
                    <a:pt x="3241" y="1509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D8B1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789"/>
            <p:cNvSpPr/>
            <p:nvPr/>
          </p:nvSpPr>
          <p:spPr>
            <a:xfrm>
              <a:off x="7436806" y="572624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3009" y="0"/>
                  </a:moveTo>
                  <a:lnTo>
                    <a:pt x="0" y="1498"/>
                  </a:lnTo>
                  <a:lnTo>
                    <a:pt x="3009" y="3009"/>
                  </a:lnTo>
                  <a:lnTo>
                    <a:pt x="6019" y="1498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D8B1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790"/>
            <p:cNvSpPr/>
            <p:nvPr/>
          </p:nvSpPr>
          <p:spPr>
            <a:xfrm>
              <a:off x="7458670" y="572624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3009" y="0"/>
                  </a:moveTo>
                  <a:lnTo>
                    <a:pt x="0" y="1498"/>
                  </a:lnTo>
                  <a:lnTo>
                    <a:pt x="3009" y="3009"/>
                  </a:lnTo>
                  <a:lnTo>
                    <a:pt x="6019" y="1498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D8B1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/>
            <p:cNvSpPr/>
            <p:nvPr/>
          </p:nvSpPr>
          <p:spPr>
            <a:xfrm>
              <a:off x="7480532" y="57262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3009" y="0"/>
                  </a:moveTo>
                  <a:lnTo>
                    <a:pt x="0" y="1511"/>
                  </a:lnTo>
                  <a:lnTo>
                    <a:pt x="3009" y="3022"/>
                  </a:lnTo>
                  <a:lnTo>
                    <a:pt x="6032" y="1511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D8B1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/>
            <p:cNvSpPr/>
            <p:nvPr/>
          </p:nvSpPr>
          <p:spPr>
            <a:xfrm>
              <a:off x="7417715" y="5741149"/>
              <a:ext cx="255396" cy="120408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/>
            <p:cNvSpPr/>
            <p:nvPr/>
          </p:nvSpPr>
          <p:spPr>
            <a:xfrm>
              <a:off x="7417714" y="5779074"/>
              <a:ext cx="83674" cy="82484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/>
            <p:cNvSpPr/>
            <p:nvPr/>
          </p:nvSpPr>
          <p:spPr>
            <a:xfrm>
              <a:off x="7417715" y="5774868"/>
              <a:ext cx="87896" cy="86690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/>
            <p:cNvSpPr/>
            <p:nvPr/>
          </p:nvSpPr>
          <p:spPr>
            <a:xfrm>
              <a:off x="7622352" y="5710910"/>
              <a:ext cx="128905" cy="142875"/>
            </a:xfrm>
            <a:custGeom>
              <a:avLst/>
              <a:gdLst/>
              <a:ahLst/>
              <a:cxnLst/>
              <a:rect l="l" t="t" r="r" b="b"/>
              <a:pathLst>
                <a:path w="128904" h="142875">
                  <a:moveTo>
                    <a:pt x="90383" y="137185"/>
                  </a:moveTo>
                  <a:lnTo>
                    <a:pt x="75096" y="137185"/>
                  </a:lnTo>
                  <a:lnTo>
                    <a:pt x="81813" y="141743"/>
                  </a:lnTo>
                  <a:lnTo>
                    <a:pt x="81826" y="142010"/>
                  </a:lnTo>
                  <a:lnTo>
                    <a:pt x="82207" y="142010"/>
                  </a:lnTo>
                  <a:lnTo>
                    <a:pt x="82739" y="142378"/>
                  </a:lnTo>
                  <a:lnTo>
                    <a:pt x="90383" y="137185"/>
                  </a:lnTo>
                  <a:close/>
                </a:path>
                <a:path w="128904" h="142875">
                  <a:moveTo>
                    <a:pt x="102443" y="137185"/>
                  </a:moveTo>
                  <a:lnTo>
                    <a:pt x="90388" y="137185"/>
                  </a:lnTo>
                  <a:lnTo>
                    <a:pt x="98883" y="140801"/>
                  </a:lnTo>
                  <a:lnTo>
                    <a:pt x="102443" y="137185"/>
                  </a:lnTo>
                  <a:close/>
                </a:path>
                <a:path w="128904" h="142875">
                  <a:moveTo>
                    <a:pt x="105369" y="134213"/>
                  </a:moveTo>
                  <a:lnTo>
                    <a:pt x="60106" y="134213"/>
                  </a:lnTo>
                  <a:lnTo>
                    <a:pt x="65811" y="140003"/>
                  </a:lnTo>
                  <a:lnTo>
                    <a:pt x="65783" y="140258"/>
                  </a:lnTo>
                  <a:lnTo>
                    <a:pt x="66141" y="140333"/>
                  </a:lnTo>
                  <a:lnTo>
                    <a:pt x="66605" y="140801"/>
                  </a:lnTo>
                  <a:lnTo>
                    <a:pt x="75092" y="137185"/>
                  </a:lnTo>
                  <a:lnTo>
                    <a:pt x="102443" y="137185"/>
                  </a:lnTo>
                  <a:lnTo>
                    <a:pt x="105369" y="134213"/>
                  </a:lnTo>
                  <a:close/>
                </a:path>
                <a:path w="128904" h="142875">
                  <a:moveTo>
                    <a:pt x="115645" y="134213"/>
                  </a:moveTo>
                  <a:lnTo>
                    <a:pt x="105369" y="134213"/>
                  </a:lnTo>
                  <a:lnTo>
                    <a:pt x="113334" y="135876"/>
                  </a:lnTo>
                  <a:lnTo>
                    <a:pt x="113439" y="136103"/>
                  </a:lnTo>
                  <a:lnTo>
                    <a:pt x="113779" y="135965"/>
                  </a:lnTo>
                  <a:lnTo>
                    <a:pt x="114495" y="135965"/>
                  </a:lnTo>
                  <a:lnTo>
                    <a:pt x="115645" y="134213"/>
                  </a:lnTo>
                  <a:close/>
                </a:path>
                <a:path w="128904" h="142875">
                  <a:moveTo>
                    <a:pt x="119474" y="128377"/>
                  </a:moveTo>
                  <a:lnTo>
                    <a:pt x="46046" y="128428"/>
                  </a:lnTo>
                  <a:lnTo>
                    <a:pt x="51068" y="136091"/>
                  </a:lnTo>
                  <a:lnTo>
                    <a:pt x="60106" y="134213"/>
                  </a:lnTo>
                  <a:lnTo>
                    <a:pt x="115645" y="134213"/>
                  </a:lnTo>
                  <a:lnTo>
                    <a:pt x="119474" y="128377"/>
                  </a:lnTo>
                  <a:close/>
                </a:path>
                <a:path w="128904" h="142875">
                  <a:moveTo>
                    <a:pt x="114495" y="135966"/>
                  </a:moveTo>
                  <a:lnTo>
                    <a:pt x="113784" y="135966"/>
                  </a:lnTo>
                  <a:lnTo>
                    <a:pt x="114412" y="136091"/>
                  </a:lnTo>
                  <a:close/>
                </a:path>
                <a:path w="128904" h="142875">
                  <a:moveTo>
                    <a:pt x="128559" y="128434"/>
                  </a:moveTo>
                  <a:lnTo>
                    <a:pt x="128065" y="128435"/>
                  </a:lnTo>
                  <a:lnTo>
                    <a:pt x="127784" y="128622"/>
                  </a:lnTo>
                  <a:lnTo>
                    <a:pt x="128559" y="128434"/>
                  </a:lnTo>
                  <a:close/>
                </a:path>
                <a:path w="128904" h="142875">
                  <a:moveTo>
                    <a:pt x="2120" y="42672"/>
                  </a:moveTo>
                  <a:lnTo>
                    <a:pt x="2044" y="43039"/>
                  </a:lnTo>
                  <a:lnTo>
                    <a:pt x="1574" y="43496"/>
                  </a:lnTo>
                  <a:lnTo>
                    <a:pt x="5194" y="51992"/>
                  </a:lnTo>
                  <a:lnTo>
                    <a:pt x="634" y="58711"/>
                  </a:lnTo>
                  <a:lnTo>
                    <a:pt x="368" y="58724"/>
                  </a:lnTo>
                  <a:lnTo>
                    <a:pt x="368" y="59104"/>
                  </a:lnTo>
                  <a:lnTo>
                    <a:pt x="0" y="59638"/>
                  </a:lnTo>
                  <a:lnTo>
                    <a:pt x="5194" y="67283"/>
                  </a:lnTo>
                  <a:lnTo>
                    <a:pt x="1577" y="75773"/>
                  </a:lnTo>
                  <a:lnTo>
                    <a:pt x="8163" y="82270"/>
                  </a:lnTo>
                  <a:lnTo>
                    <a:pt x="6515" y="90207"/>
                  </a:lnTo>
                  <a:lnTo>
                    <a:pt x="6273" y="90308"/>
                  </a:lnTo>
                  <a:lnTo>
                    <a:pt x="6286" y="91311"/>
                  </a:lnTo>
                  <a:lnTo>
                    <a:pt x="14008" y="96366"/>
                  </a:lnTo>
                  <a:lnTo>
                    <a:pt x="13944" y="104494"/>
                  </a:lnTo>
                  <a:lnTo>
                    <a:pt x="13741" y="104659"/>
                  </a:lnTo>
                  <a:lnTo>
                    <a:pt x="13944" y="104964"/>
                  </a:lnTo>
                  <a:lnTo>
                    <a:pt x="13944" y="105601"/>
                  </a:lnTo>
                  <a:lnTo>
                    <a:pt x="22504" y="109066"/>
                  </a:lnTo>
                  <a:lnTo>
                    <a:pt x="24028" y="117042"/>
                  </a:lnTo>
                  <a:lnTo>
                    <a:pt x="23850" y="117232"/>
                  </a:lnTo>
                  <a:lnTo>
                    <a:pt x="24114" y="117487"/>
                  </a:lnTo>
                  <a:lnTo>
                    <a:pt x="24231" y="118134"/>
                  </a:lnTo>
                  <a:lnTo>
                    <a:pt x="33312" y="119874"/>
                  </a:lnTo>
                  <a:lnTo>
                    <a:pt x="36776" y="128433"/>
                  </a:lnTo>
                  <a:lnTo>
                    <a:pt x="45842" y="128371"/>
                  </a:lnTo>
                  <a:lnTo>
                    <a:pt x="120336" y="128370"/>
                  </a:lnTo>
                  <a:lnTo>
                    <a:pt x="2120" y="42672"/>
                  </a:lnTo>
                  <a:close/>
                </a:path>
                <a:path w="128904" h="142875">
                  <a:moveTo>
                    <a:pt x="120336" y="128370"/>
                  </a:moveTo>
                  <a:lnTo>
                    <a:pt x="45999" y="128370"/>
                  </a:lnTo>
                  <a:lnTo>
                    <a:pt x="120337" y="128371"/>
                  </a:lnTo>
                  <a:close/>
                </a:path>
                <a:path w="128904" h="142875">
                  <a:moveTo>
                    <a:pt x="119478" y="128371"/>
                  </a:moveTo>
                  <a:lnTo>
                    <a:pt x="46009" y="128371"/>
                  </a:lnTo>
                  <a:lnTo>
                    <a:pt x="119478" y="128371"/>
                  </a:lnTo>
                  <a:close/>
                </a:path>
                <a:path w="128904" h="142875">
                  <a:moveTo>
                    <a:pt x="119619" y="128371"/>
                  </a:moveTo>
                  <a:lnTo>
                    <a:pt x="119474" y="128377"/>
                  </a:lnTo>
                  <a:lnTo>
                    <a:pt x="120335" y="128377"/>
                  </a:lnTo>
                  <a:lnTo>
                    <a:pt x="119619" y="128371"/>
                  </a:lnTo>
                  <a:close/>
                </a:path>
                <a:path w="128904" h="142875">
                  <a:moveTo>
                    <a:pt x="119478" y="128371"/>
                  </a:moveTo>
                  <a:close/>
                </a:path>
                <a:path w="128904" h="142875">
                  <a:moveTo>
                    <a:pt x="123974" y="914"/>
                  </a:moveTo>
                  <a:lnTo>
                    <a:pt x="24979" y="914"/>
                  </a:lnTo>
                  <a:lnTo>
                    <a:pt x="24241" y="1143"/>
                  </a:lnTo>
                  <a:lnTo>
                    <a:pt x="22504" y="10209"/>
                  </a:lnTo>
                  <a:lnTo>
                    <a:pt x="13954" y="13660"/>
                  </a:lnTo>
                  <a:lnTo>
                    <a:pt x="14008" y="22897"/>
                  </a:lnTo>
                  <a:lnTo>
                    <a:pt x="6286" y="27964"/>
                  </a:lnTo>
                  <a:lnTo>
                    <a:pt x="8163" y="37007"/>
                  </a:lnTo>
                  <a:lnTo>
                    <a:pt x="2359" y="42722"/>
                  </a:lnTo>
                  <a:lnTo>
                    <a:pt x="128559" y="42722"/>
                  </a:lnTo>
                  <a:lnTo>
                    <a:pt x="128559" y="5499"/>
                  </a:lnTo>
                  <a:lnTo>
                    <a:pt x="123974" y="914"/>
                  </a:lnTo>
                  <a:close/>
                </a:path>
                <a:path w="128904" h="142875">
                  <a:moveTo>
                    <a:pt x="123060" y="0"/>
                  </a:moveTo>
                  <a:lnTo>
                    <a:pt x="30197" y="0"/>
                  </a:lnTo>
                  <a:lnTo>
                    <a:pt x="26327" y="736"/>
                  </a:lnTo>
                  <a:lnTo>
                    <a:pt x="123796" y="736"/>
                  </a:lnTo>
                  <a:lnTo>
                    <a:pt x="123060" y="0"/>
                  </a:lnTo>
                  <a:close/>
                </a:path>
              </a:pathLst>
            </a:custGeom>
            <a:solidFill>
              <a:srgbClr val="FFFB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/>
            <p:cNvSpPr/>
            <p:nvPr/>
          </p:nvSpPr>
          <p:spPr>
            <a:xfrm>
              <a:off x="7623010" y="5711152"/>
              <a:ext cx="127901" cy="141477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/>
            <p:cNvSpPr/>
            <p:nvPr/>
          </p:nvSpPr>
          <p:spPr>
            <a:xfrm>
              <a:off x="7552157" y="5806884"/>
              <a:ext cx="198755" cy="68630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/>
            <p:cNvSpPr/>
            <p:nvPr/>
          </p:nvSpPr>
          <p:spPr>
            <a:xfrm>
              <a:off x="7417715" y="5719814"/>
              <a:ext cx="333197" cy="204710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/>
            <p:cNvSpPr/>
            <p:nvPr/>
          </p:nvSpPr>
          <p:spPr>
            <a:xfrm>
              <a:off x="7814631" y="6033821"/>
              <a:ext cx="278853" cy="182765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/>
            <p:cNvSpPr/>
            <p:nvPr/>
          </p:nvSpPr>
          <p:spPr>
            <a:xfrm>
              <a:off x="10238372" y="5380634"/>
              <a:ext cx="904214" cy="904201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/>
            <p:cNvSpPr/>
            <p:nvPr/>
          </p:nvSpPr>
          <p:spPr>
            <a:xfrm>
              <a:off x="10287267" y="5597449"/>
              <a:ext cx="836930" cy="518795"/>
            </a:xfrm>
            <a:custGeom>
              <a:avLst/>
              <a:gdLst/>
              <a:ahLst/>
              <a:cxnLst/>
              <a:rect l="l" t="t" r="r" b="b"/>
              <a:pathLst>
                <a:path w="836930" h="518795">
                  <a:moveTo>
                    <a:pt x="78792" y="441621"/>
                  </a:moveTo>
                  <a:lnTo>
                    <a:pt x="71121" y="441621"/>
                  </a:lnTo>
                  <a:lnTo>
                    <a:pt x="66270" y="449889"/>
                  </a:lnTo>
                  <a:lnTo>
                    <a:pt x="70029" y="456582"/>
                  </a:lnTo>
                  <a:lnTo>
                    <a:pt x="128640" y="483163"/>
                  </a:lnTo>
                  <a:lnTo>
                    <a:pt x="132386" y="489856"/>
                  </a:lnTo>
                  <a:lnTo>
                    <a:pt x="127548" y="498124"/>
                  </a:lnTo>
                  <a:lnTo>
                    <a:pt x="2059" y="498124"/>
                  </a:lnTo>
                  <a:lnTo>
                    <a:pt x="0" y="501936"/>
                  </a:lnTo>
                  <a:lnTo>
                    <a:pt x="0" y="511161"/>
                  </a:lnTo>
                  <a:lnTo>
                    <a:pt x="3494" y="516501"/>
                  </a:lnTo>
                  <a:lnTo>
                    <a:pt x="6647" y="518210"/>
                  </a:lnTo>
                  <a:lnTo>
                    <a:pt x="832237" y="518210"/>
                  </a:lnTo>
                  <a:lnTo>
                    <a:pt x="836728" y="513719"/>
                  </a:lnTo>
                  <a:lnTo>
                    <a:pt x="836792" y="475848"/>
                  </a:lnTo>
                  <a:lnTo>
                    <a:pt x="836144" y="473816"/>
                  </a:lnTo>
                  <a:lnTo>
                    <a:pt x="824447" y="457281"/>
                  </a:lnTo>
                  <a:lnTo>
                    <a:pt x="821399" y="455706"/>
                  </a:lnTo>
                  <a:lnTo>
                    <a:pt x="812547" y="455617"/>
                  </a:lnTo>
                  <a:lnTo>
                    <a:pt x="800450" y="453152"/>
                  </a:lnTo>
                  <a:lnTo>
                    <a:pt x="790576" y="446478"/>
                  </a:lnTo>
                  <a:lnTo>
                    <a:pt x="788735" y="443742"/>
                  </a:lnTo>
                  <a:lnTo>
                    <a:pt x="735573" y="443742"/>
                  </a:lnTo>
                  <a:lnTo>
                    <a:pt x="78792" y="441621"/>
                  </a:lnTo>
                  <a:close/>
                </a:path>
                <a:path w="836930" h="518795">
                  <a:moveTo>
                    <a:pt x="745622" y="0"/>
                  </a:moveTo>
                  <a:lnTo>
                    <a:pt x="745618" y="439247"/>
                  </a:lnTo>
                  <a:lnTo>
                    <a:pt x="741123" y="443742"/>
                  </a:lnTo>
                  <a:lnTo>
                    <a:pt x="788735" y="443742"/>
                  </a:lnTo>
                  <a:lnTo>
                    <a:pt x="783922" y="436591"/>
                  </a:lnTo>
                  <a:lnTo>
                    <a:pt x="781483" y="424489"/>
                  </a:lnTo>
                  <a:lnTo>
                    <a:pt x="781483" y="71264"/>
                  </a:lnTo>
                  <a:lnTo>
                    <a:pt x="780518" y="67340"/>
                  </a:lnTo>
                  <a:lnTo>
                    <a:pt x="745622" y="0"/>
                  </a:lnTo>
                  <a:close/>
                </a:path>
              </a:pathLst>
            </a:custGeom>
            <a:solidFill>
              <a:srgbClr val="3E707A">
                <a:alpha val="18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802"/>
            <p:cNvSpPr/>
            <p:nvPr/>
          </p:nvSpPr>
          <p:spPr>
            <a:xfrm>
              <a:off x="10286391" y="6082882"/>
              <a:ext cx="827405" cy="0"/>
            </a:xfrm>
            <a:custGeom>
              <a:avLst/>
              <a:gdLst/>
              <a:ahLst/>
              <a:cxnLst/>
              <a:rect l="l" t="t" r="r" b="b"/>
              <a:pathLst>
                <a:path w="827405">
                  <a:moveTo>
                    <a:pt x="0" y="0"/>
                  </a:moveTo>
                  <a:lnTo>
                    <a:pt x="826884" y="0"/>
                  </a:lnTo>
                </a:path>
              </a:pathLst>
            </a:custGeom>
            <a:ln w="44996">
              <a:solidFill>
                <a:srgbClr val="F3F3F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803"/>
            <p:cNvSpPr/>
            <p:nvPr/>
          </p:nvSpPr>
          <p:spPr>
            <a:xfrm>
              <a:off x="10289629" y="6104745"/>
              <a:ext cx="820419" cy="0"/>
            </a:xfrm>
            <a:custGeom>
              <a:avLst/>
              <a:gdLst/>
              <a:ahLst/>
              <a:cxnLst/>
              <a:rect l="l" t="t" r="r" b="b"/>
              <a:pathLst>
                <a:path w="820419">
                  <a:moveTo>
                    <a:pt x="0" y="0"/>
                  </a:moveTo>
                  <a:lnTo>
                    <a:pt x="820402" y="0"/>
                  </a:lnTo>
                </a:path>
              </a:pathLst>
            </a:custGeom>
            <a:ln w="3175">
              <a:solidFill>
                <a:srgbClr val="D2D2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/>
            <p:cNvSpPr/>
            <p:nvPr/>
          </p:nvSpPr>
          <p:spPr>
            <a:xfrm>
              <a:off x="10289198" y="6102205"/>
              <a:ext cx="821690" cy="0"/>
            </a:xfrm>
            <a:custGeom>
              <a:avLst/>
              <a:gdLst/>
              <a:ahLst/>
              <a:cxnLst/>
              <a:rect l="l" t="t" r="r" b="b"/>
              <a:pathLst>
                <a:path w="821690">
                  <a:moveTo>
                    <a:pt x="0" y="0"/>
                  </a:moveTo>
                  <a:lnTo>
                    <a:pt x="821265" y="0"/>
                  </a:lnTo>
                </a:path>
              </a:pathLst>
            </a:custGeom>
            <a:ln w="3809">
              <a:solidFill>
                <a:srgbClr val="D2D2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/>
            <p:cNvSpPr/>
            <p:nvPr/>
          </p:nvSpPr>
          <p:spPr>
            <a:xfrm>
              <a:off x="10289229" y="6099665"/>
              <a:ext cx="821690" cy="0"/>
            </a:xfrm>
            <a:custGeom>
              <a:avLst/>
              <a:gdLst/>
              <a:ahLst/>
              <a:cxnLst/>
              <a:rect l="l" t="t" r="r" b="b"/>
              <a:pathLst>
                <a:path w="821690">
                  <a:moveTo>
                    <a:pt x="0" y="0"/>
                  </a:moveTo>
                  <a:lnTo>
                    <a:pt x="821207" y="0"/>
                  </a:lnTo>
                </a:path>
              </a:pathLst>
            </a:custGeom>
            <a:ln w="3175">
              <a:solidFill>
                <a:srgbClr val="D2D2D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/>
            <p:cNvSpPr/>
            <p:nvPr/>
          </p:nvSpPr>
          <p:spPr>
            <a:xfrm>
              <a:off x="10633593" y="6060381"/>
              <a:ext cx="132715" cy="24130"/>
            </a:xfrm>
            <a:custGeom>
              <a:avLst/>
              <a:gdLst/>
              <a:ahLst/>
              <a:cxnLst/>
              <a:rect l="l" t="t" r="r" b="b"/>
              <a:pathLst>
                <a:path w="132715" h="24129">
                  <a:moveTo>
                    <a:pt x="132486" y="0"/>
                  </a:moveTo>
                  <a:lnTo>
                    <a:pt x="0" y="0"/>
                  </a:lnTo>
                  <a:lnTo>
                    <a:pt x="0" y="18376"/>
                  </a:lnTo>
                  <a:lnTo>
                    <a:pt x="5397" y="23787"/>
                  </a:lnTo>
                  <a:lnTo>
                    <a:pt x="127076" y="23787"/>
                  </a:lnTo>
                  <a:lnTo>
                    <a:pt x="132486" y="18376"/>
                  </a:lnTo>
                  <a:lnTo>
                    <a:pt x="132486" y="0"/>
                  </a:lnTo>
                  <a:close/>
                </a:path>
              </a:pathLst>
            </a:custGeom>
            <a:solidFill>
              <a:srgbClr val="C2C2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/>
            <p:cNvSpPr/>
            <p:nvPr/>
          </p:nvSpPr>
          <p:spPr>
            <a:xfrm>
              <a:off x="10634991" y="6060372"/>
              <a:ext cx="130175" cy="15240"/>
            </a:xfrm>
            <a:custGeom>
              <a:avLst/>
              <a:gdLst/>
              <a:ahLst/>
              <a:cxnLst/>
              <a:rect l="l" t="t" r="r" b="b"/>
              <a:pathLst>
                <a:path w="130175" h="15239">
                  <a:moveTo>
                    <a:pt x="129679" y="0"/>
                  </a:moveTo>
                  <a:lnTo>
                    <a:pt x="0" y="0"/>
                  </a:lnTo>
                  <a:lnTo>
                    <a:pt x="0" y="10642"/>
                  </a:lnTo>
                  <a:lnTo>
                    <a:pt x="3987" y="14617"/>
                  </a:lnTo>
                  <a:lnTo>
                    <a:pt x="125704" y="14617"/>
                  </a:lnTo>
                  <a:lnTo>
                    <a:pt x="129679" y="10642"/>
                  </a:lnTo>
                  <a:lnTo>
                    <a:pt x="129679" y="0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/>
            <p:cNvSpPr/>
            <p:nvPr/>
          </p:nvSpPr>
          <p:spPr>
            <a:xfrm>
              <a:off x="10355301" y="5597449"/>
              <a:ext cx="689610" cy="449580"/>
            </a:xfrm>
            <a:custGeom>
              <a:avLst/>
              <a:gdLst/>
              <a:ahLst/>
              <a:cxnLst/>
              <a:rect l="l" t="t" r="r" b="b"/>
              <a:pathLst>
                <a:path w="689609" h="449579">
                  <a:moveTo>
                    <a:pt x="689063" y="0"/>
                  </a:moveTo>
                  <a:lnTo>
                    <a:pt x="0" y="0"/>
                  </a:lnTo>
                  <a:lnTo>
                    <a:pt x="0" y="449110"/>
                  </a:lnTo>
                  <a:lnTo>
                    <a:pt x="689063" y="449110"/>
                  </a:lnTo>
                  <a:lnTo>
                    <a:pt x="689063" y="0"/>
                  </a:lnTo>
                  <a:close/>
                </a:path>
              </a:pathLst>
            </a:custGeom>
            <a:solidFill>
              <a:srgbClr val="2424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/>
            <p:cNvSpPr/>
            <p:nvPr/>
          </p:nvSpPr>
          <p:spPr>
            <a:xfrm>
              <a:off x="10391063" y="5633224"/>
              <a:ext cx="617855" cy="377825"/>
            </a:xfrm>
            <a:custGeom>
              <a:avLst/>
              <a:gdLst/>
              <a:ahLst/>
              <a:cxnLst/>
              <a:rect l="l" t="t" r="r" b="b"/>
              <a:pathLst>
                <a:path w="617855" h="377825">
                  <a:moveTo>
                    <a:pt x="617524" y="0"/>
                  </a:moveTo>
                  <a:lnTo>
                    <a:pt x="0" y="0"/>
                  </a:lnTo>
                  <a:lnTo>
                    <a:pt x="0" y="377558"/>
                  </a:lnTo>
                  <a:lnTo>
                    <a:pt x="617524" y="377558"/>
                  </a:lnTo>
                  <a:lnTo>
                    <a:pt x="617524" y="0"/>
                  </a:lnTo>
                  <a:close/>
                </a:path>
              </a:pathLst>
            </a:custGeom>
            <a:solidFill>
              <a:srgbClr val="7FCD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/>
            <p:cNvSpPr/>
            <p:nvPr/>
          </p:nvSpPr>
          <p:spPr>
            <a:xfrm>
              <a:off x="10694324" y="5609092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29">
                  <a:moveTo>
                    <a:pt x="8547" y="0"/>
                  </a:moveTo>
                  <a:lnTo>
                    <a:pt x="2463" y="0"/>
                  </a:lnTo>
                  <a:lnTo>
                    <a:pt x="0" y="2463"/>
                  </a:lnTo>
                  <a:lnTo>
                    <a:pt x="0" y="8534"/>
                  </a:lnTo>
                  <a:lnTo>
                    <a:pt x="2463" y="10998"/>
                  </a:lnTo>
                  <a:lnTo>
                    <a:pt x="8547" y="10998"/>
                  </a:lnTo>
                  <a:lnTo>
                    <a:pt x="11010" y="8534"/>
                  </a:lnTo>
                  <a:lnTo>
                    <a:pt x="11010" y="2463"/>
                  </a:lnTo>
                  <a:lnTo>
                    <a:pt x="8547" y="0"/>
                  </a:lnTo>
                  <a:close/>
                </a:path>
              </a:pathLst>
            </a:custGeom>
            <a:solidFill>
              <a:srgbClr val="8081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/>
            <p:cNvSpPr/>
            <p:nvPr/>
          </p:nvSpPr>
          <p:spPr>
            <a:xfrm>
              <a:off x="10401153" y="5555814"/>
              <a:ext cx="596900" cy="433070"/>
            </a:xfrm>
            <a:custGeom>
              <a:avLst/>
              <a:gdLst/>
              <a:ahLst/>
              <a:cxnLst/>
              <a:rect l="l" t="t" r="r" b="b"/>
              <a:pathLst>
                <a:path w="596900" h="433070">
                  <a:moveTo>
                    <a:pt x="596315" y="0"/>
                  </a:moveTo>
                  <a:lnTo>
                    <a:pt x="44729" y="0"/>
                  </a:lnTo>
                  <a:lnTo>
                    <a:pt x="27319" y="3515"/>
                  </a:lnTo>
                  <a:lnTo>
                    <a:pt x="13101" y="13101"/>
                  </a:lnTo>
                  <a:lnTo>
                    <a:pt x="3515" y="27319"/>
                  </a:lnTo>
                  <a:lnTo>
                    <a:pt x="0" y="44729"/>
                  </a:lnTo>
                  <a:lnTo>
                    <a:pt x="0" y="392810"/>
                  </a:lnTo>
                  <a:lnTo>
                    <a:pt x="70637" y="432511"/>
                  </a:lnTo>
                  <a:lnTo>
                    <a:pt x="596315" y="432511"/>
                  </a:lnTo>
                  <a:lnTo>
                    <a:pt x="596315" y="0"/>
                  </a:lnTo>
                  <a:close/>
                </a:path>
              </a:pathLst>
            </a:custGeom>
            <a:solidFill>
              <a:srgbClr val="995734">
                <a:alpha val="16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/>
            <p:cNvSpPr/>
            <p:nvPr/>
          </p:nvSpPr>
          <p:spPr>
            <a:xfrm>
              <a:off x="10471928" y="5484610"/>
              <a:ext cx="605790" cy="497840"/>
            </a:xfrm>
            <a:custGeom>
              <a:avLst/>
              <a:gdLst/>
              <a:ahLst/>
              <a:cxnLst/>
              <a:rect l="l" t="t" r="r" b="b"/>
              <a:pathLst>
                <a:path w="605790" h="497839">
                  <a:moveTo>
                    <a:pt x="561162" y="0"/>
                  </a:moveTo>
                  <a:lnTo>
                    <a:pt x="44399" y="0"/>
                  </a:lnTo>
                  <a:lnTo>
                    <a:pt x="27115" y="3490"/>
                  </a:lnTo>
                  <a:lnTo>
                    <a:pt x="13003" y="13009"/>
                  </a:lnTo>
                  <a:lnTo>
                    <a:pt x="3488" y="27126"/>
                  </a:lnTo>
                  <a:lnTo>
                    <a:pt x="0" y="44411"/>
                  </a:lnTo>
                  <a:lnTo>
                    <a:pt x="0" y="497522"/>
                  </a:lnTo>
                  <a:lnTo>
                    <a:pt x="605561" y="497522"/>
                  </a:lnTo>
                  <a:lnTo>
                    <a:pt x="605561" y="44411"/>
                  </a:lnTo>
                  <a:lnTo>
                    <a:pt x="602072" y="27126"/>
                  </a:lnTo>
                  <a:lnTo>
                    <a:pt x="592558" y="13009"/>
                  </a:lnTo>
                  <a:lnTo>
                    <a:pt x="578445" y="3490"/>
                  </a:lnTo>
                  <a:lnTo>
                    <a:pt x="561162" y="0"/>
                  </a:lnTo>
                  <a:close/>
                </a:path>
              </a:pathLst>
            </a:custGeom>
            <a:solidFill>
              <a:srgbClr val="F3F2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/>
            <p:cNvSpPr/>
            <p:nvPr/>
          </p:nvSpPr>
          <p:spPr>
            <a:xfrm>
              <a:off x="10471925" y="5571985"/>
              <a:ext cx="605790" cy="387350"/>
            </a:xfrm>
            <a:custGeom>
              <a:avLst/>
              <a:gdLst/>
              <a:ahLst/>
              <a:cxnLst/>
              <a:rect l="l" t="t" r="r" b="b"/>
              <a:pathLst>
                <a:path w="605790" h="387350">
                  <a:moveTo>
                    <a:pt x="605561" y="387324"/>
                  </a:moveTo>
                  <a:lnTo>
                    <a:pt x="0" y="387324"/>
                  </a:lnTo>
                  <a:lnTo>
                    <a:pt x="0" y="0"/>
                  </a:lnTo>
                  <a:lnTo>
                    <a:pt x="605561" y="0"/>
                  </a:lnTo>
                  <a:lnTo>
                    <a:pt x="605561" y="387324"/>
                  </a:lnTo>
                  <a:close/>
                </a:path>
              </a:pathLst>
            </a:custGeom>
            <a:solidFill>
              <a:srgbClr val="D6D6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/>
            <p:cNvSpPr/>
            <p:nvPr/>
          </p:nvSpPr>
          <p:spPr>
            <a:xfrm>
              <a:off x="10505086" y="551289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7000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26987"/>
                  </a:lnTo>
                  <a:lnTo>
                    <a:pt x="7785" y="34772"/>
                  </a:lnTo>
                  <a:lnTo>
                    <a:pt x="27000" y="34772"/>
                  </a:lnTo>
                  <a:lnTo>
                    <a:pt x="34785" y="26987"/>
                  </a:lnTo>
                  <a:lnTo>
                    <a:pt x="34785" y="7785"/>
                  </a:lnTo>
                  <a:lnTo>
                    <a:pt x="27000" y="0"/>
                  </a:lnTo>
                  <a:close/>
                </a:path>
              </a:pathLst>
            </a:custGeom>
            <a:solidFill>
              <a:srgbClr val="ED43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/>
            <p:cNvSpPr/>
            <p:nvPr/>
          </p:nvSpPr>
          <p:spPr>
            <a:xfrm>
              <a:off x="10549153" y="551289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7000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26987"/>
                  </a:lnTo>
                  <a:lnTo>
                    <a:pt x="7785" y="34772"/>
                  </a:lnTo>
                  <a:lnTo>
                    <a:pt x="27000" y="34772"/>
                  </a:lnTo>
                  <a:lnTo>
                    <a:pt x="34785" y="26987"/>
                  </a:lnTo>
                  <a:lnTo>
                    <a:pt x="34785" y="7785"/>
                  </a:lnTo>
                  <a:lnTo>
                    <a:pt x="27000" y="0"/>
                  </a:lnTo>
                  <a:close/>
                </a:path>
              </a:pathLst>
            </a:custGeom>
            <a:solidFill>
              <a:srgbClr val="EDE1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816"/>
            <p:cNvSpPr/>
            <p:nvPr/>
          </p:nvSpPr>
          <p:spPr>
            <a:xfrm>
              <a:off x="10593220" y="551289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7000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26987"/>
                  </a:lnTo>
                  <a:lnTo>
                    <a:pt x="7785" y="34772"/>
                  </a:lnTo>
                  <a:lnTo>
                    <a:pt x="27000" y="34772"/>
                  </a:lnTo>
                  <a:lnTo>
                    <a:pt x="34785" y="26987"/>
                  </a:lnTo>
                  <a:lnTo>
                    <a:pt x="34785" y="7785"/>
                  </a:lnTo>
                  <a:lnTo>
                    <a:pt x="27000" y="0"/>
                  </a:lnTo>
                  <a:close/>
                </a:path>
              </a:pathLst>
            </a:custGeom>
            <a:solidFill>
              <a:srgbClr val="9CCC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7" name="object 817"/>
            <p:cNvSpPr/>
            <p:nvPr/>
          </p:nvSpPr>
          <p:spPr>
            <a:xfrm>
              <a:off x="10656830" y="5530287"/>
              <a:ext cx="389255" cy="0"/>
            </a:xfrm>
            <a:custGeom>
              <a:avLst/>
              <a:gdLst/>
              <a:ahLst/>
              <a:cxnLst/>
              <a:rect l="l" t="t" r="r" b="b"/>
              <a:pathLst>
                <a:path w="389255">
                  <a:moveTo>
                    <a:pt x="0" y="0"/>
                  </a:moveTo>
                  <a:lnTo>
                    <a:pt x="388924" y="0"/>
                  </a:lnTo>
                </a:path>
              </a:pathLst>
            </a:custGeom>
            <a:ln w="20866">
              <a:solidFill>
                <a:srgbClr val="D5D5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" name="object 818"/>
            <p:cNvSpPr/>
            <p:nvPr/>
          </p:nvSpPr>
          <p:spPr>
            <a:xfrm>
              <a:off x="10610614" y="5628784"/>
              <a:ext cx="467359" cy="312420"/>
            </a:xfrm>
            <a:custGeom>
              <a:avLst/>
              <a:gdLst/>
              <a:ahLst/>
              <a:cxnLst/>
              <a:rect l="l" t="t" r="r" b="b"/>
              <a:pathLst>
                <a:path w="467359" h="312420">
                  <a:moveTo>
                    <a:pt x="466877" y="0"/>
                  </a:moveTo>
                  <a:lnTo>
                    <a:pt x="0" y="0"/>
                  </a:lnTo>
                  <a:lnTo>
                    <a:pt x="0" y="312051"/>
                  </a:lnTo>
                  <a:lnTo>
                    <a:pt x="466877" y="312051"/>
                  </a:lnTo>
                  <a:lnTo>
                    <a:pt x="466877" y="0"/>
                  </a:lnTo>
                  <a:close/>
                </a:path>
              </a:pathLst>
            </a:custGeom>
            <a:solidFill>
              <a:srgbClr val="020303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819"/>
            <p:cNvSpPr/>
            <p:nvPr/>
          </p:nvSpPr>
          <p:spPr>
            <a:xfrm>
              <a:off x="10573892" y="5624335"/>
              <a:ext cx="406400" cy="274955"/>
            </a:xfrm>
            <a:custGeom>
              <a:avLst/>
              <a:gdLst/>
              <a:ahLst/>
              <a:cxnLst/>
              <a:rect l="l" t="t" r="r" b="b"/>
              <a:pathLst>
                <a:path w="406400" h="274954">
                  <a:moveTo>
                    <a:pt x="406400" y="274662"/>
                  </a:moveTo>
                  <a:lnTo>
                    <a:pt x="0" y="274662"/>
                  </a:lnTo>
                  <a:lnTo>
                    <a:pt x="0" y="0"/>
                  </a:lnTo>
                  <a:lnTo>
                    <a:pt x="406400" y="0"/>
                  </a:lnTo>
                  <a:lnTo>
                    <a:pt x="406400" y="274662"/>
                  </a:lnTo>
                  <a:close/>
                </a:path>
              </a:pathLst>
            </a:custGeom>
            <a:solidFill>
              <a:srgbClr val="DF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820"/>
            <p:cNvSpPr/>
            <p:nvPr/>
          </p:nvSpPr>
          <p:spPr>
            <a:xfrm>
              <a:off x="10573905" y="5624347"/>
              <a:ext cx="406387" cy="274650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1" name="object 821"/>
            <p:cNvSpPr/>
            <p:nvPr/>
          </p:nvSpPr>
          <p:spPr>
            <a:xfrm>
              <a:off x="10573892" y="5551765"/>
              <a:ext cx="779998" cy="347231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2" name="object 822"/>
            <p:cNvSpPr txBox="1"/>
            <p:nvPr/>
          </p:nvSpPr>
          <p:spPr>
            <a:xfrm>
              <a:off x="5144719" y="6601663"/>
              <a:ext cx="6363335" cy="266775"/>
            </a:xfrm>
            <a:prstGeom prst="rect">
              <a:avLst/>
            </a:prstGeom>
            <a:solidFill>
              <a:srgbClr val="D7DF23"/>
            </a:solidFill>
          </p:spPr>
          <p:txBody>
            <a:bodyPr vert="horz" wrap="square" lIns="0" tIns="26034" rIns="0" bIns="0" rtlCol="0">
              <a:spAutoFit/>
            </a:bodyPr>
            <a:lstStyle/>
            <a:p>
              <a:pPr marL="611505">
                <a:lnSpc>
                  <a:spcPct val="100000"/>
                </a:lnSpc>
                <a:spcBef>
                  <a:spcPts val="205"/>
                </a:spcBef>
              </a:pPr>
              <a:r>
                <a:rPr sz="1100">
                  <a:latin typeface="Myriad Pro"/>
                  <a:cs typeface="Myriad Pro"/>
                </a:rPr>
                <a:t>Как только посетители регистрируются, ему может быть разрешено получить доступ ко всей области офиса / здания</a:t>
              </a:r>
              <a:endParaRPr sz="1100">
                <a:latin typeface="Myriad Pro"/>
                <a:cs typeface="Myriad Pro"/>
              </a:endParaRPr>
            </a:p>
          </p:txBody>
        </p:sp>
      </p:grpSp>
      <p:sp>
        <p:nvSpPr>
          <p:cNvPr id="841" name="object 841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22" name="Group 1421"/>
          <p:cNvGrpSpPr/>
          <p:nvPr/>
        </p:nvGrpSpPr>
        <p:grpSpPr>
          <a:xfrm>
            <a:off x="-2" y="850901"/>
            <a:ext cx="15125700" cy="614909"/>
            <a:chOff x="-2" y="850901"/>
            <a:chExt cx="15125700" cy="614909"/>
          </a:xfrm>
        </p:grpSpPr>
        <p:grpSp>
          <p:nvGrpSpPr>
            <p:cNvPr id="1423" name="Group 1422"/>
            <p:cNvGrpSpPr/>
            <p:nvPr/>
          </p:nvGrpSpPr>
          <p:grpSpPr>
            <a:xfrm rot="5400000" flipV="1">
              <a:off x="7255394" y="-6404495"/>
              <a:ext cx="614909" cy="15125700"/>
              <a:chOff x="1414" y="745856"/>
              <a:chExt cx="440093" cy="9946146"/>
            </a:xfrm>
          </p:grpSpPr>
          <p:sp>
            <p:nvSpPr>
              <p:cNvPr id="1433" name="object 955"/>
              <p:cNvSpPr/>
              <p:nvPr/>
            </p:nvSpPr>
            <p:spPr>
              <a:xfrm>
                <a:off x="1414" y="4058087"/>
                <a:ext cx="440093" cy="1193733"/>
              </a:xfrm>
              <a:prstGeom prst="rect">
                <a:avLst/>
              </a:prstGeom>
              <a:blipFill>
                <a:blip r:embed="rId7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4" name="object 956"/>
              <p:cNvSpPr/>
              <p:nvPr/>
            </p:nvSpPr>
            <p:spPr>
              <a:xfrm>
                <a:off x="1422" y="3949052"/>
                <a:ext cx="44107" cy="1419338"/>
              </a:xfrm>
              <a:prstGeom prst="rect">
                <a:avLst/>
              </a:prstGeom>
              <a:blipFill>
                <a:blip r:embed="rId7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5" name="object 957"/>
              <p:cNvSpPr/>
              <p:nvPr/>
            </p:nvSpPr>
            <p:spPr>
              <a:xfrm>
                <a:off x="1414" y="5165865"/>
                <a:ext cx="440093" cy="1193734"/>
              </a:xfrm>
              <a:prstGeom prst="rect">
                <a:avLst/>
              </a:prstGeom>
              <a:blipFill>
                <a:blip r:embed="rId7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6" name="object 958"/>
              <p:cNvSpPr/>
              <p:nvPr/>
            </p:nvSpPr>
            <p:spPr>
              <a:xfrm>
                <a:off x="1422" y="5056835"/>
                <a:ext cx="44107" cy="1419326"/>
              </a:xfrm>
              <a:prstGeom prst="rect">
                <a:avLst/>
              </a:prstGeom>
              <a:blipFill>
                <a:blip r:embed="rId7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7" name="object 959"/>
              <p:cNvSpPr/>
              <p:nvPr/>
            </p:nvSpPr>
            <p:spPr>
              <a:xfrm>
                <a:off x="1414" y="6261899"/>
                <a:ext cx="440093" cy="1193733"/>
              </a:xfrm>
              <a:prstGeom prst="rect">
                <a:avLst/>
              </a:prstGeom>
              <a:blipFill>
                <a:blip r:embed="rId7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8" name="object 960"/>
              <p:cNvSpPr/>
              <p:nvPr/>
            </p:nvSpPr>
            <p:spPr>
              <a:xfrm>
                <a:off x="1422" y="6152858"/>
                <a:ext cx="44107" cy="1419339"/>
              </a:xfrm>
              <a:prstGeom prst="rect">
                <a:avLst/>
              </a:prstGeom>
              <a:blipFill>
                <a:blip r:embed="rId7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9" name="object 961"/>
              <p:cNvSpPr/>
              <p:nvPr/>
            </p:nvSpPr>
            <p:spPr>
              <a:xfrm>
                <a:off x="1414" y="7357025"/>
                <a:ext cx="440093" cy="1193733"/>
              </a:xfrm>
              <a:prstGeom prst="rect">
                <a:avLst/>
              </a:prstGeom>
              <a:blipFill>
                <a:blip r:embed="rId7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0" name="object 962"/>
              <p:cNvSpPr/>
              <p:nvPr/>
            </p:nvSpPr>
            <p:spPr>
              <a:xfrm>
                <a:off x="1422" y="7247991"/>
                <a:ext cx="44107" cy="1419339"/>
              </a:xfrm>
              <a:prstGeom prst="rect">
                <a:avLst/>
              </a:prstGeom>
              <a:blipFill>
                <a:blip r:embed="rId7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1" name="object 963"/>
              <p:cNvSpPr/>
              <p:nvPr/>
            </p:nvSpPr>
            <p:spPr>
              <a:xfrm>
                <a:off x="1414" y="8459131"/>
                <a:ext cx="440093" cy="1193733"/>
              </a:xfrm>
              <a:prstGeom prst="rect">
                <a:avLst/>
              </a:prstGeom>
              <a:blipFill>
                <a:blip r:embed="rId7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2" name="object 964"/>
              <p:cNvSpPr/>
              <p:nvPr/>
            </p:nvSpPr>
            <p:spPr>
              <a:xfrm>
                <a:off x="1422" y="8350098"/>
                <a:ext cx="44107" cy="1419335"/>
              </a:xfrm>
              <a:prstGeom prst="rect">
                <a:avLst/>
              </a:prstGeom>
              <a:blipFill>
                <a:blip r:embed="rId7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3" name="object 965"/>
              <p:cNvSpPr/>
              <p:nvPr/>
            </p:nvSpPr>
            <p:spPr>
              <a:xfrm>
                <a:off x="1420" y="9554251"/>
                <a:ext cx="440087" cy="1137751"/>
              </a:xfrm>
              <a:prstGeom prst="rect">
                <a:avLst/>
              </a:prstGeom>
              <a:blipFill>
                <a:blip r:embed="rId7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4" name="object 967"/>
              <p:cNvSpPr/>
              <p:nvPr/>
            </p:nvSpPr>
            <p:spPr>
              <a:xfrm>
                <a:off x="1414" y="745856"/>
                <a:ext cx="440093" cy="1193733"/>
              </a:xfrm>
              <a:prstGeom prst="rect">
                <a:avLst/>
              </a:prstGeom>
              <a:blipFill>
                <a:blip r:embed="rId8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5" name="object 969"/>
              <p:cNvSpPr/>
              <p:nvPr/>
            </p:nvSpPr>
            <p:spPr>
              <a:xfrm>
                <a:off x="1414" y="1843998"/>
                <a:ext cx="440093" cy="1193733"/>
              </a:xfrm>
              <a:prstGeom prst="rect">
                <a:avLst/>
              </a:prstGeom>
              <a:blipFill>
                <a:blip r:embed="rId8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6" name="object 970"/>
              <p:cNvSpPr/>
              <p:nvPr/>
            </p:nvSpPr>
            <p:spPr>
              <a:xfrm>
                <a:off x="1422" y="1734959"/>
                <a:ext cx="44107" cy="1419338"/>
              </a:xfrm>
              <a:prstGeom prst="rect">
                <a:avLst/>
              </a:prstGeom>
              <a:blipFill>
                <a:blip r:embed="rId7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7" name="object 971"/>
              <p:cNvSpPr/>
              <p:nvPr/>
            </p:nvSpPr>
            <p:spPr>
              <a:xfrm>
                <a:off x="1414" y="2965690"/>
                <a:ext cx="440093" cy="1193733"/>
              </a:xfrm>
              <a:prstGeom prst="rect">
                <a:avLst/>
              </a:prstGeom>
              <a:blipFill>
                <a:blip r:embed="rId8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8" name="object 972"/>
              <p:cNvSpPr/>
              <p:nvPr/>
            </p:nvSpPr>
            <p:spPr>
              <a:xfrm>
                <a:off x="1422" y="2856662"/>
                <a:ext cx="44107" cy="1419326"/>
              </a:xfrm>
              <a:prstGeom prst="rect">
                <a:avLst/>
              </a:prstGeom>
              <a:blipFill>
                <a:blip r:embed="rId7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1424" name="object 973"/>
            <p:cNvSpPr txBox="1"/>
            <p:nvPr/>
          </p:nvSpPr>
          <p:spPr>
            <a:xfrm rot="16200000">
              <a:off x="14260193" y="585634"/>
              <a:ext cx="307340" cy="10204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5" name="object 974"/>
            <p:cNvSpPr txBox="1"/>
            <p:nvPr/>
          </p:nvSpPr>
          <p:spPr>
            <a:xfrm rot="16200000">
              <a:off x="12489813" y="451651"/>
              <a:ext cx="307340" cy="13493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6" name="object 975"/>
            <p:cNvSpPr txBox="1"/>
            <p:nvPr/>
          </p:nvSpPr>
          <p:spPr>
            <a:xfrm rot="16200000">
              <a:off x="11006453" y="469427"/>
              <a:ext cx="307340" cy="128143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7" name="object 976"/>
            <p:cNvSpPr txBox="1"/>
            <p:nvPr/>
          </p:nvSpPr>
          <p:spPr>
            <a:xfrm rot="16200000">
              <a:off x="9292588" y="259428"/>
              <a:ext cx="276860" cy="1703070"/>
            </a:xfrm>
            <a:prstGeom prst="rect">
              <a:avLst/>
            </a:prstGeom>
          </p:spPr>
          <p:txBody>
            <a:bodyPr vert="vert" wrap="square" lIns="0" tIns="889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7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1428" name="object 977"/>
            <p:cNvSpPr txBox="1"/>
            <p:nvPr/>
          </p:nvSpPr>
          <p:spPr>
            <a:xfrm rot="16200000">
              <a:off x="7678418" y="586267"/>
              <a:ext cx="307340" cy="104775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9" name="object 978"/>
            <p:cNvSpPr txBox="1"/>
            <p:nvPr/>
          </p:nvSpPr>
          <p:spPr>
            <a:xfrm rot="16200000">
              <a:off x="5797121" y="630363"/>
              <a:ext cx="307340" cy="95892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0" name="object 979"/>
            <p:cNvSpPr txBox="1"/>
            <p:nvPr/>
          </p:nvSpPr>
          <p:spPr>
            <a:xfrm rot="16200000">
              <a:off x="4136120" y="429984"/>
              <a:ext cx="307340" cy="135968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1" name="object 980"/>
            <p:cNvSpPr txBox="1"/>
            <p:nvPr/>
          </p:nvSpPr>
          <p:spPr>
            <a:xfrm rot="16200000">
              <a:off x="2459988" y="355284"/>
              <a:ext cx="307340" cy="148082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Контроль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2" name="object 981"/>
            <p:cNvSpPr txBox="1"/>
            <p:nvPr/>
          </p:nvSpPr>
          <p:spPr>
            <a:xfrm rot="16200000">
              <a:off x="925193" y="364653"/>
              <a:ext cx="307340" cy="14903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altLang="en-US" sz="2000" dirty="0">
                  <a:latin typeface="Myriad Pro"/>
                  <a:cs typeface="Myriad Pro"/>
                </a:rPr>
                <a:t>Персонал</a:t>
              </a:r>
              <a:endParaRPr lang="ru-RU" altLang="en-US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625080" h="796925">
                <a:moveTo>
                  <a:pt x="7624699" y="796544"/>
                </a:moveTo>
                <a:lnTo>
                  <a:pt x="0" y="796544"/>
                </a:lnTo>
                <a:lnTo>
                  <a:pt x="0" y="0"/>
                </a:lnTo>
                <a:lnTo>
                  <a:pt x="7624699" y="0"/>
                </a:lnTo>
                <a:lnTo>
                  <a:pt x="7624699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56043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27299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16950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99699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42220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3" name="object 823"/>
          <p:cNvSpPr txBox="1"/>
          <p:nvPr/>
        </p:nvSpPr>
        <p:spPr>
          <a:xfrm>
            <a:off x="1209900" y="3047552"/>
            <a:ext cx="10354323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Модуль посетителя может обобщать полезную информацию посетителя, посетившего последнее место и историю посетителей.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824" name="object 824"/>
          <p:cNvSpPr txBox="1"/>
          <p:nvPr/>
        </p:nvSpPr>
        <p:spPr>
          <a:xfrm>
            <a:off x="1141730" y="2523490"/>
            <a:ext cx="187134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Отчёт</a:t>
            </a:r>
            <a:endParaRPr lang="ru-RU" sz="2800" dirty="0">
              <a:latin typeface="Myriad Pro"/>
              <a:cs typeface="Myriad Pro"/>
            </a:endParaRPr>
          </a:p>
        </p:txBody>
      </p:sp>
      <p:sp>
        <p:nvSpPr>
          <p:cNvPr id="825" name="object 825"/>
          <p:cNvSpPr/>
          <p:nvPr/>
        </p:nvSpPr>
        <p:spPr>
          <a:xfrm>
            <a:off x="3467923" y="5082542"/>
            <a:ext cx="7963447" cy="336777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6" name="object 826"/>
          <p:cNvSpPr/>
          <p:nvPr/>
        </p:nvSpPr>
        <p:spPr>
          <a:xfrm>
            <a:off x="3343599" y="4976882"/>
            <a:ext cx="8072036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1" name="object 841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22" name="Group 1421"/>
          <p:cNvGrpSpPr/>
          <p:nvPr/>
        </p:nvGrpSpPr>
        <p:grpSpPr>
          <a:xfrm>
            <a:off x="-2" y="850901"/>
            <a:ext cx="15125700" cy="614909"/>
            <a:chOff x="-2" y="850901"/>
            <a:chExt cx="15125700" cy="614909"/>
          </a:xfrm>
        </p:grpSpPr>
        <p:grpSp>
          <p:nvGrpSpPr>
            <p:cNvPr id="1423" name="Group 1422"/>
            <p:cNvGrpSpPr/>
            <p:nvPr/>
          </p:nvGrpSpPr>
          <p:grpSpPr>
            <a:xfrm rot="5400000" flipV="1">
              <a:off x="7255394" y="-6404495"/>
              <a:ext cx="614909" cy="15125700"/>
              <a:chOff x="1414" y="745856"/>
              <a:chExt cx="440093" cy="9946146"/>
            </a:xfrm>
          </p:grpSpPr>
          <p:sp>
            <p:nvSpPr>
              <p:cNvPr id="1433" name="object 955"/>
              <p:cNvSpPr/>
              <p:nvPr/>
            </p:nvSpPr>
            <p:spPr>
              <a:xfrm>
                <a:off x="1414" y="4058087"/>
                <a:ext cx="440093" cy="119373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4" name="object 956"/>
              <p:cNvSpPr/>
              <p:nvPr/>
            </p:nvSpPr>
            <p:spPr>
              <a:xfrm>
                <a:off x="1422" y="3949052"/>
                <a:ext cx="44107" cy="141933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5" name="object 957"/>
              <p:cNvSpPr/>
              <p:nvPr/>
            </p:nvSpPr>
            <p:spPr>
              <a:xfrm>
                <a:off x="1414" y="5165865"/>
                <a:ext cx="440093" cy="119373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6" name="object 958"/>
              <p:cNvSpPr/>
              <p:nvPr/>
            </p:nvSpPr>
            <p:spPr>
              <a:xfrm>
                <a:off x="1422" y="5056835"/>
                <a:ext cx="44107" cy="141932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7" name="object 959"/>
              <p:cNvSpPr/>
              <p:nvPr/>
            </p:nvSpPr>
            <p:spPr>
              <a:xfrm>
                <a:off x="1414" y="6261899"/>
                <a:ext cx="440093" cy="119373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8" name="object 960"/>
              <p:cNvSpPr/>
              <p:nvPr/>
            </p:nvSpPr>
            <p:spPr>
              <a:xfrm>
                <a:off x="1422" y="6152858"/>
                <a:ext cx="44107" cy="14193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39" name="object 961"/>
              <p:cNvSpPr/>
              <p:nvPr/>
            </p:nvSpPr>
            <p:spPr>
              <a:xfrm>
                <a:off x="1414" y="7357025"/>
                <a:ext cx="440093" cy="119373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0" name="object 962"/>
              <p:cNvSpPr/>
              <p:nvPr/>
            </p:nvSpPr>
            <p:spPr>
              <a:xfrm>
                <a:off x="1422" y="7247991"/>
                <a:ext cx="44107" cy="14193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1" name="object 963"/>
              <p:cNvSpPr/>
              <p:nvPr/>
            </p:nvSpPr>
            <p:spPr>
              <a:xfrm>
                <a:off x="1414" y="8459131"/>
                <a:ext cx="440093" cy="119373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2" name="object 964"/>
              <p:cNvSpPr/>
              <p:nvPr/>
            </p:nvSpPr>
            <p:spPr>
              <a:xfrm>
                <a:off x="1422" y="8350098"/>
                <a:ext cx="44107" cy="141933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3" name="object 965"/>
              <p:cNvSpPr/>
              <p:nvPr/>
            </p:nvSpPr>
            <p:spPr>
              <a:xfrm>
                <a:off x="1420" y="9554251"/>
                <a:ext cx="440087" cy="1137751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4" name="object 967"/>
              <p:cNvSpPr/>
              <p:nvPr/>
            </p:nvSpPr>
            <p:spPr>
              <a:xfrm>
                <a:off x="1414" y="745856"/>
                <a:ext cx="440093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5" name="object 969"/>
              <p:cNvSpPr/>
              <p:nvPr/>
            </p:nvSpPr>
            <p:spPr>
              <a:xfrm>
                <a:off x="1414" y="1843998"/>
                <a:ext cx="440093" cy="1193733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6" name="object 970"/>
              <p:cNvSpPr/>
              <p:nvPr/>
            </p:nvSpPr>
            <p:spPr>
              <a:xfrm>
                <a:off x="1422" y="1734959"/>
                <a:ext cx="44107" cy="141933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7" name="object 971"/>
              <p:cNvSpPr/>
              <p:nvPr/>
            </p:nvSpPr>
            <p:spPr>
              <a:xfrm>
                <a:off x="1414" y="2965690"/>
                <a:ext cx="440093" cy="1193733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1448" name="object 972"/>
              <p:cNvSpPr/>
              <p:nvPr/>
            </p:nvSpPr>
            <p:spPr>
              <a:xfrm>
                <a:off x="1422" y="2856662"/>
                <a:ext cx="44107" cy="141932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1424" name="object 973"/>
            <p:cNvSpPr txBox="1"/>
            <p:nvPr/>
          </p:nvSpPr>
          <p:spPr>
            <a:xfrm rot="16200000">
              <a:off x="14345918" y="574839"/>
              <a:ext cx="307340" cy="106934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5" name="object 974"/>
            <p:cNvSpPr txBox="1"/>
            <p:nvPr/>
          </p:nvSpPr>
          <p:spPr>
            <a:xfrm rot="16200000">
              <a:off x="12489813" y="435141"/>
              <a:ext cx="307340" cy="134937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6" name="object 975"/>
            <p:cNvSpPr txBox="1"/>
            <p:nvPr/>
          </p:nvSpPr>
          <p:spPr>
            <a:xfrm rot="16200000">
              <a:off x="11048363" y="427517"/>
              <a:ext cx="307340" cy="136461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7" name="object 976"/>
            <p:cNvSpPr txBox="1"/>
            <p:nvPr/>
          </p:nvSpPr>
          <p:spPr>
            <a:xfrm rot="16200000">
              <a:off x="9290048" y="209898"/>
              <a:ext cx="276860" cy="1803400"/>
            </a:xfrm>
            <a:prstGeom prst="rect">
              <a:avLst/>
            </a:prstGeom>
          </p:spPr>
          <p:txBody>
            <a:bodyPr vert="vert" wrap="square" lIns="0" tIns="889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7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1428" name="object 977"/>
            <p:cNvSpPr txBox="1"/>
            <p:nvPr/>
          </p:nvSpPr>
          <p:spPr>
            <a:xfrm rot="16200000">
              <a:off x="7475218" y="562137"/>
              <a:ext cx="307340" cy="10680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29" name="object 978"/>
            <p:cNvSpPr txBox="1"/>
            <p:nvPr/>
          </p:nvSpPr>
          <p:spPr>
            <a:xfrm rot="16200000">
              <a:off x="5797121" y="630363"/>
              <a:ext cx="307340" cy="95892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0" name="object 979"/>
            <p:cNvSpPr txBox="1"/>
            <p:nvPr/>
          </p:nvSpPr>
          <p:spPr>
            <a:xfrm rot="16200000">
              <a:off x="4136120" y="429984"/>
              <a:ext cx="307340" cy="135968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1" name="object 980"/>
            <p:cNvSpPr txBox="1"/>
            <p:nvPr/>
          </p:nvSpPr>
          <p:spPr>
            <a:xfrm rot="16200000">
              <a:off x="2430143" y="547532"/>
              <a:ext cx="307340" cy="112522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432" name="object 981"/>
            <p:cNvSpPr txBox="1"/>
            <p:nvPr/>
          </p:nvSpPr>
          <p:spPr>
            <a:xfrm rot="16200000">
              <a:off x="848993" y="440853"/>
              <a:ext cx="307340" cy="13379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298" y="796544"/>
                </a:lnTo>
                <a:lnTo>
                  <a:pt x="7495298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8" name="object 968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2" name="object 982"/>
          <p:cNvSpPr txBox="1"/>
          <p:nvPr/>
        </p:nvSpPr>
        <p:spPr>
          <a:xfrm>
            <a:off x="1850501" y="3007160"/>
            <a:ext cx="11068436" cy="1240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dirty="0">
                <a:solidFill>
                  <a:srgbClr val="231F20"/>
                </a:solidFill>
                <a:latin typeface="Myriad Pro"/>
                <a:cs typeface="Myriad Pro"/>
              </a:rPr>
              <a:t>Предлагает услуги бронирования и регистрации мобильных пользователей, включая имена, номера телефонов, временные интервалы посещений. Пользователи также могут просматривать статус зарегистрированных посетителей и подробные записи посетителей с помощью приложения ZKBioSecurity. в любой момент.</a:t>
            </a:r>
            <a:endParaRPr dirty="0">
              <a:solidFill>
                <a:srgbClr val="231F20"/>
              </a:solidFill>
              <a:latin typeface="Myriad Pro"/>
              <a:cs typeface="Myriad Pro"/>
            </a:endParaRPr>
          </a:p>
        </p:txBody>
      </p:sp>
      <p:sp>
        <p:nvSpPr>
          <p:cNvPr id="983" name="object 983"/>
          <p:cNvSpPr txBox="1"/>
          <p:nvPr/>
        </p:nvSpPr>
        <p:spPr>
          <a:xfrm>
            <a:off x="1791335" y="2374900"/>
            <a:ext cx="646176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Поддержка iPhone и Android APP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62266" y="4447286"/>
            <a:ext cx="10728226" cy="5180042"/>
            <a:chOff x="4419423" y="5955233"/>
            <a:chExt cx="6276525" cy="3030572"/>
          </a:xfrm>
        </p:grpSpPr>
        <p:sp>
          <p:nvSpPr>
            <p:cNvPr id="984" name="object 984"/>
            <p:cNvSpPr txBox="1"/>
            <p:nvPr/>
          </p:nvSpPr>
          <p:spPr>
            <a:xfrm>
              <a:off x="5349515" y="8632875"/>
              <a:ext cx="4551680" cy="352930"/>
            </a:xfrm>
            <a:prstGeom prst="rect">
              <a:avLst/>
            </a:prstGeom>
            <a:solidFill>
              <a:srgbClr val="F9ED32"/>
            </a:solidFill>
          </p:spPr>
          <p:txBody>
            <a:bodyPr vert="horz" wrap="square" lIns="0" tIns="49530" rIns="0" bIns="0" rtlCol="0">
              <a:spAutoFit/>
            </a:bodyPr>
            <a:lstStyle/>
            <a:p>
              <a:pPr marL="59690">
                <a:lnSpc>
                  <a:spcPct val="100000"/>
                </a:lnSpc>
                <a:spcBef>
                  <a:spcPts val="390"/>
                </a:spcBef>
              </a:pPr>
              <a:r>
                <a:rPr dirty="0">
                  <a:latin typeface="Myriad Pro"/>
                  <a:cs typeface="Myriad Pro"/>
                </a:rPr>
                <a:t>* Пользователи могут загружать приложение ZKBioSecurity. через App Store на iOS или в Google Play Store на Android</a:t>
              </a:r>
              <a:endParaRPr dirty="0">
                <a:latin typeface="Myriad Pro"/>
                <a:cs typeface="Myriad Pro"/>
              </a:endParaRPr>
            </a:p>
          </p:txBody>
        </p:sp>
        <p:sp>
          <p:nvSpPr>
            <p:cNvPr id="985" name="object 985"/>
            <p:cNvSpPr txBox="1"/>
            <p:nvPr/>
          </p:nvSpPr>
          <p:spPr>
            <a:xfrm>
              <a:off x="6994057" y="8232406"/>
              <a:ext cx="3437890" cy="36741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233805" algn="l"/>
                  <a:tab pos="2675890" algn="l"/>
                </a:tabLst>
              </a:pPr>
              <a:r>
                <a:rPr lang="ru-RU"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Меню</a:t>
              </a:r>
              <a:r>
                <a:rPr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	</a:t>
              </a:r>
              <a:r>
                <a:rPr lang="en-US"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                 </a:t>
              </a:r>
              <a:r>
                <a:rPr lang="ru-RU" altLang="en-US"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Бронирование</a:t>
              </a:r>
              <a:r>
                <a:rPr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	</a:t>
              </a:r>
              <a:r>
                <a:rPr lang="en-US"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                </a:t>
              </a:r>
              <a:r>
                <a:rPr lang="ru-RU" altLang="en-US" sz="2000" spc="-5" dirty="0">
                  <a:solidFill>
                    <a:srgbClr val="231F20"/>
                  </a:solidFill>
                  <a:latin typeface="Myriad Pro"/>
                  <a:cs typeface="Myriad Pro"/>
                </a:rPr>
                <a:t>История посещений</a:t>
              </a:r>
              <a:endParaRPr lang="ru-RU" altLang="en-US" sz="2000" spc="-5" dirty="0">
                <a:solidFill>
                  <a:srgbClr val="231F20"/>
                </a:solidFill>
                <a:latin typeface="Myriad Pro"/>
                <a:cs typeface="Myriad Pro"/>
              </a:endParaRPr>
            </a:p>
          </p:txBody>
        </p:sp>
        <p:sp>
          <p:nvSpPr>
            <p:cNvPr id="986" name="object 986"/>
            <p:cNvSpPr/>
            <p:nvPr/>
          </p:nvSpPr>
          <p:spPr>
            <a:xfrm>
              <a:off x="4419423" y="7948705"/>
              <a:ext cx="843280" cy="276225"/>
            </a:xfrm>
            <a:custGeom>
              <a:avLst/>
              <a:gdLst/>
              <a:ahLst/>
              <a:cxnLst/>
              <a:rect l="l" t="t" r="r" b="b"/>
              <a:pathLst>
                <a:path w="843280" h="276225">
                  <a:moveTo>
                    <a:pt x="805421" y="0"/>
                  </a:moveTo>
                  <a:lnTo>
                    <a:pt x="37249" y="0"/>
                  </a:lnTo>
                  <a:lnTo>
                    <a:pt x="22749" y="2926"/>
                  </a:lnTo>
                  <a:lnTo>
                    <a:pt x="10909" y="10909"/>
                  </a:lnTo>
                  <a:lnTo>
                    <a:pt x="2926" y="22749"/>
                  </a:lnTo>
                  <a:lnTo>
                    <a:pt x="0" y="37249"/>
                  </a:lnTo>
                  <a:lnTo>
                    <a:pt x="0" y="238391"/>
                  </a:lnTo>
                  <a:lnTo>
                    <a:pt x="2926" y="252891"/>
                  </a:lnTo>
                  <a:lnTo>
                    <a:pt x="10909" y="264731"/>
                  </a:lnTo>
                  <a:lnTo>
                    <a:pt x="22749" y="272713"/>
                  </a:lnTo>
                  <a:lnTo>
                    <a:pt x="37249" y="275640"/>
                  </a:lnTo>
                  <a:lnTo>
                    <a:pt x="805421" y="275640"/>
                  </a:lnTo>
                  <a:lnTo>
                    <a:pt x="819921" y="272713"/>
                  </a:lnTo>
                  <a:lnTo>
                    <a:pt x="831761" y="264731"/>
                  </a:lnTo>
                  <a:lnTo>
                    <a:pt x="839743" y="252891"/>
                  </a:lnTo>
                  <a:lnTo>
                    <a:pt x="842670" y="238391"/>
                  </a:lnTo>
                  <a:lnTo>
                    <a:pt x="842670" y="37249"/>
                  </a:lnTo>
                  <a:lnTo>
                    <a:pt x="839743" y="22749"/>
                  </a:lnTo>
                  <a:lnTo>
                    <a:pt x="831761" y="10909"/>
                  </a:lnTo>
                  <a:lnTo>
                    <a:pt x="819921" y="2926"/>
                  </a:lnTo>
                  <a:lnTo>
                    <a:pt x="80542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7" name="object 987"/>
            <p:cNvSpPr/>
            <p:nvPr/>
          </p:nvSpPr>
          <p:spPr>
            <a:xfrm>
              <a:off x="4482625" y="8004670"/>
              <a:ext cx="159994" cy="1818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8" name="object 988"/>
            <p:cNvSpPr/>
            <p:nvPr/>
          </p:nvSpPr>
          <p:spPr>
            <a:xfrm>
              <a:off x="4675142" y="8004233"/>
              <a:ext cx="550712" cy="1595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9" name="object 989"/>
            <p:cNvSpPr/>
            <p:nvPr/>
          </p:nvSpPr>
          <p:spPr>
            <a:xfrm>
              <a:off x="5367602" y="7943353"/>
              <a:ext cx="859523" cy="2811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0" name="object 990"/>
            <p:cNvSpPr/>
            <p:nvPr/>
          </p:nvSpPr>
          <p:spPr>
            <a:xfrm>
              <a:off x="5381658" y="6060925"/>
              <a:ext cx="829310" cy="1706880"/>
            </a:xfrm>
            <a:custGeom>
              <a:avLst/>
              <a:gdLst/>
              <a:ahLst/>
              <a:cxnLst/>
              <a:rect l="l" t="t" r="r" b="b"/>
              <a:pathLst>
                <a:path w="829310" h="1706879">
                  <a:moveTo>
                    <a:pt x="706983" y="0"/>
                  </a:moveTo>
                  <a:lnTo>
                    <a:pt x="121894" y="0"/>
                  </a:lnTo>
                  <a:lnTo>
                    <a:pt x="74446" y="9578"/>
                  </a:lnTo>
                  <a:lnTo>
                    <a:pt x="35701" y="35701"/>
                  </a:lnTo>
                  <a:lnTo>
                    <a:pt x="9578" y="74446"/>
                  </a:lnTo>
                  <a:lnTo>
                    <a:pt x="0" y="121894"/>
                  </a:lnTo>
                  <a:lnTo>
                    <a:pt x="0" y="1584604"/>
                  </a:lnTo>
                  <a:lnTo>
                    <a:pt x="9578" y="1632046"/>
                  </a:lnTo>
                  <a:lnTo>
                    <a:pt x="35701" y="1670792"/>
                  </a:lnTo>
                  <a:lnTo>
                    <a:pt x="74446" y="1696918"/>
                  </a:lnTo>
                  <a:lnTo>
                    <a:pt x="121894" y="1706499"/>
                  </a:lnTo>
                  <a:lnTo>
                    <a:pt x="706983" y="1706499"/>
                  </a:lnTo>
                  <a:lnTo>
                    <a:pt x="754424" y="1696918"/>
                  </a:lnTo>
                  <a:lnTo>
                    <a:pt x="771573" y="1685353"/>
                  </a:lnTo>
                  <a:lnTo>
                    <a:pt x="128358" y="1685353"/>
                  </a:lnTo>
                  <a:lnTo>
                    <a:pt x="85661" y="1676733"/>
                  </a:lnTo>
                  <a:lnTo>
                    <a:pt x="50790" y="1653224"/>
                  </a:lnTo>
                  <a:lnTo>
                    <a:pt x="27278" y="1618354"/>
                  </a:lnTo>
                  <a:lnTo>
                    <a:pt x="18656" y="1575650"/>
                  </a:lnTo>
                  <a:lnTo>
                    <a:pt x="18656" y="125133"/>
                  </a:lnTo>
                  <a:lnTo>
                    <a:pt x="27278" y="82429"/>
                  </a:lnTo>
                  <a:lnTo>
                    <a:pt x="50790" y="47559"/>
                  </a:lnTo>
                  <a:lnTo>
                    <a:pt x="85661" y="24050"/>
                  </a:lnTo>
                  <a:lnTo>
                    <a:pt x="128358" y="15430"/>
                  </a:lnTo>
                  <a:lnTo>
                    <a:pt x="763102" y="15430"/>
                  </a:lnTo>
                  <a:lnTo>
                    <a:pt x="754424" y="9578"/>
                  </a:lnTo>
                  <a:lnTo>
                    <a:pt x="706983" y="0"/>
                  </a:lnTo>
                  <a:close/>
                </a:path>
                <a:path w="829310" h="1706879">
                  <a:moveTo>
                    <a:pt x="763102" y="15430"/>
                  </a:moveTo>
                  <a:lnTo>
                    <a:pt x="701255" y="15430"/>
                  </a:lnTo>
                  <a:lnTo>
                    <a:pt x="743959" y="24050"/>
                  </a:lnTo>
                  <a:lnTo>
                    <a:pt x="778829" y="47559"/>
                  </a:lnTo>
                  <a:lnTo>
                    <a:pt x="802338" y="82429"/>
                  </a:lnTo>
                  <a:lnTo>
                    <a:pt x="810958" y="125133"/>
                  </a:lnTo>
                  <a:lnTo>
                    <a:pt x="810958" y="1575650"/>
                  </a:lnTo>
                  <a:lnTo>
                    <a:pt x="802338" y="1618354"/>
                  </a:lnTo>
                  <a:lnTo>
                    <a:pt x="778829" y="1653224"/>
                  </a:lnTo>
                  <a:lnTo>
                    <a:pt x="743959" y="1676733"/>
                  </a:lnTo>
                  <a:lnTo>
                    <a:pt x="701255" y="1685353"/>
                  </a:lnTo>
                  <a:lnTo>
                    <a:pt x="771573" y="1685353"/>
                  </a:lnTo>
                  <a:lnTo>
                    <a:pt x="793165" y="1670792"/>
                  </a:lnTo>
                  <a:lnTo>
                    <a:pt x="819286" y="1632046"/>
                  </a:lnTo>
                  <a:lnTo>
                    <a:pt x="828865" y="1584604"/>
                  </a:lnTo>
                  <a:lnTo>
                    <a:pt x="828865" y="121894"/>
                  </a:lnTo>
                  <a:lnTo>
                    <a:pt x="819286" y="74446"/>
                  </a:lnTo>
                  <a:lnTo>
                    <a:pt x="793165" y="35701"/>
                  </a:lnTo>
                  <a:lnTo>
                    <a:pt x="763102" y="1543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/>
            <p:cNvSpPr/>
            <p:nvPr/>
          </p:nvSpPr>
          <p:spPr>
            <a:xfrm>
              <a:off x="5393514" y="6073185"/>
              <a:ext cx="803910" cy="1681480"/>
            </a:xfrm>
            <a:custGeom>
              <a:avLst/>
              <a:gdLst/>
              <a:ahLst/>
              <a:cxnLst/>
              <a:rect l="l" t="t" r="r" b="b"/>
              <a:pathLst>
                <a:path w="803910" h="1681479">
                  <a:moveTo>
                    <a:pt x="690054" y="0"/>
                  </a:moveTo>
                  <a:lnTo>
                    <a:pt x="113360" y="0"/>
                  </a:lnTo>
                  <a:lnTo>
                    <a:pt x="69233" y="8907"/>
                  </a:lnTo>
                  <a:lnTo>
                    <a:pt x="33200" y="33200"/>
                  </a:lnTo>
                  <a:lnTo>
                    <a:pt x="8907" y="69233"/>
                  </a:lnTo>
                  <a:lnTo>
                    <a:pt x="0" y="113360"/>
                  </a:lnTo>
                  <a:lnTo>
                    <a:pt x="0" y="1567853"/>
                  </a:lnTo>
                  <a:lnTo>
                    <a:pt x="8907" y="1611979"/>
                  </a:lnTo>
                  <a:lnTo>
                    <a:pt x="33200" y="1648012"/>
                  </a:lnTo>
                  <a:lnTo>
                    <a:pt x="69233" y="1672305"/>
                  </a:lnTo>
                  <a:lnTo>
                    <a:pt x="113360" y="1681213"/>
                  </a:lnTo>
                  <a:lnTo>
                    <a:pt x="690054" y="1681213"/>
                  </a:lnTo>
                  <a:lnTo>
                    <a:pt x="734175" y="1672305"/>
                  </a:lnTo>
                  <a:lnTo>
                    <a:pt x="770208" y="1648012"/>
                  </a:lnTo>
                  <a:lnTo>
                    <a:pt x="794505" y="1611979"/>
                  </a:lnTo>
                  <a:lnTo>
                    <a:pt x="803414" y="1567853"/>
                  </a:lnTo>
                  <a:lnTo>
                    <a:pt x="803414" y="113360"/>
                  </a:lnTo>
                  <a:lnTo>
                    <a:pt x="794505" y="69233"/>
                  </a:lnTo>
                  <a:lnTo>
                    <a:pt x="770208" y="33200"/>
                  </a:lnTo>
                  <a:lnTo>
                    <a:pt x="734175" y="8907"/>
                  </a:lnTo>
                  <a:lnTo>
                    <a:pt x="690054" y="0"/>
                  </a:lnTo>
                  <a:close/>
                </a:path>
              </a:pathLst>
            </a:custGeom>
            <a:solidFill>
              <a:srgbClr val="0B0C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2" name="object 992"/>
            <p:cNvSpPr/>
            <p:nvPr/>
          </p:nvSpPr>
          <p:spPr>
            <a:xfrm>
              <a:off x="5432408" y="6471094"/>
              <a:ext cx="727075" cy="1085850"/>
            </a:xfrm>
            <a:custGeom>
              <a:avLst/>
              <a:gdLst/>
              <a:ahLst/>
              <a:cxnLst/>
              <a:rect l="l" t="t" r="r" b="b"/>
              <a:pathLst>
                <a:path w="727075" h="1085850">
                  <a:moveTo>
                    <a:pt x="0" y="1085494"/>
                  </a:moveTo>
                  <a:lnTo>
                    <a:pt x="726516" y="1085494"/>
                  </a:lnTo>
                  <a:lnTo>
                    <a:pt x="726516" y="0"/>
                  </a:lnTo>
                  <a:lnTo>
                    <a:pt x="0" y="0"/>
                  </a:lnTo>
                  <a:lnTo>
                    <a:pt x="0" y="1085494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3" name="object 993"/>
            <p:cNvSpPr/>
            <p:nvPr/>
          </p:nvSpPr>
          <p:spPr>
            <a:xfrm>
              <a:off x="5724622" y="7586815"/>
              <a:ext cx="137604" cy="1376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4" name="object 994"/>
            <p:cNvSpPr/>
            <p:nvPr/>
          </p:nvSpPr>
          <p:spPr>
            <a:xfrm>
              <a:off x="5784820" y="6107586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89" h="21589">
                  <a:moveTo>
                    <a:pt x="16687" y="0"/>
                  </a:moveTo>
                  <a:lnTo>
                    <a:pt x="4813" y="0"/>
                  </a:lnTo>
                  <a:lnTo>
                    <a:pt x="0" y="4800"/>
                  </a:lnTo>
                  <a:lnTo>
                    <a:pt x="0" y="16687"/>
                  </a:lnTo>
                  <a:lnTo>
                    <a:pt x="4813" y="21488"/>
                  </a:lnTo>
                  <a:lnTo>
                    <a:pt x="16687" y="21488"/>
                  </a:lnTo>
                  <a:lnTo>
                    <a:pt x="21501" y="16687"/>
                  </a:lnTo>
                  <a:lnTo>
                    <a:pt x="21501" y="4800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5" name="object 995"/>
            <p:cNvSpPr/>
            <p:nvPr/>
          </p:nvSpPr>
          <p:spPr>
            <a:xfrm>
              <a:off x="5651518" y="615488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80">
                  <a:moveTo>
                    <a:pt x="23355" y="0"/>
                  </a:moveTo>
                  <a:lnTo>
                    <a:pt x="6731" y="0"/>
                  </a:lnTo>
                  <a:lnTo>
                    <a:pt x="0" y="6743"/>
                  </a:lnTo>
                  <a:lnTo>
                    <a:pt x="0" y="23367"/>
                  </a:lnTo>
                  <a:lnTo>
                    <a:pt x="6731" y="30098"/>
                  </a:lnTo>
                  <a:lnTo>
                    <a:pt x="23355" y="30098"/>
                  </a:lnTo>
                  <a:lnTo>
                    <a:pt x="30099" y="23367"/>
                  </a:lnTo>
                  <a:lnTo>
                    <a:pt x="30099" y="6743"/>
                  </a:lnTo>
                  <a:lnTo>
                    <a:pt x="23355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6" name="object 996"/>
            <p:cNvSpPr/>
            <p:nvPr/>
          </p:nvSpPr>
          <p:spPr>
            <a:xfrm>
              <a:off x="5729102" y="6159186"/>
              <a:ext cx="133350" cy="17780"/>
            </a:xfrm>
            <a:custGeom>
              <a:avLst/>
              <a:gdLst/>
              <a:ahLst/>
              <a:cxnLst/>
              <a:rect l="l" t="t" r="r" b="b"/>
              <a:pathLst>
                <a:path w="133350" h="17780">
                  <a:moveTo>
                    <a:pt x="128917" y="0"/>
                  </a:moveTo>
                  <a:lnTo>
                    <a:pt x="3848" y="0"/>
                  </a:lnTo>
                  <a:lnTo>
                    <a:pt x="0" y="3848"/>
                  </a:lnTo>
                  <a:lnTo>
                    <a:pt x="0" y="13347"/>
                  </a:lnTo>
                  <a:lnTo>
                    <a:pt x="3848" y="17195"/>
                  </a:lnTo>
                  <a:lnTo>
                    <a:pt x="128917" y="17195"/>
                  </a:lnTo>
                  <a:lnTo>
                    <a:pt x="132765" y="13347"/>
                  </a:lnTo>
                  <a:lnTo>
                    <a:pt x="132765" y="3848"/>
                  </a:lnTo>
                  <a:lnTo>
                    <a:pt x="12891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7" name="object 997"/>
            <p:cNvSpPr/>
            <p:nvPr/>
          </p:nvSpPr>
          <p:spPr>
            <a:xfrm>
              <a:off x="6206229" y="6425787"/>
              <a:ext cx="12700" cy="120650"/>
            </a:xfrm>
            <a:custGeom>
              <a:avLst/>
              <a:gdLst/>
              <a:ahLst/>
              <a:cxnLst/>
              <a:rect l="l" t="t" r="r" b="b"/>
              <a:pathLst>
                <a:path w="12700" h="120650">
                  <a:moveTo>
                    <a:pt x="10553" y="0"/>
                  </a:moveTo>
                  <a:lnTo>
                    <a:pt x="1638" y="0"/>
                  </a:lnTo>
                  <a:lnTo>
                    <a:pt x="0" y="1638"/>
                  </a:lnTo>
                  <a:lnTo>
                    <a:pt x="0" y="118770"/>
                  </a:lnTo>
                  <a:lnTo>
                    <a:pt x="1638" y="120408"/>
                  </a:lnTo>
                  <a:lnTo>
                    <a:pt x="10553" y="120408"/>
                  </a:lnTo>
                  <a:lnTo>
                    <a:pt x="12192" y="118770"/>
                  </a:lnTo>
                  <a:lnTo>
                    <a:pt x="12192" y="1638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8" name="object 998"/>
            <p:cNvSpPr/>
            <p:nvPr/>
          </p:nvSpPr>
          <p:spPr>
            <a:xfrm>
              <a:off x="5377023" y="6275284"/>
              <a:ext cx="12700" cy="73660"/>
            </a:xfrm>
            <a:custGeom>
              <a:avLst/>
              <a:gdLst/>
              <a:ahLst/>
              <a:cxnLst/>
              <a:rect l="l" t="t" r="r" b="b"/>
              <a:pathLst>
                <a:path w="12700" h="73660">
                  <a:moveTo>
                    <a:pt x="10553" y="0"/>
                  </a:moveTo>
                  <a:lnTo>
                    <a:pt x="1638" y="0"/>
                  </a:lnTo>
                  <a:lnTo>
                    <a:pt x="0" y="1638"/>
                  </a:lnTo>
                  <a:lnTo>
                    <a:pt x="0" y="71462"/>
                  </a:lnTo>
                  <a:lnTo>
                    <a:pt x="1638" y="73101"/>
                  </a:lnTo>
                  <a:lnTo>
                    <a:pt x="10553" y="73101"/>
                  </a:lnTo>
                  <a:lnTo>
                    <a:pt x="12192" y="71462"/>
                  </a:lnTo>
                  <a:lnTo>
                    <a:pt x="12192" y="1638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9" name="object 999"/>
            <p:cNvSpPr/>
            <p:nvPr/>
          </p:nvSpPr>
          <p:spPr>
            <a:xfrm>
              <a:off x="5382406" y="6425787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701"/>
                  </a:lnTo>
                </a:path>
              </a:pathLst>
            </a:custGeom>
            <a:ln w="12192">
              <a:solidFill>
                <a:srgbClr val="B7B5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0" name="object 1000"/>
            <p:cNvSpPr/>
            <p:nvPr/>
          </p:nvSpPr>
          <p:spPr>
            <a:xfrm>
              <a:off x="5383119" y="6580592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701"/>
                  </a:lnTo>
                </a:path>
              </a:pathLst>
            </a:custGeom>
            <a:ln w="12192">
              <a:solidFill>
                <a:srgbClr val="B7B5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1" name="object 1001"/>
            <p:cNvSpPr/>
            <p:nvPr/>
          </p:nvSpPr>
          <p:spPr>
            <a:xfrm>
              <a:off x="5381658" y="6193586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49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1849" y="0"/>
                  </a:lnTo>
                  <a:lnTo>
                    <a:pt x="11849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2" name="object 1002"/>
            <p:cNvSpPr/>
            <p:nvPr/>
          </p:nvSpPr>
          <p:spPr>
            <a:xfrm>
              <a:off x="6197367" y="6193586"/>
              <a:ext cx="13335" cy="26034"/>
            </a:xfrm>
            <a:custGeom>
              <a:avLst/>
              <a:gdLst/>
              <a:ahLst/>
              <a:cxnLst/>
              <a:rect l="l" t="t" r="r" b="b"/>
              <a:pathLst>
                <a:path w="13335" h="26035">
                  <a:moveTo>
                    <a:pt x="13157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3157" y="0"/>
                  </a:lnTo>
                  <a:lnTo>
                    <a:pt x="13157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3" name="object 1003"/>
            <p:cNvSpPr/>
            <p:nvPr/>
          </p:nvSpPr>
          <p:spPr>
            <a:xfrm>
              <a:off x="5381823" y="7612888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683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1683" y="0"/>
                  </a:lnTo>
                  <a:lnTo>
                    <a:pt x="11683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4" name="object 1004"/>
            <p:cNvSpPr/>
            <p:nvPr/>
          </p:nvSpPr>
          <p:spPr>
            <a:xfrm>
              <a:off x="6196922" y="7612608"/>
              <a:ext cx="13970" cy="26034"/>
            </a:xfrm>
            <a:custGeom>
              <a:avLst/>
              <a:gdLst/>
              <a:ahLst/>
              <a:cxnLst/>
              <a:rect l="l" t="t" r="r" b="b"/>
              <a:pathLst>
                <a:path w="13969" h="26035">
                  <a:moveTo>
                    <a:pt x="0" y="25539"/>
                  </a:moveTo>
                  <a:lnTo>
                    <a:pt x="13601" y="25539"/>
                  </a:lnTo>
                  <a:lnTo>
                    <a:pt x="13601" y="0"/>
                  </a:lnTo>
                  <a:lnTo>
                    <a:pt x="0" y="0"/>
                  </a:lnTo>
                  <a:lnTo>
                    <a:pt x="0" y="25539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5" name="object 1005"/>
            <p:cNvSpPr/>
            <p:nvPr/>
          </p:nvSpPr>
          <p:spPr>
            <a:xfrm>
              <a:off x="5433353" y="6275289"/>
              <a:ext cx="725805" cy="1108075"/>
            </a:xfrm>
            <a:custGeom>
              <a:avLst/>
              <a:gdLst/>
              <a:ahLst/>
              <a:cxnLst/>
              <a:rect l="l" t="t" r="r" b="b"/>
              <a:pathLst>
                <a:path w="725805" h="1108075">
                  <a:moveTo>
                    <a:pt x="725576" y="0"/>
                  </a:moveTo>
                  <a:lnTo>
                    <a:pt x="0" y="0"/>
                  </a:lnTo>
                  <a:lnTo>
                    <a:pt x="725576" y="1107490"/>
                  </a:lnTo>
                  <a:lnTo>
                    <a:pt x="725576" y="0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6" name="object 1006"/>
            <p:cNvSpPr/>
            <p:nvPr/>
          </p:nvSpPr>
          <p:spPr>
            <a:xfrm>
              <a:off x="5425499" y="6346393"/>
              <a:ext cx="733425" cy="12101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/>
            <p:cNvSpPr/>
            <p:nvPr/>
          </p:nvSpPr>
          <p:spPr>
            <a:xfrm>
              <a:off x="5425486" y="6275285"/>
              <a:ext cx="733425" cy="196215"/>
            </a:xfrm>
            <a:custGeom>
              <a:avLst/>
              <a:gdLst/>
              <a:ahLst/>
              <a:cxnLst/>
              <a:rect l="l" t="t" r="r" b="b"/>
              <a:pathLst>
                <a:path w="733425" h="196214">
                  <a:moveTo>
                    <a:pt x="733310" y="195808"/>
                  </a:moveTo>
                  <a:lnTo>
                    <a:pt x="0" y="195808"/>
                  </a:lnTo>
                  <a:lnTo>
                    <a:pt x="0" y="0"/>
                  </a:lnTo>
                  <a:lnTo>
                    <a:pt x="733310" y="0"/>
                  </a:lnTo>
                  <a:lnTo>
                    <a:pt x="733310" y="195808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8" name="object 1008"/>
            <p:cNvSpPr/>
            <p:nvPr/>
          </p:nvSpPr>
          <p:spPr>
            <a:xfrm>
              <a:off x="4437567" y="6132727"/>
              <a:ext cx="806450" cy="1619885"/>
            </a:xfrm>
            <a:custGeom>
              <a:avLst/>
              <a:gdLst/>
              <a:ahLst/>
              <a:cxnLst/>
              <a:rect l="l" t="t" r="r" b="b"/>
              <a:pathLst>
                <a:path w="806450" h="1619885">
                  <a:moveTo>
                    <a:pt x="721664" y="0"/>
                  </a:moveTo>
                  <a:lnTo>
                    <a:pt x="84708" y="0"/>
                  </a:lnTo>
                  <a:lnTo>
                    <a:pt x="51740" y="6658"/>
                  </a:lnTo>
                  <a:lnTo>
                    <a:pt x="24814" y="24815"/>
                  </a:lnTo>
                  <a:lnTo>
                    <a:pt x="6658" y="51745"/>
                  </a:lnTo>
                  <a:lnTo>
                    <a:pt x="0" y="84721"/>
                  </a:lnTo>
                  <a:lnTo>
                    <a:pt x="0" y="1534807"/>
                  </a:lnTo>
                  <a:lnTo>
                    <a:pt x="6658" y="1567781"/>
                  </a:lnTo>
                  <a:lnTo>
                    <a:pt x="24814" y="1594707"/>
                  </a:lnTo>
                  <a:lnTo>
                    <a:pt x="51740" y="1612860"/>
                  </a:lnTo>
                  <a:lnTo>
                    <a:pt x="84708" y="1619516"/>
                  </a:lnTo>
                  <a:lnTo>
                    <a:pt x="721664" y="1619516"/>
                  </a:lnTo>
                  <a:lnTo>
                    <a:pt x="754638" y="1612860"/>
                  </a:lnTo>
                  <a:lnTo>
                    <a:pt x="781564" y="1594707"/>
                  </a:lnTo>
                  <a:lnTo>
                    <a:pt x="799717" y="1567781"/>
                  </a:lnTo>
                  <a:lnTo>
                    <a:pt x="806373" y="1534807"/>
                  </a:lnTo>
                  <a:lnTo>
                    <a:pt x="806373" y="84721"/>
                  </a:lnTo>
                  <a:lnTo>
                    <a:pt x="799717" y="51745"/>
                  </a:lnTo>
                  <a:lnTo>
                    <a:pt x="781564" y="24815"/>
                  </a:lnTo>
                  <a:lnTo>
                    <a:pt x="754638" y="6658"/>
                  </a:lnTo>
                  <a:lnTo>
                    <a:pt x="721664" y="0"/>
                  </a:lnTo>
                  <a:close/>
                </a:path>
              </a:pathLst>
            </a:custGeom>
            <a:solidFill>
              <a:srgbClr val="EEED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9" name="object 1009"/>
            <p:cNvSpPr/>
            <p:nvPr/>
          </p:nvSpPr>
          <p:spPr>
            <a:xfrm>
              <a:off x="4719649" y="619328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773" y="0"/>
                  </a:moveTo>
                  <a:lnTo>
                    <a:pt x="5702" y="0"/>
                  </a:lnTo>
                  <a:lnTo>
                    <a:pt x="0" y="5702"/>
                  </a:lnTo>
                  <a:lnTo>
                    <a:pt x="0" y="19773"/>
                  </a:lnTo>
                  <a:lnTo>
                    <a:pt x="5702" y="25476"/>
                  </a:lnTo>
                  <a:lnTo>
                    <a:pt x="19773" y="25476"/>
                  </a:lnTo>
                  <a:lnTo>
                    <a:pt x="25476" y="19773"/>
                  </a:lnTo>
                  <a:lnTo>
                    <a:pt x="25476" y="5702"/>
                  </a:lnTo>
                  <a:lnTo>
                    <a:pt x="19773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/>
            <p:cNvSpPr/>
            <p:nvPr/>
          </p:nvSpPr>
          <p:spPr>
            <a:xfrm>
              <a:off x="4987534" y="61911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4" h="29844">
                  <a:moveTo>
                    <a:pt x="23139" y="0"/>
                  </a:moveTo>
                  <a:lnTo>
                    <a:pt x="6680" y="0"/>
                  </a:lnTo>
                  <a:lnTo>
                    <a:pt x="0" y="6680"/>
                  </a:lnTo>
                  <a:lnTo>
                    <a:pt x="0" y="23139"/>
                  </a:lnTo>
                  <a:lnTo>
                    <a:pt x="6680" y="29819"/>
                  </a:lnTo>
                  <a:lnTo>
                    <a:pt x="23139" y="29819"/>
                  </a:lnTo>
                  <a:lnTo>
                    <a:pt x="29819" y="23139"/>
                  </a:lnTo>
                  <a:lnTo>
                    <a:pt x="29819" y="6680"/>
                  </a:lnTo>
                  <a:lnTo>
                    <a:pt x="23139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1" name="object 1011"/>
            <p:cNvSpPr/>
            <p:nvPr/>
          </p:nvSpPr>
          <p:spPr>
            <a:xfrm>
              <a:off x="4782777" y="6199512"/>
              <a:ext cx="116839" cy="12700"/>
            </a:xfrm>
            <a:custGeom>
              <a:avLst/>
              <a:gdLst/>
              <a:ahLst/>
              <a:cxnLst/>
              <a:rect l="l" t="t" r="r" b="b"/>
              <a:pathLst>
                <a:path w="116840" h="12700">
                  <a:moveTo>
                    <a:pt x="113893" y="0"/>
                  </a:moveTo>
                  <a:lnTo>
                    <a:pt x="2743" y="0"/>
                  </a:lnTo>
                  <a:lnTo>
                    <a:pt x="0" y="2743"/>
                  </a:lnTo>
                  <a:lnTo>
                    <a:pt x="0" y="9499"/>
                  </a:lnTo>
                  <a:lnTo>
                    <a:pt x="2743" y="12242"/>
                  </a:lnTo>
                  <a:lnTo>
                    <a:pt x="113893" y="12242"/>
                  </a:lnTo>
                  <a:lnTo>
                    <a:pt x="116636" y="9499"/>
                  </a:lnTo>
                  <a:lnTo>
                    <a:pt x="116636" y="2743"/>
                  </a:lnTo>
                  <a:lnTo>
                    <a:pt x="113893" y="0"/>
                  </a:lnTo>
                  <a:close/>
                </a:path>
              </a:pathLst>
            </a:custGeom>
            <a:solidFill>
              <a:srgbClr val="595A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2" name="object 1012"/>
            <p:cNvSpPr/>
            <p:nvPr/>
          </p:nvSpPr>
          <p:spPr>
            <a:xfrm>
              <a:off x="4473431" y="6469075"/>
              <a:ext cx="734695" cy="921385"/>
            </a:xfrm>
            <a:custGeom>
              <a:avLst/>
              <a:gdLst/>
              <a:ahLst/>
              <a:cxnLst/>
              <a:rect l="l" t="t" r="r" b="b"/>
              <a:pathLst>
                <a:path w="734694" h="921385">
                  <a:moveTo>
                    <a:pt x="0" y="921296"/>
                  </a:moveTo>
                  <a:lnTo>
                    <a:pt x="734339" y="921296"/>
                  </a:lnTo>
                  <a:lnTo>
                    <a:pt x="734339" y="0"/>
                  </a:lnTo>
                  <a:lnTo>
                    <a:pt x="0" y="0"/>
                  </a:lnTo>
                  <a:lnTo>
                    <a:pt x="0" y="921296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3" name="object 1013"/>
            <p:cNvSpPr/>
            <p:nvPr/>
          </p:nvSpPr>
          <p:spPr>
            <a:xfrm>
              <a:off x="4473431" y="7513586"/>
              <a:ext cx="734695" cy="68580"/>
            </a:xfrm>
            <a:custGeom>
              <a:avLst/>
              <a:gdLst/>
              <a:ahLst/>
              <a:cxnLst/>
              <a:rect l="l" t="t" r="r" b="b"/>
              <a:pathLst>
                <a:path w="734694" h="68579">
                  <a:moveTo>
                    <a:pt x="0" y="68110"/>
                  </a:moveTo>
                  <a:lnTo>
                    <a:pt x="734339" y="68110"/>
                  </a:lnTo>
                  <a:lnTo>
                    <a:pt x="734339" y="0"/>
                  </a:lnTo>
                  <a:lnTo>
                    <a:pt x="0" y="0"/>
                  </a:lnTo>
                  <a:lnTo>
                    <a:pt x="0" y="6811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/>
            <p:cNvSpPr/>
            <p:nvPr/>
          </p:nvSpPr>
          <p:spPr>
            <a:xfrm>
              <a:off x="4435788" y="6131509"/>
              <a:ext cx="809942" cy="162228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5" name="object 1015"/>
            <p:cNvSpPr/>
            <p:nvPr/>
          </p:nvSpPr>
          <p:spPr>
            <a:xfrm>
              <a:off x="4470480" y="6371168"/>
              <a:ext cx="741949" cy="12242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6" name="object 1016"/>
            <p:cNvSpPr/>
            <p:nvPr/>
          </p:nvSpPr>
          <p:spPr>
            <a:xfrm>
              <a:off x="4470480" y="6278216"/>
              <a:ext cx="741949" cy="12242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/>
            <p:cNvSpPr/>
            <p:nvPr/>
          </p:nvSpPr>
          <p:spPr>
            <a:xfrm>
              <a:off x="4473494" y="7390371"/>
              <a:ext cx="739140" cy="123825"/>
            </a:xfrm>
            <a:custGeom>
              <a:avLst/>
              <a:gdLst/>
              <a:ahLst/>
              <a:cxnLst/>
              <a:rect l="l" t="t" r="r" b="b"/>
              <a:pathLst>
                <a:path w="739140" h="123825">
                  <a:moveTo>
                    <a:pt x="738936" y="123215"/>
                  </a:moveTo>
                  <a:lnTo>
                    <a:pt x="0" y="123215"/>
                  </a:lnTo>
                  <a:lnTo>
                    <a:pt x="0" y="0"/>
                  </a:lnTo>
                  <a:lnTo>
                    <a:pt x="738936" y="0"/>
                  </a:lnTo>
                  <a:lnTo>
                    <a:pt x="738936" y="123215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8" name="object 1018"/>
            <p:cNvSpPr/>
            <p:nvPr/>
          </p:nvSpPr>
          <p:spPr>
            <a:xfrm>
              <a:off x="4470484" y="6273266"/>
              <a:ext cx="742315" cy="196215"/>
            </a:xfrm>
            <a:custGeom>
              <a:avLst/>
              <a:gdLst/>
              <a:ahLst/>
              <a:cxnLst/>
              <a:rect l="l" t="t" r="r" b="b"/>
              <a:pathLst>
                <a:path w="742315" h="196214">
                  <a:moveTo>
                    <a:pt x="741946" y="195808"/>
                  </a:moveTo>
                  <a:lnTo>
                    <a:pt x="0" y="195808"/>
                  </a:lnTo>
                  <a:lnTo>
                    <a:pt x="0" y="0"/>
                  </a:lnTo>
                  <a:lnTo>
                    <a:pt x="741946" y="0"/>
                  </a:lnTo>
                  <a:lnTo>
                    <a:pt x="741946" y="195808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9" name="object 1019"/>
            <p:cNvSpPr/>
            <p:nvPr/>
          </p:nvSpPr>
          <p:spPr>
            <a:xfrm>
              <a:off x="6539386" y="5956312"/>
              <a:ext cx="1301716" cy="21299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0" name="object 1020"/>
            <p:cNvSpPr/>
            <p:nvPr/>
          </p:nvSpPr>
          <p:spPr>
            <a:xfrm>
              <a:off x="7962070" y="5956300"/>
              <a:ext cx="1298282" cy="214085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1" name="object 1021"/>
            <p:cNvSpPr/>
            <p:nvPr/>
          </p:nvSpPr>
          <p:spPr>
            <a:xfrm>
              <a:off x="9394477" y="5955233"/>
              <a:ext cx="1301165" cy="21054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2" name="object 1022"/>
            <p:cNvSpPr/>
            <p:nvPr/>
          </p:nvSpPr>
          <p:spPr>
            <a:xfrm>
              <a:off x="6539378" y="5955233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1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3" name="object 1023"/>
            <p:cNvSpPr/>
            <p:nvPr/>
          </p:nvSpPr>
          <p:spPr>
            <a:xfrm>
              <a:off x="7962057" y="5955233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1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/>
            <p:cNvSpPr/>
            <p:nvPr/>
          </p:nvSpPr>
          <p:spPr>
            <a:xfrm>
              <a:off x="9394198" y="5955233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1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5" name="object 1025"/>
            <p:cNvSpPr/>
            <p:nvPr/>
          </p:nvSpPr>
          <p:spPr>
            <a:xfrm>
              <a:off x="6539390" y="5996355"/>
              <a:ext cx="1281430" cy="0"/>
            </a:xfrm>
            <a:custGeom>
              <a:avLst/>
              <a:gdLst/>
              <a:ahLst/>
              <a:cxnLst/>
              <a:rect l="l" t="t" r="r" b="b"/>
              <a:pathLst>
                <a:path w="1281429">
                  <a:moveTo>
                    <a:pt x="0" y="0"/>
                  </a:moveTo>
                  <a:lnTo>
                    <a:pt x="1280858" y="0"/>
                  </a:lnTo>
                </a:path>
              </a:pathLst>
            </a:custGeom>
            <a:ln w="8011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6" name="object 1026"/>
            <p:cNvSpPr/>
            <p:nvPr/>
          </p:nvSpPr>
          <p:spPr>
            <a:xfrm>
              <a:off x="7970782" y="5996355"/>
              <a:ext cx="1281430" cy="0"/>
            </a:xfrm>
            <a:custGeom>
              <a:avLst/>
              <a:gdLst/>
              <a:ahLst/>
              <a:cxnLst/>
              <a:rect l="l" t="t" r="r" b="b"/>
              <a:pathLst>
                <a:path w="1281429">
                  <a:moveTo>
                    <a:pt x="0" y="0"/>
                  </a:moveTo>
                  <a:lnTo>
                    <a:pt x="1280858" y="0"/>
                  </a:lnTo>
                </a:path>
              </a:pathLst>
            </a:custGeom>
            <a:ln w="8011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7" name="object 1027"/>
            <p:cNvSpPr/>
            <p:nvPr/>
          </p:nvSpPr>
          <p:spPr>
            <a:xfrm>
              <a:off x="9404625" y="5996355"/>
              <a:ext cx="1281430" cy="0"/>
            </a:xfrm>
            <a:custGeom>
              <a:avLst/>
              <a:gdLst/>
              <a:ahLst/>
              <a:cxnLst/>
              <a:rect l="l" t="t" r="r" b="b"/>
              <a:pathLst>
                <a:path w="1281429">
                  <a:moveTo>
                    <a:pt x="0" y="0"/>
                  </a:moveTo>
                  <a:lnTo>
                    <a:pt x="1280858" y="0"/>
                  </a:lnTo>
                </a:path>
              </a:pathLst>
            </a:custGeom>
            <a:ln w="8011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40" name="Group 1039"/>
          <p:cNvGrpSpPr/>
          <p:nvPr/>
        </p:nvGrpSpPr>
        <p:grpSpPr>
          <a:xfrm>
            <a:off x="-2" y="850901"/>
            <a:ext cx="15125700" cy="614909"/>
            <a:chOff x="-2" y="850901"/>
            <a:chExt cx="15125700" cy="614909"/>
          </a:xfrm>
        </p:grpSpPr>
        <p:grpSp>
          <p:nvGrpSpPr>
            <p:cNvPr id="1030" name="Group 1029"/>
            <p:cNvGrpSpPr/>
            <p:nvPr/>
          </p:nvGrpSpPr>
          <p:grpSpPr>
            <a:xfrm rot="5400000" flipV="1">
              <a:off x="7255394" y="-6404495"/>
              <a:ext cx="614909" cy="15125700"/>
              <a:chOff x="1414" y="745856"/>
              <a:chExt cx="440093" cy="9946146"/>
            </a:xfrm>
          </p:grpSpPr>
          <p:sp>
            <p:nvSpPr>
              <p:cNvPr id="955" name="object 955"/>
              <p:cNvSpPr/>
              <p:nvPr/>
            </p:nvSpPr>
            <p:spPr>
              <a:xfrm>
                <a:off x="1414" y="4058087"/>
                <a:ext cx="440093" cy="11937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56" name="object 956"/>
              <p:cNvSpPr/>
              <p:nvPr/>
            </p:nvSpPr>
            <p:spPr>
              <a:xfrm>
                <a:off x="1422" y="3949052"/>
                <a:ext cx="44107" cy="1419338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57" name="object 957"/>
              <p:cNvSpPr/>
              <p:nvPr/>
            </p:nvSpPr>
            <p:spPr>
              <a:xfrm>
                <a:off x="1414" y="5165865"/>
                <a:ext cx="440093" cy="1193734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58" name="object 958"/>
              <p:cNvSpPr/>
              <p:nvPr/>
            </p:nvSpPr>
            <p:spPr>
              <a:xfrm>
                <a:off x="1422" y="5056835"/>
                <a:ext cx="44107" cy="141932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59" name="object 959"/>
              <p:cNvSpPr/>
              <p:nvPr/>
            </p:nvSpPr>
            <p:spPr>
              <a:xfrm>
                <a:off x="1414" y="6261899"/>
                <a:ext cx="440093" cy="1193733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60" name="object 960"/>
              <p:cNvSpPr/>
              <p:nvPr/>
            </p:nvSpPr>
            <p:spPr>
              <a:xfrm>
                <a:off x="1422" y="6152858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61" name="object 961"/>
              <p:cNvSpPr/>
              <p:nvPr/>
            </p:nvSpPr>
            <p:spPr>
              <a:xfrm>
                <a:off x="1414" y="7357025"/>
                <a:ext cx="440093" cy="1193733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62" name="object 962"/>
              <p:cNvSpPr/>
              <p:nvPr/>
            </p:nvSpPr>
            <p:spPr>
              <a:xfrm>
                <a:off x="1422" y="7247991"/>
                <a:ext cx="44107" cy="1419339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63" name="object 963"/>
              <p:cNvSpPr/>
              <p:nvPr/>
            </p:nvSpPr>
            <p:spPr>
              <a:xfrm>
                <a:off x="1414" y="8459131"/>
                <a:ext cx="440093" cy="1193733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64" name="object 964"/>
              <p:cNvSpPr/>
              <p:nvPr/>
            </p:nvSpPr>
            <p:spPr>
              <a:xfrm>
                <a:off x="1422" y="8350098"/>
                <a:ext cx="44107" cy="1419335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65" name="object 965"/>
              <p:cNvSpPr/>
              <p:nvPr/>
            </p:nvSpPr>
            <p:spPr>
              <a:xfrm>
                <a:off x="1420" y="9554251"/>
                <a:ext cx="440087" cy="1137751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67" name="object 967"/>
              <p:cNvSpPr/>
              <p:nvPr/>
            </p:nvSpPr>
            <p:spPr>
              <a:xfrm>
                <a:off x="1414" y="745856"/>
                <a:ext cx="440093" cy="1193733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69" name="object 969"/>
              <p:cNvSpPr/>
              <p:nvPr/>
            </p:nvSpPr>
            <p:spPr>
              <a:xfrm>
                <a:off x="1414" y="1843998"/>
                <a:ext cx="440093" cy="1193733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70" name="object 970"/>
              <p:cNvSpPr/>
              <p:nvPr/>
            </p:nvSpPr>
            <p:spPr>
              <a:xfrm>
                <a:off x="1422" y="1734959"/>
                <a:ext cx="44107" cy="1419338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71" name="object 971"/>
              <p:cNvSpPr/>
              <p:nvPr/>
            </p:nvSpPr>
            <p:spPr>
              <a:xfrm>
                <a:off x="1414" y="2965690"/>
                <a:ext cx="440093" cy="1193733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972" name="object 972"/>
              <p:cNvSpPr/>
              <p:nvPr/>
            </p:nvSpPr>
            <p:spPr>
              <a:xfrm>
                <a:off x="1422" y="2856662"/>
                <a:ext cx="44107" cy="1419326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</p:grpSp>
        <p:sp>
          <p:nvSpPr>
            <p:cNvPr id="1031" name="object 973"/>
            <p:cNvSpPr txBox="1"/>
            <p:nvPr/>
          </p:nvSpPr>
          <p:spPr>
            <a:xfrm rot="16200000">
              <a:off x="14107158" y="612304"/>
              <a:ext cx="307340" cy="99504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Видео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032" name="object 974"/>
            <p:cNvSpPr txBox="1"/>
            <p:nvPr/>
          </p:nvSpPr>
          <p:spPr>
            <a:xfrm rot="16200000">
              <a:off x="12614908" y="499276"/>
              <a:ext cx="307340" cy="125412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Патруль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033" name="object 975"/>
            <p:cNvSpPr txBox="1"/>
            <p:nvPr/>
          </p:nvSpPr>
          <p:spPr>
            <a:xfrm rot="16200000">
              <a:off x="10932158" y="451647"/>
              <a:ext cx="307340" cy="128905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034" name="object 976"/>
            <p:cNvSpPr txBox="1"/>
            <p:nvPr/>
          </p:nvSpPr>
          <p:spPr>
            <a:xfrm rot="16200000">
              <a:off x="9157968" y="326420"/>
              <a:ext cx="276860" cy="1569085"/>
            </a:xfrm>
            <a:prstGeom prst="rect">
              <a:avLst/>
            </a:prstGeom>
          </p:spPr>
          <p:txBody>
            <a:bodyPr vert="vert" wrap="square" lIns="0" tIns="889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70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1035" name="object 977"/>
            <p:cNvSpPr txBox="1"/>
            <p:nvPr/>
          </p:nvSpPr>
          <p:spPr>
            <a:xfrm rot="16200000">
              <a:off x="7566023" y="562137"/>
              <a:ext cx="307340" cy="106807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036" name="object 978"/>
            <p:cNvSpPr txBox="1"/>
            <p:nvPr/>
          </p:nvSpPr>
          <p:spPr>
            <a:xfrm rot="16200000">
              <a:off x="5797121" y="630363"/>
              <a:ext cx="307340" cy="958923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037" name="object 979"/>
            <p:cNvSpPr txBox="1"/>
            <p:nvPr/>
          </p:nvSpPr>
          <p:spPr>
            <a:xfrm rot="16200000">
              <a:off x="4136120" y="429984"/>
              <a:ext cx="307340" cy="1359681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038" name="object 980"/>
            <p:cNvSpPr txBox="1"/>
            <p:nvPr/>
          </p:nvSpPr>
          <p:spPr>
            <a:xfrm rot="16200000">
              <a:off x="2424428" y="484985"/>
              <a:ext cx="307340" cy="1162685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1039" name="object 981"/>
            <p:cNvSpPr txBox="1"/>
            <p:nvPr/>
          </p:nvSpPr>
          <p:spPr>
            <a:xfrm rot="16200000">
              <a:off x="857248" y="431963"/>
              <a:ext cx="307340" cy="1355090"/>
            </a:xfrm>
            <a:prstGeom prst="rect">
              <a:avLst/>
            </a:prstGeom>
          </p:spPr>
          <p:txBody>
            <a:bodyPr vert="vert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2"/>
          <p:cNvSpPr txBox="1"/>
          <p:nvPr/>
        </p:nvSpPr>
        <p:spPr>
          <a:xfrm>
            <a:off x="1315584" y="5041900"/>
            <a:ext cx="6018666" cy="38157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ru-RU" altLang="en-US" sz="2400" b="1" spc="-5" dirty="0">
                <a:solidFill>
                  <a:srgbClr val="8AC354"/>
                </a:solidFill>
                <a:latin typeface="Myriad Pro"/>
                <a:cs typeface="Myriad Pro"/>
              </a:rPr>
              <a:t>Модуль паркинга</a:t>
            </a:r>
            <a:endParaRPr lang="en-US" sz="2400" b="1" spc="-5" dirty="0">
              <a:solidFill>
                <a:srgbClr val="8AC354"/>
              </a:solidFill>
              <a:latin typeface="Myriad Pro"/>
              <a:cs typeface="Myriad Pro"/>
            </a:endParaRPr>
          </a:p>
          <a:p>
            <a:pPr marL="12700" algn="just">
              <a:lnSpc>
                <a:spcPct val="150000"/>
              </a:lnSpc>
            </a:pPr>
            <a:r>
              <a:rPr lang="en-US" sz="2000" dirty="0">
                <a:latin typeface="Myriad Pro"/>
                <a:cs typeface="Myriad Pro"/>
              </a:rPr>
              <a:t>Автоматическое и интеллектуальное управление транспортным средством эффективно и точно контролирует и управляет транспортными средствами на всех выходах и входах по различным критериям.</a:t>
            </a:r>
            <a:endParaRPr lang="en-US" sz="2000" dirty="0">
              <a:latin typeface="Myriad Pro"/>
              <a:cs typeface="Myriad Pro"/>
            </a:endParaRPr>
          </a:p>
          <a:p>
            <a:pPr marL="12700" algn="just">
              <a:lnSpc>
                <a:spcPct val="150000"/>
              </a:lnSpc>
            </a:pPr>
            <a:endParaRPr sz="2000" dirty="0"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046265" y="1574325"/>
            <a:ext cx="1336680" cy="1717040"/>
            <a:chOff x="10046265" y="1970840"/>
            <a:chExt cx="1336680" cy="1717040"/>
          </a:xfrm>
        </p:grpSpPr>
        <p:sp>
          <p:nvSpPr>
            <p:cNvPr id="31" name="object 65"/>
            <p:cNvSpPr/>
            <p:nvPr/>
          </p:nvSpPr>
          <p:spPr>
            <a:xfrm>
              <a:off x="10046265" y="1970840"/>
              <a:ext cx="1336680" cy="1335369"/>
            </a:xfrm>
            <a:custGeom>
              <a:avLst/>
              <a:gdLst/>
              <a:ahLst/>
              <a:cxnLst/>
              <a:rect l="l" t="t" r="r" b="b"/>
              <a:pathLst>
                <a:path w="647064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66"/>
            <p:cNvSpPr txBox="1"/>
            <p:nvPr/>
          </p:nvSpPr>
          <p:spPr>
            <a:xfrm>
              <a:off x="10282485" y="3393875"/>
              <a:ext cx="1099820" cy="29400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Паркинг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33" name="object 67"/>
            <p:cNvSpPr/>
            <p:nvPr/>
          </p:nvSpPr>
          <p:spPr>
            <a:xfrm>
              <a:off x="10303553" y="2297724"/>
              <a:ext cx="821160" cy="684737"/>
            </a:xfrm>
            <a:custGeom>
              <a:avLst/>
              <a:gdLst/>
              <a:ahLst/>
              <a:cxnLst/>
              <a:rect l="l" t="t" r="r" b="b"/>
              <a:pathLst>
                <a:path w="397510" h="331470">
                  <a:moveTo>
                    <a:pt x="364553" y="266230"/>
                  </a:moveTo>
                  <a:lnTo>
                    <a:pt x="32791" y="266230"/>
                  </a:lnTo>
                  <a:lnTo>
                    <a:pt x="32878" y="273684"/>
                  </a:lnTo>
                  <a:lnTo>
                    <a:pt x="33004" y="280860"/>
                  </a:lnTo>
                  <a:lnTo>
                    <a:pt x="33011" y="289733"/>
                  </a:lnTo>
                  <a:lnTo>
                    <a:pt x="32786" y="294389"/>
                  </a:lnTo>
                  <a:lnTo>
                    <a:pt x="32660" y="297950"/>
                  </a:lnTo>
                  <a:lnTo>
                    <a:pt x="33116" y="309167"/>
                  </a:lnTo>
                  <a:lnTo>
                    <a:pt x="36737" y="318728"/>
                  </a:lnTo>
                  <a:lnTo>
                    <a:pt x="43726" y="326066"/>
                  </a:lnTo>
                  <a:lnTo>
                    <a:pt x="54305" y="331127"/>
                  </a:lnTo>
                  <a:lnTo>
                    <a:pt x="68872" y="331127"/>
                  </a:lnTo>
                  <a:lnTo>
                    <a:pt x="73418" y="328587"/>
                  </a:lnTo>
                  <a:lnTo>
                    <a:pt x="78371" y="326580"/>
                  </a:lnTo>
                  <a:lnTo>
                    <a:pt x="88531" y="318465"/>
                  </a:lnTo>
                  <a:lnTo>
                    <a:pt x="91338" y="311505"/>
                  </a:lnTo>
                  <a:lnTo>
                    <a:pt x="91389" y="266407"/>
                  </a:lnTo>
                  <a:lnTo>
                    <a:pt x="364553" y="266407"/>
                  </a:lnTo>
                  <a:lnTo>
                    <a:pt x="364553" y="266230"/>
                  </a:lnTo>
                  <a:close/>
                </a:path>
                <a:path w="397510" h="331470">
                  <a:moveTo>
                    <a:pt x="364553" y="266407"/>
                  </a:moveTo>
                  <a:lnTo>
                    <a:pt x="305752" y="266407"/>
                  </a:lnTo>
                  <a:lnTo>
                    <a:pt x="305848" y="289733"/>
                  </a:lnTo>
                  <a:lnTo>
                    <a:pt x="305762" y="297433"/>
                  </a:lnTo>
                  <a:lnTo>
                    <a:pt x="306268" y="307338"/>
                  </a:lnTo>
                  <a:lnTo>
                    <a:pt x="310097" y="317544"/>
                  </a:lnTo>
                  <a:lnTo>
                    <a:pt x="317405" y="325512"/>
                  </a:lnTo>
                  <a:lnTo>
                    <a:pt x="328472" y="331127"/>
                  </a:lnTo>
                  <a:lnTo>
                    <a:pt x="343039" y="331127"/>
                  </a:lnTo>
                  <a:lnTo>
                    <a:pt x="346011" y="329793"/>
                  </a:lnTo>
                  <a:lnTo>
                    <a:pt x="349122" y="328675"/>
                  </a:lnTo>
                  <a:lnTo>
                    <a:pt x="360006" y="322440"/>
                  </a:lnTo>
                  <a:lnTo>
                    <a:pt x="364375" y="315417"/>
                  </a:lnTo>
                  <a:lnTo>
                    <a:pt x="364489" y="306044"/>
                  </a:lnTo>
                  <a:lnTo>
                    <a:pt x="364553" y="266407"/>
                  </a:lnTo>
                  <a:close/>
                </a:path>
                <a:path w="397510" h="331470">
                  <a:moveTo>
                    <a:pt x="296684" y="0"/>
                  </a:moveTo>
                  <a:lnTo>
                    <a:pt x="100660" y="0"/>
                  </a:lnTo>
                  <a:lnTo>
                    <a:pt x="88390" y="5171"/>
                  </a:lnTo>
                  <a:lnTo>
                    <a:pt x="79007" y="13084"/>
                  </a:lnTo>
                  <a:lnTo>
                    <a:pt x="71915" y="23277"/>
                  </a:lnTo>
                  <a:lnTo>
                    <a:pt x="66530" y="35293"/>
                  </a:lnTo>
                  <a:lnTo>
                    <a:pt x="59678" y="53347"/>
                  </a:lnTo>
                  <a:lnTo>
                    <a:pt x="52603" y="71320"/>
                  </a:lnTo>
                  <a:lnTo>
                    <a:pt x="37382" y="109245"/>
                  </a:lnTo>
                  <a:lnTo>
                    <a:pt x="35979" y="112039"/>
                  </a:lnTo>
                  <a:lnTo>
                    <a:pt x="34185" y="112636"/>
                  </a:lnTo>
                  <a:lnTo>
                    <a:pt x="22624" y="117830"/>
                  </a:lnTo>
                  <a:lnTo>
                    <a:pt x="13069" y="125050"/>
                  </a:lnTo>
                  <a:lnTo>
                    <a:pt x="5527" y="134328"/>
                  </a:lnTo>
                  <a:lnTo>
                    <a:pt x="0" y="145694"/>
                  </a:lnTo>
                  <a:lnTo>
                    <a:pt x="0" y="266230"/>
                  </a:lnTo>
                  <a:lnTo>
                    <a:pt x="397344" y="266230"/>
                  </a:lnTo>
                  <a:lnTo>
                    <a:pt x="397344" y="200101"/>
                  </a:lnTo>
                  <a:lnTo>
                    <a:pt x="63487" y="200101"/>
                  </a:lnTo>
                  <a:lnTo>
                    <a:pt x="52686" y="198000"/>
                  </a:lnTo>
                  <a:lnTo>
                    <a:pt x="43864" y="192141"/>
                  </a:lnTo>
                  <a:lnTo>
                    <a:pt x="37896" y="183391"/>
                  </a:lnTo>
                  <a:lnTo>
                    <a:pt x="35661" y="172618"/>
                  </a:lnTo>
                  <a:lnTo>
                    <a:pt x="37759" y="161758"/>
                  </a:lnTo>
                  <a:lnTo>
                    <a:pt x="43594" y="152822"/>
                  </a:lnTo>
                  <a:lnTo>
                    <a:pt x="52279" y="146729"/>
                  </a:lnTo>
                  <a:lnTo>
                    <a:pt x="62928" y="144398"/>
                  </a:lnTo>
                  <a:lnTo>
                    <a:pt x="396713" y="144398"/>
                  </a:lnTo>
                  <a:lnTo>
                    <a:pt x="391797" y="134315"/>
                  </a:lnTo>
                  <a:lnTo>
                    <a:pt x="384242" y="125034"/>
                  </a:lnTo>
                  <a:lnTo>
                    <a:pt x="374678" y="117815"/>
                  </a:lnTo>
                  <a:lnTo>
                    <a:pt x="363106" y="112623"/>
                  </a:lnTo>
                  <a:lnTo>
                    <a:pt x="361378" y="112039"/>
                  </a:lnTo>
                  <a:lnTo>
                    <a:pt x="360507" y="110312"/>
                  </a:lnTo>
                  <a:lnTo>
                    <a:pt x="71767" y="110312"/>
                  </a:lnTo>
                  <a:lnTo>
                    <a:pt x="71754" y="108038"/>
                  </a:lnTo>
                  <a:lnTo>
                    <a:pt x="92191" y="53334"/>
                  </a:lnTo>
                  <a:lnTo>
                    <a:pt x="99186" y="34518"/>
                  </a:lnTo>
                  <a:lnTo>
                    <a:pt x="105257" y="30340"/>
                  </a:lnTo>
                  <a:lnTo>
                    <a:pt x="328601" y="30340"/>
                  </a:lnTo>
                  <a:lnTo>
                    <a:pt x="325429" y="23270"/>
                  </a:lnTo>
                  <a:lnTo>
                    <a:pt x="318327" y="13077"/>
                  </a:lnTo>
                  <a:lnTo>
                    <a:pt x="308931" y="5166"/>
                  </a:lnTo>
                  <a:lnTo>
                    <a:pt x="296684" y="0"/>
                  </a:lnTo>
                  <a:close/>
                </a:path>
                <a:path w="397510" h="331470">
                  <a:moveTo>
                    <a:pt x="335864" y="144398"/>
                  </a:moveTo>
                  <a:lnTo>
                    <a:pt x="62928" y="144398"/>
                  </a:lnTo>
                  <a:lnTo>
                    <a:pt x="73599" y="146488"/>
                  </a:lnTo>
                  <a:lnTo>
                    <a:pt x="82427" y="152419"/>
                  </a:lnTo>
                  <a:lnTo>
                    <a:pt x="88472" y="161254"/>
                  </a:lnTo>
                  <a:lnTo>
                    <a:pt x="90792" y="172059"/>
                  </a:lnTo>
                  <a:lnTo>
                    <a:pt x="88752" y="182915"/>
                  </a:lnTo>
                  <a:lnTo>
                    <a:pt x="82935" y="191809"/>
                  </a:lnTo>
                  <a:lnTo>
                    <a:pt x="74220" y="197839"/>
                  </a:lnTo>
                  <a:lnTo>
                    <a:pt x="63487" y="200101"/>
                  </a:lnTo>
                  <a:lnTo>
                    <a:pt x="335457" y="200101"/>
                  </a:lnTo>
                  <a:lnTo>
                    <a:pt x="308344" y="172618"/>
                  </a:lnTo>
                  <a:lnTo>
                    <a:pt x="308270" y="172059"/>
                  </a:lnTo>
                  <a:lnTo>
                    <a:pt x="310381" y="161758"/>
                  </a:lnTo>
                  <a:lnTo>
                    <a:pt x="310503" y="161254"/>
                  </a:lnTo>
                  <a:lnTo>
                    <a:pt x="316425" y="152447"/>
                  </a:lnTo>
                  <a:lnTo>
                    <a:pt x="325190" y="146511"/>
                  </a:lnTo>
                  <a:lnTo>
                    <a:pt x="335864" y="144398"/>
                  </a:lnTo>
                  <a:close/>
                </a:path>
                <a:path w="397510" h="331470">
                  <a:moveTo>
                    <a:pt x="396713" y="144398"/>
                  </a:moveTo>
                  <a:lnTo>
                    <a:pt x="335864" y="144398"/>
                  </a:lnTo>
                  <a:lnTo>
                    <a:pt x="346503" y="146688"/>
                  </a:lnTo>
                  <a:lnTo>
                    <a:pt x="355168" y="152746"/>
                  </a:lnTo>
                  <a:lnTo>
                    <a:pt x="360985" y="161665"/>
                  </a:lnTo>
                  <a:lnTo>
                    <a:pt x="362987" y="172059"/>
                  </a:lnTo>
                  <a:lnTo>
                    <a:pt x="363064" y="172618"/>
                  </a:lnTo>
                  <a:lnTo>
                    <a:pt x="360891" y="183391"/>
                  </a:lnTo>
                  <a:lnTo>
                    <a:pt x="355003" y="192150"/>
                  </a:lnTo>
                  <a:lnTo>
                    <a:pt x="346242" y="198002"/>
                  </a:lnTo>
                  <a:lnTo>
                    <a:pt x="335457" y="200101"/>
                  </a:lnTo>
                  <a:lnTo>
                    <a:pt x="397344" y="200101"/>
                  </a:lnTo>
                  <a:lnTo>
                    <a:pt x="397344" y="145694"/>
                  </a:lnTo>
                  <a:lnTo>
                    <a:pt x="396713" y="144398"/>
                  </a:lnTo>
                  <a:close/>
                </a:path>
                <a:path w="397510" h="331470">
                  <a:moveTo>
                    <a:pt x="328601" y="30340"/>
                  </a:moveTo>
                  <a:lnTo>
                    <a:pt x="114172" y="30340"/>
                  </a:lnTo>
                  <a:lnTo>
                    <a:pt x="290360" y="30530"/>
                  </a:lnTo>
                  <a:lnTo>
                    <a:pt x="297446" y="32956"/>
                  </a:lnTo>
                  <a:lnTo>
                    <a:pt x="300570" y="40995"/>
                  </a:lnTo>
                  <a:lnTo>
                    <a:pt x="307135" y="58071"/>
                  </a:lnTo>
                  <a:lnTo>
                    <a:pt x="313642" y="75268"/>
                  </a:lnTo>
                  <a:lnTo>
                    <a:pt x="326809" y="110312"/>
                  </a:lnTo>
                  <a:lnTo>
                    <a:pt x="360507" y="110312"/>
                  </a:lnTo>
                  <a:lnTo>
                    <a:pt x="359963" y="109232"/>
                  </a:lnTo>
                  <a:lnTo>
                    <a:pt x="344738" y="71307"/>
                  </a:lnTo>
                  <a:lnTo>
                    <a:pt x="337667" y="53334"/>
                  </a:lnTo>
                  <a:lnTo>
                    <a:pt x="330816" y="35280"/>
                  </a:lnTo>
                  <a:lnTo>
                    <a:pt x="328601" y="30340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68"/>
            <p:cNvSpPr/>
            <p:nvPr/>
          </p:nvSpPr>
          <p:spPr>
            <a:xfrm>
              <a:off x="10749653" y="2369001"/>
              <a:ext cx="206993" cy="1503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26"/>
          <p:cNvSpPr/>
          <p:nvPr/>
        </p:nvSpPr>
        <p:spPr>
          <a:xfrm>
            <a:off x="7666119" y="4791646"/>
            <a:ext cx="6374059" cy="36792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41" y="1651124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4671713" y="636816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030" name="Group 1029"/>
          <p:cNvGrpSpPr/>
          <p:nvPr/>
        </p:nvGrpSpPr>
        <p:grpSpPr>
          <a:xfrm rot="5400000" flipV="1">
            <a:off x="7238275" y="-6447807"/>
            <a:ext cx="643830" cy="15120381"/>
            <a:chOff x="14671709" y="745856"/>
            <a:chExt cx="440094" cy="9946146"/>
          </a:xfrm>
        </p:grpSpPr>
        <p:sp>
          <p:nvSpPr>
            <p:cNvPr id="2" name="object 2"/>
            <p:cNvSpPr/>
            <p:nvPr/>
          </p:nvSpPr>
          <p:spPr>
            <a:xfrm>
              <a:off x="14671709" y="4058087"/>
              <a:ext cx="440094" cy="11937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" name="object 3"/>
            <p:cNvSpPr/>
            <p:nvPr/>
          </p:nvSpPr>
          <p:spPr>
            <a:xfrm>
              <a:off x="14671713" y="3949052"/>
              <a:ext cx="44107" cy="1419338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671709" y="5165865"/>
              <a:ext cx="440094" cy="11937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671713" y="5056835"/>
              <a:ext cx="44107" cy="14193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671709" y="6261899"/>
              <a:ext cx="440094" cy="33909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671713" y="8350098"/>
              <a:ext cx="44107" cy="1419335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4671709" y="9554251"/>
              <a:ext cx="440094" cy="11377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4671713" y="9445218"/>
              <a:ext cx="44107" cy="12467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4671709" y="745856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4671709" y="1843998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4671713" y="1734959"/>
              <a:ext cx="44107" cy="1419338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4671709" y="2965690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4671713" y="2856662"/>
              <a:ext cx="44107" cy="14193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4671713" y="6152858"/>
              <a:ext cx="44107" cy="25144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298" y="796544"/>
                </a:lnTo>
                <a:lnTo>
                  <a:pt x="7495298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128781" y="2732732"/>
            <a:ext cx="12301469" cy="2059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Технология LPR - это приложение технологии распознавания видеоизображений в области идентификации автомобильных номеров. Его работа начинается, когда автомобиль находится на входе на стоянку, камера LPR будет сканировать на символах номерного знака, а технология распознавания идентифицирует номерной знак, цвет и другую информацию. Если номер на номерном знаке действителен, барьер автостоянки будет поднят для доступа, иначе доступ не будет разрешен.</a:t>
            </a:r>
            <a:endParaRPr sz="2000" spc="-5" dirty="0">
              <a:solidFill>
                <a:srgbClr val="231F20"/>
              </a:solidFill>
              <a:latin typeface="Myriad Pro"/>
              <a:cs typeface="Myriad Pr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29030" y="1993900"/>
            <a:ext cx="1277810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Автоматическая проверка лицензионных номеров (с камерой LPR)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19077" y="4813300"/>
            <a:ext cx="11415406" cy="4745402"/>
            <a:chOff x="1229986" y="6663616"/>
            <a:chExt cx="6326043" cy="2629746"/>
          </a:xfrm>
        </p:grpSpPr>
        <p:sp>
          <p:nvSpPr>
            <p:cNvPr id="44" name="object 44"/>
            <p:cNvSpPr/>
            <p:nvPr/>
          </p:nvSpPr>
          <p:spPr>
            <a:xfrm>
              <a:off x="1229986" y="6663616"/>
              <a:ext cx="2282825" cy="1071245"/>
            </a:xfrm>
            <a:custGeom>
              <a:avLst/>
              <a:gdLst/>
              <a:ahLst/>
              <a:cxnLst/>
              <a:rect l="l" t="t" r="r" b="b"/>
              <a:pathLst>
                <a:path w="2282825" h="1071245">
                  <a:moveTo>
                    <a:pt x="0" y="0"/>
                  </a:moveTo>
                  <a:lnTo>
                    <a:pt x="0" y="724230"/>
                  </a:lnTo>
                  <a:lnTo>
                    <a:pt x="941514" y="724230"/>
                  </a:lnTo>
                  <a:lnTo>
                    <a:pt x="806132" y="1070775"/>
                  </a:lnTo>
                  <a:lnTo>
                    <a:pt x="1085189" y="729234"/>
                  </a:lnTo>
                  <a:lnTo>
                    <a:pt x="2282710" y="729234"/>
                  </a:lnTo>
                  <a:lnTo>
                    <a:pt x="2282710" y="2311"/>
                  </a:lnTo>
                  <a:lnTo>
                    <a:pt x="0" y="0"/>
                  </a:lnTo>
                  <a:close/>
                </a:path>
                <a:path w="2282825" h="1071245">
                  <a:moveTo>
                    <a:pt x="2282710" y="729234"/>
                  </a:moveTo>
                  <a:lnTo>
                    <a:pt x="1085189" y="729234"/>
                  </a:lnTo>
                  <a:lnTo>
                    <a:pt x="2282710" y="731545"/>
                  </a:lnTo>
                  <a:lnTo>
                    <a:pt x="2282710" y="729234"/>
                  </a:lnTo>
                  <a:close/>
                </a:path>
              </a:pathLst>
            </a:custGeom>
            <a:solidFill>
              <a:srgbClr val="ECE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 txBox="1"/>
            <p:nvPr/>
          </p:nvSpPr>
          <p:spPr>
            <a:xfrm>
              <a:off x="1995756" y="6736674"/>
              <a:ext cx="1464310" cy="80936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 marR="5080">
                <a:lnSpc>
                  <a:spcPct val="98000"/>
                </a:lnSpc>
                <a:spcBef>
                  <a:spcPts val="115"/>
                </a:spcBef>
              </a:pPr>
              <a:r>
                <a:rPr sz="1600" dirty="0">
                  <a:latin typeface="Myriad Pro"/>
                  <a:cs typeface="Myriad Pro"/>
                </a:rPr>
                <a:t>Камера LPR сканирует номер </a:t>
              </a:r>
              <a:r>
                <a:rPr lang="ru-RU" sz="1600" dirty="0">
                  <a:latin typeface="Myriad Pro"/>
                  <a:cs typeface="Myriad Pro"/>
                </a:rPr>
                <a:t>с </a:t>
              </a:r>
              <a:r>
                <a:rPr sz="1600" dirty="0">
                  <a:latin typeface="Myriad Pro"/>
                  <a:cs typeface="Myriad Pro"/>
                </a:rPr>
                <a:t>номерно</a:t>
              </a:r>
              <a:r>
                <a:rPr lang="ru-RU" sz="1600" dirty="0">
                  <a:latin typeface="Myriad Pro"/>
                  <a:cs typeface="Myriad Pro"/>
                </a:rPr>
                <a:t>го</a:t>
              </a:r>
              <a:r>
                <a:rPr sz="1600" dirty="0">
                  <a:latin typeface="Myriad Pro"/>
                  <a:cs typeface="Myriad Pro"/>
                </a:rPr>
                <a:t> знак</a:t>
              </a:r>
              <a:r>
                <a:rPr lang="ru-RU" sz="1600" dirty="0">
                  <a:latin typeface="Myriad Pro"/>
                  <a:cs typeface="Myriad Pro"/>
                </a:rPr>
                <a:t>а</a:t>
              </a:r>
              <a:r>
                <a:rPr sz="1600" dirty="0">
                  <a:latin typeface="Myriad Pro"/>
                  <a:cs typeface="Myriad Pro"/>
                </a:rPr>
                <a:t>, когда автомобиль приближается к диапазону считывания</a:t>
              </a:r>
              <a:endParaRPr sz="1600" dirty="0">
                <a:latin typeface="Myriad Pro"/>
                <a:cs typeface="Myriad Pro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4314473" y="7175500"/>
              <a:ext cx="1581785" cy="817244"/>
            </a:xfrm>
            <a:custGeom>
              <a:avLst/>
              <a:gdLst/>
              <a:ahLst/>
              <a:cxnLst/>
              <a:rect l="l" t="t" r="r" b="b"/>
              <a:pathLst>
                <a:path w="1581784" h="817245">
                  <a:moveTo>
                    <a:pt x="0" y="0"/>
                  </a:moveTo>
                  <a:lnTo>
                    <a:pt x="0" y="441274"/>
                  </a:lnTo>
                  <a:lnTo>
                    <a:pt x="343306" y="441274"/>
                  </a:lnTo>
                  <a:lnTo>
                    <a:pt x="203568" y="817016"/>
                  </a:lnTo>
                  <a:lnTo>
                    <a:pt x="491604" y="446697"/>
                  </a:lnTo>
                  <a:lnTo>
                    <a:pt x="1581251" y="446697"/>
                  </a:lnTo>
                  <a:lnTo>
                    <a:pt x="1581251" y="2501"/>
                  </a:lnTo>
                  <a:lnTo>
                    <a:pt x="0" y="0"/>
                  </a:lnTo>
                  <a:close/>
                </a:path>
                <a:path w="1581784" h="817245">
                  <a:moveTo>
                    <a:pt x="1581251" y="446697"/>
                  </a:moveTo>
                  <a:lnTo>
                    <a:pt x="491604" y="446697"/>
                  </a:lnTo>
                  <a:lnTo>
                    <a:pt x="1581251" y="449198"/>
                  </a:lnTo>
                  <a:lnTo>
                    <a:pt x="1581251" y="446697"/>
                  </a:lnTo>
                  <a:close/>
                </a:path>
              </a:pathLst>
            </a:custGeom>
            <a:solidFill>
              <a:srgbClr val="ECE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 txBox="1"/>
            <p:nvPr/>
          </p:nvSpPr>
          <p:spPr>
            <a:xfrm>
              <a:off x="4396639" y="7253975"/>
              <a:ext cx="1327150" cy="41629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ru-RU" sz="1600" dirty="0">
                  <a:latin typeface="Myriad Pro"/>
                  <a:cs typeface="Myriad Pro"/>
                </a:rPr>
                <a:t>Шлагбаум снимается после подтверждения регистрации</a:t>
              </a:r>
              <a:endParaRPr lang="ru-RU" sz="1600" dirty="0">
                <a:latin typeface="Myriad Pro"/>
                <a:cs typeface="Myriad Pro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557939" y="8082191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367"/>
                  </a:lnTo>
                </a:path>
              </a:pathLst>
            </a:custGeom>
            <a:ln w="558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604720" y="8082191"/>
              <a:ext cx="186055" cy="196850"/>
            </a:xfrm>
            <a:custGeom>
              <a:avLst/>
              <a:gdLst/>
              <a:ahLst/>
              <a:cxnLst/>
              <a:rect l="l" t="t" r="r" b="b"/>
              <a:pathLst>
                <a:path w="186054" h="196850">
                  <a:moveTo>
                    <a:pt x="185902" y="196367"/>
                  </a:moveTo>
                  <a:lnTo>
                    <a:pt x="0" y="196367"/>
                  </a:lnTo>
                  <a:lnTo>
                    <a:pt x="0" y="0"/>
                  </a:lnTo>
                  <a:lnTo>
                    <a:pt x="185902" y="0"/>
                  </a:lnTo>
                  <a:lnTo>
                    <a:pt x="185902" y="196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790629" y="8022169"/>
              <a:ext cx="274320" cy="316865"/>
            </a:xfrm>
            <a:custGeom>
              <a:avLst/>
              <a:gdLst/>
              <a:ahLst/>
              <a:cxnLst/>
              <a:rect l="l" t="t" r="r" b="b"/>
              <a:pathLst>
                <a:path w="274320" h="316864">
                  <a:moveTo>
                    <a:pt x="0" y="0"/>
                  </a:moveTo>
                  <a:lnTo>
                    <a:pt x="0" y="316407"/>
                  </a:lnTo>
                  <a:lnTo>
                    <a:pt x="274027" y="158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394769" y="8034755"/>
              <a:ext cx="22225" cy="59690"/>
            </a:xfrm>
            <a:custGeom>
              <a:avLst/>
              <a:gdLst/>
              <a:ahLst/>
              <a:cxnLst/>
              <a:rect l="l" t="t" r="r" b="b"/>
              <a:pathLst>
                <a:path w="22225" h="59689">
                  <a:moveTo>
                    <a:pt x="9474" y="0"/>
                  </a:moveTo>
                  <a:lnTo>
                    <a:pt x="0" y="28994"/>
                  </a:lnTo>
                  <a:lnTo>
                    <a:pt x="12649" y="59067"/>
                  </a:lnTo>
                  <a:lnTo>
                    <a:pt x="22136" y="30086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225502" y="8037804"/>
              <a:ext cx="0" cy="189865"/>
            </a:xfrm>
            <a:custGeom>
              <a:avLst/>
              <a:gdLst/>
              <a:ahLst/>
              <a:cxnLst/>
              <a:rect l="l" t="t" r="r" b="b"/>
              <a:pathLst>
                <a:path h="189864">
                  <a:moveTo>
                    <a:pt x="0" y="0"/>
                  </a:moveTo>
                  <a:lnTo>
                    <a:pt x="0" y="189547"/>
                  </a:lnTo>
                </a:path>
              </a:pathLst>
            </a:custGeom>
            <a:ln w="539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270664" y="8037804"/>
              <a:ext cx="179705" cy="189865"/>
            </a:xfrm>
            <a:custGeom>
              <a:avLst/>
              <a:gdLst/>
              <a:ahLst/>
              <a:cxnLst/>
              <a:rect l="l" t="t" r="r" b="b"/>
              <a:pathLst>
                <a:path w="179704" h="189864">
                  <a:moveTo>
                    <a:pt x="179438" y="189547"/>
                  </a:moveTo>
                  <a:lnTo>
                    <a:pt x="0" y="189547"/>
                  </a:lnTo>
                  <a:lnTo>
                    <a:pt x="0" y="0"/>
                  </a:lnTo>
                  <a:lnTo>
                    <a:pt x="179438" y="0"/>
                  </a:lnTo>
                  <a:lnTo>
                    <a:pt x="179438" y="1895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450093" y="7979876"/>
              <a:ext cx="264795" cy="305435"/>
            </a:xfrm>
            <a:custGeom>
              <a:avLst/>
              <a:gdLst/>
              <a:ahLst/>
              <a:cxnLst/>
              <a:rect l="l" t="t" r="r" b="b"/>
              <a:pathLst>
                <a:path w="264795" h="305435">
                  <a:moveTo>
                    <a:pt x="0" y="0"/>
                  </a:moveTo>
                  <a:lnTo>
                    <a:pt x="0" y="305409"/>
                  </a:lnTo>
                  <a:lnTo>
                    <a:pt x="264502" y="1527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373985" y="8097796"/>
              <a:ext cx="22225" cy="59055"/>
            </a:xfrm>
            <a:custGeom>
              <a:avLst/>
              <a:gdLst/>
              <a:ahLst/>
              <a:cxnLst/>
              <a:rect l="l" t="t" r="r" b="b"/>
              <a:pathLst>
                <a:path w="22225" h="59054">
                  <a:moveTo>
                    <a:pt x="9474" y="0"/>
                  </a:moveTo>
                  <a:lnTo>
                    <a:pt x="0" y="28981"/>
                  </a:lnTo>
                  <a:lnTo>
                    <a:pt x="12649" y="59054"/>
                  </a:lnTo>
                  <a:lnTo>
                    <a:pt x="22123" y="30086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221927" y="7978333"/>
              <a:ext cx="903605" cy="554990"/>
            </a:xfrm>
            <a:custGeom>
              <a:avLst/>
              <a:gdLst/>
              <a:ahLst/>
              <a:cxnLst/>
              <a:rect l="l" t="t" r="r" b="b"/>
              <a:pathLst>
                <a:path w="903605" h="554989">
                  <a:moveTo>
                    <a:pt x="298063" y="0"/>
                  </a:moveTo>
                  <a:lnTo>
                    <a:pt x="177968" y="63469"/>
                  </a:lnTo>
                  <a:lnTo>
                    <a:pt x="84982" y="114276"/>
                  </a:lnTo>
                  <a:lnTo>
                    <a:pt x="20822" y="152438"/>
                  </a:lnTo>
                  <a:lnTo>
                    <a:pt x="0" y="167778"/>
                  </a:lnTo>
                  <a:lnTo>
                    <a:pt x="0" y="211406"/>
                  </a:lnTo>
                  <a:lnTo>
                    <a:pt x="35020" y="236537"/>
                  </a:lnTo>
                  <a:lnTo>
                    <a:pt x="545751" y="533361"/>
                  </a:lnTo>
                  <a:lnTo>
                    <a:pt x="592395" y="547835"/>
                  </a:lnTo>
                  <a:lnTo>
                    <a:pt x="629643" y="554809"/>
                  </a:lnTo>
                  <a:lnTo>
                    <a:pt x="657460" y="551726"/>
                  </a:lnTo>
                  <a:lnTo>
                    <a:pt x="885222" y="416547"/>
                  </a:lnTo>
                  <a:lnTo>
                    <a:pt x="903033" y="405341"/>
                  </a:lnTo>
                  <a:lnTo>
                    <a:pt x="903033" y="377852"/>
                  </a:lnTo>
                  <a:lnTo>
                    <a:pt x="883075" y="364616"/>
                  </a:lnTo>
                  <a:lnTo>
                    <a:pt x="298063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267852" y="8110663"/>
              <a:ext cx="66675" cy="68580"/>
            </a:xfrm>
            <a:custGeom>
              <a:avLst/>
              <a:gdLst/>
              <a:ahLst/>
              <a:cxnLst/>
              <a:rect l="l" t="t" r="r" b="b"/>
              <a:pathLst>
                <a:path w="66675" h="68579">
                  <a:moveTo>
                    <a:pt x="23291" y="0"/>
                  </a:moveTo>
                  <a:lnTo>
                    <a:pt x="0" y="18402"/>
                  </a:lnTo>
                  <a:lnTo>
                    <a:pt x="4152" y="39293"/>
                  </a:lnTo>
                  <a:lnTo>
                    <a:pt x="13868" y="63538"/>
                  </a:lnTo>
                  <a:lnTo>
                    <a:pt x="23291" y="68021"/>
                  </a:lnTo>
                  <a:lnTo>
                    <a:pt x="66662" y="5575"/>
                  </a:lnTo>
                  <a:lnTo>
                    <a:pt x="2329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685614" y="8358748"/>
              <a:ext cx="71755" cy="55880"/>
            </a:xfrm>
            <a:custGeom>
              <a:avLst/>
              <a:gdLst/>
              <a:ahLst/>
              <a:cxnLst/>
              <a:rect l="l" t="t" r="r" b="b"/>
              <a:pathLst>
                <a:path w="71755" h="55879">
                  <a:moveTo>
                    <a:pt x="71145" y="0"/>
                  </a:moveTo>
                  <a:lnTo>
                    <a:pt x="13830" y="0"/>
                  </a:lnTo>
                  <a:lnTo>
                    <a:pt x="0" y="33388"/>
                  </a:lnTo>
                  <a:lnTo>
                    <a:pt x="16662" y="55702"/>
                  </a:lnTo>
                  <a:lnTo>
                    <a:pt x="55384" y="46672"/>
                  </a:lnTo>
                  <a:lnTo>
                    <a:pt x="7114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285316" y="8107433"/>
              <a:ext cx="142240" cy="156210"/>
            </a:xfrm>
            <a:custGeom>
              <a:avLst/>
              <a:gdLst/>
              <a:ahLst/>
              <a:cxnLst/>
              <a:rect l="l" t="t" r="r" b="b"/>
              <a:pathLst>
                <a:path w="142240" h="156210">
                  <a:moveTo>
                    <a:pt x="70507" y="0"/>
                  </a:moveTo>
                  <a:lnTo>
                    <a:pt x="15240" y="25666"/>
                  </a:lnTo>
                  <a:lnTo>
                    <a:pt x="0" y="59309"/>
                  </a:lnTo>
                  <a:lnTo>
                    <a:pt x="4054" y="84970"/>
                  </a:lnTo>
                  <a:lnTo>
                    <a:pt x="31514" y="132775"/>
                  </a:lnTo>
                  <a:lnTo>
                    <a:pt x="71558" y="156075"/>
                  </a:lnTo>
                  <a:lnTo>
                    <a:pt x="80282" y="155681"/>
                  </a:lnTo>
                  <a:lnTo>
                    <a:pt x="126809" y="130429"/>
                  </a:lnTo>
                  <a:lnTo>
                    <a:pt x="142100" y="96761"/>
                  </a:lnTo>
                  <a:lnTo>
                    <a:pt x="138045" y="71099"/>
                  </a:lnTo>
                  <a:lnTo>
                    <a:pt x="110585" y="23294"/>
                  </a:lnTo>
                  <a:lnTo>
                    <a:pt x="70507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285318" y="8129861"/>
              <a:ext cx="103505" cy="133985"/>
            </a:xfrm>
            <a:custGeom>
              <a:avLst/>
              <a:gdLst/>
              <a:ahLst/>
              <a:cxnLst/>
              <a:rect l="l" t="t" r="r" b="b"/>
              <a:pathLst>
                <a:path w="103505" h="133985">
                  <a:moveTo>
                    <a:pt x="31596" y="0"/>
                  </a:moveTo>
                  <a:lnTo>
                    <a:pt x="1057" y="25378"/>
                  </a:lnTo>
                  <a:lnTo>
                    <a:pt x="0" y="36885"/>
                  </a:lnTo>
                  <a:lnTo>
                    <a:pt x="4054" y="62547"/>
                  </a:lnTo>
                  <a:lnTo>
                    <a:pt x="31514" y="110346"/>
                  </a:lnTo>
                  <a:lnTo>
                    <a:pt x="71558" y="133638"/>
                  </a:lnTo>
                  <a:lnTo>
                    <a:pt x="80282" y="133245"/>
                  </a:lnTo>
                  <a:lnTo>
                    <a:pt x="103187" y="96766"/>
                  </a:lnTo>
                  <a:lnTo>
                    <a:pt x="99132" y="71104"/>
                  </a:lnTo>
                  <a:lnTo>
                    <a:pt x="71678" y="23299"/>
                  </a:lnTo>
                  <a:lnTo>
                    <a:pt x="31596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287183" y="8135116"/>
              <a:ext cx="95885" cy="123825"/>
            </a:xfrm>
            <a:custGeom>
              <a:avLst/>
              <a:gdLst/>
              <a:ahLst/>
              <a:cxnLst/>
              <a:rect l="l" t="t" r="r" b="b"/>
              <a:pathLst>
                <a:path w="95884" h="123825">
                  <a:moveTo>
                    <a:pt x="29263" y="0"/>
                  </a:moveTo>
                  <a:lnTo>
                    <a:pt x="0" y="34161"/>
                  </a:lnTo>
                  <a:lnTo>
                    <a:pt x="3756" y="57930"/>
                  </a:lnTo>
                  <a:lnTo>
                    <a:pt x="29189" y="102205"/>
                  </a:lnTo>
                  <a:lnTo>
                    <a:pt x="66281" y="123777"/>
                  </a:lnTo>
                  <a:lnTo>
                    <a:pt x="74364" y="123415"/>
                  </a:lnTo>
                  <a:lnTo>
                    <a:pt x="95580" y="89622"/>
                  </a:lnTo>
                  <a:lnTo>
                    <a:pt x="91824" y="65853"/>
                  </a:lnTo>
                  <a:lnTo>
                    <a:pt x="66390" y="21578"/>
                  </a:lnTo>
                  <a:lnTo>
                    <a:pt x="29263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299131" y="8152828"/>
              <a:ext cx="69253" cy="8922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300556" y="8155703"/>
              <a:ext cx="66040" cy="85090"/>
            </a:xfrm>
            <a:custGeom>
              <a:avLst/>
              <a:gdLst/>
              <a:ahLst/>
              <a:cxnLst/>
              <a:rect l="l" t="t" r="r" b="b"/>
              <a:pathLst>
                <a:path w="66040" h="85089">
                  <a:moveTo>
                    <a:pt x="20693" y="0"/>
                  </a:moveTo>
                  <a:lnTo>
                    <a:pt x="10063" y="2544"/>
                  </a:lnTo>
                  <a:lnTo>
                    <a:pt x="2640" y="10651"/>
                  </a:lnTo>
                  <a:lnTo>
                    <a:pt x="0" y="23327"/>
                  </a:lnTo>
                  <a:lnTo>
                    <a:pt x="2681" y="40020"/>
                  </a:lnTo>
                  <a:lnTo>
                    <a:pt x="9582" y="56103"/>
                  </a:lnTo>
                  <a:lnTo>
                    <a:pt x="19931" y="70190"/>
                  </a:lnTo>
                  <a:lnTo>
                    <a:pt x="32956" y="80897"/>
                  </a:lnTo>
                  <a:lnTo>
                    <a:pt x="45232" y="84911"/>
                  </a:lnTo>
                  <a:lnTo>
                    <a:pt x="55865" y="82373"/>
                  </a:lnTo>
                  <a:lnTo>
                    <a:pt x="63287" y="74267"/>
                  </a:lnTo>
                  <a:lnTo>
                    <a:pt x="65925" y="61580"/>
                  </a:lnTo>
                  <a:lnTo>
                    <a:pt x="63244" y="44877"/>
                  </a:lnTo>
                  <a:lnTo>
                    <a:pt x="56341" y="28795"/>
                  </a:lnTo>
                  <a:lnTo>
                    <a:pt x="45989" y="14713"/>
                  </a:lnTo>
                  <a:lnTo>
                    <a:pt x="32956" y="4011"/>
                  </a:lnTo>
                  <a:lnTo>
                    <a:pt x="20693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300561" y="8155699"/>
              <a:ext cx="56515" cy="86360"/>
            </a:xfrm>
            <a:custGeom>
              <a:avLst/>
              <a:gdLst/>
              <a:ahLst/>
              <a:cxnLst/>
              <a:rect l="l" t="t" r="r" b="b"/>
              <a:pathLst>
                <a:path w="56515" h="86360">
                  <a:moveTo>
                    <a:pt x="18897" y="0"/>
                  </a:moveTo>
                  <a:lnTo>
                    <a:pt x="11331" y="1871"/>
                  </a:lnTo>
                  <a:lnTo>
                    <a:pt x="5281" y="6621"/>
                  </a:lnTo>
                  <a:lnTo>
                    <a:pt x="1315" y="13892"/>
                  </a:lnTo>
                  <a:lnTo>
                    <a:pt x="0" y="23329"/>
                  </a:lnTo>
                  <a:lnTo>
                    <a:pt x="2681" y="40022"/>
                  </a:lnTo>
                  <a:lnTo>
                    <a:pt x="9582" y="56105"/>
                  </a:lnTo>
                  <a:lnTo>
                    <a:pt x="19931" y="70192"/>
                  </a:lnTo>
                  <a:lnTo>
                    <a:pt x="32956" y="80899"/>
                  </a:lnTo>
                  <a:lnTo>
                    <a:pt x="41452" y="86055"/>
                  </a:lnTo>
                  <a:lnTo>
                    <a:pt x="49898" y="86017"/>
                  </a:lnTo>
                  <a:lnTo>
                    <a:pt x="52444" y="84455"/>
                  </a:lnTo>
                  <a:lnTo>
                    <a:pt x="50368" y="84455"/>
                  </a:lnTo>
                  <a:lnTo>
                    <a:pt x="43256" y="83820"/>
                  </a:lnTo>
                  <a:lnTo>
                    <a:pt x="13009" y="54998"/>
                  </a:lnTo>
                  <a:lnTo>
                    <a:pt x="3543" y="22631"/>
                  </a:lnTo>
                  <a:lnTo>
                    <a:pt x="4574" y="14198"/>
                  </a:lnTo>
                  <a:lnTo>
                    <a:pt x="7743" y="7448"/>
                  </a:lnTo>
                  <a:lnTo>
                    <a:pt x="12651" y="2632"/>
                  </a:lnTo>
                  <a:lnTo>
                    <a:pt x="18897" y="0"/>
                  </a:lnTo>
                  <a:close/>
                </a:path>
                <a:path w="56515" h="86360">
                  <a:moveTo>
                    <a:pt x="56108" y="82207"/>
                  </a:moveTo>
                  <a:lnTo>
                    <a:pt x="50368" y="84455"/>
                  </a:lnTo>
                  <a:lnTo>
                    <a:pt x="52444" y="84455"/>
                  </a:lnTo>
                  <a:lnTo>
                    <a:pt x="56108" y="8220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314122" y="8176419"/>
              <a:ext cx="35560" cy="45720"/>
            </a:xfrm>
            <a:custGeom>
              <a:avLst/>
              <a:gdLst/>
              <a:ahLst/>
              <a:cxnLst/>
              <a:rect l="l" t="t" r="r" b="b"/>
              <a:pathLst>
                <a:path w="35559" h="45720">
                  <a:moveTo>
                    <a:pt x="11019" y="0"/>
                  </a:moveTo>
                  <a:lnTo>
                    <a:pt x="5356" y="1354"/>
                  </a:lnTo>
                  <a:lnTo>
                    <a:pt x="1402" y="5668"/>
                  </a:lnTo>
                  <a:lnTo>
                    <a:pt x="0" y="12417"/>
                  </a:lnTo>
                  <a:lnTo>
                    <a:pt x="1424" y="21304"/>
                  </a:lnTo>
                  <a:lnTo>
                    <a:pt x="5099" y="29870"/>
                  </a:lnTo>
                  <a:lnTo>
                    <a:pt x="10612" y="37374"/>
                  </a:lnTo>
                  <a:lnTo>
                    <a:pt x="17551" y="43075"/>
                  </a:lnTo>
                  <a:lnTo>
                    <a:pt x="24079" y="45206"/>
                  </a:lnTo>
                  <a:lnTo>
                    <a:pt x="29735" y="43851"/>
                  </a:lnTo>
                  <a:lnTo>
                    <a:pt x="33683" y="39537"/>
                  </a:lnTo>
                  <a:lnTo>
                    <a:pt x="35090" y="32788"/>
                  </a:lnTo>
                  <a:lnTo>
                    <a:pt x="33665" y="23895"/>
                  </a:lnTo>
                  <a:lnTo>
                    <a:pt x="29992" y="15330"/>
                  </a:lnTo>
                  <a:lnTo>
                    <a:pt x="24483" y="7829"/>
                  </a:lnTo>
                  <a:lnTo>
                    <a:pt x="17551" y="2130"/>
                  </a:lnTo>
                  <a:lnTo>
                    <a:pt x="11019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344374" y="8178681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5" h="11429">
                  <a:moveTo>
                    <a:pt x="8001" y="0"/>
                  </a:moveTo>
                  <a:lnTo>
                    <a:pt x="0" y="7962"/>
                  </a:lnTo>
                  <a:lnTo>
                    <a:pt x="698" y="8978"/>
                  </a:lnTo>
                  <a:lnTo>
                    <a:pt x="1371" y="10020"/>
                  </a:lnTo>
                  <a:lnTo>
                    <a:pt x="1993" y="11099"/>
                  </a:lnTo>
                  <a:lnTo>
                    <a:pt x="12065" y="6426"/>
                  </a:lnTo>
                  <a:lnTo>
                    <a:pt x="10820" y="4216"/>
                  </a:lnTo>
                  <a:lnTo>
                    <a:pt x="9448" y="207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330862" y="8160182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90" h="16510">
                  <a:moveTo>
                    <a:pt x="2070" y="0"/>
                  </a:moveTo>
                  <a:lnTo>
                    <a:pt x="0" y="13995"/>
                  </a:lnTo>
                  <a:lnTo>
                    <a:pt x="1015" y="14503"/>
                  </a:lnTo>
                  <a:lnTo>
                    <a:pt x="2209" y="15227"/>
                  </a:lnTo>
                  <a:lnTo>
                    <a:pt x="2882" y="15671"/>
                  </a:lnTo>
                  <a:lnTo>
                    <a:pt x="3555" y="16154"/>
                  </a:lnTo>
                  <a:lnTo>
                    <a:pt x="8470" y="4457"/>
                  </a:lnTo>
                  <a:lnTo>
                    <a:pt x="6642" y="2984"/>
                  </a:lnTo>
                  <a:lnTo>
                    <a:pt x="4762" y="1600"/>
                  </a:lnTo>
                  <a:lnTo>
                    <a:pt x="2552" y="241"/>
                  </a:lnTo>
                  <a:lnTo>
                    <a:pt x="2311" y="139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6348684" y="819034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89">
                  <a:moveTo>
                    <a:pt x="10401" y="0"/>
                  </a:moveTo>
                  <a:lnTo>
                    <a:pt x="0" y="4038"/>
                  </a:lnTo>
                  <a:lnTo>
                    <a:pt x="635" y="5511"/>
                  </a:lnTo>
                  <a:lnTo>
                    <a:pt x="1193" y="7010"/>
                  </a:lnTo>
                  <a:lnTo>
                    <a:pt x="1663" y="8521"/>
                  </a:lnTo>
                  <a:lnTo>
                    <a:pt x="13462" y="7683"/>
                  </a:lnTo>
                  <a:lnTo>
                    <a:pt x="12598" y="5079"/>
                  </a:lnTo>
                  <a:lnTo>
                    <a:pt x="11582" y="2527"/>
                  </a:lnTo>
                  <a:lnTo>
                    <a:pt x="104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338570" y="8168088"/>
              <a:ext cx="10795" cy="15240"/>
            </a:xfrm>
            <a:custGeom>
              <a:avLst/>
              <a:gdLst/>
              <a:ahLst/>
              <a:cxnLst/>
              <a:rect l="l" t="t" r="r" b="b"/>
              <a:pathLst>
                <a:path w="10794" h="15239">
                  <a:moveTo>
                    <a:pt x="4724" y="0"/>
                  </a:moveTo>
                  <a:lnTo>
                    <a:pt x="0" y="11684"/>
                  </a:lnTo>
                  <a:lnTo>
                    <a:pt x="1066" y="12700"/>
                  </a:lnTo>
                  <a:lnTo>
                    <a:pt x="2095" y="13792"/>
                  </a:lnTo>
                  <a:lnTo>
                    <a:pt x="3060" y="14935"/>
                  </a:lnTo>
                  <a:lnTo>
                    <a:pt x="10172" y="5842"/>
                  </a:lnTo>
                  <a:lnTo>
                    <a:pt x="8458" y="3784"/>
                  </a:lnTo>
                  <a:lnTo>
                    <a:pt x="6642" y="1816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309463" y="8162418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4" h="14604">
                  <a:moveTo>
                    <a:pt x="2933" y="0"/>
                  </a:moveTo>
                  <a:lnTo>
                    <a:pt x="2324" y="698"/>
                  </a:lnTo>
                  <a:lnTo>
                    <a:pt x="1752" y="1435"/>
                  </a:lnTo>
                  <a:lnTo>
                    <a:pt x="774" y="2920"/>
                  </a:lnTo>
                  <a:lnTo>
                    <a:pt x="0" y="4356"/>
                  </a:lnTo>
                  <a:lnTo>
                    <a:pt x="6019" y="14516"/>
                  </a:lnTo>
                  <a:lnTo>
                    <a:pt x="6515" y="13868"/>
                  </a:lnTo>
                  <a:lnTo>
                    <a:pt x="7061" y="13284"/>
                  </a:lnTo>
                  <a:lnTo>
                    <a:pt x="7658" y="12776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306563" y="8171008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4">
                  <a:moveTo>
                    <a:pt x="1117" y="0"/>
                  </a:moveTo>
                  <a:lnTo>
                    <a:pt x="673" y="1371"/>
                  </a:lnTo>
                  <a:lnTo>
                    <a:pt x="304" y="2844"/>
                  </a:lnTo>
                  <a:lnTo>
                    <a:pt x="0" y="4368"/>
                  </a:lnTo>
                  <a:lnTo>
                    <a:pt x="6350" y="11722"/>
                  </a:lnTo>
                  <a:lnTo>
                    <a:pt x="6591" y="10477"/>
                  </a:lnTo>
                  <a:lnTo>
                    <a:pt x="6972" y="9347"/>
                  </a:lnTo>
                  <a:lnTo>
                    <a:pt x="7454" y="8305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315413" y="8157573"/>
              <a:ext cx="6985" cy="16510"/>
            </a:xfrm>
            <a:custGeom>
              <a:avLst/>
              <a:gdLst/>
              <a:ahLst/>
              <a:cxnLst/>
              <a:rect l="l" t="t" r="r" b="b"/>
              <a:pathLst>
                <a:path w="6984" h="16510">
                  <a:moveTo>
                    <a:pt x="4749" y="0"/>
                  </a:moveTo>
                  <a:lnTo>
                    <a:pt x="3060" y="381"/>
                  </a:lnTo>
                  <a:lnTo>
                    <a:pt x="1473" y="1092"/>
                  </a:lnTo>
                  <a:lnTo>
                    <a:pt x="0" y="2108"/>
                  </a:lnTo>
                  <a:lnTo>
                    <a:pt x="4013" y="16141"/>
                  </a:lnTo>
                  <a:lnTo>
                    <a:pt x="4851" y="15735"/>
                  </a:lnTo>
                  <a:lnTo>
                    <a:pt x="5740" y="15430"/>
                  </a:lnTo>
                  <a:lnTo>
                    <a:pt x="6680" y="15240"/>
                  </a:lnTo>
                  <a:lnTo>
                    <a:pt x="47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323178" y="8157206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1892" y="0"/>
                  </a:moveTo>
                  <a:lnTo>
                    <a:pt x="0" y="0"/>
                  </a:lnTo>
                  <a:lnTo>
                    <a:pt x="45" y="1104"/>
                  </a:lnTo>
                  <a:lnTo>
                    <a:pt x="1638" y="15379"/>
                  </a:lnTo>
                  <a:lnTo>
                    <a:pt x="2527" y="15405"/>
                  </a:lnTo>
                  <a:lnTo>
                    <a:pt x="3441" y="15557"/>
                  </a:lnTo>
                  <a:lnTo>
                    <a:pt x="4368" y="15773"/>
                  </a:lnTo>
                  <a:lnTo>
                    <a:pt x="5791" y="1104"/>
                  </a:lnTo>
                  <a:lnTo>
                    <a:pt x="3822" y="393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351594" y="8203867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69" h="8254">
                  <a:moveTo>
                    <a:pt x="12217" y="0"/>
                  </a:moveTo>
                  <a:lnTo>
                    <a:pt x="0" y="0"/>
                  </a:lnTo>
                  <a:lnTo>
                    <a:pt x="266" y="1473"/>
                  </a:lnTo>
                  <a:lnTo>
                    <a:pt x="431" y="2946"/>
                  </a:lnTo>
                  <a:lnTo>
                    <a:pt x="520" y="4419"/>
                  </a:lnTo>
                  <a:lnTo>
                    <a:pt x="13525" y="7632"/>
                  </a:lnTo>
                  <a:lnTo>
                    <a:pt x="13258" y="5092"/>
                  </a:lnTo>
                  <a:lnTo>
                    <a:pt x="12814" y="2540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323884" y="8215142"/>
              <a:ext cx="4445" cy="10160"/>
            </a:xfrm>
            <a:custGeom>
              <a:avLst/>
              <a:gdLst/>
              <a:ahLst/>
              <a:cxnLst/>
              <a:rect l="l" t="t" r="r" b="b"/>
              <a:pathLst>
                <a:path w="4444" h="10160">
                  <a:moveTo>
                    <a:pt x="1041" y="0"/>
                  </a:moveTo>
                  <a:lnTo>
                    <a:pt x="0" y="5816"/>
                  </a:lnTo>
                  <a:lnTo>
                    <a:pt x="1270" y="7226"/>
                  </a:lnTo>
                  <a:lnTo>
                    <a:pt x="2590" y="8559"/>
                  </a:lnTo>
                  <a:lnTo>
                    <a:pt x="3975" y="9829"/>
                  </a:lnTo>
                  <a:lnTo>
                    <a:pt x="3581" y="2412"/>
                  </a:lnTo>
                  <a:lnTo>
                    <a:pt x="2705" y="1650"/>
                  </a:lnTo>
                  <a:lnTo>
                    <a:pt x="1854" y="85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314744" y="8207439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4279" y="0"/>
                  </a:moveTo>
                  <a:lnTo>
                    <a:pt x="0" y="901"/>
                  </a:lnTo>
                  <a:lnTo>
                    <a:pt x="1346" y="3263"/>
                  </a:lnTo>
                  <a:lnTo>
                    <a:pt x="2832" y="5549"/>
                  </a:lnTo>
                  <a:lnTo>
                    <a:pt x="4432" y="7746"/>
                  </a:lnTo>
                  <a:lnTo>
                    <a:pt x="6223" y="2933"/>
                  </a:lnTo>
                  <a:lnTo>
                    <a:pt x="5537" y="1981"/>
                  </a:lnTo>
                  <a:lnTo>
                    <a:pt x="4827" y="901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308920" y="8195104"/>
              <a:ext cx="7620" cy="8255"/>
            </a:xfrm>
            <a:custGeom>
              <a:avLst/>
              <a:gdLst/>
              <a:ahLst/>
              <a:cxnLst/>
              <a:rect l="l" t="t" r="r" b="b"/>
              <a:pathLst>
                <a:path w="7620" h="8254">
                  <a:moveTo>
                    <a:pt x="0" y="0"/>
                  </a:moveTo>
                  <a:lnTo>
                    <a:pt x="888" y="2755"/>
                  </a:lnTo>
                  <a:lnTo>
                    <a:pt x="1968" y="5473"/>
                  </a:lnTo>
                  <a:lnTo>
                    <a:pt x="3200" y="8115"/>
                  </a:lnTo>
                  <a:lnTo>
                    <a:pt x="7327" y="7061"/>
                  </a:lnTo>
                  <a:lnTo>
                    <a:pt x="6565" y="5333"/>
                  </a:lnTo>
                  <a:lnTo>
                    <a:pt x="5892" y="3581"/>
                  </a:lnTo>
                  <a:lnTo>
                    <a:pt x="5359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351115" y="8212827"/>
              <a:ext cx="14604" cy="10160"/>
            </a:xfrm>
            <a:custGeom>
              <a:avLst/>
              <a:gdLst/>
              <a:ahLst/>
              <a:cxnLst/>
              <a:rect l="l" t="t" r="r" b="b"/>
              <a:pathLst>
                <a:path w="14605" h="10160">
                  <a:moveTo>
                    <a:pt x="838" y="0"/>
                  </a:moveTo>
                  <a:lnTo>
                    <a:pt x="647" y="1143"/>
                  </a:lnTo>
                  <a:lnTo>
                    <a:pt x="381" y="2209"/>
                  </a:lnTo>
                  <a:lnTo>
                    <a:pt x="0" y="3187"/>
                  </a:lnTo>
                  <a:lnTo>
                    <a:pt x="13576" y="9690"/>
                  </a:lnTo>
                  <a:lnTo>
                    <a:pt x="14097" y="8077"/>
                  </a:lnTo>
                  <a:lnTo>
                    <a:pt x="14351" y="6324"/>
                  </a:lnTo>
                  <a:lnTo>
                    <a:pt x="14325" y="3479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306011" y="8181031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20" h="11429">
                  <a:moveTo>
                    <a:pt x="0" y="0"/>
                  </a:moveTo>
                  <a:lnTo>
                    <a:pt x="241" y="2959"/>
                  </a:lnTo>
                  <a:lnTo>
                    <a:pt x="723" y="5930"/>
                  </a:lnTo>
                  <a:lnTo>
                    <a:pt x="1435" y="8889"/>
                  </a:lnTo>
                  <a:lnTo>
                    <a:pt x="7124" y="11137"/>
                  </a:lnTo>
                  <a:lnTo>
                    <a:pt x="6807" y="9359"/>
                  </a:lnTo>
                  <a:lnTo>
                    <a:pt x="6629" y="7569"/>
                  </a:lnTo>
                  <a:lnTo>
                    <a:pt x="6578" y="5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330710" y="8220096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19" h="12700">
                  <a:moveTo>
                    <a:pt x="0" y="0"/>
                  </a:moveTo>
                  <a:lnTo>
                    <a:pt x="6959" y="12077"/>
                  </a:lnTo>
                  <a:lnTo>
                    <a:pt x="7277" y="12217"/>
                  </a:lnTo>
                  <a:lnTo>
                    <a:pt x="7620" y="12306"/>
                  </a:lnTo>
                  <a:lnTo>
                    <a:pt x="3505" y="2082"/>
                  </a:lnTo>
                  <a:lnTo>
                    <a:pt x="2895" y="1803"/>
                  </a:lnTo>
                  <a:lnTo>
                    <a:pt x="2286" y="1473"/>
                  </a:lnTo>
                  <a:lnTo>
                    <a:pt x="1104" y="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348246" y="8218434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40" h="12064">
                  <a:moveTo>
                    <a:pt x="1651" y="0"/>
                  </a:moveTo>
                  <a:lnTo>
                    <a:pt x="1155" y="736"/>
                  </a:lnTo>
                  <a:lnTo>
                    <a:pt x="622" y="1409"/>
                  </a:lnTo>
                  <a:lnTo>
                    <a:pt x="0" y="2006"/>
                  </a:lnTo>
                  <a:lnTo>
                    <a:pt x="10325" y="12039"/>
                  </a:lnTo>
                  <a:lnTo>
                    <a:pt x="14617" y="7835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344278" y="8222228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29">
                  <a:moveTo>
                    <a:pt x="1587" y="0"/>
                  </a:moveTo>
                  <a:lnTo>
                    <a:pt x="1079" y="279"/>
                  </a:lnTo>
                  <a:lnTo>
                    <a:pt x="546" y="508"/>
                  </a:lnTo>
                  <a:lnTo>
                    <a:pt x="0" y="711"/>
                  </a:lnTo>
                  <a:lnTo>
                    <a:pt x="6654" y="11074"/>
                  </a:lnTo>
                  <a:lnTo>
                    <a:pt x="8267" y="10807"/>
                  </a:lnTo>
                  <a:lnTo>
                    <a:pt x="9791" y="10388"/>
                  </a:lnTo>
                  <a:lnTo>
                    <a:pt x="11201" y="9829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338330" y="8223445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90" h="10795">
                  <a:moveTo>
                    <a:pt x="0" y="0"/>
                  </a:moveTo>
                  <a:lnTo>
                    <a:pt x="4610" y="9931"/>
                  </a:lnTo>
                  <a:lnTo>
                    <a:pt x="5892" y="10109"/>
                  </a:lnTo>
                  <a:lnTo>
                    <a:pt x="7188" y="10198"/>
                  </a:lnTo>
                  <a:lnTo>
                    <a:pt x="8674" y="10198"/>
                  </a:lnTo>
                  <a:lnTo>
                    <a:pt x="3356" y="215"/>
                  </a:lnTo>
                  <a:lnTo>
                    <a:pt x="2235" y="215"/>
                  </a:lnTo>
                  <a:lnTo>
                    <a:pt x="1130" y="190"/>
                  </a:lnTo>
                  <a:lnTo>
                    <a:pt x="0" y="0"/>
                  </a:lnTo>
                  <a:close/>
                </a:path>
                <a:path w="8890" h="10795">
                  <a:moveTo>
                    <a:pt x="3301" y="114"/>
                  </a:moveTo>
                  <a:lnTo>
                    <a:pt x="2235" y="215"/>
                  </a:lnTo>
                  <a:lnTo>
                    <a:pt x="3356" y="215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707548" y="8352661"/>
              <a:ext cx="142240" cy="156210"/>
            </a:xfrm>
            <a:custGeom>
              <a:avLst/>
              <a:gdLst/>
              <a:ahLst/>
              <a:cxnLst/>
              <a:rect l="l" t="t" r="r" b="b"/>
              <a:pathLst>
                <a:path w="142240" h="156210">
                  <a:moveTo>
                    <a:pt x="70513" y="0"/>
                  </a:moveTo>
                  <a:lnTo>
                    <a:pt x="15252" y="25671"/>
                  </a:lnTo>
                  <a:lnTo>
                    <a:pt x="0" y="59313"/>
                  </a:lnTo>
                  <a:lnTo>
                    <a:pt x="4056" y="84975"/>
                  </a:lnTo>
                  <a:lnTo>
                    <a:pt x="31520" y="132780"/>
                  </a:lnTo>
                  <a:lnTo>
                    <a:pt x="71574" y="156079"/>
                  </a:lnTo>
                  <a:lnTo>
                    <a:pt x="80300" y="155686"/>
                  </a:lnTo>
                  <a:lnTo>
                    <a:pt x="126822" y="130433"/>
                  </a:lnTo>
                  <a:lnTo>
                    <a:pt x="142113" y="96753"/>
                  </a:lnTo>
                  <a:lnTo>
                    <a:pt x="138058" y="71098"/>
                  </a:lnTo>
                  <a:lnTo>
                    <a:pt x="110598" y="23299"/>
                  </a:lnTo>
                  <a:lnTo>
                    <a:pt x="70513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707554" y="8375104"/>
              <a:ext cx="103505" cy="133985"/>
            </a:xfrm>
            <a:custGeom>
              <a:avLst/>
              <a:gdLst/>
              <a:ahLst/>
              <a:cxnLst/>
              <a:rect l="l" t="t" r="r" b="b"/>
              <a:pathLst>
                <a:path w="103505" h="133985">
                  <a:moveTo>
                    <a:pt x="31597" y="0"/>
                  </a:moveTo>
                  <a:lnTo>
                    <a:pt x="1058" y="25363"/>
                  </a:lnTo>
                  <a:lnTo>
                    <a:pt x="0" y="36876"/>
                  </a:lnTo>
                  <a:lnTo>
                    <a:pt x="4056" y="62536"/>
                  </a:lnTo>
                  <a:lnTo>
                    <a:pt x="31520" y="110337"/>
                  </a:lnTo>
                  <a:lnTo>
                    <a:pt x="71569" y="133637"/>
                  </a:lnTo>
                  <a:lnTo>
                    <a:pt x="80294" y="133246"/>
                  </a:lnTo>
                  <a:lnTo>
                    <a:pt x="103200" y="96756"/>
                  </a:lnTo>
                  <a:lnTo>
                    <a:pt x="99145" y="71094"/>
                  </a:lnTo>
                  <a:lnTo>
                    <a:pt x="71685" y="23290"/>
                  </a:lnTo>
                  <a:lnTo>
                    <a:pt x="31597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6709425" y="8380347"/>
              <a:ext cx="95885" cy="123825"/>
            </a:xfrm>
            <a:custGeom>
              <a:avLst/>
              <a:gdLst/>
              <a:ahLst/>
              <a:cxnLst/>
              <a:rect l="l" t="t" r="r" b="b"/>
              <a:pathLst>
                <a:path w="95884" h="123825">
                  <a:moveTo>
                    <a:pt x="29265" y="0"/>
                  </a:moveTo>
                  <a:lnTo>
                    <a:pt x="0" y="34158"/>
                  </a:lnTo>
                  <a:lnTo>
                    <a:pt x="3754" y="57928"/>
                  </a:lnTo>
                  <a:lnTo>
                    <a:pt x="29184" y="102202"/>
                  </a:lnTo>
                  <a:lnTo>
                    <a:pt x="66286" y="123778"/>
                  </a:lnTo>
                  <a:lnTo>
                    <a:pt x="74366" y="123418"/>
                  </a:lnTo>
                  <a:lnTo>
                    <a:pt x="95580" y="89619"/>
                  </a:lnTo>
                  <a:lnTo>
                    <a:pt x="91824" y="65852"/>
                  </a:lnTo>
                  <a:lnTo>
                    <a:pt x="66390" y="21585"/>
                  </a:lnTo>
                  <a:lnTo>
                    <a:pt x="29265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721381" y="8398065"/>
              <a:ext cx="69253" cy="8922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6722804" y="8400936"/>
              <a:ext cx="66040" cy="85090"/>
            </a:xfrm>
            <a:custGeom>
              <a:avLst/>
              <a:gdLst/>
              <a:ahLst/>
              <a:cxnLst/>
              <a:rect l="l" t="t" r="r" b="b"/>
              <a:pathLst>
                <a:path w="66040" h="85089">
                  <a:moveTo>
                    <a:pt x="20693" y="0"/>
                  </a:moveTo>
                  <a:lnTo>
                    <a:pt x="10063" y="2544"/>
                  </a:lnTo>
                  <a:lnTo>
                    <a:pt x="2640" y="10651"/>
                  </a:lnTo>
                  <a:lnTo>
                    <a:pt x="0" y="23327"/>
                  </a:lnTo>
                  <a:lnTo>
                    <a:pt x="2679" y="40020"/>
                  </a:lnTo>
                  <a:lnTo>
                    <a:pt x="9577" y="56103"/>
                  </a:lnTo>
                  <a:lnTo>
                    <a:pt x="19925" y="70190"/>
                  </a:lnTo>
                  <a:lnTo>
                    <a:pt x="32956" y="80897"/>
                  </a:lnTo>
                  <a:lnTo>
                    <a:pt x="45224" y="84904"/>
                  </a:lnTo>
                  <a:lnTo>
                    <a:pt x="55854" y="82363"/>
                  </a:lnTo>
                  <a:lnTo>
                    <a:pt x="63274" y="74260"/>
                  </a:lnTo>
                  <a:lnTo>
                    <a:pt x="65913" y="61580"/>
                  </a:lnTo>
                  <a:lnTo>
                    <a:pt x="63238" y="44877"/>
                  </a:lnTo>
                  <a:lnTo>
                    <a:pt x="56340" y="28795"/>
                  </a:lnTo>
                  <a:lnTo>
                    <a:pt x="45989" y="14713"/>
                  </a:lnTo>
                  <a:lnTo>
                    <a:pt x="32956" y="4011"/>
                  </a:lnTo>
                  <a:lnTo>
                    <a:pt x="20693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6722802" y="8400932"/>
              <a:ext cx="56515" cy="86360"/>
            </a:xfrm>
            <a:custGeom>
              <a:avLst/>
              <a:gdLst/>
              <a:ahLst/>
              <a:cxnLst/>
              <a:rect l="l" t="t" r="r" b="b"/>
              <a:pathLst>
                <a:path w="56515" h="86360">
                  <a:moveTo>
                    <a:pt x="18897" y="0"/>
                  </a:moveTo>
                  <a:lnTo>
                    <a:pt x="11331" y="1864"/>
                  </a:lnTo>
                  <a:lnTo>
                    <a:pt x="5281" y="6611"/>
                  </a:lnTo>
                  <a:lnTo>
                    <a:pt x="1315" y="13885"/>
                  </a:lnTo>
                  <a:lnTo>
                    <a:pt x="0" y="23329"/>
                  </a:lnTo>
                  <a:lnTo>
                    <a:pt x="2679" y="40022"/>
                  </a:lnTo>
                  <a:lnTo>
                    <a:pt x="9577" y="56105"/>
                  </a:lnTo>
                  <a:lnTo>
                    <a:pt x="19925" y="70192"/>
                  </a:lnTo>
                  <a:lnTo>
                    <a:pt x="32956" y="80899"/>
                  </a:lnTo>
                  <a:lnTo>
                    <a:pt x="41452" y="86042"/>
                  </a:lnTo>
                  <a:lnTo>
                    <a:pt x="49898" y="86017"/>
                  </a:lnTo>
                  <a:lnTo>
                    <a:pt x="52461" y="84442"/>
                  </a:lnTo>
                  <a:lnTo>
                    <a:pt x="50368" y="84442"/>
                  </a:lnTo>
                  <a:lnTo>
                    <a:pt x="43256" y="83820"/>
                  </a:lnTo>
                  <a:lnTo>
                    <a:pt x="13015" y="54997"/>
                  </a:lnTo>
                  <a:lnTo>
                    <a:pt x="3556" y="22618"/>
                  </a:lnTo>
                  <a:lnTo>
                    <a:pt x="4579" y="14192"/>
                  </a:lnTo>
                  <a:lnTo>
                    <a:pt x="7745" y="7446"/>
                  </a:lnTo>
                  <a:lnTo>
                    <a:pt x="12651" y="2632"/>
                  </a:lnTo>
                  <a:lnTo>
                    <a:pt x="18897" y="0"/>
                  </a:lnTo>
                  <a:close/>
                </a:path>
                <a:path w="56515" h="86360">
                  <a:moveTo>
                    <a:pt x="56121" y="82194"/>
                  </a:moveTo>
                  <a:lnTo>
                    <a:pt x="50368" y="84442"/>
                  </a:lnTo>
                  <a:lnTo>
                    <a:pt x="52461" y="84442"/>
                  </a:lnTo>
                  <a:lnTo>
                    <a:pt x="56121" y="8219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6736364" y="8421648"/>
              <a:ext cx="35560" cy="45720"/>
            </a:xfrm>
            <a:custGeom>
              <a:avLst/>
              <a:gdLst/>
              <a:ahLst/>
              <a:cxnLst/>
              <a:rect l="l" t="t" r="r" b="b"/>
              <a:pathLst>
                <a:path w="35559" h="45720">
                  <a:moveTo>
                    <a:pt x="11013" y="0"/>
                  </a:moveTo>
                  <a:lnTo>
                    <a:pt x="5354" y="1354"/>
                  </a:lnTo>
                  <a:lnTo>
                    <a:pt x="1402" y="5672"/>
                  </a:lnTo>
                  <a:lnTo>
                    <a:pt x="0" y="12422"/>
                  </a:lnTo>
                  <a:lnTo>
                    <a:pt x="1424" y="21308"/>
                  </a:lnTo>
                  <a:lnTo>
                    <a:pt x="5097" y="29869"/>
                  </a:lnTo>
                  <a:lnTo>
                    <a:pt x="10606" y="37368"/>
                  </a:lnTo>
                  <a:lnTo>
                    <a:pt x="17538" y="43068"/>
                  </a:lnTo>
                  <a:lnTo>
                    <a:pt x="24076" y="45205"/>
                  </a:lnTo>
                  <a:lnTo>
                    <a:pt x="29738" y="43853"/>
                  </a:lnTo>
                  <a:lnTo>
                    <a:pt x="33688" y="39537"/>
                  </a:lnTo>
                  <a:lnTo>
                    <a:pt x="35090" y="32781"/>
                  </a:lnTo>
                  <a:lnTo>
                    <a:pt x="33665" y="23895"/>
                  </a:lnTo>
                  <a:lnTo>
                    <a:pt x="29991" y="15334"/>
                  </a:lnTo>
                  <a:lnTo>
                    <a:pt x="24478" y="7835"/>
                  </a:lnTo>
                  <a:lnTo>
                    <a:pt x="17538" y="2135"/>
                  </a:lnTo>
                  <a:lnTo>
                    <a:pt x="11013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6766620" y="8423928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5" h="11429">
                  <a:moveTo>
                    <a:pt x="8001" y="0"/>
                  </a:moveTo>
                  <a:lnTo>
                    <a:pt x="0" y="7950"/>
                  </a:lnTo>
                  <a:lnTo>
                    <a:pt x="698" y="8966"/>
                  </a:lnTo>
                  <a:lnTo>
                    <a:pt x="1371" y="10007"/>
                  </a:lnTo>
                  <a:lnTo>
                    <a:pt x="1993" y="11087"/>
                  </a:lnTo>
                  <a:lnTo>
                    <a:pt x="12065" y="6400"/>
                  </a:lnTo>
                  <a:lnTo>
                    <a:pt x="10820" y="4203"/>
                  </a:lnTo>
                  <a:lnTo>
                    <a:pt x="9448" y="207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6753101" y="8405423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90" h="16510">
                  <a:moveTo>
                    <a:pt x="2070" y="0"/>
                  </a:moveTo>
                  <a:lnTo>
                    <a:pt x="0" y="13982"/>
                  </a:lnTo>
                  <a:lnTo>
                    <a:pt x="1015" y="14490"/>
                  </a:lnTo>
                  <a:lnTo>
                    <a:pt x="2222" y="15214"/>
                  </a:lnTo>
                  <a:lnTo>
                    <a:pt x="3555" y="16141"/>
                  </a:lnTo>
                  <a:lnTo>
                    <a:pt x="8470" y="4457"/>
                  </a:lnTo>
                  <a:lnTo>
                    <a:pt x="6642" y="2971"/>
                  </a:lnTo>
                  <a:lnTo>
                    <a:pt x="4749" y="1600"/>
                  </a:lnTo>
                  <a:lnTo>
                    <a:pt x="2552" y="228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6770930" y="843558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89">
                  <a:moveTo>
                    <a:pt x="10401" y="0"/>
                  </a:moveTo>
                  <a:lnTo>
                    <a:pt x="0" y="4038"/>
                  </a:lnTo>
                  <a:lnTo>
                    <a:pt x="635" y="5511"/>
                  </a:lnTo>
                  <a:lnTo>
                    <a:pt x="1193" y="7010"/>
                  </a:lnTo>
                  <a:lnTo>
                    <a:pt x="1663" y="8521"/>
                  </a:lnTo>
                  <a:lnTo>
                    <a:pt x="13462" y="7683"/>
                  </a:lnTo>
                  <a:lnTo>
                    <a:pt x="12598" y="5079"/>
                  </a:lnTo>
                  <a:lnTo>
                    <a:pt x="11569" y="2514"/>
                  </a:lnTo>
                  <a:lnTo>
                    <a:pt x="104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6760811" y="8413316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39">
                  <a:moveTo>
                    <a:pt x="4724" y="0"/>
                  </a:moveTo>
                  <a:lnTo>
                    <a:pt x="0" y="11684"/>
                  </a:lnTo>
                  <a:lnTo>
                    <a:pt x="1066" y="12712"/>
                  </a:lnTo>
                  <a:lnTo>
                    <a:pt x="2095" y="13804"/>
                  </a:lnTo>
                  <a:lnTo>
                    <a:pt x="3060" y="14935"/>
                  </a:lnTo>
                  <a:lnTo>
                    <a:pt x="10160" y="5842"/>
                  </a:lnTo>
                  <a:lnTo>
                    <a:pt x="8458" y="3784"/>
                  </a:lnTo>
                  <a:lnTo>
                    <a:pt x="6642" y="1816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6731693" y="8407657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5" h="14604">
                  <a:moveTo>
                    <a:pt x="2933" y="0"/>
                  </a:moveTo>
                  <a:lnTo>
                    <a:pt x="0" y="4356"/>
                  </a:lnTo>
                  <a:lnTo>
                    <a:pt x="6032" y="14503"/>
                  </a:lnTo>
                  <a:lnTo>
                    <a:pt x="6527" y="13868"/>
                  </a:lnTo>
                  <a:lnTo>
                    <a:pt x="7073" y="13284"/>
                  </a:lnTo>
                  <a:lnTo>
                    <a:pt x="7670" y="12763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6728787" y="8416242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19" h="12064">
                  <a:moveTo>
                    <a:pt x="1142" y="0"/>
                  </a:moveTo>
                  <a:lnTo>
                    <a:pt x="685" y="1371"/>
                  </a:lnTo>
                  <a:lnTo>
                    <a:pt x="317" y="2844"/>
                  </a:lnTo>
                  <a:lnTo>
                    <a:pt x="0" y="4368"/>
                  </a:lnTo>
                  <a:lnTo>
                    <a:pt x="6375" y="11722"/>
                  </a:lnTo>
                  <a:lnTo>
                    <a:pt x="6603" y="10477"/>
                  </a:lnTo>
                  <a:lnTo>
                    <a:pt x="6997" y="9347"/>
                  </a:lnTo>
                  <a:lnTo>
                    <a:pt x="7480" y="8305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6737664" y="8402806"/>
              <a:ext cx="6985" cy="16510"/>
            </a:xfrm>
            <a:custGeom>
              <a:avLst/>
              <a:gdLst/>
              <a:ahLst/>
              <a:cxnLst/>
              <a:rect l="l" t="t" r="r" b="b"/>
              <a:pathLst>
                <a:path w="6984" h="16510">
                  <a:moveTo>
                    <a:pt x="4724" y="0"/>
                  </a:moveTo>
                  <a:lnTo>
                    <a:pt x="3035" y="381"/>
                  </a:lnTo>
                  <a:lnTo>
                    <a:pt x="1460" y="1092"/>
                  </a:lnTo>
                  <a:lnTo>
                    <a:pt x="0" y="2108"/>
                  </a:lnTo>
                  <a:lnTo>
                    <a:pt x="4000" y="16141"/>
                  </a:lnTo>
                  <a:lnTo>
                    <a:pt x="4851" y="15735"/>
                  </a:lnTo>
                  <a:lnTo>
                    <a:pt x="5740" y="15430"/>
                  </a:lnTo>
                  <a:lnTo>
                    <a:pt x="6680" y="15240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6745414" y="8402440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1892" y="0"/>
                  </a:moveTo>
                  <a:lnTo>
                    <a:pt x="0" y="0"/>
                  </a:lnTo>
                  <a:lnTo>
                    <a:pt x="57" y="1104"/>
                  </a:lnTo>
                  <a:lnTo>
                    <a:pt x="1638" y="15379"/>
                  </a:lnTo>
                  <a:lnTo>
                    <a:pt x="2527" y="15405"/>
                  </a:lnTo>
                  <a:lnTo>
                    <a:pt x="3441" y="15544"/>
                  </a:lnTo>
                  <a:lnTo>
                    <a:pt x="4368" y="15773"/>
                  </a:lnTo>
                  <a:lnTo>
                    <a:pt x="5791" y="1104"/>
                  </a:lnTo>
                  <a:lnTo>
                    <a:pt x="3822" y="393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6773841" y="8449091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69" h="8254">
                  <a:moveTo>
                    <a:pt x="12204" y="0"/>
                  </a:moveTo>
                  <a:lnTo>
                    <a:pt x="0" y="0"/>
                  </a:lnTo>
                  <a:lnTo>
                    <a:pt x="266" y="1485"/>
                  </a:lnTo>
                  <a:lnTo>
                    <a:pt x="431" y="2959"/>
                  </a:lnTo>
                  <a:lnTo>
                    <a:pt x="520" y="4419"/>
                  </a:lnTo>
                  <a:lnTo>
                    <a:pt x="13512" y="7645"/>
                  </a:lnTo>
                  <a:lnTo>
                    <a:pt x="13246" y="5105"/>
                  </a:lnTo>
                  <a:lnTo>
                    <a:pt x="12814" y="2552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6746124" y="8460375"/>
              <a:ext cx="4445" cy="10160"/>
            </a:xfrm>
            <a:custGeom>
              <a:avLst/>
              <a:gdLst/>
              <a:ahLst/>
              <a:cxnLst/>
              <a:rect l="l" t="t" r="r" b="b"/>
              <a:pathLst>
                <a:path w="4444" h="10160">
                  <a:moveTo>
                    <a:pt x="1041" y="0"/>
                  </a:moveTo>
                  <a:lnTo>
                    <a:pt x="0" y="5816"/>
                  </a:lnTo>
                  <a:lnTo>
                    <a:pt x="1282" y="7226"/>
                  </a:lnTo>
                  <a:lnTo>
                    <a:pt x="2603" y="8572"/>
                  </a:lnTo>
                  <a:lnTo>
                    <a:pt x="3962" y="9842"/>
                  </a:lnTo>
                  <a:lnTo>
                    <a:pt x="3581" y="2412"/>
                  </a:lnTo>
                  <a:lnTo>
                    <a:pt x="2705" y="1650"/>
                  </a:lnTo>
                  <a:lnTo>
                    <a:pt x="1866" y="85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6736992" y="8452680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4279" y="0"/>
                  </a:moveTo>
                  <a:lnTo>
                    <a:pt x="0" y="889"/>
                  </a:lnTo>
                  <a:lnTo>
                    <a:pt x="1346" y="3263"/>
                  </a:lnTo>
                  <a:lnTo>
                    <a:pt x="2819" y="5549"/>
                  </a:lnTo>
                  <a:lnTo>
                    <a:pt x="4419" y="7734"/>
                  </a:lnTo>
                  <a:lnTo>
                    <a:pt x="6210" y="2921"/>
                  </a:lnTo>
                  <a:lnTo>
                    <a:pt x="5524" y="1981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6731160" y="8440349"/>
              <a:ext cx="7620" cy="8255"/>
            </a:xfrm>
            <a:custGeom>
              <a:avLst/>
              <a:gdLst/>
              <a:ahLst/>
              <a:cxnLst/>
              <a:rect l="l" t="t" r="r" b="b"/>
              <a:pathLst>
                <a:path w="7619" h="8254">
                  <a:moveTo>
                    <a:pt x="0" y="0"/>
                  </a:moveTo>
                  <a:lnTo>
                    <a:pt x="888" y="2730"/>
                  </a:lnTo>
                  <a:lnTo>
                    <a:pt x="1981" y="5448"/>
                  </a:lnTo>
                  <a:lnTo>
                    <a:pt x="3213" y="8089"/>
                  </a:lnTo>
                  <a:lnTo>
                    <a:pt x="7327" y="7048"/>
                  </a:lnTo>
                  <a:lnTo>
                    <a:pt x="6565" y="5321"/>
                  </a:lnTo>
                  <a:lnTo>
                    <a:pt x="5892" y="3568"/>
                  </a:lnTo>
                  <a:lnTo>
                    <a:pt x="5346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6773354" y="8458060"/>
              <a:ext cx="14604" cy="10160"/>
            </a:xfrm>
            <a:custGeom>
              <a:avLst/>
              <a:gdLst/>
              <a:ahLst/>
              <a:cxnLst/>
              <a:rect l="l" t="t" r="r" b="b"/>
              <a:pathLst>
                <a:path w="14605" h="10160">
                  <a:moveTo>
                    <a:pt x="838" y="0"/>
                  </a:moveTo>
                  <a:lnTo>
                    <a:pt x="660" y="1130"/>
                  </a:lnTo>
                  <a:lnTo>
                    <a:pt x="381" y="2197"/>
                  </a:lnTo>
                  <a:lnTo>
                    <a:pt x="0" y="3175"/>
                  </a:lnTo>
                  <a:lnTo>
                    <a:pt x="13576" y="9690"/>
                  </a:lnTo>
                  <a:lnTo>
                    <a:pt x="14097" y="8077"/>
                  </a:lnTo>
                  <a:lnTo>
                    <a:pt x="14363" y="6337"/>
                  </a:lnTo>
                  <a:lnTo>
                    <a:pt x="14312" y="3467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6728253" y="8426278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19" h="11429">
                  <a:moveTo>
                    <a:pt x="0" y="0"/>
                  </a:moveTo>
                  <a:lnTo>
                    <a:pt x="228" y="2946"/>
                  </a:lnTo>
                  <a:lnTo>
                    <a:pt x="723" y="5918"/>
                  </a:lnTo>
                  <a:lnTo>
                    <a:pt x="1435" y="8877"/>
                  </a:lnTo>
                  <a:lnTo>
                    <a:pt x="7124" y="11125"/>
                  </a:lnTo>
                  <a:lnTo>
                    <a:pt x="6807" y="9347"/>
                  </a:lnTo>
                  <a:lnTo>
                    <a:pt x="6616" y="7556"/>
                  </a:lnTo>
                  <a:lnTo>
                    <a:pt x="6578" y="57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6752949" y="8465329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19" h="12700">
                  <a:moveTo>
                    <a:pt x="0" y="0"/>
                  </a:moveTo>
                  <a:lnTo>
                    <a:pt x="6959" y="12064"/>
                  </a:lnTo>
                  <a:lnTo>
                    <a:pt x="7289" y="12204"/>
                  </a:lnTo>
                  <a:lnTo>
                    <a:pt x="7620" y="12293"/>
                  </a:lnTo>
                  <a:lnTo>
                    <a:pt x="3505" y="2082"/>
                  </a:lnTo>
                  <a:lnTo>
                    <a:pt x="2908" y="1803"/>
                  </a:lnTo>
                  <a:lnTo>
                    <a:pt x="2286" y="1473"/>
                  </a:lnTo>
                  <a:lnTo>
                    <a:pt x="1104" y="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6770497" y="8463667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40" h="12064">
                  <a:moveTo>
                    <a:pt x="1638" y="0"/>
                  </a:moveTo>
                  <a:lnTo>
                    <a:pt x="1155" y="736"/>
                  </a:lnTo>
                  <a:lnTo>
                    <a:pt x="596" y="1409"/>
                  </a:lnTo>
                  <a:lnTo>
                    <a:pt x="0" y="2006"/>
                  </a:lnTo>
                  <a:lnTo>
                    <a:pt x="10312" y="12039"/>
                  </a:lnTo>
                  <a:lnTo>
                    <a:pt x="14617" y="7835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766508" y="8467463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29">
                  <a:moveTo>
                    <a:pt x="1600" y="0"/>
                  </a:moveTo>
                  <a:lnTo>
                    <a:pt x="1092" y="279"/>
                  </a:lnTo>
                  <a:lnTo>
                    <a:pt x="558" y="508"/>
                  </a:lnTo>
                  <a:lnTo>
                    <a:pt x="0" y="711"/>
                  </a:lnTo>
                  <a:lnTo>
                    <a:pt x="6667" y="11074"/>
                  </a:lnTo>
                  <a:lnTo>
                    <a:pt x="8280" y="10807"/>
                  </a:lnTo>
                  <a:lnTo>
                    <a:pt x="9804" y="10388"/>
                  </a:lnTo>
                  <a:lnTo>
                    <a:pt x="11214" y="982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6760572" y="8468686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90" h="10795">
                  <a:moveTo>
                    <a:pt x="0" y="0"/>
                  </a:moveTo>
                  <a:lnTo>
                    <a:pt x="4610" y="9918"/>
                  </a:lnTo>
                  <a:lnTo>
                    <a:pt x="5892" y="10096"/>
                  </a:lnTo>
                  <a:lnTo>
                    <a:pt x="7175" y="10185"/>
                  </a:lnTo>
                  <a:lnTo>
                    <a:pt x="8674" y="10185"/>
                  </a:lnTo>
                  <a:lnTo>
                    <a:pt x="3362" y="215"/>
                  </a:lnTo>
                  <a:lnTo>
                    <a:pt x="2235" y="215"/>
                  </a:lnTo>
                  <a:lnTo>
                    <a:pt x="1130" y="177"/>
                  </a:lnTo>
                  <a:lnTo>
                    <a:pt x="0" y="0"/>
                  </a:lnTo>
                  <a:close/>
                </a:path>
                <a:path w="8890" h="10795">
                  <a:moveTo>
                    <a:pt x="3301" y="101"/>
                  </a:moveTo>
                  <a:lnTo>
                    <a:pt x="2235" y="215"/>
                  </a:lnTo>
                  <a:lnTo>
                    <a:pt x="3362" y="215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6246934" y="7902721"/>
              <a:ext cx="862330" cy="581660"/>
            </a:xfrm>
            <a:custGeom>
              <a:avLst/>
              <a:gdLst/>
              <a:ahLst/>
              <a:cxnLst/>
              <a:rect l="l" t="t" r="r" b="b"/>
              <a:pathLst>
                <a:path w="862330" h="581660">
                  <a:moveTo>
                    <a:pt x="820087" y="463765"/>
                  </a:moveTo>
                  <a:lnTo>
                    <a:pt x="486269" y="463765"/>
                  </a:lnTo>
                  <a:lnTo>
                    <a:pt x="510452" y="472452"/>
                  </a:lnTo>
                  <a:lnTo>
                    <a:pt x="534265" y="491859"/>
                  </a:lnTo>
                  <a:lnTo>
                    <a:pt x="554272" y="518644"/>
                  </a:lnTo>
                  <a:lnTo>
                    <a:pt x="568161" y="549089"/>
                  </a:lnTo>
                  <a:lnTo>
                    <a:pt x="573622" y="579475"/>
                  </a:lnTo>
                  <a:lnTo>
                    <a:pt x="587361" y="581507"/>
                  </a:lnTo>
                  <a:lnTo>
                    <a:pt x="639282" y="569821"/>
                  </a:lnTo>
                  <a:lnTo>
                    <a:pt x="673776" y="553151"/>
                  </a:lnTo>
                  <a:lnTo>
                    <a:pt x="713891" y="532447"/>
                  </a:lnTo>
                  <a:lnTo>
                    <a:pt x="749441" y="512089"/>
                  </a:lnTo>
                  <a:lnTo>
                    <a:pt x="781488" y="491223"/>
                  </a:lnTo>
                  <a:lnTo>
                    <a:pt x="813811" y="468622"/>
                  </a:lnTo>
                  <a:lnTo>
                    <a:pt x="820087" y="463765"/>
                  </a:lnTo>
                  <a:close/>
                </a:path>
                <a:path w="862330" h="581660">
                  <a:moveTo>
                    <a:pt x="740781" y="214577"/>
                  </a:moveTo>
                  <a:lnTo>
                    <a:pt x="60324" y="214577"/>
                  </a:lnTo>
                  <a:lnTo>
                    <a:pt x="84964" y="222554"/>
                  </a:lnTo>
                  <a:lnTo>
                    <a:pt x="108904" y="243578"/>
                  </a:lnTo>
                  <a:lnTo>
                    <a:pt x="129724" y="274012"/>
                  </a:lnTo>
                  <a:lnTo>
                    <a:pt x="145502" y="308165"/>
                  </a:lnTo>
                  <a:lnTo>
                    <a:pt x="154319" y="340347"/>
                  </a:lnTo>
                  <a:lnTo>
                    <a:pt x="455347" y="511721"/>
                  </a:lnTo>
                  <a:lnTo>
                    <a:pt x="454413" y="482675"/>
                  </a:lnTo>
                  <a:lnTo>
                    <a:pt x="466155" y="466931"/>
                  </a:lnTo>
                  <a:lnTo>
                    <a:pt x="486269" y="463765"/>
                  </a:lnTo>
                  <a:lnTo>
                    <a:pt x="820087" y="463765"/>
                  </a:lnTo>
                  <a:lnTo>
                    <a:pt x="840324" y="448104"/>
                  </a:lnTo>
                  <a:lnTo>
                    <a:pt x="854940" y="433489"/>
                  </a:lnTo>
                  <a:lnTo>
                    <a:pt x="859359" y="423408"/>
                  </a:lnTo>
                  <a:lnTo>
                    <a:pt x="860413" y="414531"/>
                  </a:lnTo>
                  <a:lnTo>
                    <a:pt x="859715" y="407782"/>
                  </a:lnTo>
                  <a:lnTo>
                    <a:pt x="858877" y="404088"/>
                  </a:lnTo>
                  <a:lnTo>
                    <a:pt x="858381" y="401612"/>
                  </a:lnTo>
                  <a:lnTo>
                    <a:pt x="861836" y="395185"/>
                  </a:lnTo>
                  <a:lnTo>
                    <a:pt x="858877" y="379857"/>
                  </a:lnTo>
                  <a:lnTo>
                    <a:pt x="857008" y="370616"/>
                  </a:lnTo>
                  <a:lnTo>
                    <a:pt x="854976" y="363366"/>
                  </a:lnTo>
                  <a:lnTo>
                    <a:pt x="851513" y="354353"/>
                  </a:lnTo>
                  <a:lnTo>
                    <a:pt x="845351" y="339826"/>
                  </a:lnTo>
                  <a:lnTo>
                    <a:pt x="843729" y="334833"/>
                  </a:lnTo>
                  <a:lnTo>
                    <a:pt x="826588" y="295473"/>
                  </a:lnTo>
                  <a:lnTo>
                    <a:pt x="799733" y="270738"/>
                  </a:lnTo>
                  <a:lnTo>
                    <a:pt x="783863" y="254997"/>
                  </a:lnTo>
                  <a:lnTo>
                    <a:pt x="773545" y="244919"/>
                  </a:lnTo>
                  <a:lnTo>
                    <a:pt x="757208" y="229390"/>
                  </a:lnTo>
                  <a:lnTo>
                    <a:pt x="740781" y="214577"/>
                  </a:lnTo>
                  <a:close/>
                </a:path>
                <a:path w="862330" h="581660">
                  <a:moveTo>
                    <a:pt x="286157" y="0"/>
                  </a:moveTo>
                  <a:lnTo>
                    <a:pt x="236246" y="7162"/>
                  </a:lnTo>
                  <a:lnTo>
                    <a:pt x="192206" y="21505"/>
                  </a:lnTo>
                  <a:lnTo>
                    <a:pt x="147316" y="42195"/>
                  </a:lnTo>
                  <a:lnTo>
                    <a:pt x="108468" y="63534"/>
                  </a:lnTo>
                  <a:lnTo>
                    <a:pt x="69131" y="89245"/>
                  </a:lnTo>
                  <a:lnTo>
                    <a:pt x="46648" y="113436"/>
                  </a:lnTo>
                  <a:lnTo>
                    <a:pt x="41557" y="118436"/>
                  </a:lnTo>
                  <a:lnTo>
                    <a:pt x="6313" y="155448"/>
                  </a:lnTo>
                  <a:lnTo>
                    <a:pt x="0" y="170527"/>
                  </a:lnTo>
                  <a:lnTo>
                    <a:pt x="1982" y="184439"/>
                  </a:lnTo>
                  <a:lnTo>
                    <a:pt x="7545" y="209334"/>
                  </a:lnTo>
                  <a:lnTo>
                    <a:pt x="7026" y="211209"/>
                  </a:lnTo>
                  <a:lnTo>
                    <a:pt x="6345" y="216373"/>
                  </a:lnTo>
                  <a:lnTo>
                    <a:pt x="6816" y="224132"/>
                  </a:lnTo>
                  <a:lnTo>
                    <a:pt x="9755" y="233794"/>
                  </a:lnTo>
                  <a:lnTo>
                    <a:pt x="15012" y="243430"/>
                  </a:lnTo>
                  <a:lnTo>
                    <a:pt x="22118" y="254220"/>
                  </a:lnTo>
                  <a:lnTo>
                    <a:pt x="29300" y="264217"/>
                  </a:lnTo>
                  <a:lnTo>
                    <a:pt x="34786" y="271475"/>
                  </a:lnTo>
                  <a:lnTo>
                    <a:pt x="29830" y="238783"/>
                  </a:lnTo>
                  <a:lnTo>
                    <a:pt x="40144" y="219902"/>
                  </a:lnTo>
                  <a:lnTo>
                    <a:pt x="60324" y="214577"/>
                  </a:lnTo>
                  <a:lnTo>
                    <a:pt x="740781" y="214577"/>
                  </a:lnTo>
                  <a:lnTo>
                    <a:pt x="732666" y="207259"/>
                  </a:lnTo>
                  <a:lnTo>
                    <a:pt x="672974" y="160883"/>
                  </a:lnTo>
                  <a:lnTo>
                    <a:pt x="602427" y="113838"/>
                  </a:lnTo>
                  <a:lnTo>
                    <a:pt x="567673" y="91344"/>
                  </a:lnTo>
                  <a:lnTo>
                    <a:pt x="519526" y="65599"/>
                  </a:lnTo>
                  <a:lnTo>
                    <a:pt x="475911" y="47750"/>
                  </a:lnTo>
                  <a:lnTo>
                    <a:pt x="427783" y="35393"/>
                  </a:lnTo>
                  <a:lnTo>
                    <a:pt x="392647" y="32613"/>
                  </a:lnTo>
                  <a:lnTo>
                    <a:pt x="325448" y="6247"/>
                  </a:lnTo>
                  <a:lnTo>
                    <a:pt x="316901" y="3702"/>
                  </a:lnTo>
                  <a:lnTo>
                    <a:pt x="303558" y="1156"/>
                  </a:lnTo>
                  <a:lnTo>
                    <a:pt x="286157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6278735" y="8010740"/>
              <a:ext cx="800366" cy="3977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6405732" y="8195276"/>
              <a:ext cx="285115" cy="160655"/>
            </a:xfrm>
            <a:custGeom>
              <a:avLst/>
              <a:gdLst/>
              <a:ahLst/>
              <a:cxnLst/>
              <a:rect l="l" t="t" r="r" b="b"/>
              <a:pathLst>
                <a:path w="285115" h="160654">
                  <a:moveTo>
                    <a:pt x="50" y="0"/>
                  </a:moveTo>
                  <a:lnTo>
                    <a:pt x="0" y="4762"/>
                  </a:lnTo>
                  <a:lnTo>
                    <a:pt x="284010" y="160197"/>
                  </a:lnTo>
                  <a:lnTo>
                    <a:pt x="284568" y="15605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6690815" y="8356911"/>
              <a:ext cx="148182" cy="1275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6462341" y="7913482"/>
              <a:ext cx="151765" cy="21590"/>
            </a:xfrm>
            <a:custGeom>
              <a:avLst/>
              <a:gdLst/>
              <a:ahLst/>
              <a:cxnLst/>
              <a:rect l="l" t="t" r="r" b="b"/>
              <a:pathLst>
                <a:path w="151765" h="21589">
                  <a:moveTo>
                    <a:pt x="83013" y="1327"/>
                  </a:moveTo>
                  <a:lnTo>
                    <a:pt x="70674" y="1327"/>
                  </a:lnTo>
                  <a:lnTo>
                    <a:pt x="117108" y="8226"/>
                  </a:lnTo>
                  <a:lnTo>
                    <a:pt x="142637" y="16878"/>
                  </a:lnTo>
                  <a:lnTo>
                    <a:pt x="150596" y="21244"/>
                  </a:lnTo>
                  <a:lnTo>
                    <a:pt x="151561" y="19948"/>
                  </a:lnTo>
                  <a:lnTo>
                    <a:pt x="143879" y="15680"/>
                  </a:lnTo>
                  <a:lnTo>
                    <a:pt x="119300" y="7118"/>
                  </a:lnTo>
                  <a:lnTo>
                    <a:pt x="83013" y="1327"/>
                  </a:lnTo>
                  <a:close/>
                </a:path>
                <a:path w="151765" h="21589">
                  <a:moveTo>
                    <a:pt x="74695" y="0"/>
                  </a:moveTo>
                  <a:lnTo>
                    <a:pt x="6934" y="60"/>
                  </a:lnTo>
                  <a:lnTo>
                    <a:pt x="2324" y="1457"/>
                  </a:lnTo>
                  <a:lnTo>
                    <a:pt x="0" y="2219"/>
                  </a:lnTo>
                  <a:lnTo>
                    <a:pt x="70674" y="1327"/>
                  </a:lnTo>
                  <a:lnTo>
                    <a:pt x="83013" y="1327"/>
                  </a:lnTo>
                  <a:lnTo>
                    <a:pt x="74695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6253309" y="8099678"/>
              <a:ext cx="157810" cy="1489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6249733" y="8062996"/>
              <a:ext cx="18415" cy="49530"/>
            </a:xfrm>
            <a:custGeom>
              <a:avLst/>
              <a:gdLst/>
              <a:ahLst/>
              <a:cxnLst/>
              <a:rect l="l" t="t" r="r" b="b"/>
              <a:pathLst>
                <a:path w="18415" h="49529">
                  <a:moveTo>
                    <a:pt x="1287" y="0"/>
                  </a:moveTo>
                  <a:lnTo>
                    <a:pt x="0" y="13556"/>
                  </a:lnTo>
                  <a:lnTo>
                    <a:pt x="1254" y="29140"/>
                  </a:lnTo>
                  <a:lnTo>
                    <a:pt x="3382" y="42380"/>
                  </a:lnTo>
                  <a:lnTo>
                    <a:pt x="4716" y="48907"/>
                  </a:lnTo>
                  <a:lnTo>
                    <a:pt x="8513" y="44068"/>
                  </a:lnTo>
                  <a:lnTo>
                    <a:pt x="12616" y="40360"/>
                  </a:lnTo>
                  <a:lnTo>
                    <a:pt x="18115" y="38366"/>
                  </a:lnTo>
                  <a:lnTo>
                    <a:pt x="14139" y="31050"/>
                  </a:lnTo>
                  <a:lnTo>
                    <a:pt x="9348" y="21402"/>
                  </a:lnTo>
                  <a:lnTo>
                    <a:pt x="4734" y="10645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6789293" y="8247457"/>
              <a:ext cx="320040" cy="237490"/>
            </a:xfrm>
            <a:custGeom>
              <a:avLst/>
              <a:gdLst/>
              <a:ahLst/>
              <a:cxnLst/>
              <a:rect l="l" t="t" r="r" b="b"/>
              <a:pathLst>
                <a:path w="320040" h="237489">
                  <a:moveTo>
                    <a:pt x="48107" y="220243"/>
                  </a:moveTo>
                  <a:lnTo>
                    <a:pt x="49022" y="225869"/>
                  </a:lnTo>
                  <a:lnTo>
                    <a:pt x="49542" y="231470"/>
                  </a:lnTo>
                  <a:lnTo>
                    <a:pt x="49682" y="236969"/>
                  </a:lnTo>
                  <a:lnTo>
                    <a:pt x="58304" y="236814"/>
                  </a:lnTo>
                  <a:lnTo>
                    <a:pt x="96917" y="225080"/>
                  </a:lnTo>
                  <a:lnTo>
                    <a:pt x="97653" y="224724"/>
                  </a:lnTo>
                  <a:lnTo>
                    <a:pt x="65754" y="224724"/>
                  </a:lnTo>
                  <a:lnTo>
                    <a:pt x="58319" y="223734"/>
                  </a:lnTo>
                  <a:lnTo>
                    <a:pt x="52411" y="222065"/>
                  </a:lnTo>
                  <a:lnTo>
                    <a:pt x="48107" y="220243"/>
                  </a:lnTo>
                  <a:close/>
                </a:path>
                <a:path w="320040" h="237489">
                  <a:moveTo>
                    <a:pt x="167794" y="189636"/>
                  </a:moveTo>
                  <a:lnTo>
                    <a:pt x="153187" y="189636"/>
                  </a:lnTo>
                  <a:lnTo>
                    <a:pt x="143587" y="194810"/>
                  </a:lnTo>
                  <a:lnTo>
                    <a:pt x="121042" y="206340"/>
                  </a:lnTo>
                  <a:lnTo>
                    <a:pt x="94931" y="218236"/>
                  </a:lnTo>
                  <a:lnTo>
                    <a:pt x="74637" y="224510"/>
                  </a:lnTo>
                  <a:lnTo>
                    <a:pt x="65754" y="224724"/>
                  </a:lnTo>
                  <a:lnTo>
                    <a:pt x="97653" y="224724"/>
                  </a:lnTo>
                  <a:lnTo>
                    <a:pt x="131414" y="208410"/>
                  </a:lnTo>
                  <a:lnTo>
                    <a:pt x="167794" y="189636"/>
                  </a:lnTo>
                  <a:close/>
                </a:path>
                <a:path w="320040" h="237489">
                  <a:moveTo>
                    <a:pt x="22745" y="115366"/>
                  </a:moveTo>
                  <a:lnTo>
                    <a:pt x="22555" y="115836"/>
                  </a:lnTo>
                  <a:lnTo>
                    <a:pt x="0" y="138506"/>
                  </a:lnTo>
                  <a:lnTo>
                    <a:pt x="18694" y="157105"/>
                  </a:lnTo>
                  <a:lnTo>
                    <a:pt x="32686" y="177061"/>
                  </a:lnTo>
                  <a:lnTo>
                    <a:pt x="42301" y="197815"/>
                  </a:lnTo>
                  <a:lnTo>
                    <a:pt x="47866" y="218808"/>
                  </a:lnTo>
                  <a:lnTo>
                    <a:pt x="53078" y="218699"/>
                  </a:lnTo>
                  <a:lnTo>
                    <a:pt x="98731" y="211116"/>
                  </a:lnTo>
                  <a:lnTo>
                    <a:pt x="153187" y="189636"/>
                  </a:lnTo>
                  <a:lnTo>
                    <a:pt x="167794" y="189636"/>
                  </a:lnTo>
                  <a:lnTo>
                    <a:pt x="171534" y="187706"/>
                  </a:lnTo>
                  <a:lnTo>
                    <a:pt x="207086" y="167347"/>
                  </a:lnTo>
                  <a:lnTo>
                    <a:pt x="239133" y="146486"/>
                  </a:lnTo>
                  <a:lnTo>
                    <a:pt x="242800" y="143922"/>
                  </a:lnTo>
                  <a:lnTo>
                    <a:pt x="128368" y="143922"/>
                  </a:lnTo>
                  <a:lnTo>
                    <a:pt x="118843" y="142770"/>
                  </a:lnTo>
                  <a:lnTo>
                    <a:pt x="109918" y="137248"/>
                  </a:lnTo>
                  <a:lnTo>
                    <a:pt x="97129" y="135839"/>
                  </a:lnTo>
                  <a:lnTo>
                    <a:pt x="84091" y="127815"/>
                  </a:lnTo>
                  <a:lnTo>
                    <a:pt x="71374" y="119797"/>
                  </a:lnTo>
                  <a:lnTo>
                    <a:pt x="66268" y="116471"/>
                  </a:lnTo>
                  <a:lnTo>
                    <a:pt x="33185" y="116471"/>
                  </a:lnTo>
                  <a:lnTo>
                    <a:pt x="22745" y="115366"/>
                  </a:lnTo>
                  <a:close/>
                </a:path>
                <a:path w="320040" h="237489">
                  <a:moveTo>
                    <a:pt x="305015" y="0"/>
                  </a:moveTo>
                  <a:lnTo>
                    <a:pt x="277548" y="27289"/>
                  </a:lnTo>
                  <a:lnTo>
                    <a:pt x="275082" y="39446"/>
                  </a:lnTo>
                  <a:lnTo>
                    <a:pt x="274751" y="40538"/>
                  </a:lnTo>
                  <a:lnTo>
                    <a:pt x="275170" y="40944"/>
                  </a:lnTo>
                  <a:lnTo>
                    <a:pt x="275818" y="43374"/>
                  </a:lnTo>
                  <a:lnTo>
                    <a:pt x="274585" y="50612"/>
                  </a:lnTo>
                  <a:lnTo>
                    <a:pt x="247434" y="79197"/>
                  </a:lnTo>
                  <a:lnTo>
                    <a:pt x="185377" y="117635"/>
                  </a:lnTo>
                  <a:lnTo>
                    <a:pt x="144246" y="139738"/>
                  </a:lnTo>
                  <a:lnTo>
                    <a:pt x="128368" y="143922"/>
                  </a:lnTo>
                  <a:lnTo>
                    <a:pt x="242800" y="143922"/>
                  </a:lnTo>
                  <a:lnTo>
                    <a:pt x="271616" y="123761"/>
                  </a:lnTo>
                  <a:lnTo>
                    <a:pt x="263271" y="123761"/>
                  </a:lnTo>
                  <a:lnTo>
                    <a:pt x="296684" y="91414"/>
                  </a:lnTo>
                  <a:lnTo>
                    <a:pt x="316509" y="59347"/>
                  </a:lnTo>
                  <a:lnTo>
                    <a:pt x="316026" y="56883"/>
                  </a:lnTo>
                  <a:lnTo>
                    <a:pt x="319468" y="50444"/>
                  </a:lnTo>
                  <a:lnTo>
                    <a:pt x="316509" y="35128"/>
                  </a:lnTo>
                  <a:lnTo>
                    <a:pt x="314267" y="26080"/>
                  </a:lnTo>
                  <a:lnTo>
                    <a:pt x="311172" y="16397"/>
                  </a:lnTo>
                  <a:lnTo>
                    <a:pt x="307872" y="7297"/>
                  </a:lnTo>
                  <a:lnTo>
                    <a:pt x="305015" y="0"/>
                  </a:lnTo>
                  <a:close/>
                </a:path>
                <a:path w="320040" h="237489">
                  <a:moveTo>
                    <a:pt x="317271" y="77444"/>
                  </a:moveTo>
                  <a:lnTo>
                    <a:pt x="307890" y="92012"/>
                  </a:lnTo>
                  <a:lnTo>
                    <a:pt x="299138" y="101693"/>
                  </a:lnTo>
                  <a:lnTo>
                    <a:pt x="285835" y="110896"/>
                  </a:lnTo>
                  <a:lnTo>
                    <a:pt x="263271" y="123761"/>
                  </a:lnTo>
                  <a:lnTo>
                    <a:pt x="271616" y="123761"/>
                  </a:lnTo>
                  <a:lnTo>
                    <a:pt x="297968" y="103364"/>
                  </a:lnTo>
                  <a:lnTo>
                    <a:pt x="312585" y="88747"/>
                  </a:lnTo>
                  <a:lnTo>
                    <a:pt x="315087" y="84848"/>
                  </a:lnTo>
                  <a:lnTo>
                    <a:pt x="316496" y="81013"/>
                  </a:lnTo>
                  <a:lnTo>
                    <a:pt x="317271" y="77444"/>
                  </a:lnTo>
                  <a:close/>
                </a:path>
                <a:path w="320040" h="237489">
                  <a:moveTo>
                    <a:pt x="57708" y="110896"/>
                  </a:moveTo>
                  <a:lnTo>
                    <a:pt x="51168" y="112115"/>
                  </a:lnTo>
                  <a:lnTo>
                    <a:pt x="33185" y="116471"/>
                  </a:lnTo>
                  <a:lnTo>
                    <a:pt x="66268" y="116471"/>
                  </a:lnTo>
                  <a:lnTo>
                    <a:pt x="57708" y="110896"/>
                  </a:lnTo>
                  <a:close/>
                </a:path>
              </a:pathLst>
            </a:custGeom>
            <a:solidFill>
              <a:srgbClr val="000000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6924948" y="8279587"/>
              <a:ext cx="107073" cy="7730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6939475" y="8287374"/>
              <a:ext cx="86423" cy="6898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6554729" y="7958683"/>
              <a:ext cx="407275" cy="24771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6422356" y="8087293"/>
              <a:ext cx="336550" cy="163830"/>
            </a:xfrm>
            <a:custGeom>
              <a:avLst/>
              <a:gdLst/>
              <a:ahLst/>
              <a:cxnLst/>
              <a:rect l="l" t="t" r="r" b="b"/>
              <a:pathLst>
                <a:path w="336550" h="163829">
                  <a:moveTo>
                    <a:pt x="93339" y="0"/>
                  </a:moveTo>
                  <a:lnTo>
                    <a:pt x="51735" y="2730"/>
                  </a:lnTo>
                  <a:lnTo>
                    <a:pt x="7959" y="15682"/>
                  </a:lnTo>
                  <a:lnTo>
                    <a:pt x="0" y="26537"/>
                  </a:lnTo>
                  <a:lnTo>
                    <a:pt x="857" y="36370"/>
                  </a:lnTo>
                  <a:lnTo>
                    <a:pt x="5619" y="43429"/>
                  </a:lnTo>
                  <a:lnTo>
                    <a:pt x="18316" y="51120"/>
                  </a:lnTo>
                  <a:lnTo>
                    <a:pt x="42976" y="62846"/>
                  </a:lnTo>
                  <a:lnTo>
                    <a:pt x="157048" y="118472"/>
                  </a:lnTo>
                  <a:lnTo>
                    <a:pt x="201332" y="140398"/>
                  </a:lnTo>
                  <a:lnTo>
                    <a:pt x="247378" y="157469"/>
                  </a:lnTo>
                  <a:lnTo>
                    <a:pt x="289977" y="163408"/>
                  </a:lnTo>
                  <a:lnTo>
                    <a:pt x="307225" y="161182"/>
                  </a:lnTo>
                  <a:lnTo>
                    <a:pt x="320548" y="155926"/>
                  </a:lnTo>
                  <a:lnTo>
                    <a:pt x="329639" y="149144"/>
                  </a:lnTo>
                  <a:lnTo>
                    <a:pt x="334841" y="142203"/>
                  </a:lnTo>
                  <a:lnTo>
                    <a:pt x="336499" y="136468"/>
                  </a:lnTo>
                  <a:lnTo>
                    <a:pt x="331498" y="125630"/>
                  </a:lnTo>
                  <a:lnTo>
                    <a:pt x="297413" y="90777"/>
                  </a:lnTo>
                  <a:lnTo>
                    <a:pt x="243295" y="50943"/>
                  </a:lnTo>
                  <a:lnTo>
                    <a:pt x="183703" y="18856"/>
                  </a:lnTo>
                  <a:lnTo>
                    <a:pt x="139531" y="3575"/>
                  </a:lnTo>
                  <a:lnTo>
                    <a:pt x="116279" y="795"/>
                  </a:lnTo>
                  <a:lnTo>
                    <a:pt x="93339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6787287" y="8113665"/>
              <a:ext cx="272415" cy="214629"/>
            </a:xfrm>
            <a:custGeom>
              <a:avLst/>
              <a:gdLst/>
              <a:ahLst/>
              <a:cxnLst/>
              <a:rect l="l" t="t" r="r" b="b"/>
              <a:pathLst>
                <a:path w="272415" h="214629">
                  <a:moveTo>
                    <a:pt x="194183" y="0"/>
                  </a:moveTo>
                  <a:lnTo>
                    <a:pt x="82461" y="70256"/>
                  </a:lnTo>
                  <a:lnTo>
                    <a:pt x="0" y="120014"/>
                  </a:lnTo>
                  <a:lnTo>
                    <a:pt x="3327" y="137189"/>
                  </a:lnTo>
                  <a:lnTo>
                    <a:pt x="20883" y="179663"/>
                  </a:lnTo>
                  <a:lnTo>
                    <a:pt x="47782" y="212748"/>
                  </a:lnTo>
                  <a:lnTo>
                    <a:pt x="59185" y="214463"/>
                  </a:lnTo>
                  <a:lnTo>
                    <a:pt x="73193" y="214128"/>
                  </a:lnTo>
                  <a:lnTo>
                    <a:pt x="136042" y="187378"/>
                  </a:lnTo>
                  <a:lnTo>
                    <a:pt x="193675" y="155651"/>
                  </a:lnTo>
                  <a:lnTo>
                    <a:pt x="245205" y="119743"/>
                  </a:lnTo>
                  <a:lnTo>
                    <a:pt x="272122" y="86398"/>
                  </a:lnTo>
                  <a:lnTo>
                    <a:pt x="268198" y="74389"/>
                  </a:lnTo>
                  <a:lnTo>
                    <a:pt x="258808" y="62020"/>
                  </a:lnTo>
                  <a:lnTo>
                    <a:pt x="248925" y="52004"/>
                  </a:lnTo>
                  <a:lnTo>
                    <a:pt x="243522" y="47053"/>
                  </a:lnTo>
                  <a:lnTo>
                    <a:pt x="194183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6789854" y="8116558"/>
              <a:ext cx="267335" cy="209550"/>
            </a:xfrm>
            <a:custGeom>
              <a:avLst/>
              <a:gdLst/>
              <a:ahLst/>
              <a:cxnLst/>
              <a:rect l="l" t="t" r="r" b="b"/>
              <a:pathLst>
                <a:path w="267334" h="209550">
                  <a:moveTo>
                    <a:pt x="191325" y="0"/>
                  </a:moveTo>
                  <a:lnTo>
                    <a:pt x="81102" y="69316"/>
                  </a:lnTo>
                  <a:lnTo>
                    <a:pt x="0" y="118262"/>
                  </a:lnTo>
                  <a:lnTo>
                    <a:pt x="1641" y="125780"/>
                  </a:lnTo>
                  <a:lnTo>
                    <a:pt x="13525" y="162305"/>
                  </a:lnTo>
                  <a:lnTo>
                    <a:pt x="33551" y="198721"/>
                  </a:lnTo>
                  <a:lnTo>
                    <a:pt x="50888" y="209435"/>
                  </a:lnTo>
                  <a:lnTo>
                    <a:pt x="69811" y="209435"/>
                  </a:lnTo>
                  <a:lnTo>
                    <a:pt x="117470" y="190442"/>
                  </a:lnTo>
                  <a:lnTo>
                    <a:pt x="183107" y="154476"/>
                  </a:lnTo>
                  <a:lnTo>
                    <a:pt x="190030" y="150723"/>
                  </a:lnTo>
                  <a:lnTo>
                    <a:pt x="217024" y="133871"/>
                  </a:lnTo>
                  <a:lnTo>
                    <a:pt x="241781" y="114519"/>
                  </a:lnTo>
                  <a:lnTo>
                    <a:pt x="259972" y="96438"/>
                  </a:lnTo>
                  <a:lnTo>
                    <a:pt x="267271" y="83400"/>
                  </a:lnTo>
                  <a:lnTo>
                    <a:pt x="266369" y="78264"/>
                  </a:lnTo>
                  <a:lnTo>
                    <a:pt x="262489" y="70770"/>
                  </a:lnTo>
                  <a:lnTo>
                    <a:pt x="254391" y="60533"/>
                  </a:lnTo>
                  <a:lnTo>
                    <a:pt x="240830" y="47167"/>
                  </a:lnTo>
                  <a:lnTo>
                    <a:pt x="239560" y="46024"/>
                  </a:lnTo>
                  <a:lnTo>
                    <a:pt x="191325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6384050" y="7934073"/>
              <a:ext cx="352425" cy="145415"/>
            </a:xfrm>
            <a:custGeom>
              <a:avLst/>
              <a:gdLst/>
              <a:ahLst/>
              <a:cxnLst/>
              <a:rect l="l" t="t" r="r" b="b"/>
              <a:pathLst>
                <a:path w="352425" h="145414">
                  <a:moveTo>
                    <a:pt x="225928" y="0"/>
                  </a:moveTo>
                  <a:lnTo>
                    <a:pt x="172745" y="6152"/>
                  </a:lnTo>
                  <a:lnTo>
                    <a:pt x="104856" y="30356"/>
                  </a:lnTo>
                  <a:lnTo>
                    <a:pt x="67398" y="49647"/>
                  </a:lnTo>
                  <a:lnTo>
                    <a:pt x="35209" y="73705"/>
                  </a:lnTo>
                  <a:lnTo>
                    <a:pt x="3121" y="120438"/>
                  </a:lnTo>
                  <a:lnTo>
                    <a:pt x="0" y="132680"/>
                  </a:lnTo>
                  <a:lnTo>
                    <a:pt x="508" y="140579"/>
                  </a:lnTo>
                  <a:lnTo>
                    <a:pt x="11201" y="144110"/>
                  </a:lnTo>
                  <a:lnTo>
                    <a:pt x="20650" y="145291"/>
                  </a:lnTo>
                  <a:lnTo>
                    <a:pt x="32323" y="144775"/>
                  </a:lnTo>
                  <a:lnTo>
                    <a:pt x="73424" y="139638"/>
                  </a:lnTo>
                  <a:lnTo>
                    <a:pt x="96342" y="137887"/>
                  </a:lnTo>
                  <a:lnTo>
                    <a:pt x="114075" y="137317"/>
                  </a:lnTo>
                  <a:lnTo>
                    <a:pt x="127860" y="137093"/>
                  </a:lnTo>
                  <a:lnTo>
                    <a:pt x="172408" y="137093"/>
                  </a:lnTo>
                  <a:lnTo>
                    <a:pt x="180729" y="128981"/>
                  </a:lnTo>
                  <a:lnTo>
                    <a:pt x="230923" y="88065"/>
                  </a:lnTo>
                  <a:lnTo>
                    <a:pt x="267931" y="65116"/>
                  </a:lnTo>
                  <a:lnTo>
                    <a:pt x="307989" y="44412"/>
                  </a:lnTo>
                  <a:lnTo>
                    <a:pt x="352399" y="26279"/>
                  </a:lnTo>
                  <a:lnTo>
                    <a:pt x="348691" y="24479"/>
                  </a:lnTo>
                  <a:lnTo>
                    <a:pt x="312254" y="10988"/>
                  </a:lnTo>
                  <a:lnTo>
                    <a:pt x="254228" y="2416"/>
                  </a:lnTo>
                  <a:lnTo>
                    <a:pt x="251297" y="1758"/>
                  </a:lnTo>
                  <a:lnTo>
                    <a:pt x="242077" y="563"/>
                  </a:lnTo>
                  <a:lnTo>
                    <a:pt x="225928" y="0"/>
                  </a:lnTo>
                  <a:close/>
                </a:path>
                <a:path w="352425" h="145414">
                  <a:moveTo>
                    <a:pt x="172408" y="137093"/>
                  </a:moveTo>
                  <a:lnTo>
                    <a:pt x="127860" y="137093"/>
                  </a:lnTo>
                  <a:lnTo>
                    <a:pt x="171932" y="137557"/>
                  </a:lnTo>
                  <a:lnTo>
                    <a:pt x="172408" y="137093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6388051" y="7937529"/>
              <a:ext cx="342900" cy="139700"/>
            </a:xfrm>
            <a:custGeom>
              <a:avLst/>
              <a:gdLst/>
              <a:ahLst/>
              <a:cxnLst/>
              <a:rect l="l" t="t" r="r" b="b"/>
              <a:pathLst>
                <a:path w="342900" h="139700">
                  <a:moveTo>
                    <a:pt x="243306" y="0"/>
                  </a:moveTo>
                  <a:lnTo>
                    <a:pt x="190792" y="9280"/>
                  </a:lnTo>
                  <a:lnTo>
                    <a:pt x="153945" y="20434"/>
                  </a:lnTo>
                  <a:lnTo>
                    <a:pt x="109778" y="37553"/>
                  </a:lnTo>
                  <a:lnTo>
                    <a:pt x="60280" y="64602"/>
                  </a:lnTo>
                  <a:lnTo>
                    <a:pt x="27671" y="92367"/>
                  </a:lnTo>
                  <a:lnTo>
                    <a:pt x="0" y="133007"/>
                  </a:lnTo>
                  <a:lnTo>
                    <a:pt x="3924" y="137540"/>
                  </a:lnTo>
                  <a:lnTo>
                    <a:pt x="13525" y="139128"/>
                  </a:lnTo>
                  <a:lnTo>
                    <a:pt x="17500" y="139623"/>
                  </a:lnTo>
                  <a:lnTo>
                    <a:pt x="18237" y="139649"/>
                  </a:lnTo>
                  <a:lnTo>
                    <a:pt x="19100" y="139649"/>
                  </a:lnTo>
                  <a:lnTo>
                    <a:pt x="23769" y="139429"/>
                  </a:lnTo>
                  <a:lnTo>
                    <a:pt x="29789" y="138836"/>
                  </a:lnTo>
                  <a:lnTo>
                    <a:pt x="68072" y="134016"/>
                  </a:lnTo>
                  <a:lnTo>
                    <a:pt x="80317" y="132843"/>
                  </a:lnTo>
                  <a:lnTo>
                    <a:pt x="92265" y="132143"/>
                  </a:lnTo>
                  <a:lnTo>
                    <a:pt x="100976" y="131895"/>
                  </a:lnTo>
                  <a:lnTo>
                    <a:pt x="122090" y="131618"/>
                  </a:lnTo>
                  <a:lnTo>
                    <a:pt x="167204" y="131584"/>
                  </a:lnTo>
                  <a:lnTo>
                    <a:pt x="179837" y="119512"/>
                  </a:lnTo>
                  <a:lnTo>
                    <a:pt x="229232" y="80202"/>
                  </a:lnTo>
                  <a:lnTo>
                    <a:pt x="262851" y="59626"/>
                  </a:lnTo>
                  <a:lnTo>
                    <a:pt x="309799" y="36729"/>
                  </a:lnTo>
                  <a:lnTo>
                    <a:pt x="342696" y="22644"/>
                  </a:lnTo>
                  <a:lnTo>
                    <a:pt x="335917" y="19594"/>
                  </a:lnTo>
                  <a:lnTo>
                    <a:pt x="291225" y="6709"/>
                  </a:lnTo>
                  <a:lnTo>
                    <a:pt x="249758" y="1219"/>
                  </a:lnTo>
                  <a:lnTo>
                    <a:pt x="247535" y="571"/>
                  </a:lnTo>
                  <a:lnTo>
                    <a:pt x="243306" y="0"/>
                  </a:lnTo>
                  <a:close/>
                </a:path>
                <a:path w="342900" h="139700">
                  <a:moveTo>
                    <a:pt x="167204" y="131584"/>
                  </a:moveTo>
                  <a:lnTo>
                    <a:pt x="134416" y="131584"/>
                  </a:lnTo>
                  <a:lnTo>
                    <a:pt x="166992" y="131787"/>
                  </a:lnTo>
                  <a:lnTo>
                    <a:pt x="167204" y="131584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6674019" y="7960818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10">
                  <a:moveTo>
                    <a:pt x="878" y="0"/>
                  </a:moveTo>
                  <a:lnTo>
                    <a:pt x="0" y="1530"/>
                  </a:lnTo>
                  <a:lnTo>
                    <a:pt x="3889" y="5408"/>
                  </a:lnTo>
                  <a:lnTo>
                    <a:pt x="10649" y="10560"/>
                  </a:lnTo>
                  <a:lnTo>
                    <a:pt x="18379" y="15913"/>
                  </a:lnTo>
                  <a:lnTo>
                    <a:pt x="26841" y="12093"/>
                  </a:lnTo>
                  <a:lnTo>
                    <a:pt x="41865" y="5543"/>
                  </a:lnTo>
                  <a:lnTo>
                    <a:pt x="48135" y="2895"/>
                  </a:lnTo>
                  <a:lnTo>
                    <a:pt x="9357" y="332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C6D1D3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6424642" y="8089598"/>
              <a:ext cx="331924" cy="15882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6795806" y="8148297"/>
              <a:ext cx="260985" cy="177800"/>
            </a:xfrm>
            <a:custGeom>
              <a:avLst/>
              <a:gdLst/>
              <a:ahLst/>
              <a:cxnLst/>
              <a:rect l="l" t="t" r="r" b="b"/>
              <a:pathLst>
                <a:path w="260984" h="177800">
                  <a:moveTo>
                    <a:pt x="186309" y="0"/>
                  </a:moveTo>
                  <a:lnTo>
                    <a:pt x="159134" y="14124"/>
                  </a:lnTo>
                  <a:lnTo>
                    <a:pt x="104003" y="46770"/>
                  </a:lnTo>
                  <a:lnTo>
                    <a:pt x="0" y="110401"/>
                  </a:lnTo>
                  <a:lnTo>
                    <a:pt x="2108" y="117462"/>
                  </a:lnTo>
                  <a:lnTo>
                    <a:pt x="20693" y="155644"/>
                  </a:lnTo>
                  <a:lnTo>
                    <a:pt x="44945" y="177698"/>
                  </a:lnTo>
                  <a:lnTo>
                    <a:pt x="63855" y="177698"/>
                  </a:lnTo>
                  <a:lnTo>
                    <a:pt x="111523" y="158705"/>
                  </a:lnTo>
                  <a:lnTo>
                    <a:pt x="177163" y="122738"/>
                  </a:lnTo>
                  <a:lnTo>
                    <a:pt x="184086" y="118986"/>
                  </a:lnTo>
                  <a:lnTo>
                    <a:pt x="230695" y="87150"/>
                  </a:lnTo>
                  <a:lnTo>
                    <a:pt x="260540" y="46926"/>
                  </a:lnTo>
                  <a:lnTo>
                    <a:pt x="259638" y="44157"/>
                  </a:lnTo>
                  <a:lnTo>
                    <a:pt x="215909" y="13868"/>
                  </a:lnTo>
                  <a:lnTo>
                    <a:pt x="197167" y="4033"/>
                  </a:lnTo>
                  <a:lnTo>
                    <a:pt x="186309" y="0"/>
                  </a:lnTo>
                  <a:close/>
                </a:path>
              </a:pathLst>
            </a:custGeom>
            <a:solidFill>
              <a:srgbClr val="3947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6894124" y="8116558"/>
              <a:ext cx="163195" cy="113664"/>
            </a:xfrm>
            <a:custGeom>
              <a:avLst/>
              <a:gdLst/>
              <a:ahLst/>
              <a:cxnLst/>
              <a:rect l="l" t="t" r="r" b="b"/>
              <a:pathLst>
                <a:path w="163194" h="113664">
                  <a:moveTo>
                    <a:pt x="87058" y="0"/>
                  </a:moveTo>
                  <a:lnTo>
                    <a:pt x="0" y="54749"/>
                  </a:lnTo>
                  <a:lnTo>
                    <a:pt x="47234" y="67560"/>
                  </a:lnTo>
                  <a:lnTo>
                    <a:pt x="85828" y="82835"/>
                  </a:lnTo>
                  <a:lnTo>
                    <a:pt x="116137" y="98787"/>
                  </a:lnTo>
                  <a:lnTo>
                    <a:pt x="138518" y="113626"/>
                  </a:lnTo>
                  <a:lnTo>
                    <a:pt x="148318" y="104451"/>
                  </a:lnTo>
                  <a:lnTo>
                    <a:pt x="156003" y="96061"/>
                  </a:lnTo>
                  <a:lnTo>
                    <a:pt x="161064" y="88897"/>
                  </a:lnTo>
                  <a:lnTo>
                    <a:pt x="162991" y="83400"/>
                  </a:lnTo>
                  <a:lnTo>
                    <a:pt x="162096" y="78264"/>
                  </a:lnTo>
                  <a:lnTo>
                    <a:pt x="158221" y="70770"/>
                  </a:lnTo>
                  <a:lnTo>
                    <a:pt x="150124" y="60533"/>
                  </a:lnTo>
                  <a:lnTo>
                    <a:pt x="136563" y="47167"/>
                  </a:lnTo>
                  <a:lnTo>
                    <a:pt x="135280" y="46024"/>
                  </a:lnTo>
                  <a:lnTo>
                    <a:pt x="135064" y="45796"/>
                  </a:lnTo>
                  <a:lnTo>
                    <a:pt x="87058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6477847" y="7937521"/>
              <a:ext cx="253365" cy="46990"/>
            </a:xfrm>
            <a:custGeom>
              <a:avLst/>
              <a:gdLst/>
              <a:ahLst/>
              <a:cxnLst/>
              <a:rect l="l" t="t" r="r" b="b"/>
              <a:pathLst>
                <a:path w="253365" h="46989">
                  <a:moveTo>
                    <a:pt x="153517" y="0"/>
                  </a:moveTo>
                  <a:lnTo>
                    <a:pt x="100998" y="9286"/>
                  </a:lnTo>
                  <a:lnTo>
                    <a:pt x="64151" y="20445"/>
                  </a:lnTo>
                  <a:lnTo>
                    <a:pt x="19989" y="37566"/>
                  </a:lnTo>
                  <a:lnTo>
                    <a:pt x="0" y="46964"/>
                  </a:lnTo>
                  <a:lnTo>
                    <a:pt x="72067" y="38921"/>
                  </a:lnTo>
                  <a:lnTo>
                    <a:pt x="130351" y="36714"/>
                  </a:lnTo>
                  <a:lnTo>
                    <a:pt x="220103" y="36714"/>
                  </a:lnTo>
                  <a:lnTo>
                    <a:pt x="221975" y="35860"/>
                  </a:lnTo>
                  <a:lnTo>
                    <a:pt x="234662" y="30292"/>
                  </a:lnTo>
                  <a:lnTo>
                    <a:pt x="245185" y="25825"/>
                  </a:lnTo>
                  <a:lnTo>
                    <a:pt x="252895" y="22644"/>
                  </a:lnTo>
                  <a:lnTo>
                    <a:pt x="246123" y="19596"/>
                  </a:lnTo>
                  <a:lnTo>
                    <a:pt x="201431" y="6711"/>
                  </a:lnTo>
                  <a:lnTo>
                    <a:pt x="160185" y="1244"/>
                  </a:lnTo>
                  <a:lnTo>
                    <a:pt x="159956" y="1231"/>
                  </a:lnTo>
                  <a:lnTo>
                    <a:pt x="157734" y="584"/>
                  </a:lnTo>
                  <a:lnTo>
                    <a:pt x="153517" y="0"/>
                  </a:lnTo>
                  <a:close/>
                </a:path>
                <a:path w="253365" h="46989">
                  <a:moveTo>
                    <a:pt x="220103" y="36714"/>
                  </a:moveTo>
                  <a:lnTo>
                    <a:pt x="130351" y="36714"/>
                  </a:lnTo>
                  <a:lnTo>
                    <a:pt x="175402" y="38476"/>
                  </a:lnTo>
                  <a:lnTo>
                    <a:pt x="207772" y="42341"/>
                  </a:lnTo>
                  <a:lnTo>
                    <a:pt x="220103" y="36714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6431881" y="8127462"/>
              <a:ext cx="33020" cy="41910"/>
            </a:xfrm>
            <a:custGeom>
              <a:avLst/>
              <a:gdLst/>
              <a:ahLst/>
              <a:cxnLst/>
              <a:rect l="l" t="t" r="r" b="b"/>
              <a:pathLst>
                <a:path w="33019" h="41910">
                  <a:moveTo>
                    <a:pt x="12649" y="0"/>
                  </a:moveTo>
                  <a:lnTo>
                    <a:pt x="3543" y="3060"/>
                  </a:lnTo>
                  <a:lnTo>
                    <a:pt x="761" y="13119"/>
                  </a:lnTo>
                  <a:lnTo>
                    <a:pt x="0" y="26593"/>
                  </a:lnTo>
                  <a:lnTo>
                    <a:pt x="698" y="31368"/>
                  </a:lnTo>
                  <a:lnTo>
                    <a:pt x="12204" y="38874"/>
                  </a:lnTo>
                  <a:lnTo>
                    <a:pt x="17081" y="41351"/>
                  </a:lnTo>
                  <a:lnTo>
                    <a:pt x="24422" y="37033"/>
                  </a:lnTo>
                  <a:lnTo>
                    <a:pt x="31153" y="25260"/>
                  </a:lnTo>
                  <a:lnTo>
                    <a:pt x="32397" y="13373"/>
                  </a:lnTo>
                  <a:lnTo>
                    <a:pt x="32397" y="10058"/>
                  </a:lnTo>
                  <a:lnTo>
                    <a:pt x="31889" y="2679"/>
                  </a:lnTo>
                  <a:lnTo>
                    <a:pt x="25057" y="393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6449339" y="8131201"/>
              <a:ext cx="15240" cy="36830"/>
            </a:xfrm>
            <a:custGeom>
              <a:avLst/>
              <a:gdLst/>
              <a:ahLst/>
              <a:cxnLst/>
              <a:rect l="l" t="t" r="r" b="b"/>
              <a:pathLst>
                <a:path w="15240" h="36829">
                  <a:moveTo>
                    <a:pt x="13284" y="0"/>
                  </a:moveTo>
                  <a:lnTo>
                    <a:pt x="8760" y="5334"/>
                  </a:lnTo>
                  <a:lnTo>
                    <a:pt x="4465" y="12544"/>
                  </a:lnTo>
                  <a:lnTo>
                    <a:pt x="1259" y="19673"/>
                  </a:lnTo>
                  <a:lnTo>
                    <a:pt x="0" y="24765"/>
                  </a:lnTo>
                  <a:lnTo>
                    <a:pt x="0" y="27533"/>
                  </a:lnTo>
                  <a:lnTo>
                    <a:pt x="471" y="33286"/>
                  </a:lnTo>
                  <a:lnTo>
                    <a:pt x="736" y="36220"/>
                  </a:lnTo>
                  <a:lnTo>
                    <a:pt x="1638" y="36156"/>
                  </a:lnTo>
                  <a:lnTo>
                    <a:pt x="2501" y="35915"/>
                  </a:lnTo>
                  <a:lnTo>
                    <a:pt x="6972" y="33286"/>
                  </a:lnTo>
                  <a:lnTo>
                    <a:pt x="13690" y="21526"/>
                  </a:lnTo>
                  <a:lnTo>
                    <a:pt x="14935" y="9626"/>
                  </a:lnTo>
                  <a:lnTo>
                    <a:pt x="14864" y="5334"/>
                  </a:lnTo>
                  <a:lnTo>
                    <a:pt x="14668" y="2565"/>
                  </a:lnTo>
                  <a:lnTo>
                    <a:pt x="13284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6449346" y="8133092"/>
              <a:ext cx="11861" cy="3177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6432261" y="8152236"/>
              <a:ext cx="18415" cy="15875"/>
            </a:xfrm>
            <a:custGeom>
              <a:avLst/>
              <a:gdLst/>
              <a:ahLst/>
              <a:cxnLst/>
              <a:rect l="l" t="t" r="r" b="b"/>
              <a:pathLst>
                <a:path w="18415" h="15875">
                  <a:moveTo>
                    <a:pt x="0" y="0"/>
                  </a:moveTo>
                  <a:lnTo>
                    <a:pt x="330" y="4267"/>
                  </a:lnTo>
                  <a:lnTo>
                    <a:pt x="1828" y="7581"/>
                  </a:lnTo>
                  <a:lnTo>
                    <a:pt x="10579" y="13284"/>
                  </a:lnTo>
                  <a:lnTo>
                    <a:pt x="14541" y="15430"/>
                  </a:lnTo>
                  <a:lnTo>
                    <a:pt x="17818" y="15189"/>
                  </a:lnTo>
                  <a:lnTo>
                    <a:pt x="17627" y="13093"/>
                  </a:lnTo>
                  <a:lnTo>
                    <a:pt x="17284" y="8636"/>
                  </a:lnTo>
                  <a:lnTo>
                    <a:pt x="12827" y="7493"/>
                  </a:lnTo>
                  <a:lnTo>
                    <a:pt x="4584" y="4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6733961" y="7951852"/>
              <a:ext cx="36195" cy="18415"/>
            </a:xfrm>
            <a:custGeom>
              <a:avLst/>
              <a:gdLst/>
              <a:ahLst/>
              <a:cxnLst/>
              <a:rect l="l" t="t" r="r" b="b"/>
              <a:pathLst>
                <a:path w="36194" h="18414">
                  <a:moveTo>
                    <a:pt x="17741" y="0"/>
                  </a:moveTo>
                  <a:lnTo>
                    <a:pt x="7188" y="1473"/>
                  </a:lnTo>
                  <a:lnTo>
                    <a:pt x="0" y="2679"/>
                  </a:lnTo>
                  <a:lnTo>
                    <a:pt x="9017" y="6245"/>
                  </a:lnTo>
                  <a:lnTo>
                    <a:pt x="18089" y="10050"/>
                  </a:lnTo>
                  <a:lnTo>
                    <a:pt x="27158" y="14043"/>
                  </a:lnTo>
                  <a:lnTo>
                    <a:pt x="36169" y="18173"/>
                  </a:lnTo>
                  <a:lnTo>
                    <a:pt x="33870" y="11150"/>
                  </a:lnTo>
                  <a:lnTo>
                    <a:pt x="26885" y="2286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6749695" y="7960582"/>
              <a:ext cx="20955" cy="9525"/>
            </a:xfrm>
            <a:custGeom>
              <a:avLst/>
              <a:gdLst/>
              <a:ahLst/>
              <a:cxnLst/>
              <a:rect l="l" t="t" r="r" b="b"/>
              <a:pathLst>
                <a:path w="20955" h="9525">
                  <a:moveTo>
                    <a:pt x="9588" y="0"/>
                  </a:moveTo>
                  <a:lnTo>
                    <a:pt x="3936" y="139"/>
                  </a:lnTo>
                  <a:lnTo>
                    <a:pt x="0" y="330"/>
                  </a:lnTo>
                  <a:lnTo>
                    <a:pt x="6832" y="3238"/>
                  </a:lnTo>
                  <a:lnTo>
                    <a:pt x="13690" y="6299"/>
                  </a:lnTo>
                  <a:lnTo>
                    <a:pt x="20434" y="9448"/>
                  </a:lnTo>
                  <a:lnTo>
                    <a:pt x="19481" y="6502"/>
                  </a:lnTo>
                  <a:lnTo>
                    <a:pt x="17678" y="3225"/>
                  </a:lnTo>
                  <a:lnTo>
                    <a:pt x="15544" y="317"/>
                  </a:lnTo>
                  <a:lnTo>
                    <a:pt x="9588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6493505" y="7902727"/>
              <a:ext cx="81165" cy="709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6787039" y="8325274"/>
              <a:ext cx="113347" cy="7316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7064472" y="8198575"/>
              <a:ext cx="29845" cy="86360"/>
            </a:xfrm>
            <a:custGeom>
              <a:avLst/>
              <a:gdLst/>
              <a:ahLst/>
              <a:cxnLst/>
              <a:rect l="l" t="t" r="r" b="b"/>
              <a:pathLst>
                <a:path w="29844" h="86360">
                  <a:moveTo>
                    <a:pt x="8775" y="0"/>
                  </a:moveTo>
                  <a:lnTo>
                    <a:pt x="8648" y="6667"/>
                  </a:lnTo>
                  <a:lnTo>
                    <a:pt x="8331" y="16535"/>
                  </a:lnTo>
                  <a:lnTo>
                    <a:pt x="5538" y="38974"/>
                  </a:lnTo>
                  <a:lnTo>
                    <a:pt x="60" y="81869"/>
                  </a:lnTo>
                  <a:lnTo>
                    <a:pt x="0" y="86296"/>
                  </a:lnTo>
                  <a:lnTo>
                    <a:pt x="28321" y="58445"/>
                  </a:lnTo>
                  <a:lnTo>
                    <a:pt x="29248" y="47434"/>
                  </a:lnTo>
                  <a:lnTo>
                    <a:pt x="28371" y="45262"/>
                  </a:lnTo>
                  <a:lnTo>
                    <a:pt x="27813" y="43967"/>
                  </a:lnTo>
                  <a:lnTo>
                    <a:pt x="26190" y="38974"/>
                  </a:lnTo>
                  <a:lnTo>
                    <a:pt x="11722" y="3403"/>
                  </a:lnTo>
                  <a:lnTo>
                    <a:pt x="10401" y="1803"/>
                  </a:lnTo>
                  <a:lnTo>
                    <a:pt x="8775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7065840" y="8200109"/>
              <a:ext cx="27305" cy="81915"/>
            </a:xfrm>
            <a:custGeom>
              <a:avLst/>
              <a:gdLst/>
              <a:ahLst/>
              <a:cxnLst/>
              <a:rect l="l" t="t" r="r" b="b"/>
              <a:pathLst>
                <a:path w="27305" h="81914">
                  <a:moveTo>
                    <a:pt x="8750" y="0"/>
                  </a:moveTo>
                  <a:lnTo>
                    <a:pt x="8635" y="5575"/>
                  </a:lnTo>
                  <a:lnTo>
                    <a:pt x="8318" y="15239"/>
                  </a:lnTo>
                  <a:lnTo>
                    <a:pt x="5318" y="39458"/>
                  </a:lnTo>
                  <a:lnTo>
                    <a:pt x="0" y="80987"/>
                  </a:lnTo>
                  <a:lnTo>
                    <a:pt x="0" y="81826"/>
                  </a:lnTo>
                  <a:lnTo>
                    <a:pt x="26682" y="46456"/>
                  </a:lnTo>
                  <a:lnTo>
                    <a:pt x="26428" y="42379"/>
                  </a:lnTo>
                  <a:lnTo>
                    <a:pt x="11201" y="3136"/>
                  </a:lnTo>
                  <a:lnTo>
                    <a:pt x="9753" y="1168"/>
                  </a:lnTo>
                  <a:lnTo>
                    <a:pt x="8750" y="0"/>
                  </a:lnTo>
                  <a:close/>
                </a:path>
              </a:pathLst>
            </a:custGeom>
            <a:solidFill>
              <a:srgbClr val="981B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7065842" y="8231953"/>
              <a:ext cx="26670" cy="50165"/>
            </a:xfrm>
            <a:custGeom>
              <a:avLst/>
              <a:gdLst/>
              <a:ahLst/>
              <a:cxnLst/>
              <a:rect l="l" t="t" r="r" b="b"/>
              <a:pathLst>
                <a:path w="26669" h="50164">
                  <a:moveTo>
                    <a:pt x="22936" y="0"/>
                  </a:moveTo>
                  <a:lnTo>
                    <a:pt x="17931" y="6659"/>
                  </a:lnTo>
                  <a:lnTo>
                    <a:pt x="12752" y="13150"/>
                  </a:lnTo>
                  <a:lnTo>
                    <a:pt x="7718" y="19184"/>
                  </a:lnTo>
                  <a:lnTo>
                    <a:pt x="3149" y="24472"/>
                  </a:lnTo>
                  <a:lnTo>
                    <a:pt x="0" y="49148"/>
                  </a:lnTo>
                  <a:lnTo>
                    <a:pt x="0" y="49987"/>
                  </a:lnTo>
                  <a:lnTo>
                    <a:pt x="2709" y="47697"/>
                  </a:lnTo>
                  <a:lnTo>
                    <a:pt x="9094" y="42105"/>
                  </a:lnTo>
                  <a:lnTo>
                    <a:pt x="16539" y="35129"/>
                  </a:lnTo>
                  <a:lnTo>
                    <a:pt x="22428" y="28689"/>
                  </a:lnTo>
                  <a:lnTo>
                    <a:pt x="26644" y="23215"/>
                  </a:lnTo>
                  <a:lnTo>
                    <a:pt x="26591" y="13150"/>
                  </a:lnTo>
                  <a:lnTo>
                    <a:pt x="26428" y="10540"/>
                  </a:lnTo>
                  <a:lnTo>
                    <a:pt x="24892" y="5727"/>
                  </a:lnTo>
                  <a:lnTo>
                    <a:pt x="22936" y="0"/>
                  </a:lnTo>
                  <a:close/>
                </a:path>
              </a:pathLst>
            </a:custGeom>
            <a:solidFill>
              <a:srgbClr val="7D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7083655" y="8231952"/>
              <a:ext cx="8890" cy="31115"/>
            </a:xfrm>
            <a:custGeom>
              <a:avLst/>
              <a:gdLst/>
              <a:ahLst/>
              <a:cxnLst/>
              <a:rect l="l" t="t" r="r" b="b"/>
              <a:pathLst>
                <a:path w="8890" h="31114">
                  <a:moveTo>
                    <a:pt x="5130" y="0"/>
                  </a:moveTo>
                  <a:lnTo>
                    <a:pt x="3479" y="2273"/>
                  </a:lnTo>
                  <a:lnTo>
                    <a:pt x="1752" y="4546"/>
                  </a:lnTo>
                  <a:lnTo>
                    <a:pt x="0" y="6807"/>
                  </a:lnTo>
                  <a:lnTo>
                    <a:pt x="3073" y="30568"/>
                  </a:lnTo>
                  <a:lnTo>
                    <a:pt x="4178" y="29286"/>
                  </a:lnTo>
                  <a:lnTo>
                    <a:pt x="8826" y="23215"/>
                  </a:lnTo>
                  <a:lnTo>
                    <a:pt x="8877" y="14617"/>
                  </a:lnTo>
                  <a:lnTo>
                    <a:pt x="8610" y="10541"/>
                  </a:lnTo>
                  <a:lnTo>
                    <a:pt x="7086" y="5727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C5CB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6270406" y="8017607"/>
              <a:ext cx="62230" cy="63500"/>
            </a:xfrm>
            <a:custGeom>
              <a:avLst/>
              <a:gdLst/>
              <a:ahLst/>
              <a:cxnLst/>
              <a:rect l="l" t="t" r="r" b="b"/>
              <a:pathLst>
                <a:path w="62230" h="63500">
                  <a:moveTo>
                    <a:pt x="22377" y="0"/>
                  </a:moveTo>
                  <a:lnTo>
                    <a:pt x="0" y="43738"/>
                  </a:lnTo>
                  <a:lnTo>
                    <a:pt x="4015" y="52923"/>
                  </a:lnTo>
                  <a:lnTo>
                    <a:pt x="12082" y="59002"/>
                  </a:lnTo>
                  <a:lnTo>
                    <a:pt x="22633" y="62364"/>
                  </a:lnTo>
                  <a:lnTo>
                    <a:pt x="34099" y="63398"/>
                  </a:lnTo>
                  <a:lnTo>
                    <a:pt x="35598" y="63398"/>
                  </a:lnTo>
                  <a:lnTo>
                    <a:pt x="61874" y="48729"/>
                  </a:lnTo>
                  <a:lnTo>
                    <a:pt x="39084" y="24231"/>
                  </a:lnTo>
                  <a:lnTo>
                    <a:pt x="31191" y="15621"/>
                  </a:lnTo>
                  <a:lnTo>
                    <a:pt x="23914" y="7531"/>
                  </a:lnTo>
                  <a:lnTo>
                    <a:pt x="22834" y="2387"/>
                  </a:lnTo>
                  <a:lnTo>
                    <a:pt x="22377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6270546" y="8020240"/>
              <a:ext cx="60156" cy="5938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6590469" y="8248484"/>
              <a:ext cx="19532" cy="135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6590766" y="8232735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1244" y="0"/>
                  </a:moveTo>
                  <a:lnTo>
                    <a:pt x="0" y="8661"/>
                  </a:lnTo>
                  <a:lnTo>
                    <a:pt x="15138" y="16471"/>
                  </a:lnTo>
                  <a:lnTo>
                    <a:pt x="18846" y="18122"/>
                  </a:lnTo>
                  <a:lnTo>
                    <a:pt x="20332" y="18859"/>
                  </a:lnTo>
                  <a:lnTo>
                    <a:pt x="20358" y="16471"/>
                  </a:lnTo>
                  <a:lnTo>
                    <a:pt x="20828" y="9639"/>
                  </a:lnTo>
                  <a:lnTo>
                    <a:pt x="8039" y="1955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6581241" y="8236287"/>
              <a:ext cx="38100" cy="25400"/>
            </a:xfrm>
            <a:custGeom>
              <a:avLst/>
              <a:gdLst/>
              <a:ahLst/>
              <a:cxnLst/>
              <a:rect l="l" t="t" r="r" b="b"/>
              <a:pathLst>
                <a:path w="38100" h="25400">
                  <a:moveTo>
                    <a:pt x="5510" y="2984"/>
                  </a:moveTo>
                  <a:lnTo>
                    <a:pt x="1765" y="2984"/>
                  </a:lnTo>
                  <a:lnTo>
                    <a:pt x="3898" y="4559"/>
                  </a:lnTo>
                  <a:lnTo>
                    <a:pt x="21615" y="13792"/>
                  </a:lnTo>
                  <a:lnTo>
                    <a:pt x="30124" y="17589"/>
                  </a:lnTo>
                  <a:lnTo>
                    <a:pt x="36055" y="20891"/>
                  </a:lnTo>
                  <a:lnTo>
                    <a:pt x="35585" y="25298"/>
                  </a:lnTo>
                  <a:lnTo>
                    <a:pt x="36474" y="25349"/>
                  </a:lnTo>
                  <a:lnTo>
                    <a:pt x="37261" y="25019"/>
                  </a:lnTo>
                  <a:lnTo>
                    <a:pt x="37858" y="19481"/>
                  </a:lnTo>
                  <a:lnTo>
                    <a:pt x="31927" y="16154"/>
                  </a:lnTo>
                  <a:lnTo>
                    <a:pt x="23418" y="12357"/>
                  </a:lnTo>
                  <a:lnTo>
                    <a:pt x="5702" y="3124"/>
                  </a:lnTo>
                  <a:lnTo>
                    <a:pt x="5510" y="2984"/>
                  </a:lnTo>
                  <a:close/>
                </a:path>
                <a:path w="38100" h="25400">
                  <a:moveTo>
                    <a:pt x="1422" y="0"/>
                  </a:moveTo>
                  <a:lnTo>
                    <a:pt x="0" y="3200"/>
                  </a:lnTo>
                  <a:lnTo>
                    <a:pt x="1765" y="2984"/>
                  </a:lnTo>
                  <a:lnTo>
                    <a:pt x="5510" y="2984"/>
                  </a:lnTo>
                  <a:lnTo>
                    <a:pt x="1422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6849032" y="8294858"/>
              <a:ext cx="257175" cy="166370"/>
            </a:xfrm>
            <a:custGeom>
              <a:avLst/>
              <a:gdLst/>
              <a:ahLst/>
              <a:cxnLst/>
              <a:rect l="l" t="t" r="r" b="b"/>
              <a:pathLst>
                <a:path w="257175" h="166370">
                  <a:moveTo>
                    <a:pt x="254939" y="0"/>
                  </a:moveTo>
                  <a:lnTo>
                    <a:pt x="224996" y="26938"/>
                  </a:lnTo>
                  <a:lnTo>
                    <a:pt x="188467" y="53924"/>
                  </a:lnTo>
                  <a:lnTo>
                    <a:pt x="137820" y="85074"/>
                  </a:lnTo>
                  <a:lnTo>
                    <a:pt x="89801" y="111823"/>
                  </a:lnTo>
                  <a:lnTo>
                    <a:pt x="54454" y="128970"/>
                  </a:lnTo>
                  <a:lnTo>
                    <a:pt x="17389" y="141651"/>
                  </a:lnTo>
                  <a:lnTo>
                    <a:pt x="9645" y="143614"/>
                  </a:lnTo>
                  <a:lnTo>
                    <a:pt x="3492" y="146211"/>
                  </a:lnTo>
                  <a:lnTo>
                    <a:pt x="698" y="149809"/>
                  </a:lnTo>
                  <a:lnTo>
                    <a:pt x="0" y="155435"/>
                  </a:lnTo>
                  <a:lnTo>
                    <a:pt x="4432" y="165976"/>
                  </a:lnTo>
                  <a:lnTo>
                    <a:pt x="45016" y="158626"/>
                  </a:lnTo>
                  <a:lnTo>
                    <a:pt x="82219" y="143598"/>
                  </a:lnTo>
                  <a:lnTo>
                    <a:pt x="117554" y="124036"/>
                  </a:lnTo>
                  <a:lnTo>
                    <a:pt x="136308" y="112875"/>
                  </a:lnTo>
                  <a:lnTo>
                    <a:pt x="155346" y="101815"/>
                  </a:lnTo>
                  <a:lnTo>
                    <a:pt x="200836" y="71396"/>
                  </a:lnTo>
                  <a:lnTo>
                    <a:pt x="234619" y="45948"/>
                  </a:lnTo>
                  <a:lnTo>
                    <a:pt x="255396" y="13601"/>
                  </a:lnTo>
                  <a:lnTo>
                    <a:pt x="256806" y="2578"/>
                  </a:lnTo>
                  <a:lnTo>
                    <a:pt x="254939" y="0"/>
                  </a:lnTo>
                  <a:close/>
                </a:path>
              </a:pathLst>
            </a:custGeom>
            <a:solidFill>
              <a:srgbClr val="404C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6784124" y="8105423"/>
              <a:ext cx="193319" cy="11812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6394867" y="8091997"/>
              <a:ext cx="247650" cy="257175"/>
            </a:xfrm>
            <a:custGeom>
              <a:avLst/>
              <a:gdLst/>
              <a:ahLst/>
              <a:cxnLst/>
              <a:rect l="l" t="t" r="r" b="b"/>
              <a:pathLst>
                <a:path w="247650" h="257175">
                  <a:moveTo>
                    <a:pt x="24231" y="0"/>
                  </a:moveTo>
                  <a:lnTo>
                    <a:pt x="12828" y="11401"/>
                  </a:lnTo>
                  <a:lnTo>
                    <a:pt x="4633" y="27508"/>
                  </a:lnTo>
                  <a:lnTo>
                    <a:pt x="180" y="46834"/>
                  </a:lnTo>
                  <a:lnTo>
                    <a:pt x="0" y="67894"/>
                  </a:lnTo>
                  <a:lnTo>
                    <a:pt x="4615" y="92242"/>
                  </a:lnTo>
                  <a:lnTo>
                    <a:pt x="19398" y="143405"/>
                  </a:lnTo>
                  <a:lnTo>
                    <a:pt x="64043" y="177442"/>
                  </a:lnTo>
                  <a:lnTo>
                    <a:pt x="155075" y="226771"/>
                  </a:lnTo>
                  <a:lnTo>
                    <a:pt x="191695" y="246407"/>
                  </a:lnTo>
                  <a:lnTo>
                    <a:pt x="216865" y="256578"/>
                  </a:lnTo>
                  <a:lnTo>
                    <a:pt x="220345" y="256578"/>
                  </a:lnTo>
                  <a:lnTo>
                    <a:pt x="221043" y="256476"/>
                  </a:lnTo>
                  <a:lnTo>
                    <a:pt x="221334" y="256184"/>
                  </a:lnTo>
                  <a:lnTo>
                    <a:pt x="213385" y="256184"/>
                  </a:lnTo>
                  <a:lnTo>
                    <a:pt x="203174" y="251396"/>
                  </a:lnTo>
                  <a:lnTo>
                    <a:pt x="156683" y="226720"/>
                  </a:lnTo>
                  <a:lnTo>
                    <a:pt x="80200" y="185432"/>
                  </a:lnTo>
                  <a:lnTo>
                    <a:pt x="31078" y="157438"/>
                  </a:lnTo>
                  <a:lnTo>
                    <a:pt x="12626" y="118724"/>
                  </a:lnTo>
                  <a:lnTo>
                    <a:pt x="800" y="67805"/>
                  </a:lnTo>
                  <a:lnTo>
                    <a:pt x="967" y="46966"/>
                  </a:lnTo>
                  <a:lnTo>
                    <a:pt x="5351" y="27854"/>
                  </a:lnTo>
                  <a:lnTo>
                    <a:pt x="13428" y="11937"/>
                  </a:lnTo>
                  <a:lnTo>
                    <a:pt x="24676" y="685"/>
                  </a:lnTo>
                  <a:lnTo>
                    <a:pt x="24231" y="0"/>
                  </a:lnTo>
                  <a:close/>
                </a:path>
                <a:path w="247650" h="257175">
                  <a:moveTo>
                    <a:pt x="246494" y="144932"/>
                  </a:moveTo>
                  <a:lnTo>
                    <a:pt x="231913" y="193293"/>
                  </a:lnTo>
                  <a:lnTo>
                    <a:pt x="229539" y="219786"/>
                  </a:lnTo>
                  <a:lnTo>
                    <a:pt x="227304" y="222034"/>
                  </a:lnTo>
                  <a:lnTo>
                    <a:pt x="213385" y="256184"/>
                  </a:lnTo>
                  <a:lnTo>
                    <a:pt x="221334" y="256184"/>
                  </a:lnTo>
                  <a:lnTo>
                    <a:pt x="224167" y="253339"/>
                  </a:lnTo>
                  <a:lnTo>
                    <a:pt x="228104" y="226771"/>
                  </a:lnTo>
                  <a:lnTo>
                    <a:pt x="228104" y="222364"/>
                  </a:lnTo>
                  <a:lnTo>
                    <a:pt x="230339" y="220129"/>
                  </a:lnTo>
                  <a:lnTo>
                    <a:pt x="235102" y="179031"/>
                  </a:lnTo>
                  <a:lnTo>
                    <a:pt x="247180" y="145364"/>
                  </a:lnTo>
                  <a:lnTo>
                    <a:pt x="246494" y="144932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7056889" y="8484117"/>
              <a:ext cx="235458" cy="13594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6110134" y="8475430"/>
              <a:ext cx="1445895" cy="817880"/>
            </a:xfrm>
            <a:custGeom>
              <a:avLst/>
              <a:gdLst/>
              <a:ahLst/>
              <a:cxnLst/>
              <a:rect l="l" t="t" r="r" b="b"/>
              <a:pathLst>
                <a:path w="1445894" h="817879">
                  <a:moveTo>
                    <a:pt x="138145" y="0"/>
                  </a:moveTo>
                  <a:lnTo>
                    <a:pt x="71778" y="11951"/>
                  </a:lnTo>
                  <a:lnTo>
                    <a:pt x="10765" y="53580"/>
                  </a:lnTo>
                  <a:lnTo>
                    <a:pt x="0" y="86007"/>
                  </a:lnTo>
                  <a:lnTo>
                    <a:pt x="10765" y="118434"/>
                  </a:lnTo>
                  <a:lnTo>
                    <a:pt x="43062" y="146941"/>
                  </a:lnTo>
                  <a:lnTo>
                    <a:pt x="1143250" y="792292"/>
                  </a:lnTo>
                  <a:lnTo>
                    <a:pt x="1187132" y="810035"/>
                  </a:lnTo>
                  <a:lnTo>
                    <a:pt x="1237053" y="817311"/>
                  </a:lnTo>
                  <a:lnTo>
                    <a:pt x="1298241" y="817514"/>
                  </a:lnTo>
                  <a:lnTo>
                    <a:pt x="1326402" y="815968"/>
                  </a:lnTo>
                  <a:lnTo>
                    <a:pt x="1379376" y="803361"/>
                  </a:lnTo>
                  <a:lnTo>
                    <a:pt x="1434805" y="763780"/>
                  </a:lnTo>
                  <a:lnTo>
                    <a:pt x="1445571" y="731345"/>
                  </a:lnTo>
                  <a:lnTo>
                    <a:pt x="1434805" y="698909"/>
                  </a:lnTo>
                  <a:lnTo>
                    <a:pt x="1402508" y="670397"/>
                  </a:lnTo>
                  <a:lnTo>
                    <a:pt x="302333" y="25072"/>
                  </a:lnTo>
                  <a:lnTo>
                    <a:pt x="241407" y="3595"/>
                  </a:lnTo>
                  <a:lnTo>
                    <a:pt x="172691" y="1158"/>
                  </a:lnTo>
                  <a:lnTo>
                    <a:pt x="138145" y="0"/>
                  </a:lnTo>
                  <a:close/>
                </a:path>
                <a:path w="1445894" h="817879">
                  <a:moveTo>
                    <a:pt x="207249" y="0"/>
                  </a:moveTo>
                  <a:lnTo>
                    <a:pt x="172691" y="1158"/>
                  </a:lnTo>
                  <a:lnTo>
                    <a:pt x="218257" y="1158"/>
                  </a:lnTo>
                  <a:lnTo>
                    <a:pt x="20724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6161464" y="8429762"/>
              <a:ext cx="1394460" cy="863600"/>
            </a:xfrm>
            <a:custGeom>
              <a:avLst/>
              <a:gdLst/>
              <a:ahLst/>
              <a:cxnLst/>
              <a:rect l="l" t="t" r="r" b="b"/>
              <a:pathLst>
                <a:path w="1394459" h="863600">
                  <a:moveTo>
                    <a:pt x="147032" y="0"/>
                  </a:moveTo>
                  <a:lnTo>
                    <a:pt x="91698" y="6310"/>
                  </a:lnTo>
                  <a:lnTo>
                    <a:pt x="43053" y="25241"/>
                  </a:lnTo>
                  <a:lnTo>
                    <a:pt x="10334" y="54387"/>
                  </a:lnTo>
                  <a:lnTo>
                    <a:pt x="0" y="133203"/>
                  </a:lnTo>
                  <a:lnTo>
                    <a:pt x="3055" y="149262"/>
                  </a:lnTo>
                  <a:lnTo>
                    <a:pt x="43053" y="192614"/>
                  </a:lnTo>
                  <a:lnTo>
                    <a:pt x="1143228" y="837965"/>
                  </a:lnTo>
                  <a:lnTo>
                    <a:pt x="1191867" y="856895"/>
                  </a:lnTo>
                  <a:lnTo>
                    <a:pt x="1247198" y="863206"/>
                  </a:lnTo>
                  <a:lnTo>
                    <a:pt x="1302532" y="856895"/>
                  </a:lnTo>
                  <a:lnTo>
                    <a:pt x="1351178" y="837965"/>
                  </a:lnTo>
                  <a:lnTo>
                    <a:pt x="1383231" y="809804"/>
                  </a:lnTo>
                  <a:lnTo>
                    <a:pt x="1394244" y="777767"/>
                  </a:lnTo>
                  <a:lnTo>
                    <a:pt x="1394180" y="733240"/>
                  </a:lnTo>
                  <a:lnTo>
                    <a:pt x="1370434" y="684463"/>
                  </a:lnTo>
                  <a:lnTo>
                    <a:pt x="251002" y="25241"/>
                  </a:lnTo>
                  <a:lnTo>
                    <a:pt x="202363" y="6310"/>
                  </a:lnTo>
                  <a:lnTo>
                    <a:pt x="147032" y="0"/>
                  </a:lnTo>
                  <a:close/>
                </a:path>
              </a:pathLst>
            </a:custGeom>
            <a:solidFill>
              <a:srgbClr val="EAA9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6161444" y="8429758"/>
              <a:ext cx="1394460" cy="817880"/>
            </a:xfrm>
            <a:custGeom>
              <a:avLst/>
              <a:gdLst/>
              <a:ahLst/>
              <a:cxnLst/>
              <a:rect l="l" t="t" r="r" b="b"/>
              <a:pathLst>
                <a:path w="1394459" h="817879">
                  <a:moveTo>
                    <a:pt x="147051" y="0"/>
                  </a:moveTo>
                  <a:lnTo>
                    <a:pt x="91718" y="6310"/>
                  </a:lnTo>
                  <a:lnTo>
                    <a:pt x="43072" y="25241"/>
                  </a:lnTo>
                  <a:lnTo>
                    <a:pt x="10768" y="53750"/>
                  </a:lnTo>
                  <a:lnTo>
                    <a:pt x="0" y="86182"/>
                  </a:lnTo>
                  <a:lnTo>
                    <a:pt x="10768" y="118613"/>
                  </a:lnTo>
                  <a:lnTo>
                    <a:pt x="43072" y="147123"/>
                  </a:lnTo>
                  <a:lnTo>
                    <a:pt x="1143247" y="792473"/>
                  </a:lnTo>
                  <a:lnTo>
                    <a:pt x="1191886" y="811404"/>
                  </a:lnTo>
                  <a:lnTo>
                    <a:pt x="1247217" y="817714"/>
                  </a:lnTo>
                  <a:lnTo>
                    <a:pt x="1302551" y="811404"/>
                  </a:lnTo>
                  <a:lnTo>
                    <a:pt x="1351197" y="792473"/>
                  </a:lnTo>
                  <a:lnTo>
                    <a:pt x="1383494" y="763956"/>
                  </a:lnTo>
                  <a:lnTo>
                    <a:pt x="1394259" y="731520"/>
                  </a:lnTo>
                  <a:lnTo>
                    <a:pt x="1383494" y="699083"/>
                  </a:lnTo>
                  <a:lnTo>
                    <a:pt x="1351197" y="670566"/>
                  </a:lnTo>
                  <a:lnTo>
                    <a:pt x="251021" y="25241"/>
                  </a:lnTo>
                  <a:lnTo>
                    <a:pt x="202383" y="6310"/>
                  </a:lnTo>
                  <a:lnTo>
                    <a:pt x="147051" y="0"/>
                  </a:lnTo>
                  <a:close/>
                </a:path>
              </a:pathLst>
            </a:custGeom>
            <a:solidFill>
              <a:srgbClr val="FFC9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6589135" y="8521884"/>
              <a:ext cx="398780" cy="220345"/>
            </a:xfrm>
            <a:custGeom>
              <a:avLst/>
              <a:gdLst/>
              <a:ahLst/>
              <a:cxnLst/>
              <a:rect l="l" t="t" r="r" b="b"/>
              <a:pathLst>
                <a:path w="398780" h="220345">
                  <a:moveTo>
                    <a:pt x="48260" y="172364"/>
                  </a:moveTo>
                  <a:lnTo>
                    <a:pt x="0" y="200228"/>
                  </a:lnTo>
                  <a:lnTo>
                    <a:pt x="34404" y="220090"/>
                  </a:lnTo>
                  <a:lnTo>
                    <a:pt x="82677" y="192227"/>
                  </a:lnTo>
                  <a:lnTo>
                    <a:pt x="73025" y="186664"/>
                  </a:lnTo>
                  <a:lnTo>
                    <a:pt x="86154" y="179082"/>
                  </a:lnTo>
                  <a:lnTo>
                    <a:pt x="59893" y="179082"/>
                  </a:lnTo>
                  <a:lnTo>
                    <a:pt x="48260" y="172364"/>
                  </a:lnTo>
                  <a:close/>
                </a:path>
                <a:path w="398780" h="220345">
                  <a:moveTo>
                    <a:pt x="121932" y="143256"/>
                  </a:moveTo>
                  <a:lnTo>
                    <a:pt x="59893" y="179082"/>
                  </a:lnTo>
                  <a:lnTo>
                    <a:pt x="86154" y="179082"/>
                  </a:lnTo>
                  <a:lnTo>
                    <a:pt x="135064" y="150837"/>
                  </a:lnTo>
                  <a:lnTo>
                    <a:pt x="148709" y="150837"/>
                  </a:lnTo>
                  <a:lnTo>
                    <a:pt x="155113" y="147167"/>
                  </a:lnTo>
                  <a:lnTo>
                    <a:pt x="128765" y="147167"/>
                  </a:lnTo>
                  <a:lnTo>
                    <a:pt x="121932" y="143256"/>
                  </a:lnTo>
                  <a:close/>
                </a:path>
                <a:path w="398780" h="220345">
                  <a:moveTo>
                    <a:pt x="148709" y="150837"/>
                  </a:moveTo>
                  <a:lnTo>
                    <a:pt x="135064" y="150837"/>
                  </a:lnTo>
                  <a:lnTo>
                    <a:pt x="141884" y="154749"/>
                  </a:lnTo>
                  <a:lnTo>
                    <a:pt x="148709" y="150837"/>
                  </a:lnTo>
                  <a:close/>
                </a:path>
                <a:path w="398780" h="220345">
                  <a:moveTo>
                    <a:pt x="385533" y="0"/>
                  </a:moveTo>
                  <a:lnTo>
                    <a:pt x="128765" y="147167"/>
                  </a:lnTo>
                  <a:lnTo>
                    <a:pt x="155113" y="147167"/>
                  </a:lnTo>
                  <a:lnTo>
                    <a:pt x="398310" y="7785"/>
                  </a:lnTo>
                  <a:lnTo>
                    <a:pt x="385533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6429957" y="8639966"/>
              <a:ext cx="239547" cy="103771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6564583" y="8437454"/>
              <a:ext cx="105410" cy="306705"/>
            </a:xfrm>
            <a:custGeom>
              <a:avLst/>
              <a:gdLst/>
              <a:ahLst/>
              <a:cxnLst/>
              <a:rect l="l" t="t" r="r" b="b"/>
              <a:pathLst>
                <a:path w="105409" h="306704">
                  <a:moveTo>
                    <a:pt x="104927" y="0"/>
                  </a:moveTo>
                  <a:lnTo>
                    <a:pt x="0" y="60147"/>
                  </a:lnTo>
                  <a:lnTo>
                    <a:pt x="0" y="306285"/>
                  </a:lnTo>
                  <a:lnTo>
                    <a:pt x="104927" y="245694"/>
                  </a:lnTo>
                  <a:lnTo>
                    <a:pt x="104927" y="0"/>
                  </a:lnTo>
                  <a:close/>
                </a:path>
              </a:pathLst>
            </a:custGeom>
            <a:solidFill>
              <a:srgbClr val="F36E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6489778" y="8454418"/>
              <a:ext cx="74930" cy="289560"/>
            </a:xfrm>
            <a:custGeom>
              <a:avLst/>
              <a:gdLst/>
              <a:ahLst/>
              <a:cxnLst/>
              <a:rect l="l" t="t" r="r" b="b"/>
              <a:pathLst>
                <a:path w="74930" h="289560">
                  <a:moveTo>
                    <a:pt x="0" y="0"/>
                  </a:moveTo>
                  <a:lnTo>
                    <a:pt x="0" y="246125"/>
                  </a:lnTo>
                  <a:lnTo>
                    <a:pt x="74803" y="289318"/>
                  </a:lnTo>
                  <a:lnTo>
                    <a:pt x="74803" y="43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7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6489773" y="8393832"/>
              <a:ext cx="179736" cy="21300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6627670" y="8022895"/>
              <a:ext cx="184150" cy="516255"/>
            </a:xfrm>
            <a:custGeom>
              <a:avLst/>
              <a:gdLst/>
              <a:ahLst/>
              <a:cxnLst/>
              <a:rect l="l" t="t" r="r" b="b"/>
              <a:pathLst>
                <a:path w="184150" h="516254">
                  <a:moveTo>
                    <a:pt x="183972" y="0"/>
                  </a:moveTo>
                  <a:lnTo>
                    <a:pt x="169265" y="2705"/>
                  </a:lnTo>
                  <a:lnTo>
                    <a:pt x="0" y="516039"/>
                  </a:lnTo>
                  <a:lnTo>
                    <a:pt x="14719" y="513334"/>
                  </a:lnTo>
                  <a:lnTo>
                    <a:pt x="183972" y="0"/>
                  </a:lnTo>
                  <a:close/>
                </a:path>
              </a:pathLst>
            </a:custGeom>
            <a:solidFill>
              <a:srgbClr val="DB3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6642398" y="8022893"/>
              <a:ext cx="186055" cy="532130"/>
            </a:xfrm>
            <a:custGeom>
              <a:avLst/>
              <a:gdLst/>
              <a:ahLst/>
              <a:cxnLst/>
              <a:rect l="l" t="t" r="r" b="b"/>
              <a:pathLst>
                <a:path w="186055" h="532129">
                  <a:moveTo>
                    <a:pt x="169240" y="0"/>
                  </a:moveTo>
                  <a:lnTo>
                    <a:pt x="0" y="513334"/>
                  </a:lnTo>
                  <a:lnTo>
                    <a:pt x="16471" y="531799"/>
                  </a:lnTo>
                  <a:lnTo>
                    <a:pt x="185724" y="18465"/>
                  </a:lnTo>
                  <a:lnTo>
                    <a:pt x="169240" y="0"/>
                  </a:lnTo>
                  <a:close/>
                </a:path>
              </a:pathLst>
            </a:custGeom>
            <a:solidFill>
              <a:srgbClr val="DFE5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6652663" y="8097796"/>
              <a:ext cx="146853" cy="43727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6588995" y="8521890"/>
              <a:ext cx="76403" cy="8265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6675715" y="8802674"/>
              <a:ext cx="219430" cy="924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6743877" y="8539783"/>
              <a:ext cx="174625" cy="337185"/>
            </a:xfrm>
            <a:custGeom>
              <a:avLst/>
              <a:gdLst/>
              <a:ahLst/>
              <a:cxnLst/>
              <a:rect l="l" t="t" r="r" b="b"/>
              <a:pathLst>
                <a:path w="174625" h="337185">
                  <a:moveTo>
                    <a:pt x="81838" y="0"/>
                  </a:moveTo>
                  <a:lnTo>
                    <a:pt x="32688" y="13442"/>
                  </a:lnTo>
                  <a:lnTo>
                    <a:pt x="0" y="26568"/>
                  </a:lnTo>
                  <a:lnTo>
                    <a:pt x="0" y="288683"/>
                  </a:lnTo>
                  <a:lnTo>
                    <a:pt x="83108" y="336575"/>
                  </a:lnTo>
                  <a:lnTo>
                    <a:pt x="139687" y="303911"/>
                  </a:lnTo>
                  <a:lnTo>
                    <a:pt x="145155" y="276591"/>
                  </a:lnTo>
                  <a:lnTo>
                    <a:pt x="157164" y="211412"/>
                  </a:lnTo>
                  <a:lnTo>
                    <a:pt x="169117" y="133537"/>
                  </a:lnTo>
                  <a:lnTo>
                    <a:pt x="174421" y="68135"/>
                  </a:lnTo>
                  <a:lnTo>
                    <a:pt x="174383" y="58305"/>
                  </a:lnTo>
                  <a:lnTo>
                    <a:pt x="173164" y="51714"/>
                  </a:lnTo>
                  <a:lnTo>
                    <a:pt x="168770" y="49199"/>
                  </a:lnTo>
                  <a:lnTo>
                    <a:pt x="85331" y="1104"/>
                  </a:lnTo>
                  <a:lnTo>
                    <a:pt x="83769" y="317"/>
                  </a:lnTo>
                  <a:lnTo>
                    <a:pt x="81838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6743877" y="8566349"/>
              <a:ext cx="83185" cy="310515"/>
            </a:xfrm>
            <a:custGeom>
              <a:avLst/>
              <a:gdLst/>
              <a:ahLst/>
              <a:cxnLst/>
              <a:rect l="l" t="t" r="r" b="b"/>
              <a:pathLst>
                <a:path w="83184" h="310514">
                  <a:moveTo>
                    <a:pt x="0" y="0"/>
                  </a:moveTo>
                  <a:lnTo>
                    <a:pt x="0" y="262115"/>
                  </a:lnTo>
                  <a:lnTo>
                    <a:pt x="83108" y="310007"/>
                  </a:lnTo>
                  <a:lnTo>
                    <a:pt x="83096" y="47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6826982" y="8587047"/>
              <a:ext cx="91440" cy="289560"/>
            </a:xfrm>
            <a:custGeom>
              <a:avLst/>
              <a:gdLst/>
              <a:ahLst/>
              <a:cxnLst/>
              <a:rect l="l" t="t" r="r" b="b"/>
              <a:pathLst>
                <a:path w="91440" h="289560">
                  <a:moveTo>
                    <a:pt x="89014" y="0"/>
                  </a:moveTo>
                  <a:lnTo>
                    <a:pt x="30743" y="14795"/>
                  </a:lnTo>
                  <a:lnTo>
                    <a:pt x="0" y="27190"/>
                  </a:lnTo>
                  <a:lnTo>
                    <a:pt x="0" y="289305"/>
                  </a:lnTo>
                  <a:lnTo>
                    <a:pt x="56578" y="256641"/>
                  </a:lnTo>
                  <a:lnTo>
                    <a:pt x="76830" y="158424"/>
                  </a:lnTo>
                  <a:lnTo>
                    <a:pt x="87199" y="101126"/>
                  </a:lnTo>
                  <a:lnTo>
                    <a:pt x="90941" y="62645"/>
                  </a:lnTo>
                  <a:lnTo>
                    <a:pt x="91262" y="7429"/>
                  </a:lnTo>
                  <a:lnTo>
                    <a:pt x="89014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6775080" y="8541746"/>
              <a:ext cx="133350" cy="59055"/>
            </a:xfrm>
            <a:custGeom>
              <a:avLst/>
              <a:gdLst/>
              <a:ahLst/>
              <a:cxnLst/>
              <a:rect l="l" t="t" r="r" b="b"/>
              <a:pathLst>
                <a:path w="133350" h="59054">
                  <a:moveTo>
                    <a:pt x="54038" y="0"/>
                  </a:moveTo>
                  <a:lnTo>
                    <a:pt x="13649" y="10283"/>
                  </a:lnTo>
                  <a:lnTo>
                    <a:pt x="0" y="15290"/>
                  </a:lnTo>
                  <a:lnTo>
                    <a:pt x="75793" y="59042"/>
                  </a:lnTo>
                  <a:lnTo>
                    <a:pt x="89472" y="54026"/>
                  </a:lnTo>
                  <a:lnTo>
                    <a:pt x="103481" y="49398"/>
                  </a:lnTo>
                  <a:lnTo>
                    <a:pt x="116596" y="45810"/>
                  </a:lnTo>
                  <a:lnTo>
                    <a:pt x="127596" y="43916"/>
                  </a:lnTo>
                  <a:lnTo>
                    <a:pt x="129844" y="43713"/>
                  </a:lnTo>
                  <a:lnTo>
                    <a:pt x="131487" y="43713"/>
                  </a:lnTo>
                  <a:lnTo>
                    <a:pt x="57505" y="1079"/>
                  </a:lnTo>
                  <a:lnTo>
                    <a:pt x="55956" y="304"/>
                  </a:lnTo>
                  <a:lnTo>
                    <a:pt x="54038" y="0"/>
                  </a:lnTo>
                  <a:close/>
                </a:path>
                <a:path w="133350" h="59054">
                  <a:moveTo>
                    <a:pt x="131487" y="43713"/>
                  </a:moveTo>
                  <a:lnTo>
                    <a:pt x="129844" y="43713"/>
                  </a:lnTo>
                  <a:lnTo>
                    <a:pt x="131673" y="44005"/>
                  </a:lnTo>
                  <a:lnTo>
                    <a:pt x="133184" y="44691"/>
                  </a:lnTo>
                  <a:lnTo>
                    <a:pt x="131487" y="43713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6775078" y="8541753"/>
              <a:ext cx="91440" cy="20955"/>
            </a:xfrm>
            <a:custGeom>
              <a:avLst/>
              <a:gdLst/>
              <a:ahLst/>
              <a:cxnLst/>
              <a:rect l="l" t="t" r="r" b="b"/>
              <a:pathLst>
                <a:path w="91440" h="20954">
                  <a:moveTo>
                    <a:pt x="84606" y="16687"/>
                  </a:moveTo>
                  <a:lnTo>
                    <a:pt x="31017" y="16687"/>
                  </a:lnTo>
                  <a:lnTo>
                    <a:pt x="53836" y="16706"/>
                  </a:lnTo>
                  <a:lnTo>
                    <a:pt x="73896" y="18098"/>
                  </a:lnTo>
                  <a:lnTo>
                    <a:pt x="91262" y="20523"/>
                  </a:lnTo>
                  <a:lnTo>
                    <a:pt x="84606" y="16687"/>
                  </a:lnTo>
                  <a:close/>
                </a:path>
                <a:path w="91440" h="20954">
                  <a:moveTo>
                    <a:pt x="54038" y="0"/>
                  </a:moveTo>
                  <a:lnTo>
                    <a:pt x="13649" y="10275"/>
                  </a:lnTo>
                  <a:lnTo>
                    <a:pt x="0" y="15278"/>
                  </a:lnTo>
                  <a:lnTo>
                    <a:pt x="5372" y="18376"/>
                  </a:lnTo>
                  <a:lnTo>
                    <a:pt x="31017" y="16687"/>
                  </a:lnTo>
                  <a:lnTo>
                    <a:pt x="84606" y="16687"/>
                  </a:lnTo>
                  <a:lnTo>
                    <a:pt x="57480" y="1066"/>
                  </a:lnTo>
                  <a:lnTo>
                    <a:pt x="55956" y="304"/>
                  </a:lnTo>
                  <a:lnTo>
                    <a:pt x="54038" y="0"/>
                  </a:lnTo>
                  <a:close/>
                </a:path>
                <a:path w="91440" h="20954">
                  <a:moveTo>
                    <a:pt x="57505" y="1066"/>
                  </a:move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6923758" y="8945825"/>
              <a:ext cx="219430" cy="924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6958356" y="8678077"/>
              <a:ext cx="174625" cy="342900"/>
            </a:xfrm>
            <a:custGeom>
              <a:avLst/>
              <a:gdLst/>
              <a:ahLst/>
              <a:cxnLst/>
              <a:rect l="l" t="t" r="r" b="b"/>
              <a:pathLst>
                <a:path w="174625" h="342900">
                  <a:moveTo>
                    <a:pt x="91325" y="0"/>
                  </a:moveTo>
                  <a:lnTo>
                    <a:pt x="60577" y="23107"/>
                  </a:lnTo>
                  <a:lnTo>
                    <a:pt x="11874" y="65379"/>
                  </a:lnTo>
                  <a:lnTo>
                    <a:pt x="0" y="99123"/>
                  </a:lnTo>
                  <a:lnTo>
                    <a:pt x="378" y="140449"/>
                  </a:lnTo>
                  <a:lnTo>
                    <a:pt x="4124" y="174605"/>
                  </a:lnTo>
                  <a:lnTo>
                    <a:pt x="14494" y="219935"/>
                  </a:lnTo>
                  <a:lnTo>
                    <a:pt x="34747" y="294779"/>
                  </a:lnTo>
                  <a:lnTo>
                    <a:pt x="117843" y="342658"/>
                  </a:lnTo>
                  <a:lnTo>
                    <a:pt x="174434" y="310007"/>
                  </a:lnTo>
                  <a:lnTo>
                    <a:pt x="174421" y="47891"/>
                  </a:lnTo>
                  <a:lnTo>
                    <a:pt x="91325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7041467" y="8725969"/>
              <a:ext cx="91440" cy="295275"/>
            </a:xfrm>
            <a:custGeom>
              <a:avLst/>
              <a:gdLst/>
              <a:ahLst/>
              <a:cxnLst/>
              <a:rect l="l" t="t" r="r" b="b"/>
              <a:pathLst>
                <a:path w="91440" h="295275">
                  <a:moveTo>
                    <a:pt x="91300" y="0"/>
                  </a:moveTo>
                  <a:lnTo>
                    <a:pt x="60563" y="23107"/>
                  </a:lnTo>
                  <a:lnTo>
                    <a:pt x="11861" y="65379"/>
                  </a:lnTo>
                  <a:lnTo>
                    <a:pt x="0" y="99123"/>
                  </a:lnTo>
                  <a:lnTo>
                    <a:pt x="371" y="140456"/>
                  </a:lnTo>
                  <a:lnTo>
                    <a:pt x="4113" y="174613"/>
                  </a:lnTo>
                  <a:lnTo>
                    <a:pt x="14482" y="219936"/>
                  </a:lnTo>
                  <a:lnTo>
                    <a:pt x="34734" y="294767"/>
                  </a:lnTo>
                  <a:lnTo>
                    <a:pt x="91312" y="262115"/>
                  </a:lnTo>
                  <a:lnTo>
                    <a:pt x="91300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7082960" y="8990213"/>
              <a:ext cx="46355" cy="39370"/>
            </a:xfrm>
            <a:custGeom>
              <a:avLst/>
              <a:gdLst/>
              <a:ahLst/>
              <a:cxnLst/>
              <a:rect l="l" t="t" r="r" b="b"/>
              <a:pathLst>
                <a:path w="46355" h="39370">
                  <a:moveTo>
                    <a:pt x="46126" y="0"/>
                  </a:moveTo>
                  <a:lnTo>
                    <a:pt x="0" y="26631"/>
                  </a:lnTo>
                  <a:lnTo>
                    <a:pt x="0" y="39052"/>
                  </a:lnTo>
                  <a:lnTo>
                    <a:pt x="46126" y="12407"/>
                  </a:lnTo>
                  <a:lnTo>
                    <a:pt x="46126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6962921" y="8703919"/>
              <a:ext cx="134645" cy="30309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6969186" y="8775622"/>
              <a:ext cx="71674" cy="135174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6215349" y="7648645"/>
              <a:ext cx="337186" cy="912393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1316839" y="6867988"/>
              <a:ext cx="591820" cy="270510"/>
            </a:xfrm>
            <a:custGeom>
              <a:avLst/>
              <a:gdLst/>
              <a:ahLst/>
              <a:cxnLst/>
              <a:rect l="l" t="t" r="r" b="b"/>
              <a:pathLst>
                <a:path w="591820" h="270510">
                  <a:moveTo>
                    <a:pt x="584517" y="0"/>
                  </a:moveTo>
                  <a:lnTo>
                    <a:pt x="7150" y="0"/>
                  </a:lnTo>
                  <a:lnTo>
                    <a:pt x="0" y="7137"/>
                  </a:lnTo>
                  <a:lnTo>
                    <a:pt x="0" y="262864"/>
                  </a:lnTo>
                  <a:lnTo>
                    <a:pt x="7150" y="270014"/>
                  </a:lnTo>
                  <a:lnTo>
                    <a:pt x="584517" y="270014"/>
                  </a:lnTo>
                  <a:lnTo>
                    <a:pt x="591667" y="262864"/>
                  </a:lnTo>
                  <a:lnTo>
                    <a:pt x="591667" y="7137"/>
                  </a:lnTo>
                  <a:lnTo>
                    <a:pt x="584517" y="0"/>
                  </a:lnTo>
                  <a:close/>
                </a:path>
              </a:pathLst>
            </a:custGeom>
            <a:solidFill>
              <a:srgbClr val="DBDC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1323782" y="6873944"/>
              <a:ext cx="577850" cy="258445"/>
            </a:xfrm>
            <a:custGeom>
              <a:avLst/>
              <a:gdLst/>
              <a:ahLst/>
              <a:cxnLst/>
              <a:rect l="l" t="t" r="r" b="b"/>
              <a:pathLst>
                <a:path w="577850" h="258445">
                  <a:moveTo>
                    <a:pt x="570623" y="0"/>
                  </a:moveTo>
                  <a:lnTo>
                    <a:pt x="7150" y="0"/>
                  </a:lnTo>
                  <a:lnTo>
                    <a:pt x="0" y="7137"/>
                  </a:lnTo>
                  <a:lnTo>
                    <a:pt x="0" y="250951"/>
                  </a:lnTo>
                  <a:lnTo>
                    <a:pt x="7150" y="258102"/>
                  </a:lnTo>
                  <a:lnTo>
                    <a:pt x="570623" y="258102"/>
                  </a:lnTo>
                  <a:lnTo>
                    <a:pt x="577773" y="250951"/>
                  </a:lnTo>
                  <a:lnTo>
                    <a:pt x="577773" y="7137"/>
                  </a:lnTo>
                  <a:lnTo>
                    <a:pt x="570623" y="0"/>
                  </a:lnTo>
                  <a:close/>
                </a:path>
              </a:pathLst>
            </a:custGeom>
            <a:solidFill>
              <a:srgbClr val="2F62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1316832" y="6946455"/>
              <a:ext cx="591820" cy="8890"/>
            </a:xfrm>
            <a:custGeom>
              <a:avLst/>
              <a:gdLst/>
              <a:ahLst/>
              <a:cxnLst/>
              <a:rect l="l" t="t" r="r" b="b"/>
              <a:pathLst>
                <a:path w="591820" h="8889">
                  <a:moveTo>
                    <a:pt x="0" y="8851"/>
                  </a:moveTo>
                  <a:lnTo>
                    <a:pt x="591667" y="8851"/>
                  </a:lnTo>
                  <a:lnTo>
                    <a:pt x="591667" y="0"/>
                  </a:lnTo>
                  <a:lnTo>
                    <a:pt x="0" y="0"/>
                  </a:lnTo>
                  <a:lnTo>
                    <a:pt x="0" y="8851"/>
                  </a:lnTo>
                  <a:close/>
                </a:path>
              </a:pathLst>
            </a:custGeom>
            <a:solidFill>
              <a:srgbClr val="DBDC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1316832" y="7094435"/>
              <a:ext cx="591820" cy="8890"/>
            </a:xfrm>
            <a:custGeom>
              <a:avLst/>
              <a:gdLst/>
              <a:ahLst/>
              <a:cxnLst/>
              <a:rect l="l" t="t" r="r" b="b"/>
              <a:pathLst>
                <a:path w="591820" h="8889">
                  <a:moveTo>
                    <a:pt x="0" y="8864"/>
                  </a:moveTo>
                  <a:lnTo>
                    <a:pt x="591667" y="8864"/>
                  </a:lnTo>
                  <a:lnTo>
                    <a:pt x="591667" y="0"/>
                  </a:lnTo>
                  <a:lnTo>
                    <a:pt x="0" y="0"/>
                  </a:lnTo>
                  <a:lnTo>
                    <a:pt x="0" y="8864"/>
                  </a:lnTo>
                  <a:close/>
                </a:path>
              </a:pathLst>
            </a:custGeom>
            <a:solidFill>
              <a:srgbClr val="DBDC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1316832" y="6955307"/>
              <a:ext cx="591820" cy="139700"/>
            </a:xfrm>
            <a:custGeom>
              <a:avLst/>
              <a:gdLst/>
              <a:ahLst/>
              <a:cxnLst/>
              <a:rect l="l" t="t" r="r" b="b"/>
              <a:pathLst>
                <a:path w="591820" h="139700">
                  <a:moveTo>
                    <a:pt x="591667" y="139128"/>
                  </a:moveTo>
                  <a:lnTo>
                    <a:pt x="0" y="139128"/>
                  </a:lnTo>
                  <a:lnTo>
                    <a:pt x="0" y="0"/>
                  </a:lnTo>
                  <a:lnTo>
                    <a:pt x="591667" y="0"/>
                  </a:lnTo>
                  <a:lnTo>
                    <a:pt x="591667" y="139128"/>
                  </a:lnTo>
                  <a:close/>
                </a:path>
              </a:pathLst>
            </a:custGeom>
            <a:solidFill>
              <a:srgbClr val="F6F7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1857137" y="7046003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>
                  <a:moveTo>
                    <a:pt x="16878" y="8432"/>
                  </a:moveTo>
                  <a:lnTo>
                    <a:pt x="16878" y="13093"/>
                  </a:lnTo>
                  <a:lnTo>
                    <a:pt x="13106" y="16865"/>
                  </a:lnTo>
                  <a:lnTo>
                    <a:pt x="8445" y="16865"/>
                  </a:lnTo>
                  <a:lnTo>
                    <a:pt x="3784" y="16865"/>
                  </a:lnTo>
                  <a:lnTo>
                    <a:pt x="0" y="13093"/>
                  </a:lnTo>
                  <a:lnTo>
                    <a:pt x="0" y="8432"/>
                  </a:lnTo>
                  <a:lnTo>
                    <a:pt x="0" y="3771"/>
                  </a:lnTo>
                  <a:lnTo>
                    <a:pt x="3784" y="0"/>
                  </a:lnTo>
                  <a:lnTo>
                    <a:pt x="8445" y="0"/>
                  </a:lnTo>
                  <a:lnTo>
                    <a:pt x="13106" y="0"/>
                  </a:lnTo>
                  <a:lnTo>
                    <a:pt x="16878" y="3771"/>
                  </a:lnTo>
                  <a:lnTo>
                    <a:pt x="16878" y="8432"/>
                  </a:lnTo>
                  <a:close/>
                </a:path>
              </a:pathLst>
            </a:custGeom>
            <a:ln w="3975">
              <a:solidFill>
                <a:srgbClr val="DBDC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 txBox="1"/>
            <p:nvPr/>
          </p:nvSpPr>
          <p:spPr>
            <a:xfrm>
              <a:off x="1359059" y="6943035"/>
              <a:ext cx="549323" cy="145686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72390">
                <a:lnSpc>
                  <a:spcPct val="100000"/>
                </a:lnSpc>
                <a:spcBef>
                  <a:spcPts val="130"/>
                </a:spcBef>
              </a:pPr>
              <a:r>
                <a:rPr lang="en-US" sz="1600" dirty="0">
                  <a:solidFill>
                    <a:srgbClr val="231F20"/>
                  </a:solidFill>
                  <a:latin typeface="Myriad Pro"/>
                </a:rPr>
                <a:t>DFG </a:t>
              </a:r>
              <a:r>
                <a:rPr lang="en-US" altLang="en-US" sz="1600" dirty="0">
                  <a:solidFill>
                    <a:srgbClr val="231F20"/>
                  </a:solidFill>
                  <a:latin typeface="Myriad Pro"/>
                </a:rPr>
                <a:t>7859</a:t>
              </a:r>
              <a:endParaRPr sz="1600" dirty="0">
                <a:solidFill>
                  <a:srgbClr val="231F20"/>
                </a:solidFill>
                <a:latin typeface="Myriad Pro"/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1857137" y="7107466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>
                  <a:moveTo>
                    <a:pt x="13106" y="0"/>
                  </a:moveTo>
                  <a:lnTo>
                    <a:pt x="3784" y="0"/>
                  </a:lnTo>
                  <a:lnTo>
                    <a:pt x="0" y="3771"/>
                  </a:lnTo>
                  <a:lnTo>
                    <a:pt x="0" y="13093"/>
                  </a:lnTo>
                  <a:lnTo>
                    <a:pt x="3784" y="16865"/>
                  </a:lnTo>
                  <a:lnTo>
                    <a:pt x="13106" y="16865"/>
                  </a:lnTo>
                  <a:lnTo>
                    <a:pt x="16878" y="13093"/>
                  </a:lnTo>
                  <a:lnTo>
                    <a:pt x="16878" y="3771"/>
                  </a:lnTo>
                  <a:lnTo>
                    <a:pt x="13106" y="0"/>
                  </a:lnTo>
                  <a:close/>
                </a:path>
              </a:pathLst>
            </a:custGeom>
            <a:solidFill>
              <a:srgbClr val="F6F7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/>
            <p:cNvSpPr/>
            <p:nvPr/>
          </p:nvSpPr>
          <p:spPr>
            <a:xfrm>
              <a:off x="4783005" y="8634877"/>
              <a:ext cx="903605" cy="554990"/>
            </a:xfrm>
            <a:custGeom>
              <a:avLst/>
              <a:gdLst/>
              <a:ahLst/>
              <a:cxnLst/>
              <a:rect l="l" t="t" r="r" b="b"/>
              <a:pathLst>
                <a:path w="903604" h="554990">
                  <a:moveTo>
                    <a:pt x="298064" y="0"/>
                  </a:moveTo>
                  <a:lnTo>
                    <a:pt x="177969" y="63469"/>
                  </a:lnTo>
                  <a:lnTo>
                    <a:pt x="84984" y="114276"/>
                  </a:lnTo>
                  <a:lnTo>
                    <a:pt x="20823" y="152438"/>
                  </a:lnTo>
                  <a:lnTo>
                    <a:pt x="0" y="167779"/>
                  </a:lnTo>
                  <a:lnTo>
                    <a:pt x="0" y="211405"/>
                  </a:lnTo>
                  <a:lnTo>
                    <a:pt x="35021" y="236537"/>
                  </a:lnTo>
                  <a:lnTo>
                    <a:pt x="545752" y="533361"/>
                  </a:lnTo>
                  <a:lnTo>
                    <a:pt x="592396" y="547835"/>
                  </a:lnTo>
                  <a:lnTo>
                    <a:pt x="629644" y="554809"/>
                  </a:lnTo>
                  <a:lnTo>
                    <a:pt x="657461" y="551726"/>
                  </a:lnTo>
                  <a:lnTo>
                    <a:pt x="885223" y="416547"/>
                  </a:lnTo>
                  <a:lnTo>
                    <a:pt x="903033" y="405342"/>
                  </a:lnTo>
                  <a:lnTo>
                    <a:pt x="903033" y="377852"/>
                  </a:lnTo>
                  <a:lnTo>
                    <a:pt x="883077" y="364616"/>
                  </a:lnTo>
                  <a:lnTo>
                    <a:pt x="298064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/>
            <p:cNvSpPr/>
            <p:nvPr/>
          </p:nvSpPr>
          <p:spPr>
            <a:xfrm>
              <a:off x="4828932" y="8767207"/>
              <a:ext cx="66675" cy="68580"/>
            </a:xfrm>
            <a:custGeom>
              <a:avLst/>
              <a:gdLst/>
              <a:ahLst/>
              <a:cxnLst/>
              <a:rect l="l" t="t" r="r" b="b"/>
              <a:pathLst>
                <a:path w="66675" h="68579">
                  <a:moveTo>
                    <a:pt x="23291" y="0"/>
                  </a:moveTo>
                  <a:lnTo>
                    <a:pt x="0" y="18402"/>
                  </a:lnTo>
                  <a:lnTo>
                    <a:pt x="4152" y="39293"/>
                  </a:lnTo>
                  <a:lnTo>
                    <a:pt x="13868" y="63538"/>
                  </a:lnTo>
                  <a:lnTo>
                    <a:pt x="23291" y="68021"/>
                  </a:lnTo>
                  <a:lnTo>
                    <a:pt x="66662" y="5575"/>
                  </a:lnTo>
                  <a:lnTo>
                    <a:pt x="2329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/>
            <p:cNvSpPr/>
            <p:nvPr/>
          </p:nvSpPr>
          <p:spPr>
            <a:xfrm>
              <a:off x="5246692" y="9015293"/>
              <a:ext cx="71755" cy="55880"/>
            </a:xfrm>
            <a:custGeom>
              <a:avLst/>
              <a:gdLst/>
              <a:ahLst/>
              <a:cxnLst/>
              <a:rect l="l" t="t" r="r" b="b"/>
              <a:pathLst>
                <a:path w="71754" h="55879">
                  <a:moveTo>
                    <a:pt x="71145" y="0"/>
                  </a:moveTo>
                  <a:lnTo>
                    <a:pt x="13830" y="0"/>
                  </a:lnTo>
                  <a:lnTo>
                    <a:pt x="0" y="33388"/>
                  </a:lnTo>
                  <a:lnTo>
                    <a:pt x="16662" y="55702"/>
                  </a:lnTo>
                  <a:lnTo>
                    <a:pt x="55384" y="46672"/>
                  </a:lnTo>
                  <a:lnTo>
                    <a:pt x="7114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/>
            <p:cNvSpPr/>
            <p:nvPr/>
          </p:nvSpPr>
          <p:spPr>
            <a:xfrm>
              <a:off x="4846395" y="8763977"/>
              <a:ext cx="142240" cy="156210"/>
            </a:xfrm>
            <a:custGeom>
              <a:avLst/>
              <a:gdLst/>
              <a:ahLst/>
              <a:cxnLst/>
              <a:rect l="l" t="t" r="r" b="b"/>
              <a:pathLst>
                <a:path w="142240" h="156209">
                  <a:moveTo>
                    <a:pt x="70507" y="0"/>
                  </a:moveTo>
                  <a:lnTo>
                    <a:pt x="15240" y="25666"/>
                  </a:lnTo>
                  <a:lnTo>
                    <a:pt x="0" y="59309"/>
                  </a:lnTo>
                  <a:lnTo>
                    <a:pt x="4054" y="84970"/>
                  </a:lnTo>
                  <a:lnTo>
                    <a:pt x="31514" y="132775"/>
                  </a:lnTo>
                  <a:lnTo>
                    <a:pt x="71558" y="156075"/>
                  </a:lnTo>
                  <a:lnTo>
                    <a:pt x="80282" y="155681"/>
                  </a:lnTo>
                  <a:lnTo>
                    <a:pt x="126809" y="130429"/>
                  </a:lnTo>
                  <a:lnTo>
                    <a:pt x="142100" y="96761"/>
                  </a:lnTo>
                  <a:lnTo>
                    <a:pt x="138045" y="71099"/>
                  </a:lnTo>
                  <a:lnTo>
                    <a:pt x="110585" y="23294"/>
                  </a:lnTo>
                  <a:lnTo>
                    <a:pt x="70507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/>
            <p:cNvSpPr/>
            <p:nvPr/>
          </p:nvSpPr>
          <p:spPr>
            <a:xfrm>
              <a:off x="4846398" y="8786406"/>
              <a:ext cx="103505" cy="133985"/>
            </a:xfrm>
            <a:custGeom>
              <a:avLst/>
              <a:gdLst/>
              <a:ahLst/>
              <a:cxnLst/>
              <a:rect l="l" t="t" r="r" b="b"/>
              <a:pathLst>
                <a:path w="103504" h="133984">
                  <a:moveTo>
                    <a:pt x="31596" y="0"/>
                  </a:moveTo>
                  <a:lnTo>
                    <a:pt x="1057" y="25378"/>
                  </a:lnTo>
                  <a:lnTo>
                    <a:pt x="0" y="36885"/>
                  </a:lnTo>
                  <a:lnTo>
                    <a:pt x="4054" y="62547"/>
                  </a:lnTo>
                  <a:lnTo>
                    <a:pt x="31514" y="110346"/>
                  </a:lnTo>
                  <a:lnTo>
                    <a:pt x="71558" y="133638"/>
                  </a:lnTo>
                  <a:lnTo>
                    <a:pt x="80282" y="133245"/>
                  </a:lnTo>
                  <a:lnTo>
                    <a:pt x="103187" y="96766"/>
                  </a:lnTo>
                  <a:lnTo>
                    <a:pt x="99132" y="71104"/>
                  </a:lnTo>
                  <a:lnTo>
                    <a:pt x="71678" y="23299"/>
                  </a:lnTo>
                  <a:lnTo>
                    <a:pt x="31596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/>
            <p:cNvSpPr/>
            <p:nvPr/>
          </p:nvSpPr>
          <p:spPr>
            <a:xfrm>
              <a:off x="4848261" y="8791660"/>
              <a:ext cx="95885" cy="123825"/>
            </a:xfrm>
            <a:custGeom>
              <a:avLst/>
              <a:gdLst/>
              <a:ahLst/>
              <a:cxnLst/>
              <a:rect l="l" t="t" r="r" b="b"/>
              <a:pathLst>
                <a:path w="95884" h="123825">
                  <a:moveTo>
                    <a:pt x="29263" y="0"/>
                  </a:moveTo>
                  <a:lnTo>
                    <a:pt x="0" y="34161"/>
                  </a:lnTo>
                  <a:lnTo>
                    <a:pt x="3756" y="57930"/>
                  </a:lnTo>
                  <a:lnTo>
                    <a:pt x="29189" y="102205"/>
                  </a:lnTo>
                  <a:lnTo>
                    <a:pt x="66281" y="123777"/>
                  </a:lnTo>
                  <a:lnTo>
                    <a:pt x="74364" y="123415"/>
                  </a:lnTo>
                  <a:lnTo>
                    <a:pt x="95580" y="89622"/>
                  </a:lnTo>
                  <a:lnTo>
                    <a:pt x="91824" y="65853"/>
                  </a:lnTo>
                  <a:lnTo>
                    <a:pt x="66390" y="21578"/>
                  </a:lnTo>
                  <a:lnTo>
                    <a:pt x="29263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/>
            <p:cNvSpPr/>
            <p:nvPr/>
          </p:nvSpPr>
          <p:spPr>
            <a:xfrm>
              <a:off x="4860208" y="8809367"/>
              <a:ext cx="69253" cy="89229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/>
            <p:cNvSpPr/>
            <p:nvPr/>
          </p:nvSpPr>
          <p:spPr>
            <a:xfrm>
              <a:off x="4861635" y="8812247"/>
              <a:ext cx="66040" cy="85090"/>
            </a:xfrm>
            <a:custGeom>
              <a:avLst/>
              <a:gdLst/>
              <a:ahLst/>
              <a:cxnLst/>
              <a:rect l="l" t="t" r="r" b="b"/>
              <a:pathLst>
                <a:path w="66040" h="85089">
                  <a:moveTo>
                    <a:pt x="20693" y="0"/>
                  </a:moveTo>
                  <a:lnTo>
                    <a:pt x="10063" y="2544"/>
                  </a:lnTo>
                  <a:lnTo>
                    <a:pt x="2640" y="10651"/>
                  </a:lnTo>
                  <a:lnTo>
                    <a:pt x="0" y="23327"/>
                  </a:lnTo>
                  <a:lnTo>
                    <a:pt x="2681" y="40020"/>
                  </a:lnTo>
                  <a:lnTo>
                    <a:pt x="9582" y="56103"/>
                  </a:lnTo>
                  <a:lnTo>
                    <a:pt x="19931" y="70190"/>
                  </a:lnTo>
                  <a:lnTo>
                    <a:pt x="32956" y="80897"/>
                  </a:lnTo>
                  <a:lnTo>
                    <a:pt x="45232" y="84911"/>
                  </a:lnTo>
                  <a:lnTo>
                    <a:pt x="55865" y="82373"/>
                  </a:lnTo>
                  <a:lnTo>
                    <a:pt x="63287" y="74267"/>
                  </a:lnTo>
                  <a:lnTo>
                    <a:pt x="65925" y="61580"/>
                  </a:lnTo>
                  <a:lnTo>
                    <a:pt x="63244" y="44877"/>
                  </a:lnTo>
                  <a:lnTo>
                    <a:pt x="56341" y="28795"/>
                  </a:lnTo>
                  <a:lnTo>
                    <a:pt x="45989" y="14713"/>
                  </a:lnTo>
                  <a:lnTo>
                    <a:pt x="32956" y="4011"/>
                  </a:lnTo>
                  <a:lnTo>
                    <a:pt x="20693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/>
            <p:cNvSpPr/>
            <p:nvPr/>
          </p:nvSpPr>
          <p:spPr>
            <a:xfrm>
              <a:off x="4861639" y="8812244"/>
              <a:ext cx="56515" cy="86360"/>
            </a:xfrm>
            <a:custGeom>
              <a:avLst/>
              <a:gdLst/>
              <a:ahLst/>
              <a:cxnLst/>
              <a:rect l="l" t="t" r="r" b="b"/>
              <a:pathLst>
                <a:path w="56515" h="86360">
                  <a:moveTo>
                    <a:pt x="18897" y="0"/>
                  </a:moveTo>
                  <a:lnTo>
                    <a:pt x="11331" y="1871"/>
                  </a:lnTo>
                  <a:lnTo>
                    <a:pt x="5281" y="6621"/>
                  </a:lnTo>
                  <a:lnTo>
                    <a:pt x="1315" y="13892"/>
                  </a:lnTo>
                  <a:lnTo>
                    <a:pt x="0" y="23329"/>
                  </a:lnTo>
                  <a:lnTo>
                    <a:pt x="2681" y="40022"/>
                  </a:lnTo>
                  <a:lnTo>
                    <a:pt x="9582" y="56105"/>
                  </a:lnTo>
                  <a:lnTo>
                    <a:pt x="19931" y="70192"/>
                  </a:lnTo>
                  <a:lnTo>
                    <a:pt x="32956" y="80899"/>
                  </a:lnTo>
                  <a:lnTo>
                    <a:pt x="41452" y="86055"/>
                  </a:lnTo>
                  <a:lnTo>
                    <a:pt x="49898" y="86017"/>
                  </a:lnTo>
                  <a:lnTo>
                    <a:pt x="52444" y="84455"/>
                  </a:lnTo>
                  <a:lnTo>
                    <a:pt x="50368" y="84455"/>
                  </a:lnTo>
                  <a:lnTo>
                    <a:pt x="43256" y="83820"/>
                  </a:lnTo>
                  <a:lnTo>
                    <a:pt x="13009" y="54998"/>
                  </a:lnTo>
                  <a:lnTo>
                    <a:pt x="3543" y="22631"/>
                  </a:lnTo>
                  <a:lnTo>
                    <a:pt x="4574" y="14198"/>
                  </a:lnTo>
                  <a:lnTo>
                    <a:pt x="7743" y="7448"/>
                  </a:lnTo>
                  <a:lnTo>
                    <a:pt x="12651" y="2632"/>
                  </a:lnTo>
                  <a:lnTo>
                    <a:pt x="18897" y="0"/>
                  </a:lnTo>
                  <a:close/>
                </a:path>
                <a:path w="56515" h="86360">
                  <a:moveTo>
                    <a:pt x="56108" y="82207"/>
                  </a:moveTo>
                  <a:lnTo>
                    <a:pt x="50368" y="84455"/>
                  </a:lnTo>
                  <a:lnTo>
                    <a:pt x="52444" y="84455"/>
                  </a:lnTo>
                  <a:lnTo>
                    <a:pt x="56108" y="8220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/>
            <p:cNvSpPr/>
            <p:nvPr/>
          </p:nvSpPr>
          <p:spPr>
            <a:xfrm>
              <a:off x="4875202" y="8832963"/>
              <a:ext cx="35560" cy="45720"/>
            </a:xfrm>
            <a:custGeom>
              <a:avLst/>
              <a:gdLst/>
              <a:ahLst/>
              <a:cxnLst/>
              <a:rect l="l" t="t" r="r" b="b"/>
              <a:pathLst>
                <a:path w="35559" h="45720">
                  <a:moveTo>
                    <a:pt x="11019" y="0"/>
                  </a:moveTo>
                  <a:lnTo>
                    <a:pt x="5356" y="1354"/>
                  </a:lnTo>
                  <a:lnTo>
                    <a:pt x="1402" y="5668"/>
                  </a:lnTo>
                  <a:lnTo>
                    <a:pt x="0" y="12417"/>
                  </a:lnTo>
                  <a:lnTo>
                    <a:pt x="1424" y="21304"/>
                  </a:lnTo>
                  <a:lnTo>
                    <a:pt x="5099" y="29870"/>
                  </a:lnTo>
                  <a:lnTo>
                    <a:pt x="10612" y="37374"/>
                  </a:lnTo>
                  <a:lnTo>
                    <a:pt x="17551" y="43075"/>
                  </a:lnTo>
                  <a:lnTo>
                    <a:pt x="24079" y="45206"/>
                  </a:lnTo>
                  <a:lnTo>
                    <a:pt x="29735" y="43851"/>
                  </a:lnTo>
                  <a:lnTo>
                    <a:pt x="33683" y="39537"/>
                  </a:lnTo>
                  <a:lnTo>
                    <a:pt x="35090" y="32788"/>
                  </a:lnTo>
                  <a:lnTo>
                    <a:pt x="33665" y="23895"/>
                  </a:lnTo>
                  <a:lnTo>
                    <a:pt x="29992" y="15330"/>
                  </a:lnTo>
                  <a:lnTo>
                    <a:pt x="24483" y="7829"/>
                  </a:lnTo>
                  <a:lnTo>
                    <a:pt x="17551" y="2130"/>
                  </a:lnTo>
                  <a:lnTo>
                    <a:pt x="11019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/>
            <p:cNvSpPr/>
            <p:nvPr/>
          </p:nvSpPr>
          <p:spPr>
            <a:xfrm>
              <a:off x="4905453" y="8835226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5" h="11429">
                  <a:moveTo>
                    <a:pt x="8001" y="0"/>
                  </a:moveTo>
                  <a:lnTo>
                    <a:pt x="0" y="7962"/>
                  </a:lnTo>
                  <a:lnTo>
                    <a:pt x="698" y="8978"/>
                  </a:lnTo>
                  <a:lnTo>
                    <a:pt x="1371" y="10020"/>
                  </a:lnTo>
                  <a:lnTo>
                    <a:pt x="1993" y="11099"/>
                  </a:lnTo>
                  <a:lnTo>
                    <a:pt x="12065" y="6426"/>
                  </a:lnTo>
                  <a:lnTo>
                    <a:pt x="10820" y="4216"/>
                  </a:lnTo>
                  <a:lnTo>
                    <a:pt x="9448" y="207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/>
            <p:cNvSpPr/>
            <p:nvPr/>
          </p:nvSpPr>
          <p:spPr>
            <a:xfrm>
              <a:off x="4891941" y="8816727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90" h="16510">
                  <a:moveTo>
                    <a:pt x="2070" y="0"/>
                  </a:moveTo>
                  <a:lnTo>
                    <a:pt x="0" y="13995"/>
                  </a:lnTo>
                  <a:lnTo>
                    <a:pt x="1016" y="14503"/>
                  </a:lnTo>
                  <a:lnTo>
                    <a:pt x="2209" y="15227"/>
                  </a:lnTo>
                  <a:lnTo>
                    <a:pt x="2882" y="15671"/>
                  </a:lnTo>
                  <a:lnTo>
                    <a:pt x="3556" y="16154"/>
                  </a:lnTo>
                  <a:lnTo>
                    <a:pt x="8470" y="4457"/>
                  </a:lnTo>
                  <a:lnTo>
                    <a:pt x="6642" y="2984"/>
                  </a:lnTo>
                  <a:lnTo>
                    <a:pt x="4762" y="1600"/>
                  </a:lnTo>
                  <a:lnTo>
                    <a:pt x="2552" y="241"/>
                  </a:lnTo>
                  <a:lnTo>
                    <a:pt x="2311" y="139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/>
            <p:cNvSpPr/>
            <p:nvPr/>
          </p:nvSpPr>
          <p:spPr>
            <a:xfrm>
              <a:off x="4909762" y="8846884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0401" y="0"/>
                  </a:moveTo>
                  <a:lnTo>
                    <a:pt x="0" y="4038"/>
                  </a:lnTo>
                  <a:lnTo>
                    <a:pt x="635" y="5511"/>
                  </a:lnTo>
                  <a:lnTo>
                    <a:pt x="1193" y="7010"/>
                  </a:lnTo>
                  <a:lnTo>
                    <a:pt x="1663" y="8521"/>
                  </a:lnTo>
                  <a:lnTo>
                    <a:pt x="13462" y="7683"/>
                  </a:lnTo>
                  <a:lnTo>
                    <a:pt x="12598" y="5079"/>
                  </a:lnTo>
                  <a:lnTo>
                    <a:pt x="11582" y="2527"/>
                  </a:lnTo>
                  <a:lnTo>
                    <a:pt x="104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/>
            <p:cNvSpPr/>
            <p:nvPr/>
          </p:nvSpPr>
          <p:spPr>
            <a:xfrm>
              <a:off x="4899648" y="8824633"/>
              <a:ext cx="10795" cy="15240"/>
            </a:xfrm>
            <a:custGeom>
              <a:avLst/>
              <a:gdLst/>
              <a:ahLst/>
              <a:cxnLst/>
              <a:rect l="l" t="t" r="r" b="b"/>
              <a:pathLst>
                <a:path w="10795" h="15239">
                  <a:moveTo>
                    <a:pt x="4724" y="0"/>
                  </a:moveTo>
                  <a:lnTo>
                    <a:pt x="0" y="11684"/>
                  </a:lnTo>
                  <a:lnTo>
                    <a:pt x="1066" y="12700"/>
                  </a:lnTo>
                  <a:lnTo>
                    <a:pt x="2095" y="13792"/>
                  </a:lnTo>
                  <a:lnTo>
                    <a:pt x="3060" y="14935"/>
                  </a:lnTo>
                  <a:lnTo>
                    <a:pt x="10172" y="5842"/>
                  </a:lnTo>
                  <a:lnTo>
                    <a:pt x="8458" y="3784"/>
                  </a:lnTo>
                  <a:lnTo>
                    <a:pt x="6642" y="1816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/>
            <p:cNvSpPr/>
            <p:nvPr/>
          </p:nvSpPr>
          <p:spPr>
            <a:xfrm>
              <a:off x="4870542" y="8818962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4" h="14604">
                  <a:moveTo>
                    <a:pt x="2933" y="0"/>
                  </a:moveTo>
                  <a:lnTo>
                    <a:pt x="2324" y="698"/>
                  </a:lnTo>
                  <a:lnTo>
                    <a:pt x="1752" y="1435"/>
                  </a:lnTo>
                  <a:lnTo>
                    <a:pt x="774" y="2920"/>
                  </a:lnTo>
                  <a:lnTo>
                    <a:pt x="0" y="4356"/>
                  </a:lnTo>
                  <a:lnTo>
                    <a:pt x="6019" y="14516"/>
                  </a:lnTo>
                  <a:lnTo>
                    <a:pt x="6515" y="13868"/>
                  </a:lnTo>
                  <a:lnTo>
                    <a:pt x="7061" y="13284"/>
                  </a:lnTo>
                  <a:lnTo>
                    <a:pt x="7658" y="12776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/>
            <p:cNvSpPr/>
            <p:nvPr/>
          </p:nvSpPr>
          <p:spPr>
            <a:xfrm>
              <a:off x="4867641" y="8827552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4">
                  <a:moveTo>
                    <a:pt x="1117" y="0"/>
                  </a:moveTo>
                  <a:lnTo>
                    <a:pt x="673" y="1371"/>
                  </a:lnTo>
                  <a:lnTo>
                    <a:pt x="304" y="2844"/>
                  </a:lnTo>
                  <a:lnTo>
                    <a:pt x="0" y="4368"/>
                  </a:lnTo>
                  <a:lnTo>
                    <a:pt x="6350" y="11722"/>
                  </a:lnTo>
                  <a:lnTo>
                    <a:pt x="6591" y="10477"/>
                  </a:lnTo>
                  <a:lnTo>
                    <a:pt x="6972" y="9347"/>
                  </a:lnTo>
                  <a:lnTo>
                    <a:pt x="7454" y="8305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/>
            <p:cNvSpPr/>
            <p:nvPr/>
          </p:nvSpPr>
          <p:spPr>
            <a:xfrm>
              <a:off x="4876492" y="8814117"/>
              <a:ext cx="6985" cy="16510"/>
            </a:xfrm>
            <a:custGeom>
              <a:avLst/>
              <a:gdLst/>
              <a:ahLst/>
              <a:cxnLst/>
              <a:rect l="l" t="t" r="r" b="b"/>
              <a:pathLst>
                <a:path w="6984" h="16510">
                  <a:moveTo>
                    <a:pt x="4749" y="0"/>
                  </a:moveTo>
                  <a:lnTo>
                    <a:pt x="3060" y="381"/>
                  </a:lnTo>
                  <a:lnTo>
                    <a:pt x="1473" y="1092"/>
                  </a:lnTo>
                  <a:lnTo>
                    <a:pt x="0" y="2108"/>
                  </a:lnTo>
                  <a:lnTo>
                    <a:pt x="4013" y="16141"/>
                  </a:lnTo>
                  <a:lnTo>
                    <a:pt x="4851" y="15735"/>
                  </a:lnTo>
                  <a:lnTo>
                    <a:pt x="5740" y="15430"/>
                  </a:lnTo>
                  <a:lnTo>
                    <a:pt x="6680" y="15240"/>
                  </a:lnTo>
                  <a:lnTo>
                    <a:pt x="47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/>
            <p:cNvSpPr/>
            <p:nvPr/>
          </p:nvSpPr>
          <p:spPr>
            <a:xfrm>
              <a:off x="4884258" y="8813750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1892" y="0"/>
                  </a:moveTo>
                  <a:lnTo>
                    <a:pt x="0" y="0"/>
                  </a:lnTo>
                  <a:lnTo>
                    <a:pt x="45" y="1104"/>
                  </a:lnTo>
                  <a:lnTo>
                    <a:pt x="1638" y="15379"/>
                  </a:lnTo>
                  <a:lnTo>
                    <a:pt x="2527" y="15405"/>
                  </a:lnTo>
                  <a:lnTo>
                    <a:pt x="3441" y="15557"/>
                  </a:lnTo>
                  <a:lnTo>
                    <a:pt x="4368" y="15773"/>
                  </a:lnTo>
                  <a:lnTo>
                    <a:pt x="5791" y="1104"/>
                  </a:lnTo>
                  <a:lnTo>
                    <a:pt x="3822" y="393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/>
            <p:cNvSpPr/>
            <p:nvPr/>
          </p:nvSpPr>
          <p:spPr>
            <a:xfrm>
              <a:off x="4912673" y="8860411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70" h="8254">
                  <a:moveTo>
                    <a:pt x="12217" y="0"/>
                  </a:moveTo>
                  <a:lnTo>
                    <a:pt x="0" y="0"/>
                  </a:lnTo>
                  <a:lnTo>
                    <a:pt x="266" y="1473"/>
                  </a:lnTo>
                  <a:lnTo>
                    <a:pt x="431" y="2946"/>
                  </a:lnTo>
                  <a:lnTo>
                    <a:pt x="520" y="4419"/>
                  </a:lnTo>
                  <a:lnTo>
                    <a:pt x="13525" y="7632"/>
                  </a:lnTo>
                  <a:lnTo>
                    <a:pt x="13258" y="5092"/>
                  </a:lnTo>
                  <a:lnTo>
                    <a:pt x="12814" y="2540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/>
            <p:cNvSpPr/>
            <p:nvPr/>
          </p:nvSpPr>
          <p:spPr>
            <a:xfrm>
              <a:off x="4884963" y="8871686"/>
              <a:ext cx="4445" cy="10160"/>
            </a:xfrm>
            <a:custGeom>
              <a:avLst/>
              <a:gdLst/>
              <a:ahLst/>
              <a:cxnLst/>
              <a:rect l="l" t="t" r="r" b="b"/>
              <a:pathLst>
                <a:path w="4445" h="10160">
                  <a:moveTo>
                    <a:pt x="1041" y="0"/>
                  </a:moveTo>
                  <a:lnTo>
                    <a:pt x="0" y="5816"/>
                  </a:lnTo>
                  <a:lnTo>
                    <a:pt x="1270" y="7226"/>
                  </a:lnTo>
                  <a:lnTo>
                    <a:pt x="2590" y="8559"/>
                  </a:lnTo>
                  <a:lnTo>
                    <a:pt x="3975" y="9829"/>
                  </a:lnTo>
                  <a:lnTo>
                    <a:pt x="3581" y="2412"/>
                  </a:lnTo>
                  <a:lnTo>
                    <a:pt x="2705" y="1650"/>
                  </a:lnTo>
                  <a:lnTo>
                    <a:pt x="1854" y="85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/>
            <p:cNvSpPr/>
            <p:nvPr/>
          </p:nvSpPr>
          <p:spPr>
            <a:xfrm>
              <a:off x="4875824" y="8863984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4279" y="0"/>
                  </a:moveTo>
                  <a:lnTo>
                    <a:pt x="0" y="901"/>
                  </a:lnTo>
                  <a:lnTo>
                    <a:pt x="1346" y="3263"/>
                  </a:lnTo>
                  <a:lnTo>
                    <a:pt x="2832" y="5549"/>
                  </a:lnTo>
                  <a:lnTo>
                    <a:pt x="4432" y="7746"/>
                  </a:lnTo>
                  <a:lnTo>
                    <a:pt x="6223" y="2933"/>
                  </a:lnTo>
                  <a:lnTo>
                    <a:pt x="5537" y="1981"/>
                  </a:lnTo>
                  <a:lnTo>
                    <a:pt x="4827" y="901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/>
            <p:cNvSpPr/>
            <p:nvPr/>
          </p:nvSpPr>
          <p:spPr>
            <a:xfrm>
              <a:off x="4869999" y="8851648"/>
              <a:ext cx="7620" cy="8255"/>
            </a:xfrm>
            <a:custGeom>
              <a:avLst/>
              <a:gdLst/>
              <a:ahLst/>
              <a:cxnLst/>
              <a:rect l="l" t="t" r="r" b="b"/>
              <a:pathLst>
                <a:path w="7620" h="8254">
                  <a:moveTo>
                    <a:pt x="0" y="0"/>
                  </a:moveTo>
                  <a:lnTo>
                    <a:pt x="888" y="2755"/>
                  </a:lnTo>
                  <a:lnTo>
                    <a:pt x="1968" y="5473"/>
                  </a:lnTo>
                  <a:lnTo>
                    <a:pt x="3200" y="8115"/>
                  </a:lnTo>
                  <a:lnTo>
                    <a:pt x="7327" y="7061"/>
                  </a:lnTo>
                  <a:lnTo>
                    <a:pt x="6565" y="5333"/>
                  </a:lnTo>
                  <a:lnTo>
                    <a:pt x="5892" y="3581"/>
                  </a:lnTo>
                  <a:lnTo>
                    <a:pt x="5359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/>
            <p:cNvSpPr/>
            <p:nvPr/>
          </p:nvSpPr>
          <p:spPr>
            <a:xfrm>
              <a:off x="4912193" y="8869371"/>
              <a:ext cx="14604" cy="10160"/>
            </a:xfrm>
            <a:custGeom>
              <a:avLst/>
              <a:gdLst/>
              <a:ahLst/>
              <a:cxnLst/>
              <a:rect l="l" t="t" r="r" b="b"/>
              <a:pathLst>
                <a:path w="14604" h="10160">
                  <a:moveTo>
                    <a:pt x="838" y="0"/>
                  </a:moveTo>
                  <a:lnTo>
                    <a:pt x="647" y="1143"/>
                  </a:lnTo>
                  <a:lnTo>
                    <a:pt x="381" y="2209"/>
                  </a:lnTo>
                  <a:lnTo>
                    <a:pt x="0" y="3187"/>
                  </a:lnTo>
                  <a:lnTo>
                    <a:pt x="13576" y="9690"/>
                  </a:lnTo>
                  <a:lnTo>
                    <a:pt x="14097" y="8077"/>
                  </a:lnTo>
                  <a:lnTo>
                    <a:pt x="14351" y="6324"/>
                  </a:lnTo>
                  <a:lnTo>
                    <a:pt x="14325" y="3479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/>
            <p:cNvSpPr/>
            <p:nvPr/>
          </p:nvSpPr>
          <p:spPr>
            <a:xfrm>
              <a:off x="4867089" y="8837575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20" h="11429">
                  <a:moveTo>
                    <a:pt x="0" y="0"/>
                  </a:moveTo>
                  <a:lnTo>
                    <a:pt x="241" y="2959"/>
                  </a:lnTo>
                  <a:lnTo>
                    <a:pt x="723" y="5930"/>
                  </a:lnTo>
                  <a:lnTo>
                    <a:pt x="1435" y="8889"/>
                  </a:lnTo>
                  <a:lnTo>
                    <a:pt x="7124" y="11137"/>
                  </a:lnTo>
                  <a:lnTo>
                    <a:pt x="6807" y="9359"/>
                  </a:lnTo>
                  <a:lnTo>
                    <a:pt x="6629" y="7569"/>
                  </a:lnTo>
                  <a:lnTo>
                    <a:pt x="6578" y="5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/>
            <p:cNvSpPr/>
            <p:nvPr/>
          </p:nvSpPr>
          <p:spPr>
            <a:xfrm>
              <a:off x="4891789" y="8876640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0" y="0"/>
                  </a:moveTo>
                  <a:lnTo>
                    <a:pt x="6959" y="12077"/>
                  </a:lnTo>
                  <a:lnTo>
                    <a:pt x="7277" y="12217"/>
                  </a:lnTo>
                  <a:lnTo>
                    <a:pt x="7619" y="12306"/>
                  </a:lnTo>
                  <a:lnTo>
                    <a:pt x="3505" y="2082"/>
                  </a:lnTo>
                  <a:lnTo>
                    <a:pt x="2895" y="1803"/>
                  </a:lnTo>
                  <a:lnTo>
                    <a:pt x="2285" y="1473"/>
                  </a:lnTo>
                  <a:lnTo>
                    <a:pt x="1104" y="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/>
            <p:cNvSpPr/>
            <p:nvPr/>
          </p:nvSpPr>
          <p:spPr>
            <a:xfrm>
              <a:off x="4909326" y="8874978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40" h="12064">
                  <a:moveTo>
                    <a:pt x="1650" y="0"/>
                  </a:moveTo>
                  <a:lnTo>
                    <a:pt x="1155" y="736"/>
                  </a:lnTo>
                  <a:lnTo>
                    <a:pt x="622" y="1409"/>
                  </a:lnTo>
                  <a:lnTo>
                    <a:pt x="0" y="2006"/>
                  </a:lnTo>
                  <a:lnTo>
                    <a:pt x="10325" y="12039"/>
                  </a:lnTo>
                  <a:lnTo>
                    <a:pt x="14617" y="7835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/>
            <p:cNvSpPr/>
            <p:nvPr/>
          </p:nvSpPr>
          <p:spPr>
            <a:xfrm>
              <a:off x="4905358" y="8878773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29" h="11429">
                  <a:moveTo>
                    <a:pt x="1587" y="0"/>
                  </a:moveTo>
                  <a:lnTo>
                    <a:pt x="1079" y="279"/>
                  </a:lnTo>
                  <a:lnTo>
                    <a:pt x="546" y="508"/>
                  </a:lnTo>
                  <a:lnTo>
                    <a:pt x="0" y="711"/>
                  </a:lnTo>
                  <a:lnTo>
                    <a:pt x="6654" y="11074"/>
                  </a:lnTo>
                  <a:lnTo>
                    <a:pt x="8267" y="10807"/>
                  </a:lnTo>
                  <a:lnTo>
                    <a:pt x="9791" y="10388"/>
                  </a:lnTo>
                  <a:lnTo>
                    <a:pt x="11201" y="9829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/>
            <p:cNvSpPr/>
            <p:nvPr/>
          </p:nvSpPr>
          <p:spPr>
            <a:xfrm>
              <a:off x="4899408" y="8879989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90" h="10795">
                  <a:moveTo>
                    <a:pt x="0" y="0"/>
                  </a:moveTo>
                  <a:lnTo>
                    <a:pt x="4610" y="9931"/>
                  </a:lnTo>
                  <a:lnTo>
                    <a:pt x="5892" y="10109"/>
                  </a:lnTo>
                  <a:lnTo>
                    <a:pt x="7188" y="10198"/>
                  </a:lnTo>
                  <a:lnTo>
                    <a:pt x="8674" y="10198"/>
                  </a:lnTo>
                  <a:lnTo>
                    <a:pt x="3356" y="215"/>
                  </a:lnTo>
                  <a:lnTo>
                    <a:pt x="2235" y="215"/>
                  </a:lnTo>
                  <a:lnTo>
                    <a:pt x="1130" y="190"/>
                  </a:lnTo>
                  <a:lnTo>
                    <a:pt x="0" y="0"/>
                  </a:lnTo>
                  <a:close/>
                </a:path>
                <a:path w="8890" h="10795">
                  <a:moveTo>
                    <a:pt x="3301" y="114"/>
                  </a:moveTo>
                  <a:lnTo>
                    <a:pt x="2235" y="215"/>
                  </a:lnTo>
                  <a:lnTo>
                    <a:pt x="3356" y="215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/>
            <p:cNvSpPr/>
            <p:nvPr/>
          </p:nvSpPr>
          <p:spPr>
            <a:xfrm>
              <a:off x="5268626" y="9009205"/>
              <a:ext cx="142240" cy="156210"/>
            </a:xfrm>
            <a:custGeom>
              <a:avLst/>
              <a:gdLst/>
              <a:ahLst/>
              <a:cxnLst/>
              <a:rect l="l" t="t" r="r" b="b"/>
              <a:pathLst>
                <a:path w="142240" h="156209">
                  <a:moveTo>
                    <a:pt x="70513" y="0"/>
                  </a:moveTo>
                  <a:lnTo>
                    <a:pt x="15252" y="25671"/>
                  </a:lnTo>
                  <a:lnTo>
                    <a:pt x="0" y="59313"/>
                  </a:lnTo>
                  <a:lnTo>
                    <a:pt x="4056" y="84975"/>
                  </a:lnTo>
                  <a:lnTo>
                    <a:pt x="31520" y="132780"/>
                  </a:lnTo>
                  <a:lnTo>
                    <a:pt x="71574" y="156079"/>
                  </a:lnTo>
                  <a:lnTo>
                    <a:pt x="80300" y="155686"/>
                  </a:lnTo>
                  <a:lnTo>
                    <a:pt x="126822" y="130433"/>
                  </a:lnTo>
                  <a:lnTo>
                    <a:pt x="142113" y="96753"/>
                  </a:lnTo>
                  <a:lnTo>
                    <a:pt x="138058" y="71098"/>
                  </a:lnTo>
                  <a:lnTo>
                    <a:pt x="110598" y="23299"/>
                  </a:lnTo>
                  <a:lnTo>
                    <a:pt x="70513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/>
            <p:cNvSpPr/>
            <p:nvPr/>
          </p:nvSpPr>
          <p:spPr>
            <a:xfrm>
              <a:off x="5268632" y="9031648"/>
              <a:ext cx="103505" cy="133985"/>
            </a:xfrm>
            <a:custGeom>
              <a:avLst/>
              <a:gdLst/>
              <a:ahLst/>
              <a:cxnLst/>
              <a:rect l="l" t="t" r="r" b="b"/>
              <a:pathLst>
                <a:path w="103504" h="133984">
                  <a:moveTo>
                    <a:pt x="31597" y="0"/>
                  </a:moveTo>
                  <a:lnTo>
                    <a:pt x="1058" y="25363"/>
                  </a:lnTo>
                  <a:lnTo>
                    <a:pt x="0" y="36876"/>
                  </a:lnTo>
                  <a:lnTo>
                    <a:pt x="4056" y="62536"/>
                  </a:lnTo>
                  <a:lnTo>
                    <a:pt x="31520" y="110337"/>
                  </a:lnTo>
                  <a:lnTo>
                    <a:pt x="71569" y="133637"/>
                  </a:lnTo>
                  <a:lnTo>
                    <a:pt x="80294" y="133246"/>
                  </a:lnTo>
                  <a:lnTo>
                    <a:pt x="103200" y="96756"/>
                  </a:lnTo>
                  <a:lnTo>
                    <a:pt x="99145" y="71094"/>
                  </a:lnTo>
                  <a:lnTo>
                    <a:pt x="71685" y="23290"/>
                  </a:lnTo>
                  <a:lnTo>
                    <a:pt x="31597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/>
            <p:cNvSpPr/>
            <p:nvPr/>
          </p:nvSpPr>
          <p:spPr>
            <a:xfrm>
              <a:off x="5270504" y="9036891"/>
              <a:ext cx="95885" cy="123825"/>
            </a:xfrm>
            <a:custGeom>
              <a:avLst/>
              <a:gdLst/>
              <a:ahLst/>
              <a:cxnLst/>
              <a:rect l="l" t="t" r="r" b="b"/>
              <a:pathLst>
                <a:path w="95884" h="123825">
                  <a:moveTo>
                    <a:pt x="29265" y="0"/>
                  </a:moveTo>
                  <a:lnTo>
                    <a:pt x="0" y="34158"/>
                  </a:lnTo>
                  <a:lnTo>
                    <a:pt x="3754" y="57928"/>
                  </a:lnTo>
                  <a:lnTo>
                    <a:pt x="29184" y="102202"/>
                  </a:lnTo>
                  <a:lnTo>
                    <a:pt x="66286" y="123778"/>
                  </a:lnTo>
                  <a:lnTo>
                    <a:pt x="74366" y="123418"/>
                  </a:lnTo>
                  <a:lnTo>
                    <a:pt x="95580" y="89619"/>
                  </a:lnTo>
                  <a:lnTo>
                    <a:pt x="91824" y="65852"/>
                  </a:lnTo>
                  <a:lnTo>
                    <a:pt x="66390" y="21585"/>
                  </a:lnTo>
                  <a:lnTo>
                    <a:pt x="29265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/>
            <p:cNvSpPr/>
            <p:nvPr/>
          </p:nvSpPr>
          <p:spPr>
            <a:xfrm>
              <a:off x="5282458" y="9054617"/>
              <a:ext cx="69253" cy="8922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/>
            <p:cNvSpPr/>
            <p:nvPr/>
          </p:nvSpPr>
          <p:spPr>
            <a:xfrm>
              <a:off x="5283883" y="9057480"/>
              <a:ext cx="66040" cy="85090"/>
            </a:xfrm>
            <a:custGeom>
              <a:avLst/>
              <a:gdLst/>
              <a:ahLst/>
              <a:cxnLst/>
              <a:rect l="l" t="t" r="r" b="b"/>
              <a:pathLst>
                <a:path w="66040" h="85090">
                  <a:moveTo>
                    <a:pt x="20693" y="0"/>
                  </a:moveTo>
                  <a:lnTo>
                    <a:pt x="10063" y="2544"/>
                  </a:lnTo>
                  <a:lnTo>
                    <a:pt x="2640" y="10651"/>
                  </a:lnTo>
                  <a:lnTo>
                    <a:pt x="0" y="23327"/>
                  </a:lnTo>
                  <a:lnTo>
                    <a:pt x="2679" y="40020"/>
                  </a:lnTo>
                  <a:lnTo>
                    <a:pt x="9577" y="56103"/>
                  </a:lnTo>
                  <a:lnTo>
                    <a:pt x="19925" y="70190"/>
                  </a:lnTo>
                  <a:lnTo>
                    <a:pt x="32956" y="80897"/>
                  </a:lnTo>
                  <a:lnTo>
                    <a:pt x="45224" y="84904"/>
                  </a:lnTo>
                  <a:lnTo>
                    <a:pt x="55854" y="82363"/>
                  </a:lnTo>
                  <a:lnTo>
                    <a:pt x="63274" y="74260"/>
                  </a:lnTo>
                  <a:lnTo>
                    <a:pt x="65913" y="61580"/>
                  </a:lnTo>
                  <a:lnTo>
                    <a:pt x="63238" y="44877"/>
                  </a:lnTo>
                  <a:lnTo>
                    <a:pt x="56340" y="28795"/>
                  </a:lnTo>
                  <a:lnTo>
                    <a:pt x="45989" y="14713"/>
                  </a:lnTo>
                  <a:lnTo>
                    <a:pt x="32956" y="4011"/>
                  </a:lnTo>
                  <a:lnTo>
                    <a:pt x="20693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/>
            <p:cNvSpPr/>
            <p:nvPr/>
          </p:nvSpPr>
          <p:spPr>
            <a:xfrm>
              <a:off x="5283883" y="9057477"/>
              <a:ext cx="56515" cy="86360"/>
            </a:xfrm>
            <a:custGeom>
              <a:avLst/>
              <a:gdLst/>
              <a:ahLst/>
              <a:cxnLst/>
              <a:rect l="l" t="t" r="r" b="b"/>
              <a:pathLst>
                <a:path w="56515" h="86359">
                  <a:moveTo>
                    <a:pt x="18897" y="0"/>
                  </a:moveTo>
                  <a:lnTo>
                    <a:pt x="11331" y="1864"/>
                  </a:lnTo>
                  <a:lnTo>
                    <a:pt x="5281" y="6611"/>
                  </a:lnTo>
                  <a:lnTo>
                    <a:pt x="1315" y="13885"/>
                  </a:lnTo>
                  <a:lnTo>
                    <a:pt x="0" y="23329"/>
                  </a:lnTo>
                  <a:lnTo>
                    <a:pt x="2679" y="40022"/>
                  </a:lnTo>
                  <a:lnTo>
                    <a:pt x="9577" y="56105"/>
                  </a:lnTo>
                  <a:lnTo>
                    <a:pt x="19925" y="70192"/>
                  </a:lnTo>
                  <a:lnTo>
                    <a:pt x="32956" y="80899"/>
                  </a:lnTo>
                  <a:lnTo>
                    <a:pt x="41452" y="86042"/>
                  </a:lnTo>
                  <a:lnTo>
                    <a:pt x="49898" y="86017"/>
                  </a:lnTo>
                  <a:lnTo>
                    <a:pt x="52461" y="84442"/>
                  </a:lnTo>
                  <a:lnTo>
                    <a:pt x="50368" y="84442"/>
                  </a:lnTo>
                  <a:lnTo>
                    <a:pt x="43256" y="83820"/>
                  </a:lnTo>
                  <a:lnTo>
                    <a:pt x="13015" y="54997"/>
                  </a:lnTo>
                  <a:lnTo>
                    <a:pt x="3556" y="22618"/>
                  </a:lnTo>
                  <a:lnTo>
                    <a:pt x="4579" y="14192"/>
                  </a:lnTo>
                  <a:lnTo>
                    <a:pt x="7745" y="7446"/>
                  </a:lnTo>
                  <a:lnTo>
                    <a:pt x="12651" y="2632"/>
                  </a:lnTo>
                  <a:lnTo>
                    <a:pt x="18897" y="0"/>
                  </a:lnTo>
                  <a:close/>
                </a:path>
                <a:path w="56515" h="86359">
                  <a:moveTo>
                    <a:pt x="56121" y="82194"/>
                  </a:moveTo>
                  <a:lnTo>
                    <a:pt x="50368" y="84442"/>
                  </a:lnTo>
                  <a:lnTo>
                    <a:pt x="52461" y="84442"/>
                  </a:lnTo>
                  <a:lnTo>
                    <a:pt x="56121" y="8219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/>
            <p:cNvSpPr/>
            <p:nvPr/>
          </p:nvSpPr>
          <p:spPr>
            <a:xfrm>
              <a:off x="5297442" y="9078192"/>
              <a:ext cx="35560" cy="45720"/>
            </a:xfrm>
            <a:custGeom>
              <a:avLst/>
              <a:gdLst/>
              <a:ahLst/>
              <a:cxnLst/>
              <a:rect l="l" t="t" r="r" b="b"/>
              <a:pathLst>
                <a:path w="35559" h="45720">
                  <a:moveTo>
                    <a:pt x="11013" y="0"/>
                  </a:moveTo>
                  <a:lnTo>
                    <a:pt x="5354" y="1354"/>
                  </a:lnTo>
                  <a:lnTo>
                    <a:pt x="1402" y="5672"/>
                  </a:lnTo>
                  <a:lnTo>
                    <a:pt x="0" y="12422"/>
                  </a:lnTo>
                  <a:lnTo>
                    <a:pt x="1424" y="21308"/>
                  </a:lnTo>
                  <a:lnTo>
                    <a:pt x="5097" y="29869"/>
                  </a:lnTo>
                  <a:lnTo>
                    <a:pt x="10606" y="37368"/>
                  </a:lnTo>
                  <a:lnTo>
                    <a:pt x="17538" y="43068"/>
                  </a:lnTo>
                  <a:lnTo>
                    <a:pt x="24076" y="45205"/>
                  </a:lnTo>
                  <a:lnTo>
                    <a:pt x="29738" y="43853"/>
                  </a:lnTo>
                  <a:lnTo>
                    <a:pt x="33688" y="39537"/>
                  </a:lnTo>
                  <a:lnTo>
                    <a:pt x="35090" y="32781"/>
                  </a:lnTo>
                  <a:lnTo>
                    <a:pt x="33665" y="23895"/>
                  </a:lnTo>
                  <a:lnTo>
                    <a:pt x="29991" y="15334"/>
                  </a:lnTo>
                  <a:lnTo>
                    <a:pt x="24478" y="7835"/>
                  </a:lnTo>
                  <a:lnTo>
                    <a:pt x="17538" y="2135"/>
                  </a:lnTo>
                  <a:lnTo>
                    <a:pt x="11013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/>
            <p:cNvSpPr/>
            <p:nvPr/>
          </p:nvSpPr>
          <p:spPr>
            <a:xfrm>
              <a:off x="5327699" y="9080473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5" h="11429">
                  <a:moveTo>
                    <a:pt x="8001" y="0"/>
                  </a:moveTo>
                  <a:lnTo>
                    <a:pt x="0" y="7950"/>
                  </a:lnTo>
                  <a:lnTo>
                    <a:pt x="698" y="8966"/>
                  </a:lnTo>
                  <a:lnTo>
                    <a:pt x="1371" y="10007"/>
                  </a:lnTo>
                  <a:lnTo>
                    <a:pt x="1993" y="11087"/>
                  </a:lnTo>
                  <a:lnTo>
                    <a:pt x="12065" y="6400"/>
                  </a:lnTo>
                  <a:lnTo>
                    <a:pt x="10820" y="4203"/>
                  </a:lnTo>
                  <a:lnTo>
                    <a:pt x="9448" y="207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/>
            <p:cNvSpPr/>
            <p:nvPr/>
          </p:nvSpPr>
          <p:spPr>
            <a:xfrm>
              <a:off x="5314181" y="9061967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90" h="16509">
                  <a:moveTo>
                    <a:pt x="2070" y="0"/>
                  </a:moveTo>
                  <a:lnTo>
                    <a:pt x="0" y="13982"/>
                  </a:lnTo>
                  <a:lnTo>
                    <a:pt x="1016" y="14490"/>
                  </a:lnTo>
                  <a:lnTo>
                    <a:pt x="2222" y="15214"/>
                  </a:lnTo>
                  <a:lnTo>
                    <a:pt x="3556" y="16141"/>
                  </a:lnTo>
                  <a:lnTo>
                    <a:pt x="8470" y="4457"/>
                  </a:lnTo>
                  <a:lnTo>
                    <a:pt x="6642" y="2971"/>
                  </a:lnTo>
                  <a:lnTo>
                    <a:pt x="4749" y="1600"/>
                  </a:lnTo>
                  <a:lnTo>
                    <a:pt x="2552" y="228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/>
            <p:cNvSpPr/>
            <p:nvPr/>
          </p:nvSpPr>
          <p:spPr>
            <a:xfrm>
              <a:off x="5332009" y="9092124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401" y="0"/>
                  </a:moveTo>
                  <a:lnTo>
                    <a:pt x="0" y="4038"/>
                  </a:lnTo>
                  <a:lnTo>
                    <a:pt x="635" y="5511"/>
                  </a:lnTo>
                  <a:lnTo>
                    <a:pt x="1193" y="7010"/>
                  </a:lnTo>
                  <a:lnTo>
                    <a:pt x="1663" y="8521"/>
                  </a:lnTo>
                  <a:lnTo>
                    <a:pt x="13462" y="7683"/>
                  </a:lnTo>
                  <a:lnTo>
                    <a:pt x="12598" y="5079"/>
                  </a:lnTo>
                  <a:lnTo>
                    <a:pt x="11569" y="2514"/>
                  </a:lnTo>
                  <a:lnTo>
                    <a:pt x="104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/>
            <p:cNvSpPr/>
            <p:nvPr/>
          </p:nvSpPr>
          <p:spPr>
            <a:xfrm>
              <a:off x="5321890" y="9069861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4724" y="0"/>
                  </a:moveTo>
                  <a:lnTo>
                    <a:pt x="0" y="11684"/>
                  </a:lnTo>
                  <a:lnTo>
                    <a:pt x="1066" y="12712"/>
                  </a:lnTo>
                  <a:lnTo>
                    <a:pt x="2095" y="13804"/>
                  </a:lnTo>
                  <a:lnTo>
                    <a:pt x="3060" y="14935"/>
                  </a:lnTo>
                  <a:lnTo>
                    <a:pt x="10160" y="5842"/>
                  </a:lnTo>
                  <a:lnTo>
                    <a:pt x="8458" y="3784"/>
                  </a:lnTo>
                  <a:lnTo>
                    <a:pt x="6642" y="1816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/>
            <p:cNvSpPr/>
            <p:nvPr/>
          </p:nvSpPr>
          <p:spPr>
            <a:xfrm>
              <a:off x="5292773" y="9064201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4" h="14604">
                  <a:moveTo>
                    <a:pt x="2933" y="0"/>
                  </a:moveTo>
                  <a:lnTo>
                    <a:pt x="0" y="4356"/>
                  </a:lnTo>
                  <a:lnTo>
                    <a:pt x="6032" y="14503"/>
                  </a:lnTo>
                  <a:lnTo>
                    <a:pt x="6527" y="13868"/>
                  </a:lnTo>
                  <a:lnTo>
                    <a:pt x="7073" y="13284"/>
                  </a:lnTo>
                  <a:lnTo>
                    <a:pt x="7670" y="12763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/>
            <p:cNvSpPr/>
            <p:nvPr/>
          </p:nvSpPr>
          <p:spPr>
            <a:xfrm>
              <a:off x="5289866" y="9072787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5">
                  <a:moveTo>
                    <a:pt x="1142" y="0"/>
                  </a:moveTo>
                  <a:lnTo>
                    <a:pt x="685" y="1371"/>
                  </a:lnTo>
                  <a:lnTo>
                    <a:pt x="317" y="2844"/>
                  </a:lnTo>
                  <a:lnTo>
                    <a:pt x="0" y="4368"/>
                  </a:lnTo>
                  <a:lnTo>
                    <a:pt x="6375" y="11722"/>
                  </a:lnTo>
                  <a:lnTo>
                    <a:pt x="6603" y="10477"/>
                  </a:lnTo>
                  <a:lnTo>
                    <a:pt x="6997" y="9347"/>
                  </a:lnTo>
                  <a:lnTo>
                    <a:pt x="7480" y="8305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/>
            <p:cNvSpPr/>
            <p:nvPr/>
          </p:nvSpPr>
          <p:spPr>
            <a:xfrm>
              <a:off x="5298742" y="9059350"/>
              <a:ext cx="6985" cy="16510"/>
            </a:xfrm>
            <a:custGeom>
              <a:avLst/>
              <a:gdLst/>
              <a:ahLst/>
              <a:cxnLst/>
              <a:rect l="l" t="t" r="r" b="b"/>
              <a:pathLst>
                <a:path w="6984" h="16509">
                  <a:moveTo>
                    <a:pt x="4724" y="0"/>
                  </a:moveTo>
                  <a:lnTo>
                    <a:pt x="3035" y="381"/>
                  </a:lnTo>
                  <a:lnTo>
                    <a:pt x="1460" y="1092"/>
                  </a:lnTo>
                  <a:lnTo>
                    <a:pt x="0" y="2108"/>
                  </a:lnTo>
                  <a:lnTo>
                    <a:pt x="4000" y="16141"/>
                  </a:lnTo>
                  <a:lnTo>
                    <a:pt x="4851" y="15735"/>
                  </a:lnTo>
                  <a:lnTo>
                    <a:pt x="5740" y="15430"/>
                  </a:lnTo>
                  <a:lnTo>
                    <a:pt x="6680" y="15240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/>
            <p:cNvSpPr/>
            <p:nvPr/>
          </p:nvSpPr>
          <p:spPr>
            <a:xfrm>
              <a:off x="5306493" y="9058985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1892" y="0"/>
                  </a:moveTo>
                  <a:lnTo>
                    <a:pt x="0" y="0"/>
                  </a:lnTo>
                  <a:lnTo>
                    <a:pt x="57" y="1104"/>
                  </a:lnTo>
                  <a:lnTo>
                    <a:pt x="1638" y="15379"/>
                  </a:lnTo>
                  <a:lnTo>
                    <a:pt x="2527" y="15405"/>
                  </a:lnTo>
                  <a:lnTo>
                    <a:pt x="3441" y="15544"/>
                  </a:lnTo>
                  <a:lnTo>
                    <a:pt x="4368" y="15773"/>
                  </a:lnTo>
                  <a:lnTo>
                    <a:pt x="5791" y="1104"/>
                  </a:lnTo>
                  <a:lnTo>
                    <a:pt x="3822" y="393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/>
            <p:cNvSpPr/>
            <p:nvPr/>
          </p:nvSpPr>
          <p:spPr>
            <a:xfrm>
              <a:off x="5334921" y="9105635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70" h="8254">
                  <a:moveTo>
                    <a:pt x="12204" y="0"/>
                  </a:moveTo>
                  <a:lnTo>
                    <a:pt x="0" y="0"/>
                  </a:lnTo>
                  <a:lnTo>
                    <a:pt x="266" y="1485"/>
                  </a:lnTo>
                  <a:lnTo>
                    <a:pt x="431" y="2959"/>
                  </a:lnTo>
                  <a:lnTo>
                    <a:pt x="520" y="4419"/>
                  </a:lnTo>
                  <a:lnTo>
                    <a:pt x="13512" y="7645"/>
                  </a:lnTo>
                  <a:lnTo>
                    <a:pt x="13246" y="5105"/>
                  </a:lnTo>
                  <a:lnTo>
                    <a:pt x="12814" y="2552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/>
            <p:cNvSpPr/>
            <p:nvPr/>
          </p:nvSpPr>
          <p:spPr>
            <a:xfrm>
              <a:off x="5307203" y="9116919"/>
              <a:ext cx="4445" cy="10160"/>
            </a:xfrm>
            <a:custGeom>
              <a:avLst/>
              <a:gdLst/>
              <a:ahLst/>
              <a:cxnLst/>
              <a:rect l="l" t="t" r="r" b="b"/>
              <a:pathLst>
                <a:path w="4445" h="10159">
                  <a:moveTo>
                    <a:pt x="1041" y="0"/>
                  </a:moveTo>
                  <a:lnTo>
                    <a:pt x="0" y="5816"/>
                  </a:lnTo>
                  <a:lnTo>
                    <a:pt x="1282" y="7226"/>
                  </a:lnTo>
                  <a:lnTo>
                    <a:pt x="2603" y="8572"/>
                  </a:lnTo>
                  <a:lnTo>
                    <a:pt x="3962" y="9842"/>
                  </a:lnTo>
                  <a:lnTo>
                    <a:pt x="3581" y="2412"/>
                  </a:lnTo>
                  <a:lnTo>
                    <a:pt x="2705" y="1650"/>
                  </a:lnTo>
                  <a:lnTo>
                    <a:pt x="1866" y="85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/>
            <p:cNvSpPr/>
            <p:nvPr/>
          </p:nvSpPr>
          <p:spPr>
            <a:xfrm>
              <a:off x="5298071" y="9109224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4279" y="0"/>
                  </a:moveTo>
                  <a:lnTo>
                    <a:pt x="0" y="888"/>
                  </a:lnTo>
                  <a:lnTo>
                    <a:pt x="1346" y="3263"/>
                  </a:lnTo>
                  <a:lnTo>
                    <a:pt x="2819" y="5549"/>
                  </a:lnTo>
                  <a:lnTo>
                    <a:pt x="4419" y="7734"/>
                  </a:lnTo>
                  <a:lnTo>
                    <a:pt x="6210" y="2920"/>
                  </a:lnTo>
                  <a:lnTo>
                    <a:pt x="5524" y="1981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/>
            <p:cNvSpPr/>
            <p:nvPr/>
          </p:nvSpPr>
          <p:spPr>
            <a:xfrm>
              <a:off x="5292239" y="9096894"/>
              <a:ext cx="7620" cy="8255"/>
            </a:xfrm>
            <a:custGeom>
              <a:avLst/>
              <a:gdLst/>
              <a:ahLst/>
              <a:cxnLst/>
              <a:rect l="l" t="t" r="r" b="b"/>
              <a:pathLst>
                <a:path w="7620" h="8254">
                  <a:moveTo>
                    <a:pt x="0" y="0"/>
                  </a:moveTo>
                  <a:lnTo>
                    <a:pt x="888" y="2730"/>
                  </a:lnTo>
                  <a:lnTo>
                    <a:pt x="1981" y="5448"/>
                  </a:lnTo>
                  <a:lnTo>
                    <a:pt x="3213" y="8089"/>
                  </a:lnTo>
                  <a:lnTo>
                    <a:pt x="7327" y="7048"/>
                  </a:lnTo>
                  <a:lnTo>
                    <a:pt x="6565" y="5321"/>
                  </a:lnTo>
                  <a:lnTo>
                    <a:pt x="5892" y="3568"/>
                  </a:lnTo>
                  <a:lnTo>
                    <a:pt x="5346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/>
            <p:cNvSpPr/>
            <p:nvPr/>
          </p:nvSpPr>
          <p:spPr>
            <a:xfrm>
              <a:off x="5334432" y="9114604"/>
              <a:ext cx="14604" cy="10160"/>
            </a:xfrm>
            <a:custGeom>
              <a:avLst/>
              <a:gdLst/>
              <a:ahLst/>
              <a:cxnLst/>
              <a:rect l="l" t="t" r="r" b="b"/>
              <a:pathLst>
                <a:path w="14604" h="10159">
                  <a:moveTo>
                    <a:pt x="838" y="0"/>
                  </a:moveTo>
                  <a:lnTo>
                    <a:pt x="660" y="1130"/>
                  </a:lnTo>
                  <a:lnTo>
                    <a:pt x="381" y="2197"/>
                  </a:lnTo>
                  <a:lnTo>
                    <a:pt x="0" y="3175"/>
                  </a:lnTo>
                  <a:lnTo>
                    <a:pt x="13576" y="9690"/>
                  </a:lnTo>
                  <a:lnTo>
                    <a:pt x="14097" y="8077"/>
                  </a:lnTo>
                  <a:lnTo>
                    <a:pt x="14363" y="6337"/>
                  </a:lnTo>
                  <a:lnTo>
                    <a:pt x="14312" y="3467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/>
            <p:cNvSpPr/>
            <p:nvPr/>
          </p:nvSpPr>
          <p:spPr>
            <a:xfrm>
              <a:off x="5289333" y="9082823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20" h="11429">
                  <a:moveTo>
                    <a:pt x="0" y="0"/>
                  </a:moveTo>
                  <a:lnTo>
                    <a:pt x="228" y="2946"/>
                  </a:lnTo>
                  <a:lnTo>
                    <a:pt x="723" y="5918"/>
                  </a:lnTo>
                  <a:lnTo>
                    <a:pt x="1435" y="8877"/>
                  </a:lnTo>
                  <a:lnTo>
                    <a:pt x="7124" y="11125"/>
                  </a:lnTo>
                  <a:lnTo>
                    <a:pt x="6807" y="9347"/>
                  </a:lnTo>
                  <a:lnTo>
                    <a:pt x="6616" y="7556"/>
                  </a:lnTo>
                  <a:lnTo>
                    <a:pt x="6578" y="57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/>
            <p:cNvSpPr/>
            <p:nvPr/>
          </p:nvSpPr>
          <p:spPr>
            <a:xfrm>
              <a:off x="5314029" y="9121874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0" y="0"/>
                  </a:moveTo>
                  <a:lnTo>
                    <a:pt x="6959" y="12064"/>
                  </a:lnTo>
                  <a:lnTo>
                    <a:pt x="7289" y="12204"/>
                  </a:lnTo>
                  <a:lnTo>
                    <a:pt x="7619" y="12293"/>
                  </a:lnTo>
                  <a:lnTo>
                    <a:pt x="3505" y="2082"/>
                  </a:lnTo>
                  <a:lnTo>
                    <a:pt x="2908" y="1803"/>
                  </a:lnTo>
                  <a:lnTo>
                    <a:pt x="2285" y="1473"/>
                  </a:lnTo>
                  <a:lnTo>
                    <a:pt x="1104" y="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/>
            <p:cNvSpPr/>
            <p:nvPr/>
          </p:nvSpPr>
          <p:spPr>
            <a:xfrm>
              <a:off x="5331577" y="9120211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40" h="12065">
                  <a:moveTo>
                    <a:pt x="1638" y="0"/>
                  </a:moveTo>
                  <a:lnTo>
                    <a:pt x="1155" y="736"/>
                  </a:lnTo>
                  <a:lnTo>
                    <a:pt x="596" y="1409"/>
                  </a:lnTo>
                  <a:lnTo>
                    <a:pt x="0" y="2006"/>
                  </a:lnTo>
                  <a:lnTo>
                    <a:pt x="10312" y="12039"/>
                  </a:lnTo>
                  <a:lnTo>
                    <a:pt x="14617" y="7835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/>
            <p:cNvSpPr/>
            <p:nvPr/>
          </p:nvSpPr>
          <p:spPr>
            <a:xfrm>
              <a:off x="5327586" y="9124007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29" h="11429">
                  <a:moveTo>
                    <a:pt x="1600" y="0"/>
                  </a:moveTo>
                  <a:lnTo>
                    <a:pt x="1092" y="279"/>
                  </a:lnTo>
                  <a:lnTo>
                    <a:pt x="558" y="508"/>
                  </a:lnTo>
                  <a:lnTo>
                    <a:pt x="0" y="711"/>
                  </a:lnTo>
                  <a:lnTo>
                    <a:pt x="6667" y="11074"/>
                  </a:lnTo>
                  <a:lnTo>
                    <a:pt x="8280" y="10807"/>
                  </a:lnTo>
                  <a:lnTo>
                    <a:pt x="9804" y="10388"/>
                  </a:lnTo>
                  <a:lnTo>
                    <a:pt x="11214" y="982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/>
            <p:cNvSpPr/>
            <p:nvPr/>
          </p:nvSpPr>
          <p:spPr>
            <a:xfrm>
              <a:off x="5321652" y="9125230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90" h="10795">
                  <a:moveTo>
                    <a:pt x="0" y="0"/>
                  </a:moveTo>
                  <a:lnTo>
                    <a:pt x="4610" y="9918"/>
                  </a:lnTo>
                  <a:lnTo>
                    <a:pt x="5892" y="10096"/>
                  </a:lnTo>
                  <a:lnTo>
                    <a:pt x="7175" y="10185"/>
                  </a:lnTo>
                  <a:lnTo>
                    <a:pt x="8674" y="10185"/>
                  </a:lnTo>
                  <a:lnTo>
                    <a:pt x="3362" y="215"/>
                  </a:lnTo>
                  <a:lnTo>
                    <a:pt x="2235" y="215"/>
                  </a:lnTo>
                  <a:lnTo>
                    <a:pt x="1130" y="177"/>
                  </a:lnTo>
                  <a:lnTo>
                    <a:pt x="0" y="0"/>
                  </a:lnTo>
                  <a:close/>
                </a:path>
                <a:path w="8890" h="10795">
                  <a:moveTo>
                    <a:pt x="3301" y="101"/>
                  </a:moveTo>
                  <a:lnTo>
                    <a:pt x="2235" y="215"/>
                  </a:lnTo>
                  <a:lnTo>
                    <a:pt x="3362" y="215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/>
            <p:cNvSpPr/>
            <p:nvPr/>
          </p:nvSpPr>
          <p:spPr>
            <a:xfrm>
              <a:off x="4808012" y="8559265"/>
              <a:ext cx="862330" cy="581660"/>
            </a:xfrm>
            <a:custGeom>
              <a:avLst/>
              <a:gdLst/>
              <a:ahLst/>
              <a:cxnLst/>
              <a:rect l="l" t="t" r="r" b="b"/>
              <a:pathLst>
                <a:path w="862329" h="581659">
                  <a:moveTo>
                    <a:pt x="820087" y="463765"/>
                  </a:moveTo>
                  <a:lnTo>
                    <a:pt x="486269" y="463765"/>
                  </a:lnTo>
                  <a:lnTo>
                    <a:pt x="510452" y="472452"/>
                  </a:lnTo>
                  <a:lnTo>
                    <a:pt x="534265" y="491859"/>
                  </a:lnTo>
                  <a:lnTo>
                    <a:pt x="554272" y="518644"/>
                  </a:lnTo>
                  <a:lnTo>
                    <a:pt x="568161" y="549089"/>
                  </a:lnTo>
                  <a:lnTo>
                    <a:pt x="573622" y="579475"/>
                  </a:lnTo>
                  <a:lnTo>
                    <a:pt x="587361" y="581507"/>
                  </a:lnTo>
                  <a:lnTo>
                    <a:pt x="639282" y="569821"/>
                  </a:lnTo>
                  <a:lnTo>
                    <a:pt x="673776" y="553151"/>
                  </a:lnTo>
                  <a:lnTo>
                    <a:pt x="713891" y="532447"/>
                  </a:lnTo>
                  <a:lnTo>
                    <a:pt x="749441" y="512089"/>
                  </a:lnTo>
                  <a:lnTo>
                    <a:pt x="781488" y="491223"/>
                  </a:lnTo>
                  <a:lnTo>
                    <a:pt x="813811" y="468622"/>
                  </a:lnTo>
                  <a:lnTo>
                    <a:pt x="820087" y="463765"/>
                  </a:lnTo>
                  <a:close/>
                </a:path>
                <a:path w="862329" h="581659">
                  <a:moveTo>
                    <a:pt x="740781" y="214577"/>
                  </a:moveTo>
                  <a:lnTo>
                    <a:pt x="60324" y="214577"/>
                  </a:lnTo>
                  <a:lnTo>
                    <a:pt x="84964" y="222554"/>
                  </a:lnTo>
                  <a:lnTo>
                    <a:pt x="108904" y="243578"/>
                  </a:lnTo>
                  <a:lnTo>
                    <a:pt x="129724" y="274012"/>
                  </a:lnTo>
                  <a:lnTo>
                    <a:pt x="145502" y="308165"/>
                  </a:lnTo>
                  <a:lnTo>
                    <a:pt x="154319" y="340347"/>
                  </a:lnTo>
                  <a:lnTo>
                    <a:pt x="455347" y="511721"/>
                  </a:lnTo>
                  <a:lnTo>
                    <a:pt x="454413" y="482675"/>
                  </a:lnTo>
                  <a:lnTo>
                    <a:pt x="466155" y="466931"/>
                  </a:lnTo>
                  <a:lnTo>
                    <a:pt x="486269" y="463765"/>
                  </a:lnTo>
                  <a:lnTo>
                    <a:pt x="820087" y="463765"/>
                  </a:lnTo>
                  <a:lnTo>
                    <a:pt x="840324" y="448104"/>
                  </a:lnTo>
                  <a:lnTo>
                    <a:pt x="854940" y="433489"/>
                  </a:lnTo>
                  <a:lnTo>
                    <a:pt x="859359" y="423408"/>
                  </a:lnTo>
                  <a:lnTo>
                    <a:pt x="860413" y="414531"/>
                  </a:lnTo>
                  <a:lnTo>
                    <a:pt x="859715" y="407782"/>
                  </a:lnTo>
                  <a:lnTo>
                    <a:pt x="858877" y="404088"/>
                  </a:lnTo>
                  <a:lnTo>
                    <a:pt x="858381" y="401612"/>
                  </a:lnTo>
                  <a:lnTo>
                    <a:pt x="861836" y="395185"/>
                  </a:lnTo>
                  <a:lnTo>
                    <a:pt x="858877" y="379857"/>
                  </a:lnTo>
                  <a:lnTo>
                    <a:pt x="857008" y="370616"/>
                  </a:lnTo>
                  <a:lnTo>
                    <a:pt x="854976" y="363366"/>
                  </a:lnTo>
                  <a:lnTo>
                    <a:pt x="851513" y="354353"/>
                  </a:lnTo>
                  <a:lnTo>
                    <a:pt x="845351" y="339826"/>
                  </a:lnTo>
                  <a:lnTo>
                    <a:pt x="843729" y="334833"/>
                  </a:lnTo>
                  <a:lnTo>
                    <a:pt x="826588" y="295473"/>
                  </a:lnTo>
                  <a:lnTo>
                    <a:pt x="799733" y="270738"/>
                  </a:lnTo>
                  <a:lnTo>
                    <a:pt x="783863" y="254997"/>
                  </a:lnTo>
                  <a:lnTo>
                    <a:pt x="773545" y="244919"/>
                  </a:lnTo>
                  <a:lnTo>
                    <a:pt x="757208" y="229390"/>
                  </a:lnTo>
                  <a:lnTo>
                    <a:pt x="740781" y="214577"/>
                  </a:lnTo>
                  <a:close/>
                </a:path>
                <a:path w="862329" h="581659">
                  <a:moveTo>
                    <a:pt x="286157" y="0"/>
                  </a:moveTo>
                  <a:lnTo>
                    <a:pt x="236246" y="7162"/>
                  </a:lnTo>
                  <a:lnTo>
                    <a:pt x="192206" y="21505"/>
                  </a:lnTo>
                  <a:lnTo>
                    <a:pt x="147316" y="42195"/>
                  </a:lnTo>
                  <a:lnTo>
                    <a:pt x="108468" y="63534"/>
                  </a:lnTo>
                  <a:lnTo>
                    <a:pt x="69131" y="89245"/>
                  </a:lnTo>
                  <a:lnTo>
                    <a:pt x="46648" y="113436"/>
                  </a:lnTo>
                  <a:lnTo>
                    <a:pt x="41557" y="118436"/>
                  </a:lnTo>
                  <a:lnTo>
                    <a:pt x="6313" y="155448"/>
                  </a:lnTo>
                  <a:lnTo>
                    <a:pt x="0" y="170527"/>
                  </a:lnTo>
                  <a:lnTo>
                    <a:pt x="1982" y="184439"/>
                  </a:lnTo>
                  <a:lnTo>
                    <a:pt x="7545" y="209334"/>
                  </a:lnTo>
                  <a:lnTo>
                    <a:pt x="7026" y="211209"/>
                  </a:lnTo>
                  <a:lnTo>
                    <a:pt x="6345" y="216373"/>
                  </a:lnTo>
                  <a:lnTo>
                    <a:pt x="6816" y="224132"/>
                  </a:lnTo>
                  <a:lnTo>
                    <a:pt x="9755" y="233794"/>
                  </a:lnTo>
                  <a:lnTo>
                    <a:pt x="15012" y="243430"/>
                  </a:lnTo>
                  <a:lnTo>
                    <a:pt x="22118" y="254220"/>
                  </a:lnTo>
                  <a:lnTo>
                    <a:pt x="29300" y="264217"/>
                  </a:lnTo>
                  <a:lnTo>
                    <a:pt x="34786" y="271475"/>
                  </a:lnTo>
                  <a:lnTo>
                    <a:pt x="29830" y="238783"/>
                  </a:lnTo>
                  <a:lnTo>
                    <a:pt x="40144" y="219902"/>
                  </a:lnTo>
                  <a:lnTo>
                    <a:pt x="60324" y="214577"/>
                  </a:lnTo>
                  <a:lnTo>
                    <a:pt x="740781" y="214577"/>
                  </a:lnTo>
                  <a:lnTo>
                    <a:pt x="732666" y="207259"/>
                  </a:lnTo>
                  <a:lnTo>
                    <a:pt x="672974" y="160883"/>
                  </a:lnTo>
                  <a:lnTo>
                    <a:pt x="602427" y="113838"/>
                  </a:lnTo>
                  <a:lnTo>
                    <a:pt x="567673" y="91344"/>
                  </a:lnTo>
                  <a:lnTo>
                    <a:pt x="519526" y="65599"/>
                  </a:lnTo>
                  <a:lnTo>
                    <a:pt x="475911" y="47750"/>
                  </a:lnTo>
                  <a:lnTo>
                    <a:pt x="427783" y="35393"/>
                  </a:lnTo>
                  <a:lnTo>
                    <a:pt x="392647" y="32613"/>
                  </a:lnTo>
                  <a:lnTo>
                    <a:pt x="325448" y="6247"/>
                  </a:lnTo>
                  <a:lnTo>
                    <a:pt x="316901" y="3702"/>
                  </a:lnTo>
                  <a:lnTo>
                    <a:pt x="303558" y="1156"/>
                  </a:lnTo>
                  <a:lnTo>
                    <a:pt x="286157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/>
            <p:cNvSpPr/>
            <p:nvPr/>
          </p:nvSpPr>
          <p:spPr>
            <a:xfrm>
              <a:off x="4839812" y="8667292"/>
              <a:ext cx="800366" cy="39770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/>
            <p:cNvSpPr/>
            <p:nvPr/>
          </p:nvSpPr>
          <p:spPr>
            <a:xfrm>
              <a:off x="4966810" y="8851821"/>
              <a:ext cx="285115" cy="160655"/>
            </a:xfrm>
            <a:custGeom>
              <a:avLst/>
              <a:gdLst/>
              <a:ahLst/>
              <a:cxnLst/>
              <a:rect l="l" t="t" r="r" b="b"/>
              <a:pathLst>
                <a:path w="285115" h="160654">
                  <a:moveTo>
                    <a:pt x="50" y="0"/>
                  </a:moveTo>
                  <a:lnTo>
                    <a:pt x="0" y="4762"/>
                  </a:lnTo>
                  <a:lnTo>
                    <a:pt x="284010" y="160197"/>
                  </a:lnTo>
                  <a:lnTo>
                    <a:pt x="284568" y="15605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/>
            <p:cNvSpPr/>
            <p:nvPr/>
          </p:nvSpPr>
          <p:spPr>
            <a:xfrm>
              <a:off x="5251894" y="9013455"/>
              <a:ext cx="148182" cy="1275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/>
            <p:cNvSpPr/>
            <p:nvPr/>
          </p:nvSpPr>
          <p:spPr>
            <a:xfrm>
              <a:off x="5023421" y="8570026"/>
              <a:ext cx="151765" cy="21590"/>
            </a:xfrm>
            <a:custGeom>
              <a:avLst/>
              <a:gdLst/>
              <a:ahLst/>
              <a:cxnLst/>
              <a:rect l="l" t="t" r="r" b="b"/>
              <a:pathLst>
                <a:path w="151765" h="21589">
                  <a:moveTo>
                    <a:pt x="83013" y="1327"/>
                  </a:moveTo>
                  <a:lnTo>
                    <a:pt x="70674" y="1327"/>
                  </a:lnTo>
                  <a:lnTo>
                    <a:pt x="117108" y="8226"/>
                  </a:lnTo>
                  <a:lnTo>
                    <a:pt x="142637" y="16878"/>
                  </a:lnTo>
                  <a:lnTo>
                    <a:pt x="150596" y="21244"/>
                  </a:lnTo>
                  <a:lnTo>
                    <a:pt x="151561" y="19948"/>
                  </a:lnTo>
                  <a:lnTo>
                    <a:pt x="143879" y="15680"/>
                  </a:lnTo>
                  <a:lnTo>
                    <a:pt x="119300" y="7118"/>
                  </a:lnTo>
                  <a:lnTo>
                    <a:pt x="83013" y="1327"/>
                  </a:lnTo>
                  <a:close/>
                </a:path>
                <a:path w="151765" h="21589">
                  <a:moveTo>
                    <a:pt x="74695" y="0"/>
                  </a:moveTo>
                  <a:lnTo>
                    <a:pt x="6934" y="60"/>
                  </a:lnTo>
                  <a:lnTo>
                    <a:pt x="2324" y="1457"/>
                  </a:lnTo>
                  <a:lnTo>
                    <a:pt x="0" y="2219"/>
                  </a:lnTo>
                  <a:lnTo>
                    <a:pt x="70674" y="1327"/>
                  </a:lnTo>
                  <a:lnTo>
                    <a:pt x="83013" y="1327"/>
                  </a:lnTo>
                  <a:lnTo>
                    <a:pt x="74695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/>
            <p:cNvSpPr/>
            <p:nvPr/>
          </p:nvSpPr>
          <p:spPr>
            <a:xfrm>
              <a:off x="4814386" y="8756218"/>
              <a:ext cx="157810" cy="149009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/>
            <p:cNvSpPr/>
            <p:nvPr/>
          </p:nvSpPr>
          <p:spPr>
            <a:xfrm>
              <a:off x="4810813" y="8719540"/>
              <a:ext cx="18415" cy="49530"/>
            </a:xfrm>
            <a:custGeom>
              <a:avLst/>
              <a:gdLst/>
              <a:ahLst/>
              <a:cxnLst/>
              <a:rect l="l" t="t" r="r" b="b"/>
              <a:pathLst>
                <a:path w="18415" h="49529">
                  <a:moveTo>
                    <a:pt x="1287" y="0"/>
                  </a:moveTo>
                  <a:lnTo>
                    <a:pt x="0" y="13556"/>
                  </a:lnTo>
                  <a:lnTo>
                    <a:pt x="1254" y="29140"/>
                  </a:lnTo>
                  <a:lnTo>
                    <a:pt x="3382" y="42380"/>
                  </a:lnTo>
                  <a:lnTo>
                    <a:pt x="4716" y="48907"/>
                  </a:lnTo>
                  <a:lnTo>
                    <a:pt x="8513" y="44068"/>
                  </a:lnTo>
                  <a:lnTo>
                    <a:pt x="12616" y="40360"/>
                  </a:lnTo>
                  <a:lnTo>
                    <a:pt x="18115" y="38366"/>
                  </a:lnTo>
                  <a:lnTo>
                    <a:pt x="14139" y="31050"/>
                  </a:lnTo>
                  <a:lnTo>
                    <a:pt x="9348" y="21402"/>
                  </a:lnTo>
                  <a:lnTo>
                    <a:pt x="4734" y="10645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/>
            <p:cNvSpPr/>
            <p:nvPr/>
          </p:nvSpPr>
          <p:spPr>
            <a:xfrm>
              <a:off x="5350371" y="8904001"/>
              <a:ext cx="320040" cy="237490"/>
            </a:xfrm>
            <a:custGeom>
              <a:avLst/>
              <a:gdLst/>
              <a:ahLst/>
              <a:cxnLst/>
              <a:rect l="l" t="t" r="r" b="b"/>
              <a:pathLst>
                <a:path w="320040" h="237490">
                  <a:moveTo>
                    <a:pt x="48107" y="220243"/>
                  </a:moveTo>
                  <a:lnTo>
                    <a:pt x="49021" y="225869"/>
                  </a:lnTo>
                  <a:lnTo>
                    <a:pt x="49542" y="231470"/>
                  </a:lnTo>
                  <a:lnTo>
                    <a:pt x="49682" y="236969"/>
                  </a:lnTo>
                  <a:lnTo>
                    <a:pt x="58304" y="236814"/>
                  </a:lnTo>
                  <a:lnTo>
                    <a:pt x="96917" y="225080"/>
                  </a:lnTo>
                  <a:lnTo>
                    <a:pt x="97653" y="224724"/>
                  </a:lnTo>
                  <a:lnTo>
                    <a:pt x="65754" y="224724"/>
                  </a:lnTo>
                  <a:lnTo>
                    <a:pt x="58319" y="223734"/>
                  </a:lnTo>
                  <a:lnTo>
                    <a:pt x="52411" y="222065"/>
                  </a:lnTo>
                  <a:lnTo>
                    <a:pt x="48107" y="220243"/>
                  </a:lnTo>
                  <a:close/>
                </a:path>
                <a:path w="320040" h="237490">
                  <a:moveTo>
                    <a:pt x="167794" y="189636"/>
                  </a:moveTo>
                  <a:lnTo>
                    <a:pt x="153187" y="189636"/>
                  </a:lnTo>
                  <a:lnTo>
                    <a:pt x="143587" y="194810"/>
                  </a:lnTo>
                  <a:lnTo>
                    <a:pt x="121042" y="206340"/>
                  </a:lnTo>
                  <a:lnTo>
                    <a:pt x="94931" y="218236"/>
                  </a:lnTo>
                  <a:lnTo>
                    <a:pt x="74637" y="224510"/>
                  </a:lnTo>
                  <a:lnTo>
                    <a:pt x="65754" y="224724"/>
                  </a:lnTo>
                  <a:lnTo>
                    <a:pt x="97653" y="224724"/>
                  </a:lnTo>
                  <a:lnTo>
                    <a:pt x="131414" y="208410"/>
                  </a:lnTo>
                  <a:lnTo>
                    <a:pt x="167794" y="189636"/>
                  </a:lnTo>
                  <a:close/>
                </a:path>
                <a:path w="320040" h="237490">
                  <a:moveTo>
                    <a:pt x="22745" y="115366"/>
                  </a:moveTo>
                  <a:lnTo>
                    <a:pt x="22555" y="115836"/>
                  </a:lnTo>
                  <a:lnTo>
                    <a:pt x="0" y="138506"/>
                  </a:lnTo>
                  <a:lnTo>
                    <a:pt x="18694" y="157105"/>
                  </a:lnTo>
                  <a:lnTo>
                    <a:pt x="32686" y="177061"/>
                  </a:lnTo>
                  <a:lnTo>
                    <a:pt x="42301" y="197815"/>
                  </a:lnTo>
                  <a:lnTo>
                    <a:pt x="47866" y="218808"/>
                  </a:lnTo>
                  <a:lnTo>
                    <a:pt x="53078" y="218699"/>
                  </a:lnTo>
                  <a:lnTo>
                    <a:pt x="98731" y="211116"/>
                  </a:lnTo>
                  <a:lnTo>
                    <a:pt x="153187" y="189636"/>
                  </a:lnTo>
                  <a:lnTo>
                    <a:pt x="167794" y="189636"/>
                  </a:lnTo>
                  <a:lnTo>
                    <a:pt x="171534" y="187706"/>
                  </a:lnTo>
                  <a:lnTo>
                    <a:pt x="207086" y="167347"/>
                  </a:lnTo>
                  <a:lnTo>
                    <a:pt x="239133" y="146486"/>
                  </a:lnTo>
                  <a:lnTo>
                    <a:pt x="242800" y="143922"/>
                  </a:lnTo>
                  <a:lnTo>
                    <a:pt x="128368" y="143922"/>
                  </a:lnTo>
                  <a:lnTo>
                    <a:pt x="118843" y="142770"/>
                  </a:lnTo>
                  <a:lnTo>
                    <a:pt x="109918" y="137248"/>
                  </a:lnTo>
                  <a:lnTo>
                    <a:pt x="97129" y="135839"/>
                  </a:lnTo>
                  <a:lnTo>
                    <a:pt x="84091" y="127815"/>
                  </a:lnTo>
                  <a:lnTo>
                    <a:pt x="71374" y="119797"/>
                  </a:lnTo>
                  <a:lnTo>
                    <a:pt x="66268" y="116471"/>
                  </a:lnTo>
                  <a:lnTo>
                    <a:pt x="33185" y="116471"/>
                  </a:lnTo>
                  <a:lnTo>
                    <a:pt x="22745" y="115366"/>
                  </a:lnTo>
                  <a:close/>
                </a:path>
                <a:path w="320040" h="237490">
                  <a:moveTo>
                    <a:pt x="305015" y="0"/>
                  </a:moveTo>
                  <a:lnTo>
                    <a:pt x="277548" y="27289"/>
                  </a:lnTo>
                  <a:lnTo>
                    <a:pt x="275081" y="39446"/>
                  </a:lnTo>
                  <a:lnTo>
                    <a:pt x="274751" y="40538"/>
                  </a:lnTo>
                  <a:lnTo>
                    <a:pt x="275170" y="40944"/>
                  </a:lnTo>
                  <a:lnTo>
                    <a:pt x="275818" y="43374"/>
                  </a:lnTo>
                  <a:lnTo>
                    <a:pt x="274585" y="50612"/>
                  </a:lnTo>
                  <a:lnTo>
                    <a:pt x="247434" y="79197"/>
                  </a:lnTo>
                  <a:lnTo>
                    <a:pt x="185377" y="117635"/>
                  </a:lnTo>
                  <a:lnTo>
                    <a:pt x="144246" y="139738"/>
                  </a:lnTo>
                  <a:lnTo>
                    <a:pt x="128368" y="143922"/>
                  </a:lnTo>
                  <a:lnTo>
                    <a:pt x="242800" y="143922"/>
                  </a:lnTo>
                  <a:lnTo>
                    <a:pt x="271616" y="123761"/>
                  </a:lnTo>
                  <a:lnTo>
                    <a:pt x="263270" y="123761"/>
                  </a:lnTo>
                  <a:lnTo>
                    <a:pt x="296684" y="91414"/>
                  </a:lnTo>
                  <a:lnTo>
                    <a:pt x="316509" y="59347"/>
                  </a:lnTo>
                  <a:lnTo>
                    <a:pt x="316026" y="56883"/>
                  </a:lnTo>
                  <a:lnTo>
                    <a:pt x="319468" y="50444"/>
                  </a:lnTo>
                  <a:lnTo>
                    <a:pt x="316509" y="35128"/>
                  </a:lnTo>
                  <a:lnTo>
                    <a:pt x="314267" y="26080"/>
                  </a:lnTo>
                  <a:lnTo>
                    <a:pt x="311172" y="16397"/>
                  </a:lnTo>
                  <a:lnTo>
                    <a:pt x="307872" y="7297"/>
                  </a:lnTo>
                  <a:lnTo>
                    <a:pt x="305015" y="0"/>
                  </a:lnTo>
                  <a:close/>
                </a:path>
                <a:path w="320040" h="237490">
                  <a:moveTo>
                    <a:pt x="317271" y="77444"/>
                  </a:moveTo>
                  <a:lnTo>
                    <a:pt x="307890" y="92012"/>
                  </a:lnTo>
                  <a:lnTo>
                    <a:pt x="299138" y="101693"/>
                  </a:lnTo>
                  <a:lnTo>
                    <a:pt x="285835" y="110896"/>
                  </a:lnTo>
                  <a:lnTo>
                    <a:pt x="263270" y="123761"/>
                  </a:lnTo>
                  <a:lnTo>
                    <a:pt x="271616" y="123761"/>
                  </a:lnTo>
                  <a:lnTo>
                    <a:pt x="297968" y="103364"/>
                  </a:lnTo>
                  <a:lnTo>
                    <a:pt x="312585" y="88747"/>
                  </a:lnTo>
                  <a:lnTo>
                    <a:pt x="315086" y="84848"/>
                  </a:lnTo>
                  <a:lnTo>
                    <a:pt x="316496" y="81013"/>
                  </a:lnTo>
                  <a:lnTo>
                    <a:pt x="317271" y="77444"/>
                  </a:lnTo>
                  <a:close/>
                </a:path>
                <a:path w="320040" h="237490">
                  <a:moveTo>
                    <a:pt x="57708" y="110896"/>
                  </a:moveTo>
                  <a:lnTo>
                    <a:pt x="51168" y="112115"/>
                  </a:lnTo>
                  <a:lnTo>
                    <a:pt x="33185" y="116471"/>
                  </a:lnTo>
                  <a:lnTo>
                    <a:pt x="66268" y="116471"/>
                  </a:lnTo>
                  <a:lnTo>
                    <a:pt x="57708" y="110896"/>
                  </a:lnTo>
                  <a:close/>
                </a:path>
              </a:pathLst>
            </a:custGeom>
            <a:solidFill>
              <a:srgbClr val="000000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/>
            <p:cNvSpPr/>
            <p:nvPr/>
          </p:nvSpPr>
          <p:spPr>
            <a:xfrm>
              <a:off x="5486026" y="8936126"/>
              <a:ext cx="107073" cy="76771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/>
            <p:cNvSpPr/>
            <p:nvPr/>
          </p:nvSpPr>
          <p:spPr>
            <a:xfrm>
              <a:off x="5500554" y="8943919"/>
              <a:ext cx="86423" cy="6898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/>
            <p:cNvSpPr/>
            <p:nvPr/>
          </p:nvSpPr>
          <p:spPr>
            <a:xfrm>
              <a:off x="5115807" y="8615228"/>
              <a:ext cx="407276" cy="24771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/>
            <p:cNvSpPr/>
            <p:nvPr/>
          </p:nvSpPr>
          <p:spPr>
            <a:xfrm>
              <a:off x="4983435" y="8743837"/>
              <a:ext cx="336550" cy="163830"/>
            </a:xfrm>
            <a:custGeom>
              <a:avLst/>
              <a:gdLst/>
              <a:ahLst/>
              <a:cxnLst/>
              <a:rect l="l" t="t" r="r" b="b"/>
              <a:pathLst>
                <a:path w="336550" h="163829">
                  <a:moveTo>
                    <a:pt x="93339" y="0"/>
                  </a:moveTo>
                  <a:lnTo>
                    <a:pt x="51735" y="2730"/>
                  </a:lnTo>
                  <a:lnTo>
                    <a:pt x="7959" y="15682"/>
                  </a:lnTo>
                  <a:lnTo>
                    <a:pt x="0" y="26537"/>
                  </a:lnTo>
                  <a:lnTo>
                    <a:pt x="857" y="36370"/>
                  </a:lnTo>
                  <a:lnTo>
                    <a:pt x="5619" y="43429"/>
                  </a:lnTo>
                  <a:lnTo>
                    <a:pt x="18316" y="51120"/>
                  </a:lnTo>
                  <a:lnTo>
                    <a:pt x="42976" y="62846"/>
                  </a:lnTo>
                  <a:lnTo>
                    <a:pt x="157048" y="118472"/>
                  </a:lnTo>
                  <a:lnTo>
                    <a:pt x="201332" y="140398"/>
                  </a:lnTo>
                  <a:lnTo>
                    <a:pt x="247378" y="157469"/>
                  </a:lnTo>
                  <a:lnTo>
                    <a:pt x="289977" y="163408"/>
                  </a:lnTo>
                  <a:lnTo>
                    <a:pt x="307225" y="161182"/>
                  </a:lnTo>
                  <a:lnTo>
                    <a:pt x="320548" y="155926"/>
                  </a:lnTo>
                  <a:lnTo>
                    <a:pt x="329639" y="149144"/>
                  </a:lnTo>
                  <a:lnTo>
                    <a:pt x="334841" y="142203"/>
                  </a:lnTo>
                  <a:lnTo>
                    <a:pt x="336499" y="136468"/>
                  </a:lnTo>
                  <a:lnTo>
                    <a:pt x="331498" y="125630"/>
                  </a:lnTo>
                  <a:lnTo>
                    <a:pt x="297413" y="90777"/>
                  </a:lnTo>
                  <a:lnTo>
                    <a:pt x="243295" y="50943"/>
                  </a:lnTo>
                  <a:lnTo>
                    <a:pt x="183703" y="18856"/>
                  </a:lnTo>
                  <a:lnTo>
                    <a:pt x="139531" y="3575"/>
                  </a:lnTo>
                  <a:lnTo>
                    <a:pt x="116279" y="795"/>
                  </a:lnTo>
                  <a:lnTo>
                    <a:pt x="93339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/>
            <p:cNvSpPr/>
            <p:nvPr/>
          </p:nvSpPr>
          <p:spPr>
            <a:xfrm>
              <a:off x="5348365" y="8770209"/>
              <a:ext cx="272415" cy="214629"/>
            </a:xfrm>
            <a:custGeom>
              <a:avLst/>
              <a:gdLst/>
              <a:ahLst/>
              <a:cxnLst/>
              <a:rect l="l" t="t" r="r" b="b"/>
              <a:pathLst>
                <a:path w="272415" h="214629">
                  <a:moveTo>
                    <a:pt x="194183" y="0"/>
                  </a:moveTo>
                  <a:lnTo>
                    <a:pt x="82461" y="70256"/>
                  </a:lnTo>
                  <a:lnTo>
                    <a:pt x="0" y="120014"/>
                  </a:lnTo>
                  <a:lnTo>
                    <a:pt x="3327" y="137189"/>
                  </a:lnTo>
                  <a:lnTo>
                    <a:pt x="20883" y="179663"/>
                  </a:lnTo>
                  <a:lnTo>
                    <a:pt x="47782" y="212748"/>
                  </a:lnTo>
                  <a:lnTo>
                    <a:pt x="59185" y="214463"/>
                  </a:lnTo>
                  <a:lnTo>
                    <a:pt x="73193" y="214128"/>
                  </a:lnTo>
                  <a:lnTo>
                    <a:pt x="136042" y="187378"/>
                  </a:lnTo>
                  <a:lnTo>
                    <a:pt x="193675" y="155651"/>
                  </a:lnTo>
                  <a:lnTo>
                    <a:pt x="245205" y="119743"/>
                  </a:lnTo>
                  <a:lnTo>
                    <a:pt x="272122" y="86398"/>
                  </a:lnTo>
                  <a:lnTo>
                    <a:pt x="268198" y="74389"/>
                  </a:lnTo>
                  <a:lnTo>
                    <a:pt x="258808" y="62020"/>
                  </a:lnTo>
                  <a:lnTo>
                    <a:pt x="248925" y="52004"/>
                  </a:lnTo>
                  <a:lnTo>
                    <a:pt x="243522" y="47053"/>
                  </a:lnTo>
                  <a:lnTo>
                    <a:pt x="194183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/>
            <p:cNvSpPr/>
            <p:nvPr/>
          </p:nvSpPr>
          <p:spPr>
            <a:xfrm>
              <a:off x="5350934" y="8773102"/>
              <a:ext cx="267335" cy="209550"/>
            </a:xfrm>
            <a:custGeom>
              <a:avLst/>
              <a:gdLst/>
              <a:ahLst/>
              <a:cxnLst/>
              <a:rect l="l" t="t" r="r" b="b"/>
              <a:pathLst>
                <a:path w="267334" h="209550">
                  <a:moveTo>
                    <a:pt x="191325" y="0"/>
                  </a:moveTo>
                  <a:lnTo>
                    <a:pt x="81102" y="69316"/>
                  </a:lnTo>
                  <a:lnTo>
                    <a:pt x="0" y="118262"/>
                  </a:lnTo>
                  <a:lnTo>
                    <a:pt x="1641" y="125780"/>
                  </a:lnTo>
                  <a:lnTo>
                    <a:pt x="13525" y="162305"/>
                  </a:lnTo>
                  <a:lnTo>
                    <a:pt x="33551" y="198721"/>
                  </a:lnTo>
                  <a:lnTo>
                    <a:pt x="50888" y="209435"/>
                  </a:lnTo>
                  <a:lnTo>
                    <a:pt x="69811" y="209435"/>
                  </a:lnTo>
                  <a:lnTo>
                    <a:pt x="117470" y="190442"/>
                  </a:lnTo>
                  <a:lnTo>
                    <a:pt x="183107" y="154476"/>
                  </a:lnTo>
                  <a:lnTo>
                    <a:pt x="190030" y="150723"/>
                  </a:lnTo>
                  <a:lnTo>
                    <a:pt x="217024" y="133871"/>
                  </a:lnTo>
                  <a:lnTo>
                    <a:pt x="241781" y="114519"/>
                  </a:lnTo>
                  <a:lnTo>
                    <a:pt x="259972" y="96438"/>
                  </a:lnTo>
                  <a:lnTo>
                    <a:pt x="267271" y="83400"/>
                  </a:lnTo>
                  <a:lnTo>
                    <a:pt x="266369" y="78264"/>
                  </a:lnTo>
                  <a:lnTo>
                    <a:pt x="262489" y="70770"/>
                  </a:lnTo>
                  <a:lnTo>
                    <a:pt x="254391" y="60533"/>
                  </a:lnTo>
                  <a:lnTo>
                    <a:pt x="240830" y="47167"/>
                  </a:lnTo>
                  <a:lnTo>
                    <a:pt x="239560" y="46024"/>
                  </a:lnTo>
                  <a:lnTo>
                    <a:pt x="191325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/>
            <p:cNvSpPr/>
            <p:nvPr/>
          </p:nvSpPr>
          <p:spPr>
            <a:xfrm>
              <a:off x="4945128" y="8590618"/>
              <a:ext cx="352425" cy="145415"/>
            </a:xfrm>
            <a:custGeom>
              <a:avLst/>
              <a:gdLst/>
              <a:ahLst/>
              <a:cxnLst/>
              <a:rect l="l" t="t" r="r" b="b"/>
              <a:pathLst>
                <a:path w="352425" h="145414">
                  <a:moveTo>
                    <a:pt x="225928" y="0"/>
                  </a:moveTo>
                  <a:lnTo>
                    <a:pt x="172745" y="6152"/>
                  </a:lnTo>
                  <a:lnTo>
                    <a:pt x="104856" y="30356"/>
                  </a:lnTo>
                  <a:lnTo>
                    <a:pt x="67398" y="49647"/>
                  </a:lnTo>
                  <a:lnTo>
                    <a:pt x="35209" y="73705"/>
                  </a:lnTo>
                  <a:lnTo>
                    <a:pt x="3121" y="120438"/>
                  </a:lnTo>
                  <a:lnTo>
                    <a:pt x="0" y="132680"/>
                  </a:lnTo>
                  <a:lnTo>
                    <a:pt x="508" y="140579"/>
                  </a:lnTo>
                  <a:lnTo>
                    <a:pt x="11201" y="144110"/>
                  </a:lnTo>
                  <a:lnTo>
                    <a:pt x="20650" y="145291"/>
                  </a:lnTo>
                  <a:lnTo>
                    <a:pt x="32323" y="144775"/>
                  </a:lnTo>
                  <a:lnTo>
                    <a:pt x="73424" y="139638"/>
                  </a:lnTo>
                  <a:lnTo>
                    <a:pt x="96342" y="137887"/>
                  </a:lnTo>
                  <a:lnTo>
                    <a:pt x="114075" y="137317"/>
                  </a:lnTo>
                  <a:lnTo>
                    <a:pt x="127860" y="137093"/>
                  </a:lnTo>
                  <a:lnTo>
                    <a:pt x="172408" y="137093"/>
                  </a:lnTo>
                  <a:lnTo>
                    <a:pt x="180729" y="128981"/>
                  </a:lnTo>
                  <a:lnTo>
                    <a:pt x="230923" y="88065"/>
                  </a:lnTo>
                  <a:lnTo>
                    <a:pt x="267931" y="65116"/>
                  </a:lnTo>
                  <a:lnTo>
                    <a:pt x="307989" y="44412"/>
                  </a:lnTo>
                  <a:lnTo>
                    <a:pt x="352399" y="26279"/>
                  </a:lnTo>
                  <a:lnTo>
                    <a:pt x="348691" y="24479"/>
                  </a:lnTo>
                  <a:lnTo>
                    <a:pt x="312254" y="10988"/>
                  </a:lnTo>
                  <a:lnTo>
                    <a:pt x="254228" y="2416"/>
                  </a:lnTo>
                  <a:lnTo>
                    <a:pt x="251297" y="1758"/>
                  </a:lnTo>
                  <a:lnTo>
                    <a:pt x="242077" y="563"/>
                  </a:lnTo>
                  <a:lnTo>
                    <a:pt x="225928" y="0"/>
                  </a:lnTo>
                  <a:close/>
                </a:path>
                <a:path w="352425" h="145414">
                  <a:moveTo>
                    <a:pt x="172408" y="137093"/>
                  </a:moveTo>
                  <a:lnTo>
                    <a:pt x="127860" y="137093"/>
                  </a:lnTo>
                  <a:lnTo>
                    <a:pt x="171932" y="137557"/>
                  </a:lnTo>
                  <a:lnTo>
                    <a:pt x="172408" y="137093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/>
            <p:cNvSpPr/>
            <p:nvPr/>
          </p:nvSpPr>
          <p:spPr>
            <a:xfrm>
              <a:off x="4949131" y="8594073"/>
              <a:ext cx="342900" cy="139700"/>
            </a:xfrm>
            <a:custGeom>
              <a:avLst/>
              <a:gdLst/>
              <a:ahLst/>
              <a:cxnLst/>
              <a:rect l="l" t="t" r="r" b="b"/>
              <a:pathLst>
                <a:path w="342900" h="139700">
                  <a:moveTo>
                    <a:pt x="243306" y="0"/>
                  </a:moveTo>
                  <a:lnTo>
                    <a:pt x="190792" y="9280"/>
                  </a:lnTo>
                  <a:lnTo>
                    <a:pt x="153945" y="20434"/>
                  </a:lnTo>
                  <a:lnTo>
                    <a:pt x="109778" y="37553"/>
                  </a:lnTo>
                  <a:lnTo>
                    <a:pt x="60280" y="64602"/>
                  </a:lnTo>
                  <a:lnTo>
                    <a:pt x="27671" y="92367"/>
                  </a:lnTo>
                  <a:lnTo>
                    <a:pt x="0" y="133007"/>
                  </a:lnTo>
                  <a:lnTo>
                    <a:pt x="3924" y="137540"/>
                  </a:lnTo>
                  <a:lnTo>
                    <a:pt x="13525" y="139128"/>
                  </a:lnTo>
                  <a:lnTo>
                    <a:pt x="17500" y="139623"/>
                  </a:lnTo>
                  <a:lnTo>
                    <a:pt x="18237" y="139649"/>
                  </a:lnTo>
                  <a:lnTo>
                    <a:pt x="19100" y="139649"/>
                  </a:lnTo>
                  <a:lnTo>
                    <a:pt x="23769" y="139429"/>
                  </a:lnTo>
                  <a:lnTo>
                    <a:pt x="29789" y="138836"/>
                  </a:lnTo>
                  <a:lnTo>
                    <a:pt x="68072" y="134016"/>
                  </a:lnTo>
                  <a:lnTo>
                    <a:pt x="80317" y="132843"/>
                  </a:lnTo>
                  <a:lnTo>
                    <a:pt x="92265" y="132143"/>
                  </a:lnTo>
                  <a:lnTo>
                    <a:pt x="100976" y="131895"/>
                  </a:lnTo>
                  <a:lnTo>
                    <a:pt x="122090" y="131618"/>
                  </a:lnTo>
                  <a:lnTo>
                    <a:pt x="167204" y="131584"/>
                  </a:lnTo>
                  <a:lnTo>
                    <a:pt x="179837" y="119512"/>
                  </a:lnTo>
                  <a:lnTo>
                    <a:pt x="229232" y="80202"/>
                  </a:lnTo>
                  <a:lnTo>
                    <a:pt x="262851" y="59626"/>
                  </a:lnTo>
                  <a:lnTo>
                    <a:pt x="309799" y="36729"/>
                  </a:lnTo>
                  <a:lnTo>
                    <a:pt x="342696" y="22644"/>
                  </a:lnTo>
                  <a:lnTo>
                    <a:pt x="335917" y="19594"/>
                  </a:lnTo>
                  <a:lnTo>
                    <a:pt x="291225" y="6709"/>
                  </a:lnTo>
                  <a:lnTo>
                    <a:pt x="249758" y="1219"/>
                  </a:lnTo>
                  <a:lnTo>
                    <a:pt x="247535" y="571"/>
                  </a:lnTo>
                  <a:lnTo>
                    <a:pt x="243306" y="0"/>
                  </a:lnTo>
                  <a:close/>
                </a:path>
                <a:path w="342900" h="139700">
                  <a:moveTo>
                    <a:pt x="167204" y="131584"/>
                  </a:moveTo>
                  <a:lnTo>
                    <a:pt x="134416" y="131584"/>
                  </a:lnTo>
                  <a:lnTo>
                    <a:pt x="166992" y="131787"/>
                  </a:lnTo>
                  <a:lnTo>
                    <a:pt x="167204" y="131584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/>
            <p:cNvSpPr/>
            <p:nvPr/>
          </p:nvSpPr>
          <p:spPr>
            <a:xfrm>
              <a:off x="5235100" y="8617362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10">
                  <a:moveTo>
                    <a:pt x="878" y="0"/>
                  </a:moveTo>
                  <a:lnTo>
                    <a:pt x="0" y="1530"/>
                  </a:lnTo>
                  <a:lnTo>
                    <a:pt x="3889" y="5408"/>
                  </a:lnTo>
                  <a:lnTo>
                    <a:pt x="10649" y="10560"/>
                  </a:lnTo>
                  <a:lnTo>
                    <a:pt x="18379" y="15913"/>
                  </a:lnTo>
                  <a:lnTo>
                    <a:pt x="26841" y="12093"/>
                  </a:lnTo>
                  <a:lnTo>
                    <a:pt x="41865" y="5543"/>
                  </a:lnTo>
                  <a:lnTo>
                    <a:pt x="48135" y="2895"/>
                  </a:lnTo>
                  <a:lnTo>
                    <a:pt x="9357" y="332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C6D1D3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/>
            <p:cNvSpPr/>
            <p:nvPr/>
          </p:nvSpPr>
          <p:spPr>
            <a:xfrm>
              <a:off x="4985719" y="8746143"/>
              <a:ext cx="331925" cy="158823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/>
            <p:cNvSpPr/>
            <p:nvPr/>
          </p:nvSpPr>
          <p:spPr>
            <a:xfrm>
              <a:off x="5356885" y="8804841"/>
              <a:ext cx="260985" cy="177800"/>
            </a:xfrm>
            <a:custGeom>
              <a:avLst/>
              <a:gdLst/>
              <a:ahLst/>
              <a:cxnLst/>
              <a:rect l="l" t="t" r="r" b="b"/>
              <a:pathLst>
                <a:path w="260984" h="177800">
                  <a:moveTo>
                    <a:pt x="186309" y="0"/>
                  </a:moveTo>
                  <a:lnTo>
                    <a:pt x="159134" y="14124"/>
                  </a:lnTo>
                  <a:lnTo>
                    <a:pt x="104003" y="46770"/>
                  </a:lnTo>
                  <a:lnTo>
                    <a:pt x="0" y="110401"/>
                  </a:lnTo>
                  <a:lnTo>
                    <a:pt x="2108" y="117462"/>
                  </a:lnTo>
                  <a:lnTo>
                    <a:pt x="20693" y="155644"/>
                  </a:lnTo>
                  <a:lnTo>
                    <a:pt x="44945" y="177698"/>
                  </a:lnTo>
                  <a:lnTo>
                    <a:pt x="63855" y="177698"/>
                  </a:lnTo>
                  <a:lnTo>
                    <a:pt x="111523" y="158705"/>
                  </a:lnTo>
                  <a:lnTo>
                    <a:pt x="177163" y="122738"/>
                  </a:lnTo>
                  <a:lnTo>
                    <a:pt x="184086" y="118986"/>
                  </a:lnTo>
                  <a:lnTo>
                    <a:pt x="230695" y="87150"/>
                  </a:lnTo>
                  <a:lnTo>
                    <a:pt x="260540" y="46926"/>
                  </a:lnTo>
                  <a:lnTo>
                    <a:pt x="259638" y="44157"/>
                  </a:lnTo>
                  <a:lnTo>
                    <a:pt x="215909" y="13868"/>
                  </a:lnTo>
                  <a:lnTo>
                    <a:pt x="197167" y="4033"/>
                  </a:lnTo>
                  <a:lnTo>
                    <a:pt x="186309" y="0"/>
                  </a:lnTo>
                  <a:close/>
                </a:path>
              </a:pathLst>
            </a:custGeom>
            <a:solidFill>
              <a:srgbClr val="3947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/>
            <p:cNvSpPr/>
            <p:nvPr/>
          </p:nvSpPr>
          <p:spPr>
            <a:xfrm>
              <a:off x="5455203" y="8773102"/>
              <a:ext cx="163195" cy="113664"/>
            </a:xfrm>
            <a:custGeom>
              <a:avLst/>
              <a:gdLst/>
              <a:ahLst/>
              <a:cxnLst/>
              <a:rect l="l" t="t" r="r" b="b"/>
              <a:pathLst>
                <a:path w="163195" h="113664">
                  <a:moveTo>
                    <a:pt x="87058" y="0"/>
                  </a:moveTo>
                  <a:lnTo>
                    <a:pt x="0" y="54749"/>
                  </a:lnTo>
                  <a:lnTo>
                    <a:pt x="47234" y="67560"/>
                  </a:lnTo>
                  <a:lnTo>
                    <a:pt x="85828" y="82835"/>
                  </a:lnTo>
                  <a:lnTo>
                    <a:pt x="116137" y="98787"/>
                  </a:lnTo>
                  <a:lnTo>
                    <a:pt x="138518" y="113626"/>
                  </a:lnTo>
                  <a:lnTo>
                    <a:pt x="148318" y="104451"/>
                  </a:lnTo>
                  <a:lnTo>
                    <a:pt x="156003" y="96061"/>
                  </a:lnTo>
                  <a:lnTo>
                    <a:pt x="161064" y="88897"/>
                  </a:lnTo>
                  <a:lnTo>
                    <a:pt x="162991" y="83400"/>
                  </a:lnTo>
                  <a:lnTo>
                    <a:pt x="162096" y="78264"/>
                  </a:lnTo>
                  <a:lnTo>
                    <a:pt x="158221" y="70770"/>
                  </a:lnTo>
                  <a:lnTo>
                    <a:pt x="150124" y="60533"/>
                  </a:lnTo>
                  <a:lnTo>
                    <a:pt x="136563" y="47167"/>
                  </a:lnTo>
                  <a:lnTo>
                    <a:pt x="135280" y="46024"/>
                  </a:lnTo>
                  <a:lnTo>
                    <a:pt x="135064" y="45796"/>
                  </a:lnTo>
                  <a:lnTo>
                    <a:pt x="87058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/>
            <p:cNvSpPr/>
            <p:nvPr/>
          </p:nvSpPr>
          <p:spPr>
            <a:xfrm>
              <a:off x="5038925" y="8594065"/>
              <a:ext cx="253365" cy="46990"/>
            </a:xfrm>
            <a:custGeom>
              <a:avLst/>
              <a:gdLst/>
              <a:ahLst/>
              <a:cxnLst/>
              <a:rect l="l" t="t" r="r" b="b"/>
              <a:pathLst>
                <a:path w="253365" h="46989">
                  <a:moveTo>
                    <a:pt x="153517" y="0"/>
                  </a:moveTo>
                  <a:lnTo>
                    <a:pt x="100998" y="9286"/>
                  </a:lnTo>
                  <a:lnTo>
                    <a:pt x="64151" y="20445"/>
                  </a:lnTo>
                  <a:lnTo>
                    <a:pt x="19989" y="37566"/>
                  </a:lnTo>
                  <a:lnTo>
                    <a:pt x="0" y="46964"/>
                  </a:lnTo>
                  <a:lnTo>
                    <a:pt x="72067" y="38921"/>
                  </a:lnTo>
                  <a:lnTo>
                    <a:pt x="130351" y="36714"/>
                  </a:lnTo>
                  <a:lnTo>
                    <a:pt x="220103" y="36714"/>
                  </a:lnTo>
                  <a:lnTo>
                    <a:pt x="221975" y="35860"/>
                  </a:lnTo>
                  <a:lnTo>
                    <a:pt x="234662" y="30292"/>
                  </a:lnTo>
                  <a:lnTo>
                    <a:pt x="245185" y="25825"/>
                  </a:lnTo>
                  <a:lnTo>
                    <a:pt x="252895" y="22644"/>
                  </a:lnTo>
                  <a:lnTo>
                    <a:pt x="246123" y="19596"/>
                  </a:lnTo>
                  <a:lnTo>
                    <a:pt x="201431" y="6711"/>
                  </a:lnTo>
                  <a:lnTo>
                    <a:pt x="160185" y="1244"/>
                  </a:lnTo>
                  <a:lnTo>
                    <a:pt x="159956" y="1231"/>
                  </a:lnTo>
                  <a:lnTo>
                    <a:pt x="157734" y="584"/>
                  </a:lnTo>
                  <a:lnTo>
                    <a:pt x="153517" y="0"/>
                  </a:lnTo>
                  <a:close/>
                </a:path>
                <a:path w="253365" h="46989">
                  <a:moveTo>
                    <a:pt x="220103" y="36714"/>
                  </a:moveTo>
                  <a:lnTo>
                    <a:pt x="130351" y="36714"/>
                  </a:lnTo>
                  <a:lnTo>
                    <a:pt x="175402" y="38476"/>
                  </a:lnTo>
                  <a:lnTo>
                    <a:pt x="207772" y="42341"/>
                  </a:lnTo>
                  <a:lnTo>
                    <a:pt x="220103" y="36714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/>
            <p:cNvSpPr/>
            <p:nvPr/>
          </p:nvSpPr>
          <p:spPr>
            <a:xfrm>
              <a:off x="4992960" y="8784006"/>
              <a:ext cx="33020" cy="41910"/>
            </a:xfrm>
            <a:custGeom>
              <a:avLst/>
              <a:gdLst/>
              <a:ahLst/>
              <a:cxnLst/>
              <a:rect l="l" t="t" r="r" b="b"/>
              <a:pathLst>
                <a:path w="33020" h="41910">
                  <a:moveTo>
                    <a:pt x="12649" y="0"/>
                  </a:moveTo>
                  <a:lnTo>
                    <a:pt x="3543" y="3060"/>
                  </a:lnTo>
                  <a:lnTo>
                    <a:pt x="762" y="13119"/>
                  </a:lnTo>
                  <a:lnTo>
                    <a:pt x="0" y="26593"/>
                  </a:lnTo>
                  <a:lnTo>
                    <a:pt x="698" y="31368"/>
                  </a:lnTo>
                  <a:lnTo>
                    <a:pt x="12204" y="38874"/>
                  </a:lnTo>
                  <a:lnTo>
                    <a:pt x="17081" y="41351"/>
                  </a:lnTo>
                  <a:lnTo>
                    <a:pt x="24422" y="37033"/>
                  </a:lnTo>
                  <a:lnTo>
                    <a:pt x="31153" y="25260"/>
                  </a:lnTo>
                  <a:lnTo>
                    <a:pt x="32397" y="13373"/>
                  </a:lnTo>
                  <a:lnTo>
                    <a:pt x="32397" y="10058"/>
                  </a:lnTo>
                  <a:lnTo>
                    <a:pt x="31889" y="2679"/>
                  </a:lnTo>
                  <a:lnTo>
                    <a:pt x="25057" y="393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/>
            <p:cNvSpPr/>
            <p:nvPr/>
          </p:nvSpPr>
          <p:spPr>
            <a:xfrm>
              <a:off x="5010419" y="8787745"/>
              <a:ext cx="15240" cy="36830"/>
            </a:xfrm>
            <a:custGeom>
              <a:avLst/>
              <a:gdLst/>
              <a:ahLst/>
              <a:cxnLst/>
              <a:rect l="l" t="t" r="r" b="b"/>
              <a:pathLst>
                <a:path w="15240" h="36829">
                  <a:moveTo>
                    <a:pt x="13284" y="0"/>
                  </a:moveTo>
                  <a:lnTo>
                    <a:pt x="8760" y="5334"/>
                  </a:lnTo>
                  <a:lnTo>
                    <a:pt x="4465" y="12544"/>
                  </a:lnTo>
                  <a:lnTo>
                    <a:pt x="1259" y="19673"/>
                  </a:lnTo>
                  <a:lnTo>
                    <a:pt x="0" y="24765"/>
                  </a:lnTo>
                  <a:lnTo>
                    <a:pt x="0" y="27533"/>
                  </a:lnTo>
                  <a:lnTo>
                    <a:pt x="471" y="33286"/>
                  </a:lnTo>
                  <a:lnTo>
                    <a:pt x="736" y="36220"/>
                  </a:lnTo>
                  <a:lnTo>
                    <a:pt x="1638" y="36156"/>
                  </a:lnTo>
                  <a:lnTo>
                    <a:pt x="2501" y="35915"/>
                  </a:lnTo>
                  <a:lnTo>
                    <a:pt x="6972" y="33286"/>
                  </a:lnTo>
                  <a:lnTo>
                    <a:pt x="13690" y="21526"/>
                  </a:lnTo>
                  <a:lnTo>
                    <a:pt x="14935" y="9626"/>
                  </a:lnTo>
                  <a:lnTo>
                    <a:pt x="14864" y="5334"/>
                  </a:lnTo>
                  <a:lnTo>
                    <a:pt x="14668" y="2565"/>
                  </a:lnTo>
                  <a:lnTo>
                    <a:pt x="13284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/>
            <p:cNvSpPr/>
            <p:nvPr/>
          </p:nvSpPr>
          <p:spPr>
            <a:xfrm>
              <a:off x="5010424" y="8789644"/>
              <a:ext cx="11861" cy="3177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/>
            <p:cNvSpPr/>
            <p:nvPr/>
          </p:nvSpPr>
          <p:spPr>
            <a:xfrm>
              <a:off x="4993340" y="8808780"/>
              <a:ext cx="18415" cy="15875"/>
            </a:xfrm>
            <a:custGeom>
              <a:avLst/>
              <a:gdLst/>
              <a:ahLst/>
              <a:cxnLst/>
              <a:rect l="l" t="t" r="r" b="b"/>
              <a:pathLst>
                <a:path w="18415" h="15875">
                  <a:moveTo>
                    <a:pt x="0" y="0"/>
                  </a:moveTo>
                  <a:lnTo>
                    <a:pt x="330" y="4267"/>
                  </a:lnTo>
                  <a:lnTo>
                    <a:pt x="1828" y="7581"/>
                  </a:lnTo>
                  <a:lnTo>
                    <a:pt x="10579" y="13284"/>
                  </a:lnTo>
                  <a:lnTo>
                    <a:pt x="14541" y="15430"/>
                  </a:lnTo>
                  <a:lnTo>
                    <a:pt x="17818" y="15189"/>
                  </a:lnTo>
                  <a:lnTo>
                    <a:pt x="17627" y="13093"/>
                  </a:lnTo>
                  <a:lnTo>
                    <a:pt x="17284" y="8636"/>
                  </a:lnTo>
                  <a:lnTo>
                    <a:pt x="12826" y="7493"/>
                  </a:lnTo>
                  <a:lnTo>
                    <a:pt x="4584" y="4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/>
            <p:cNvSpPr/>
            <p:nvPr/>
          </p:nvSpPr>
          <p:spPr>
            <a:xfrm>
              <a:off x="5295040" y="8608396"/>
              <a:ext cx="36195" cy="18415"/>
            </a:xfrm>
            <a:custGeom>
              <a:avLst/>
              <a:gdLst/>
              <a:ahLst/>
              <a:cxnLst/>
              <a:rect l="l" t="t" r="r" b="b"/>
              <a:pathLst>
                <a:path w="36195" h="18414">
                  <a:moveTo>
                    <a:pt x="17741" y="0"/>
                  </a:moveTo>
                  <a:lnTo>
                    <a:pt x="7188" y="1473"/>
                  </a:lnTo>
                  <a:lnTo>
                    <a:pt x="0" y="2679"/>
                  </a:lnTo>
                  <a:lnTo>
                    <a:pt x="9017" y="6245"/>
                  </a:lnTo>
                  <a:lnTo>
                    <a:pt x="18089" y="10050"/>
                  </a:lnTo>
                  <a:lnTo>
                    <a:pt x="27158" y="14043"/>
                  </a:lnTo>
                  <a:lnTo>
                    <a:pt x="36169" y="18173"/>
                  </a:lnTo>
                  <a:lnTo>
                    <a:pt x="33870" y="11150"/>
                  </a:lnTo>
                  <a:lnTo>
                    <a:pt x="26885" y="2286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/>
            <p:cNvSpPr/>
            <p:nvPr/>
          </p:nvSpPr>
          <p:spPr>
            <a:xfrm>
              <a:off x="5310775" y="8617126"/>
              <a:ext cx="20955" cy="9525"/>
            </a:xfrm>
            <a:custGeom>
              <a:avLst/>
              <a:gdLst/>
              <a:ahLst/>
              <a:cxnLst/>
              <a:rect l="l" t="t" r="r" b="b"/>
              <a:pathLst>
                <a:path w="20954" h="9525">
                  <a:moveTo>
                    <a:pt x="9588" y="0"/>
                  </a:moveTo>
                  <a:lnTo>
                    <a:pt x="3937" y="139"/>
                  </a:lnTo>
                  <a:lnTo>
                    <a:pt x="0" y="330"/>
                  </a:lnTo>
                  <a:lnTo>
                    <a:pt x="6832" y="3238"/>
                  </a:lnTo>
                  <a:lnTo>
                    <a:pt x="13690" y="6299"/>
                  </a:lnTo>
                  <a:lnTo>
                    <a:pt x="20434" y="9448"/>
                  </a:lnTo>
                  <a:lnTo>
                    <a:pt x="19481" y="6502"/>
                  </a:lnTo>
                  <a:lnTo>
                    <a:pt x="17678" y="3225"/>
                  </a:lnTo>
                  <a:lnTo>
                    <a:pt x="15544" y="317"/>
                  </a:lnTo>
                  <a:lnTo>
                    <a:pt x="9588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/>
            <p:cNvSpPr/>
            <p:nvPr/>
          </p:nvSpPr>
          <p:spPr>
            <a:xfrm>
              <a:off x="5054582" y="8559266"/>
              <a:ext cx="81153" cy="7099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788"/>
            <p:cNvSpPr/>
            <p:nvPr/>
          </p:nvSpPr>
          <p:spPr>
            <a:xfrm>
              <a:off x="5348118" y="8981818"/>
              <a:ext cx="113347" cy="73164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789"/>
            <p:cNvSpPr/>
            <p:nvPr/>
          </p:nvSpPr>
          <p:spPr>
            <a:xfrm>
              <a:off x="5625552" y="8855119"/>
              <a:ext cx="29845" cy="86360"/>
            </a:xfrm>
            <a:custGeom>
              <a:avLst/>
              <a:gdLst/>
              <a:ahLst/>
              <a:cxnLst/>
              <a:rect l="l" t="t" r="r" b="b"/>
              <a:pathLst>
                <a:path w="29845" h="86359">
                  <a:moveTo>
                    <a:pt x="8775" y="0"/>
                  </a:moveTo>
                  <a:lnTo>
                    <a:pt x="8648" y="6667"/>
                  </a:lnTo>
                  <a:lnTo>
                    <a:pt x="8331" y="16535"/>
                  </a:lnTo>
                  <a:lnTo>
                    <a:pt x="5538" y="38974"/>
                  </a:lnTo>
                  <a:lnTo>
                    <a:pt x="60" y="81869"/>
                  </a:lnTo>
                  <a:lnTo>
                    <a:pt x="0" y="86296"/>
                  </a:lnTo>
                  <a:lnTo>
                    <a:pt x="28321" y="58445"/>
                  </a:lnTo>
                  <a:lnTo>
                    <a:pt x="29248" y="47434"/>
                  </a:lnTo>
                  <a:lnTo>
                    <a:pt x="28371" y="45262"/>
                  </a:lnTo>
                  <a:lnTo>
                    <a:pt x="27813" y="43967"/>
                  </a:lnTo>
                  <a:lnTo>
                    <a:pt x="26190" y="38974"/>
                  </a:lnTo>
                  <a:lnTo>
                    <a:pt x="11722" y="3403"/>
                  </a:lnTo>
                  <a:lnTo>
                    <a:pt x="10401" y="1803"/>
                  </a:lnTo>
                  <a:lnTo>
                    <a:pt x="8775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790"/>
            <p:cNvSpPr/>
            <p:nvPr/>
          </p:nvSpPr>
          <p:spPr>
            <a:xfrm>
              <a:off x="5626919" y="8856653"/>
              <a:ext cx="27305" cy="81915"/>
            </a:xfrm>
            <a:custGeom>
              <a:avLst/>
              <a:gdLst/>
              <a:ahLst/>
              <a:cxnLst/>
              <a:rect l="l" t="t" r="r" b="b"/>
              <a:pathLst>
                <a:path w="27304" h="81915">
                  <a:moveTo>
                    <a:pt x="8750" y="0"/>
                  </a:moveTo>
                  <a:lnTo>
                    <a:pt x="8636" y="5575"/>
                  </a:lnTo>
                  <a:lnTo>
                    <a:pt x="8318" y="15239"/>
                  </a:lnTo>
                  <a:lnTo>
                    <a:pt x="5318" y="39458"/>
                  </a:lnTo>
                  <a:lnTo>
                    <a:pt x="0" y="80987"/>
                  </a:lnTo>
                  <a:lnTo>
                    <a:pt x="0" y="81826"/>
                  </a:lnTo>
                  <a:lnTo>
                    <a:pt x="26682" y="46456"/>
                  </a:lnTo>
                  <a:lnTo>
                    <a:pt x="26428" y="42379"/>
                  </a:lnTo>
                  <a:lnTo>
                    <a:pt x="11201" y="3136"/>
                  </a:lnTo>
                  <a:lnTo>
                    <a:pt x="9753" y="1168"/>
                  </a:lnTo>
                  <a:lnTo>
                    <a:pt x="8750" y="0"/>
                  </a:lnTo>
                  <a:close/>
                </a:path>
              </a:pathLst>
            </a:custGeom>
            <a:solidFill>
              <a:srgbClr val="981B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/>
            <p:cNvSpPr/>
            <p:nvPr/>
          </p:nvSpPr>
          <p:spPr>
            <a:xfrm>
              <a:off x="5626921" y="8888497"/>
              <a:ext cx="26670" cy="50165"/>
            </a:xfrm>
            <a:custGeom>
              <a:avLst/>
              <a:gdLst/>
              <a:ahLst/>
              <a:cxnLst/>
              <a:rect l="l" t="t" r="r" b="b"/>
              <a:pathLst>
                <a:path w="26670" h="50165">
                  <a:moveTo>
                    <a:pt x="22936" y="0"/>
                  </a:moveTo>
                  <a:lnTo>
                    <a:pt x="17931" y="6659"/>
                  </a:lnTo>
                  <a:lnTo>
                    <a:pt x="12752" y="13150"/>
                  </a:lnTo>
                  <a:lnTo>
                    <a:pt x="7718" y="19184"/>
                  </a:lnTo>
                  <a:lnTo>
                    <a:pt x="3149" y="24472"/>
                  </a:lnTo>
                  <a:lnTo>
                    <a:pt x="0" y="49148"/>
                  </a:lnTo>
                  <a:lnTo>
                    <a:pt x="0" y="49987"/>
                  </a:lnTo>
                  <a:lnTo>
                    <a:pt x="2709" y="47697"/>
                  </a:lnTo>
                  <a:lnTo>
                    <a:pt x="9094" y="42105"/>
                  </a:lnTo>
                  <a:lnTo>
                    <a:pt x="16539" y="35129"/>
                  </a:lnTo>
                  <a:lnTo>
                    <a:pt x="22428" y="28689"/>
                  </a:lnTo>
                  <a:lnTo>
                    <a:pt x="26644" y="23215"/>
                  </a:lnTo>
                  <a:lnTo>
                    <a:pt x="26591" y="13150"/>
                  </a:lnTo>
                  <a:lnTo>
                    <a:pt x="26428" y="10540"/>
                  </a:lnTo>
                  <a:lnTo>
                    <a:pt x="24892" y="5727"/>
                  </a:lnTo>
                  <a:lnTo>
                    <a:pt x="22936" y="0"/>
                  </a:lnTo>
                  <a:close/>
                </a:path>
              </a:pathLst>
            </a:custGeom>
            <a:solidFill>
              <a:srgbClr val="7D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/>
            <p:cNvSpPr/>
            <p:nvPr/>
          </p:nvSpPr>
          <p:spPr>
            <a:xfrm>
              <a:off x="5644733" y="8888496"/>
              <a:ext cx="8890" cy="31115"/>
            </a:xfrm>
            <a:custGeom>
              <a:avLst/>
              <a:gdLst/>
              <a:ahLst/>
              <a:cxnLst/>
              <a:rect l="l" t="t" r="r" b="b"/>
              <a:pathLst>
                <a:path w="8890" h="31115">
                  <a:moveTo>
                    <a:pt x="5130" y="0"/>
                  </a:moveTo>
                  <a:lnTo>
                    <a:pt x="3479" y="2273"/>
                  </a:lnTo>
                  <a:lnTo>
                    <a:pt x="1752" y="4546"/>
                  </a:lnTo>
                  <a:lnTo>
                    <a:pt x="0" y="6807"/>
                  </a:lnTo>
                  <a:lnTo>
                    <a:pt x="3073" y="30568"/>
                  </a:lnTo>
                  <a:lnTo>
                    <a:pt x="4178" y="29286"/>
                  </a:lnTo>
                  <a:lnTo>
                    <a:pt x="8826" y="23215"/>
                  </a:lnTo>
                  <a:lnTo>
                    <a:pt x="8877" y="14617"/>
                  </a:lnTo>
                  <a:lnTo>
                    <a:pt x="8610" y="10541"/>
                  </a:lnTo>
                  <a:lnTo>
                    <a:pt x="7086" y="5727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C5CB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/>
            <p:cNvSpPr/>
            <p:nvPr/>
          </p:nvSpPr>
          <p:spPr>
            <a:xfrm>
              <a:off x="4831486" y="8674151"/>
              <a:ext cx="62230" cy="63500"/>
            </a:xfrm>
            <a:custGeom>
              <a:avLst/>
              <a:gdLst/>
              <a:ahLst/>
              <a:cxnLst/>
              <a:rect l="l" t="t" r="r" b="b"/>
              <a:pathLst>
                <a:path w="62229" h="63500">
                  <a:moveTo>
                    <a:pt x="22377" y="0"/>
                  </a:moveTo>
                  <a:lnTo>
                    <a:pt x="0" y="43738"/>
                  </a:lnTo>
                  <a:lnTo>
                    <a:pt x="4015" y="52923"/>
                  </a:lnTo>
                  <a:lnTo>
                    <a:pt x="12082" y="59002"/>
                  </a:lnTo>
                  <a:lnTo>
                    <a:pt x="22633" y="62364"/>
                  </a:lnTo>
                  <a:lnTo>
                    <a:pt x="34099" y="63398"/>
                  </a:lnTo>
                  <a:lnTo>
                    <a:pt x="35598" y="63398"/>
                  </a:lnTo>
                  <a:lnTo>
                    <a:pt x="61874" y="48729"/>
                  </a:lnTo>
                  <a:lnTo>
                    <a:pt x="39084" y="24231"/>
                  </a:lnTo>
                  <a:lnTo>
                    <a:pt x="31191" y="15621"/>
                  </a:lnTo>
                  <a:lnTo>
                    <a:pt x="23914" y="7531"/>
                  </a:lnTo>
                  <a:lnTo>
                    <a:pt x="22834" y="2387"/>
                  </a:lnTo>
                  <a:lnTo>
                    <a:pt x="22377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/>
            <p:cNvSpPr/>
            <p:nvPr/>
          </p:nvSpPr>
          <p:spPr>
            <a:xfrm>
              <a:off x="4831623" y="8676792"/>
              <a:ext cx="60156" cy="59385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/>
            <p:cNvSpPr/>
            <p:nvPr/>
          </p:nvSpPr>
          <p:spPr>
            <a:xfrm>
              <a:off x="5151546" y="8905023"/>
              <a:ext cx="19532" cy="1277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/>
            <p:cNvSpPr/>
            <p:nvPr/>
          </p:nvSpPr>
          <p:spPr>
            <a:xfrm>
              <a:off x="5151845" y="8889279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4" h="19050">
                  <a:moveTo>
                    <a:pt x="1244" y="0"/>
                  </a:moveTo>
                  <a:lnTo>
                    <a:pt x="0" y="8661"/>
                  </a:lnTo>
                  <a:lnTo>
                    <a:pt x="15138" y="16471"/>
                  </a:lnTo>
                  <a:lnTo>
                    <a:pt x="18846" y="18122"/>
                  </a:lnTo>
                  <a:lnTo>
                    <a:pt x="20332" y="18859"/>
                  </a:lnTo>
                  <a:lnTo>
                    <a:pt x="20358" y="16471"/>
                  </a:lnTo>
                  <a:lnTo>
                    <a:pt x="20827" y="9639"/>
                  </a:lnTo>
                  <a:lnTo>
                    <a:pt x="8039" y="1955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/>
            <p:cNvSpPr/>
            <p:nvPr/>
          </p:nvSpPr>
          <p:spPr>
            <a:xfrm>
              <a:off x="5142320" y="8892832"/>
              <a:ext cx="38100" cy="25400"/>
            </a:xfrm>
            <a:custGeom>
              <a:avLst/>
              <a:gdLst/>
              <a:ahLst/>
              <a:cxnLst/>
              <a:rect l="l" t="t" r="r" b="b"/>
              <a:pathLst>
                <a:path w="38100" h="25400">
                  <a:moveTo>
                    <a:pt x="5510" y="2984"/>
                  </a:moveTo>
                  <a:lnTo>
                    <a:pt x="1765" y="2984"/>
                  </a:lnTo>
                  <a:lnTo>
                    <a:pt x="3898" y="4559"/>
                  </a:lnTo>
                  <a:lnTo>
                    <a:pt x="21615" y="13792"/>
                  </a:lnTo>
                  <a:lnTo>
                    <a:pt x="30124" y="17589"/>
                  </a:lnTo>
                  <a:lnTo>
                    <a:pt x="36055" y="20891"/>
                  </a:lnTo>
                  <a:lnTo>
                    <a:pt x="35585" y="25298"/>
                  </a:lnTo>
                  <a:lnTo>
                    <a:pt x="36474" y="25349"/>
                  </a:lnTo>
                  <a:lnTo>
                    <a:pt x="37261" y="25019"/>
                  </a:lnTo>
                  <a:lnTo>
                    <a:pt x="37858" y="19481"/>
                  </a:lnTo>
                  <a:lnTo>
                    <a:pt x="31927" y="16154"/>
                  </a:lnTo>
                  <a:lnTo>
                    <a:pt x="23418" y="12357"/>
                  </a:lnTo>
                  <a:lnTo>
                    <a:pt x="5702" y="3124"/>
                  </a:lnTo>
                  <a:lnTo>
                    <a:pt x="5510" y="2984"/>
                  </a:lnTo>
                  <a:close/>
                </a:path>
                <a:path w="38100" h="25400">
                  <a:moveTo>
                    <a:pt x="1422" y="0"/>
                  </a:moveTo>
                  <a:lnTo>
                    <a:pt x="0" y="3200"/>
                  </a:lnTo>
                  <a:lnTo>
                    <a:pt x="1765" y="2984"/>
                  </a:lnTo>
                  <a:lnTo>
                    <a:pt x="5510" y="2984"/>
                  </a:lnTo>
                  <a:lnTo>
                    <a:pt x="1422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/>
            <p:cNvSpPr/>
            <p:nvPr/>
          </p:nvSpPr>
          <p:spPr>
            <a:xfrm>
              <a:off x="5410111" y="8951403"/>
              <a:ext cx="257175" cy="166370"/>
            </a:xfrm>
            <a:custGeom>
              <a:avLst/>
              <a:gdLst/>
              <a:ahLst/>
              <a:cxnLst/>
              <a:rect l="l" t="t" r="r" b="b"/>
              <a:pathLst>
                <a:path w="257175" h="166370">
                  <a:moveTo>
                    <a:pt x="254939" y="0"/>
                  </a:moveTo>
                  <a:lnTo>
                    <a:pt x="224996" y="26938"/>
                  </a:lnTo>
                  <a:lnTo>
                    <a:pt x="188468" y="53924"/>
                  </a:lnTo>
                  <a:lnTo>
                    <a:pt x="137820" y="85074"/>
                  </a:lnTo>
                  <a:lnTo>
                    <a:pt x="89801" y="111823"/>
                  </a:lnTo>
                  <a:lnTo>
                    <a:pt x="54454" y="128970"/>
                  </a:lnTo>
                  <a:lnTo>
                    <a:pt x="17389" y="141651"/>
                  </a:lnTo>
                  <a:lnTo>
                    <a:pt x="9645" y="143614"/>
                  </a:lnTo>
                  <a:lnTo>
                    <a:pt x="3492" y="146211"/>
                  </a:lnTo>
                  <a:lnTo>
                    <a:pt x="698" y="149809"/>
                  </a:lnTo>
                  <a:lnTo>
                    <a:pt x="0" y="155435"/>
                  </a:lnTo>
                  <a:lnTo>
                    <a:pt x="4432" y="165976"/>
                  </a:lnTo>
                  <a:lnTo>
                    <a:pt x="45016" y="158626"/>
                  </a:lnTo>
                  <a:lnTo>
                    <a:pt x="82219" y="143598"/>
                  </a:lnTo>
                  <a:lnTo>
                    <a:pt x="117554" y="124036"/>
                  </a:lnTo>
                  <a:lnTo>
                    <a:pt x="136308" y="112875"/>
                  </a:lnTo>
                  <a:lnTo>
                    <a:pt x="155346" y="101815"/>
                  </a:lnTo>
                  <a:lnTo>
                    <a:pt x="200836" y="71396"/>
                  </a:lnTo>
                  <a:lnTo>
                    <a:pt x="234619" y="45948"/>
                  </a:lnTo>
                  <a:lnTo>
                    <a:pt x="255397" y="13601"/>
                  </a:lnTo>
                  <a:lnTo>
                    <a:pt x="256806" y="2578"/>
                  </a:lnTo>
                  <a:lnTo>
                    <a:pt x="254939" y="0"/>
                  </a:lnTo>
                  <a:close/>
                </a:path>
              </a:pathLst>
            </a:custGeom>
            <a:solidFill>
              <a:srgbClr val="404C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/>
            <p:cNvSpPr/>
            <p:nvPr/>
          </p:nvSpPr>
          <p:spPr>
            <a:xfrm>
              <a:off x="5345204" y="8761967"/>
              <a:ext cx="193319" cy="11812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/>
            <p:cNvSpPr/>
            <p:nvPr/>
          </p:nvSpPr>
          <p:spPr>
            <a:xfrm>
              <a:off x="4955946" y="8748542"/>
              <a:ext cx="247650" cy="257175"/>
            </a:xfrm>
            <a:custGeom>
              <a:avLst/>
              <a:gdLst/>
              <a:ahLst/>
              <a:cxnLst/>
              <a:rect l="l" t="t" r="r" b="b"/>
              <a:pathLst>
                <a:path w="247650" h="257175">
                  <a:moveTo>
                    <a:pt x="24231" y="0"/>
                  </a:moveTo>
                  <a:lnTo>
                    <a:pt x="12828" y="11401"/>
                  </a:lnTo>
                  <a:lnTo>
                    <a:pt x="4633" y="27508"/>
                  </a:lnTo>
                  <a:lnTo>
                    <a:pt x="180" y="46834"/>
                  </a:lnTo>
                  <a:lnTo>
                    <a:pt x="0" y="67894"/>
                  </a:lnTo>
                  <a:lnTo>
                    <a:pt x="4615" y="92242"/>
                  </a:lnTo>
                  <a:lnTo>
                    <a:pt x="19398" y="143405"/>
                  </a:lnTo>
                  <a:lnTo>
                    <a:pt x="64043" y="177442"/>
                  </a:lnTo>
                  <a:lnTo>
                    <a:pt x="155075" y="226771"/>
                  </a:lnTo>
                  <a:lnTo>
                    <a:pt x="191695" y="246407"/>
                  </a:lnTo>
                  <a:lnTo>
                    <a:pt x="216865" y="256578"/>
                  </a:lnTo>
                  <a:lnTo>
                    <a:pt x="220345" y="256578"/>
                  </a:lnTo>
                  <a:lnTo>
                    <a:pt x="221043" y="256476"/>
                  </a:lnTo>
                  <a:lnTo>
                    <a:pt x="221334" y="256184"/>
                  </a:lnTo>
                  <a:lnTo>
                    <a:pt x="213385" y="256184"/>
                  </a:lnTo>
                  <a:lnTo>
                    <a:pt x="203174" y="251396"/>
                  </a:lnTo>
                  <a:lnTo>
                    <a:pt x="156683" y="226720"/>
                  </a:lnTo>
                  <a:lnTo>
                    <a:pt x="80200" y="185432"/>
                  </a:lnTo>
                  <a:lnTo>
                    <a:pt x="31078" y="157438"/>
                  </a:lnTo>
                  <a:lnTo>
                    <a:pt x="12626" y="118724"/>
                  </a:lnTo>
                  <a:lnTo>
                    <a:pt x="800" y="67805"/>
                  </a:lnTo>
                  <a:lnTo>
                    <a:pt x="967" y="46966"/>
                  </a:lnTo>
                  <a:lnTo>
                    <a:pt x="5351" y="27854"/>
                  </a:lnTo>
                  <a:lnTo>
                    <a:pt x="13428" y="11937"/>
                  </a:lnTo>
                  <a:lnTo>
                    <a:pt x="24676" y="685"/>
                  </a:lnTo>
                  <a:lnTo>
                    <a:pt x="24231" y="0"/>
                  </a:lnTo>
                  <a:close/>
                </a:path>
                <a:path w="247650" h="257175">
                  <a:moveTo>
                    <a:pt x="246494" y="144932"/>
                  </a:moveTo>
                  <a:lnTo>
                    <a:pt x="231913" y="193293"/>
                  </a:lnTo>
                  <a:lnTo>
                    <a:pt x="229539" y="219786"/>
                  </a:lnTo>
                  <a:lnTo>
                    <a:pt x="227304" y="222034"/>
                  </a:lnTo>
                  <a:lnTo>
                    <a:pt x="213385" y="256184"/>
                  </a:lnTo>
                  <a:lnTo>
                    <a:pt x="221334" y="256184"/>
                  </a:lnTo>
                  <a:lnTo>
                    <a:pt x="224167" y="253339"/>
                  </a:lnTo>
                  <a:lnTo>
                    <a:pt x="228104" y="226771"/>
                  </a:lnTo>
                  <a:lnTo>
                    <a:pt x="228104" y="222364"/>
                  </a:lnTo>
                  <a:lnTo>
                    <a:pt x="230339" y="220129"/>
                  </a:lnTo>
                  <a:lnTo>
                    <a:pt x="235102" y="179031"/>
                  </a:lnTo>
                  <a:lnTo>
                    <a:pt x="247180" y="145364"/>
                  </a:lnTo>
                  <a:lnTo>
                    <a:pt x="246494" y="144932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/>
            <p:cNvSpPr/>
            <p:nvPr/>
          </p:nvSpPr>
          <p:spPr>
            <a:xfrm>
              <a:off x="4653480" y="8484117"/>
              <a:ext cx="235457" cy="13594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802"/>
            <p:cNvSpPr/>
            <p:nvPr/>
          </p:nvSpPr>
          <p:spPr>
            <a:xfrm>
              <a:off x="3706726" y="8475430"/>
              <a:ext cx="1445895" cy="817880"/>
            </a:xfrm>
            <a:custGeom>
              <a:avLst/>
              <a:gdLst/>
              <a:ahLst/>
              <a:cxnLst/>
              <a:rect l="l" t="t" r="r" b="b"/>
              <a:pathLst>
                <a:path w="1445895" h="817879">
                  <a:moveTo>
                    <a:pt x="138145" y="0"/>
                  </a:moveTo>
                  <a:lnTo>
                    <a:pt x="71778" y="11951"/>
                  </a:lnTo>
                  <a:lnTo>
                    <a:pt x="10765" y="53580"/>
                  </a:lnTo>
                  <a:lnTo>
                    <a:pt x="0" y="86007"/>
                  </a:lnTo>
                  <a:lnTo>
                    <a:pt x="10765" y="118434"/>
                  </a:lnTo>
                  <a:lnTo>
                    <a:pt x="43062" y="146941"/>
                  </a:lnTo>
                  <a:lnTo>
                    <a:pt x="1143250" y="792292"/>
                  </a:lnTo>
                  <a:lnTo>
                    <a:pt x="1187132" y="810035"/>
                  </a:lnTo>
                  <a:lnTo>
                    <a:pt x="1237053" y="817311"/>
                  </a:lnTo>
                  <a:lnTo>
                    <a:pt x="1298241" y="817514"/>
                  </a:lnTo>
                  <a:lnTo>
                    <a:pt x="1326402" y="815968"/>
                  </a:lnTo>
                  <a:lnTo>
                    <a:pt x="1379376" y="803361"/>
                  </a:lnTo>
                  <a:lnTo>
                    <a:pt x="1434805" y="763780"/>
                  </a:lnTo>
                  <a:lnTo>
                    <a:pt x="1445571" y="731345"/>
                  </a:lnTo>
                  <a:lnTo>
                    <a:pt x="1434805" y="698909"/>
                  </a:lnTo>
                  <a:lnTo>
                    <a:pt x="1402508" y="670397"/>
                  </a:lnTo>
                  <a:lnTo>
                    <a:pt x="302333" y="25072"/>
                  </a:lnTo>
                  <a:lnTo>
                    <a:pt x="241407" y="3595"/>
                  </a:lnTo>
                  <a:lnTo>
                    <a:pt x="172691" y="1158"/>
                  </a:lnTo>
                  <a:lnTo>
                    <a:pt x="138145" y="0"/>
                  </a:lnTo>
                  <a:close/>
                </a:path>
                <a:path w="1445895" h="817879">
                  <a:moveTo>
                    <a:pt x="207249" y="0"/>
                  </a:moveTo>
                  <a:lnTo>
                    <a:pt x="172691" y="1158"/>
                  </a:lnTo>
                  <a:lnTo>
                    <a:pt x="218257" y="1158"/>
                  </a:lnTo>
                  <a:lnTo>
                    <a:pt x="20724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803"/>
            <p:cNvSpPr/>
            <p:nvPr/>
          </p:nvSpPr>
          <p:spPr>
            <a:xfrm>
              <a:off x="3758056" y="8429762"/>
              <a:ext cx="1394460" cy="863600"/>
            </a:xfrm>
            <a:custGeom>
              <a:avLst/>
              <a:gdLst/>
              <a:ahLst/>
              <a:cxnLst/>
              <a:rect l="l" t="t" r="r" b="b"/>
              <a:pathLst>
                <a:path w="1394459" h="863600">
                  <a:moveTo>
                    <a:pt x="147032" y="0"/>
                  </a:moveTo>
                  <a:lnTo>
                    <a:pt x="91698" y="6310"/>
                  </a:lnTo>
                  <a:lnTo>
                    <a:pt x="43052" y="25241"/>
                  </a:lnTo>
                  <a:lnTo>
                    <a:pt x="10334" y="54387"/>
                  </a:lnTo>
                  <a:lnTo>
                    <a:pt x="0" y="133203"/>
                  </a:lnTo>
                  <a:lnTo>
                    <a:pt x="3055" y="149262"/>
                  </a:lnTo>
                  <a:lnTo>
                    <a:pt x="43052" y="192614"/>
                  </a:lnTo>
                  <a:lnTo>
                    <a:pt x="1143228" y="837965"/>
                  </a:lnTo>
                  <a:lnTo>
                    <a:pt x="1191867" y="856895"/>
                  </a:lnTo>
                  <a:lnTo>
                    <a:pt x="1247198" y="863206"/>
                  </a:lnTo>
                  <a:lnTo>
                    <a:pt x="1302532" y="856895"/>
                  </a:lnTo>
                  <a:lnTo>
                    <a:pt x="1351178" y="837965"/>
                  </a:lnTo>
                  <a:lnTo>
                    <a:pt x="1383231" y="809804"/>
                  </a:lnTo>
                  <a:lnTo>
                    <a:pt x="1394244" y="777767"/>
                  </a:lnTo>
                  <a:lnTo>
                    <a:pt x="1394180" y="733240"/>
                  </a:lnTo>
                  <a:lnTo>
                    <a:pt x="1370434" y="684463"/>
                  </a:lnTo>
                  <a:lnTo>
                    <a:pt x="251002" y="25241"/>
                  </a:lnTo>
                  <a:lnTo>
                    <a:pt x="202363" y="6310"/>
                  </a:lnTo>
                  <a:lnTo>
                    <a:pt x="147032" y="0"/>
                  </a:lnTo>
                  <a:close/>
                </a:path>
              </a:pathLst>
            </a:custGeom>
            <a:solidFill>
              <a:srgbClr val="EAA9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/>
            <p:cNvSpPr/>
            <p:nvPr/>
          </p:nvSpPr>
          <p:spPr>
            <a:xfrm>
              <a:off x="3758036" y="8429758"/>
              <a:ext cx="1394460" cy="817880"/>
            </a:xfrm>
            <a:custGeom>
              <a:avLst/>
              <a:gdLst/>
              <a:ahLst/>
              <a:cxnLst/>
              <a:rect l="l" t="t" r="r" b="b"/>
              <a:pathLst>
                <a:path w="1394459" h="817879">
                  <a:moveTo>
                    <a:pt x="147051" y="0"/>
                  </a:moveTo>
                  <a:lnTo>
                    <a:pt x="91718" y="6310"/>
                  </a:lnTo>
                  <a:lnTo>
                    <a:pt x="43072" y="25241"/>
                  </a:lnTo>
                  <a:lnTo>
                    <a:pt x="10768" y="53750"/>
                  </a:lnTo>
                  <a:lnTo>
                    <a:pt x="0" y="86182"/>
                  </a:lnTo>
                  <a:lnTo>
                    <a:pt x="10768" y="118613"/>
                  </a:lnTo>
                  <a:lnTo>
                    <a:pt x="43072" y="147123"/>
                  </a:lnTo>
                  <a:lnTo>
                    <a:pt x="1143247" y="792473"/>
                  </a:lnTo>
                  <a:lnTo>
                    <a:pt x="1191886" y="811404"/>
                  </a:lnTo>
                  <a:lnTo>
                    <a:pt x="1247217" y="817714"/>
                  </a:lnTo>
                  <a:lnTo>
                    <a:pt x="1302551" y="811404"/>
                  </a:lnTo>
                  <a:lnTo>
                    <a:pt x="1351197" y="792473"/>
                  </a:lnTo>
                  <a:lnTo>
                    <a:pt x="1383494" y="763956"/>
                  </a:lnTo>
                  <a:lnTo>
                    <a:pt x="1394259" y="731520"/>
                  </a:lnTo>
                  <a:lnTo>
                    <a:pt x="1383494" y="699083"/>
                  </a:lnTo>
                  <a:lnTo>
                    <a:pt x="1351197" y="670566"/>
                  </a:lnTo>
                  <a:lnTo>
                    <a:pt x="251021" y="25241"/>
                  </a:lnTo>
                  <a:lnTo>
                    <a:pt x="202383" y="6310"/>
                  </a:lnTo>
                  <a:lnTo>
                    <a:pt x="147051" y="0"/>
                  </a:lnTo>
                  <a:close/>
                </a:path>
              </a:pathLst>
            </a:custGeom>
            <a:solidFill>
              <a:srgbClr val="FFC9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/>
            <p:cNvSpPr/>
            <p:nvPr/>
          </p:nvSpPr>
          <p:spPr>
            <a:xfrm>
              <a:off x="4185726" y="8521884"/>
              <a:ext cx="398780" cy="220345"/>
            </a:xfrm>
            <a:custGeom>
              <a:avLst/>
              <a:gdLst/>
              <a:ahLst/>
              <a:cxnLst/>
              <a:rect l="l" t="t" r="r" b="b"/>
              <a:pathLst>
                <a:path w="398779" h="220345">
                  <a:moveTo>
                    <a:pt x="48259" y="172364"/>
                  </a:moveTo>
                  <a:lnTo>
                    <a:pt x="0" y="200228"/>
                  </a:lnTo>
                  <a:lnTo>
                    <a:pt x="34404" y="220090"/>
                  </a:lnTo>
                  <a:lnTo>
                    <a:pt x="82676" y="192227"/>
                  </a:lnTo>
                  <a:lnTo>
                    <a:pt x="73024" y="186664"/>
                  </a:lnTo>
                  <a:lnTo>
                    <a:pt x="86154" y="179082"/>
                  </a:lnTo>
                  <a:lnTo>
                    <a:pt x="59893" y="179082"/>
                  </a:lnTo>
                  <a:lnTo>
                    <a:pt x="48259" y="172364"/>
                  </a:lnTo>
                  <a:close/>
                </a:path>
                <a:path w="398779" h="220345">
                  <a:moveTo>
                    <a:pt x="121932" y="143256"/>
                  </a:moveTo>
                  <a:lnTo>
                    <a:pt x="59893" y="179082"/>
                  </a:lnTo>
                  <a:lnTo>
                    <a:pt x="86154" y="179082"/>
                  </a:lnTo>
                  <a:lnTo>
                    <a:pt x="135064" y="150837"/>
                  </a:lnTo>
                  <a:lnTo>
                    <a:pt x="148709" y="150837"/>
                  </a:lnTo>
                  <a:lnTo>
                    <a:pt x="155113" y="147167"/>
                  </a:lnTo>
                  <a:lnTo>
                    <a:pt x="128765" y="147167"/>
                  </a:lnTo>
                  <a:lnTo>
                    <a:pt x="121932" y="143256"/>
                  </a:lnTo>
                  <a:close/>
                </a:path>
                <a:path w="398779" h="220345">
                  <a:moveTo>
                    <a:pt x="148709" y="150837"/>
                  </a:moveTo>
                  <a:lnTo>
                    <a:pt x="135064" y="150837"/>
                  </a:lnTo>
                  <a:lnTo>
                    <a:pt x="141884" y="154749"/>
                  </a:lnTo>
                  <a:lnTo>
                    <a:pt x="148709" y="150837"/>
                  </a:lnTo>
                  <a:close/>
                </a:path>
                <a:path w="398779" h="220345">
                  <a:moveTo>
                    <a:pt x="385533" y="0"/>
                  </a:moveTo>
                  <a:lnTo>
                    <a:pt x="128765" y="147167"/>
                  </a:lnTo>
                  <a:lnTo>
                    <a:pt x="155113" y="147167"/>
                  </a:lnTo>
                  <a:lnTo>
                    <a:pt x="398310" y="7785"/>
                  </a:lnTo>
                  <a:lnTo>
                    <a:pt x="385533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/>
            <p:cNvSpPr/>
            <p:nvPr/>
          </p:nvSpPr>
          <p:spPr>
            <a:xfrm>
              <a:off x="4026547" y="8639966"/>
              <a:ext cx="239547" cy="103771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/>
            <p:cNvSpPr/>
            <p:nvPr/>
          </p:nvSpPr>
          <p:spPr>
            <a:xfrm>
              <a:off x="4161174" y="8437454"/>
              <a:ext cx="105410" cy="306705"/>
            </a:xfrm>
            <a:custGeom>
              <a:avLst/>
              <a:gdLst/>
              <a:ahLst/>
              <a:cxnLst/>
              <a:rect l="l" t="t" r="r" b="b"/>
              <a:pathLst>
                <a:path w="105409" h="306704">
                  <a:moveTo>
                    <a:pt x="104927" y="0"/>
                  </a:moveTo>
                  <a:lnTo>
                    <a:pt x="0" y="60147"/>
                  </a:lnTo>
                  <a:lnTo>
                    <a:pt x="0" y="306285"/>
                  </a:lnTo>
                  <a:lnTo>
                    <a:pt x="104927" y="245694"/>
                  </a:lnTo>
                  <a:lnTo>
                    <a:pt x="104927" y="0"/>
                  </a:lnTo>
                  <a:close/>
                </a:path>
              </a:pathLst>
            </a:custGeom>
            <a:solidFill>
              <a:srgbClr val="F36E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/>
            <p:cNvSpPr/>
            <p:nvPr/>
          </p:nvSpPr>
          <p:spPr>
            <a:xfrm>
              <a:off x="4086370" y="8454418"/>
              <a:ext cx="74930" cy="289560"/>
            </a:xfrm>
            <a:custGeom>
              <a:avLst/>
              <a:gdLst/>
              <a:ahLst/>
              <a:cxnLst/>
              <a:rect l="l" t="t" r="r" b="b"/>
              <a:pathLst>
                <a:path w="74929" h="289560">
                  <a:moveTo>
                    <a:pt x="0" y="0"/>
                  </a:moveTo>
                  <a:lnTo>
                    <a:pt x="0" y="246125"/>
                  </a:lnTo>
                  <a:lnTo>
                    <a:pt x="74803" y="289318"/>
                  </a:lnTo>
                  <a:lnTo>
                    <a:pt x="74803" y="43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7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/>
            <p:cNvSpPr/>
            <p:nvPr/>
          </p:nvSpPr>
          <p:spPr>
            <a:xfrm>
              <a:off x="4086364" y="8393832"/>
              <a:ext cx="179736" cy="21300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/>
            <p:cNvSpPr/>
            <p:nvPr/>
          </p:nvSpPr>
          <p:spPr>
            <a:xfrm>
              <a:off x="4224264" y="8022895"/>
              <a:ext cx="184150" cy="516255"/>
            </a:xfrm>
            <a:custGeom>
              <a:avLst/>
              <a:gdLst/>
              <a:ahLst/>
              <a:cxnLst/>
              <a:rect l="l" t="t" r="r" b="b"/>
              <a:pathLst>
                <a:path w="184150" h="516254">
                  <a:moveTo>
                    <a:pt x="183972" y="0"/>
                  </a:moveTo>
                  <a:lnTo>
                    <a:pt x="169265" y="2705"/>
                  </a:lnTo>
                  <a:lnTo>
                    <a:pt x="0" y="516039"/>
                  </a:lnTo>
                  <a:lnTo>
                    <a:pt x="14719" y="513334"/>
                  </a:lnTo>
                  <a:lnTo>
                    <a:pt x="183972" y="0"/>
                  </a:lnTo>
                  <a:close/>
                </a:path>
              </a:pathLst>
            </a:custGeom>
            <a:solidFill>
              <a:srgbClr val="DB3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/>
            <p:cNvSpPr/>
            <p:nvPr/>
          </p:nvSpPr>
          <p:spPr>
            <a:xfrm>
              <a:off x="4238991" y="8022893"/>
              <a:ext cx="186055" cy="532130"/>
            </a:xfrm>
            <a:custGeom>
              <a:avLst/>
              <a:gdLst/>
              <a:ahLst/>
              <a:cxnLst/>
              <a:rect l="l" t="t" r="r" b="b"/>
              <a:pathLst>
                <a:path w="186054" h="532129">
                  <a:moveTo>
                    <a:pt x="169240" y="0"/>
                  </a:moveTo>
                  <a:lnTo>
                    <a:pt x="0" y="513334"/>
                  </a:lnTo>
                  <a:lnTo>
                    <a:pt x="16471" y="531799"/>
                  </a:lnTo>
                  <a:lnTo>
                    <a:pt x="185724" y="18465"/>
                  </a:lnTo>
                  <a:lnTo>
                    <a:pt x="169240" y="0"/>
                  </a:lnTo>
                  <a:close/>
                </a:path>
              </a:pathLst>
            </a:custGeom>
            <a:solidFill>
              <a:srgbClr val="DFE5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/>
            <p:cNvSpPr/>
            <p:nvPr/>
          </p:nvSpPr>
          <p:spPr>
            <a:xfrm>
              <a:off x="4249254" y="8160837"/>
              <a:ext cx="126062" cy="374237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/>
            <p:cNvSpPr/>
            <p:nvPr/>
          </p:nvSpPr>
          <p:spPr>
            <a:xfrm>
              <a:off x="4185584" y="8521890"/>
              <a:ext cx="76403" cy="82651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/>
            <p:cNvSpPr/>
            <p:nvPr/>
          </p:nvSpPr>
          <p:spPr>
            <a:xfrm>
              <a:off x="4272307" y="8802674"/>
              <a:ext cx="219430" cy="924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/>
            <p:cNvSpPr/>
            <p:nvPr/>
          </p:nvSpPr>
          <p:spPr>
            <a:xfrm>
              <a:off x="4340470" y="8539783"/>
              <a:ext cx="174625" cy="337185"/>
            </a:xfrm>
            <a:custGeom>
              <a:avLst/>
              <a:gdLst/>
              <a:ahLst/>
              <a:cxnLst/>
              <a:rect l="l" t="t" r="r" b="b"/>
              <a:pathLst>
                <a:path w="174625" h="337185">
                  <a:moveTo>
                    <a:pt x="81838" y="0"/>
                  </a:moveTo>
                  <a:lnTo>
                    <a:pt x="32688" y="13442"/>
                  </a:lnTo>
                  <a:lnTo>
                    <a:pt x="0" y="26568"/>
                  </a:lnTo>
                  <a:lnTo>
                    <a:pt x="0" y="288683"/>
                  </a:lnTo>
                  <a:lnTo>
                    <a:pt x="83108" y="336575"/>
                  </a:lnTo>
                  <a:lnTo>
                    <a:pt x="139687" y="303911"/>
                  </a:lnTo>
                  <a:lnTo>
                    <a:pt x="145155" y="276591"/>
                  </a:lnTo>
                  <a:lnTo>
                    <a:pt x="157164" y="211412"/>
                  </a:lnTo>
                  <a:lnTo>
                    <a:pt x="169117" y="133537"/>
                  </a:lnTo>
                  <a:lnTo>
                    <a:pt x="174421" y="68135"/>
                  </a:lnTo>
                  <a:lnTo>
                    <a:pt x="174383" y="58305"/>
                  </a:lnTo>
                  <a:lnTo>
                    <a:pt x="173164" y="51714"/>
                  </a:lnTo>
                  <a:lnTo>
                    <a:pt x="168770" y="49199"/>
                  </a:lnTo>
                  <a:lnTo>
                    <a:pt x="85331" y="1104"/>
                  </a:lnTo>
                  <a:lnTo>
                    <a:pt x="83769" y="317"/>
                  </a:lnTo>
                  <a:lnTo>
                    <a:pt x="81838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816"/>
            <p:cNvSpPr/>
            <p:nvPr/>
          </p:nvSpPr>
          <p:spPr>
            <a:xfrm>
              <a:off x="4340470" y="8566349"/>
              <a:ext cx="83185" cy="310515"/>
            </a:xfrm>
            <a:custGeom>
              <a:avLst/>
              <a:gdLst/>
              <a:ahLst/>
              <a:cxnLst/>
              <a:rect l="l" t="t" r="r" b="b"/>
              <a:pathLst>
                <a:path w="83184" h="310514">
                  <a:moveTo>
                    <a:pt x="0" y="0"/>
                  </a:moveTo>
                  <a:lnTo>
                    <a:pt x="0" y="262115"/>
                  </a:lnTo>
                  <a:lnTo>
                    <a:pt x="83108" y="310007"/>
                  </a:lnTo>
                  <a:lnTo>
                    <a:pt x="83096" y="47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7" name="object 817"/>
            <p:cNvSpPr/>
            <p:nvPr/>
          </p:nvSpPr>
          <p:spPr>
            <a:xfrm>
              <a:off x="4423573" y="8587047"/>
              <a:ext cx="91440" cy="289560"/>
            </a:xfrm>
            <a:custGeom>
              <a:avLst/>
              <a:gdLst/>
              <a:ahLst/>
              <a:cxnLst/>
              <a:rect l="l" t="t" r="r" b="b"/>
              <a:pathLst>
                <a:path w="91440" h="289560">
                  <a:moveTo>
                    <a:pt x="89014" y="0"/>
                  </a:moveTo>
                  <a:lnTo>
                    <a:pt x="30743" y="14795"/>
                  </a:lnTo>
                  <a:lnTo>
                    <a:pt x="0" y="27190"/>
                  </a:lnTo>
                  <a:lnTo>
                    <a:pt x="0" y="289305"/>
                  </a:lnTo>
                  <a:lnTo>
                    <a:pt x="56578" y="256641"/>
                  </a:lnTo>
                  <a:lnTo>
                    <a:pt x="76830" y="158424"/>
                  </a:lnTo>
                  <a:lnTo>
                    <a:pt x="87199" y="101126"/>
                  </a:lnTo>
                  <a:lnTo>
                    <a:pt x="90941" y="62645"/>
                  </a:lnTo>
                  <a:lnTo>
                    <a:pt x="91262" y="7429"/>
                  </a:lnTo>
                  <a:lnTo>
                    <a:pt x="89014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8" name="object 818"/>
            <p:cNvSpPr/>
            <p:nvPr/>
          </p:nvSpPr>
          <p:spPr>
            <a:xfrm>
              <a:off x="4371671" y="8541746"/>
              <a:ext cx="133350" cy="59055"/>
            </a:xfrm>
            <a:custGeom>
              <a:avLst/>
              <a:gdLst/>
              <a:ahLst/>
              <a:cxnLst/>
              <a:rect l="l" t="t" r="r" b="b"/>
              <a:pathLst>
                <a:path w="133350" h="59054">
                  <a:moveTo>
                    <a:pt x="54038" y="0"/>
                  </a:moveTo>
                  <a:lnTo>
                    <a:pt x="13649" y="10283"/>
                  </a:lnTo>
                  <a:lnTo>
                    <a:pt x="0" y="15290"/>
                  </a:lnTo>
                  <a:lnTo>
                    <a:pt x="75793" y="59042"/>
                  </a:lnTo>
                  <a:lnTo>
                    <a:pt x="89472" y="54026"/>
                  </a:lnTo>
                  <a:lnTo>
                    <a:pt x="103481" y="49398"/>
                  </a:lnTo>
                  <a:lnTo>
                    <a:pt x="116596" y="45810"/>
                  </a:lnTo>
                  <a:lnTo>
                    <a:pt x="127596" y="43916"/>
                  </a:lnTo>
                  <a:lnTo>
                    <a:pt x="129844" y="43713"/>
                  </a:lnTo>
                  <a:lnTo>
                    <a:pt x="131487" y="43713"/>
                  </a:lnTo>
                  <a:lnTo>
                    <a:pt x="57505" y="1079"/>
                  </a:lnTo>
                  <a:lnTo>
                    <a:pt x="55956" y="304"/>
                  </a:lnTo>
                  <a:lnTo>
                    <a:pt x="54038" y="0"/>
                  </a:lnTo>
                  <a:close/>
                </a:path>
                <a:path w="133350" h="59054">
                  <a:moveTo>
                    <a:pt x="131487" y="43713"/>
                  </a:moveTo>
                  <a:lnTo>
                    <a:pt x="129844" y="43713"/>
                  </a:lnTo>
                  <a:lnTo>
                    <a:pt x="131673" y="44005"/>
                  </a:lnTo>
                  <a:lnTo>
                    <a:pt x="133184" y="44691"/>
                  </a:lnTo>
                  <a:lnTo>
                    <a:pt x="131487" y="43713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819"/>
            <p:cNvSpPr/>
            <p:nvPr/>
          </p:nvSpPr>
          <p:spPr>
            <a:xfrm>
              <a:off x="4371670" y="8541753"/>
              <a:ext cx="91440" cy="20955"/>
            </a:xfrm>
            <a:custGeom>
              <a:avLst/>
              <a:gdLst/>
              <a:ahLst/>
              <a:cxnLst/>
              <a:rect l="l" t="t" r="r" b="b"/>
              <a:pathLst>
                <a:path w="91440" h="20954">
                  <a:moveTo>
                    <a:pt x="84606" y="16687"/>
                  </a:moveTo>
                  <a:lnTo>
                    <a:pt x="31017" y="16687"/>
                  </a:lnTo>
                  <a:lnTo>
                    <a:pt x="53836" y="16706"/>
                  </a:lnTo>
                  <a:lnTo>
                    <a:pt x="73896" y="18098"/>
                  </a:lnTo>
                  <a:lnTo>
                    <a:pt x="91262" y="20523"/>
                  </a:lnTo>
                  <a:lnTo>
                    <a:pt x="84606" y="16687"/>
                  </a:lnTo>
                  <a:close/>
                </a:path>
                <a:path w="91440" h="20954">
                  <a:moveTo>
                    <a:pt x="54038" y="0"/>
                  </a:moveTo>
                  <a:lnTo>
                    <a:pt x="13649" y="10275"/>
                  </a:lnTo>
                  <a:lnTo>
                    <a:pt x="0" y="15278"/>
                  </a:lnTo>
                  <a:lnTo>
                    <a:pt x="5372" y="18376"/>
                  </a:lnTo>
                  <a:lnTo>
                    <a:pt x="31017" y="16687"/>
                  </a:lnTo>
                  <a:lnTo>
                    <a:pt x="84606" y="16687"/>
                  </a:lnTo>
                  <a:lnTo>
                    <a:pt x="57480" y="1066"/>
                  </a:lnTo>
                  <a:lnTo>
                    <a:pt x="55956" y="304"/>
                  </a:lnTo>
                  <a:lnTo>
                    <a:pt x="54038" y="0"/>
                  </a:lnTo>
                  <a:close/>
                </a:path>
                <a:path w="91440" h="20954">
                  <a:moveTo>
                    <a:pt x="57505" y="1066"/>
                  </a:move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820"/>
            <p:cNvSpPr/>
            <p:nvPr/>
          </p:nvSpPr>
          <p:spPr>
            <a:xfrm>
              <a:off x="4520350" y="8945825"/>
              <a:ext cx="219430" cy="924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1" name="object 821"/>
            <p:cNvSpPr/>
            <p:nvPr/>
          </p:nvSpPr>
          <p:spPr>
            <a:xfrm>
              <a:off x="4554949" y="8678077"/>
              <a:ext cx="174625" cy="342900"/>
            </a:xfrm>
            <a:custGeom>
              <a:avLst/>
              <a:gdLst/>
              <a:ahLst/>
              <a:cxnLst/>
              <a:rect l="l" t="t" r="r" b="b"/>
              <a:pathLst>
                <a:path w="174625" h="342900">
                  <a:moveTo>
                    <a:pt x="91325" y="0"/>
                  </a:moveTo>
                  <a:lnTo>
                    <a:pt x="60577" y="23107"/>
                  </a:lnTo>
                  <a:lnTo>
                    <a:pt x="11874" y="65379"/>
                  </a:lnTo>
                  <a:lnTo>
                    <a:pt x="0" y="99123"/>
                  </a:lnTo>
                  <a:lnTo>
                    <a:pt x="378" y="140449"/>
                  </a:lnTo>
                  <a:lnTo>
                    <a:pt x="4124" y="174605"/>
                  </a:lnTo>
                  <a:lnTo>
                    <a:pt x="14494" y="219935"/>
                  </a:lnTo>
                  <a:lnTo>
                    <a:pt x="34747" y="294779"/>
                  </a:lnTo>
                  <a:lnTo>
                    <a:pt x="117843" y="342658"/>
                  </a:lnTo>
                  <a:lnTo>
                    <a:pt x="174434" y="310007"/>
                  </a:lnTo>
                  <a:lnTo>
                    <a:pt x="174421" y="47891"/>
                  </a:lnTo>
                  <a:lnTo>
                    <a:pt x="91325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2" name="object 822"/>
            <p:cNvSpPr/>
            <p:nvPr/>
          </p:nvSpPr>
          <p:spPr>
            <a:xfrm>
              <a:off x="4638060" y="8725969"/>
              <a:ext cx="91440" cy="295275"/>
            </a:xfrm>
            <a:custGeom>
              <a:avLst/>
              <a:gdLst/>
              <a:ahLst/>
              <a:cxnLst/>
              <a:rect l="l" t="t" r="r" b="b"/>
              <a:pathLst>
                <a:path w="91440" h="295275">
                  <a:moveTo>
                    <a:pt x="91300" y="0"/>
                  </a:moveTo>
                  <a:lnTo>
                    <a:pt x="60563" y="23107"/>
                  </a:lnTo>
                  <a:lnTo>
                    <a:pt x="11861" y="65379"/>
                  </a:lnTo>
                  <a:lnTo>
                    <a:pt x="0" y="99123"/>
                  </a:lnTo>
                  <a:lnTo>
                    <a:pt x="371" y="140456"/>
                  </a:lnTo>
                  <a:lnTo>
                    <a:pt x="4113" y="174613"/>
                  </a:lnTo>
                  <a:lnTo>
                    <a:pt x="14482" y="219936"/>
                  </a:lnTo>
                  <a:lnTo>
                    <a:pt x="34734" y="294767"/>
                  </a:lnTo>
                  <a:lnTo>
                    <a:pt x="91312" y="262115"/>
                  </a:lnTo>
                  <a:lnTo>
                    <a:pt x="91300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3" name="object 823"/>
            <p:cNvSpPr/>
            <p:nvPr/>
          </p:nvSpPr>
          <p:spPr>
            <a:xfrm>
              <a:off x="4679552" y="8990213"/>
              <a:ext cx="46355" cy="39370"/>
            </a:xfrm>
            <a:custGeom>
              <a:avLst/>
              <a:gdLst/>
              <a:ahLst/>
              <a:cxnLst/>
              <a:rect l="l" t="t" r="r" b="b"/>
              <a:pathLst>
                <a:path w="46354" h="39370">
                  <a:moveTo>
                    <a:pt x="46126" y="0"/>
                  </a:moveTo>
                  <a:lnTo>
                    <a:pt x="0" y="26631"/>
                  </a:lnTo>
                  <a:lnTo>
                    <a:pt x="0" y="39052"/>
                  </a:lnTo>
                  <a:lnTo>
                    <a:pt x="46126" y="12407"/>
                  </a:lnTo>
                  <a:lnTo>
                    <a:pt x="46126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4" name="object 824"/>
            <p:cNvSpPr/>
            <p:nvPr/>
          </p:nvSpPr>
          <p:spPr>
            <a:xfrm>
              <a:off x="4559511" y="8703919"/>
              <a:ext cx="134645" cy="30309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5" name="object 825"/>
            <p:cNvSpPr/>
            <p:nvPr/>
          </p:nvSpPr>
          <p:spPr>
            <a:xfrm>
              <a:off x="4565780" y="8775622"/>
              <a:ext cx="71672" cy="135174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6" name="object 826"/>
            <p:cNvSpPr/>
            <p:nvPr/>
          </p:nvSpPr>
          <p:spPr>
            <a:xfrm>
              <a:off x="4418806" y="8233857"/>
              <a:ext cx="183294" cy="201434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7" name="object 827"/>
            <p:cNvSpPr/>
            <p:nvPr/>
          </p:nvSpPr>
          <p:spPr>
            <a:xfrm>
              <a:off x="3793896" y="7625989"/>
              <a:ext cx="337186" cy="912393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8" name="object 828"/>
            <p:cNvSpPr/>
            <p:nvPr/>
          </p:nvSpPr>
          <p:spPr>
            <a:xfrm>
              <a:off x="2229271" y="8478838"/>
              <a:ext cx="235457" cy="13594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9" name="object 829"/>
            <p:cNvSpPr/>
            <p:nvPr/>
          </p:nvSpPr>
          <p:spPr>
            <a:xfrm>
              <a:off x="1324344" y="8425298"/>
              <a:ext cx="1445895" cy="817880"/>
            </a:xfrm>
            <a:custGeom>
              <a:avLst/>
              <a:gdLst/>
              <a:ahLst/>
              <a:cxnLst/>
              <a:rect l="l" t="t" r="r" b="b"/>
              <a:pathLst>
                <a:path w="1445895" h="817879">
                  <a:moveTo>
                    <a:pt x="138145" y="0"/>
                  </a:moveTo>
                  <a:lnTo>
                    <a:pt x="71778" y="11951"/>
                  </a:lnTo>
                  <a:lnTo>
                    <a:pt x="10765" y="53580"/>
                  </a:lnTo>
                  <a:lnTo>
                    <a:pt x="0" y="86007"/>
                  </a:lnTo>
                  <a:lnTo>
                    <a:pt x="10765" y="118434"/>
                  </a:lnTo>
                  <a:lnTo>
                    <a:pt x="43062" y="146941"/>
                  </a:lnTo>
                  <a:lnTo>
                    <a:pt x="1143250" y="792292"/>
                  </a:lnTo>
                  <a:lnTo>
                    <a:pt x="1187132" y="810035"/>
                  </a:lnTo>
                  <a:lnTo>
                    <a:pt x="1237053" y="817311"/>
                  </a:lnTo>
                  <a:lnTo>
                    <a:pt x="1298241" y="817514"/>
                  </a:lnTo>
                  <a:lnTo>
                    <a:pt x="1326402" y="815968"/>
                  </a:lnTo>
                  <a:lnTo>
                    <a:pt x="1379376" y="803361"/>
                  </a:lnTo>
                  <a:lnTo>
                    <a:pt x="1434805" y="763780"/>
                  </a:lnTo>
                  <a:lnTo>
                    <a:pt x="1445571" y="731345"/>
                  </a:lnTo>
                  <a:lnTo>
                    <a:pt x="1434805" y="698909"/>
                  </a:lnTo>
                  <a:lnTo>
                    <a:pt x="1402508" y="670397"/>
                  </a:lnTo>
                  <a:lnTo>
                    <a:pt x="302333" y="25072"/>
                  </a:lnTo>
                  <a:lnTo>
                    <a:pt x="241407" y="3595"/>
                  </a:lnTo>
                  <a:lnTo>
                    <a:pt x="172691" y="1158"/>
                  </a:lnTo>
                  <a:lnTo>
                    <a:pt x="138145" y="0"/>
                  </a:lnTo>
                  <a:close/>
                </a:path>
                <a:path w="1445895" h="817879">
                  <a:moveTo>
                    <a:pt x="207249" y="0"/>
                  </a:moveTo>
                  <a:lnTo>
                    <a:pt x="172691" y="1158"/>
                  </a:lnTo>
                  <a:lnTo>
                    <a:pt x="218257" y="1158"/>
                  </a:lnTo>
                  <a:lnTo>
                    <a:pt x="20724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0" name="object 830"/>
            <p:cNvSpPr/>
            <p:nvPr/>
          </p:nvSpPr>
          <p:spPr>
            <a:xfrm>
              <a:off x="1375675" y="8379628"/>
              <a:ext cx="1394460" cy="863600"/>
            </a:xfrm>
            <a:custGeom>
              <a:avLst/>
              <a:gdLst/>
              <a:ahLst/>
              <a:cxnLst/>
              <a:rect l="l" t="t" r="r" b="b"/>
              <a:pathLst>
                <a:path w="1394459" h="863600">
                  <a:moveTo>
                    <a:pt x="147027" y="0"/>
                  </a:moveTo>
                  <a:lnTo>
                    <a:pt x="91697" y="6310"/>
                  </a:lnTo>
                  <a:lnTo>
                    <a:pt x="43052" y="25241"/>
                  </a:lnTo>
                  <a:lnTo>
                    <a:pt x="10334" y="54387"/>
                  </a:lnTo>
                  <a:lnTo>
                    <a:pt x="0" y="133203"/>
                  </a:lnTo>
                  <a:lnTo>
                    <a:pt x="3055" y="149262"/>
                  </a:lnTo>
                  <a:lnTo>
                    <a:pt x="43052" y="192614"/>
                  </a:lnTo>
                  <a:lnTo>
                    <a:pt x="1143228" y="837965"/>
                  </a:lnTo>
                  <a:lnTo>
                    <a:pt x="1191867" y="856895"/>
                  </a:lnTo>
                  <a:lnTo>
                    <a:pt x="1247198" y="863206"/>
                  </a:lnTo>
                  <a:lnTo>
                    <a:pt x="1302532" y="856895"/>
                  </a:lnTo>
                  <a:lnTo>
                    <a:pt x="1351178" y="837965"/>
                  </a:lnTo>
                  <a:lnTo>
                    <a:pt x="1383231" y="809804"/>
                  </a:lnTo>
                  <a:lnTo>
                    <a:pt x="1394244" y="777767"/>
                  </a:lnTo>
                  <a:lnTo>
                    <a:pt x="1394180" y="733240"/>
                  </a:lnTo>
                  <a:lnTo>
                    <a:pt x="1370434" y="684463"/>
                  </a:lnTo>
                  <a:lnTo>
                    <a:pt x="251002" y="25241"/>
                  </a:lnTo>
                  <a:lnTo>
                    <a:pt x="202358" y="6310"/>
                  </a:lnTo>
                  <a:lnTo>
                    <a:pt x="147027" y="0"/>
                  </a:lnTo>
                  <a:close/>
                </a:path>
              </a:pathLst>
            </a:custGeom>
            <a:solidFill>
              <a:srgbClr val="EAA9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1" name="object 831"/>
            <p:cNvSpPr/>
            <p:nvPr/>
          </p:nvSpPr>
          <p:spPr>
            <a:xfrm>
              <a:off x="1375654" y="8379626"/>
              <a:ext cx="1394460" cy="817880"/>
            </a:xfrm>
            <a:custGeom>
              <a:avLst/>
              <a:gdLst/>
              <a:ahLst/>
              <a:cxnLst/>
              <a:rect l="l" t="t" r="r" b="b"/>
              <a:pathLst>
                <a:path w="1394459" h="817879">
                  <a:moveTo>
                    <a:pt x="147051" y="0"/>
                  </a:moveTo>
                  <a:lnTo>
                    <a:pt x="91718" y="6310"/>
                  </a:lnTo>
                  <a:lnTo>
                    <a:pt x="43072" y="25241"/>
                  </a:lnTo>
                  <a:lnTo>
                    <a:pt x="10768" y="53750"/>
                  </a:lnTo>
                  <a:lnTo>
                    <a:pt x="0" y="86182"/>
                  </a:lnTo>
                  <a:lnTo>
                    <a:pt x="10768" y="118613"/>
                  </a:lnTo>
                  <a:lnTo>
                    <a:pt x="43072" y="147123"/>
                  </a:lnTo>
                  <a:lnTo>
                    <a:pt x="1143247" y="792473"/>
                  </a:lnTo>
                  <a:lnTo>
                    <a:pt x="1191886" y="811404"/>
                  </a:lnTo>
                  <a:lnTo>
                    <a:pt x="1247217" y="817714"/>
                  </a:lnTo>
                  <a:lnTo>
                    <a:pt x="1302551" y="811404"/>
                  </a:lnTo>
                  <a:lnTo>
                    <a:pt x="1351197" y="792473"/>
                  </a:lnTo>
                  <a:lnTo>
                    <a:pt x="1383494" y="763956"/>
                  </a:lnTo>
                  <a:lnTo>
                    <a:pt x="1394259" y="731520"/>
                  </a:lnTo>
                  <a:lnTo>
                    <a:pt x="1383494" y="699083"/>
                  </a:lnTo>
                  <a:lnTo>
                    <a:pt x="1351197" y="670566"/>
                  </a:lnTo>
                  <a:lnTo>
                    <a:pt x="251021" y="25241"/>
                  </a:lnTo>
                  <a:lnTo>
                    <a:pt x="202383" y="6310"/>
                  </a:lnTo>
                  <a:lnTo>
                    <a:pt x="147051" y="0"/>
                  </a:lnTo>
                  <a:close/>
                </a:path>
              </a:pathLst>
            </a:custGeom>
            <a:solidFill>
              <a:srgbClr val="FFC9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2" name="object 832"/>
            <p:cNvSpPr/>
            <p:nvPr/>
          </p:nvSpPr>
          <p:spPr>
            <a:xfrm>
              <a:off x="1803345" y="8382022"/>
              <a:ext cx="549910" cy="309880"/>
            </a:xfrm>
            <a:custGeom>
              <a:avLst/>
              <a:gdLst/>
              <a:ahLst/>
              <a:cxnLst/>
              <a:rect l="l" t="t" r="r" b="b"/>
              <a:pathLst>
                <a:path w="549909" h="309879">
                  <a:moveTo>
                    <a:pt x="66611" y="242633"/>
                  </a:moveTo>
                  <a:lnTo>
                    <a:pt x="0" y="281851"/>
                  </a:lnTo>
                  <a:lnTo>
                    <a:pt x="47485" y="309829"/>
                  </a:lnTo>
                  <a:lnTo>
                    <a:pt x="114122" y="270598"/>
                  </a:lnTo>
                  <a:lnTo>
                    <a:pt x="100799" y="262763"/>
                  </a:lnTo>
                  <a:lnTo>
                    <a:pt x="118933" y="252082"/>
                  </a:lnTo>
                  <a:lnTo>
                    <a:pt x="82677" y="252082"/>
                  </a:lnTo>
                  <a:lnTo>
                    <a:pt x="66611" y="242633"/>
                  </a:lnTo>
                  <a:close/>
                </a:path>
                <a:path w="549909" h="309879">
                  <a:moveTo>
                    <a:pt x="168313" y="201663"/>
                  </a:moveTo>
                  <a:lnTo>
                    <a:pt x="82677" y="252082"/>
                  </a:lnTo>
                  <a:lnTo>
                    <a:pt x="118933" y="252082"/>
                  </a:lnTo>
                  <a:lnTo>
                    <a:pt x="186423" y="212331"/>
                  </a:lnTo>
                  <a:lnTo>
                    <a:pt x="205255" y="212331"/>
                  </a:lnTo>
                  <a:lnTo>
                    <a:pt x="214120" y="207149"/>
                  </a:lnTo>
                  <a:lnTo>
                    <a:pt x="177749" y="207149"/>
                  </a:lnTo>
                  <a:lnTo>
                    <a:pt x="168313" y="201663"/>
                  </a:lnTo>
                  <a:close/>
                </a:path>
                <a:path w="549909" h="309879">
                  <a:moveTo>
                    <a:pt x="205255" y="212331"/>
                  </a:moveTo>
                  <a:lnTo>
                    <a:pt x="186423" y="212331"/>
                  </a:lnTo>
                  <a:lnTo>
                    <a:pt x="195846" y="217830"/>
                  </a:lnTo>
                  <a:lnTo>
                    <a:pt x="205255" y="212331"/>
                  </a:lnTo>
                  <a:close/>
                </a:path>
                <a:path w="549909" h="309879">
                  <a:moveTo>
                    <a:pt x="532180" y="0"/>
                  </a:moveTo>
                  <a:lnTo>
                    <a:pt x="177749" y="207149"/>
                  </a:lnTo>
                  <a:lnTo>
                    <a:pt x="214120" y="207149"/>
                  </a:lnTo>
                  <a:lnTo>
                    <a:pt x="549808" y="10947"/>
                  </a:lnTo>
                  <a:lnTo>
                    <a:pt x="53218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3" name="object 833"/>
            <p:cNvSpPr/>
            <p:nvPr/>
          </p:nvSpPr>
          <p:spPr>
            <a:xfrm>
              <a:off x="1644166" y="8589834"/>
              <a:ext cx="239547" cy="103771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834"/>
            <p:cNvSpPr/>
            <p:nvPr/>
          </p:nvSpPr>
          <p:spPr>
            <a:xfrm>
              <a:off x="1778792" y="8387322"/>
              <a:ext cx="105410" cy="306705"/>
            </a:xfrm>
            <a:custGeom>
              <a:avLst/>
              <a:gdLst/>
              <a:ahLst/>
              <a:cxnLst/>
              <a:rect l="l" t="t" r="r" b="b"/>
              <a:pathLst>
                <a:path w="105409" h="306704">
                  <a:moveTo>
                    <a:pt x="104927" y="0"/>
                  </a:moveTo>
                  <a:lnTo>
                    <a:pt x="0" y="60147"/>
                  </a:lnTo>
                  <a:lnTo>
                    <a:pt x="0" y="306285"/>
                  </a:lnTo>
                  <a:lnTo>
                    <a:pt x="104927" y="245694"/>
                  </a:lnTo>
                  <a:lnTo>
                    <a:pt x="104927" y="0"/>
                  </a:lnTo>
                  <a:close/>
                </a:path>
              </a:pathLst>
            </a:custGeom>
            <a:solidFill>
              <a:srgbClr val="F36E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5" name="object 835"/>
            <p:cNvSpPr/>
            <p:nvPr/>
          </p:nvSpPr>
          <p:spPr>
            <a:xfrm>
              <a:off x="1703988" y="8404285"/>
              <a:ext cx="74930" cy="289560"/>
            </a:xfrm>
            <a:custGeom>
              <a:avLst/>
              <a:gdLst/>
              <a:ahLst/>
              <a:cxnLst/>
              <a:rect l="l" t="t" r="r" b="b"/>
              <a:pathLst>
                <a:path w="74929" h="289560">
                  <a:moveTo>
                    <a:pt x="0" y="0"/>
                  </a:moveTo>
                  <a:lnTo>
                    <a:pt x="0" y="246125"/>
                  </a:lnTo>
                  <a:lnTo>
                    <a:pt x="74803" y="289318"/>
                  </a:lnTo>
                  <a:lnTo>
                    <a:pt x="74803" y="43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7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6" name="object 836"/>
            <p:cNvSpPr/>
            <p:nvPr/>
          </p:nvSpPr>
          <p:spPr>
            <a:xfrm>
              <a:off x="1703982" y="8343700"/>
              <a:ext cx="179736" cy="213006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837"/>
            <p:cNvSpPr/>
            <p:nvPr/>
          </p:nvSpPr>
          <p:spPr>
            <a:xfrm>
              <a:off x="1836357" y="8215265"/>
              <a:ext cx="483234" cy="274955"/>
            </a:xfrm>
            <a:custGeom>
              <a:avLst/>
              <a:gdLst/>
              <a:ahLst/>
              <a:cxnLst/>
              <a:rect l="l" t="t" r="r" b="b"/>
              <a:pathLst>
                <a:path w="483234" h="274954">
                  <a:moveTo>
                    <a:pt x="470065" y="0"/>
                  </a:moveTo>
                  <a:lnTo>
                    <a:pt x="0" y="266827"/>
                  </a:lnTo>
                  <a:lnTo>
                    <a:pt x="12712" y="274701"/>
                  </a:lnTo>
                  <a:lnTo>
                    <a:pt x="482777" y="7874"/>
                  </a:lnTo>
                  <a:lnTo>
                    <a:pt x="470065" y="0"/>
                  </a:lnTo>
                  <a:close/>
                </a:path>
              </a:pathLst>
            </a:custGeom>
            <a:solidFill>
              <a:srgbClr val="DB3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8" name="object 838"/>
            <p:cNvSpPr/>
            <p:nvPr/>
          </p:nvSpPr>
          <p:spPr>
            <a:xfrm>
              <a:off x="1848890" y="8223134"/>
              <a:ext cx="470534" cy="292100"/>
            </a:xfrm>
            <a:custGeom>
              <a:avLst/>
              <a:gdLst/>
              <a:ahLst/>
              <a:cxnLst/>
              <a:rect l="l" t="t" r="r" b="b"/>
              <a:pathLst>
                <a:path w="470534" h="292100">
                  <a:moveTo>
                    <a:pt x="470242" y="0"/>
                  </a:moveTo>
                  <a:lnTo>
                    <a:pt x="190" y="266839"/>
                  </a:lnTo>
                  <a:lnTo>
                    <a:pt x="0" y="291579"/>
                  </a:lnTo>
                  <a:lnTo>
                    <a:pt x="470065" y="24752"/>
                  </a:lnTo>
                  <a:lnTo>
                    <a:pt x="470242" y="0"/>
                  </a:lnTo>
                  <a:close/>
                </a:path>
              </a:pathLst>
            </a:custGeom>
            <a:solidFill>
              <a:srgbClr val="DFE5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9" name="object 839"/>
            <p:cNvSpPr/>
            <p:nvPr/>
          </p:nvSpPr>
          <p:spPr>
            <a:xfrm>
              <a:off x="2270913" y="8229260"/>
              <a:ext cx="37465" cy="46355"/>
            </a:xfrm>
            <a:custGeom>
              <a:avLst/>
              <a:gdLst/>
              <a:ahLst/>
              <a:cxnLst/>
              <a:rect l="l" t="t" r="r" b="b"/>
              <a:pathLst>
                <a:path w="37465" h="46354">
                  <a:moveTo>
                    <a:pt x="37299" y="0"/>
                  </a:moveTo>
                  <a:lnTo>
                    <a:pt x="10820" y="15112"/>
                  </a:lnTo>
                  <a:lnTo>
                    <a:pt x="0" y="45897"/>
                  </a:lnTo>
                  <a:lnTo>
                    <a:pt x="26492" y="30784"/>
                  </a:lnTo>
                  <a:lnTo>
                    <a:pt x="3729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0" name="object 840"/>
            <p:cNvSpPr/>
            <p:nvPr/>
          </p:nvSpPr>
          <p:spPr>
            <a:xfrm>
              <a:off x="2213194" y="8262020"/>
              <a:ext cx="37465" cy="46355"/>
            </a:xfrm>
            <a:custGeom>
              <a:avLst/>
              <a:gdLst/>
              <a:ahLst/>
              <a:cxnLst/>
              <a:rect l="l" t="t" r="r" b="b"/>
              <a:pathLst>
                <a:path w="37465" h="46354">
                  <a:moveTo>
                    <a:pt x="37287" y="0"/>
                  </a:moveTo>
                  <a:lnTo>
                    <a:pt x="10820" y="15112"/>
                  </a:lnTo>
                  <a:lnTo>
                    <a:pt x="0" y="45897"/>
                  </a:lnTo>
                  <a:lnTo>
                    <a:pt x="26466" y="30784"/>
                  </a:lnTo>
                  <a:lnTo>
                    <a:pt x="37287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1" name="object 841"/>
            <p:cNvSpPr/>
            <p:nvPr/>
          </p:nvSpPr>
          <p:spPr>
            <a:xfrm>
              <a:off x="2155465" y="8294784"/>
              <a:ext cx="37465" cy="46355"/>
            </a:xfrm>
            <a:custGeom>
              <a:avLst/>
              <a:gdLst/>
              <a:ahLst/>
              <a:cxnLst/>
              <a:rect l="l" t="t" r="r" b="b"/>
              <a:pathLst>
                <a:path w="37465" h="46354">
                  <a:moveTo>
                    <a:pt x="37287" y="0"/>
                  </a:moveTo>
                  <a:lnTo>
                    <a:pt x="10820" y="15112"/>
                  </a:lnTo>
                  <a:lnTo>
                    <a:pt x="0" y="45897"/>
                  </a:lnTo>
                  <a:lnTo>
                    <a:pt x="26479" y="30784"/>
                  </a:lnTo>
                  <a:lnTo>
                    <a:pt x="37287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2" name="object 842"/>
            <p:cNvSpPr/>
            <p:nvPr/>
          </p:nvSpPr>
          <p:spPr>
            <a:xfrm>
              <a:off x="2097741" y="8327537"/>
              <a:ext cx="37465" cy="46355"/>
            </a:xfrm>
            <a:custGeom>
              <a:avLst/>
              <a:gdLst/>
              <a:ahLst/>
              <a:cxnLst/>
              <a:rect l="l" t="t" r="r" b="b"/>
              <a:pathLst>
                <a:path w="37465" h="46354">
                  <a:moveTo>
                    <a:pt x="37287" y="0"/>
                  </a:moveTo>
                  <a:lnTo>
                    <a:pt x="10807" y="15125"/>
                  </a:lnTo>
                  <a:lnTo>
                    <a:pt x="0" y="45910"/>
                  </a:lnTo>
                  <a:lnTo>
                    <a:pt x="26479" y="30797"/>
                  </a:lnTo>
                  <a:lnTo>
                    <a:pt x="37287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3" name="object 843"/>
            <p:cNvSpPr/>
            <p:nvPr/>
          </p:nvSpPr>
          <p:spPr>
            <a:xfrm>
              <a:off x="2040013" y="8360311"/>
              <a:ext cx="37465" cy="46355"/>
            </a:xfrm>
            <a:custGeom>
              <a:avLst/>
              <a:gdLst/>
              <a:ahLst/>
              <a:cxnLst/>
              <a:rect l="l" t="t" r="r" b="b"/>
              <a:pathLst>
                <a:path w="37465" h="46354">
                  <a:moveTo>
                    <a:pt x="37299" y="0"/>
                  </a:moveTo>
                  <a:lnTo>
                    <a:pt x="10820" y="15112"/>
                  </a:lnTo>
                  <a:lnTo>
                    <a:pt x="0" y="45897"/>
                  </a:lnTo>
                  <a:lnTo>
                    <a:pt x="26479" y="30784"/>
                  </a:lnTo>
                  <a:lnTo>
                    <a:pt x="3729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844"/>
            <p:cNvSpPr/>
            <p:nvPr/>
          </p:nvSpPr>
          <p:spPr>
            <a:xfrm>
              <a:off x="1982286" y="8393075"/>
              <a:ext cx="37465" cy="46355"/>
            </a:xfrm>
            <a:custGeom>
              <a:avLst/>
              <a:gdLst/>
              <a:ahLst/>
              <a:cxnLst/>
              <a:rect l="l" t="t" r="r" b="b"/>
              <a:pathLst>
                <a:path w="37465" h="46354">
                  <a:moveTo>
                    <a:pt x="37299" y="0"/>
                  </a:moveTo>
                  <a:lnTo>
                    <a:pt x="10820" y="15112"/>
                  </a:lnTo>
                  <a:lnTo>
                    <a:pt x="0" y="45897"/>
                  </a:lnTo>
                  <a:lnTo>
                    <a:pt x="26479" y="30784"/>
                  </a:lnTo>
                  <a:lnTo>
                    <a:pt x="3729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5" name="object 845"/>
            <p:cNvSpPr/>
            <p:nvPr/>
          </p:nvSpPr>
          <p:spPr>
            <a:xfrm>
              <a:off x="1924556" y="8425835"/>
              <a:ext cx="37465" cy="46355"/>
            </a:xfrm>
            <a:custGeom>
              <a:avLst/>
              <a:gdLst/>
              <a:ahLst/>
              <a:cxnLst/>
              <a:rect l="l" t="t" r="r" b="b"/>
              <a:pathLst>
                <a:path w="37465" h="46354">
                  <a:moveTo>
                    <a:pt x="37299" y="0"/>
                  </a:moveTo>
                  <a:lnTo>
                    <a:pt x="10820" y="15112"/>
                  </a:lnTo>
                  <a:lnTo>
                    <a:pt x="0" y="45897"/>
                  </a:lnTo>
                  <a:lnTo>
                    <a:pt x="26479" y="30784"/>
                  </a:lnTo>
                  <a:lnTo>
                    <a:pt x="3729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6" name="object 846"/>
            <p:cNvSpPr/>
            <p:nvPr/>
          </p:nvSpPr>
          <p:spPr>
            <a:xfrm>
              <a:off x="1866835" y="8458602"/>
              <a:ext cx="37465" cy="46355"/>
            </a:xfrm>
            <a:custGeom>
              <a:avLst/>
              <a:gdLst/>
              <a:ahLst/>
              <a:cxnLst/>
              <a:rect l="l" t="t" r="r" b="b"/>
              <a:pathLst>
                <a:path w="37465" h="46354">
                  <a:moveTo>
                    <a:pt x="37299" y="0"/>
                  </a:moveTo>
                  <a:lnTo>
                    <a:pt x="10820" y="15112"/>
                  </a:lnTo>
                  <a:lnTo>
                    <a:pt x="0" y="45897"/>
                  </a:lnTo>
                  <a:lnTo>
                    <a:pt x="26479" y="30784"/>
                  </a:lnTo>
                  <a:lnTo>
                    <a:pt x="3729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7" name="object 847"/>
            <p:cNvSpPr/>
            <p:nvPr/>
          </p:nvSpPr>
          <p:spPr>
            <a:xfrm>
              <a:off x="1803204" y="8471750"/>
              <a:ext cx="76415" cy="82664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848"/>
            <p:cNvSpPr/>
            <p:nvPr/>
          </p:nvSpPr>
          <p:spPr>
            <a:xfrm>
              <a:off x="1889926" y="8752542"/>
              <a:ext cx="219430" cy="92430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9" name="object 849"/>
            <p:cNvSpPr/>
            <p:nvPr/>
          </p:nvSpPr>
          <p:spPr>
            <a:xfrm>
              <a:off x="1958087" y="8489651"/>
              <a:ext cx="174625" cy="337185"/>
            </a:xfrm>
            <a:custGeom>
              <a:avLst/>
              <a:gdLst/>
              <a:ahLst/>
              <a:cxnLst/>
              <a:rect l="l" t="t" r="r" b="b"/>
              <a:pathLst>
                <a:path w="174625" h="337185">
                  <a:moveTo>
                    <a:pt x="81838" y="0"/>
                  </a:moveTo>
                  <a:lnTo>
                    <a:pt x="32688" y="13442"/>
                  </a:lnTo>
                  <a:lnTo>
                    <a:pt x="0" y="26568"/>
                  </a:lnTo>
                  <a:lnTo>
                    <a:pt x="0" y="288683"/>
                  </a:lnTo>
                  <a:lnTo>
                    <a:pt x="83108" y="336575"/>
                  </a:lnTo>
                  <a:lnTo>
                    <a:pt x="139687" y="303911"/>
                  </a:lnTo>
                  <a:lnTo>
                    <a:pt x="145155" y="276591"/>
                  </a:lnTo>
                  <a:lnTo>
                    <a:pt x="157164" y="211412"/>
                  </a:lnTo>
                  <a:lnTo>
                    <a:pt x="169117" y="133537"/>
                  </a:lnTo>
                  <a:lnTo>
                    <a:pt x="174421" y="68135"/>
                  </a:lnTo>
                  <a:lnTo>
                    <a:pt x="174383" y="58305"/>
                  </a:lnTo>
                  <a:lnTo>
                    <a:pt x="173164" y="51714"/>
                  </a:lnTo>
                  <a:lnTo>
                    <a:pt x="168770" y="49199"/>
                  </a:lnTo>
                  <a:lnTo>
                    <a:pt x="85331" y="1104"/>
                  </a:lnTo>
                  <a:lnTo>
                    <a:pt x="83769" y="317"/>
                  </a:lnTo>
                  <a:lnTo>
                    <a:pt x="81838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0" name="object 850"/>
            <p:cNvSpPr/>
            <p:nvPr/>
          </p:nvSpPr>
          <p:spPr>
            <a:xfrm>
              <a:off x="1958088" y="8516217"/>
              <a:ext cx="83185" cy="310515"/>
            </a:xfrm>
            <a:custGeom>
              <a:avLst/>
              <a:gdLst/>
              <a:ahLst/>
              <a:cxnLst/>
              <a:rect l="l" t="t" r="r" b="b"/>
              <a:pathLst>
                <a:path w="83184" h="310514">
                  <a:moveTo>
                    <a:pt x="0" y="0"/>
                  </a:moveTo>
                  <a:lnTo>
                    <a:pt x="0" y="262115"/>
                  </a:lnTo>
                  <a:lnTo>
                    <a:pt x="83108" y="310007"/>
                  </a:lnTo>
                  <a:lnTo>
                    <a:pt x="83096" y="47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851"/>
            <p:cNvSpPr/>
            <p:nvPr/>
          </p:nvSpPr>
          <p:spPr>
            <a:xfrm>
              <a:off x="2041192" y="8536915"/>
              <a:ext cx="91440" cy="289560"/>
            </a:xfrm>
            <a:custGeom>
              <a:avLst/>
              <a:gdLst/>
              <a:ahLst/>
              <a:cxnLst/>
              <a:rect l="l" t="t" r="r" b="b"/>
              <a:pathLst>
                <a:path w="91440" h="289560">
                  <a:moveTo>
                    <a:pt x="89014" y="0"/>
                  </a:moveTo>
                  <a:lnTo>
                    <a:pt x="30743" y="14795"/>
                  </a:lnTo>
                  <a:lnTo>
                    <a:pt x="0" y="27190"/>
                  </a:lnTo>
                  <a:lnTo>
                    <a:pt x="0" y="289305"/>
                  </a:lnTo>
                  <a:lnTo>
                    <a:pt x="56578" y="256641"/>
                  </a:lnTo>
                  <a:lnTo>
                    <a:pt x="76830" y="158424"/>
                  </a:lnTo>
                  <a:lnTo>
                    <a:pt x="87199" y="101126"/>
                  </a:lnTo>
                  <a:lnTo>
                    <a:pt x="90941" y="62645"/>
                  </a:lnTo>
                  <a:lnTo>
                    <a:pt x="91262" y="7429"/>
                  </a:lnTo>
                  <a:lnTo>
                    <a:pt x="89014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2" name="object 852"/>
            <p:cNvSpPr/>
            <p:nvPr/>
          </p:nvSpPr>
          <p:spPr>
            <a:xfrm>
              <a:off x="1989289" y="8491615"/>
              <a:ext cx="133350" cy="59055"/>
            </a:xfrm>
            <a:custGeom>
              <a:avLst/>
              <a:gdLst/>
              <a:ahLst/>
              <a:cxnLst/>
              <a:rect l="l" t="t" r="r" b="b"/>
              <a:pathLst>
                <a:path w="133350" h="59054">
                  <a:moveTo>
                    <a:pt x="54038" y="0"/>
                  </a:moveTo>
                  <a:lnTo>
                    <a:pt x="13649" y="10283"/>
                  </a:lnTo>
                  <a:lnTo>
                    <a:pt x="0" y="15290"/>
                  </a:lnTo>
                  <a:lnTo>
                    <a:pt x="75793" y="59042"/>
                  </a:lnTo>
                  <a:lnTo>
                    <a:pt x="89472" y="54026"/>
                  </a:lnTo>
                  <a:lnTo>
                    <a:pt x="103481" y="49398"/>
                  </a:lnTo>
                  <a:lnTo>
                    <a:pt x="116596" y="45810"/>
                  </a:lnTo>
                  <a:lnTo>
                    <a:pt x="127596" y="43916"/>
                  </a:lnTo>
                  <a:lnTo>
                    <a:pt x="129844" y="43713"/>
                  </a:lnTo>
                  <a:lnTo>
                    <a:pt x="131487" y="43713"/>
                  </a:lnTo>
                  <a:lnTo>
                    <a:pt x="57505" y="1079"/>
                  </a:lnTo>
                  <a:lnTo>
                    <a:pt x="55956" y="304"/>
                  </a:lnTo>
                  <a:lnTo>
                    <a:pt x="54038" y="0"/>
                  </a:lnTo>
                  <a:close/>
                </a:path>
                <a:path w="133350" h="59054">
                  <a:moveTo>
                    <a:pt x="131487" y="43713"/>
                  </a:moveTo>
                  <a:lnTo>
                    <a:pt x="129844" y="43713"/>
                  </a:lnTo>
                  <a:lnTo>
                    <a:pt x="131673" y="44005"/>
                  </a:lnTo>
                  <a:lnTo>
                    <a:pt x="133184" y="44691"/>
                  </a:lnTo>
                  <a:lnTo>
                    <a:pt x="131487" y="43713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3" name="object 853"/>
            <p:cNvSpPr/>
            <p:nvPr/>
          </p:nvSpPr>
          <p:spPr>
            <a:xfrm>
              <a:off x="1989288" y="8491621"/>
              <a:ext cx="91440" cy="20955"/>
            </a:xfrm>
            <a:custGeom>
              <a:avLst/>
              <a:gdLst/>
              <a:ahLst/>
              <a:cxnLst/>
              <a:rect l="l" t="t" r="r" b="b"/>
              <a:pathLst>
                <a:path w="91440" h="20954">
                  <a:moveTo>
                    <a:pt x="84606" y="16687"/>
                  </a:moveTo>
                  <a:lnTo>
                    <a:pt x="31017" y="16687"/>
                  </a:lnTo>
                  <a:lnTo>
                    <a:pt x="53836" y="16706"/>
                  </a:lnTo>
                  <a:lnTo>
                    <a:pt x="73896" y="18098"/>
                  </a:lnTo>
                  <a:lnTo>
                    <a:pt x="91262" y="20523"/>
                  </a:lnTo>
                  <a:lnTo>
                    <a:pt x="84606" y="16687"/>
                  </a:lnTo>
                  <a:close/>
                </a:path>
                <a:path w="91440" h="20954">
                  <a:moveTo>
                    <a:pt x="54038" y="0"/>
                  </a:moveTo>
                  <a:lnTo>
                    <a:pt x="13649" y="10275"/>
                  </a:lnTo>
                  <a:lnTo>
                    <a:pt x="0" y="15278"/>
                  </a:lnTo>
                  <a:lnTo>
                    <a:pt x="5372" y="18376"/>
                  </a:lnTo>
                  <a:lnTo>
                    <a:pt x="31017" y="16687"/>
                  </a:lnTo>
                  <a:lnTo>
                    <a:pt x="84606" y="16687"/>
                  </a:lnTo>
                  <a:lnTo>
                    <a:pt x="57480" y="1066"/>
                  </a:lnTo>
                  <a:lnTo>
                    <a:pt x="55956" y="304"/>
                  </a:lnTo>
                  <a:lnTo>
                    <a:pt x="54038" y="0"/>
                  </a:lnTo>
                  <a:close/>
                </a:path>
                <a:path w="91440" h="20954">
                  <a:moveTo>
                    <a:pt x="57505" y="1066"/>
                  </a:move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4" name="object 854"/>
            <p:cNvSpPr/>
            <p:nvPr/>
          </p:nvSpPr>
          <p:spPr>
            <a:xfrm>
              <a:off x="2137969" y="8895693"/>
              <a:ext cx="219430" cy="92430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855"/>
            <p:cNvSpPr/>
            <p:nvPr/>
          </p:nvSpPr>
          <p:spPr>
            <a:xfrm>
              <a:off x="2172566" y="8627945"/>
              <a:ext cx="174625" cy="342900"/>
            </a:xfrm>
            <a:custGeom>
              <a:avLst/>
              <a:gdLst/>
              <a:ahLst/>
              <a:cxnLst/>
              <a:rect l="l" t="t" r="r" b="b"/>
              <a:pathLst>
                <a:path w="174625" h="342900">
                  <a:moveTo>
                    <a:pt x="91325" y="0"/>
                  </a:moveTo>
                  <a:lnTo>
                    <a:pt x="60577" y="23107"/>
                  </a:lnTo>
                  <a:lnTo>
                    <a:pt x="11874" y="65379"/>
                  </a:lnTo>
                  <a:lnTo>
                    <a:pt x="0" y="99123"/>
                  </a:lnTo>
                  <a:lnTo>
                    <a:pt x="378" y="140449"/>
                  </a:lnTo>
                  <a:lnTo>
                    <a:pt x="4124" y="174605"/>
                  </a:lnTo>
                  <a:lnTo>
                    <a:pt x="14494" y="219935"/>
                  </a:lnTo>
                  <a:lnTo>
                    <a:pt x="34747" y="294779"/>
                  </a:lnTo>
                  <a:lnTo>
                    <a:pt x="117843" y="342658"/>
                  </a:lnTo>
                  <a:lnTo>
                    <a:pt x="174434" y="310007"/>
                  </a:lnTo>
                  <a:lnTo>
                    <a:pt x="174421" y="47891"/>
                  </a:lnTo>
                  <a:lnTo>
                    <a:pt x="91325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6" name="object 856"/>
            <p:cNvSpPr/>
            <p:nvPr/>
          </p:nvSpPr>
          <p:spPr>
            <a:xfrm>
              <a:off x="2255680" y="8675835"/>
              <a:ext cx="91440" cy="295275"/>
            </a:xfrm>
            <a:custGeom>
              <a:avLst/>
              <a:gdLst/>
              <a:ahLst/>
              <a:cxnLst/>
              <a:rect l="l" t="t" r="r" b="b"/>
              <a:pathLst>
                <a:path w="91440" h="295275">
                  <a:moveTo>
                    <a:pt x="91312" y="0"/>
                  </a:moveTo>
                  <a:lnTo>
                    <a:pt x="60569" y="23107"/>
                  </a:lnTo>
                  <a:lnTo>
                    <a:pt x="11861" y="65379"/>
                  </a:lnTo>
                  <a:lnTo>
                    <a:pt x="0" y="99123"/>
                  </a:lnTo>
                  <a:lnTo>
                    <a:pt x="371" y="140456"/>
                  </a:lnTo>
                  <a:lnTo>
                    <a:pt x="4113" y="174613"/>
                  </a:lnTo>
                  <a:lnTo>
                    <a:pt x="14482" y="219936"/>
                  </a:lnTo>
                  <a:lnTo>
                    <a:pt x="34734" y="294767"/>
                  </a:lnTo>
                  <a:lnTo>
                    <a:pt x="91312" y="262115"/>
                  </a:lnTo>
                  <a:lnTo>
                    <a:pt x="91312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7" name="object 857"/>
            <p:cNvSpPr/>
            <p:nvPr/>
          </p:nvSpPr>
          <p:spPr>
            <a:xfrm>
              <a:off x="2297170" y="8940081"/>
              <a:ext cx="46355" cy="39370"/>
            </a:xfrm>
            <a:custGeom>
              <a:avLst/>
              <a:gdLst/>
              <a:ahLst/>
              <a:cxnLst/>
              <a:rect l="l" t="t" r="r" b="b"/>
              <a:pathLst>
                <a:path w="46354" h="39370">
                  <a:moveTo>
                    <a:pt x="46126" y="0"/>
                  </a:moveTo>
                  <a:lnTo>
                    <a:pt x="0" y="26631"/>
                  </a:lnTo>
                  <a:lnTo>
                    <a:pt x="0" y="39052"/>
                  </a:lnTo>
                  <a:lnTo>
                    <a:pt x="46126" y="12407"/>
                  </a:lnTo>
                  <a:lnTo>
                    <a:pt x="46126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8" name="object 858"/>
            <p:cNvSpPr/>
            <p:nvPr/>
          </p:nvSpPr>
          <p:spPr>
            <a:xfrm>
              <a:off x="1773333" y="7755915"/>
              <a:ext cx="908799" cy="1200962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9" name="object 859"/>
            <p:cNvSpPr/>
            <p:nvPr/>
          </p:nvSpPr>
          <p:spPr>
            <a:xfrm>
              <a:off x="2183397" y="8725490"/>
              <a:ext cx="71674" cy="135173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0" name="object 860"/>
            <p:cNvSpPr/>
            <p:nvPr/>
          </p:nvSpPr>
          <p:spPr>
            <a:xfrm>
              <a:off x="2499087" y="8777420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4">
                  <a:moveTo>
                    <a:pt x="1117" y="0"/>
                  </a:moveTo>
                  <a:lnTo>
                    <a:pt x="673" y="1371"/>
                  </a:lnTo>
                  <a:lnTo>
                    <a:pt x="304" y="2844"/>
                  </a:lnTo>
                  <a:lnTo>
                    <a:pt x="0" y="4368"/>
                  </a:lnTo>
                  <a:lnTo>
                    <a:pt x="6350" y="11722"/>
                  </a:lnTo>
                  <a:lnTo>
                    <a:pt x="6591" y="10477"/>
                  </a:lnTo>
                  <a:lnTo>
                    <a:pt x="6972" y="9347"/>
                  </a:lnTo>
                  <a:lnTo>
                    <a:pt x="7454" y="8305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1" name="object 861"/>
            <p:cNvSpPr/>
            <p:nvPr/>
          </p:nvSpPr>
          <p:spPr>
            <a:xfrm>
              <a:off x="2498536" y="8787443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20" h="11429">
                  <a:moveTo>
                    <a:pt x="0" y="0"/>
                  </a:moveTo>
                  <a:lnTo>
                    <a:pt x="241" y="2959"/>
                  </a:lnTo>
                  <a:lnTo>
                    <a:pt x="723" y="5930"/>
                  </a:lnTo>
                  <a:lnTo>
                    <a:pt x="1435" y="8889"/>
                  </a:lnTo>
                  <a:lnTo>
                    <a:pt x="7124" y="11137"/>
                  </a:lnTo>
                  <a:lnTo>
                    <a:pt x="6807" y="9359"/>
                  </a:lnTo>
                  <a:lnTo>
                    <a:pt x="6616" y="7569"/>
                  </a:lnTo>
                  <a:lnTo>
                    <a:pt x="6578" y="5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/>
            <p:cNvSpPr/>
            <p:nvPr/>
          </p:nvSpPr>
          <p:spPr>
            <a:xfrm>
              <a:off x="2913908" y="9004477"/>
              <a:ext cx="69240" cy="89222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863"/>
            <p:cNvSpPr/>
            <p:nvPr/>
          </p:nvSpPr>
          <p:spPr>
            <a:xfrm>
              <a:off x="2915328" y="9007348"/>
              <a:ext cx="66040" cy="85090"/>
            </a:xfrm>
            <a:custGeom>
              <a:avLst/>
              <a:gdLst/>
              <a:ahLst/>
              <a:cxnLst/>
              <a:rect l="l" t="t" r="r" b="b"/>
              <a:pathLst>
                <a:path w="66040" h="85090">
                  <a:moveTo>
                    <a:pt x="20693" y="0"/>
                  </a:moveTo>
                  <a:lnTo>
                    <a:pt x="10063" y="2544"/>
                  </a:lnTo>
                  <a:lnTo>
                    <a:pt x="2640" y="10651"/>
                  </a:lnTo>
                  <a:lnTo>
                    <a:pt x="0" y="23327"/>
                  </a:lnTo>
                  <a:lnTo>
                    <a:pt x="2674" y="40020"/>
                  </a:lnTo>
                  <a:lnTo>
                    <a:pt x="9572" y="56103"/>
                  </a:lnTo>
                  <a:lnTo>
                    <a:pt x="19923" y="70190"/>
                  </a:lnTo>
                  <a:lnTo>
                    <a:pt x="32956" y="80897"/>
                  </a:lnTo>
                  <a:lnTo>
                    <a:pt x="45224" y="84904"/>
                  </a:lnTo>
                  <a:lnTo>
                    <a:pt x="55854" y="82363"/>
                  </a:lnTo>
                  <a:lnTo>
                    <a:pt x="63274" y="74260"/>
                  </a:lnTo>
                  <a:lnTo>
                    <a:pt x="65913" y="61580"/>
                  </a:lnTo>
                  <a:lnTo>
                    <a:pt x="63238" y="44877"/>
                  </a:lnTo>
                  <a:lnTo>
                    <a:pt x="56340" y="28795"/>
                  </a:lnTo>
                  <a:lnTo>
                    <a:pt x="45989" y="14713"/>
                  </a:lnTo>
                  <a:lnTo>
                    <a:pt x="32956" y="4011"/>
                  </a:lnTo>
                  <a:lnTo>
                    <a:pt x="20693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864"/>
            <p:cNvSpPr/>
            <p:nvPr/>
          </p:nvSpPr>
          <p:spPr>
            <a:xfrm>
              <a:off x="2915328" y="9007345"/>
              <a:ext cx="56515" cy="86360"/>
            </a:xfrm>
            <a:custGeom>
              <a:avLst/>
              <a:gdLst/>
              <a:ahLst/>
              <a:cxnLst/>
              <a:rect l="l" t="t" r="r" b="b"/>
              <a:pathLst>
                <a:path w="56515" h="86359">
                  <a:moveTo>
                    <a:pt x="18897" y="0"/>
                  </a:moveTo>
                  <a:lnTo>
                    <a:pt x="11331" y="1864"/>
                  </a:lnTo>
                  <a:lnTo>
                    <a:pt x="5281" y="6611"/>
                  </a:lnTo>
                  <a:lnTo>
                    <a:pt x="1315" y="13885"/>
                  </a:lnTo>
                  <a:lnTo>
                    <a:pt x="0" y="23329"/>
                  </a:lnTo>
                  <a:lnTo>
                    <a:pt x="2679" y="40022"/>
                  </a:lnTo>
                  <a:lnTo>
                    <a:pt x="9577" y="56105"/>
                  </a:lnTo>
                  <a:lnTo>
                    <a:pt x="19925" y="70192"/>
                  </a:lnTo>
                  <a:lnTo>
                    <a:pt x="32956" y="80899"/>
                  </a:lnTo>
                  <a:lnTo>
                    <a:pt x="41452" y="86042"/>
                  </a:lnTo>
                  <a:lnTo>
                    <a:pt x="49898" y="86017"/>
                  </a:lnTo>
                  <a:lnTo>
                    <a:pt x="52461" y="84442"/>
                  </a:lnTo>
                  <a:lnTo>
                    <a:pt x="50368" y="84442"/>
                  </a:lnTo>
                  <a:lnTo>
                    <a:pt x="43256" y="83820"/>
                  </a:lnTo>
                  <a:lnTo>
                    <a:pt x="13015" y="54997"/>
                  </a:lnTo>
                  <a:lnTo>
                    <a:pt x="3556" y="22618"/>
                  </a:lnTo>
                  <a:lnTo>
                    <a:pt x="4579" y="14192"/>
                  </a:lnTo>
                  <a:lnTo>
                    <a:pt x="7745" y="7446"/>
                  </a:lnTo>
                  <a:lnTo>
                    <a:pt x="12651" y="2632"/>
                  </a:lnTo>
                  <a:lnTo>
                    <a:pt x="18897" y="0"/>
                  </a:lnTo>
                  <a:close/>
                </a:path>
                <a:path w="56515" h="86359">
                  <a:moveTo>
                    <a:pt x="56121" y="82194"/>
                  </a:moveTo>
                  <a:lnTo>
                    <a:pt x="50368" y="84442"/>
                  </a:lnTo>
                  <a:lnTo>
                    <a:pt x="52461" y="84442"/>
                  </a:lnTo>
                  <a:lnTo>
                    <a:pt x="56121" y="8219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/>
            <p:cNvSpPr/>
            <p:nvPr/>
          </p:nvSpPr>
          <p:spPr>
            <a:xfrm>
              <a:off x="2928888" y="9028059"/>
              <a:ext cx="35560" cy="45720"/>
            </a:xfrm>
            <a:custGeom>
              <a:avLst/>
              <a:gdLst/>
              <a:ahLst/>
              <a:cxnLst/>
              <a:rect l="l" t="t" r="r" b="b"/>
              <a:pathLst>
                <a:path w="35559" h="45720">
                  <a:moveTo>
                    <a:pt x="11013" y="0"/>
                  </a:moveTo>
                  <a:lnTo>
                    <a:pt x="5354" y="1354"/>
                  </a:lnTo>
                  <a:lnTo>
                    <a:pt x="1402" y="5672"/>
                  </a:lnTo>
                  <a:lnTo>
                    <a:pt x="0" y="12422"/>
                  </a:lnTo>
                  <a:lnTo>
                    <a:pt x="1424" y="21308"/>
                  </a:lnTo>
                  <a:lnTo>
                    <a:pt x="5097" y="29869"/>
                  </a:lnTo>
                  <a:lnTo>
                    <a:pt x="10606" y="37368"/>
                  </a:lnTo>
                  <a:lnTo>
                    <a:pt x="17538" y="43068"/>
                  </a:lnTo>
                  <a:lnTo>
                    <a:pt x="24076" y="45205"/>
                  </a:lnTo>
                  <a:lnTo>
                    <a:pt x="29738" y="43853"/>
                  </a:lnTo>
                  <a:lnTo>
                    <a:pt x="33688" y="39537"/>
                  </a:lnTo>
                  <a:lnTo>
                    <a:pt x="35090" y="32781"/>
                  </a:lnTo>
                  <a:lnTo>
                    <a:pt x="33665" y="23895"/>
                  </a:lnTo>
                  <a:lnTo>
                    <a:pt x="29991" y="15334"/>
                  </a:lnTo>
                  <a:lnTo>
                    <a:pt x="24478" y="7835"/>
                  </a:lnTo>
                  <a:lnTo>
                    <a:pt x="17538" y="2135"/>
                  </a:lnTo>
                  <a:lnTo>
                    <a:pt x="11013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866"/>
            <p:cNvSpPr/>
            <p:nvPr/>
          </p:nvSpPr>
          <p:spPr>
            <a:xfrm>
              <a:off x="2959144" y="9030341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5" h="11429">
                  <a:moveTo>
                    <a:pt x="8001" y="0"/>
                  </a:moveTo>
                  <a:lnTo>
                    <a:pt x="0" y="7950"/>
                  </a:lnTo>
                  <a:lnTo>
                    <a:pt x="698" y="8966"/>
                  </a:lnTo>
                  <a:lnTo>
                    <a:pt x="1371" y="10007"/>
                  </a:lnTo>
                  <a:lnTo>
                    <a:pt x="1993" y="11087"/>
                  </a:lnTo>
                  <a:lnTo>
                    <a:pt x="12065" y="6400"/>
                  </a:lnTo>
                  <a:lnTo>
                    <a:pt x="10820" y="4203"/>
                  </a:lnTo>
                  <a:lnTo>
                    <a:pt x="9448" y="207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867"/>
            <p:cNvSpPr/>
            <p:nvPr/>
          </p:nvSpPr>
          <p:spPr>
            <a:xfrm>
              <a:off x="2945625" y="9011836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90" h="16509">
                  <a:moveTo>
                    <a:pt x="2070" y="0"/>
                  </a:moveTo>
                  <a:lnTo>
                    <a:pt x="0" y="13982"/>
                  </a:lnTo>
                  <a:lnTo>
                    <a:pt x="1016" y="14490"/>
                  </a:lnTo>
                  <a:lnTo>
                    <a:pt x="2209" y="15214"/>
                  </a:lnTo>
                  <a:lnTo>
                    <a:pt x="3556" y="16141"/>
                  </a:lnTo>
                  <a:lnTo>
                    <a:pt x="8470" y="4457"/>
                  </a:lnTo>
                  <a:lnTo>
                    <a:pt x="6642" y="2971"/>
                  </a:lnTo>
                  <a:lnTo>
                    <a:pt x="4749" y="1600"/>
                  </a:lnTo>
                  <a:lnTo>
                    <a:pt x="2552" y="228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8" name="object 868"/>
            <p:cNvSpPr/>
            <p:nvPr/>
          </p:nvSpPr>
          <p:spPr>
            <a:xfrm>
              <a:off x="2963453" y="9041992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401" y="0"/>
                  </a:moveTo>
                  <a:lnTo>
                    <a:pt x="0" y="4038"/>
                  </a:lnTo>
                  <a:lnTo>
                    <a:pt x="635" y="5511"/>
                  </a:lnTo>
                  <a:lnTo>
                    <a:pt x="1193" y="7010"/>
                  </a:lnTo>
                  <a:lnTo>
                    <a:pt x="1663" y="8521"/>
                  </a:lnTo>
                  <a:lnTo>
                    <a:pt x="13462" y="7683"/>
                  </a:lnTo>
                  <a:lnTo>
                    <a:pt x="12598" y="5079"/>
                  </a:lnTo>
                  <a:lnTo>
                    <a:pt x="11569" y="2514"/>
                  </a:lnTo>
                  <a:lnTo>
                    <a:pt x="104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/>
            <p:cNvSpPr/>
            <p:nvPr/>
          </p:nvSpPr>
          <p:spPr>
            <a:xfrm>
              <a:off x="2953335" y="9019729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4724" y="0"/>
                  </a:moveTo>
                  <a:lnTo>
                    <a:pt x="0" y="11684"/>
                  </a:lnTo>
                  <a:lnTo>
                    <a:pt x="1066" y="12712"/>
                  </a:lnTo>
                  <a:lnTo>
                    <a:pt x="2095" y="13804"/>
                  </a:lnTo>
                  <a:lnTo>
                    <a:pt x="3060" y="14935"/>
                  </a:lnTo>
                  <a:lnTo>
                    <a:pt x="10160" y="5842"/>
                  </a:lnTo>
                  <a:lnTo>
                    <a:pt x="8458" y="3784"/>
                  </a:lnTo>
                  <a:lnTo>
                    <a:pt x="6642" y="1816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870"/>
            <p:cNvSpPr/>
            <p:nvPr/>
          </p:nvSpPr>
          <p:spPr>
            <a:xfrm>
              <a:off x="2924219" y="9014069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4" h="14604">
                  <a:moveTo>
                    <a:pt x="2933" y="0"/>
                  </a:moveTo>
                  <a:lnTo>
                    <a:pt x="0" y="4356"/>
                  </a:lnTo>
                  <a:lnTo>
                    <a:pt x="6032" y="14503"/>
                  </a:lnTo>
                  <a:lnTo>
                    <a:pt x="6527" y="13868"/>
                  </a:lnTo>
                  <a:lnTo>
                    <a:pt x="7073" y="13284"/>
                  </a:lnTo>
                  <a:lnTo>
                    <a:pt x="7670" y="12763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871"/>
            <p:cNvSpPr/>
            <p:nvPr/>
          </p:nvSpPr>
          <p:spPr>
            <a:xfrm>
              <a:off x="2921310" y="9022653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5">
                  <a:moveTo>
                    <a:pt x="1142" y="0"/>
                  </a:moveTo>
                  <a:lnTo>
                    <a:pt x="685" y="1371"/>
                  </a:lnTo>
                  <a:lnTo>
                    <a:pt x="317" y="2844"/>
                  </a:lnTo>
                  <a:lnTo>
                    <a:pt x="0" y="4368"/>
                  </a:lnTo>
                  <a:lnTo>
                    <a:pt x="6375" y="11722"/>
                  </a:lnTo>
                  <a:lnTo>
                    <a:pt x="6603" y="10477"/>
                  </a:lnTo>
                  <a:lnTo>
                    <a:pt x="6997" y="9347"/>
                  </a:lnTo>
                  <a:lnTo>
                    <a:pt x="7480" y="8305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/>
            <p:cNvSpPr/>
            <p:nvPr/>
          </p:nvSpPr>
          <p:spPr>
            <a:xfrm>
              <a:off x="2930185" y="9009218"/>
              <a:ext cx="6985" cy="16510"/>
            </a:xfrm>
            <a:custGeom>
              <a:avLst/>
              <a:gdLst/>
              <a:ahLst/>
              <a:cxnLst/>
              <a:rect l="l" t="t" r="r" b="b"/>
              <a:pathLst>
                <a:path w="6984" h="16509">
                  <a:moveTo>
                    <a:pt x="4724" y="0"/>
                  </a:moveTo>
                  <a:lnTo>
                    <a:pt x="3035" y="381"/>
                  </a:lnTo>
                  <a:lnTo>
                    <a:pt x="1460" y="1092"/>
                  </a:lnTo>
                  <a:lnTo>
                    <a:pt x="0" y="2108"/>
                  </a:lnTo>
                  <a:lnTo>
                    <a:pt x="4000" y="16141"/>
                  </a:lnTo>
                  <a:lnTo>
                    <a:pt x="4851" y="15735"/>
                  </a:lnTo>
                  <a:lnTo>
                    <a:pt x="5740" y="15430"/>
                  </a:lnTo>
                  <a:lnTo>
                    <a:pt x="6680" y="15240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873"/>
            <p:cNvSpPr/>
            <p:nvPr/>
          </p:nvSpPr>
          <p:spPr>
            <a:xfrm>
              <a:off x="2937937" y="9008851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1892" y="0"/>
                  </a:moveTo>
                  <a:lnTo>
                    <a:pt x="0" y="0"/>
                  </a:lnTo>
                  <a:lnTo>
                    <a:pt x="57" y="1104"/>
                  </a:lnTo>
                  <a:lnTo>
                    <a:pt x="1638" y="15379"/>
                  </a:lnTo>
                  <a:lnTo>
                    <a:pt x="2527" y="15405"/>
                  </a:lnTo>
                  <a:lnTo>
                    <a:pt x="3441" y="15544"/>
                  </a:lnTo>
                  <a:lnTo>
                    <a:pt x="4368" y="15773"/>
                  </a:lnTo>
                  <a:lnTo>
                    <a:pt x="5791" y="1104"/>
                  </a:lnTo>
                  <a:lnTo>
                    <a:pt x="3822" y="393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4" name="object 874"/>
            <p:cNvSpPr/>
            <p:nvPr/>
          </p:nvSpPr>
          <p:spPr>
            <a:xfrm>
              <a:off x="2966364" y="9055503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70" h="8254">
                  <a:moveTo>
                    <a:pt x="12204" y="0"/>
                  </a:moveTo>
                  <a:lnTo>
                    <a:pt x="0" y="0"/>
                  </a:lnTo>
                  <a:lnTo>
                    <a:pt x="266" y="1485"/>
                  </a:lnTo>
                  <a:lnTo>
                    <a:pt x="431" y="2959"/>
                  </a:lnTo>
                  <a:lnTo>
                    <a:pt x="520" y="4419"/>
                  </a:lnTo>
                  <a:lnTo>
                    <a:pt x="13512" y="7645"/>
                  </a:lnTo>
                  <a:lnTo>
                    <a:pt x="13246" y="5105"/>
                  </a:lnTo>
                  <a:lnTo>
                    <a:pt x="12814" y="2552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5" name="object 875"/>
            <p:cNvSpPr/>
            <p:nvPr/>
          </p:nvSpPr>
          <p:spPr>
            <a:xfrm>
              <a:off x="2938646" y="9066787"/>
              <a:ext cx="4445" cy="10160"/>
            </a:xfrm>
            <a:custGeom>
              <a:avLst/>
              <a:gdLst/>
              <a:ahLst/>
              <a:cxnLst/>
              <a:rect l="l" t="t" r="r" b="b"/>
              <a:pathLst>
                <a:path w="4445" h="10159">
                  <a:moveTo>
                    <a:pt x="1041" y="0"/>
                  </a:moveTo>
                  <a:lnTo>
                    <a:pt x="0" y="5816"/>
                  </a:lnTo>
                  <a:lnTo>
                    <a:pt x="1282" y="7226"/>
                  </a:lnTo>
                  <a:lnTo>
                    <a:pt x="2603" y="8572"/>
                  </a:lnTo>
                  <a:lnTo>
                    <a:pt x="3962" y="9842"/>
                  </a:lnTo>
                  <a:lnTo>
                    <a:pt x="3581" y="2412"/>
                  </a:lnTo>
                  <a:lnTo>
                    <a:pt x="2705" y="1650"/>
                  </a:lnTo>
                  <a:lnTo>
                    <a:pt x="1866" y="85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/>
            <p:cNvSpPr/>
            <p:nvPr/>
          </p:nvSpPr>
          <p:spPr>
            <a:xfrm>
              <a:off x="2929518" y="9059092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4279" y="0"/>
                  </a:moveTo>
                  <a:lnTo>
                    <a:pt x="0" y="888"/>
                  </a:lnTo>
                  <a:lnTo>
                    <a:pt x="1346" y="3263"/>
                  </a:lnTo>
                  <a:lnTo>
                    <a:pt x="2819" y="5549"/>
                  </a:lnTo>
                  <a:lnTo>
                    <a:pt x="4419" y="7734"/>
                  </a:lnTo>
                  <a:lnTo>
                    <a:pt x="6210" y="2920"/>
                  </a:lnTo>
                  <a:lnTo>
                    <a:pt x="5524" y="1981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7" name="object 877"/>
            <p:cNvSpPr/>
            <p:nvPr/>
          </p:nvSpPr>
          <p:spPr>
            <a:xfrm>
              <a:off x="2923683" y="9046762"/>
              <a:ext cx="7620" cy="8255"/>
            </a:xfrm>
            <a:custGeom>
              <a:avLst/>
              <a:gdLst/>
              <a:ahLst/>
              <a:cxnLst/>
              <a:rect l="l" t="t" r="r" b="b"/>
              <a:pathLst>
                <a:path w="7620" h="8254">
                  <a:moveTo>
                    <a:pt x="0" y="0"/>
                  </a:moveTo>
                  <a:lnTo>
                    <a:pt x="901" y="2730"/>
                  </a:lnTo>
                  <a:lnTo>
                    <a:pt x="1981" y="5448"/>
                  </a:lnTo>
                  <a:lnTo>
                    <a:pt x="3213" y="8089"/>
                  </a:lnTo>
                  <a:lnTo>
                    <a:pt x="7327" y="7048"/>
                  </a:lnTo>
                  <a:lnTo>
                    <a:pt x="6565" y="5321"/>
                  </a:lnTo>
                  <a:lnTo>
                    <a:pt x="5892" y="3568"/>
                  </a:lnTo>
                  <a:lnTo>
                    <a:pt x="5346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8" name="object 878"/>
            <p:cNvSpPr/>
            <p:nvPr/>
          </p:nvSpPr>
          <p:spPr>
            <a:xfrm>
              <a:off x="2965876" y="9064472"/>
              <a:ext cx="14604" cy="10160"/>
            </a:xfrm>
            <a:custGeom>
              <a:avLst/>
              <a:gdLst/>
              <a:ahLst/>
              <a:cxnLst/>
              <a:rect l="l" t="t" r="r" b="b"/>
              <a:pathLst>
                <a:path w="14604" h="10159">
                  <a:moveTo>
                    <a:pt x="838" y="0"/>
                  </a:moveTo>
                  <a:lnTo>
                    <a:pt x="660" y="1130"/>
                  </a:lnTo>
                  <a:lnTo>
                    <a:pt x="381" y="2197"/>
                  </a:lnTo>
                  <a:lnTo>
                    <a:pt x="0" y="3175"/>
                  </a:lnTo>
                  <a:lnTo>
                    <a:pt x="13576" y="9690"/>
                  </a:lnTo>
                  <a:lnTo>
                    <a:pt x="14097" y="8077"/>
                  </a:lnTo>
                  <a:lnTo>
                    <a:pt x="14363" y="6337"/>
                  </a:lnTo>
                  <a:lnTo>
                    <a:pt x="14312" y="3467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/>
            <p:cNvSpPr/>
            <p:nvPr/>
          </p:nvSpPr>
          <p:spPr>
            <a:xfrm>
              <a:off x="2920777" y="9032689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20" h="11429">
                  <a:moveTo>
                    <a:pt x="0" y="0"/>
                  </a:moveTo>
                  <a:lnTo>
                    <a:pt x="241" y="2946"/>
                  </a:lnTo>
                  <a:lnTo>
                    <a:pt x="723" y="5918"/>
                  </a:lnTo>
                  <a:lnTo>
                    <a:pt x="1435" y="8877"/>
                  </a:lnTo>
                  <a:lnTo>
                    <a:pt x="7124" y="11125"/>
                  </a:lnTo>
                  <a:lnTo>
                    <a:pt x="6807" y="9347"/>
                  </a:lnTo>
                  <a:lnTo>
                    <a:pt x="6616" y="7556"/>
                  </a:lnTo>
                  <a:lnTo>
                    <a:pt x="6578" y="57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0" name="object 880"/>
            <p:cNvSpPr/>
            <p:nvPr/>
          </p:nvSpPr>
          <p:spPr>
            <a:xfrm>
              <a:off x="2945473" y="9071742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0" y="0"/>
                  </a:moveTo>
                  <a:lnTo>
                    <a:pt x="6959" y="12064"/>
                  </a:lnTo>
                  <a:lnTo>
                    <a:pt x="7289" y="12204"/>
                  </a:lnTo>
                  <a:lnTo>
                    <a:pt x="7619" y="12293"/>
                  </a:lnTo>
                  <a:lnTo>
                    <a:pt x="3505" y="2082"/>
                  </a:lnTo>
                  <a:lnTo>
                    <a:pt x="2908" y="1803"/>
                  </a:lnTo>
                  <a:lnTo>
                    <a:pt x="2285" y="1473"/>
                  </a:lnTo>
                  <a:lnTo>
                    <a:pt x="1104" y="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881"/>
            <p:cNvSpPr/>
            <p:nvPr/>
          </p:nvSpPr>
          <p:spPr>
            <a:xfrm>
              <a:off x="2963021" y="9070079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40" h="12065">
                  <a:moveTo>
                    <a:pt x="1638" y="0"/>
                  </a:moveTo>
                  <a:lnTo>
                    <a:pt x="1155" y="736"/>
                  </a:lnTo>
                  <a:lnTo>
                    <a:pt x="596" y="1409"/>
                  </a:lnTo>
                  <a:lnTo>
                    <a:pt x="0" y="2006"/>
                  </a:lnTo>
                  <a:lnTo>
                    <a:pt x="10312" y="12039"/>
                  </a:lnTo>
                  <a:lnTo>
                    <a:pt x="14617" y="7835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2" name="object 882"/>
            <p:cNvSpPr/>
            <p:nvPr/>
          </p:nvSpPr>
          <p:spPr>
            <a:xfrm>
              <a:off x="2959032" y="9073874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29" h="11429">
                  <a:moveTo>
                    <a:pt x="1600" y="0"/>
                  </a:moveTo>
                  <a:lnTo>
                    <a:pt x="1092" y="279"/>
                  </a:lnTo>
                  <a:lnTo>
                    <a:pt x="558" y="507"/>
                  </a:lnTo>
                  <a:lnTo>
                    <a:pt x="0" y="711"/>
                  </a:lnTo>
                  <a:lnTo>
                    <a:pt x="6667" y="11074"/>
                  </a:lnTo>
                  <a:lnTo>
                    <a:pt x="8280" y="10807"/>
                  </a:lnTo>
                  <a:lnTo>
                    <a:pt x="9804" y="10388"/>
                  </a:lnTo>
                  <a:lnTo>
                    <a:pt x="11214" y="982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/>
            <p:cNvSpPr/>
            <p:nvPr/>
          </p:nvSpPr>
          <p:spPr>
            <a:xfrm>
              <a:off x="2953095" y="9075097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90" h="10795">
                  <a:moveTo>
                    <a:pt x="0" y="0"/>
                  </a:moveTo>
                  <a:lnTo>
                    <a:pt x="4610" y="9918"/>
                  </a:lnTo>
                  <a:lnTo>
                    <a:pt x="5892" y="10096"/>
                  </a:lnTo>
                  <a:lnTo>
                    <a:pt x="7175" y="10185"/>
                  </a:lnTo>
                  <a:lnTo>
                    <a:pt x="8674" y="10185"/>
                  </a:lnTo>
                  <a:lnTo>
                    <a:pt x="3362" y="215"/>
                  </a:lnTo>
                  <a:lnTo>
                    <a:pt x="2235" y="215"/>
                  </a:lnTo>
                  <a:lnTo>
                    <a:pt x="1130" y="177"/>
                  </a:lnTo>
                  <a:lnTo>
                    <a:pt x="0" y="0"/>
                  </a:lnTo>
                  <a:close/>
                </a:path>
                <a:path w="8890" h="10795">
                  <a:moveTo>
                    <a:pt x="3301" y="101"/>
                  </a:moveTo>
                  <a:lnTo>
                    <a:pt x="2235" y="215"/>
                  </a:lnTo>
                  <a:lnTo>
                    <a:pt x="3362" y="215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884"/>
            <p:cNvSpPr/>
            <p:nvPr/>
          </p:nvSpPr>
          <p:spPr>
            <a:xfrm>
              <a:off x="2654865" y="8519894"/>
              <a:ext cx="151765" cy="21590"/>
            </a:xfrm>
            <a:custGeom>
              <a:avLst/>
              <a:gdLst/>
              <a:ahLst/>
              <a:cxnLst/>
              <a:rect l="l" t="t" r="r" b="b"/>
              <a:pathLst>
                <a:path w="151765" h="21589">
                  <a:moveTo>
                    <a:pt x="83013" y="1327"/>
                  </a:moveTo>
                  <a:lnTo>
                    <a:pt x="70674" y="1327"/>
                  </a:lnTo>
                  <a:lnTo>
                    <a:pt x="117108" y="8226"/>
                  </a:lnTo>
                  <a:lnTo>
                    <a:pt x="142637" y="16878"/>
                  </a:lnTo>
                  <a:lnTo>
                    <a:pt x="150596" y="21244"/>
                  </a:lnTo>
                  <a:lnTo>
                    <a:pt x="151561" y="19948"/>
                  </a:lnTo>
                  <a:lnTo>
                    <a:pt x="143879" y="15680"/>
                  </a:lnTo>
                  <a:lnTo>
                    <a:pt x="119300" y="7118"/>
                  </a:lnTo>
                  <a:lnTo>
                    <a:pt x="83013" y="1327"/>
                  </a:lnTo>
                  <a:close/>
                </a:path>
                <a:path w="151765" h="21589">
                  <a:moveTo>
                    <a:pt x="74695" y="0"/>
                  </a:moveTo>
                  <a:lnTo>
                    <a:pt x="6934" y="60"/>
                  </a:lnTo>
                  <a:lnTo>
                    <a:pt x="2324" y="1457"/>
                  </a:lnTo>
                  <a:lnTo>
                    <a:pt x="0" y="2219"/>
                  </a:lnTo>
                  <a:lnTo>
                    <a:pt x="70674" y="1327"/>
                  </a:lnTo>
                  <a:lnTo>
                    <a:pt x="83013" y="1327"/>
                  </a:lnTo>
                  <a:lnTo>
                    <a:pt x="74695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885"/>
            <p:cNvSpPr/>
            <p:nvPr/>
          </p:nvSpPr>
          <p:spPr>
            <a:xfrm>
              <a:off x="2442257" y="8669408"/>
              <a:ext cx="18415" cy="49530"/>
            </a:xfrm>
            <a:custGeom>
              <a:avLst/>
              <a:gdLst/>
              <a:ahLst/>
              <a:cxnLst/>
              <a:rect l="l" t="t" r="r" b="b"/>
              <a:pathLst>
                <a:path w="18415" h="49529">
                  <a:moveTo>
                    <a:pt x="1287" y="0"/>
                  </a:moveTo>
                  <a:lnTo>
                    <a:pt x="0" y="13556"/>
                  </a:lnTo>
                  <a:lnTo>
                    <a:pt x="1254" y="29140"/>
                  </a:lnTo>
                  <a:lnTo>
                    <a:pt x="3382" y="42380"/>
                  </a:lnTo>
                  <a:lnTo>
                    <a:pt x="4716" y="48907"/>
                  </a:lnTo>
                  <a:lnTo>
                    <a:pt x="8513" y="44068"/>
                  </a:lnTo>
                  <a:lnTo>
                    <a:pt x="12616" y="40360"/>
                  </a:lnTo>
                  <a:lnTo>
                    <a:pt x="18115" y="38366"/>
                  </a:lnTo>
                  <a:lnTo>
                    <a:pt x="14139" y="31050"/>
                  </a:lnTo>
                  <a:lnTo>
                    <a:pt x="9348" y="21402"/>
                  </a:lnTo>
                  <a:lnTo>
                    <a:pt x="4734" y="10645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/>
            <p:cNvSpPr/>
            <p:nvPr/>
          </p:nvSpPr>
          <p:spPr>
            <a:xfrm>
              <a:off x="2866543" y="8567230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10">
                  <a:moveTo>
                    <a:pt x="878" y="0"/>
                  </a:moveTo>
                  <a:lnTo>
                    <a:pt x="0" y="1530"/>
                  </a:lnTo>
                  <a:lnTo>
                    <a:pt x="3889" y="5408"/>
                  </a:lnTo>
                  <a:lnTo>
                    <a:pt x="10649" y="10560"/>
                  </a:lnTo>
                  <a:lnTo>
                    <a:pt x="18379" y="15913"/>
                  </a:lnTo>
                  <a:lnTo>
                    <a:pt x="26841" y="12093"/>
                  </a:lnTo>
                  <a:lnTo>
                    <a:pt x="41865" y="5543"/>
                  </a:lnTo>
                  <a:lnTo>
                    <a:pt x="48135" y="2895"/>
                  </a:lnTo>
                  <a:lnTo>
                    <a:pt x="9357" y="332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C6D1D3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887"/>
            <p:cNvSpPr/>
            <p:nvPr/>
          </p:nvSpPr>
          <p:spPr>
            <a:xfrm>
              <a:off x="2670370" y="8543932"/>
              <a:ext cx="253365" cy="46990"/>
            </a:xfrm>
            <a:custGeom>
              <a:avLst/>
              <a:gdLst/>
              <a:ahLst/>
              <a:cxnLst/>
              <a:rect l="l" t="t" r="r" b="b"/>
              <a:pathLst>
                <a:path w="253365" h="46989">
                  <a:moveTo>
                    <a:pt x="153517" y="0"/>
                  </a:moveTo>
                  <a:lnTo>
                    <a:pt x="100998" y="9286"/>
                  </a:lnTo>
                  <a:lnTo>
                    <a:pt x="64151" y="20445"/>
                  </a:lnTo>
                  <a:lnTo>
                    <a:pt x="19989" y="37566"/>
                  </a:lnTo>
                  <a:lnTo>
                    <a:pt x="0" y="46964"/>
                  </a:lnTo>
                  <a:lnTo>
                    <a:pt x="72067" y="38921"/>
                  </a:lnTo>
                  <a:lnTo>
                    <a:pt x="130351" y="36714"/>
                  </a:lnTo>
                  <a:lnTo>
                    <a:pt x="220103" y="36714"/>
                  </a:lnTo>
                  <a:lnTo>
                    <a:pt x="221975" y="35860"/>
                  </a:lnTo>
                  <a:lnTo>
                    <a:pt x="234662" y="30292"/>
                  </a:lnTo>
                  <a:lnTo>
                    <a:pt x="245185" y="25825"/>
                  </a:lnTo>
                  <a:lnTo>
                    <a:pt x="252895" y="22644"/>
                  </a:lnTo>
                  <a:lnTo>
                    <a:pt x="246123" y="19596"/>
                  </a:lnTo>
                  <a:lnTo>
                    <a:pt x="201431" y="6711"/>
                  </a:lnTo>
                  <a:lnTo>
                    <a:pt x="160185" y="1244"/>
                  </a:lnTo>
                  <a:lnTo>
                    <a:pt x="159956" y="1231"/>
                  </a:lnTo>
                  <a:lnTo>
                    <a:pt x="157734" y="584"/>
                  </a:lnTo>
                  <a:lnTo>
                    <a:pt x="153517" y="0"/>
                  </a:lnTo>
                  <a:close/>
                </a:path>
                <a:path w="253365" h="46989">
                  <a:moveTo>
                    <a:pt x="220103" y="36714"/>
                  </a:moveTo>
                  <a:lnTo>
                    <a:pt x="130351" y="36714"/>
                  </a:lnTo>
                  <a:lnTo>
                    <a:pt x="175402" y="38476"/>
                  </a:lnTo>
                  <a:lnTo>
                    <a:pt x="207772" y="42341"/>
                  </a:lnTo>
                  <a:lnTo>
                    <a:pt x="220103" y="36714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8" name="object 888"/>
            <p:cNvSpPr/>
            <p:nvPr/>
          </p:nvSpPr>
          <p:spPr>
            <a:xfrm>
              <a:off x="2926485" y="8558264"/>
              <a:ext cx="36195" cy="18415"/>
            </a:xfrm>
            <a:custGeom>
              <a:avLst/>
              <a:gdLst/>
              <a:ahLst/>
              <a:cxnLst/>
              <a:rect l="l" t="t" r="r" b="b"/>
              <a:pathLst>
                <a:path w="36195" h="18414">
                  <a:moveTo>
                    <a:pt x="17741" y="0"/>
                  </a:moveTo>
                  <a:lnTo>
                    <a:pt x="7188" y="1473"/>
                  </a:lnTo>
                  <a:lnTo>
                    <a:pt x="0" y="2679"/>
                  </a:lnTo>
                  <a:lnTo>
                    <a:pt x="9017" y="6245"/>
                  </a:lnTo>
                  <a:lnTo>
                    <a:pt x="18089" y="10050"/>
                  </a:lnTo>
                  <a:lnTo>
                    <a:pt x="27158" y="14043"/>
                  </a:lnTo>
                  <a:lnTo>
                    <a:pt x="36169" y="18173"/>
                  </a:lnTo>
                  <a:lnTo>
                    <a:pt x="33870" y="11150"/>
                  </a:lnTo>
                  <a:lnTo>
                    <a:pt x="26885" y="2286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9" name="object 889"/>
            <p:cNvSpPr/>
            <p:nvPr/>
          </p:nvSpPr>
          <p:spPr>
            <a:xfrm>
              <a:off x="2942220" y="8566993"/>
              <a:ext cx="20955" cy="9525"/>
            </a:xfrm>
            <a:custGeom>
              <a:avLst/>
              <a:gdLst/>
              <a:ahLst/>
              <a:cxnLst/>
              <a:rect l="l" t="t" r="r" b="b"/>
              <a:pathLst>
                <a:path w="20954" h="9525">
                  <a:moveTo>
                    <a:pt x="9588" y="0"/>
                  </a:moveTo>
                  <a:lnTo>
                    <a:pt x="3937" y="139"/>
                  </a:lnTo>
                  <a:lnTo>
                    <a:pt x="0" y="330"/>
                  </a:lnTo>
                  <a:lnTo>
                    <a:pt x="6832" y="3238"/>
                  </a:lnTo>
                  <a:lnTo>
                    <a:pt x="13690" y="6299"/>
                  </a:lnTo>
                  <a:lnTo>
                    <a:pt x="20434" y="9448"/>
                  </a:lnTo>
                  <a:lnTo>
                    <a:pt x="19481" y="6502"/>
                  </a:lnTo>
                  <a:lnTo>
                    <a:pt x="17678" y="3225"/>
                  </a:lnTo>
                  <a:lnTo>
                    <a:pt x="15544" y="317"/>
                  </a:lnTo>
                  <a:lnTo>
                    <a:pt x="9588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890"/>
            <p:cNvSpPr/>
            <p:nvPr/>
          </p:nvSpPr>
          <p:spPr>
            <a:xfrm>
              <a:off x="2686032" y="8509127"/>
              <a:ext cx="81153" cy="711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1" name="object 891"/>
            <p:cNvSpPr/>
            <p:nvPr/>
          </p:nvSpPr>
          <p:spPr>
            <a:xfrm>
              <a:off x="2878137" y="8965161"/>
              <a:ext cx="71755" cy="55880"/>
            </a:xfrm>
            <a:custGeom>
              <a:avLst/>
              <a:gdLst/>
              <a:ahLst/>
              <a:cxnLst/>
              <a:rect l="l" t="t" r="r" b="b"/>
              <a:pathLst>
                <a:path w="71754" h="55879">
                  <a:moveTo>
                    <a:pt x="71145" y="0"/>
                  </a:moveTo>
                  <a:lnTo>
                    <a:pt x="13830" y="0"/>
                  </a:lnTo>
                  <a:lnTo>
                    <a:pt x="0" y="33388"/>
                  </a:lnTo>
                  <a:lnTo>
                    <a:pt x="16662" y="55702"/>
                  </a:lnTo>
                  <a:lnTo>
                    <a:pt x="55384" y="46672"/>
                  </a:lnTo>
                  <a:lnTo>
                    <a:pt x="7114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2" name="object 892"/>
            <p:cNvSpPr/>
            <p:nvPr/>
          </p:nvSpPr>
          <p:spPr>
            <a:xfrm>
              <a:off x="2477839" y="8713844"/>
              <a:ext cx="142240" cy="156210"/>
            </a:xfrm>
            <a:custGeom>
              <a:avLst/>
              <a:gdLst/>
              <a:ahLst/>
              <a:cxnLst/>
              <a:rect l="l" t="t" r="r" b="b"/>
              <a:pathLst>
                <a:path w="142240" h="156210">
                  <a:moveTo>
                    <a:pt x="70511" y="0"/>
                  </a:moveTo>
                  <a:lnTo>
                    <a:pt x="15240" y="25666"/>
                  </a:lnTo>
                  <a:lnTo>
                    <a:pt x="0" y="59309"/>
                  </a:lnTo>
                  <a:lnTo>
                    <a:pt x="4054" y="84970"/>
                  </a:lnTo>
                  <a:lnTo>
                    <a:pt x="31514" y="132775"/>
                  </a:lnTo>
                  <a:lnTo>
                    <a:pt x="71558" y="156075"/>
                  </a:lnTo>
                  <a:lnTo>
                    <a:pt x="80282" y="155681"/>
                  </a:lnTo>
                  <a:lnTo>
                    <a:pt x="126809" y="130429"/>
                  </a:lnTo>
                  <a:lnTo>
                    <a:pt x="142100" y="96761"/>
                  </a:lnTo>
                  <a:lnTo>
                    <a:pt x="138045" y="71099"/>
                  </a:lnTo>
                  <a:lnTo>
                    <a:pt x="110585" y="23294"/>
                  </a:lnTo>
                  <a:lnTo>
                    <a:pt x="70511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3" name="object 893"/>
            <p:cNvSpPr/>
            <p:nvPr/>
          </p:nvSpPr>
          <p:spPr>
            <a:xfrm>
              <a:off x="2477842" y="8736274"/>
              <a:ext cx="103505" cy="133985"/>
            </a:xfrm>
            <a:custGeom>
              <a:avLst/>
              <a:gdLst/>
              <a:ahLst/>
              <a:cxnLst/>
              <a:rect l="l" t="t" r="r" b="b"/>
              <a:pathLst>
                <a:path w="103504" h="133985">
                  <a:moveTo>
                    <a:pt x="31596" y="0"/>
                  </a:moveTo>
                  <a:lnTo>
                    <a:pt x="1057" y="25378"/>
                  </a:lnTo>
                  <a:lnTo>
                    <a:pt x="0" y="36885"/>
                  </a:lnTo>
                  <a:lnTo>
                    <a:pt x="4054" y="62547"/>
                  </a:lnTo>
                  <a:lnTo>
                    <a:pt x="31514" y="110346"/>
                  </a:lnTo>
                  <a:lnTo>
                    <a:pt x="71558" y="133638"/>
                  </a:lnTo>
                  <a:lnTo>
                    <a:pt x="80282" y="133245"/>
                  </a:lnTo>
                  <a:lnTo>
                    <a:pt x="103187" y="96766"/>
                  </a:lnTo>
                  <a:lnTo>
                    <a:pt x="99132" y="71104"/>
                  </a:lnTo>
                  <a:lnTo>
                    <a:pt x="71678" y="23299"/>
                  </a:lnTo>
                  <a:lnTo>
                    <a:pt x="31596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4" name="object 894"/>
            <p:cNvSpPr/>
            <p:nvPr/>
          </p:nvSpPr>
          <p:spPr>
            <a:xfrm>
              <a:off x="2479706" y="8741528"/>
              <a:ext cx="95885" cy="123825"/>
            </a:xfrm>
            <a:custGeom>
              <a:avLst/>
              <a:gdLst/>
              <a:ahLst/>
              <a:cxnLst/>
              <a:rect l="l" t="t" r="r" b="b"/>
              <a:pathLst>
                <a:path w="95884" h="123825">
                  <a:moveTo>
                    <a:pt x="29263" y="0"/>
                  </a:moveTo>
                  <a:lnTo>
                    <a:pt x="0" y="34161"/>
                  </a:lnTo>
                  <a:lnTo>
                    <a:pt x="3756" y="57930"/>
                  </a:lnTo>
                  <a:lnTo>
                    <a:pt x="29189" y="102205"/>
                  </a:lnTo>
                  <a:lnTo>
                    <a:pt x="66281" y="123777"/>
                  </a:lnTo>
                  <a:lnTo>
                    <a:pt x="74364" y="123415"/>
                  </a:lnTo>
                  <a:lnTo>
                    <a:pt x="95580" y="89622"/>
                  </a:lnTo>
                  <a:lnTo>
                    <a:pt x="91824" y="65853"/>
                  </a:lnTo>
                  <a:lnTo>
                    <a:pt x="66390" y="21578"/>
                  </a:lnTo>
                  <a:lnTo>
                    <a:pt x="29263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5" name="object 895"/>
            <p:cNvSpPr/>
            <p:nvPr/>
          </p:nvSpPr>
          <p:spPr>
            <a:xfrm>
              <a:off x="2900072" y="8959074"/>
              <a:ext cx="142240" cy="156210"/>
            </a:xfrm>
            <a:custGeom>
              <a:avLst/>
              <a:gdLst/>
              <a:ahLst/>
              <a:cxnLst/>
              <a:rect l="l" t="t" r="r" b="b"/>
              <a:pathLst>
                <a:path w="142240" h="156209">
                  <a:moveTo>
                    <a:pt x="70513" y="0"/>
                  </a:moveTo>
                  <a:lnTo>
                    <a:pt x="15252" y="25671"/>
                  </a:lnTo>
                  <a:lnTo>
                    <a:pt x="0" y="59313"/>
                  </a:lnTo>
                  <a:lnTo>
                    <a:pt x="4056" y="84975"/>
                  </a:lnTo>
                  <a:lnTo>
                    <a:pt x="31520" y="132780"/>
                  </a:lnTo>
                  <a:lnTo>
                    <a:pt x="71574" y="156079"/>
                  </a:lnTo>
                  <a:lnTo>
                    <a:pt x="80300" y="155686"/>
                  </a:lnTo>
                  <a:lnTo>
                    <a:pt x="126822" y="130433"/>
                  </a:lnTo>
                  <a:lnTo>
                    <a:pt x="142113" y="96753"/>
                  </a:lnTo>
                  <a:lnTo>
                    <a:pt x="138058" y="71098"/>
                  </a:lnTo>
                  <a:lnTo>
                    <a:pt x="110598" y="23299"/>
                  </a:lnTo>
                  <a:lnTo>
                    <a:pt x="70513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6" name="object 896"/>
            <p:cNvSpPr/>
            <p:nvPr/>
          </p:nvSpPr>
          <p:spPr>
            <a:xfrm>
              <a:off x="2900078" y="8981516"/>
              <a:ext cx="103505" cy="133985"/>
            </a:xfrm>
            <a:custGeom>
              <a:avLst/>
              <a:gdLst/>
              <a:ahLst/>
              <a:cxnLst/>
              <a:rect l="l" t="t" r="r" b="b"/>
              <a:pathLst>
                <a:path w="103504" h="133984">
                  <a:moveTo>
                    <a:pt x="31597" y="0"/>
                  </a:moveTo>
                  <a:lnTo>
                    <a:pt x="1058" y="25363"/>
                  </a:lnTo>
                  <a:lnTo>
                    <a:pt x="0" y="36876"/>
                  </a:lnTo>
                  <a:lnTo>
                    <a:pt x="4056" y="62536"/>
                  </a:lnTo>
                  <a:lnTo>
                    <a:pt x="31520" y="110337"/>
                  </a:lnTo>
                  <a:lnTo>
                    <a:pt x="71569" y="133637"/>
                  </a:lnTo>
                  <a:lnTo>
                    <a:pt x="80294" y="133246"/>
                  </a:lnTo>
                  <a:lnTo>
                    <a:pt x="103200" y="96756"/>
                  </a:lnTo>
                  <a:lnTo>
                    <a:pt x="99145" y="71094"/>
                  </a:lnTo>
                  <a:lnTo>
                    <a:pt x="71685" y="23290"/>
                  </a:lnTo>
                  <a:lnTo>
                    <a:pt x="31597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897"/>
            <p:cNvSpPr/>
            <p:nvPr/>
          </p:nvSpPr>
          <p:spPr>
            <a:xfrm>
              <a:off x="2901950" y="8986760"/>
              <a:ext cx="95885" cy="123825"/>
            </a:xfrm>
            <a:custGeom>
              <a:avLst/>
              <a:gdLst/>
              <a:ahLst/>
              <a:cxnLst/>
              <a:rect l="l" t="t" r="r" b="b"/>
              <a:pathLst>
                <a:path w="95884" h="123825">
                  <a:moveTo>
                    <a:pt x="29265" y="0"/>
                  </a:moveTo>
                  <a:lnTo>
                    <a:pt x="0" y="34158"/>
                  </a:lnTo>
                  <a:lnTo>
                    <a:pt x="3754" y="57928"/>
                  </a:lnTo>
                  <a:lnTo>
                    <a:pt x="29184" y="102202"/>
                  </a:lnTo>
                  <a:lnTo>
                    <a:pt x="66286" y="123778"/>
                  </a:lnTo>
                  <a:lnTo>
                    <a:pt x="74366" y="123418"/>
                  </a:lnTo>
                  <a:lnTo>
                    <a:pt x="95580" y="89619"/>
                  </a:lnTo>
                  <a:lnTo>
                    <a:pt x="91824" y="65852"/>
                  </a:lnTo>
                  <a:lnTo>
                    <a:pt x="66390" y="21585"/>
                  </a:lnTo>
                  <a:lnTo>
                    <a:pt x="29265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8" name="object 898"/>
            <p:cNvSpPr/>
            <p:nvPr/>
          </p:nvSpPr>
          <p:spPr>
            <a:xfrm>
              <a:off x="2439457" y="8509133"/>
              <a:ext cx="862330" cy="581660"/>
            </a:xfrm>
            <a:custGeom>
              <a:avLst/>
              <a:gdLst/>
              <a:ahLst/>
              <a:cxnLst/>
              <a:rect l="l" t="t" r="r" b="b"/>
              <a:pathLst>
                <a:path w="862329" h="581659">
                  <a:moveTo>
                    <a:pt x="820088" y="463765"/>
                  </a:moveTo>
                  <a:lnTo>
                    <a:pt x="486269" y="463765"/>
                  </a:lnTo>
                  <a:lnTo>
                    <a:pt x="510452" y="472452"/>
                  </a:lnTo>
                  <a:lnTo>
                    <a:pt x="534265" y="491859"/>
                  </a:lnTo>
                  <a:lnTo>
                    <a:pt x="554272" y="518644"/>
                  </a:lnTo>
                  <a:lnTo>
                    <a:pt x="568161" y="549089"/>
                  </a:lnTo>
                  <a:lnTo>
                    <a:pt x="573622" y="579475"/>
                  </a:lnTo>
                  <a:lnTo>
                    <a:pt x="587361" y="581507"/>
                  </a:lnTo>
                  <a:lnTo>
                    <a:pt x="639283" y="569821"/>
                  </a:lnTo>
                  <a:lnTo>
                    <a:pt x="673777" y="553151"/>
                  </a:lnTo>
                  <a:lnTo>
                    <a:pt x="713897" y="532447"/>
                  </a:lnTo>
                  <a:lnTo>
                    <a:pt x="749453" y="512089"/>
                  </a:lnTo>
                  <a:lnTo>
                    <a:pt x="781493" y="491223"/>
                  </a:lnTo>
                  <a:lnTo>
                    <a:pt x="813812" y="468622"/>
                  </a:lnTo>
                  <a:lnTo>
                    <a:pt x="820088" y="463765"/>
                  </a:lnTo>
                  <a:close/>
                </a:path>
                <a:path w="862329" h="581659">
                  <a:moveTo>
                    <a:pt x="740781" y="214577"/>
                  </a:moveTo>
                  <a:lnTo>
                    <a:pt x="60324" y="214577"/>
                  </a:lnTo>
                  <a:lnTo>
                    <a:pt x="84964" y="222554"/>
                  </a:lnTo>
                  <a:lnTo>
                    <a:pt x="108904" y="243578"/>
                  </a:lnTo>
                  <a:lnTo>
                    <a:pt x="129724" y="274012"/>
                  </a:lnTo>
                  <a:lnTo>
                    <a:pt x="145502" y="308165"/>
                  </a:lnTo>
                  <a:lnTo>
                    <a:pt x="154319" y="340347"/>
                  </a:lnTo>
                  <a:lnTo>
                    <a:pt x="455347" y="511721"/>
                  </a:lnTo>
                  <a:lnTo>
                    <a:pt x="454413" y="482675"/>
                  </a:lnTo>
                  <a:lnTo>
                    <a:pt x="466155" y="466931"/>
                  </a:lnTo>
                  <a:lnTo>
                    <a:pt x="486269" y="463765"/>
                  </a:lnTo>
                  <a:lnTo>
                    <a:pt x="820088" y="463765"/>
                  </a:lnTo>
                  <a:lnTo>
                    <a:pt x="840324" y="448104"/>
                  </a:lnTo>
                  <a:lnTo>
                    <a:pt x="854940" y="433489"/>
                  </a:lnTo>
                  <a:lnTo>
                    <a:pt x="859359" y="423408"/>
                  </a:lnTo>
                  <a:lnTo>
                    <a:pt x="860413" y="414531"/>
                  </a:lnTo>
                  <a:lnTo>
                    <a:pt x="859715" y="407782"/>
                  </a:lnTo>
                  <a:lnTo>
                    <a:pt x="858877" y="404088"/>
                  </a:lnTo>
                  <a:lnTo>
                    <a:pt x="858381" y="401612"/>
                  </a:lnTo>
                  <a:lnTo>
                    <a:pt x="861836" y="395185"/>
                  </a:lnTo>
                  <a:lnTo>
                    <a:pt x="858877" y="379857"/>
                  </a:lnTo>
                  <a:lnTo>
                    <a:pt x="857008" y="370616"/>
                  </a:lnTo>
                  <a:lnTo>
                    <a:pt x="854976" y="363366"/>
                  </a:lnTo>
                  <a:lnTo>
                    <a:pt x="851513" y="354353"/>
                  </a:lnTo>
                  <a:lnTo>
                    <a:pt x="845351" y="339826"/>
                  </a:lnTo>
                  <a:lnTo>
                    <a:pt x="843729" y="334833"/>
                  </a:lnTo>
                  <a:lnTo>
                    <a:pt x="826588" y="295473"/>
                  </a:lnTo>
                  <a:lnTo>
                    <a:pt x="799733" y="270738"/>
                  </a:lnTo>
                  <a:lnTo>
                    <a:pt x="783863" y="254997"/>
                  </a:lnTo>
                  <a:lnTo>
                    <a:pt x="773545" y="244919"/>
                  </a:lnTo>
                  <a:lnTo>
                    <a:pt x="757208" y="229390"/>
                  </a:lnTo>
                  <a:lnTo>
                    <a:pt x="740781" y="214577"/>
                  </a:lnTo>
                  <a:close/>
                </a:path>
                <a:path w="862329" h="581659">
                  <a:moveTo>
                    <a:pt x="286157" y="0"/>
                  </a:moveTo>
                  <a:lnTo>
                    <a:pt x="236246" y="7162"/>
                  </a:lnTo>
                  <a:lnTo>
                    <a:pt x="192206" y="21505"/>
                  </a:lnTo>
                  <a:lnTo>
                    <a:pt x="147316" y="42195"/>
                  </a:lnTo>
                  <a:lnTo>
                    <a:pt x="108468" y="63534"/>
                  </a:lnTo>
                  <a:lnTo>
                    <a:pt x="69131" y="89245"/>
                  </a:lnTo>
                  <a:lnTo>
                    <a:pt x="46648" y="113436"/>
                  </a:lnTo>
                  <a:lnTo>
                    <a:pt x="41557" y="118436"/>
                  </a:lnTo>
                  <a:lnTo>
                    <a:pt x="6313" y="155448"/>
                  </a:lnTo>
                  <a:lnTo>
                    <a:pt x="0" y="170527"/>
                  </a:lnTo>
                  <a:lnTo>
                    <a:pt x="1982" y="184439"/>
                  </a:lnTo>
                  <a:lnTo>
                    <a:pt x="7545" y="209334"/>
                  </a:lnTo>
                  <a:lnTo>
                    <a:pt x="7026" y="211209"/>
                  </a:lnTo>
                  <a:lnTo>
                    <a:pt x="6345" y="216373"/>
                  </a:lnTo>
                  <a:lnTo>
                    <a:pt x="6816" y="224132"/>
                  </a:lnTo>
                  <a:lnTo>
                    <a:pt x="9755" y="233794"/>
                  </a:lnTo>
                  <a:lnTo>
                    <a:pt x="15012" y="243430"/>
                  </a:lnTo>
                  <a:lnTo>
                    <a:pt x="22118" y="254220"/>
                  </a:lnTo>
                  <a:lnTo>
                    <a:pt x="29300" y="264217"/>
                  </a:lnTo>
                  <a:lnTo>
                    <a:pt x="34786" y="271475"/>
                  </a:lnTo>
                  <a:lnTo>
                    <a:pt x="29830" y="238783"/>
                  </a:lnTo>
                  <a:lnTo>
                    <a:pt x="40144" y="219902"/>
                  </a:lnTo>
                  <a:lnTo>
                    <a:pt x="60324" y="214577"/>
                  </a:lnTo>
                  <a:lnTo>
                    <a:pt x="740781" y="214577"/>
                  </a:lnTo>
                  <a:lnTo>
                    <a:pt x="732666" y="207259"/>
                  </a:lnTo>
                  <a:lnTo>
                    <a:pt x="672974" y="160883"/>
                  </a:lnTo>
                  <a:lnTo>
                    <a:pt x="602427" y="113838"/>
                  </a:lnTo>
                  <a:lnTo>
                    <a:pt x="567673" y="91344"/>
                  </a:lnTo>
                  <a:lnTo>
                    <a:pt x="519526" y="65599"/>
                  </a:lnTo>
                  <a:lnTo>
                    <a:pt x="475911" y="47750"/>
                  </a:lnTo>
                  <a:lnTo>
                    <a:pt x="427783" y="35393"/>
                  </a:lnTo>
                  <a:lnTo>
                    <a:pt x="392647" y="32613"/>
                  </a:lnTo>
                  <a:lnTo>
                    <a:pt x="325448" y="6247"/>
                  </a:lnTo>
                  <a:lnTo>
                    <a:pt x="316901" y="3702"/>
                  </a:lnTo>
                  <a:lnTo>
                    <a:pt x="303558" y="1156"/>
                  </a:lnTo>
                  <a:lnTo>
                    <a:pt x="286157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9" name="object 899"/>
            <p:cNvSpPr/>
            <p:nvPr/>
          </p:nvSpPr>
          <p:spPr>
            <a:xfrm>
              <a:off x="2471250" y="8617153"/>
              <a:ext cx="800366" cy="397713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900"/>
            <p:cNvSpPr/>
            <p:nvPr/>
          </p:nvSpPr>
          <p:spPr>
            <a:xfrm>
              <a:off x="2598256" y="8801687"/>
              <a:ext cx="285115" cy="160655"/>
            </a:xfrm>
            <a:custGeom>
              <a:avLst/>
              <a:gdLst/>
              <a:ahLst/>
              <a:cxnLst/>
              <a:rect l="l" t="t" r="r" b="b"/>
              <a:pathLst>
                <a:path w="285115" h="160654">
                  <a:moveTo>
                    <a:pt x="50" y="0"/>
                  </a:moveTo>
                  <a:lnTo>
                    <a:pt x="0" y="4762"/>
                  </a:lnTo>
                  <a:lnTo>
                    <a:pt x="284010" y="160197"/>
                  </a:lnTo>
                  <a:lnTo>
                    <a:pt x="284568" y="15605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1" name="object 901"/>
            <p:cNvSpPr/>
            <p:nvPr/>
          </p:nvSpPr>
          <p:spPr>
            <a:xfrm>
              <a:off x="2883337" y="8963321"/>
              <a:ext cx="148182" cy="1275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2" name="object 902"/>
            <p:cNvSpPr/>
            <p:nvPr/>
          </p:nvSpPr>
          <p:spPr>
            <a:xfrm>
              <a:off x="2444330" y="8706103"/>
              <a:ext cx="159304" cy="148983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3" name="object 903"/>
            <p:cNvSpPr/>
            <p:nvPr/>
          </p:nvSpPr>
          <p:spPr>
            <a:xfrm>
              <a:off x="2981803" y="8853869"/>
              <a:ext cx="320040" cy="237490"/>
            </a:xfrm>
            <a:custGeom>
              <a:avLst/>
              <a:gdLst/>
              <a:ahLst/>
              <a:cxnLst/>
              <a:rect l="l" t="t" r="r" b="b"/>
              <a:pathLst>
                <a:path w="320040" h="237490">
                  <a:moveTo>
                    <a:pt x="48120" y="220243"/>
                  </a:moveTo>
                  <a:lnTo>
                    <a:pt x="49034" y="225869"/>
                  </a:lnTo>
                  <a:lnTo>
                    <a:pt x="49555" y="231470"/>
                  </a:lnTo>
                  <a:lnTo>
                    <a:pt x="49695" y="236969"/>
                  </a:lnTo>
                  <a:lnTo>
                    <a:pt x="58317" y="236814"/>
                  </a:lnTo>
                  <a:lnTo>
                    <a:pt x="96929" y="225080"/>
                  </a:lnTo>
                  <a:lnTo>
                    <a:pt x="97666" y="224724"/>
                  </a:lnTo>
                  <a:lnTo>
                    <a:pt x="65767" y="224724"/>
                  </a:lnTo>
                  <a:lnTo>
                    <a:pt x="58332" y="223734"/>
                  </a:lnTo>
                  <a:lnTo>
                    <a:pt x="52424" y="222065"/>
                  </a:lnTo>
                  <a:lnTo>
                    <a:pt x="48120" y="220243"/>
                  </a:lnTo>
                  <a:close/>
                </a:path>
                <a:path w="320040" h="237490">
                  <a:moveTo>
                    <a:pt x="167807" y="189636"/>
                  </a:moveTo>
                  <a:lnTo>
                    <a:pt x="153200" y="189636"/>
                  </a:lnTo>
                  <a:lnTo>
                    <a:pt x="143600" y="194810"/>
                  </a:lnTo>
                  <a:lnTo>
                    <a:pt x="121054" y="206340"/>
                  </a:lnTo>
                  <a:lnTo>
                    <a:pt x="94944" y="218236"/>
                  </a:lnTo>
                  <a:lnTo>
                    <a:pt x="74650" y="224510"/>
                  </a:lnTo>
                  <a:lnTo>
                    <a:pt x="65767" y="224724"/>
                  </a:lnTo>
                  <a:lnTo>
                    <a:pt x="97666" y="224724"/>
                  </a:lnTo>
                  <a:lnTo>
                    <a:pt x="131427" y="208410"/>
                  </a:lnTo>
                  <a:lnTo>
                    <a:pt x="167807" y="189636"/>
                  </a:lnTo>
                  <a:close/>
                </a:path>
                <a:path w="320040" h="237490">
                  <a:moveTo>
                    <a:pt x="22758" y="115366"/>
                  </a:moveTo>
                  <a:lnTo>
                    <a:pt x="22567" y="115836"/>
                  </a:lnTo>
                  <a:lnTo>
                    <a:pt x="0" y="138506"/>
                  </a:lnTo>
                  <a:lnTo>
                    <a:pt x="18702" y="157105"/>
                  </a:lnTo>
                  <a:lnTo>
                    <a:pt x="32697" y="177061"/>
                  </a:lnTo>
                  <a:lnTo>
                    <a:pt x="42314" y="197815"/>
                  </a:lnTo>
                  <a:lnTo>
                    <a:pt x="47879" y="218808"/>
                  </a:lnTo>
                  <a:lnTo>
                    <a:pt x="53090" y="218699"/>
                  </a:lnTo>
                  <a:lnTo>
                    <a:pt x="98744" y="211116"/>
                  </a:lnTo>
                  <a:lnTo>
                    <a:pt x="153200" y="189636"/>
                  </a:lnTo>
                  <a:lnTo>
                    <a:pt x="167807" y="189636"/>
                  </a:lnTo>
                  <a:lnTo>
                    <a:pt x="171547" y="187706"/>
                  </a:lnTo>
                  <a:lnTo>
                    <a:pt x="207098" y="167347"/>
                  </a:lnTo>
                  <a:lnTo>
                    <a:pt x="239145" y="146486"/>
                  </a:lnTo>
                  <a:lnTo>
                    <a:pt x="242812" y="143922"/>
                  </a:lnTo>
                  <a:lnTo>
                    <a:pt x="128381" y="143922"/>
                  </a:lnTo>
                  <a:lnTo>
                    <a:pt x="118856" y="142770"/>
                  </a:lnTo>
                  <a:lnTo>
                    <a:pt x="109931" y="137248"/>
                  </a:lnTo>
                  <a:lnTo>
                    <a:pt x="97142" y="135839"/>
                  </a:lnTo>
                  <a:lnTo>
                    <a:pt x="84104" y="127815"/>
                  </a:lnTo>
                  <a:lnTo>
                    <a:pt x="71387" y="119797"/>
                  </a:lnTo>
                  <a:lnTo>
                    <a:pt x="66280" y="116471"/>
                  </a:lnTo>
                  <a:lnTo>
                    <a:pt x="33197" y="116471"/>
                  </a:lnTo>
                  <a:lnTo>
                    <a:pt x="22758" y="115366"/>
                  </a:lnTo>
                  <a:close/>
                </a:path>
                <a:path w="320040" h="237490">
                  <a:moveTo>
                    <a:pt x="305028" y="0"/>
                  </a:moveTo>
                  <a:lnTo>
                    <a:pt x="277561" y="27289"/>
                  </a:lnTo>
                  <a:lnTo>
                    <a:pt x="275094" y="39446"/>
                  </a:lnTo>
                  <a:lnTo>
                    <a:pt x="274764" y="40538"/>
                  </a:lnTo>
                  <a:lnTo>
                    <a:pt x="275183" y="40944"/>
                  </a:lnTo>
                  <a:lnTo>
                    <a:pt x="275830" y="43374"/>
                  </a:lnTo>
                  <a:lnTo>
                    <a:pt x="274597" y="50612"/>
                  </a:lnTo>
                  <a:lnTo>
                    <a:pt x="247446" y="79197"/>
                  </a:lnTo>
                  <a:lnTo>
                    <a:pt x="185389" y="117635"/>
                  </a:lnTo>
                  <a:lnTo>
                    <a:pt x="144259" y="139738"/>
                  </a:lnTo>
                  <a:lnTo>
                    <a:pt x="128381" y="143922"/>
                  </a:lnTo>
                  <a:lnTo>
                    <a:pt x="242812" y="143922"/>
                  </a:lnTo>
                  <a:lnTo>
                    <a:pt x="271628" y="123761"/>
                  </a:lnTo>
                  <a:lnTo>
                    <a:pt x="263283" y="123761"/>
                  </a:lnTo>
                  <a:lnTo>
                    <a:pt x="296697" y="91414"/>
                  </a:lnTo>
                  <a:lnTo>
                    <a:pt x="316522" y="59347"/>
                  </a:lnTo>
                  <a:lnTo>
                    <a:pt x="316039" y="56883"/>
                  </a:lnTo>
                  <a:lnTo>
                    <a:pt x="319481" y="50444"/>
                  </a:lnTo>
                  <a:lnTo>
                    <a:pt x="316522" y="35128"/>
                  </a:lnTo>
                  <a:lnTo>
                    <a:pt x="314279" y="26080"/>
                  </a:lnTo>
                  <a:lnTo>
                    <a:pt x="311184" y="16397"/>
                  </a:lnTo>
                  <a:lnTo>
                    <a:pt x="307885" y="7297"/>
                  </a:lnTo>
                  <a:lnTo>
                    <a:pt x="305028" y="0"/>
                  </a:lnTo>
                  <a:close/>
                </a:path>
                <a:path w="320040" h="237490">
                  <a:moveTo>
                    <a:pt x="317284" y="77444"/>
                  </a:moveTo>
                  <a:lnTo>
                    <a:pt x="307903" y="92012"/>
                  </a:lnTo>
                  <a:lnTo>
                    <a:pt x="299151" y="101693"/>
                  </a:lnTo>
                  <a:lnTo>
                    <a:pt x="285847" y="110896"/>
                  </a:lnTo>
                  <a:lnTo>
                    <a:pt x="263283" y="123761"/>
                  </a:lnTo>
                  <a:lnTo>
                    <a:pt x="271628" y="123761"/>
                  </a:lnTo>
                  <a:lnTo>
                    <a:pt x="297981" y="103364"/>
                  </a:lnTo>
                  <a:lnTo>
                    <a:pt x="312597" y="88747"/>
                  </a:lnTo>
                  <a:lnTo>
                    <a:pt x="315099" y="84848"/>
                  </a:lnTo>
                  <a:lnTo>
                    <a:pt x="316509" y="81013"/>
                  </a:lnTo>
                  <a:lnTo>
                    <a:pt x="317284" y="77444"/>
                  </a:lnTo>
                  <a:close/>
                </a:path>
                <a:path w="320040" h="237490">
                  <a:moveTo>
                    <a:pt x="57721" y="110896"/>
                  </a:moveTo>
                  <a:lnTo>
                    <a:pt x="51181" y="112115"/>
                  </a:lnTo>
                  <a:lnTo>
                    <a:pt x="33197" y="116471"/>
                  </a:lnTo>
                  <a:lnTo>
                    <a:pt x="66280" y="116471"/>
                  </a:lnTo>
                  <a:lnTo>
                    <a:pt x="57721" y="110896"/>
                  </a:lnTo>
                  <a:close/>
                </a:path>
              </a:pathLst>
            </a:custGeom>
            <a:solidFill>
              <a:srgbClr val="000000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4" name="object 904"/>
            <p:cNvSpPr/>
            <p:nvPr/>
          </p:nvSpPr>
          <p:spPr>
            <a:xfrm>
              <a:off x="3117464" y="8885999"/>
              <a:ext cx="107086" cy="76758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5" name="object 905"/>
            <p:cNvSpPr/>
            <p:nvPr/>
          </p:nvSpPr>
          <p:spPr>
            <a:xfrm>
              <a:off x="3131998" y="8893787"/>
              <a:ext cx="86423" cy="68986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6" name="object 906"/>
            <p:cNvSpPr/>
            <p:nvPr/>
          </p:nvSpPr>
          <p:spPr>
            <a:xfrm>
              <a:off x="2747254" y="8565095"/>
              <a:ext cx="407273" cy="247710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907"/>
            <p:cNvSpPr/>
            <p:nvPr/>
          </p:nvSpPr>
          <p:spPr>
            <a:xfrm>
              <a:off x="2614879" y="8693705"/>
              <a:ext cx="336550" cy="163830"/>
            </a:xfrm>
            <a:custGeom>
              <a:avLst/>
              <a:gdLst/>
              <a:ahLst/>
              <a:cxnLst/>
              <a:rect l="l" t="t" r="r" b="b"/>
              <a:pathLst>
                <a:path w="336550" h="163829">
                  <a:moveTo>
                    <a:pt x="93339" y="0"/>
                  </a:moveTo>
                  <a:lnTo>
                    <a:pt x="51740" y="2730"/>
                  </a:lnTo>
                  <a:lnTo>
                    <a:pt x="7961" y="15682"/>
                  </a:lnTo>
                  <a:lnTo>
                    <a:pt x="0" y="26537"/>
                  </a:lnTo>
                  <a:lnTo>
                    <a:pt x="857" y="36370"/>
                  </a:lnTo>
                  <a:lnTo>
                    <a:pt x="5619" y="43429"/>
                  </a:lnTo>
                  <a:lnTo>
                    <a:pt x="18316" y="51120"/>
                  </a:lnTo>
                  <a:lnTo>
                    <a:pt x="42976" y="62846"/>
                  </a:lnTo>
                  <a:lnTo>
                    <a:pt x="157048" y="118472"/>
                  </a:lnTo>
                  <a:lnTo>
                    <a:pt x="201332" y="140398"/>
                  </a:lnTo>
                  <a:lnTo>
                    <a:pt x="247378" y="157469"/>
                  </a:lnTo>
                  <a:lnTo>
                    <a:pt x="289977" y="163408"/>
                  </a:lnTo>
                  <a:lnTo>
                    <a:pt x="307225" y="161182"/>
                  </a:lnTo>
                  <a:lnTo>
                    <a:pt x="320548" y="155926"/>
                  </a:lnTo>
                  <a:lnTo>
                    <a:pt x="329639" y="149144"/>
                  </a:lnTo>
                  <a:lnTo>
                    <a:pt x="334841" y="142203"/>
                  </a:lnTo>
                  <a:lnTo>
                    <a:pt x="336499" y="136468"/>
                  </a:lnTo>
                  <a:lnTo>
                    <a:pt x="331498" y="125630"/>
                  </a:lnTo>
                  <a:lnTo>
                    <a:pt x="297413" y="90777"/>
                  </a:lnTo>
                  <a:lnTo>
                    <a:pt x="243295" y="50943"/>
                  </a:lnTo>
                  <a:lnTo>
                    <a:pt x="183703" y="18856"/>
                  </a:lnTo>
                  <a:lnTo>
                    <a:pt x="139531" y="3575"/>
                  </a:lnTo>
                  <a:lnTo>
                    <a:pt x="116279" y="795"/>
                  </a:lnTo>
                  <a:lnTo>
                    <a:pt x="93339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8" name="object 908"/>
            <p:cNvSpPr/>
            <p:nvPr/>
          </p:nvSpPr>
          <p:spPr>
            <a:xfrm>
              <a:off x="2979811" y="8720077"/>
              <a:ext cx="272415" cy="214629"/>
            </a:xfrm>
            <a:custGeom>
              <a:avLst/>
              <a:gdLst/>
              <a:ahLst/>
              <a:cxnLst/>
              <a:rect l="l" t="t" r="r" b="b"/>
              <a:pathLst>
                <a:path w="272415" h="214629">
                  <a:moveTo>
                    <a:pt x="194183" y="0"/>
                  </a:moveTo>
                  <a:lnTo>
                    <a:pt x="82461" y="70256"/>
                  </a:lnTo>
                  <a:lnTo>
                    <a:pt x="0" y="120014"/>
                  </a:lnTo>
                  <a:lnTo>
                    <a:pt x="3327" y="137189"/>
                  </a:lnTo>
                  <a:lnTo>
                    <a:pt x="20883" y="179663"/>
                  </a:lnTo>
                  <a:lnTo>
                    <a:pt x="47782" y="212748"/>
                  </a:lnTo>
                  <a:lnTo>
                    <a:pt x="59185" y="214463"/>
                  </a:lnTo>
                  <a:lnTo>
                    <a:pt x="73193" y="214128"/>
                  </a:lnTo>
                  <a:lnTo>
                    <a:pt x="136042" y="187378"/>
                  </a:lnTo>
                  <a:lnTo>
                    <a:pt x="193675" y="155651"/>
                  </a:lnTo>
                  <a:lnTo>
                    <a:pt x="245205" y="119743"/>
                  </a:lnTo>
                  <a:lnTo>
                    <a:pt x="272122" y="86398"/>
                  </a:lnTo>
                  <a:lnTo>
                    <a:pt x="268198" y="74389"/>
                  </a:lnTo>
                  <a:lnTo>
                    <a:pt x="258808" y="62020"/>
                  </a:lnTo>
                  <a:lnTo>
                    <a:pt x="248925" y="52004"/>
                  </a:lnTo>
                  <a:lnTo>
                    <a:pt x="243522" y="47053"/>
                  </a:lnTo>
                  <a:lnTo>
                    <a:pt x="194183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9" name="object 909"/>
            <p:cNvSpPr/>
            <p:nvPr/>
          </p:nvSpPr>
          <p:spPr>
            <a:xfrm>
              <a:off x="2982379" y="8722969"/>
              <a:ext cx="267335" cy="209550"/>
            </a:xfrm>
            <a:custGeom>
              <a:avLst/>
              <a:gdLst/>
              <a:ahLst/>
              <a:cxnLst/>
              <a:rect l="l" t="t" r="r" b="b"/>
              <a:pathLst>
                <a:path w="267334" h="209550">
                  <a:moveTo>
                    <a:pt x="191325" y="0"/>
                  </a:moveTo>
                  <a:lnTo>
                    <a:pt x="81102" y="69316"/>
                  </a:lnTo>
                  <a:lnTo>
                    <a:pt x="0" y="118262"/>
                  </a:lnTo>
                  <a:lnTo>
                    <a:pt x="1641" y="125780"/>
                  </a:lnTo>
                  <a:lnTo>
                    <a:pt x="13525" y="162305"/>
                  </a:lnTo>
                  <a:lnTo>
                    <a:pt x="33551" y="198721"/>
                  </a:lnTo>
                  <a:lnTo>
                    <a:pt x="50888" y="209435"/>
                  </a:lnTo>
                  <a:lnTo>
                    <a:pt x="69811" y="209435"/>
                  </a:lnTo>
                  <a:lnTo>
                    <a:pt x="117470" y="190442"/>
                  </a:lnTo>
                  <a:lnTo>
                    <a:pt x="183107" y="154476"/>
                  </a:lnTo>
                  <a:lnTo>
                    <a:pt x="190030" y="150723"/>
                  </a:lnTo>
                  <a:lnTo>
                    <a:pt x="217024" y="133871"/>
                  </a:lnTo>
                  <a:lnTo>
                    <a:pt x="241781" y="114519"/>
                  </a:lnTo>
                  <a:lnTo>
                    <a:pt x="259972" y="96438"/>
                  </a:lnTo>
                  <a:lnTo>
                    <a:pt x="267271" y="83400"/>
                  </a:lnTo>
                  <a:lnTo>
                    <a:pt x="266369" y="78264"/>
                  </a:lnTo>
                  <a:lnTo>
                    <a:pt x="262489" y="70770"/>
                  </a:lnTo>
                  <a:lnTo>
                    <a:pt x="254391" y="60533"/>
                  </a:lnTo>
                  <a:lnTo>
                    <a:pt x="240830" y="47167"/>
                  </a:lnTo>
                  <a:lnTo>
                    <a:pt x="239560" y="46024"/>
                  </a:lnTo>
                  <a:lnTo>
                    <a:pt x="191325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0" name="object 910"/>
            <p:cNvSpPr/>
            <p:nvPr/>
          </p:nvSpPr>
          <p:spPr>
            <a:xfrm>
              <a:off x="2576573" y="8540486"/>
              <a:ext cx="352425" cy="145415"/>
            </a:xfrm>
            <a:custGeom>
              <a:avLst/>
              <a:gdLst/>
              <a:ahLst/>
              <a:cxnLst/>
              <a:rect l="l" t="t" r="r" b="b"/>
              <a:pathLst>
                <a:path w="352425" h="145414">
                  <a:moveTo>
                    <a:pt x="225928" y="0"/>
                  </a:moveTo>
                  <a:lnTo>
                    <a:pt x="172745" y="6152"/>
                  </a:lnTo>
                  <a:lnTo>
                    <a:pt x="104856" y="30356"/>
                  </a:lnTo>
                  <a:lnTo>
                    <a:pt x="67398" y="49647"/>
                  </a:lnTo>
                  <a:lnTo>
                    <a:pt x="35209" y="73705"/>
                  </a:lnTo>
                  <a:lnTo>
                    <a:pt x="3121" y="120438"/>
                  </a:lnTo>
                  <a:lnTo>
                    <a:pt x="0" y="132680"/>
                  </a:lnTo>
                  <a:lnTo>
                    <a:pt x="508" y="140579"/>
                  </a:lnTo>
                  <a:lnTo>
                    <a:pt x="11201" y="144110"/>
                  </a:lnTo>
                  <a:lnTo>
                    <a:pt x="20650" y="145291"/>
                  </a:lnTo>
                  <a:lnTo>
                    <a:pt x="32323" y="144775"/>
                  </a:lnTo>
                  <a:lnTo>
                    <a:pt x="73424" y="139638"/>
                  </a:lnTo>
                  <a:lnTo>
                    <a:pt x="96342" y="137887"/>
                  </a:lnTo>
                  <a:lnTo>
                    <a:pt x="114075" y="137317"/>
                  </a:lnTo>
                  <a:lnTo>
                    <a:pt x="127860" y="137093"/>
                  </a:lnTo>
                  <a:lnTo>
                    <a:pt x="172408" y="137093"/>
                  </a:lnTo>
                  <a:lnTo>
                    <a:pt x="180729" y="128981"/>
                  </a:lnTo>
                  <a:lnTo>
                    <a:pt x="230923" y="88065"/>
                  </a:lnTo>
                  <a:lnTo>
                    <a:pt x="267931" y="65116"/>
                  </a:lnTo>
                  <a:lnTo>
                    <a:pt x="307989" y="44412"/>
                  </a:lnTo>
                  <a:lnTo>
                    <a:pt x="352399" y="26279"/>
                  </a:lnTo>
                  <a:lnTo>
                    <a:pt x="348691" y="24479"/>
                  </a:lnTo>
                  <a:lnTo>
                    <a:pt x="312254" y="10988"/>
                  </a:lnTo>
                  <a:lnTo>
                    <a:pt x="254228" y="2416"/>
                  </a:lnTo>
                  <a:lnTo>
                    <a:pt x="251297" y="1758"/>
                  </a:lnTo>
                  <a:lnTo>
                    <a:pt x="242077" y="563"/>
                  </a:lnTo>
                  <a:lnTo>
                    <a:pt x="225928" y="0"/>
                  </a:lnTo>
                  <a:close/>
                </a:path>
                <a:path w="352425" h="145414">
                  <a:moveTo>
                    <a:pt x="172408" y="137093"/>
                  </a:moveTo>
                  <a:lnTo>
                    <a:pt x="127860" y="137093"/>
                  </a:lnTo>
                  <a:lnTo>
                    <a:pt x="171932" y="137557"/>
                  </a:lnTo>
                  <a:lnTo>
                    <a:pt x="172408" y="137093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1" name="object 911"/>
            <p:cNvSpPr/>
            <p:nvPr/>
          </p:nvSpPr>
          <p:spPr>
            <a:xfrm>
              <a:off x="2580575" y="8543941"/>
              <a:ext cx="342900" cy="139700"/>
            </a:xfrm>
            <a:custGeom>
              <a:avLst/>
              <a:gdLst/>
              <a:ahLst/>
              <a:cxnLst/>
              <a:rect l="l" t="t" r="r" b="b"/>
              <a:pathLst>
                <a:path w="342900" h="139700">
                  <a:moveTo>
                    <a:pt x="243306" y="0"/>
                  </a:moveTo>
                  <a:lnTo>
                    <a:pt x="190792" y="9280"/>
                  </a:lnTo>
                  <a:lnTo>
                    <a:pt x="153945" y="20434"/>
                  </a:lnTo>
                  <a:lnTo>
                    <a:pt x="109778" y="37553"/>
                  </a:lnTo>
                  <a:lnTo>
                    <a:pt x="60280" y="64602"/>
                  </a:lnTo>
                  <a:lnTo>
                    <a:pt x="27671" y="92367"/>
                  </a:lnTo>
                  <a:lnTo>
                    <a:pt x="0" y="133007"/>
                  </a:lnTo>
                  <a:lnTo>
                    <a:pt x="3924" y="137540"/>
                  </a:lnTo>
                  <a:lnTo>
                    <a:pt x="13525" y="139128"/>
                  </a:lnTo>
                  <a:lnTo>
                    <a:pt x="17500" y="139623"/>
                  </a:lnTo>
                  <a:lnTo>
                    <a:pt x="18237" y="139649"/>
                  </a:lnTo>
                  <a:lnTo>
                    <a:pt x="19100" y="139649"/>
                  </a:lnTo>
                  <a:lnTo>
                    <a:pt x="23769" y="139429"/>
                  </a:lnTo>
                  <a:lnTo>
                    <a:pt x="29789" y="138836"/>
                  </a:lnTo>
                  <a:lnTo>
                    <a:pt x="68072" y="134016"/>
                  </a:lnTo>
                  <a:lnTo>
                    <a:pt x="80317" y="132843"/>
                  </a:lnTo>
                  <a:lnTo>
                    <a:pt x="92265" y="132143"/>
                  </a:lnTo>
                  <a:lnTo>
                    <a:pt x="100976" y="131895"/>
                  </a:lnTo>
                  <a:lnTo>
                    <a:pt x="122090" y="131618"/>
                  </a:lnTo>
                  <a:lnTo>
                    <a:pt x="167204" y="131584"/>
                  </a:lnTo>
                  <a:lnTo>
                    <a:pt x="179837" y="119512"/>
                  </a:lnTo>
                  <a:lnTo>
                    <a:pt x="229232" y="80202"/>
                  </a:lnTo>
                  <a:lnTo>
                    <a:pt x="262851" y="59626"/>
                  </a:lnTo>
                  <a:lnTo>
                    <a:pt x="309799" y="36729"/>
                  </a:lnTo>
                  <a:lnTo>
                    <a:pt x="342696" y="22644"/>
                  </a:lnTo>
                  <a:lnTo>
                    <a:pt x="335917" y="19594"/>
                  </a:lnTo>
                  <a:lnTo>
                    <a:pt x="291225" y="6709"/>
                  </a:lnTo>
                  <a:lnTo>
                    <a:pt x="249758" y="1219"/>
                  </a:lnTo>
                  <a:lnTo>
                    <a:pt x="247535" y="571"/>
                  </a:lnTo>
                  <a:lnTo>
                    <a:pt x="243306" y="0"/>
                  </a:lnTo>
                  <a:close/>
                </a:path>
                <a:path w="342900" h="139700">
                  <a:moveTo>
                    <a:pt x="167204" y="131584"/>
                  </a:moveTo>
                  <a:lnTo>
                    <a:pt x="134416" y="131584"/>
                  </a:lnTo>
                  <a:lnTo>
                    <a:pt x="166992" y="131787"/>
                  </a:lnTo>
                  <a:lnTo>
                    <a:pt x="167204" y="131584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2" name="object 912"/>
            <p:cNvSpPr/>
            <p:nvPr/>
          </p:nvSpPr>
          <p:spPr>
            <a:xfrm>
              <a:off x="2617165" y="8696009"/>
              <a:ext cx="331925" cy="158824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3" name="object 913"/>
            <p:cNvSpPr/>
            <p:nvPr/>
          </p:nvSpPr>
          <p:spPr>
            <a:xfrm>
              <a:off x="2988329" y="8754709"/>
              <a:ext cx="260985" cy="177800"/>
            </a:xfrm>
            <a:custGeom>
              <a:avLst/>
              <a:gdLst/>
              <a:ahLst/>
              <a:cxnLst/>
              <a:rect l="l" t="t" r="r" b="b"/>
              <a:pathLst>
                <a:path w="260984" h="177800">
                  <a:moveTo>
                    <a:pt x="186309" y="0"/>
                  </a:moveTo>
                  <a:lnTo>
                    <a:pt x="159134" y="14124"/>
                  </a:lnTo>
                  <a:lnTo>
                    <a:pt x="104003" y="46770"/>
                  </a:lnTo>
                  <a:lnTo>
                    <a:pt x="0" y="110401"/>
                  </a:lnTo>
                  <a:lnTo>
                    <a:pt x="2108" y="117462"/>
                  </a:lnTo>
                  <a:lnTo>
                    <a:pt x="20693" y="155644"/>
                  </a:lnTo>
                  <a:lnTo>
                    <a:pt x="44945" y="177698"/>
                  </a:lnTo>
                  <a:lnTo>
                    <a:pt x="63855" y="177698"/>
                  </a:lnTo>
                  <a:lnTo>
                    <a:pt x="111518" y="158705"/>
                  </a:lnTo>
                  <a:lnTo>
                    <a:pt x="177163" y="122738"/>
                  </a:lnTo>
                  <a:lnTo>
                    <a:pt x="184086" y="118986"/>
                  </a:lnTo>
                  <a:lnTo>
                    <a:pt x="230695" y="87150"/>
                  </a:lnTo>
                  <a:lnTo>
                    <a:pt x="260540" y="46926"/>
                  </a:lnTo>
                  <a:lnTo>
                    <a:pt x="259638" y="44157"/>
                  </a:lnTo>
                  <a:lnTo>
                    <a:pt x="215909" y="13868"/>
                  </a:lnTo>
                  <a:lnTo>
                    <a:pt x="197167" y="4033"/>
                  </a:lnTo>
                  <a:lnTo>
                    <a:pt x="186309" y="0"/>
                  </a:lnTo>
                  <a:close/>
                </a:path>
              </a:pathLst>
            </a:custGeom>
            <a:solidFill>
              <a:srgbClr val="3947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4" name="object 914"/>
            <p:cNvSpPr/>
            <p:nvPr/>
          </p:nvSpPr>
          <p:spPr>
            <a:xfrm>
              <a:off x="3086647" y="8722969"/>
              <a:ext cx="163195" cy="113664"/>
            </a:xfrm>
            <a:custGeom>
              <a:avLst/>
              <a:gdLst/>
              <a:ahLst/>
              <a:cxnLst/>
              <a:rect l="l" t="t" r="r" b="b"/>
              <a:pathLst>
                <a:path w="163195" h="113664">
                  <a:moveTo>
                    <a:pt x="87058" y="0"/>
                  </a:moveTo>
                  <a:lnTo>
                    <a:pt x="0" y="54749"/>
                  </a:lnTo>
                  <a:lnTo>
                    <a:pt x="47234" y="67560"/>
                  </a:lnTo>
                  <a:lnTo>
                    <a:pt x="85828" y="82835"/>
                  </a:lnTo>
                  <a:lnTo>
                    <a:pt x="116137" y="98787"/>
                  </a:lnTo>
                  <a:lnTo>
                    <a:pt x="138518" y="113626"/>
                  </a:lnTo>
                  <a:lnTo>
                    <a:pt x="148318" y="104451"/>
                  </a:lnTo>
                  <a:lnTo>
                    <a:pt x="156003" y="96061"/>
                  </a:lnTo>
                  <a:lnTo>
                    <a:pt x="161064" y="88897"/>
                  </a:lnTo>
                  <a:lnTo>
                    <a:pt x="162991" y="83400"/>
                  </a:lnTo>
                  <a:lnTo>
                    <a:pt x="162096" y="78264"/>
                  </a:lnTo>
                  <a:lnTo>
                    <a:pt x="158221" y="70770"/>
                  </a:lnTo>
                  <a:lnTo>
                    <a:pt x="150124" y="60533"/>
                  </a:lnTo>
                  <a:lnTo>
                    <a:pt x="136563" y="47167"/>
                  </a:lnTo>
                  <a:lnTo>
                    <a:pt x="135280" y="46024"/>
                  </a:lnTo>
                  <a:lnTo>
                    <a:pt x="135064" y="45796"/>
                  </a:lnTo>
                  <a:lnTo>
                    <a:pt x="87058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5" name="object 915"/>
            <p:cNvSpPr/>
            <p:nvPr/>
          </p:nvSpPr>
          <p:spPr>
            <a:xfrm>
              <a:off x="2624404" y="8733875"/>
              <a:ext cx="33020" cy="41910"/>
            </a:xfrm>
            <a:custGeom>
              <a:avLst/>
              <a:gdLst/>
              <a:ahLst/>
              <a:cxnLst/>
              <a:rect l="l" t="t" r="r" b="b"/>
              <a:pathLst>
                <a:path w="33020" h="41910">
                  <a:moveTo>
                    <a:pt x="12649" y="0"/>
                  </a:moveTo>
                  <a:lnTo>
                    <a:pt x="3543" y="3060"/>
                  </a:lnTo>
                  <a:lnTo>
                    <a:pt x="762" y="13119"/>
                  </a:lnTo>
                  <a:lnTo>
                    <a:pt x="0" y="26593"/>
                  </a:lnTo>
                  <a:lnTo>
                    <a:pt x="698" y="31368"/>
                  </a:lnTo>
                  <a:lnTo>
                    <a:pt x="12204" y="38874"/>
                  </a:lnTo>
                  <a:lnTo>
                    <a:pt x="17081" y="41351"/>
                  </a:lnTo>
                  <a:lnTo>
                    <a:pt x="24422" y="37033"/>
                  </a:lnTo>
                  <a:lnTo>
                    <a:pt x="31153" y="25260"/>
                  </a:lnTo>
                  <a:lnTo>
                    <a:pt x="32397" y="13360"/>
                  </a:lnTo>
                  <a:lnTo>
                    <a:pt x="32397" y="10058"/>
                  </a:lnTo>
                  <a:lnTo>
                    <a:pt x="31889" y="2679"/>
                  </a:lnTo>
                  <a:lnTo>
                    <a:pt x="25057" y="393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6" name="object 916"/>
            <p:cNvSpPr/>
            <p:nvPr/>
          </p:nvSpPr>
          <p:spPr>
            <a:xfrm>
              <a:off x="2641862" y="8737613"/>
              <a:ext cx="15240" cy="36830"/>
            </a:xfrm>
            <a:custGeom>
              <a:avLst/>
              <a:gdLst/>
              <a:ahLst/>
              <a:cxnLst/>
              <a:rect l="l" t="t" r="r" b="b"/>
              <a:pathLst>
                <a:path w="15240" h="36829">
                  <a:moveTo>
                    <a:pt x="13284" y="0"/>
                  </a:moveTo>
                  <a:lnTo>
                    <a:pt x="8760" y="5334"/>
                  </a:lnTo>
                  <a:lnTo>
                    <a:pt x="4465" y="12544"/>
                  </a:lnTo>
                  <a:lnTo>
                    <a:pt x="1259" y="19673"/>
                  </a:lnTo>
                  <a:lnTo>
                    <a:pt x="0" y="24765"/>
                  </a:lnTo>
                  <a:lnTo>
                    <a:pt x="0" y="27533"/>
                  </a:lnTo>
                  <a:lnTo>
                    <a:pt x="471" y="33286"/>
                  </a:lnTo>
                  <a:lnTo>
                    <a:pt x="736" y="36220"/>
                  </a:lnTo>
                  <a:lnTo>
                    <a:pt x="1638" y="36156"/>
                  </a:lnTo>
                  <a:lnTo>
                    <a:pt x="2501" y="35915"/>
                  </a:lnTo>
                  <a:lnTo>
                    <a:pt x="6972" y="33286"/>
                  </a:lnTo>
                  <a:lnTo>
                    <a:pt x="13690" y="21526"/>
                  </a:lnTo>
                  <a:lnTo>
                    <a:pt x="14935" y="9626"/>
                  </a:lnTo>
                  <a:lnTo>
                    <a:pt x="14864" y="5334"/>
                  </a:lnTo>
                  <a:lnTo>
                    <a:pt x="14668" y="2565"/>
                  </a:lnTo>
                  <a:lnTo>
                    <a:pt x="13284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7" name="object 917"/>
            <p:cNvSpPr/>
            <p:nvPr/>
          </p:nvSpPr>
          <p:spPr>
            <a:xfrm>
              <a:off x="2641874" y="8739504"/>
              <a:ext cx="11861" cy="31775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/>
            <p:cNvSpPr/>
            <p:nvPr/>
          </p:nvSpPr>
          <p:spPr>
            <a:xfrm>
              <a:off x="2624784" y="8758649"/>
              <a:ext cx="18415" cy="15875"/>
            </a:xfrm>
            <a:custGeom>
              <a:avLst/>
              <a:gdLst/>
              <a:ahLst/>
              <a:cxnLst/>
              <a:rect l="l" t="t" r="r" b="b"/>
              <a:pathLst>
                <a:path w="18415" h="15875">
                  <a:moveTo>
                    <a:pt x="0" y="0"/>
                  </a:moveTo>
                  <a:lnTo>
                    <a:pt x="330" y="4267"/>
                  </a:lnTo>
                  <a:lnTo>
                    <a:pt x="1828" y="7581"/>
                  </a:lnTo>
                  <a:lnTo>
                    <a:pt x="10579" y="13284"/>
                  </a:lnTo>
                  <a:lnTo>
                    <a:pt x="14541" y="15430"/>
                  </a:lnTo>
                  <a:lnTo>
                    <a:pt x="17818" y="15189"/>
                  </a:lnTo>
                  <a:lnTo>
                    <a:pt x="17627" y="13093"/>
                  </a:lnTo>
                  <a:lnTo>
                    <a:pt x="17284" y="8636"/>
                  </a:lnTo>
                  <a:lnTo>
                    <a:pt x="12826" y="7493"/>
                  </a:lnTo>
                  <a:lnTo>
                    <a:pt x="4584" y="4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9" name="object 919"/>
            <p:cNvSpPr/>
            <p:nvPr/>
          </p:nvSpPr>
          <p:spPr>
            <a:xfrm>
              <a:off x="2979563" y="8931686"/>
              <a:ext cx="113347" cy="73164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0" name="object 920"/>
            <p:cNvSpPr/>
            <p:nvPr/>
          </p:nvSpPr>
          <p:spPr>
            <a:xfrm>
              <a:off x="3256995" y="8804987"/>
              <a:ext cx="29845" cy="86360"/>
            </a:xfrm>
            <a:custGeom>
              <a:avLst/>
              <a:gdLst/>
              <a:ahLst/>
              <a:cxnLst/>
              <a:rect l="l" t="t" r="r" b="b"/>
              <a:pathLst>
                <a:path w="29845" h="86360">
                  <a:moveTo>
                    <a:pt x="8775" y="0"/>
                  </a:moveTo>
                  <a:lnTo>
                    <a:pt x="8648" y="6667"/>
                  </a:lnTo>
                  <a:lnTo>
                    <a:pt x="8331" y="16535"/>
                  </a:lnTo>
                  <a:lnTo>
                    <a:pt x="5536" y="38974"/>
                  </a:lnTo>
                  <a:lnTo>
                    <a:pt x="60" y="81869"/>
                  </a:lnTo>
                  <a:lnTo>
                    <a:pt x="0" y="86296"/>
                  </a:lnTo>
                  <a:lnTo>
                    <a:pt x="28321" y="58445"/>
                  </a:lnTo>
                  <a:lnTo>
                    <a:pt x="29248" y="47434"/>
                  </a:lnTo>
                  <a:lnTo>
                    <a:pt x="28371" y="45262"/>
                  </a:lnTo>
                  <a:lnTo>
                    <a:pt x="27813" y="43967"/>
                  </a:lnTo>
                  <a:lnTo>
                    <a:pt x="26190" y="38974"/>
                  </a:lnTo>
                  <a:lnTo>
                    <a:pt x="11722" y="3403"/>
                  </a:lnTo>
                  <a:lnTo>
                    <a:pt x="10401" y="1803"/>
                  </a:lnTo>
                  <a:lnTo>
                    <a:pt x="8775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1" name="object 921"/>
            <p:cNvSpPr/>
            <p:nvPr/>
          </p:nvSpPr>
          <p:spPr>
            <a:xfrm>
              <a:off x="3258362" y="8806521"/>
              <a:ext cx="27305" cy="81915"/>
            </a:xfrm>
            <a:custGeom>
              <a:avLst/>
              <a:gdLst/>
              <a:ahLst/>
              <a:cxnLst/>
              <a:rect l="l" t="t" r="r" b="b"/>
              <a:pathLst>
                <a:path w="27304" h="81914">
                  <a:moveTo>
                    <a:pt x="8750" y="0"/>
                  </a:moveTo>
                  <a:lnTo>
                    <a:pt x="8636" y="5575"/>
                  </a:lnTo>
                  <a:lnTo>
                    <a:pt x="8318" y="15239"/>
                  </a:lnTo>
                  <a:lnTo>
                    <a:pt x="5318" y="39458"/>
                  </a:lnTo>
                  <a:lnTo>
                    <a:pt x="0" y="80987"/>
                  </a:lnTo>
                  <a:lnTo>
                    <a:pt x="0" y="81826"/>
                  </a:lnTo>
                  <a:lnTo>
                    <a:pt x="26682" y="46456"/>
                  </a:lnTo>
                  <a:lnTo>
                    <a:pt x="26428" y="42379"/>
                  </a:lnTo>
                  <a:lnTo>
                    <a:pt x="11201" y="3136"/>
                  </a:lnTo>
                  <a:lnTo>
                    <a:pt x="9753" y="1168"/>
                  </a:lnTo>
                  <a:lnTo>
                    <a:pt x="8750" y="0"/>
                  </a:lnTo>
                  <a:close/>
                </a:path>
              </a:pathLst>
            </a:custGeom>
            <a:solidFill>
              <a:srgbClr val="981B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2" name="object 922"/>
            <p:cNvSpPr/>
            <p:nvPr/>
          </p:nvSpPr>
          <p:spPr>
            <a:xfrm>
              <a:off x="3258366" y="8838365"/>
              <a:ext cx="26670" cy="50165"/>
            </a:xfrm>
            <a:custGeom>
              <a:avLst/>
              <a:gdLst/>
              <a:ahLst/>
              <a:cxnLst/>
              <a:rect l="l" t="t" r="r" b="b"/>
              <a:pathLst>
                <a:path w="26670" h="50164">
                  <a:moveTo>
                    <a:pt x="22936" y="0"/>
                  </a:moveTo>
                  <a:lnTo>
                    <a:pt x="17931" y="6659"/>
                  </a:lnTo>
                  <a:lnTo>
                    <a:pt x="12752" y="13150"/>
                  </a:lnTo>
                  <a:lnTo>
                    <a:pt x="7718" y="19184"/>
                  </a:lnTo>
                  <a:lnTo>
                    <a:pt x="3149" y="24472"/>
                  </a:lnTo>
                  <a:lnTo>
                    <a:pt x="0" y="49148"/>
                  </a:lnTo>
                  <a:lnTo>
                    <a:pt x="0" y="49987"/>
                  </a:lnTo>
                  <a:lnTo>
                    <a:pt x="2709" y="47697"/>
                  </a:lnTo>
                  <a:lnTo>
                    <a:pt x="9094" y="42105"/>
                  </a:lnTo>
                  <a:lnTo>
                    <a:pt x="16539" y="35129"/>
                  </a:lnTo>
                  <a:lnTo>
                    <a:pt x="22428" y="28689"/>
                  </a:lnTo>
                  <a:lnTo>
                    <a:pt x="26644" y="23215"/>
                  </a:lnTo>
                  <a:lnTo>
                    <a:pt x="26591" y="13150"/>
                  </a:lnTo>
                  <a:lnTo>
                    <a:pt x="26428" y="10540"/>
                  </a:lnTo>
                  <a:lnTo>
                    <a:pt x="24892" y="5727"/>
                  </a:lnTo>
                  <a:lnTo>
                    <a:pt x="22936" y="0"/>
                  </a:lnTo>
                  <a:close/>
                </a:path>
              </a:pathLst>
            </a:custGeom>
            <a:solidFill>
              <a:srgbClr val="7D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3" name="object 923"/>
            <p:cNvSpPr/>
            <p:nvPr/>
          </p:nvSpPr>
          <p:spPr>
            <a:xfrm>
              <a:off x="3276176" y="8838364"/>
              <a:ext cx="8890" cy="31115"/>
            </a:xfrm>
            <a:custGeom>
              <a:avLst/>
              <a:gdLst/>
              <a:ahLst/>
              <a:cxnLst/>
              <a:rect l="l" t="t" r="r" b="b"/>
              <a:pathLst>
                <a:path w="8890" h="31114">
                  <a:moveTo>
                    <a:pt x="5130" y="0"/>
                  </a:moveTo>
                  <a:lnTo>
                    <a:pt x="3479" y="2273"/>
                  </a:lnTo>
                  <a:lnTo>
                    <a:pt x="1752" y="4546"/>
                  </a:lnTo>
                  <a:lnTo>
                    <a:pt x="0" y="6807"/>
                  </a:lnTo>
                  <a:lnTo>
                    <a:pt x="3073" y="30568"/>
                  </a:lnTo>
                  <a:lnTo>
                    <a:pt x="4178" y="29286"/>
                  </a:lnTo>
                  <a:lnTo>
                    <a:pt x="8826" y="23215"/>
                  </a:lnTo>
                  <a:lnTo>
                    <a:pt x="8877" y="14617"/>
                  </a:lnTo>
                  <a:lnTo>
                    <a:pt x="8610" y="10541"/>
                  </a:lnTo>
                  <a:lnTo>
                    <a:pt x="7086" y="5727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C5CB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4" name="object 924"/>
            <p:cNvSpPr/>
            <p:nvPr/>
          </p:nvSpPr>
          <p:spPr>
            <a:xfrm>
              <a:off x="2782983" y="8854884"/>
              <a:ext cx="19532" cy="12776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5" name="object 925"/>
            <p:cNvSpPr/>
            <p:nvPr/>
          </p:nvSpPr>
          <p:spPr>
            <a:xfrm>
              <a:off x="2783289" y="8839146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4" h="19050">
                  <a:moveTo>
                    <a:pt x="1244" y="0"/>
                  </a:moveTo>
                  <a:lnTo>
                    <a:pt x="0" y="8661"/>
                  </a:lnTo>
                  <a:lnTo>
                    <a:pt x="15138" y="16471"/>
                  </a:lnTo>
                  <a:lnTo>
                    <a:pt x="18846" y="18122"/>
                  </a:lnTo>
                  <a:lnTo>
                    <a:pt x="20332" y="18859"/>
                  </a:lnTo>
                  <a:lnTo>
                    <a:pt x="20358" y="16471"/>
                  </a:lnTo>
                  <a:lnTo>
                    <a:pt x="20827" y="9639"/>
                  </a:lnTo>
                  <a:lnTo>
                    <a:pt x="8039" y="1955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6" name="object 926"/>
            <p:cNvSpPr/>
            <p:nvPr/>
          </p:nvSpPr>
          <p:spPr>
            <a:xfrm>
              <a:off x="2773766" y="8842700"/>
              <a:ext cx="38100" cy="25400"/>
            </a:xfrm>
            <a:custGeom>
              <a:avLst/>
              <a:gdLst/>
              <a:ahLst/>
              <a:cxnLst/>
              <a:rect l="l" t="t" r="r" b="b"/>
              <a:pathLst>
                <a:path w="38100" h="25400">
                  <a:moveTo>
                    <a:pt x="5510" y="2984"/>
                  </a:moveTo>
                  <a:lnTo>
                    <a:pt x="1765" y="2984"/>
                  </a:lnTo>
                  <a:lnTo>
                    <a:pt x="3898" y="4559"/>
                  </a:lnTo>
                  <a:lnTo>
                    <a:pt x="21615" y="13792"/>
                  </a:lnTo>
                  <a:lnTo>
                    <a:pt x="30124" y="17589"/>
                  </a:lnTo>
                  <a:lnTo>
                    <a:pt x="36055" y="20891"/>
                  </a:lnTo>
                  <a:lnTo>
                    <a:pt x="35585" y="25298"/>
                  </a:lnTo>
                  <a:lnTo>
                    <a:pt x="36474" y="25349"/>
                  </a:lnTo>
                  <a:lnTo>
                    <a:pt x="37261" y="25019"/>
                  </a:lnTo>
                  <a:lnTo>
                    <a:pt x="37858" y="19481"/>
                  </a:lnTo>
                  <a:lnTo>
                    <a:pt x="31927" y="16154"/>
                  </a:lnTo>
                  <a:lnTo>
                    <a:pt x="23418" y="12357"/>
                  </a:lnTo>
                  <a:lnTo>
                    <a:pt x="5702" y="3124"/>
                  </a:lnTo>
                  <a:lnTo>
                    <a:pt x="5510" y="2984"/>
                  </a:lnTo>
                  <a:close/>
                </a:path>
                <a:path w="38100" h="25400">
                  <a:moveTo>
                    <a:pt x="1422" y="0"/>
                  </a:moveTo>
                  <a:lnTo>
                    <a:pt x="0" y="3200"/>
                  </a:lnTo>
                  <a:lnTo>
                    <a:pt x="1765" y="2984"/>
                  </a:lnTo>
                  <a:lnTo>
                    <a:pt x="5510" y="2984"/>
                  </a:lnTo>
                  <a:lnTo>
                    <a:pt x="1422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7" name="object 927"/>
            <p:cNvSpPr/>
            <p:nvPr/>
          </p:nvSpPr>
          <p:spPr>
            <a:xfrm>
              <a:off x="3041556" y="8901271"/>
              <a:ext cx="257175" cy="166370"/>
            </a:xfrm>
            <a:custGeom>
              <a:avLst/>
              <a:gdLst/>
              <a:ahLst/>
              <a:cxnLst/>
              <a:rect l="l" t="t" r="r" b="b"/>
              <a:pathLst>
                <a:path w="257175" h="166370">
                  <a:moveTo>
                    <a:pt x="254939" y="0"/>
                  </a:moveTo>
                  <a:lnTo>
                    <a:pt x="224996" y="26938"/>
                  </a:lnTo>
                  <a:lnTo>
                    <a:pt x="188468" y="53924"/>
                  </a:lnTo>
                  <a:lnTo>
                    <a:pt x="137820" y="85074"/>
                  </a:lnTo>
                  <a:lnTo>
                    <a:pt x="89801" y="111823"/>
                  </a:lnTo>
                  <a:lnTo>
                    <a:pt x="54454" y="128970"/>
                  </a:lnTo>
                  <a:lnTo>
                    <a:pt x="17389" y="141651"/>
                  </a:lnTo>
                  <a:lnTo>
                    <a:pt x="9645" y="143614"/>
                  </a:lnTo>
                  <a:lnTo>
                    <a:pt x="3492" y="146211"/>
                  </a:lnTo>
                  <a:lnTo>
                    <a:pt x="698" y="149809"/>
                  </a:lnTo>
                  <a:lnTo>
                    <a:pt x="0" y="155435"/>
                  </a:lnTo>
                  <a:lnTo>
                    <a:pt x="4432" y="165976"/>
                  </a:lnTo>
                  <a:lnTo>
                    <a:pt x="45016" y="158626"/>
                  </a:lnTo>
                  <a:lnTo>
                    <a:pt x="82219" y="143598"/>
                  </a:lnTo>
                  <a:lnTo>
                    <a:pt x="117554" y="124036"/>
                  </a:lnTo>
                  <a:lnTo>
                    <a:pt x="136308" y="112875"/>
                  </a:lnTo>
                  <a:lnTo>
                    <a:pt x="155346" y="101815"/>
                  </a:lnTo>
                  <a:lnTo>
                    <a:pt x="200836" y="71396"/>
                  </a:lnTo>
                  <a:lnTo>
                    <a:pt x="234619" y="45948"/>
                  </a:lnTo>
                  <a:lnTo>
                    <a:pt x="255397" y="13601"/>
                  </a:lnTo>
                  <a:lnTo>
                    <a:pt x="256806" y="2578"/>
                  </a:lnTo>
                  <a:lnTo>
                    <a:pt x="254939" y="0"/>
                  </a:lnTo>
                  <a:close/>
                </a:path>
              </a:pathLst>
            </a:custGeom>
            <a:solidFill>
              <a:srgbClr val="404C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8" name="object 928"/>
            <p:cNvSpPr/>
            <p:nvPr/>
          </p:nvSpPr>
          <p:spPr>
            <a:xfrm>
              <a:off x="2976648" y="8711834"/>
              <a:ext cx="193319" cy="11812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9" name="object 929"/>
            <p:cNvSpPr/>
            <p:nvPr/>
          </p:nvSpPr>
          <p:spPr>
            <a:xfrm>
              <a:off x="2587391" y="8698410"/>
              <a:ext cx="247650" cy="257175"/>
            </a:xfrm>
            <a:custGeom>
              <a:avLst/>
              <a:gdLst/>
              <a:ahLst/>
              <a:cxnLst/>
              <a:rect l="l" t="t" r="r" b="b"/>
              <a:pathLst>
                <a:path w="247650" h="257175">
                  <a:moveTo>
                    <a:pt x="24231" y="0"/>
                  </a:moveTo>
                  <a:lnTo>
                    <a:pt x="12828" y="11401"/>
                  </a:lnTo>
                  <a:lnTo>
                    <a:pt x="4633" y="27508"/>
                  </a:lnTo>
                  <a:lnTo>
                    <a:pt x="180" y="46834"/>
                  </a:lnTo>
                  <a:lnTo>
                    <a:pt x="0" y="67894"/>
                  </a:lnTo>
                  <a:lnTo>
                    <a:pt x="4615" y="92242"/>
                  </a:lnTo>
                  <a:lnTo>
                    <a:pt x="19398" y="143405"/>
                  </a:lnTo>
                  <a:lnTo>
                    <a:pt x="64043" y="177442"/>
                  </a:lnTo>
                  <a:lnTo>
                    <a:pt x="155075" y="226771"/>
                  </a:lnTo>
                  <a:lnTo>
                    <a:pt x="191695" y="246407"/>
                  </a:lnTo>
                  <a:lnTo>
                    <a:pt x="216865" y="256578"/>
                  </a:lnTo>
                  <a:lnTo>
                    <a:pt x="220345" y="256578"/>
                  </a:lnTo>
                  <a:lnTo>
                    <a:pt x="221043" y="256476"/>
                  </a:lnTo>
                  <a:lnTo>
                    <a:pt x="221334" y="256184"/>
                  </a:lnTo>
                  <a:lnTo>
                    <a:pt x="213385" y="256184"/>
                  </a:lnTo>
                  <a:lnTo>
                    <a:pt x="203174" y="251396"/>
                  </a:lnTo>
                  <a:lnTo>
                    <a:pt x="156683" y="226720"/>
                  </a:lnTo>
                  <a:lnTo>
                    <a:pt x="80200" y="185432"/>
                  </a:lnTo>
                  <a:lnTo>
                    <a:pt x="31078" y="157438"/>
                  </a:lnTo>
                  <a:lnTo>
                    <a:pt x="12626" y="118724"/>
                  </a:lnTo>
                  <a:lnTo>
                    <a:pt x="800" y="67805"/>
                  </a:lnTo>
                  <a:lnTo>
                    <a:pt x="967" y="46966"/>
                  </a:lnTo>
                  <a:lnTo>
                    <a:pt x="5351" y="27854"/>
                  </a:lnTo>
                  <a:lnTo>
                    <a:pt x="13428" y="11937"/>
                  </a:lnTo>
                  <a:lnTo>
                    <a:pt x="24676" y="685"/>
                  </a:lnTo>
                  <a:lnTo>
                    <a:pt x="24231" y="0"/>
                  </a:lnTo>
                  <a:close/>
                </a:path>
                <a:path w="247650" h="257175">
                  <a:moveTo>
                    <a:pt x="246494" y="144932"/>
                  </a:moveTo>
                  <a:lnTo>
                    <a:pt x="231913" y="193293"/>
                  </a:lnTo>
                  <a:lnTo>
                    <a:pt x="229539" y="219786"/>
                  </a:lnTo>
                  <a:lnTo>
                    <a:pt x="227304" y="222034"/>
                  </a:lnTo>
                  <a:lnTo>
                    <a:pt x="213385" y="256184"/>
                  </a:lnTo>
                  <a:lnTo>
                    <a:pt x="221334" y="256184"/>
                  </a:lnTo>
                  <a:lnTo>
                    <a:pt x="224167" y="253339"/>
                  </a:lnTo>
                  <a:lnTo>
                    <a:pt x="228104" y="226771"/>
                  </a:lnTo>
                  <a:lnTo>
                    <a:pt x="228104" y="222364"/>
                  </a:lnTo>
                  <a:lnTo>
                    <a:pt x="230339" y="220129"/>
                  </a:lnTo>
                  <a:lnTo>
                    <a:pt x="235102" y="179031"/>
                  </a:lnTo>
                  <a:lnTo>
                    <a:pt x="247180" y="145364"/>
                  </a:lnTo>
                  <a:lnTo>
                    <a:pt x="246494" y="144932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0" name="object 930"/>
            <p:cNvSpPr/>
            <p:nvPr/>
          </p:nvSpPr>
          <p:spPr>
            <a:xfrm>
              <a:off x="2414455" y="8584745"/>
              <a:ext cx="903605" cy="554990"/>
            </a:xfrm>
            <a:custGeom>
              <a:avLst/>
              <a:gdLst/>
              <a:ahLst/>
              <a:cxnLst/>
              <a:rect l="l" t="t" r="r" b="b"/>
              <a:pathLst>
                <a:path w="903604" h="554990">
                  <a:moveTo>
                    <a:pt x="298058" y="0"/>
                  </a:moveTo>
                  <a:lnTo>
                    <a:pt x="177964" y="63469"/>
                  </a:lnTo>
                  <a:lnTo>
                    <a:pt x="84978" y="114276"/>
                  </a:lnTo>
                  <a:lnTo>
                    <a:pt x="20817" y="152438"/>
                  </a:lnTo>
                  <a:lnTo>
                    <a:pt x="0" y="167775"/>
                  </a:lnTo>
                  <a:lnTo>
                    <a:pt x="0" y="211409"/>
                  </a:lnTo>
                  <a:lnTo>
                    <a:pt x="35016" y="236537"/>
                  </a:lnTo>
                  <a:lnTo>
                    <a:pt x="545746" y="533361"/>
                  </a:lnTo>
                  <a:lnTo>
                    <a:pt x="592390" y="547835"/>
                  </a:lnTo>
                  <a:lnTo>
                    <a:pt x="629639" y="554809"/>
                  </a:lnTo>
                  <a:lnTo>
                    <a:pt x="657456" y="551726"/>
                  </a:lnTo>
                  <a:lnTo>
                    <a:pt x="885217" y="416547"/>
                  </a:lnTo>
                  <a:lnTo>
                    <a:pt x="903033" y="405339"/>
                  </a:lnTo>
                  <a:lnTo>
                    <a:pt x="903033" y="377855"/>
                  </a:lnTo>
                  <a:lnTo>
                    <a:pt x="883071" y="364616"/>
                  </a:lnTo>
                  <a:lnTo>
                    <a:pt x="298058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1" name="object 931"/>
            <p:cNvSpPr/>
            <p:nvPr/>
          </p:nvSpPr>
          <p:spPr>
            <a:xfrm>
              <a:off x="2460376" y="8717074"/>
              <a:ext cx="66675" cy="68580"/>
            </a:xfrm>
            <a:custGeom>
              <a:avLst/>
              <a:gdLst/>
              <a:ahLst/>
              <a:cxnLst/>
              <a:rect l="l" t="t" r="r" b="b"/>
              <a:pathLst>
                <a:path w="66675" h="68579">
                  <a:moveTo>
                    <a:pt x="23291" y="0"/>
                  </a:moveTo>
                  <a:lnTo>
                    <a:pt x="0" y="18402"/>
                  </a:lnTo>
                  <a:lnTo>
                    <a:pt x="4152" y="39293"/>
                  </a:lnTo>
                  <a:lnTo>
                    <a:pt x="13868" y="63538"/>
                  </a:lnTo>
                  <a:lnTo>
                    <a:pt x="23291" y="68021"/>
                  </a:lnTo>
                  <a:lnTo>
                    <a:pt x="66662" y="5575"/>
                  </a:lnTo>
                  <a:lnTo>
                    <a:pt x="23291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/>
            <p:cNvSpPr/>
            <p:nvPr/>
          </p:nvSpPr>
          <p:spPr>
            <a:xfrm>
              <a:off x="2491658" y="8759253"/>
              <a:ext cx="69253" cy="89209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3" name="object 933"/>
            <p:cNvSpPr/>
            <p:nvPr/>
          </p:nvSpPr>
          <p:spPr>
            <a:xfrm>
              <a:off x="2493079" y="8762114"/>
              <a:ext cx="66040" cy="85090"/>
            </a:xfrm>
            <a:custGeom>
              <a:avLst/>
              <a:gdLst/>
              <a:ahLst/>
              <a:cxnLst/>
              <a:rect l="l" t="t" r="r" b="b"/>
              <a:pathLst>
                <a:path w="66040" h="85089">
                  <a:moveTo>
                    <a:pt x="20693" y="0"/>
                  </a:moveTo>
                  <a:lnTo>
                    <a:pt x="10063" y="2544"/>
                  </a:lnTo>
                  <a:lnTo>
                    <a:pt x="2640" y="10651"/>
                  </a:lnTo>
                  <a:lnTo>
                    <a:pt x="0" y="23327"/>
                  </a:lnTo>
                  <a:lnTo>
                    <a:pt x="2681" y="40020"/>
                  </a:lnTo>
                  <a:lnTo>
                    <a:pt x="9582" y="56103"/>
                  </a:lnTo>
                  <a:lnTo>
                    <a:pt x="19931" y="70190"/>
                  </a:lnTo>
                  <a:lnTo>
                    <a:pt x="32956" y="80897"/>
                  </a:lnTo>
                  <a:lnTo>
                    <a:pt x="45232" y="84911"/>
                  </a:lnTo>
                  <a:lnTo>
                    <a:pt x="55865" y="82373"/>
                  </a:lnTo>
                  <a:lnTo>
                    <a:pt x="63287" y="74267"/>
                  </a:lnTo>
                  <a:lnTo>
                    <a:pt x="65925" y="61580"/>
                  </a:lnTo>
                  <a:lnTo>
                    <a:pt x="63244" y="44877"/>
                  </a:lnTo>
                  <a:lnTo>
                    <a:pt x="56341" y="28795"/>
                  </a:lnTo>
                  <a:lnTo>
                    <a:pt x="45989" y="14713"/>
                  </a:lnTo>
                  <a:lnTo>
                    <a:pt x="32956" y="4011"/>
                  </a:lnTo>
                  <a:lnTo>
                    <a:pt x="20693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4" name="object 934"/>
            <p:cNvSpPr/>
            <p:nvPr/>
          </p:nvSpPr>
          <p:spPr>
            <a:xfrm>
              <a:off x="2493085" y="8762112"/>
              <a:ext cx="56515" cy="86360"/>
            </a:xfrm>
            <a:custGeom>
              <a:avLst/>
              <a:gdLst/>
              <a:ahLst/>
              <a:cxnLst/>
              <a:rect l="l" t="t" r="r" b="b"/>
              <a:pathLst>
                <a:path w="56515" h="86360">
                  <a:moveTo>
                    <a:pt x="18897" y="0"/>
                  </a:moveTo>
                  <a:lnTo>
                    <a:pt x="11331" y="1871"/>
                  </a:lnTo>
                  <a:lnTo>
                    <a:pt x="5281" y="6621"/>
                  </a:lnTo>
                  <a:lnTo>
                    <a:pt x="1315" y="13892"/>
                  </a:lnTo>
                  <a:lnTo>
                    <a:pt x="0" y="23329"/>
                  </a:lnTo>
                  <a:lnTo>
                    <a:pt x="2681" y="40022"/>
                  </a:lnTo>
                  <a:lnTo>
                    <a:pt x="9582" y="56105"/>
                  </a:lnTo>
                  <a:lnTo>
                    <a:pt x="19931" y="70192"/>
                  </a:lnTo>
                  <a:lnTo>
                    <a:pt x="32956" y="80899"/>
                  </a:lnTo>
                  <a:lnTo>
                    <a:pt x="41452" y="86055"/>
                  </a:lnTo>
                  <a:lnTo>
                    <a:pt x="49898" y="86017"/>
                  </a:lnTo>
                  <a:lnTo>
                    <a:pt x="52444" y="84455"/>
                  </a:lnTo>
                  <a:lnTo>
                    <a:pt x="50368" y="84455"/>
                  </a:lnTo>
                  <a:lnTo>
                    <a:pt x="43256" y="83820"/>
                  </a:lnTo>
                  <a:lnTo>
                    <a:pt x="13011" y="54998"/>
                  </a:lnTo>
                  <a:lnTo>
                    <a:pt x="3556" y="22631"/>
                  </a:lnTo>
                  <a:lnTo>
                    <a:pt x="4579" y="14198"/>
                  </a:lnTo>
                  <a:lnTo>
                    <a:pt x="7745" y="7448"/>
                  </a:lnTo>
                  <a:lnTo>
                    <a:pt x="12651" y="2632"/>
                  </a:lnTo>
                  <a:lnTo>
                    <a:pt x="18897" y="0"/>
                  </a:lnTo>
                  <a:close/>
                </a:path>
                <a:path w="56515" h="86360">
                  <a:moveTo>
                    <a:pt x="56108" y="82207"/>
                  </a:moveTo>
                  <a:lnTo>
                    <a:pt x="50368" y="84455"/>
                  </a:lnTo>
                  <a:lnTo>
                    <a:pt x="52444" y="84455"/>
                  </a:lnTo>
                  <a:lnTo>
                    <a:pt x="56108" y="8220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/>
            <p:cNvSpPr/>
            <p:nvPr/>
          </p:nvSpPr>
          <p:spPr>
            <a:xfrm>
              <a:off x="2506645" y="8782831"/>
              <a:ext cx="35560" cy="45720"/>
            </a:xfrm>
            <a:custGeom>
              <a:avLst/>
              <a:gdLst/>
              <a:ahLst/>
              <a:cxnLst/>
              <a:rect l="l" t="t" r="r" b="b"/>
              <a:pathLst>
                <a:path w="35559" h="45720">
                  <a:moveTo>
                    <a:pt x="11019" y="0"/>
                  </a:moveTo>
                  <a:lnTo>
                    <a:pt x="5356" y="1354"/>
                  </a:lnTo>
                  <a:lnTo>
                    <a:pt x="1402" y="5668"/>
                  </a:lnTo>
                  <a:lnTo>
                    <a:pt x="0" y="12417"/>
                  </a:lnTo>
                  <a:lnTo>
                    <a:pt x="1424" y="21304"/>
                  </a:lnTo>
                  <a:lnTo>
                    <a:pt x="5099" y="29870"/>
                  </a:lnTo>
                  <a:lnTo>
                    <a:pt x="10612" y="37374"/>
                  </a:lnTo>
                  <a:lnTo>
                    <a:pt x="17551" y="43075"/>
                  </a:lnTo>
                  <a:lnTo>
                    <a:pt x="24079" y="45206"/>
                  </a:lnTo>
                  <a:lnTo>
                    <a:pt x="29735" y="43851"/>
                  </a:lnTo>
                  <a:lnTo>
                    <a:pt x="33683" y="39537"/>
                  </a:lnTo>
                  <a:lnTo>
                    <a:pt x="35090" y="32788"/>
                  </a:lnTo>
                  <a:lnTo>
                    <a:pt x="33665" y="23895"/>
                  </a:lnTo>
                  <a:lnTo>
                    <a:pt x="29992" y="15330"/>
                  </a:lnTo>
                  <a:lnTo>
                    <a:pt x="24483" y="7829"/>
                  </a:lnTo>
                  <a:lnTo>
                    <a:pt x="17551" y="2130"/>
                  </a:lnTo>
                  <a:lnTo>
                    <a:pt x="11019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6" name="object 936"/>
            <p:cNvSpPr/>
            <p:nvPr/>
          </p:nvSpPr>
          <p:spPr>
            <a:xfrm>
              <a:off x="2536898" y="8785094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5" h="11429">
                  <a:moveTo>
                    <a:pt x="8001" y="0"/>
                  </a:moveTo>
                  <a:lnTo>
                    <a:pt x="0" y="7962"/>
                  </a:lnTo>
                  <a:lnTo>
                    <a:pt x="698" y="8978"/>
                  </a:lnTo>
                  <a:lnTo>
                    <a:pt x="1371" y="10020"/>
                  </a:lnTo>
                  <a:lnTo>
                    <a:pt x="1993" y="11099"/>
                  </a:lnTo>
                  <a:lnTo>
                    <a:pt x="12065" y="6426"/>
                  </a:lnTo>
                  <a:lnTo>
                    <a:pt x="10820" y="4216"/>
                  </a:lnTo>
                  <a:lnTo>
                    <a:pt x="9448" y="2070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7" name="object 937"/>
            <p:cNvSpPr/>
            <p:nvPr/>
          </p:nvSpPr>
          <p:spPr>
            <a:xfrm>
              <a:off x="2523385" y="8766595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90" h="16510">
                  <a:moveTo>
                    <a:pt x="2070" y="0"/>
                  </a:moveTo>
                  <a:lnTo>
                    <a:pt x="0" y="13995"/>
                  </a:lnTo>
                  <a:lnTo>
                    <a:pt x="1016" y="14503"/>
                  </a:lnTo>
                  <a:lnTo>
                    <a:pt x="2209" y="15227"/>
                  </a:lnTo>
                  <a:lnTo>
                    <a:pt x="2882" y="15671"/>
                  </a:lnTo>
                  <a:lnTo>
                    <a:pt x="3556" y="16154"/>
                  </a:lnTo>
                  <a:lnTo>
                    <a:pt x="8470" y="4457"/>
                  </a:lnTo>
                  <a:lnTo>
                    <a:pt x="6642" y="2984"/>
                  </a:lnTo>
                  <a:lnTo>
                    <a:pt x="4762" y="1600"/>
                  </a:lnTo>
                  <a:lnTo>
                    <a:pt x="2552" y="241"/>
                  </a:lnTo>
                  <a:lnTo>
                    <a:pt x="2311" y="139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8" name="object 938"/>
            <p:cNvSpPr/>
            <p:nvPr/>
          </p:nvSpPr>
          <p:spPr>
            <a:xfrm>
              <a:off x="2541209" y="8796751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0401" y="0"/>
                  </a:moveTo>
                  <a:lnTo>
                    <a:pt x="0" y="4038"/>
                  </a:lnTo>
                  <a:lnTo>
                    <a:pt x="635" y="5511"/>
                  </a:lnTo>
                  <a:lnTo>
                    <a:pt x="1193" y="7010"/>
                  </a:lnTo>
                  <a:lnTo>
                    <a:pt x="1663" y="8521"/>
                  </a:lnTo>
                  <a:lnTo>
                    <a:pt x="13462" y="7683"/>
                  </a:lnTo>
                  <a:lnTo>
                    <a:pt x="12598" y="5079"/>
                  </a:lnTo>
                  <a:lnTo>
                    <a:pt x="11582" y="2527"/>
                  </a:lnTo>
                  <a:lnTo>
                    <a:pt x="104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9" name="object 939"/>
            <p:cNvSpPr/>
            <p:nvPr/>
          </p:nvSpPr>
          <p:spPr>
            <a:xfrm>
              <a:off x="2531093" y="8774501"/>
              <a:ext cx="10795" cy="15240"/>
            </a:xfrm>
            <a:custGeom>
              <a:avLst/>
              <a:gdLst/>
              <a:ahLst/>
              <a:cxnLst/>
              <a:rect l="l" t="t" r="r" b="b"/>
              <a:pathLst>
                <a:path w="10795" h="15239">
                  <a:moveTo>
                    <a:pt x="4724" y="0"/>
                  </a:moveTo>
                  <a:lnTo>
                    <a:pt x="0" y="11684"/>
                  </a:lnTo>
                  <a:lnTo>
                    <a:pt x="1066" y="12700"/>
                  </a:lnTo>
                  <a:lnTo>
                    <a:pt x="2095" y="13792"/>
                  </a:lnTo>
                  <a:lnTo>
                    <a:pt x="3060" y="14935"/>
                  </a:lnTo>
                  <a:lnTo>
                    <a:pt x="10172" y="5842"/>
                  </a:lnTo>
                  <a:lnTo>
                    <a:pt x="8458" y="3784"/>
                  </a:lnTo>
                  <a:lnTo>
                    <a:pt x="6642" y="1816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0" name="object 940"/>
            <p:cNvSpPr/>
            <p:nvPr/>
          </p:nvSpPr>
          <p:spPr>
            <a:xfrm>
              <a:off x="2501986" y="8768830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4" h="14604">
                  <a:moveTo>
                    <a:pt x="2933" y="0"/>
                  </a:moveTo>
                  <a:lnTo>
                    <a:pt x="2324" y="698"/>
                  </a:lnTo>
                  <a:lnTo>
                    <a:pt x="1752" y="1435"/>
                  </a:lnTo>
                  <a:lnTo>
                    <a:pt x="774" y="2920"/>
                  </a:lnTo>
                  <a:lnTo>
                    <a:pt x="0" y="4356"/>
                  </a:lnTo>
                  <a:lnTo>
                    <a:pt x="6019" y="14516"/>
                  </a:lnTo>
                  <a:lnTo>
                    <a:pt x="6527" y="13868"/>
                  </a:lnTo>
                  <a:lnTo>
                    <a:pt x="7061" y="13284"/>
                  </a:lnTo>
                  <a:lnTo>
                    <a:pt x="7658" y="12776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1" name="object 941"/>
            <p:cNvSpPr/>
            <p:nvPr/>
          </p:nvSpPr>
          <p:spPr>
            <a:xfrm>
              <a:off x="2507936" y="8763985"/>
              <a:ext cx="6985" cy="16510"/>
            </a:xfrm>
            <a:custGeom>
              <a:avLst/>
              <a:gdLst/>
              <a:ahLst/>
              <a:cxnLst/>
              <a:rect l="l" t="t" r="r" b="b"/>
              <a:pathLst>
                <a:path w="6984" h="16510">
                  <a:moveTo>
                    <a:pt x="4749" y="0"/>
                  </a:moveTo>
                  <a:lnTo>
                    <a:pt x="3060" y="381"/>
                  </a:lnTo>
                  <a:lnTo>
                    <a:pt x="1473" y="1092"/>
                  </a:lnTo>
                  <a:lnTo>
                    <a:pt x="0" y="2108"/>
                  </a:lnTo>
                  <a:lnTo>
                    <a:pt x="4013" y="16141"/>
                  </a:lnTo>
                  <a:lnTo>
                    <a:pt x="4851" y="15735"/>
                  </a:lnTo>
                  <a:lnTo>
                    <a:pt x="5740" y="15430"/>
                  </a:lnTo>
                  <a:lnTo>
                    <a:pt x="6680" y="15240"/>
                  </a:lnTo>
                  <a:lnTo>
                    <a:pt x="47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2" name="object 942"/>
            <p:cNvSpPr/>
            <p:nvPr/>
          </p:nvSpPr>
          <p:spPr>
            <a:xfrm>
              <a:off x="2515702" y="8763618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1892" y="0"/>
                  </a:moveTo>
                  <a:lnTo>
                    <a:pt x="0" y="0"/>
                  </a:lnTo>
                  <a:lnTo>
                    <a:pt x="45" y="1104"/>
                  </a:lnTo>
                  <a:lnTo>
                    <a:pt x="1638" y="15379"/>
                  </a:lnTo>
                  <a:lnTo>
                    <a:pt x="2527" y="15405"/>
                  </a:lnTo>
                  <a:lnTo>
                    <a:pt x="3441" y="15557"/>
                  </a:lnTo>
                  <a:lnTo>
                    <a:pt x="4368" y="15773"/>
                  </a:lnTo>
                  <a:lnTo>
                    <a:pt x="5791" y="1104"/>
                  </a:lnTo>
                  <a:lnTo>
                    <a:pt x="3822" y="393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3" name="object 943"/>
            <p:cNvSpPr/>
            <p:nvPr/>
          </p:nvSpPr>
          <p:spPr>
            <a:xfrm>
              <a:off x="2544118" y="8810279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70" h="8254">
                  <a:moveTo>
                    <a:pt x="12217" y="0"/>
                  </a:moveTo>
                  <a:lnTo>
                    <a:pt x="0" y="0"/>
                  </a:lnTo>
                  <a:lnTo>
                    <a:pt x="266" y="1473"/>
                  </a:lnTo>
                  <a:lnTo>
                    <a:pt x="431" y="2946"/>
                  </a:lnTo>
                  <a:lnTo>
                    <a:pt x="520" y="4419"/>
                  </a:lnTo>
                  <a:lnTo>
                    <a:pt x="13525" y="7632"/>
                  </a:lnTo>
                  <a:lnTo>
                    <a:pt x="13258" y="5092"/>
                  </a:lnTo>
                  <a:lnTo>
                    <a:pt x="12814" y="2540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4" name="object 944"/>
            <p:cNvSpPr/>
            <p:nvPr/>
          </p:nvSpPr>
          <p:spPr>
            <a:xfrm>
              <a:off x="2516409" y="8821553"/>
              <a:ext cx="4445" cy="10160"/>
            </a:xfrm>
            <a:custGeom>
              <a:avLst/>
              <a:gdLst/>
              <a:ahLst/>
              <a:cxnLst/>
              <a:rect l="l" t="t" r="r" b="b"/>
              <a:pathLst>
                <a:path w="4445" h="10160">
                  <a:moveTo>
                    <a:pt x="1041" y="0"/>
                  </a:moveTo>
                  <a:lnTo>
                    <a:pt x="0" y="5816"/>
                  </a:lnTo>
                  <a:lnTo>
                    <a:pt x="1270" y="7226"/>
                  </a:lnTo>
                  <a:lnTo>
                    <a:pt x="2590" y="8559"/>
                  </a:lnTo>
                  <a:lnTo>
                    <a:pt x="3975" y="9829"/>
                  </a:lnTo>
                  <a:lnTo>
                    <a:pt x="3581" y="2412"/>
                  </a:lnTo>
                  <a:lnTo>
                    <a:pt x="2705" y="1650"/>
                  </a:lnTo>
                  <a:lnTo>
                    <a:pt x="1854" y="850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5" name="object 945"/>
            <p:cNvSpPr/>
            <p:nvPr/>
          </p:nvSpPr>
          <p:spPr>
            <a:xfrm>
              <a:off x="2507268" y="8813851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4279" y="0"/>
                  </a:moveTo>
                  <a:lnTo>
                    <a:pt x="0" y="901"/>
                  </a:lnTo>
                  <a:lnTo>
                    <a:pt x="1346" y="3263"/>
                  </a:lnTo>
                  <a:lnTo>
                    <a:pt x="2832" y="5549"/>
                  </a:lnTo>
                  <a:lnTo>
                    <a:pt x="4432" y="7746"/>
                  </a:lnTo>
                  <a:lnTo>
                    <a:pt x="6223" y="2933"/>
                  </a:lnTo>
                  <a:lnTo>
                    <a:pt x="5537" y="1981"/>
                  </a:lnTo>
                  <a:lnTo>
                    <a:pt x="4827" y="901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/>
            <p:cNvSpPr/>
            <p:nvPr/>
          </p:nvSpPr>
          <p:spPr>
            <a:xfrm>
              <a:off x="2501445" y="8801516"/>
              <a:ext cx="7620" cy="8255"/>
            </a:xfrm>
            <a:custGeom>
              <a:avLst/>
              <a:gdLst/>
              <a:ahLst/>
              <a:cxnLst/>
              <a:rect l="l" t="t" r="r" b="b"/>
              <a:pathLst>
                <a:path w="7620" h="8254">
                  <a:moveTo>
                    <a:pt x="0" y="0"/>
                  </a:moveTo>
                  <a:lnTo>
                    <a:pt x="888" y="2755"/>
                  </a:lnTo>
                  <a:lnTo>
                    <a:pt x="1968" y="5473"/>
                  </a:lnTo>
                  <a:lnTo>
                    <a:pt x="3200" y="8115"/>
                  </a:lnTo>
                  <a:lnTo>
                    <a:pt x="7327" y="7061"/>
                  </a:lnTo>
                  <a:lnTo>
                    <a:pt x="6565" y="5333"/>
                  </a:lnTo>
                  <a:lnTo>
                    <a:pt x="5892" y="3581"/>
                  </a:lnTo>
                  <a:lnTo>
                    <a:pt x="5346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7" name="object 947"/>
            <p:cNvSpPr/>
            <p:nvPr/>
          </p:nvSpPr>
          <p:spPr>
            <a:xfrm>
              <a:off x="2543637" y="8819239"/>
              <a:ext cx="14604" cy="10160"/>
            </a:xfrm>
            <a:custGeom>
              <a:avLst/>
              <a:gdLst/>
              <a:ahLst/>
              <a:cxnLst/>
              <a:rect l="l" t="t" r="r" b="b"/>
              <a:pathLst>
                <a:path w="14604" h="10160">
                  <a:moveTo>
                    <a:pt x="838" y="0"/>
                  </a:moveTo>
                  <a:lnTo>
                    <a:pt x="647" y="1143"/>
                  </a:lnTo>
                  <a:lnTo>
                    <a:pt x="381" y="2209"/>
                  </a:lnTo>
                  <a:lnTo>
                    <a:pt x="0" y="3187"/>
                  </a:lnTo>
                  <a:lnTo>
                    <a:pt x="13576" y="9690"/>
                  </a:lnTo>
                  <a:lnTo>
                    <a:pt x="14097" y="8077"/>
                  </a:lnTo>
                  <a:lnTo>
                    <a:pt x="14351" y="6324"/>
                  </a:lnTo>
                  <a:lnTo>
                    <a:pt x="14325" y="3479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8" name="object 948"/>
            <p:cNvSpPr/>
            <p:nvPr/>
          </p:nvSpPr>
          <p:spPr>
            <a:xfrm>
              <a:off x="2523233" y="8826508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0" y="0"/>
                  </a:moveTo>
                  <a:lnTo>
                    <a:pt x="6959" y="12077"/>
                  </a:lnTo>
                  <a:lnTo>
                    <a:pt x="7277" y="12217"/>
                  </a:lnTo>
                  <a:lnTo>
                    <a:pt x="7619" y="12306"/>
                  </a:lnTo>
                  <a:lnTo>
                    <a:pt x="3505" y="2082"/>
                  </a:lnTo>
                  <a:lnTo>
                    <a:pt x="2895" y="1803"/>
                  </a:lnTo>
                  <a:lnTo>
                    <a:pt x="2285" y="1473"/>
                  </a:lnTo>
                  <a:lnTo>
                    <a:pt x="1104" y="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9" name="object 949"/>
            <p:cNvSpPr/>
            <p:nvPr/>
          </p:nvSpPr>
          <p:spPr>
            <a:xfrm>
              <a:off x="2540769" y="8824846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40" h="12064">
                  <a:moveTo>
                    <a:pt x="1650" y="0"/>
                  </a:moveTo>
                  <a:lnTo>
                    <a:pt x="1155" y="736"/>
                  </a:lnTo>
                  <a:lnTo>
                    <a:pt x="622" y="1409"/>
                  </a:lnTo>
                  <a:lnTo>
                    <a:pt x="0" y="2006"/>
                  </a:lnTo>
                  <a:lnTo>
                    <a:pt x="10325" y="12039"/>
                  </a:lnTo>
                  <a:lnTo>
                    <a:pt x="14617" y="7835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0" name="object 950"/>
            <p:cNvSpPr/>
            <p:nvPr/>
          </p:nvSpPr>
          <p:spPr>
            <a:xfrm>
              <a:off x="2536801" y="8828641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29" h="11429">
                  <a:moveTo>
                    <a:pt x="1587" y="0"/>
                  </a:moveTo>
                  <a:lnTo>
                    <a:pt x="1079" y="279"/>
                  </a:lnTo>
                  <a:lnTo>
                    <a:pt x="546" y="508"/>
                  </a:lnTo>
                  <a:lnTo>
                    <a:pt x="0" y="711"/>
                  </a:lnTo>
                  <a:lnTo>
                    <a:pt x="6654" y="11074"/>
                  </a:lnTo>
                  <a:lnTo>
                    <a:pt x="8267" y="10807"/>
                  </a:lnTo>
                  <a:lnTo>
                    <a:pt x="9791" y="10388"/>
                  </a:lnTo>
                  <a:lnTo>
                    <a:pt x="11201" y="9829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1" name="object 951"/>
            <p:cNvSpPr/>
            <p:nvPr/>
          </p:nvSpPr>
          <p:spPr>
            <a:xfrm>
              <a:off x="2530853" y="8829857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90" h="10795">
                  <a:moveTo>
                    <a:pt x="0" y="0"/>
                  </a:moveTo>
                  <a:lnTo>
                    <a:pt x="4610" y="9931"/>
                  </a:lnTo>
                  <a:lnTo>
                    <a:pt x="5892" y="10109"/>
                  </a:lnTo>
                  <a:lnTo>
                    <a:pt x="7188" y="10198"/>
                  </a:lnTo>
                  <a:lnTo>
                    <a:pt x="8674" y="10198"/>
                  </a:lnTo>
                  <a:lnTo>
                    <a:pt x="3356" y="215"/>
                  </a:lnTo>
                  <a:lnTo>
                    <a:pt x="2235" y="215"/>
                  </a:lnTo>
                  <a:lnTo>
                    <a:pt x="1130" y="190"/>
                  </a:lnTo>
                  <a:lnTo>
                    <a:pt x="0" y="0"/>
                  </a:lnTo>
                  <a:close/>
                </a:path>
                <a:path w="8890" h="10795">
                  <a:moveTo>
                    <a:pt x="3301" y="114"/>
                  </a:moveTo>
                  <a:lnTo>
                    <a:pt x="2235" y="215"/>
                  </a:lnTo>
                  <a:lnTo>
                    <a:pt x="3356" y="215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2" name="object 952"/>
            <p:cNvSpPr/>
            <p:nvPr/>
          </p:nvSpPr>
          <p:spPr>
            <a:xfrm>
              <a:off x="2462942" y="8624020"/>
              <a:ext cx="62230" cy="63500"/>
            </a:xfrm>
            <a:custGeom>
              <a:avLst/>
              <a:gdLst/>
              <a:ahLst/>
              <a:cxnLst/>
              <a:rect l="l" t="t" r="r" b="b"/>
              <a:pathLst>
                <a:path w="62229" h="63500">
                  <a:moveTo>
                    <a:pt x="22364" y="0"/>
                  </a:moveTo>
                  <a:lnTo>
                    <a:pt x="0" y="43738"/>
                  </a:lnTo>
                  <a:lnTo>
                    <a:pt x="4008" y="52923"/>
                  </a:lnTo>
                  <a:lnTo>
                    <a:pt x="12071" y="59002"/>
                  </a:lnTo>
                  <a:lnTo>
                    <a:pt x="22620" y="62364"/>
                  </a:lnTo>
                  <a:lnTo>
                    <a:pt x="34086" y="63398"/>
                  </a:lnTo>
                  <a:lnTo>
                    <a:pt x="35585" y="63398"/>
                  </a:lnTo>
                  <a:lnTo>
                    <a:pt x="61861" y="48729"/>
                  </a:lnTo>
                  <a:lnTo>
                    <a:pt x="39071" y="24231"/>
                  </a:lnTo>
                  <a:lnTo>
                    <a:pt x="31178" y="15621"/>
                  </a:lnTo>
                  <a:lnTo>
                    <a:pt x="23901" y="7531"/>
                  </a:lnTo>
                  <a:lnTo>
                    <a:pt x="22821" y="2387"/>
                  </a:lnTo>
                  <a:lnTo>
                    <a:pt x="22364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/>
            <p:cNvSpPr/>
            <p:nvPr/>
          </p:nvSpPr>
          <p:spPr>
            <a:xfrm>
              <a:off x="2463066" y="8626665"/>
              <a:ext cx="60164" cy="59258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4" name="object 954"/>
            <p:cNvSpPr/>
            <p:nvPr/>
          </p:nvSpPr>
          <p:spPr>
            <a:xfrm>
              <a:off x="1430893" y="7584008"/>
              <a:ext cx="337186" cy="912393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31" name="object 16"/>
          <p:cNvSpPr txBox="1"/>
          <p:nvPr/>
        </p:nvSpPr>
        <p:spPr>
          <a:xfrm rot="16200000">
            <a:off x="14209395" y="552450"/>
            <a:ext cx="307340" cy="9131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032" name="object 17"/>
          <p:cNvSpPr txBox="1"/>
          <p:nvPr/>
        </p:nvSpPr>
        <p:spPr>
          <a:xfrm rot="16200000">
            <a:off x="12511405" y="297180"/>
            <a:ext cx="307340" cy="142367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3" name="object 18"/>
          <p:cNvSpPr txBox="1"/>
          <p:nvPr/>
        </p:nvSpPr>
        <p:spPr>
          <a:xfrm rot="16200000">
            <a:off x="10840085" y="477520"/>
            <a:ext cx="307340" cy="1199515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4" name="object 19"/>
          <p:cNvSpPr txBox="1"/>
          <p:nvPr/>
        </p:nvSpPr>
        <p:spPr>
          <a:xfrm rot="16200000">
            <a:off x="9081770" y="254635"/>
            <a:ext cx="276860" cy="161480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>
                <a:latin typeface="Myriad Pro"/>
                <a:cs typeface="Myriad Pro"/>
              </a:rPr>
              <a:t>Посетители</a:t>
            </a:r>
            <a:endParaRPr lang="ru-RU">
              <a:latin typeface="Myriad Pro"/>
              <a:cs typeface="Myriad Pro"/>
            </a:endParaRPr>
          </a:p>
        </p:txBody>
      </p:sp>
      <p:sp>
        <p:nvSpPr>
          <p:cNvPr id="1035" name="object 20"/>
          <p:cNvSpPr txBox="1"/>
          <p:nvPr/>
        </p:nvSpPr>
        <p:spPr>
          <a:xfrm rot="16200000">
            <a:off x="7452995" y="640715"/>
            <a:ext cx="307340" cy="94361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6" name="object 21"/>
          <p:cNvSpPr txBox="1"/>
          <p:nvPr/>
        </p:nvSpPr>
        <p:spPr>
          <a:xfrm rot="16200000">
            <a:off x="5763402" y="595639"/>
            <a:ext cx="307340" cy="961898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7" name="object 22"/>
          <p:cNvSpPr txBox="1"/>
          <p:nvPr/>
        </p:nvSpPr>
        <p:spPr>
          <a:xfrm rot="16200000">
            <a:off x="4097248" y="394638"/>
            <a:ext cx="307340" cy="1363899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УРВ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8" name="object 23"/>
          <p:cNvSpPr txBox="1"/>
          <p:nvPr/>
        </p:nvSpPr>
        <p:spPr>
          <a:xfrm rot="16200000">
            <a:off x="2531110" y="414655"/>
            <a:ext cx="307340" cy="139509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Доступ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9" name="object 24"/>
          <p:cNvSpPr txBox="1"/>
          <p:nvPr/>
        </p:nvSpPr>
        <p:spPr>
          <a:xfrm rot="16200000">
            <a:off x="816610" y="388620"/>
            <a:ext cx="307340" cy="137541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Персонал</a:t>
            </a:r>
            <a:endParaRPr lang="ru-RU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512570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63" y="783577"/>
                </a:lnTo>
                <a:lnTo>
                  <a:pt x="749546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883213" y="1635125"/>
            <a:ext cx="11080312" cy="86614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1: Web Based </a:t>
            </a:r>
            <a:r>
              <a:rPr lang="ru-RU" sz="2800" b="1" spc="-5" dirty="0">
                <a:solidFill>
                  <a:srgbClr val="FFFFFF"/>
                </a:solidFill>
                <a:latin typeface="Myriad Pro"/>
                <a:cs typeface="Myriad Pro"/>
              </a:rPr>
              <a:t>софт для контроля доступа</a:t>
            </a: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ru-RU" sz="2800" b="1" spc="-5" dirty="0">
                <a:solidFill>
                  <a:srgbClr val="FFFFFF"/>
                </a:solidFill>
                <a:latin typeface="Myriad Pro"/>
                <a:cs typeface="Myriad Pro"/>
              </a:rPr>
              <a:t>и</a:t>
            </a:r>
            <a:r>
              <a:rPr sz="2800" b="1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ru-RU" sz="2800" b="1" spc="-5" dirty="0">
                <a:solidFill>
                  <a:srgbClr val="FFFFFF"/>
                </a:solidFill>
                <a:latin typeface="Myriad Pro"/>
                <a:cs typeface="Myriad Pro"/>
              </a:rPr>
              <a:t>учёта рабочего времени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883213" y="2501364"/>
            <a:ext cx="10338274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Пользователи могут получить доступ к централизованной системе в любом месте своего веб-браузера, чтобы удаленно управлять тысячами автономных терминалов и контроллеров в глобальной сети (WAN).</a:t>
            </a:r>
            <a:endParaRPr sz="2000" dirty="0">
              <a:latin typeface="Myriad Pro"/>
              <a:cs typeface="Myriad Pro"/>
            </a:endParaRPr>
          </a:p>
        </p:txBody>
      </p:sp>
      <p:grpSp>
        <p:nvGrpSpPr>
          <p:cNvPr id="261" name="Group 260"/>
          <p:cNvGrpSpPr/>
          <p:nvPr/>
        </p:nvGrpSpPr>
        <p:grpSpPr>
          <a:xfrm>
            <a:off x="1892738" y="4621970"/>
            <a:ext cx="10278758" cy="4070641"/>
            <a:chOff x="1171460" y="1974912"/>
            <a:chExt cx="5238687" cy="2074649"/>
          </a:xfrm>
        </p:grpSpPr>
        <p:sp>
          <p:nvSpPr>
            <p:cNvPr id="34" name="object 34"/>
            <p:cNvSpPr/>
            <p:nvPr/>
          </p:nvSpPr>
          <p:spPr>
            <a:xfrm>
              <a:off x="3229113" y="346126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8" y="368"/>
                  </a:lnTo>
                  <a:lnTo>
                    <a:pt x="787" y="939"/>
                  </a:lnTo>
                  <a:lnTo>
                    <a:pt x="1168" y="1651"/>
                  </a:lnTo>
                  <a:lnTo>
                    <a:pt x="990" y="1181"/>
                  </a:lnTo>
                  <a:lnTo>
                    <a:pt x="635" y="584"/>
                  </a:lnTo>
                  <a:lnTo>
                    <a:pt x="0" y="0"/>
                  </a:lnTo>
                  <a:close/>
                </a:path>
              </a:pathLst>
            </a:custGeom>
            <a:ln w="3225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622730" y="2611524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5689" y="2819"/>
                  </a:moveTo>
                  <a:lnTo>
                    <a:pt x="0" y="0"/>
                  </a:lnTo>
                  <a:lnTo>
                    <a:pt x="2133" y="6705"/>
                  </a:lnTo>
                  <a:lnTo>
                    <a:pt x="5689" y="2819"/>
                  </a:lnTo>
                  <a:close/>
                </a:path>
              </a:pathLst>
            </a:custGeom>
            <a:ln w="3225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981034" y="3263544"/>
              <a:ext cx="101206" cy="61264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820329" y="3200676"/>
              <a:ext cx="985" cy="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002040" y="3482124"/>
              <a:ext cx="232410" cy="2884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891258" y="3615690"/>
              <a:ext cx="145478" cy="124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981034" y="3277984"/>
              <a:ext cx="220814" cy="16342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896449" y="3789705"/>
              <a:ext cx="65840" cy="13089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896795" y="3619677"/>
              <a:ext cx="228226" cy="3863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058301" y="3376422"/>
              <a:ext cx="220689" cy="2571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750087" y="3181743"/>
              <a:ext cx="207820" cy="4851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887982" y="3202432"/>
              <a:ext cx="143535" cy="1365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087587" y="3390481"/>
              <a:ext cx="113029" cy="916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875535" y="3324809"/>
              <a:ext cx="300608" cy="3087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750291" y="3183052"/>
              <a:ext cx="528913" cy="8229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713115" y="2290699"/>
              <a:ext cx="316865" cy="17813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953196" y="2257069"/>
              <a:ext cx="493585" cy="33496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505062" y="2279459"/>
              <a:ext cx="146977" cy="14494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371890" y="2260257"/>
              <a:ext cx="238976" cy="2774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007908" y="2262987"/>
              <a:ext cx="174129" cy="5441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025459" y="2332977"/>
              <a:ext cx="65963" cy="20500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910283" y="2332825"/>
              <a:ext cx="119989" cy="926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1713115" y="2259299"/>
              <a:ext cx="938923" cy="33274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374762" y="2447404"/>
              <a:ext cx="490093" cy="44491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1171460" y="2520213"/>
              <a:ext cx="188214" cy="8785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105507" y="2642349"/>
              <a:ext cx="62951" cy="8749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579003" y="3070796"/>
              <a:ext cx="13855" cy="3232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1695691" y="2888691"/>
              <a:ext cx="213093" cy="19588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449730" y="3000121"/>
              <a:ext cx="256730" cy="1090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910029" y="2435796"/>
              <a:ext cx="133019" cy="9180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121458" y="2571191"/>
              <a:ext cx="7429" cy="83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700085" y="3134144"/>
              <a:ext cx="75933" cy="10664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579003" y="3064535"/>
              <a:ext cx="146011" cy="12466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686547" y="2730284"/>
              <a:ext cx="263702" cy="22956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521929" y="3008338"/>
              <a:ext cx="74828" cy="12049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1807159" y="2436037"/>
              <a:ext cx="151866" cy="243814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1246809" y="2435530"/>
              <a:ext cx="319430" cy="123291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1577682" y="3103118"/>
              <a:ext cx="145262" cy="51536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1656499" y="2834017"/>
              <a:ext cx="143929" cy="54673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1421739" y="2503551"/>
              <a:ext cx="108661" cy="16658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1950250" y="2634310"/>
              <a:ext cx="203542" cy="170421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359674" y="2503551"/>
              <a:ext cx="111302" cy="5384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1377835" y="2503551"/>
              <a:ext cx="96380" cy="84467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1704085" y="2619044"/>
              <a:ext cx="139979" cy="122847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1395260" y="2884449"/>
              <a:ext cx="58254" cy="149021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395260" y="2813177"/>
              <a:ext cx="376605" cy="198640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844065" y="2543987"/>
              <a:ext cx="298907" cy="260692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1171460" y="2437107"/>
              <a:ext cx="997762" cy="803910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124833" y="3299701"/>
              <a:ext cx="270116" cy="21562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3869448" y="3335871"/>
              <a:ext cx="179171" cy="107772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37025" y="3555695"/>
              <a:ext cx="217258" cy="198450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479772" y="3757853"/>
              <a:ext cx="46799" cy="64427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892712" y="3570566"/>
              <a:ext cx="276481" cy="180930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4137025" y="3539426"/>
              <a:ext cx="170281" cy="318109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328604" y="3833126"/>
              <a:ext cx="110693" cy="59827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4037329" y="3300755"/>
              <a:ext cx="59080" cy="14224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4083532" y="3642728"/>
              <a:ext cx="85661" cy="11259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4136936" y="3748824"/>
              <a:ext cx="98602" cy="46837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4024287" y="3296970"/>
              <a:ext cx="72275" cy="129717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4064838" y="3339477"/>
              <a:ext cx="251980" cy="106159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4427944" y="3803929"/>
              <a:ext cx="57518" cy="38849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992232" y="3470287"/>
              <a:ext cx="315963" cy="182879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869448" y="3296970"/>
              <a:ext cx="657123" cy="595845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502674" y="2820822"/>
              <a:ext cx="532638" cy="481545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492082" y="3110992"/>
              <a:ext cx="60147" cy="99542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806230" y="3194469"/>
              <a:ext cx="408787" cy="373189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150755" y="3529431"/>
              <a:ext cx="263398" cy="145072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043262" y="2905175"/>
              <a:ext cx="2882" cy="5473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2925305" y="3584968"/>
              <a:ext cx="117030" cy="142773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2805226" y="3365258"/>
              <a:ext cx="326593" cy="368223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2853753" y="3131693"/>
              <a:ext cx="279247" cy="355828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222663" y="3462921"/>
              <a:ext cx="12204" cy="14338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2964992" y="2892806"/>
              <a:ext cx="79933" cy="187832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2493332" y="3034385"/>
              <a:ext cx="196870" cy="202717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2678455" y="3038780"/>
              <a:ext cx="327812" cy="190385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166541" y="3467405"/>
              <a:ext cx="70461" cy="73266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2844977" y="3278047"/>
              <a:ext cx="147015" cy="47548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3081527" y="3280829"/>
              <a:ext cx="111556" cy="126047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2549309" y="2970771"/>
              <a:ext cx="140893" cy="170751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133001" y="3137941"/>
              <a:ext cx="131686" cy="119684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2501658" y="2970771"/>
              <a:ext cx="119291" cy="140220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2781033" y="3302228"/>
              <a:ext cx="185407" cy="189750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006267" y="2909874"/>
              <a:ext cx="160185" cy="284594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2491994" y="2822892"/>
              <a:ext cx="772693" cy="910590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3125736" y="2323973"/>
              <a:ext cx="873010" cy="825550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4171416" y="2743682"/>
              <a:ext cx="47434" cy="87439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2788297" y="2313851"/>
              <a:ext cx="356971" cy="642835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660533" y="2985859"/>
              <a:ext cx="206235" cy="309270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915099" y="3287738"/>
              <a:ext cx="89641" cy="77176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810241" y="3311309"/>
              <a:ext cx="64485" cy="74451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4240060" y="2640304"/>
              <a:ext cx="33515" cy="29603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886657" y="2380793"/>
              <a:ext cx="287489" cy="371157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4324362" y="2529230"/>
              <a:ext cx="3022" cy="17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3763365" y="3243021"/>
              <a:ext cx="88785" cy="77127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2618762" y="2548801"/>
              <a:ext cx="88445" cy="136258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946029" y="2841294"/>
              <a:ext cx="99313" cy="171284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946029" y="2587053"/>
              <a:ext cx="266992" cy="334759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4248746" y="2457259"/>
              <a:ext cx="134975" cy="75018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713530" y="2579408"/>
              <a:ext cx="203682" cy="220281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2689250" y="2711399"/>
              <a:ext cx="48640" cy="56057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2680360" y="2594838"/>
              <a:ext cx="114604" cy="157060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529355" y="3135706"/>
              <a:ext cx="83985" cy="100050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584892" y="2362873"/>
              <a:ext cx="413854" cy="478421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2998812" y="2506916"/>
              <a:ext cx="355028" cy="405803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2776776" y="2418893"/>
              <a:ext cx="289993" cy="180670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507473" y="2623350"/>
              <a:ext cx="206057" cy="98717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048723" y="2354300"/>
              <a:ext cx="287883" cy="373583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998747" y="2441105"/>
              <a:ext cx="282079" cy="211797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4128642" y="2443975"/>
              <a:ext cx="195719" cy="196329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089630" y="2889770"/>
              <a:ext cx="187769" cy="120192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851503" y="3008427"/>
              <a:ext cx="262057" cy="319011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533482" y="2674836"/>
              <a:ext cx="503669" cy="451142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343744" y="2318791"/>
              <a:ext cx="163220" cy="95935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2618762" y="2313851"/>
              <a:ext cx="1764960" cy="1071906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2640114" y="2313851"/>
              <a:ext cx="748423" cy="681824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2998749" y="2318791"/>
              <a:ext cx="890346" cy="408254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3142907" y="3051149"/>
              <a:ext cx="193992" cy="93002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3849306" y="3233877"/>
              <a:ext cx="169646" cy="131037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527577" y="3125305"/>
              <a:ext cx="85763" cy="110451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2625826" y="2589796"/>
              <a:ext cx="35547" cy="11290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3799662" y="3144952"/>
              <a:ext cx="23025" cy="19646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3822687" y="2932734"/>
              <a:ext cx="134899" cy="212217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3430333" y="2620226"/>
              <a:ext cx="401980" cy="281914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2667894" y="2548801"/>
              <a:ext cx="145497" cy="187642"/>
            </a:xfrm>
            <a:prstGeom prst="rect">
              <a:avLst/>
            </a:prstGeom>
            <a:blipFill>
              <a:blip r:embed="rId1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3763365" y="3136125"/>
              <a:ext cx="197980" cy="249631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3447821" y="2805988"/>
              <a:ext cx="496227" cy="346024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2841955" y="2620226"/>
              <a:ext cx="726820" cy="233260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3720452" y="2709951"/>
              <a:ext cx="191401" cy="104508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3116211" y="2945460"/>
              <a:ext cx="224231" cy="110718"/>
            </a:xfrm>
            <a:prstGeom prst="rect">
              <a:avLst/>
            </a:prstGeom>
            <a:blipFill>
              <a:blip r:embed="rId1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3193427" y="2846082"/>
              <a:ext cx="418947" cy="202501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2606675" y="2592768"/>
              <a:ext cx="202564" cy="239306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2421864" y="2217703"/>
              <a:ext cx="1714601" cy="1325203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1800915" y="3557790"/>
              <a:ext cx="378180" cy="136658"/>
            </a:xfrm>
            <a:prstGeom prst="rect">
              <a:avLst/>
            </a:prstGeom>
            <a:blipFill>
              <a:blip r:embed="rId1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1780717" y="3696049"/>
              <a:ext cx="419100" cy="0"/>
            </a:xfrm>
            <a:custGeom>
              <a:avLst/>
              <a:gdLst/>
              <a:ahLst/>
              <a:cxnLst/>
              <a:rect l="l" t="t" r="r" b="b"/>
              <a:pathLst>
                <a:path w="419100">
                  <a:moveTo>
                    <a:pt x="0" y="0"/>
                  </a:moveTo>
                  <a:lnTo>
                    <a:pt x="418579" y="0"/>
                  </a:lnTo>
                </a:path>
              </a:pathLst>
            </a:custGeom>
            <a:ln w="3213">
              <a:solidFill>
                <a:srgbClr val="594A4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4200943" y="3443958"/>
              <a:ext cx="258038" cy="243131"/>
            </a:xfrm>
            <a:prstGeom prst="rect">
              <a:avLst/>
            </a:prstGeom>
            <a:blipFill>
              <a:blip r:embed="rId1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1332280" y="2671408"/>
              <a:ext cx="289953" cy="243508"/>
            </a:xfrm>
            <a:prstGeom prst="rect">
              <a:avLst/>
            </a:prstGeom>
            <a:blipFill>
              <a:blip r:embed="rId1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4394188" y="3349663"/>
              <a:ext cx="355110" cy="355109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3888579" y="2059404"/>
              <a:ext cx="355110" cy="355110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1572509" y="2590495"/>
              <a:ext cx="355109" cy="355104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4112917" y="2701911"/>
              <a:ext cx="406730" cy="406730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2141284" y="3346729"/>
              <a:ext cx="406728" cy="406723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2412911" y="1974912"/>
              <a:ext cx="406730" cy="406730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106930" y="2230158"/>
              <a:ext cx="406728" cy="406719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285451" y="3129635"/>
              <a:ext cx="399224" cy="399224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2678912" y="2740304"/>
              <a:ext cx="399224" cy="399224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5064569" y="3847846"/>
              <a:ext cx="1345565" cy="29209"/>
            </a:xfrm>
            <a:custGeom>
              <a:avLst/>
              <a:gdLst/>
              <a:ahLst/>
              <a:cxnLst/>
              <a:rect l="l" t="t" r="r" b="b"/>
              <a:pathLst>
                <a:path w="1345564" h="29210">
                  <a:moveTo>
                    <a:pt x="0" y="28778"/>
                  </a:moveTo>
                  <a:lnTo>
                    <a:pt x="1345476" y="28778"/>
                  </a:lnTo>
                  <a:lnTo>
                    <a:pt x="1345476" y="0"/>
                  </a:lnTo>
                  <a:lnTo>
                    <a:pt x="0" y="0"/>
                  </a:lnTo>
                  <a:lnTo>
                    <a:pt x="0" y="28778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5064582" y="3835730"/>
              <a:ext cx="1345565" cy="27305"/>
            </a:xfrm>
            <a:custGeom>
              <a:avLst/>
              <a:gdLst/>
              <a:ahLst/>
              <a:cxnLst/>
              <a:rect l="l" t="t" r="r" b="b"/>
              <a:pathLst>
                <a:path w="1345564" h="27304">
                  <a:moveTo>
                    <a:pt x="0" y="27254"/>
                  </a:moveTo>
                  <a:lnTo>
                    <a:pt x="1345476" y="27254"/>
                  </a:lnTo>
                  <a:lnTo>
                    <a:pt x="1345476" y="0"/>
                  </a:lnTo>
                  <a:lnTo>
                    <a:pt x="0" y="0"/>
                  </a:lnTo>
                  <a:lnTo>
                    <a:pt x="0" y="27254"/>
                  </a:lnTo>
                  <a:close/>
                </a:path>
              </a:pathLst>
            </a:custGeom>
            <a:solidFill>
              <a:srgbClr val="4A60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5064569" y="3656266"/>
              <a:ext cx="1345565" cy="179705"/>
            </a:xfrm>
            <a:custGeom>
              <a:avLst/>
              <a:gdLst/>
              <a:ahLst/>
              <a:cxnLst/>
              <a:rect l="l" t="t" r="r" b="b"/>
              <a:pathLst>
                <a:path w="1345564" h="179704">
                  <a:moveTo>
                    <a:pt x="1345476" y="0"/>
                  </a:moveTo>
                  <a:lnTo>
                    <a:pt x="0" y="0"/>
                  </a:lnTo>
                  <a:lnTo>
                    <a:pt x="0" y="179463"/>
                  </a:lnTo>
                  <a:lnTo>
                    <a:pt x="1345476" y="179463"/>
                  </a:lnTo>
                  <a:lnTo>
                    <a:pt x="1345476" y="0"/>
                  </a:lnTo>
                  <a:close/>
                </a:path>
              </a:pathLst>
            </a:custGeom>
            <a:solidFill>
              <a:srgbClr val="7187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5051240" y="2167722"/>
              <a:ext cx="1286217" cy="749363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5157410" y="2460185"/>
              <a:ext cx="1158997" cy="1589376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4671713" y="636816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030" name="Group 1029"/>
          <p:cNvGrpSpPr/>
          <p:nvPr/>
        </p:nvGrpSpPr>
        <p:grpSpPr>
          <a:xfrm rot="5400000" flipV="1">
            <a:off x="7238275" y="-6447807"/>
            <a:ext cx="643830" cy="15120381"/>
            <a:chOff x="14671709" y="745856"/>
            <a:chExt cx="440094" cy="9946146"/>
          </a:xfrm>
        </p:grpSpPr>
        <p:sp>
          <p:nvSpPr>
            <p:cNvPr id="2" name="object 2"/>
            <p:cNvSpPr/>
            <p:nvPr/>
          </p:nvSpPr>
          <p:spPr>
            <a:xfrm>
              <a:off x="14671709" y="4058087"/>
              <a:ext cx="440094" cy="11937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" name="object 3"/>
            <p:cNvSpPr/>
            <p:nvPr/>
          </p:nvSpPr>
          <p:spPr>
            <a:xfrm>
              <a:off x="14671713" y="3949052"/>
              <a:ext cx="44107" cy="1419338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671709" y="5165865"/>
              <a:ext cx="440094" cy="11937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671713" y="5056835"/>
              <a:ext cx="44107" cy="14193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671709" y="6261899"/>
              <a:ext cx="440094" cy="33909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671713" y="8350098"/>
              <a:ext cx="44107" cy="1419335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4671709" y="9554251"/>
              <a:ext cx="440094" cy="11377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4671713" y="9445218"/>
              <a:ext cx="44107" cy="12467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4671709" y="745856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4671709" y="1843998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4671713" y="1734959"/>
              <a:ext cx="44107" cy="1419338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4671709" y="2965690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4671713" y="2856662"/>
              <a:ext cx="44107" cy="14193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4671713" y="6152858"/>
              <a:ext cx="44107" cy="25144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298" y="796544"/>
                </a:lnTo>
                <a:lnTo>
                  <a:pt x="7495298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892814" y="2222500"/>
            <a:ext cx="583183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Управление платежами</a:t>
            </a:r>
            <a:endParaRPr lang="ru-RU" sz="2800" dirty="0">
              <a:latin typeface="Myriad Pro"/>
              <a:cs typeface="Myriad Pro"/>
            </a:endParaRPr>
          </a:p>
        </p:txBody>
      </p:sp>
      <p:sp>
        <p:nvSpPr>
          <p:cNvPr id="706" name="object 706"/>
          <p:cNvSpPr txBox="1"/>
          <p:nvPr/>
        </p:nvSpPr>
        <p:spPr>
          <a:xfrm>
            <a:off x="975699" y="2889829"/>
            <a:ext cx="12004139" cy="1035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ZKBioSecurity предлагает расширенный вариант для пользователей оплачивать парковку, когда они входят в автостоянку. Пользователи могут просто предъявлять карточки у входа и оплачивать расходы, покидая автостоянку.</a:t>
            </a:r>
            <a:endParaRPr sz="2000" spc="-5" dirty="0">
              <a:solidFill>
                <a:srgbClr val="231F20"/>
              </a:solidFill>
              <a:latin typeface="Myriad Pro"/>
              <a:cs typeface="Myriad Pro"/>
            </a:endParaRPr>
          </a:p>
        </p:txBody>
      </p:sp>
      <p:sp>
        <p:nvSpPr>
          <p:cNvPr id="968" name="object 968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1" name="object 16"/>
          <p:cNvSpPr txBox="1"/>
          <p:nvPr/>
        </p:nvSpPr>
        <p:spPr>
          <a:xfrm rot="16200000">
            <a:off x="14389100" y="252095"/>
            <a:ext cx="307340" cy="16497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032" name="object 17"/>
          <p:cNvSpPr txBox="1"/>
          <p:nvPr/>
        </p:nvSpPr>
        <p:spPr>
          <a:xfrm rot="16200000">
            <a:off x="12548870" y="400050"/>
            <a:ext cx="307340" cy="135318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3" name="object 18"/>
          <p:cNvSpPr txBox="1"/>
          <p:nvPr/>
        </p:nvSpPr>
        <p:spPr>
          <a:xfrm rot="16200000">
            <a:off x="10800080" y="394970"/>
            <a:ext cx="307340" cy="136398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4" name="object 19"/>
          <p:cNvSpPr txBox="1"/>
          <p:nvPr/>
        </p:nvSpPr>
        <p:spPr>
          <a:xfrm rot="16200000">
            <a:off x="9176385" y="248285"/>
            <a:ext cx="245745" cy="165608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1600">
                <a:latin typeface="Myriad Pro"/>
                <a:cs typeface="Myriad Pro"/>
              </a:rPr>
              <a:t>Посетители</a:t>
            </a:r>
            <a:endParaRPr lang="ru-RU" sz="1600">
              <a:latin typeface="Myriad Pro"/>
              <a:cs typeface="Myriad Pro"/>
            </a:endParaRPr>
          </a:p>
        </p:txBody>
      </p:sp>
      <p:sp>
        <p:nvSpPr>
          <p:cNvPr id="1035" name="object 20"/>
          <p:cNvSpPr txBox="1"/>
          <p:nvPr/>
        </p:nvSpPr>
        <p:spPr>
          <a:xfrm rot="16200000">
            <a:off x="7679690" y="424180"/>
            <a:ext cx="307340" cy="130429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6" name="object 21"/>
          <p:cNvSpPr txBox="1"/>
          <p:nvPr/>
        </p:nvSpPr>
        <p:spPr>
          <a:xfrm rot="16200000">
            <a:off x="5763402" y="595639"/>
            <a:ext cx="307340" cy="961898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7" name="object 22"/>
          <p:cNvSpPr txBox="1"/>
          <p:nvPr/>
        </p:nvSpPr>
        <p:spPr>
          <a:xfrm rot="16200000">
            <a:off x="4097248" y="394638"/>
            <a:ext cx="307340" cy="1363899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УРВ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8" name="object 23"/>
          <p:cNvSpPr txBox="1"/>
          <p:nvPr/>
        </p:nvSpPr>
        <p:spPr>
          <a:xfrm rot="16200000">
            <a:off x="2406015" y="504825"/>
            <a:ext cx="307340" cy="114300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Доступ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039" name="object 24"/>
          <p:cNvSpPr txBox="1"/>
          <p:nvPr/>
        </p:nvSpPr>
        <p:spPr>
          <a:xfrm rot="16200000">
            <a:off x="890905" y="432435"/>
            <a:ext cx="307340" cy="128841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Персонал</a:t>
            </a:r>
            <a:endParaRPr lang="ru-RU" sz="2000" dirty="0">
              <a:latin typeface="Myriad Pro"/>
              <a:cs typeface="Myriad Pro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75225" y="4648864"/>
            <a:ext cx="12884275" cy="4888835"/>
            <a:chOff x="4879953" y="7355201"/>
            <a:chExt cx="6808097" cy="2583278"/>
          </a:xfrm>
        </p:grpSpPr>
        <p:sp>
          <p:nvSpPr>
            <p:cNvPr id="184" name="object 184"/>
            <p:cNvSpPr/>
            <p:nvPr/>
          </p:nvSpPr>
          <p:spPr>
            <a:xfrm>
              <a:off x="5665702" y="7643411"/>
              <a:ext cx="1633855" cy="1226456"/>
            </a:xfrm>
            <a:custGeom>
              <a:avLst/>
              <a:gdLst/>
              <a:ahLst/>
              <a:cxnLst/>
              <a:rect l="l" t="t" r="r" b="b"/>
              <a:pathLst>
                <a:path w="1633854" h="1437004">
                  <a:moveTo>
                    <a:pt x="0" y="0"/>
                  </a:moveTo>
                  <a:lnTo>
                    <a:pt x="0" y="1027950"/>
                  </a:lnTo>
                  <a:lnTo>
                    <a:pt x="500862" y="1027950"/>
                  </a:lnTo>
                  <a:lnTo>
                    <a:pt x="297002" y="1436966"/>
                  </a:lnTo>
                  <a:lnTo>
                    <a:pt x="717207" y="1033856"/>
                  </a:lnTo>
                  <a:lnTo>
                    <a:pt x="1633791" y="1033856"/>
                  </a:lnTo>
                  <a:lnTo>
                    <a:pt x="1633791" y="2730"/>
                  </a:lnTo>
                  <a:lnTo>
                    <a:pt x="0" y="0"/>
                  </a:lnTo>
                  <a:close/>
                </a:path>
                <a:path w="1633854" h="1437004">
                  <a:moveTo>
                    <a:pt x="1633791" y="1033856"/>
                  </a:moveTo>
                  <a:lnTo>
                    <a:pt x="717207" y="1033856"/>
                  </a:lnTo>
                  <a:lnTo>
                    <a:pt x="1633791" y="1036586"/>
                  </a:lnTo>
                  <a:lnTo>
                    <a:pt x="1633791" y="1033856"/>
                  </a:lnTo>
                  <a:close/>
                </a:path>
              </a:pathLst>
            </a:custGeom>
            <a:solidFill>
              <a:srgbClr val="ECE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7980151" y="7643410"/>
              <a:ext cx="1633855" cy="1301291"/>
            </a:xfrm>
            <a:custGeom>
              <a:avLst/>
              <a:gdLst/>
              <a:ahLst/>
              <a:cxnLst/>
              <a:rect l="l" t="t" r="r" b="b"/>
              <a:pathLst>
                <a:path w="1633854" h="1437004">
                  <a:moveTo>
                    <a:pt x="0" y="0"/>
                  </a:moveTo>
                  <a:lnTo>
                    <a:pt x="0" y="1027950"/>
                  </a:lnTo>
                  <a:lnTo>
                    <a:pt x="500862" y="1027950"/>
                  </a:lnTo>
                  <a:lnTo>
                    <a:pt x="297002" y="1436966"/>
                  </a:lnTo>
                  <a:lnTo>
                    <a:pt x="717207" y="1033856"/>
                  </a:lnTo>
                  <a:lnTo>
                    <a:pt x="1633791" y="1033856"/>
                  </a:lnTo>
                  <a:lnTo>
                    <a:pt x="1633791" y="2730"/>
                  </a:lnTo>
                  <a:lnTo>
                    <a:pt x="0" y="0"/>
                  </a:lnTo>
                  <a:close/>
                </a:path>
                <a:path w="1633854" h="1437004">
                  <a:moveTo>
                    <a:pt x="1633791" y="1033856"/>
                  </a:moveTo>
                  <a:lnTo>
                    <a:pt x="717207" y="1033856"/>
                  </a:lnTo>
                  <a:lnTo>
                    <a:pt x="1633791" y="1036586"/>
                  </a:lnTo>
                  <a:lnTo>
                    <a:pt x="1633791" y="1033856"/>
                  </a:lnTo>
                  <a:close/>
                </a:path>
              </a:pathLst>
            </a:custGeom>
            <a:solidFill>
              <a:srgbClr val="ECE8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6627523" y="9381704"/>
              <a:ext cx="265823" cy="24603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6748682" y="9523846"/>
              <a:ext cx="89534" cy="714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6701704" y="9346876"/>
              <a:ext cx="168910" cy="118110"/>
            </a:xfrm>
            <a:custGeom>
              <a:avLst/>
              <a:gdLst/>
              <a:ahLst/>
              <a:cxnLst/>
              <a:rect l="l" t="t" r="r" b="b"/>
              <a:pathLst>
                <a:path w="168909" h="118109">
                  <a:moveTo>
                    <a:pt x="90195" y="0"/>
                  </a:moveTo>
                  <a:lnTo>
                    <a:pt x="0" y="56718"/>
                  </a:lnTo>
                  <a:lnTo>
                    <a:pt x="48939" y="69994"/>
                  </a:lnTo>
                  <a:lnTo>
                    <a:pt x="88923" y="85823"/>
                  </a:lnTo>
                  <a:lnTo>
                    <a:pt x="120323" y="102352"/>
                  </a:lnTo>
                  <a:lnTo>
                    <a:pt x="143509" y="117729"/>
                  </a:lnTo>
                  <a:lnTo>
                    <a:pt x="153664" y="108220"/>
                  </a:lnTo>
                  <a:lnTo>
                    <a:pt x="161624" y="99526"/>
                  </a:lnTo>
                  <a:lnTo>
                    <a:pt x="166868" y="92104"/>
                  </a:lnTo>
                  <a:lnTo>
                    <a:pt x="168871" y="86410"/>
                  </a:lnTo>
                  <a:lnTo>
                    <a:pt x="167938" y="81084"/>
                  </a:lnTo>
                  <a:lnTo>
                    <a:pt x="163918" y="73317"/>
                  </a:lnTo>
                  <a:lnTo>
                    <a:pt x="155527" y="62711"/>
                  </a:lnTo>
                  <a:lnTo>
                    <a:pt x="141477" y="48869"/>
                  </a:lnTo>
                  <a:lnTo>
                    <a:pt x="140157" y="47675"/>
                  </a:lnTo>
                  <a:lnTo>
                    <a:pt x="9019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6657736" y="9609374"/>
              <a:ext cx="48895" cy="27940"/>
            </a:xfrm>
            <a:custGeom>
              <a:avLst/>
              <a:gdLst/>
              <a:ahLst/>
              <a:cxnLst/>
              <a:rect l="l" t="t" r="r" b="b"/>
              <a:pathLst>
                <a:path w="48895" h="27940">
                  <a:moveTo>
                    <a:pt x="37909" y="0"/>
                  </a:moveTo>
                  <a:lnTo>
                    <a:pt x="30339" y="2306"/>
                  </a:lnTo>
                  <a:lnTo>
                    <a:pt x="20907" y="4652"/>
                  </a:lnTo>
                  <a:lnTo>
                    <a:pt x="10498" y="6491"/>
                  </a:lnTo>
                  <a:lnTo>
                    <a:pt x="0" y="7277"/>
                  </a:lnTo>
                  <a:lnTo>
                    <a:pt x="10071" y="27698"/>
                  </a:lnTo>
                  <a:lnTo>
                    <a:pt x="22490" y="26329"/>
                  </a:lnTo>
                  <a:lnTo>
                    <a:pt x="30373" y="24479"/>
                  </a:lnTo>
                  <a:lnTo>
                    <a:pt x="37849" y="20829"/>
                  </a:lnTo>
                  <a:lnTo>
                    <a:pt x="48463" y="14109"/>
                  </a:lnTo>
                  <a:lnTo>
                    <a:pt x="44069" y="7594"/>
                  </a:lnTo>
                  <a:lnTo>
                    <a:pt x="37909" y="0"/>
                  </a:lnTo>
                  <a:close/>
                </a:path>
              </a:pathLst>
            </a:custGeom>
            <a:solidFill>
              <a:srgbClr val="7D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6878189" y="9431843"/>
              <a:ext cx="30480" cy="89535"/>
            </a:xfrm>
            <a:custGeom>
              <a:avLst/>
              <a:gdLst/>
              <a:ahLst/>
              <a:cxnLst/>
              <a:rect l="l" t="t" r="r" b="b"/>
              <a:pathLst>
                <a:path w="30479" h="89534">
                  <a:moveTo>
                    <a:pt x="9093" y="0"/>
                  </a:moveTo>
                  <a:lnTo>
                    <a:pt x="5740" y="40382"/>
                  </a:lnTo>
                  <a:lnTo>
                    <a:pt x="63" y="84823"/>
                  </a:lnTo>
                  <a:lnTo>
                    <a:pt x="0" y="89407"/>
                  </a:lnTo>
                  <a:lnTo>
                    <a:pt x="29349" y="60553"/>
                  </a:lnTo>
                  <a:lnTo>
                    <a:pt x="30302" y="49148"/>
                  </a:lnTo>
                  <a:lnTo>
                    <a:pt x="29387" y="46901"/>
                  </a:lnTo>
                  <a:lnTo>
                    <a:pt x="28816" y="45554"/>
                  </a:lnTo>
                  <a:lnTo>
                    <a:pt x="27135" y="40382"/>
                  </a:lnTo>
                  <a:lnTo>
                    <a:pt x="13017" y="4851"/>
                  </a:lnTo>
                  <a:lnTo>
                    <a:pt x="10782" y="1866"/>
                  </a:lnTo>
                  <a:lnTo>
                    <a:pt x="9093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6879606" y="9433427"/>
              <a:ext cx="27940" cy="85090"/>
            </a:xfrm>
            <a:custGeom>
              <a:avLst/>
              <a:gdLst/>
              <a:ahLst/>
              <a:cxnLst/>
              <a:rect l="l" t="t" r="r" b="b"/>
              <a:pathLst>
                <a:path w="27940" h="85090">
                  <a:moveTo>
                    <a:pt x="9067" y="0"/>
                  </a:moveTo>
                  <a:lnTo>
                    <a:pt x="8953" y="5791"/>
                  </a:lnTo>
                  <a:lnTo>
                    <a:pt x="8623" y="15798"/>
                  </a:lnTo>
                  <a:lnTo>
                    <a:pt x="5513" y="40890"/>
                  </a:lnTo>
                  <a:lnTo>
                    <a:pt x="0" y="83908"/>
                  </a:lnTo>
                  <a:lnTo>
                    <a:pt x="0" y="84785"/>
                  </a:lnTo>
                  <a:lnTo>
                    <a:pt x="27597" y="57048"/>
                  </a:lnTo>
                  <a:lnTo>
                    <a:pt x="27647" y="48133"/>
                  </a:lnTo>
                  <a:lnTo>
                    <a:pt x="27381" y="43916"/>
                  </a:lnTo>
                  <a:lnTo>
                    <a:pt x="11595" y="3263"/>
                  </a:lnTo>
                  <a:lnTo>
                    <a:pt x="10109" y="1219"/>
                  </a:lnTo>
                  <a:lnTo>
                    <a:pt x="9067" y="0"/>
                  </a:lnTo>
                  <a:close/>
                </a:path>
              </a:pathLst>
            </a:custGeom>
            <a:solidFill>
              <a:srgbClr val="981B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6879610" y="9466424"/>
              <a:ext cx="27940" cy="52069"/>
            </a:xfrm>
            <a:custGeom>
              <a:avLst/>
              <a:gdLst/>
              <a:ahLst/>
              <a:cxnLst/>
              <a:rect l="l" t="t" r="r" b="b"/>
              <a:pathLst>
                <a:path w="27940" h="52070">
                  <a:moveTo>
                    <a:pt x="23761" y="0"/>
                  </a:moveTo>
                  <a:lnTo>
                    <a:pt x="18578" y="6898"/>
                  </a:lnTo>
                  <a:lnTo>
                    <a:pt x="13212" y="13623"/>
                  </a:lnTo>
                  <a:lnTo>
                    <a:pt x="7997" y="19877"/>
                  </a:lnTo>
                  <a:lnTo>
                    <a:pt x="3263" y="25361"/>
                  </a:lnTo>
                  <a:lnTo>
                    <a:pt x="0" y="50914"/>
                  </a:lnTo>
                  <a:lnTo>
                    <a:pt x="0" y="51790"/>
                  </a:lnTo>
                  <a:lnTo>
                    <a:pt x="2806" y="49418"/>
                  </a:lnTo>
                  <a:lnTo>
                    <a:pt x="9420" y="43627"/>
                  </a:lnTo>
                  <a:lnTo>
                    <a:pt x="17134" y="36402"/>
                  </a:lnTo>
                  <a:lnTo>
                    <a:pt x="23241" y="29730"/>
                  </a:lnTo>
                  <a:lnTo>
                    <a:pt x="27597" y="24053"/>
                  </a:lnTo>
                  <a:lnTo>
                    <a:pt x="27552" y="13623"/>
                  </a:lnTo>
                  <a:lnTo>
                    <a:pt x="27381" y="10922"/>
                  </a:lnTo>
                  <a:lnTo>
                    <a:pt x="25793" y="5943"/>
                  </a:lnTo>
                  <a:lnTo>
                    <a:pt x="23761" y="0"/>
                  </a:lnTo>
                  <a:close/>
                </a:path>
              </a:pathLst>
            </a:custGeom>
            <a:solidFill>
              <a:srgbClr val="7D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6898070" y="9466427"/>
              <a:ext cx="9525" cy="31750"/>
            </a:xfrm>
            <a:custGeom>
              <a:avLst/>
              <a:gdLst/>
              <a:ahLst/>
              <a:cxnLst/>
              <a:rect l="l" t="t" r="r" b="b"/>
              <a:pathLst>
                <a:path w="9525" h="31750">
                  <a:moveTo>
                    <a:pt x="5308" y="0"/>
                  </a:moveTo>
                  <a:lnTo>
                    <a:pt x="3606" y="2349"/>
                  </a:lnTo>
                  <a:lnTo>
                    <a:pt x="1816" y="4711"/>
                  </a:lnTo>
                  <a:lnTo>
                    <a:pt x="0" y="7048"/>
                  </a:lnTo>
                  <a:lnTo>
                    <a:pt x="3175" y="31661"/>
                  </a:lnTo>
                  <a:lnTo>
                    <a:pt x="4318" y="30340"/>
                  </a:lnTo>
                  <a:lnTo>
                    <a:pt x="9144" y="24053"/>
                  </a:lnTo>
                  <a:lnTo>
                    <a:pt x="9182" y="15138"/>
                  </a:lnTo>
                  <a:lnTo>
                    <a:pt x="8915" y="10922"/>
                  </a:lnTo>
                  <a:lnTo>
                    <a:pt x="7327" y="5943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rgbClr val="C5CB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6654988" y="9531601"/>
              <a:ext cx="266065" cy="172085"/>
            </a:xfrm>
            <a:custGeom>
              <a:avLst/>
              <a:gdLst/>
              <a:ahLst/>
              <a:cxnLst/>
              <a:rect l="l" t="t" r="r" b="b"/>
              <a:pathLst>
                <a:path w="266065" h="172084">
                  <a:moveTo>
                    <a:pt x="264121" y="0"/>
                  </a:moveTo>
                  <a:lnTo>
                    <a:pt x="233106" y="27905"/>
                  </a:lnTo>
                  <a:lnTo>
                    <a:pt x="195249" y="55867"/>
                  </a:lnTo>
                  <a:lnTo>
                    <a:pt x="142782" y="88139"/>
                  </a:lnTo>
                  <a:lnTo>
                    <a:pt x="93040" y="115849"/>
                  </a:lnTo>
                  <a:lnTo>
                    <a:pt x="56419" y="133618"/>
                  </a:lnTo>
                  <a:lnTo>
                    <a:pt x="18018" y="146757"/>
                  </a:lnTo>
                  <a:lnTo>
                    <a:pt x="9994" y="148791"/>
                  </a:lnTo>
                  <a:lnTo>
                    <a:pt x="3618" y="151480"/>
                  </a:lnTo>
                  <a:lnTo>
                    <a:pt x="723" y="155206"/>
                  </a:lnTo>
                  <a:lnTo>
                    <a:pt x="0" y="161036"/>
                  </a:lnTo>
                  <a:lnTo>
                    <a:pt x="4597" y="171958"/>
                  </a:lnTo>
                  <a:lnTo>
                    <a:pt x="46643" y="164342"/>
                  </a:lnTo>
                  <a:lnTo>
                    <a:pt x="85178" y="148767"/>
                  </a:lnTo>
                  <a:lnTo>
                    <a:pt x="121796" y="128506"/>
                  </a:lnTo>
                  <a:lnTo>
                    <a:pt x="141225" y="116940"/>
                  </a:lnTo>
                  <a:lnTo>
                    <a:pt x="160947" y="105473"/>
                  </a:lnTo>
                  <a:lnTo>
                    <a:pt x="208075" y="73971"/>
                  </a:lnTo>
                  <a:lnTo>
                    <a:pt x="243077" y="47612"/>
                  </a:lnTo>
                  <a:lnTo>
                    <a:pt x="264604" y="14097"/>
                  </a:lnTo>
                  <a:lnTo>
                    <a:pt x="266052" y="2679"/>
                  </a:lnTo>
                  <a:lnTo>
                    <a:pt x="264121" y="0"/>
                  </a:lnTo>
                  <a:close/>
                </a:path>
              </a:pathLst>
            </a:custGeom>
            <a:solidFill>
              <a:srgbClr val="404C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5860621" y="8835369"/>
              <a:ext cx="38735" cy="47625"/>
            </a:xfrm>
            <a:custGeom>
              <a:avLst/>
              <a:gdLst/>
              <a:ahLst/>
              <a:cxnLst/>
              <a:rect l="l" t="t" r="r" b="b"/>
              <a:pathLst>
                <a:path w="38734" h="47625">
                  <a:moveTo>
                    <a:pt x="38646" y="0"/>
                  </a:moveTo>
                  <a:lnTo>
                    <a:pt x="11214" y="15671"/>
                  </a:lnTo>
                  <a:lnTo>
                    <a:pt x="0" y="47561"/>
                  </a:lnTo>
                  <a:lnTo>
                    <a:pt x="27444" y="31902"/>
                  </a:lnTo>
                  <a:lnTo>
                    <a:pt x="38646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5800823" y="8869310"/>
              <a:ext cx="38735" cy="47625"/>
            </a:xfrm>
            <a:custGeom>
              <a:avLst/>
              <a:gdLst/>
              <a:ahLst/>
              <a:cxnLst/>
              <a:rect l="l" t="t" r="r" b="b"/>
              <a:pathLst>
                <a:path w="38734" h="47625">
                  <a:moveTo>
                    <a:pt x="38633" y="0"/>
                  </a:moveTo>
                  <a:lnTo>
                    <a:pt x="11201" y="15671"/>
                  </a:lnTo>
                  <a:lnTo>
                    <a:pt x="0" y="47561"/>
                  </a:lnTo>
                  <a:lnTo>
                    <a:pt x="27419" y="31902"/>
                  </a:lnTo>
                  <a:lnTo>
                    <a:pt x="38633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5741010" y="8903267"/>
              <a:ext cx="38735" cy="47625"/>
            </a:xfrm>
            <a:custGeom>
              <a:avLst/>
              <a:gdLst/>
              <a:ahLst/>
              <a:cxnLst/>
              <a:rect l="l" t="t" r="r" b="b"/>
              <a:pathLst>
                <a:path w="38734" h="47625">
                  <a:moveTo>
                    <a:pt x="38633" y="0"/>
                  </a:moveTo>
                  <a:lnTo>
                    <a:pt x="11201" y="15659"/>
                  </a:lnTo>
                  <a:lnTo>
                    <a:pt x="0" y="47548"/>
                  </a:lnTo>
                  <a:lnTo>
                    <a:pt x="27432" y="31889"/>
                  </a:lnTo>
                  <a:lnTo>
                    <a:pt x="38633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5273270" y="8953942"/>
              <a:ext cx="186211" cy="13966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5410402" y="8820886"/>
              <a:ext cx="500380" cy="285115"/>
            </a:xfrm>
            <a:custGeom>
              <a:avLst/>
              <a:gdLst/>
              <a:ahLst/>
              <a:cxnLst/>
              <a:rect l="l" t="t" r="r" b="b"/>
              <a:pathLst>
                <a:path w="500379" h="285115">
                  <a:moveTo>
                    <a:pt x="487006" y="0"/>
                  </a:moveTo>
                  <a:lnTo>
                    <a:pt x="0" y="276428"/>
                  </a:lnTo>
                  <a:lnTo>
                    <a:pt x="13182" y="284594"/>
                  </a:lnTo>
                  <a:lnTo>
                    <a:pt x="500176" y="8153"/>
                  </a:lnTo>
                  <a:lnTo>
                    <a:pt x="487006" y="0"/>
                  </a:lnTo>
                  <a:close/>
                </a:path>
              </a:pathLst>
            </a:custGeom>
            <a:solidFill>
              <a:srgbClr val="DB3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5681208" y="8937200"/>
              <a:ext cx="38735" cy="47625"/>
            </a:xfrm>
            <a:custGeom>
              <a:avLst/>
              <a:gdLst/>
              <a:ahLst/>
              <a:cxnLst/>
              <a:rect l="l" t="t" r="r" b="b"/>
              <a:pathLst>
                <a:path w="38734" h="47625">
                  <a:moveTo>
                    <a:pt x="38633" y="0"/>
                  </a:moveTo>
                  <a:lnTo>
                    <a:pt x="11201" y="15671"/>
                  </a:lnTo>
                  <a:lnTo>
                    <a:pt x="0" y="47561"/>
                  </a:lnTo>
                  <a:lnTo>
                    <a:pt x="27432" y="31902"/>
                  </a:lnTo>
                  <a:lnTo>
                    <a:pt x="38633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5621400" y="8971154"/>
              <a:ext cx="38735" cy="47625"/>
            </a:xfrm>
            <a:custGeom>
              <a:avLst/>
              <a:gdLst/>
              <a:ahLst/>
              <a:cxnLst/>
              <a:rect l="l" t="t" r="r" b="b"/>
              <a:pathLst>
                <a:path w="38734" h="47625">
                  <a:moveTo>
                    <a:pt x="38633" y="0"/>
                  </a:moveTo>
                  <a:lnTo>
                    <a:pt x="11214" y="15659"/>
                  </a:lnTo>
                  <a:lnTo>
                    <a:pt x="0" y="47548"/>
                  </a:lnTo>
                  <a:lnTo>
                    <a:pt x="27432" y="31889"/>
                  </a:lnTo>
                  <a:lnTo>
                    <a:pt x="38633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5561595" y="9005098"/>
              <a:ext cx="38735" cy="47625"/>
            </a:xfrm>
            <a:custGeom>
              <a:avLst/>
              <a:gdLst/>
              <a:ahLst/>
              <a:cxnLst/>
              <a:rect l="l" t="t" r="r" b="b"/>
              <a:pathLst>
                <a:path w="38734" h="47625">
                  <a:moveTo>
                    <a:pt x="38646" y="0"/>
                  </a:moveTo>
                  <a:lnTo>
                    <a:pt x="11214" y="15659"/>
                  </a:lnTo>
                  <a:lnTo>
                    <a:pt x="0" y="47548"/>
                  </a:lnTo>
                  <a:lnTo>
                    <a:pt x="27432" y="31889"/>
                  </a:lnTo>
                  <a:lnTo>
                    <a:pt x="38646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5501783" y="9039040"/>
              <a:ext cx="38735" cy="47625"/>
            </a:xfrm>
            <a:custGeom>
              <a:avLst/>
              <a:gdLst/>
              <a:ahLst/>
              <a:cxnLst/>
              <a:rect l="l" t="t" r="r" b="b"/>
              <a:pathLst>
                <a:path w="38734" h="47625">
                  <a:moveTo>
                    <a:pt x="38646" y="0"/>
                  </a:moveTo>
                  <a:lnTo>
                    <a:pt x="11214" y="15659"/>
                  </a:lnTo>
                  <a:lnTo>
                    <a:pt x="0" y="47548"/>
                  </a:lnTo>
                  <a:lnTo>
                    <a:pt x="27432" y="31889"/>
                  </a:lnTo>
                  <a:lnTo>
                    <a:pt x="38646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5441984" y="9072973"/>
              <a:ext cx="38735" cy="47625"/>
            </a:xfrm>
            <a:custGeom>
              <a:avLst/>
              <a:gdLst/>
              <a:ahLst/>
              <a:cxnLst/>
              <a:rect l="l" t="t" r="r" b="b"/>
              <a:pathLst>
                <a:path w="38734" h="47625">
                  <a:moveTo>
                    <a:pt x="38633" y="0"/>
                  </a:moveTo>
                  <a:lnTo>
                    <a:pt x="11214" y="15671"/>
                  </a:lnTo>
                  <a:lnTo>
                    <a:pt x="0" y="47561"/>
                  </a:lnTo>
                  <a:lnTo>
                    <a:pt x="27432" y="31902"/>
                  </a:lnTo>
                  <a:lnTo>
                    <a:pt x="38633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5736615" y="9156117"/>
              <a:ext cx="243941" cy="14084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6005299" y="9203664"/>
              <a:ext cx="935990" cy="575310"/>
            </a:xfrm>
            <a:custGeom>
              <a:avLst/>
              <a:gdLst/>
              <a:ahLst/>
              <a:cxnLst/>
              <a:rect l="l" t="t" r="r" b="b"/>
              <a:pathLst>
                <a:path w="935990" h="575309">
                  <a:moveTo>
                    <a:pt x="308802" y="0"/>
                  </a:moveTo>
                  <a:lnTo>
                    <a:pt x="184377" y="65757"/>
                  </a:lnTo>
                  <a:lnTo>
                    <a:pt x="88039" y="118396"/>
                  </a:lnTo>
                  <a:lnTo>
                    <a:pt x="21566" y="157937"/>
                  </a:lnTo>
                  <a:lnTo>
                    <a:pt x="0" y="219033"/>
                  </a:lnTo>
                  <a:lnTo>
                    <a:pt x="36273" y="245071"/>
                  </a:lnTo>
                  <a:lnTo>
                    <a:pt x="565406" y="552589"/>
                  </a:lnTo>
                  <a:lnTo>
                    <a:pt x="579910" y="557617"/>
                  </a:lnTo>
                  <a:lnTo>
                    <a:pt x="613729" y="567582"/>
                  </a:lnTo>
                  <a:lnTo>
                    <a:pt x="652320" y="574803"/>
                  </a:lnTo>
                  <a:lnTo>
                    <a:pt x="681141" y="571601"/>
                  </a:lnTo>
                  <a:lnTo>
                    <a:pt x="917107" y="431558"/>
                  </a:lnTo>
                  <a:lnTo>
                    <a:pt x="935570" y="419945"/>
                  </a:lnTo>
                  <a:lnTo>
                    <a:pt x="935570" y="391476"/>
                  </a:lnTo>
                  <a:lnTo>
                    <a:pt x="914884" y="377748"/>
                  </a:lnTo>
                  <a:lnTo>
                    <a:pt x="308802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6052868" y="9340775"/>
              <a:ext cx="69215" cy="70485"/>
            </a:xfrm>
            <a:custGeom>
              <a:avLst/>
              <a:gdLst/>
              <a:ahLst/>
              <a:cxnLst/>
              <a:rect l="l" t="t" r="r" b="b"/>
              <a:pathLst>
                <a:path w="69215" h="70484">
                  <a:moveTo>
                    <a:pt x="24130" y="0"/>
                  </a:moveTo>
                  <a:lnTo>
                    <a:pt x="0" y="19049"/>
                  </a:lnTo>
                  <a:lnTo>
                    <a:pt x="4305" y="40703"/>
                  </a:lnTo>
                  <a:lnTo>
                    <a:pt x="14376" y="65824"/>
                  </a:lnTo>
                  <a:lnTo>
                    <a:pt x="24130" y="70472"/>
                  </a:lnTo>
                  <a:lnTo>
                    <a:pt x="69062" y="5765"/>
                  </a:lnTo>
                  <a:lnTo>
                    <a:pt x="24130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6485684" y="9597788"/>
              <a:ext cx="74295" cy="57785"/>
            </a:xfrm>
            <a:custGeom>
              <a:avLst/>
              <a:gdLst/>
              <a:ahLst/>
              <a:cxnLst/>
              <a:rect l="l" t="t" r="r" b="b"/>
              <a:pathLst>
                <a:path w="74295" h="57784">
                  <a:moveTo>
                    <a:pt x="73710" y="0"/>
                  </a:moveTo>
                  <a:lnTo>
                    <a:pt x="14325" y="0"/>
                  </a:lnTo>
                  <a:lnTo>
                    <a:pt x="0" y="34594"/>
                  </a:lnTo>
                  <a:lnTo>
                    <a:pt x="17272" y="57708"/>
                  </a:lnTo>
                  <a:lnTo>
                    <a:pt x="57378" y="48348"/>
                  </a:lnTo>
                  <a:lnTo>
                    <a:pt x="73710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6070969" y="9337417"/>
              <a:ext cx="147320" cy="161925"/>
            </a:xfrm>
            <a:custGeom>
              <a:avLst/>
              <a:gdLst/>
              <a:ahLst/>
              <a:cxnLst/>
              <a:rect l="l" t="t" r="r" b="b"/>
              <a:pathLst>
                <a:path w="147320" h="161925">
                  <a:moveTo>
                    <a:pt x="73045" y="0"/>
                  </a:moveTo>
                  <a:lnTo>
                    <a:pt x="15786" y="26595"/>
                  </a:lnTo>
                  <a:lnTo>
                    <a:pt x="0" y="61456"/>
                  </a:lnTo>
                  <a:lnTo>
                    <a:pt x="4199" y="88044"/>
                  </a:lnTo>
                  <a:lnTo>
                    <a:pt x="32645" y="137566"/>
                  </a:lnTo>
                  <a:lnTo>
                    <a:pt x="64161" y="159476"/>
                  </a:lnTo>
                  <a:lnTo>
                    <a:pt x="74139" y="161694"/>
                  </a:lnTo>
                  <a:lnTo>
                    <a:pt x="83179" y="161289"/>
                  </a:lnTo>
                  <a:lnTo>
                    <a:pt x="131381" y="135142"/>
                  </a:lnTo>
                  <a:lnTo>
                    <a:pt x="147218" y="100242"/>
                  </a:lnTo>
                  <a:lnTo>
                    <a:pt x="143016" y="73662"/>
                  </a:lnTo>
                  <a:lnTo>
                    <a:pt x="114567" y="24140"/>
                  </a:lnTo>
                  <a:lnTo>
                    <a:pt x="83038" y="2216"/>
                  </a:lnTo>
                  <a:lnTo>
                    <a:pt x="73045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6070967" y="9360662"/>
              <a:ext cx="107314" cy="139065"/>
            </a:xfrm>
            <a:custGeom>
              <a:avLst/>
              <a:gdLst/>
              <a:ahLst/>
              <a:cxnLst/>
              <a:rect l="l" t="t" r="r" b="b"/>
              <a:pathLst>
                <a:path w="107315" h="139065">
                  <a:moveTo>
                    <a:pt x="32734" y="0"/>
                  </a:moveTo>
                  <a:lnTo>
                    <a:pt x="1094" y="26289"/>
                  </a:lnTo>
                  <a:lnTo>
                    <a:pt x="0" y="38211"/>
                  </a:lnTo>
                  <a:lnTo>
                    <a:pt x="4199" y="64798"/>
                  </a:lnTo>
                  <a:lnTo>
                    <a:pt x="32645" y="114320"/>
                  </a:lnTo>
                  <a:lnTo>
                    <a:pt x="64161" y="136232"/>
                  </a:lnTo>
                  <a:lnTo>
                    <a:pt x="74139" y="138453"/>
                  </a:lnTo>
                  <a:lnTo>
                    <a:pt x="83179" y="138048"/>
                  </a:lnTo>
                  <a:lnTo>
                    <a:pt x="106908" y="100250"/>
                  </a:lnTo>
                  <a:lnTo>
                    <a:pt x="102708" y="73662"/>
                  </a:lnTo>
                  <a:lnTo>
                    <a:pt x="74263" y="24135"/>
                  </a:lnTo>
                  <a:lnTo>
                    <a:pt x="42728" y="2213"/>
                  </a:lnTo>
                  <a:lnTo>
                    <a:pt x="32734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6072899" y="9366108"/>
              <a:ext cx="99060" cy="128270"/>
            </a:xfrm>
            <a:custGeom>
              <a:avLst/>
              <a:gdLst/>
              <a:ahLst/>
              <a:cxnLst/>
              <a:rect l="l" t="t" r="r" b="b"/>
              <a:pathLst>
                <a:path w="99059" h="128270">
                  <a:moveTo>
                    <a:pt x="30319" y="0"/>
                  </a:moveTo>
                  <a:lnTo>
                    <a:pt x="0" y="35386"/>
                  </a:lnTo>
                  <a:lnTo>
                    <a:pt x="3891" y="60011"/>
                  </a:lnTo>
                  <a:lnTo>
                    <a:pt x="30244" y="105879"/>
                  </a:lnTo>
                  <a:lnTo>
                    <a:pt x="68668" y="128233"/>
                  </a:lnTo>
                  <a:lnTo>
                    <a:pt x="77042" y="127854"/>
                  </a:lnTo>
                  <a:lnTo>
                    <a:pt x="99021" y="92841"/>
                  </a:lnTo>
                  <a:lnTo>
                    <a:pt x="95131" y="68217"/>
                  </a:lnTo>
                  <a:lnTo>
                    <a:pt x="68787" y="22354"/>
                  </a:lnTo>
                  <a:lnTo>
                    <a:pt x="30319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6085284" y="9384460"/>
              <a:ext cx="71742" cy="9243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6086755" y="938743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79" h="88265">
                  <a:moveTo>
                    <a:pt x="21441" y="0"/>
                  </a:moveTo>
                  <a:lnTo>
                    <a:pt x="10426" y="2634"/>
                  </a:lnTo>
                  <a:lnTo>
                    <a:pt x="2735" y="11031"/>
                  </a:lnTo>
                  <a:lnTo>
                    <a:pt x="0" y="24167"/>
                  </a:lnTo>
                  <a:lnTo>
                    <a:pt x="2776" y="41458"/>
                  </a:lnTo>
                  <a:lnTo>
                    <a:pt x="9926" y="58122"/>
                  </a:lnTo>
                  <a:lnTo>
                    <a:pt x="20650" y="72721"/>
                  </a:lnTo>
                  <a:lnTo>
                    <a:pt x="34150" y="83819"/>
                  </a:lnTo>
                  <a:lnTo>
                    <a:pt x="46863" y="87972"/>
                  </a:lnTo>
                  <a:lnTo>
                    <a:pt x="57878" y="85340"/>
                  </a:lnTo>
                  <a:lnTo>
                    <a:pt x="65566" y="76939"/>
                  </a:lnTo>
                  <a:lnTo>
                    <a:pt x="68300" y="63791"/>
                  </a:lnTo>
                  <a:lnTo>
                    <a:pt x="65518" y="46491"/>
                  </a:lnTo>
                  <a:lnTo>
                    <a:pt x="58369" y="29833"/>
                  </a:lnTo>
                  <a:lnTo>
                    <a:pt x="47648" y="15244"/>
                  </a:lnTo>
                  <a:lnTo>
                    <a:pt x="34150" y="4152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6086755" y="9387428"/>
              <a:ext cx="58419" cy="88265"/>
            </a:xfrm>
            <a:custGeom>
              <a:avLst/>
              <a:gdLst/>
              <a:ahLst/>
              <a:cxnLst/>
              <a:rect l="l" t="t" r="r" b="b"/>
              <a:pathLst>
                <a:path w="58420" h="88265">
                  <a:moveTo>
                    <a:pt x="19583" y="0"/>
                  </a:moveTo>
                  <a:lnTo>
                    <a:pt x="11744" y="1936"/>
                  </a:lnTo>
                  <a:lnTo>
                    <a:pt x="5476" y="6854"/>
                  </a:lnTo>
                  <a:lnTo>
                    <a:pt x="1366" y="14387"/>
                  </a:lnTo>
                  <a:lnTo>
                    <a:pt x="0" y="24168"/>
                  </a:lnTo>
                  <a:lnTo>
                    <a:pt x="2776" y="41461"/>
                  </a:lnTo>
                  <a:lnTo>
                    <a:pt x="34150" y="83819"/>
                  </a:lnTo>
                  <a:lnTo>
                    <a:pt x="47031" y="87974"/>
                  </a:lnTo>
                  <a:lnTo>
                    <a:pt x="51956" y="87470"/>
                  </a:lnTo>
                  <a:lnTo>
                    <a:pt x="44807" y="86836"/>
                  </a:lnTo>
                  <a:lnTo>
                    <a:pt x="37414" y="82359"/>
                  </a:lnTo>
                  <a:lnTo>
                    <a:pt x="24081" y="71401"/>
                  </a:lnTo>
                  <a:lnTo>
                    <a:pt x="13490" y="56983"/>
                  </a:lnTo>
                  <a:lnTo>
                    <a:pt x="6428" y="40523"/>
                  </a:lnTo>
                  <a:lnTo>
                    <a:pt x="3683" y="23444"/>
                  </a:lnTo>
                  <a:lnTo>
                    <a:pt x="4747" y="14707"/>
                  </a:lnTo>
                  <a:lnTo>
                    <a:pt x="8027" y="7716"/>
                  </a:lnTo>
                  <a:lnTo>
                    <a:pt x="13110" y="2729"/>
                  </a:lnTo>
                  <a:lnTo>
                    <a:pt x="19583" y="0"/>
                  </a:lnTo>
                  <a:close/>
                </a:path>
                <a:path w="58420" h="88265">
                  <a:moveTo>
                    <a:pt x="52335" y="87431"/>
                  </a:moveTo>
                  <a:lnTo>
                    <a:pt x="51956" y="87470"/>
                  </a:lnTo>
                  <a:lnTo>
                    <a:pt x="52184" y="87490"/>
                  </a:lnTo>
                  <a:lnTo>
                    <a:pt x="52335" y="87431"/>
                  </a:lnTo>
                  <a:close/>
                </a:path>
                <a:path w="58420" h="88265">
                  <a:moveTo>
                    <a:pt x="58140" y="85166"/>
                  </a:moveTo>
                  <a:lnTo>
                    <a:pt x="52335" y="87431"/>
                  </a:lnTo>
                  <a:lnTo>
                    <a:pt x="52913" y="87372"/>
                  </a:lnTo>
                  <a:lnTo>
                    <a:pt x="58140" y="8516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6100808" y="9408893"/>
              <a:ext cx="36830" cy="46990"/>
            </a:xfrm>
            <a:custGeom>
              <a:avLst/>
              <a:gdLst/>
              <a:ahLst/>
              <a:cxnLst/>
              <a:rect l="l" t="t" r="r" b="b"/>
              <a:pathLst>
                <a:path w="36829" h="46990">
                  <a:moveTo>
                    <a:pt x="11415" y="0"/>
                  </a:moveTo>
                  <a:lnTo>
                    <a:pt x="5549" y="1404"/>
                  </a:lnTo>
                  <a:lnTo>
                    <a:pt x="1455" y="5875"/>
                  </a:lnTo>
                  <a:lnTo>
                    <a:pt x="0" y="12865"/>
                  </a:lnTo>
                  <a:lnTo>
                    <a:pt x="1477" y="22070"/>
                  </a:lnTo>
                  <a:lnTo>
                    <a:pt x="5283" y="30942"/>
                  </a:lnTo>
                  <a:lnTo>
                    <a:pt x="10994" y="38717"/>
                  </a:lnTo>
                  <a:lnTo>
                    <a:pt x="18186" y="44628"/>
                  </a:lnTo>
                  <a:lnTo>
                    <a:pt x="24947" y="46833"/>
                  </a:lnTo>
                  <a:lnTo>
                    <a:pt x="30807" y="45430"/>
                  </a:lnTo>
                  <a:lnTo>
                    <a:pt x="34899" y="40962"/>
                  </a:lnTo>
                  <a:lnTo>
                    <a:pt x="36360" y="33973"/>
                  </a:lnTo>
                  <a:lnTo>
                    <a:pt x="34881" y="24756"/>
                  </a:lnTo>
                  <a:lnTo>
                    <a:pt x="31073" y="15882"/>
                  </a:lnTo>
                  <a:lnTo>
                    <a:pt x="25365" y="8112"/>
                  </a:lnTo>
                  <a:lnTo>
                    <a:pt x="18186" y="2210"/>
                  </a:lnTo>
                  <a:lnTo>
                    <a:pt x="11415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6132153" y="9411245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5">
                  <a:moveTo>
                    <a:pt x="8280" y="0"/>
                  </a:moveTo>
                  <a:lnTo>
                    <a:pt x="0" y="8242"/>
                  </a:lnTo>
                  <a:lnTo>
                    <a:pt x="723" y="9296"/>
                  </a:lnTo>
                  <a:lnTo>
                    <a:pt x="1422" y="10375"/>
                  </a:lnTo>
                  <a:lnTo>
                    <a:pt x="2070" y="11493"/>
                  </a:lnTo>
                  <a:lnTo>
                    <a:pt x="12496" y="6642"/>
                  </a:lnTo>
                  <a:lnTo>
                    <a:pt x="11214" y="4356"/>
                  </a:lnTo>
                  <a:lnTo>
                    <a:pt x="9791" y="2133"/>
                  </a:lnTo>
                  <a:lnTo>
                    <a:pt x="828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6118156" y="9392074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2133" y="0"/>
                  </a:moveTo>
                  <a:lnTo>
                    <a:pt x="0" y="14503"/>
                  </a:lnTo>
                  <a:lnTo>
                    <a:pt x="1054" y="15024"/>
                  </a:lnTo>
                  <a:lnTo>
                    <a:pt x="2286" y="15773"/>
                  </a:lnTo>
                  <a:lnTo>
                    <a:pt x="2984" y="16230"/>
                  </a:lnTo>
                  <a:lnTo>
                    <a:pt x="3683" y="16725"/>
                  </a:lnTo>
                  <a:lnTo>
                    <a:pt x="8775" y="4610"/>
                  </a:lnTo>
                  <a:lnTo>
                    <a:pt x="6870" y="3086"/>
                  </a:lnTo>
                  <a:lnTo>
                    <a:pt x="4927" y="1663"/>
                  </a:lnTo>
                  <a:lnTo>
                    <a:pt x="2641" y="253"/>
                  </a:lnTo>
                  <a:lnTo>
                    <a:pt x="21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6136617" y="9423322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782" y="0"/>
                  </a:moveTo>
                  <a:lnTo>
                    <a:pt x="0" y="4178"/>
                  </a:lnTo>
                  <a:lnTo>
                    <a:pt x="660" y="5702"/>
                  </a:lnTo>
                  <a:lnTo>
                    <a:pt x="1231" y="7251"/>
                  </a:lnTo>
                  <a:lnTo>
                    <a:pt x="1727" y="8826"/>
                  </a:lnTo>
                  <a:lnTo>
                    <a:pt x="13944" y="7950"/>
                  </a:lnTo>
                  <a:lnTo>
                    <a:pt x="13055" y="5257"/>
                  </a:lnTo>
                  <a:lnTo>
                    <a:pt x="11988" y="2603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6126137" y="9400252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4902" y="0"/>
                  </a:moveTo>
                  <a:lnTo>
                    <a:pt x="0" y="12115"/>
                  </a:lnTo>
                  <a:lnTo>
                    <a:pt x="1104" y="13169"/>
                  </a:lnTo>
                  <a:lnTo>
                    <a:pt x="2171" y="14300"/>
                  </a:lnTo>
                  <a:lnTo>
                    <a:pt x="3175" y="15494"/>
                  </a:lnTo>
                  <a:lnTo>
                    <a:pt x="10541" y="6057"/>
                  </a:lnTo>
                  <a:lnTo>
                    <a:pt x="8750" y="3924"/>
                  </a:lnTo>
                  <a:lnTo>
                    <a:pt x="6883" y="1892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6095983" y="9394390"/>
              <a:ext cx="8255" cy="15240"/>
            </a:xfrm>
            <a:custGeom>
              <a:avLst/>
              <a:gdLst/>
              <a:ahLst/>
              <a:cxnLst/>
              <a:rect l="l" t="t" r="r" b="b"/>
              <a:pathLst>
                <a:path w="8254" h="15240">
                  <a:moveTo>
                    <a:pt x="3047" y="0"/>
                  </a:moveTo>
                  <a:lnTo>
                    <a:pt x="0" y="4508"/>
                  </a:lnTo>
                  <a:lnTo>
                    <a:pt x="6235" y="15036"/>
                  </a:lnTo>
                  <a:lnTo>
                    <a:pt x="6756" y="14363"/>
                  </a:lnTo>
                  <a:lnTo>
                    <a:pt x="7315" y="13754"/>
                  </a:lnTo>
                  <a:lnTo>
                    <a:pt x="7937" y="13233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6092979" y="9403292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4" h="12700">
                  <a:moveTo>
                    <a:pt x="1168" y="0"/>
                  </a:moveTo>
                  <a:lnTo>
                    <a:pt x="698" y="1422"/>
                  </a:lnTo>
                  <a:lnTo>
                    <a:pt x="317" y="2946"/>
                  </a:lnTo>
                  <a:lnTo>
                    <a:pt x="0" y="4521"/>
                  </a:lnTo>
                  <a:lnTo>
                    <a:pt x="6578" y="12141"/>
                  </a:lnTo>
                  <a:lnTo>
                    <a:pt x="6832" y="10858"/>
                  </a:lnTo>
                  <a:lnTo>
                    <a:pt x="7226" y="9677"/>
                  </a:lnTo>
                  <a:lnTo>
                    <a:pt x="7734" y="8597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6102138" y="9389366"/>
              <a:ext cx="6985" cy="17145"/>
            </a:xfrm>
            <a:custGeom>
              <a:avLst/>
              <a:gdLst/>
              <a:ahLst/>
              <a:cxnLst/>
              <a:rect l="l" t="t" r="r" b="b"/>
              <a:pathLst>
                <a:path w="6984" h="17145">
                  <a:moveTo>
                    <a:pt x="4927" y="0"/>
                  </a:moveTo>
                  <a:lnTo>
                    <a:pt x="3174" y="406"/>
                  </a:lnTo>
                  <a:lnTo>
                    <a:pt x="1536" y="1130"/>
                  </a:lnTo>
                  <a:lnTo>
                    <a:pt x="0" y="2184"/>
                  </a:lnTo>
                  <a:lnTo>
                    <a:pt x="4165" y="16725"/>
                  </a:lnTo>
                  <a:lnTo>
                    <a:pt x="5041" y="16306"/>
                  </a:lnTo>
                  <a:lnTo>
                    <a:pt x="5956" y="15989"/>
                  </a:lnTo>
                  <a:lnTo>
                    <a:pt x="6934" y="15798"/>
                  </a:lnTo>
                  <a:lnTo>
                    <a:pt x="492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6110111" y="9388996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09">
                  <a:moveTo>
                    <a:pt x="2044" y="0"/>
                  </a:moveTo>
                  <a:lnTo>
                    <a:pt x="0" y="0"/>
                  </a:lnTo>
                  <a:lnTo>
                    <a:pt x="1777" y="15925"/>
                  </a:lnTo>
                  <a:lnTo>
                    <a:pt x="2692" y="15951"/>
                  </a:lnTo>
                  <a:lnTo>
                    <a:pt x="3644" y="16103"/>
                  </a:lnTo>
                  <a:lnTo>
                    <a:pt x="4610" y="16332"/>
                  </a:lnTo>
                  <a:lnTo>
                    <a:pt x="6083" y="1143"/>
                  </a:lnTo>
                  <a:lnTo>
                    <a:pt x="4038" y="406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6139632" y="9437330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12649" y="0"/>
                  </a:moveTo>
                  <a:lnTo>
                    <a:pt x="0" y="0"/>
                  </a:lnTo>
                  <a:lnTo>
                    <a:pt x="279" y="1536"/>
                  </a:lnTo>
                  <a:lnTo>
                    <a:pt x="457" y="3060"/>
                  </a:lnTo>
                  <a:lnTo>
                    <a:pt x="546" y="4571"/>
                  </a:lnTo>
                  <a:lnTo>
                    <a:pt x="14008" y="7912"/>
                  </a:lnTo>
                  <a:lnTo>
                    <a:pt x="13728" y="5270"/>
                  </a:lnTo>
                  <a:lnTo>
                    <a:pt x="13271" y="2641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6110923" y="9449009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1079" y="0"/>
                  </a:moveTo>
                  <a:lnTo>
                    <a:pt x="0" y="6032"/>
                  </a:lnTo>
                  <a:lnTo>
                    <a:pt x="1320" y="7493"/>
                  </a:lnTo>
                  <a:lnTo>
                    <a:pt x="2692" y="8864"/>
                  </a:lnTo>
                  <a:lnTo>
                    <a:pt x="4114" y="10185"/>
                  </a:lnTo>
                  <a:lnTo>
                    <a:pt x="3708" y="2501"/>
                  </a:lnTo>
                  <a:lnTo>
                    <a:pt x="1917" y="889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6101450" y="944103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4">
                  <a:moveTo>
                    <a:pt x="4445" y="0"/>
                  </a:moveTo>
                  <a:lnTo>
                    <a:pt x="0" y="927"/>
                  </a:lnTo>
                  <a:lnTo>
                    <a:pt x="1409" y="3378"/>
                  </a:lnTo>
                  <a:lnTo>
                    <a:pt x="2933" y="5753"/>
                  </a:lnTo>
                  <a:lnTo>
                    <a:pt x="4584" y="8013"/>
                  </a:lnTo>
                  <a:lnTo>
                    <a:pt x="6451" y="3035"/>
                  </a:lnTo>
                  <a:lnTo>
                    <a:pt x="5740" y="2044"/>
                  </a:lnTo>
                  <a:lnTo>
                    <a:pt x="5017" y="927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6095418" y="942825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90">
                  <a:moveTo>
                    <a:pt x="0" y="0"/>
                  </a:moveTo>
                  <a:lnTo>
                    <a:pt x="927" y="2844"/>
                  </a:lnTo>
                  <a:lnTo>
                    <a:pt x="2044" y="5664"/>
                  </a:lnTo>
                  <a:lnTo>
                    <a:pt x="3327" y="8407"/>
                  </a:lnTo>
                  <a:lnTo>
                    <a:pt x="7594" y="7315"/>
                  </a:lnTo>
                  <a:lnTo>
                    <a:pt x="6807" y="5524"/>
                  </a:lnTo>
                  <a:lnTo>
                    <a:pt x="6108" y="3708"/>
                  </a:lnTo>
                  <a:lnTo>
                    <a:pt x="5549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6139136" y="9446612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59">
                  <a:moveTo>
                    <a:pt x="863" y="0"/>
                  </a:moveTo>
                  <a:lnTo>
                    <a:pt x="673" y="1181"/>
                  </a:lnTo>
                  <a:lnTo>
                    <a:pt x="380" y="2285"/>
                  </a:lnTo>
                  <a:lnTo>
                    <a:pt x="0" y="3301"/>
                  </a:lnTo>
                  <a:lnTo>
                    <a:pt x="14071" y="10045"/>
                  </a:lnTo>
                  <a:lnTo>
                    <a:pt x="14592" y="8369"/>
                  </a:lnTo>
                  <a:lnTo>
                    <a:pt x="14871" y="6553"/>
                  </a:lnTo>
                  <a:lnTo>
                    <a:pt x="14833" y="3594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6092400" y="9413678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5">
                  <a:moveTo>
                    <a:pt x="0" y="0"/>
                  </a:moveTo>
                  <a:lnTo>
                    <a:pt x="254" y="3060"/>
                  </a:lnTo>
                  <a:lnTo>
                    <a:pt x="762" y="6134"/>
                  </a:lnTo>
                  <a:lnTo>
                    <a:pt x="1485" y="9207"/>
                  </a:lnTo>
                  <a:lnTo>
                    <a:pt x="7391" y="11531"/>
                  </a:lnTo>
                  <a:lnTo>
                    <a:pt x="7061" y="9690"/>
                  </a:lnTo>
                  <a:lnTo>
                    <a:pt x="6870" y="7835"/>
                  </a:lnTo>
                  <a:lnTo>
                    <a:pt x="6819" y="6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6117991" y="9454146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4" h="13334">
                  <a:moveTo>
                    <a:pt x="0" y="0"/>
                  </a:moveTo>
                  <a:lnTo>
                    <a:pt x="7899" y="12750"/>
                  </a:lnTo>
                  <a:lnTo>
                    <a:pt x="3632" y="2159"/>
                  </a:lnTo>
                  <a:lnTo>
                    <a:pt x="3009" y="1866"/>
                  </a:lnTo>
                  <a:lnTo>
                    <a:pt x="2374" y="1536"/>
                  </a:lnTo>
                  <a:lnTo>
                    <a:pt x="1142" y="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6136170" y="9452421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701" y="0"/>
                  </a:moveTo>
                  <a:lnTo>
                    <a:pt x="1193" y="762"/>
                  </a:lnTo>
                  <a:lnTo>
                    <a:pt x="635" y="1460"/>
                  </a:lnTo>
                  <a:lnTo>
                    <a:pt x="0" y="2070"/>
                  </a:lnTo>
                  <a:lnTo>
                    <a:pt x="10693" y="12471"/>
                  </a:lnTo>
                  <a:lnTo>
                    <a:pt x="15138" y="8115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6132044" y="9456354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1650" y="0"/>
                  </a:moveTo>
                  <a:lnTo>
                    <a:pt x="1117" y="292"/>
                  </a:lnTo>
                  <a:lnTo>
                    <a:pt x="571" y="533"/>
                  </a:lnTo>
                  <a:lnTo>
                    <a:pt x="0" y="736"/>
                  </a:lnTo>
                  <a:lnTo>
                    <a:pt x="6908" y="11468"/>
                  </a:lnTo>
                  <a:lnTo>
                    <a:pt x="8572" y="11201"/>
                  </a:lnTo>
                  <a:lnTo>
                    <a:pt x="10147" y="10756"/>
                  </a:lnTo>
                  <a:lnTo>
                    <a:pt x="11607" y="10172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6125880" y="9457619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0"/>
                  </a:moveTo>
                  <a:lnTo>
                    <a:pt x="4787" y="10274"/>
                  </a:lnTo>
                  <a:lnTo>
                    <a:pt x="6121" y="10464"/>
                  </a:lnTo>
                  <a:lnTo>
                    <a:pt x="7454" y="10566"/>
                  </a:lnTo>
                  <a:lnTo>
                    <a:pt x="9004" y="10566"/>
                  </a:lnTo>
                  <a:lnTo>
                    <a:pt x="3483" y="215"/>
                  </a:lnTo>
                  <a:lnTo>
                    <a:pt x="2324" y="215"/>
                  </a:lnTo>
                  <a:lnTo>
                    <a:pt x="1181" y="190"/>
                  </a:lnTo>
                  <a:lnTo>
                    <a:pt x="0" y="0"/>
                  </a:lnTo>
                  <a:close/>
                </a:path>
                <a:path w="9525" h="10795">
                  <a:moveTo>
                    <a:pt x="3428" y="114"/>
                  </a:moveTo>
                  <a:lnTo>
                    <a:pt x="2324" y="215"/>
                  </a:lnTo>
                  <a:lnTo>
                    <a:pt x="3483" y="215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6508412" y="9591486"/>
              <a:ext cx="147320" cy="161925"/>
            </a:xfrm>
            <a:custGeom>
              <a:avLst/>
              <a:gdLst/>
              <a:ahLst/>
              <a:cxnLst/>
              <a:rect l="l" t="t" r="r" b="b"/>
              <a:pathLst>
                <a:path w="147320" h="161925">
                  <a:moveTo>
                    <a:pt x="73056" y="0"/>
                  </a:moveTo>
                  <a:lnTo>
                    <a:pt x="15798" y="26595"/>
                  </a:lnTo>
                  <a:lnTo>
                    <a:pt x="0" y="61456"/>
                  </a:lnTo>
                  <a:lnTo>
                    <a:pt x="4201" y="88042"/>
                  </a:lnTo>
                  <a:lnTo>
                    <a:pt x="32655" y="137561"/>
                  </a:lnTo>
                  <a:lnTo>
                    <a:pt x="64168" y="159478"/>
                  </a:lnTo>
                  <a:lnTo>
                    <a:pt x="74145" y="161699"/>
                  </a:lnTo>
                  <a:lnTo>
                    <a:pt x="83185" y="161294"/>
                  </a:lnTo>
                  <a:lnTo>
                    <a:pt x="131394" y="135142"/>
                  </a:lnTo>
                  <a:lnTo>
                    <a:pt x="147231" y="100242"/>
                  </a:lnTo>
                  <a:lnTo>
                    <a:pt x="143029" y="73662"/>
                  </a:lnTo>
                  <a:lnTo>
                    <a:pt x="114580" y="24140"/>
                  </a:lnTo>
                  <a:lnTo>
                    <a:pt x="83051" y="2216"/>
                  </a:lnTo>
                  <a:lnTo>
                    <a:pt x="73056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6508415" y="9614731"/>
              <a:ext cx="107314" cy="139065"/>
            </a:xfrm>
            <a:custGeom>
              <a:avLst/>
              <a:gdLst/>
              <a:ahLst/>
              <a:cxnLst/>
              <a:rect l="l" t="t" r="r" b="b"/>
              <a:pathLst>
                <a:path w="107315" h="139065">
                  <a:moveTo>
                    <a:pt x="32735" y="0"/>
                  </a:moveTo>
                  <a:lnTo>
                    <a:pt x="1096" y="26284"/>
                  </a:lnTo>
                  <a:lnTo>
                    <a:pt x="0" y="38211"/>
                  </a:lnTo>
                  <a:lnTo>
                    <a:pt x="4201" y="64796"/>
                  </a:lnTo>
                  <a:lnTo>
                    <a:pt x="32650" y="114320"/>
                  </a:lnTo>
                  <a:lnTo>
                    <a:pt x="64162" y="136237"/>
                  </a:lnTo>
                  <a:lnTo>
                    <a:pt x="74144" y="138455"/>
                  </a:lnTo>
                  <a:lnTo>
                    <a:pt x="83184" y="138049"/>
                  </a:lnTo>
                  <a:lnTo>
                    <a:pt x="106908" y="100250"/>
                  </a:lnTo>
                  <a:lnTo>
                    <a:pt x="102708" y="73662"/>
                  </a:lnTo>
                  <a:lnTo>
                    <a:pt x="74263" y="24135"/>
                  </a:lnTo>
                  <a:lnTo>
                    <a:pt x="42728" y="2213"/>
                  </a:lnTo>
                  <a:lnTo>
                    <a:pt x="32735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6510354" y="9620170"/>
              <a:ext cx="99060" cy="128270"/>
            </a:xfrm>
            <a:custGeom>
              <a:avLst/>
              <a:gdLst/>
              <a:ahLst/>
              <a:cxnLst/>
              <a:rect l="l" t="t" r="r" b="b"/>
              <a:pathLst>
                <a:path w="99059" h="128270">
                  <a:moveTo>
                    <a:pt x="30319" y="0"/>
                  </a:moveTo>
                  <a:lnTo>
                    <a:pt x="0" y="35386"/>
                  </a:lnTo>
                  <a:lnTo>
                    <a:pt x="3889" y="60013"/>
                  </a:lnTo>
                  <a:lnTo>
                    <a:pt x="30234" y="105879"/>
                  </a:lnTo>
                  <a:lnTo>
                    <a:pt x="68672" y="128238"/>
                  </a:lnTo>
                  <a:lnTo>
                    <a:pt x="77047" y="127861"/>
                  </a:lnTo>
                  <a:lnTo>
                    <a:pt x="99021" y="92854"/>
                  </a:lnTo>
                  <a:lnTo>
                    <a:pt x="95131" y="68224"/>
                  </a:lnTo>
                  <a:lnTo>
                    <a:pt x="68782" y="22359"/>
                  </a:lnTo>
                  <a:lnTo>
                    <a:pt x="30319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6522748" y="9638536"/>
              <a:ext cx="71742" cy="9242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6524213" y="9641500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79" h="88265">
                  <a:moveTo>
                    <a:pt x="21441" y="0"/>
                  </a:moveTo>
                  <a:lnTo>
                    <a:pt x="10426" y="2634"/>
                  </a:lnTo>
                  <a:lnTo>
                    <a:pt x="2735" y="11031"/>
                  </a:lnTo>
                  <a:lnTo>
                    <a:pt x="0" y="24167"/>
                  </a:lnTo>
                  <a:lnTo>
                    <a:pt x="2774" y="41463"/>
                  </a:lnTo>
                  <a:lnTo>
                    <a:pt x="9921" y="58127"/>
                  </a:lnTo>
                  <a:lnTo>
                    <a:pt x="20645" y="72723"/>
                  </a:lnTo>
                  <a:lnTo>
                    <a:pt x="34150" y="83819"/>
                  </a:lnTo>
                  <a:lnTo>
                    <a:pt x="46856" y="87965"/>
                  </a:lnTo>
                  <a:lnTo>
                    <a:pt x="57867" y="85330"/>
                  </a:lnTo>
                  <a:lnTo>
                    <a:pt x="65554" y="76932"/>
                  </a:lnTo>
                  <a:lnTo>
                    <a:pt x="68287" y="63791"/>
                  </a:lnTo>
                  <a:lnTo>
                    <a:pt x="65513" y="46489"/>
                  </a:lnTo>
                  <a:lnTo>
                    <a:pt x="58367" y="29828"/>
                  </a:lnTo>
                  <a:lnTo>
                    <a:pt x="47647" y="15238"/>
                  </a:lnTo>
                  <a:lnTo>
                    <a:pt x="34150" y="4152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6524210" y="9641497"/>
              <a:ext cx="58419" cy="88265"/>
            </a:xfrm>
            <a:custGeom>
              <a:avLst/>
              <a:gdLst/>
              <a:ahLst/>
              <a:cxnLst/>
              <a:rect l="l" t="t" r="r" b="b"/>
              <a:pathLst>
                <a:path w="58420" h="88265">
                  <a:moveTo>
                    <a:pt x="19583" y="0"/>
                  </a:moveTo>
                  <a:lnTo>
                    <a:pt x="11744" y="1931"/>
                  </a:lnTo>
                  <a:lnTo>
                    <a:pt x="5476" y="6850"/>
                  </a:lnTo>
                  <a:lnTo>
                    <a:pt x="1366" y="14385"/>
                  </a:lnTo>
                  <a:lnTo>
                    <a:pt x="0" y="24168"/>
                  </a:lnTo>
                  <a:lnTo>
                    <a:pt x="2774" y="41464"/>
                  </a:lnTo>
                  <a:lnTo>
                    <a:pt x="34150" y="83819"/>
                  </a:lnTo>
                  <a:lnTo>
                    <a:pt x="47031" y="87968"/>
                  </a:lnTo>
                  <a:lnTo>
                    <a:pt x="51919" y="87466"/>
                  </a:lnTo>
                  <a:lnTo>
                    <a:pt x="44798" y="86830"/>
                  </a:lnTo>
                  <a:lnTo>
                    <a:pt x="37414" y="82346"/>
                  </a:lnTo>
                  <a:lnTo>
                    <a:pt x="24081" y="71396"/>
                  </a:lnTo>
                  <a:lnTo>
                    <a:pt x="13490" y="56981"/>
                  </a:lnTo>
                  <a:lnTo>
                    <a:pt x="6428" y="40523"/>
                  </a:lnTo>
                  <a:lnTo>
                    <a:pt x="3683" y="23444"/>
                  </a:lnTo>
                  <a:lnTo>
                    <a:pt x="4749" y="14707"/>
                  </a:lnTo>
                  <a:lnTo>
                    <a:pt x="8032" y="7716"/>
                  </a:lnTo>
                  <a:lnTo>
                    <a:pt x="13116" y="2729"/>
                  </a:lnTo>
                  <a:lnTo>
                    <a:pt x="19583" y="0"/>
                  </a:lnTo>
                  <a:close/>
                </a:path>
                <a:path w="58420" h="88265">
                  <a:moveTo>
                    <a:pt x="52358" y="87421"/>
                  </a:moveTo>
                  <a:lnTo>
                    <a:pt x="51919" y="87466"/>
                  </a:lnTo>
                  <a:lnTo>
                    <a:pt x="52184" y="87490"/>
                  </a:lnTo>
                  <a:lnTo>
                    <a:pt x="52358" y="87421"/>
                  </a:lnTo>
                  <a:close/>
                </a:path>
                <a:path w="58420" h="88265">
                  <a:moveTo>
                    <a:pt x="58140" y="85153"/>
                  </a:moveTo>
                  <a:lnTo>
                    <a:pt x="52358" y="87421"/>
                  </a:lnTo>
                  <a:lnTo>
                    <a:pt x="52913" y="87365"/>
                  </a:lnTo>
                  <a:lnTo>
                    <a:pt x="58140" y="8515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6538261" y="9662961"/>
              <a:ext cx="36830" cy="46990"/>
            </a:xfrm>
            <a:custGeom>
              <a:avLst/>
              <a:gdLst/>
              <a:ahLst/>
              <a:cxnLst/>
              <a:rect l="l" t="t" r="r" b="b"/>
              <a:pathLst>
                <a:path w="36829" h="46990">
                  <a:moveTo>
                    <a:pt x="11410" y="0"/>
                  </a:moveTo>
                  <a:lnTo>
                    <a:pt x="5548" y="1404"/>
                  </a:lnTo>
                  <a:lnTo>
                    <a:pt x="1455" y="5875"/>
                  </a:lnTo>
                  <a:lnTo>
                    <a:pt x="0" y="12865"/>
                  </a:lnTo>
                  <a:lnTo>
                    <a:pt x="1476" y="22070"/>
                  </a:lnTo>
                  <a:lnTo>
                    <a:pt x="5281" y="30941"/>
                  </a:lnTo>
                  <a:lnTo>
                    <a:pt x="10988" y="38711"/>
                  </a:lnTo>
                  <a:lnTo>
                    <a:pt x="18173" y="44615"/>
                  </a:lnTo>
                  <a:lnTo>
                    <a:pt x="24944" y="46828"/>
                  </a:lnTo>
                  <a:lnTo>
                    <a:pt x="30810" y="45427"/>
                  </a:lnTo>
                  <a:lnTo>
                    <a:pt x="34904" y="40956"/>
                  </a:lnTo>
                  <a:lnTo>
                    <a:pt x="36360" y="33960"/>
                  </a:lnTo>
                  <a:lnTo>
                    <a:pt x="34875" y="24750"/>
                  </a:lnTo>
                  <a:lnTo>
                    <a:pt x="31067" y="15880"/>
                  </a:lnTo>
                  <a:lnTo>
                    <a:pt x="25358" y="8112"/>
                  </a:lnTo>
                  <a:lnTo>
                    <a:pt x="18173" y="2210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6569608" y="9665314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5">
                  <a:moveTo>
                    <a:pt x="8280" y="0"/>
                  </a:moveTo>
                  <a:lnTo>
                    <a:pt x="0" y="8242"/>
                  </a:lnTo>
                  <a:lnTo>
                    <a:pt x="723" y="9296"/>
                  </a:lnTo>
                  <a:lnTo>
                    <a:pt x="1422" y="10375"/>
                  </a:lnTo>
                  <a:lnTo>
                    <a:pt x="2070" y="11493"/>
                  </a:lnTo>
                  <a:lnTo>
                    <a:pt x="12496" y="6642"/>
                  </a:lnTo>
                  <a:lnTo>
                    <a:pt x="11201" y="4356"/>
                  </a:lnTo>
                  <a:lnTo>
                    <a:pt x="9791" y="2146"/>
                  </a:lnTo>
                  <a:lnTo>
                    <a:pt x="828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6555608" y="9646148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2133" y="0"/>
                  </a:moveTo>
                  <a:lnTo>
                    <a:pt x="0" y="14490"/>
                  </a:lnTo>
                  <a:lnTo>
                    <a:pt x="1054" y="15011"/>
                  </a:lnTo>
                  <a:lnTo>
                    <a:pt x="2286" y="15760"/>
                  </a:lnTo>
                  <a:lnTo>
                    <a:pt x="3683" y="16713"/>
                  </a:lnTo>
                  <a:lnTo>
                    <a:pt x="8775" y="4610"/>
                  </a:lnTo>
                  <a:lnTo>
                    <a:pt x="6870" y="3073"/>
                  </a:lnTo>
                  <a:lnTo>
                    <a:pt x="4914" y="1651"/>
                  </a:lnTo>
                  <a:lnTo>
                    <a:pt x="2641" y="241"/>
                  </a:lnTo>
                  <a:lnTo>
                    <a:pt x="21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6574072" y="9677383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769" y="0"/>
                  </a:moveTo>
                  <a:lnTo>
                    <a:pt x="0" y="4190"/>
                  </a:lnTo>
                  <a:lnTo>
                    <a:pt x="660" y="5714"/>
                  </a:lnTo>
                  <a:lnTo>
                    <a:pt x="1231" y="7277"/>
                  </a:lnTo>
                  <a:lnTo>
                    <a:pt x="1727" y="8826"/>
                  </a:lnTo>
                  <a:lnTo>
                    <a:pt x="13944" y="7962"/>
                  </a:lnTo>
                  <a:lnTo>
                    <a:pt x="13055" y="5270"/>
                  </a:lnTo>
                  <a:lnTo>
                    <a:pt x="11988" y="2616"/>
                  </a:lnTo>
                  <a:lnTo>
                    <a:pt x="1076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6563591" y="9654314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4902" y="0"/>
                  </a:moveTo>
                  <a:lnTo>
                    <a:pt x="0" y="12115"/>
                  </a:lnTo>
                  <a:lnTo>
                    <a:pt x="1104" y="13182"/>
                  </a:lnTo>
                  <a:lnTo>
                    <a:pt x="2171" y="14312"/>
                  </a:lnTo>
                  <a:lnTo>
                    <a:pt x="3175" y="15494"/>
                  </a:lnTo>
                  <a:lnTo>
                    <a:pt x="10528" y="6070"/>
                  </a:lnTo>
                  <a:lnTo>
                    <a:pt x="8763" y="3924"/>
                  </a:lnTo>
                  <a:lnTo>
                    <a:pt x="6883" y="1892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6533425" y="9648465"/>
              <a:ext cx="8255" cy="15240"/>
            </a:xfrm>
            <a:custGeom>
              <a:avLst/>
              <a:gdLst/>
              <a:ahLst/>
              <a:cxnLst/>
              <a:rect l="l" t="t" r="r" b="b"/>
              <a:pathLst>
                <a:path w="8254" h="15240">
                  <a:moveTo>
                    <a:pt x="3035" y="0"/>
                  </a:moveTo>
                  <a:lnTo>
                    <a:pt x="0" y="4508"/>
                  </a:lnTo>
                  <a:lnTo>
                    <a:pt x="6248" y="15024"/>
                  </a:lnTo>
                  <a:lnTo>
                    <a:pt x="6769" y="14363"/>
                  </a:lnTo>
                  <a:lnTo>
                    <a:pt x="7327" y="13766"/>
                  </a:lnTo>
                  <a:lnTo>
                    <a:pt x="7950" y="13220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6530412" y="9657360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4" h="12700">
                  <a:moveTo>
                    <a:pt x="1181" y="0"/>
                  </a:moveTo>
                  <a:lnTo>
                    <a:pt x="711" y="1422"/>
                  </a:lnTo>
                  <a:lnTo>
                    <a:pt x="330" y="2946"/>
                  </a:lnTo>
                  <a:lnTo>
                    <a:pt x="0" y="4521"/>
                  </a:lnTo>
                  <a:lnTo>
                    <a:pt x="6603" y="12141"/>
                  </a:lnTo>
                  <a:lnTo>
                    <a:pt x="6845" y="10858"/>
                  </a:lnTo>
                  <a:lnTo>
                    <a:pt x="7238" y="9677"/>
                  </a:lnTo>
                  <a:lnTo>
                    <a:pt x="7746" y="8597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6539599" y="9643434"/>
              <a:ext cx="6985" cy="17145"/>
            </a:xfrm>
            <a:custGeom>
              <a:avLst/>
              <a:gdLst/>
              <a:ahLst/>
              <a:cxnLst/>
              <a:rect l="l" t="t" r="r" b="b"/>
              <a:pathLst>
                <a:path w="6984" h="17145">
                  <a:moveTo>
                    <a:pt x="4902" y="0"/>
                  </a:moveTo>
                  <a:lnTo>
                    <a:pt x="3162" y="406"/>
                  </a:lnTo>
                  <a:lnTo>
                    <a:pt x="1523" y="1130"/>
                  </a:lnTo>
                  <a:lnTo>
                    <a:pt x="0" y="2184"/>
                  </a:lnTo>
                  <a:lnTo>
                    <a:pt x="4152" y="16725"/>
                  </a:lnTo>
                  <a:lnTo>
                    <a:pt x="5029" y="16306"/>
                  </a:lnTo>
                  <a:lnTo>
                    <a:pt x="5943" y="15989"/>
                  </a:lnTo>
                  <a:lnTo>
                    <a:pt x="6934" y="15798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6547571" y="9643065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09">
                  <a:moveTo>
                    <a:pt x="2032" y="0"/>
                  </a:moveTo>
                  <a:lnTo>
                    <a:pt x="0" y="0"/>
                  </a:lnTo>
                  <a:lnTo>
                    <a:pt x="1765" y="15925"/>
                  </a:lnTo>
                  <a:lnTo>
                    <a:pt x="2692" y="15951"/>
                  </a:lnTo>
                  <a:lnTo>
                    <a:pt x="3632" y="16103"/>
                  </a:lnTo>
                  <a:lnTo>
                    <a:pt x="4597" y="16332"/>
                  </a:lnTo>
                  <a:lnTo>
                    <a:pt x="6070" y="1130"/>
                  </a:lnTo>
                  <a:lnTo>
                    <a:pt x="4038" y="406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6577089" y="9691390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12649" y="0"/>
                  </a:moveTo>
                  <a:lnTo>
                    <a:pt x="0" y="0"/>
                  </a:lnTo>
                  <a:lnTo>
                    <a:pt x="266" y="1536"/>
                  </a:lnTo>
                  <a:lnTo>
                    <a:pt x="444" y="3060"/>
                  </a:lnTo>
                  <a:lnTo>
                    <a:pt x="533" y="4572"/>
                  </a:lnTo>
                  <a:lnTo>
                    <a:pt x="14008" y="7924"/>
                  </a:lnTo>
                  <a:lnTo>
                    <a:pt x="13728" y="5283"/>
                  </a:lnTo>
                  <a:lnTo>
                    <a:pt x="13271" y="2641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6548375" y="970307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1079" y="0"/>
                  </a:moveTo>
                  <a:lnTo>
                    <a:pt x="0" y="6032"/>
                  </a:lnTo>
                  <a:lnTo>
                    <a:pt x="1320" y="7493"/>
                  </a:lnTo>
                  <a:lnTo>
                    <a:pt x="2692" y="8877"/>
                  </a:lnTo>
                  <a:lnTo>
                    <a:pt x="4114" y="10198"/>
                  </a:lnTo>
                  <a:lnTo>
                    <a:pt x="3708" y="2501"/>
                  </a:lnTo>
                  <a:lnTo>
                    <a:pt x="2794" y="1714"/>
                  </a:lnTo>
                  <a:lnTo>
                    <a:pt x="1930" y="876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6538911" y="9695111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4">
                  <a:moveTo>
                    <a:pt x="4432" y="0"/>
                  </a:moveTo>
                  <a:lnTo>
                    <a:pt x="0" y="914"/>
                  </a:lnTo>
                  <a:lnTo>
                    <a:pt x="1396" y="3378"/>
                  </a:lnTo>
                  <a:lnTo>
                    <a:pt x="2933" y="5740"/>
                  </a:lnTo>
                  <a:lnTo>
                    <a:pt x="4571" y="8013"/>
                  </a:lnTo>
                  <a:lnTo>
                    <a:pt x="6438" y="3022"/>
                  </a:lnTo>
                  <a:lnTo>
                    <a:pt x="5727" y="2044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6532880" y="9682334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90">
                  <a:moveTo>
                    <a:pt x="0" y="0"/>
                  </a:moveTo>
                  <a:lnTo>
                    <a:pt x="914" y="2832"/>
                  </a:lnTo>
                  <a:lnTo>
                    <a:pt x="2031" y="5651"/>
                  </a:lnTo>
                  <a:lnTo>
                    <a:pt x="3314" y="8381"/>
                  </a:lnTo>
                  <a:lnTo>
                    <a:pt x="7581" y="7302"/>
                  </a:lnTo>
                  <a:lnTo>
                    <a:pt x="6794" y="5511"/>
                  </a:lnTo>
                  <a:lnTo>
                    <a:pt x="6095" y="3695"/>
                  </a:lnTo>
                  <a:lnTo>
                    <a:pt x="5537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6576575" y="9700681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59">
                  <a:moveTo>
                    <a:pt x="876" y="0"/>
                  </a:moveTo>
                  <a:lnTo>
                    <a:pt x="685" y="1181"/>
                  </a:lnTo>
                  <a:lnTo>
                    <a:pt x="406" y="2273"/>
                  </a:lnTo>
                  <a:lnTo>
                    <a:pt x="0" y="3289"/>
                  </a:lnTo>
                  <a:lnTo>
                    <a:pt x="14084" y="10045"/>
                  </a:lnTo>
                  <a:lnTo>
                    <a:pt x="14604" y="8356"/>
                  </a:lnTo>
                  <a:lnTo>
                    <a:pt x="14897" y="6565"/>
                  </a:lnTo>
                  <a:lnTo>
                    <a:pt x="14833" y="359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6529854" y="9667746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5">
                  <a:moveTo>
                    <a:pt x="0" y="0"/>
                  </a:moveTo>
                  <a:lnTo>
                    <a:pt x="254" y="3060"/>
                  </a:lnTo>
                  <a:lnTo>
                    <a:pt x="762" y="6146"/>
                  </a:lnTo>
                  <a:lnTo>
                    <a:pt x="1485" y="9207"/>
                  </a:lnTo>
                  <a:lnTo>
                    <a:pt x="7391" y="11531"/>
                  </a:lnTo>
                  <a:lnTo>
                    <a:pt x="7061" y="9690"/>
                  </a:lnTo>
                  <a:lnTo>
                    <a:pt x="6858" y="7835"/>
                  </a:lnTo>
                  <a:lnTo>
                    <a:pt x="6819" y="6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6555443" y="9708215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4" h="13334">
                  <a:moveTo>
                    <a:pt x="0" y="0"/>
                  </a:moveTo>
                  <a:lnTo>
                    <a:pt x="6642" y="12255"/>
                  </a:lnTo>
                  <a:lnTo>
                    <a:pt x="6870" y="12395"/>
                  </a:lnTo>
                  <a:lnTo>
                    <a:pt x="7213" y="12496"/>
                  </a:lnTo>
                  <a:lnTo>
                    <a:pt x="7556" y="12649"/>
                  </a:lnTo>
                  <a:lnTo>
                    <a:pt x="7899" y="12738"/>
                  </a:lnTo>
                  <a:lnTo>
                    <a:pt x="3632" y="2146"/>
                  </a:lnTo>
                  <a:lnTo>
                    <a:pt x="3009" y="1866"/>
                  </a:lnTo>
                  <a:lnTo>
                    <a:pt x="2374" y="1536"/>
                  </a:lnTo>
                  <a:lnTo>
                    <a:pt x="1142" y="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6573621" y="9706490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701" y="0"/>
                  </a:moveTo>
                  <a:lnTo>
                    <a:pt x="1193" y="774"/>
                  </a:lnTo>
                  <a:lnTo>
                    <a:pt x="622" y="1460"/>
                  </a:lnTo>
                  <a:lnTo>
                    <a:pt x="0" y="2082"/>
                  </a:lnTo>
                  <a:lnTo>
                    <a:pt x="10693" y="12471"/>
                  </a:lnTo>
                  <a:lnTo>
                    <a:pt x="15138" y="8115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6569499" y="9710422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1650" y="0"/>
                  </a:moveTo>
                  <a:lnTo>
                    <a:pt x="1117" y="292"/>
                  </a:lnTo>
                  <a:lnTo>
                    <a:pt x="571" y="533"/>
                  </a:lnTo>
                  <a:lnTo>
                    <a:pt x="0" y="736"/>
                  </a:lnTo>
                  <a:lnTo>
                    <a:pt x="6908" y="11480"/>
                  </a:lnTo>
                  <a:lnTo>
                    <a:pt x="8572" y="11188"/>
                  </a:lnTo>
                  <a:lnTo>
                    <a:pt x="10147" y="10769"/>
                  </a:lnTo>
                  <a:lnTo>
                    <a:pt x="11620" y="10172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6563334" y="9711681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0"/>
                  </a:moveTo>
                  <a:lnTo>
                    <a:pt x="4787" y="10286"/>
                  </a:lnTo>
                  <a:lnTo>
                    <a:pt x="6108" y="10464"/>
                  </a:lnTo>
                  <a:lnTo>
                    <a:pt x="7442" y="10566"/>
                  </a:lnTo>
                  <a:lnTo>
                    <a:pt x="9004" y="10566"/>
                  </a:lnTo>
                  <a:lnTo>
                    <a:pt x="3489" y="228"/>
                  </a:lnTo>
                  <a:lnTo>
                    <a:pt x="2324" y="228"/>
                  </a:lnTo>
                  <a:lnTo>
                    <a:pt x="1168" y="190"/>
                  </a:lnTo>
                  <a:lnTo>
                    <a:pt x="0" y="0"/>
                  </a:lnTo>
                  <a:close/>
                </a:path>
                <a:path w="9525" h="10795">
                  <a:moveTo>
                    <a:pt x="3428" y="114"/>
                  </a:moveTo>
                  <a:lnTo>
                    <a:pt x="2324" y="228"/>
                  </a:lnTo>
                  <a:lnTo>
                    <a:pt x="3489" y="228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6064138" y="9237241"/>
              <a:ext cx="593597" cy="41202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6195717" y="9428436"/>
              <a:ext cx="295275" cy="166370"/>
            </a:xfrm>
            <a:custGeom>
              <a:avLst/>
              <a:gdLst/>
              <a:ahLst/>
              <a:cxnLst/>
              <a:rect l="l" t="t" r="r" b="b"/>
              <a:pathLst>
                <a:path w="295275" h="166370">
                  <a:moveTo>
                    <a:pt x="50" y="0"/>
                  </a:moveTo>
                  <a:lnTo>
                    <a:pt x="0" y="4927"/>
                  </a:lnTo>
                  <a:lnTo>
                    <a:pt x="294246" y="165963"/>
                  </a:lnTo>
                  <a:lnTo>
                    <a:pt x="294817" y="16167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6491075" y="9595889"/>
              <a:ext cx="153508" cy="13210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6254365" y="9136483"/>
              <a:ext cx="157480" cy="22225"/>
            </a:xfrm>
            <a:custGeom>
              <a:avLst/>
              <a:gdLst/>
              <a:ahLst/>
              <a:cxnLst/>
              <a:rect l="l" t="t" r="r" b="b"/>
              <a:pathLst>
                <a:path w="157479" h="22225">
                  <a:moveTo>
                    <a:pt x="85995" y="1372"/>
                  </a:moveTo>
                  <a:lnTo>
                    <a:pt x="73223" y="1372"/>
                  </a:lnTo>
                  <a:lnTo>
                    <a:pt x="121329" y="8520"/>
                  </a:lnTo>
                  <a:lnTo>
                    <a:pt x="147775" y="17484"/>
                  </a:lnTo>
                  <a:lnTo>
                    <a:pt x="156019" y="22009"/>
                  </a:lnTo>
                  <a:lnTo>
                    <a:pt x="157035" y="20663"/>
                  </a:lnTo>
                  <a:lnTo>
                    <a:pt x="149070" y="16240"/>
                  </a:lnTo>
                  <a:lnTo>
                    <a:pt x="123602" y="7372"/>
                  </a:lnTo>
                  <a:lnTo>
                    <a:pt x="85995" y="1372"/>
                  </a:lnTo>
                  <a:close/>
                </a:path>
                <a:path w="157479" h="22225">
                  <a:moveTo>
                    <a:pt x="77389" y="0"/>
                  </a:moveTo>
                  <a:lnTo>
                    <a:pt x="7188" y="63"/>
                  </a:lnTo>
                  <a:lnTo>
                    <a:pt x="2413" y="1511"/>
                  </a:lnTo>
                  <a:lnTo>
                    <a:pt x="0" y="2299"/>
                  </a:lnTo>
                  <a:lnTo>
                    <a:pt x="73223" y="1372"/>
                  </a:lnTo>
                  <a:lnTo>
                    <a:pt x="85995" y="1372"/>
                  </a:lnTo>
                  <a:lnTo>
                    <a:pt x="7738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6036246" y="9329393"/>
              <a:ext cx="165052" cy="15436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6034101" y="9291381"/>
              <a:ext cx="19050" cy="50800"/>
            </a:xfrm>
            <a:custGeom>
              <a:avLst/>
              <a:gdLst/>
              <a:ahLst/>
              <a:cxnLst/>
              <a:rect l="l" t="t" r="r" b="b"/>
              <a:pathLst>
                <a:path w="19050" h="50800">
                  <a:moveTo>
                    <a:pt x="1330" y="0"/>
                  </a:moveTo>
                  <a:lnTo>
                    <a:pt x="0" y="14046"/>
                  </a:lnTo>
                  <a:lnTo>
                    <a:pt x="1298" y="30194"/>
                  </a:lnTo>
                  <a:lnTo>
                    <a:pt x="3502" y="43912"/>
                  </a:lnTo>
                  <a:lnTo>
                    <a:pt x="4886" y="50673"/>
                  </a:lnTo>
                  <a:lnTo>
                    <a:pt x="8823" y="45669"/>
                  </a:lnTo>
                  <a:lnTo>
                    <a:pt x="13077" y="41821"/>
                  </a:lnTo>
                  <a:lnTo>
                    <a:pt x="18767" y="39751"/>
                  </a:lnTo>
                  <a:lnTo>
                    <a:pt x="14649" y="32170"/>
                  </a:lnTo>
                  <a:lnTo>
                    <a:pt x="9686" y="22175"/>
                  </a:lnTo>
                  <a:lnTo>
                    <a:pt x="4904" y="11031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6593097" y="9482499"/>
              <a:ext cx="329565" cy="245745"/>
            </a:xfrm>
            <a:custGeom>
              <a:avLst/>
              <a:gdLst/>
              <a:ahLst/>
              <a:cxnLst/>
              <a:rect l="l" t="t" r="r" b="b"/>
              <a:pathLst>
                <a:path w="329565" h="245745">
                  <a:moveTo>
                    <a:pt x="49847" y="228168"/>
                  </a:moveTo>
                  <a:lnTo>
                    <a:pt x="50787" y="233997"/>
                  </a:lnTo>
                  <a:lnTo>
                    <a:pt x="51333" y="239801"/>
                  </a:lnTo>
                  <a:lnTo>
                    <a:pt x="51473" y="245503"/>
                  </a:lnTo>
                  <a:lnTo>
                    <a:pt x="60407" y="245337"/>
                  </a:lnTo>
                  <a:lnTo>
                    <a:pt x="100409" y="233187"/>
                  </a:lnTo>
                  <a:lnTo>
                    <a:pt x="101187" y="232811"/>
                  </a:lnTo>
                  <a:lnTo>
                    <a:pt x="68121" y="232811"/>
                  </a:lnTo>
                  <a:lnTo>
                    <a:pt x="60417" y="231787"/>
                  </a:lnTo>
                  <a:lnTo>
                    <a:pt x="54298" y="230058"/>
                  </a:lnTo>
                  <a:lnTo>
                    <a:pt x="49847" y="228168"/>
                  </a:lnTo>
                  <a:close/>
                </a:path>
                <a:path w="329565" h="245745">
                  <a:moveTo>
                    <a:pt x="173826" y="196468"/>
                  </a:moveTo>
                  <a:lnTo>
                    <a:pt x="158699" y="196468"/>
                  </a:lnTo>
                  <a:lnTo>
                    <a:pt x="148755" y="201828"/>
                  </a:lnTo>
                  <a:lnTo>
                    <a:pt x="125401" y="213771"/>
                  </a:lnTo>
                  <a:lnTo>
                    <a:pt x="98354" y="226092"/>
                  </a:lnTo>
                  <a:lnTo>
                    <a:pt x="77330" y="232587"/>
                  </a:lnTo>
                  <a:lnTo>
                    <a:pt x="68121" y="232811"/>
                  </a:lnTo>
                  <a:lnTo>
                    <a:pt x="101187" y="232811"/>
                  </a:lnTo>
                  <a:lnTo>
                    <a:pt x="136148" y="215914"/>
                  </a:lnTo>
                  <a:lnTo>
                    <a:pt x="173826" y="196468"/>
                  </a:lnTo>
                  <a:close/>
                </a:path>
                <a:path w="329565" h="245745">
                  <a:moveTo>
                    <a:pt x="23558" y="119519"/>
                  </a:moveTo>
                  <a:lnTo>
                    <a:pt x="23368" y="120002"/>
                  </a:lnTo>
                  <a:lnTo>
                    <a:pt x="0" y="143484"/>
                  </a:lnTo>
                  <a:lnTo>
                    <a:pt x="19368" y="162754"/>
                  </a:lnTo>
                  <a:lnTo>
                    <a:pt x="33864" y="183430"/>
                  </a:lnTo>
                  <a:lnTo>
                    <a:pt x="43826" y="204933"/>
                  </a:lnTo>
                  <a:lnTo>
                    <a:pt x="49593" y="226682"/>
                  </a:lnTo>
                  <a:lnTo>
                    <a:pt x="54989" y="226570"/>
                  </a:lnTo>
                  <a:lnTo>
                    <a:pt x="102292" y="218714"/>
                  </a:lnTo>
                  <a:lnTo>
                    <a:pt x="158699" y="196468"/>
                  </a:lnTo>
                  <a:lnTo>
                    <a:pt x="173826" y="196468"/>
                  </a:lnTo>
                  <a:lnTo>
                    <a:pt x="177715" y="194461"/>
                  </a:lnTo>
                  <a:lnTo>
                    <a:pt x="214553" y="173367"/>
                  </a:lnTo>
                  <a:lnTo>
                    <a:pt x="247749" y="151755"/>
                  </a:lnTo>
                  <a:lnTo>
                    <a:pt x="251550" y="149097"/>
                  </a:lnTo>
                  <a:lnTo>
                    <a:pt x="132994" y="149097"/>
                  </a:lnTo>
                  <a:lnTo>
                    <a:pt x="123126" y="147906"/>
                  </a:lnTo>
                  <a:lnTo>
                    <a:pt x="113880" y="142189"/>
                  </a:lnTo>
                  <a:lnTo>
                    <a:pt x="100634" y="140728"/>
                  </a:lnTo>
                  <a:lnTo>
                    <a:pt x="87122" y="132416"/>
                  </a:lnTo>
                  <a:lnTo>
                    <a:pt x="73942" y="124108"/>
                  </a:lnTo>
                  <a:lnTo>
                    <a:pt x="68651" y="120662"/>
                  </a:lnTo>
                  <a:lnTo>
                    <a:pt x="34378" y="120662"/>
                  </a:lnTo>
                  <a:lnTo>
                    <a:pt x="23558" y="119519"/>
                  </a:lnTo>
                  <a:close/>
                </a:path>
                <a:path w="329565" h="245745">
                  <a:moveTo>
                    <a:pt x="316001" y="0"/>
                  </a:moveTo>
                  <a:lnTo>
                    <a:pt x="287551" y="28262"/>
                  </a:lnTo>
                  <a:lnTo>
                    <a:pt x="284988" y="40855"/>
                  </a:lnTo>
                  <a:lnTo>
                    <a:pt x="284835" y="41427"/>
                  </a:lnTo>
                  <a:lnTo>
                    <a:pt x="284645" y="41998"/>
                  </a:lnTo>
                  <a:lnTo>
                    <a:pt x="285089" y="42405"/>
                  </a:lnTo>
                  <a:lnTo>
                    <a:pt x="285758" y="44924"/>
                  </a:lnTo>
                  <a:lnTo>
                    <a:pt x="256349" y="82041"/>
                  </a:lnTo>
                  <a:lnTo>
                    <a:pt x="192055" y="121862"/>
                  </a:lnTo>
                  <a:lnTo>
                    <a:pt x="149440" y="144767"/>
                  </a:lnTo>
                  <a:lnTo>
                    <a:pt x="132994" y="149097"/>
                  </a:lnTo>
                  <a:lnTo>
                    <a:pt x="251550" y="149097"/>
                  </a:lnTo>
                  <a:lnTo>
                    <a:pt x="281396" y="128219"/>
                  </a:lnTo>
                  <a:lnTo>
                    <a:pt x="272745" y="128219"/>
                  </a:lnTo>
                  <a:lnTo>
                    <a:pt x="307365" y="94703"/>
                  </a:lnTo>
                  <a:lnTo>
                    <a:pt x="327914" y="61480"/>
                  </a:lnTo>
                  <a:lnTo>
                    <a:pt x="328137" y="58715"/>
                  </a:lnTo>
                  <a:lnTo>
                    <a:pt x="328880" y="53928"/>
                  </a:lnTo>
                  <a:lnTo>
                    <a:pt x="318961" y="7555"/>
                  </a:lnTo>
                  <a:lnTo>
                    <a:pt x="316001" y="0"/>
                  </a:lnTo>
                  <a:close/>
                </a:path>
                <a:path w="329565" h="245745">
                  <a:moveTo>
                    <a:pt x="328701" y="80225"/>
                  </a:moveTo>
                  <a:lnTo>
                    <a:pt x="318983" y="95313"/>
                  </a:lnTo>
                  <a:lnTo>
                    <a:pt x="309914" y="105341"/>
                  </a:lnTo>
                  <a:lnTo>
                    <a:pt x="296250" y="114810"/>
                  </a:lnTo>
                  <a:lnTo>
                    <a:pt x="272745" y="128219"/>
                  </a:lnTo>
                  <a:lnTo>
                    <a:pt x="281396" y="128219"/>
                  </a:lnTo>
                  <a:lnTo>
                    <a:pt x="308706" y="107087"/>
                  </a:lnTo>
                  <a:lnTo>
                    <a:pt x="323850" y="91947"/>
                  </a:lnTo>
                  <a:lnTo>
                    <a:pt x="326428" y="87896"/>
                  </a:lnTo>
                  <a:lnTo>
                    <a:pt x="327901" y="83921"/>
                  </a:lnTo>
                  <a:lnTo>
                    <a:pt x="328701" y="80225"/>
                  </a:lnTo>
                  <a:close/>
                </a:path>
                <a:path w="329565" h="245745">
                  <a:moveTo>
                    <a:pt x="59778" y="114884"/>
                  </a:moveTo>
                  <a:lnTo>
                    <a:pt x="53009" y="116154"/>
                  </a:lnTo>
                  <a:lnTo>
                    <a:pt x="34378" y="120662"/>
                  </a:lnTo>
                  <a:lnTo>
                    <a:pt x="68651" y="120662"/>
                  </a:lnTo>
                  <a:lnTo>
                    <a:pt x="59778" y="114884"/>
                  </a:lnTo>
                  <a:close/>
                </a:path>
              </a:pathLst>
            </a:custGeom>
            <a:solidFill>
              <a:srgbClr val="000000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6531776" y="9183312"/>
              <a:ext cx="240258" cy="15481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6350081" y="9296281"/>
              <a:ext cx="254635" cy="144145"/>
            </a:xfrm>
            <a:custGeom>
              <a:avLst/>
              <a:gdLst/>
              <a:ahLst/>
              <a:cxnLst/>
              <a:rect l="l" t="t" r="r" b="b"/>
              <a:pathLst>
                <a:path w="254634" h="144145">
                  <a:moveTo>
                    <a:pt x="660" y="0"/>
                  </a:moveTo>
                  <a:lnTo>
                    <a:pt x="0" y="3302"/>
                  </a:lnTo>
                  <a:lnTo>
                    <a:pt x="10894" y="5838"/>
                  </a:lnTo>
                  <a:lnTo>
                    <a:pt x="38788" y="13784"/>
                  </a:lnTo>
                  <a:lnTo>
                    <a:pt x="77899" y="27928"/>
                  </a:lnTo>
                  <a:lnTo>
                    <a:pt x="122440" y="49060"/>
                  </a:lnTo>
                  <a:lnTo>
                    <a:pt x="162224" y="73337"/>
                  </a:lnTo>
                  <a:lnTo>
                    <a:pt x="199802" y="99995"/>
                  </a:lnTo>
                  <a:lnTo>
                    <a:pt x="230989" y="124835"/>
                  </a:lnTo>
                  <a:lnTo>
                    <a:pt x="251599" y="143662"/>
                  </a:lnTo>
                  <a:lnTo>
                    <a:pt x="252387" y="143002"/>
                  </a:lnTo>
                  <a:lnTo>
                    <a:pt x="201644" y="97293"/>
                  </a:lnTo>
                  <a:lnTo>
                    <a:pt x="163908" y="70460"/>
                  </a:lnTo>
                  <a:lnTo>
                    <a:pt x="124053" y="46113"/>
                  </a:lnTo>
                  <a:lnTo>
                    <a:pt x="79157" y="24813"/>
                  </a:lnTo>
                  <a:lnTo>
                    <a:pt x="39739" y="10560"/>
                  </a:lnTo>
                  <a:lnTo>
                    <a:pt x="11630" y="2554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6212935" y="9316556"/>
              <a:ext cx="349250" cy="169545"/>
            </a:xfrm>
            <a:custGeom>
              <a:avLst/>
              <a:gdLst/>
              <a:ahLst/>
              <a:cxnLst/>
              <a:rect l="l" t="t" r="r" b="b"/>
              <a:pathLst>
                <a:path w="349250" h="169545">
                  <a:moveTo>
                    <a:pt x="96701" y="0"/>
                  </a:moveTo>
                  <a:lnTo>
                    <a:pt x="53604" y="2835"/>
                  </a:lnTo>
                  <a:lnTo>
                    <a:pt x="8252" y="16245"/>
                  </a:lnTo>
                  <a:lnTo>
                    <a:pt x="0" y="27491"/>
                  </a:lnTo>
                  <a:lnTo>
                    <a:pt x="888" y="37680"/>
                  </a:lnTo>
                  <a:lnTo>
                    <a:pt x="5822" y="44995"/>
                  </a:lnTo>
                  <a:lnTo>
                    <a:pt x="18977" y="52962"/>
                  </a:lnTo>
                  <a:lnTo>
                    <a:pt x="44526" y="65109"/>
                  </a:lnTo>
                  <a:lnTo>
                    <a:pt x="162712" y="122741"/>
                  </a:lnTo>
                  <a:lnTo>
                    <a:pt x="208591" y="145453"/>
                  </a:lnTo>
                  <a:lnTo>
                    <a:pt x="256295" y="163143"/>
                  </a:lnTo>
                  <a:lnTo>
                    <a:pt x="300429" y="169299"/>
                  </a:lnTo>
                  <a:lnTo>
                    <a:pt x="318300" y="166988"/>
                  </a:lnTo>
                  <a:lnTo>
                    <a:pt x="332104" y="161543"/>
                  </a:lnTo>
                  <a:lnTo>
                    <a:pt x="341522" y="154515"/>
                  </a:lnTo>
                  <a:lnTo>
                    <a:pt x="346910" y="147323"/>
                  </a:lnTo>
                  <a:lnTo>
                    <a:pt x="348627" y="141385"/>
                  </a:lnTo>
                  <a:lnTo>
                    <a:pt x="343446" y="130153"/>
                  </a:lnTo>
                  <a:lnTo>
                    <a:pt x="308133" y="94049"/>
                  </a:lnTo>
                  <a:lnTo>
                    <a:pt x="252066" y="52779"/>
                  </a:lnTo>
                  <a:lnTo>
                    <a:pt x="190327" y="19537"/>
                  </a:lnTo>
                  <a:lnTo>
                    <a:pt x="144559" y="3706"/>
                  </a:lnTo>
                  <a:lnTo>
                    <a:pt x="120467" y="823"/>
                  </a:lnTo>
                  <a:lnTo>
                    <a:pt x="96701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6591019" y="9343872"/>
              <a:ext cx="281940" cy="222250"/>
            </a:xfrm>
            <a:custGeom>
              <a:avLst/>
              <a:gdLst/>
              <a:ahLst/>
              <a:cxnLst/>
              <a:rect l="l" t="t" r="r" b="b"/>
              <a:pathLst>
                <a:path w="281940" h="222250">
                  <a:moveTo>
                    <a:pt x="201180" y="0"/>
                  </a:moveTo>
                  <a:lnTo>
                    <a:pt x="85432" y="72796"/>
                  </a:lnTo>
                  <a:lnTo>
                    <a:pt x="0" y="124345"/>
                  </a:lnTo>
                  <a:lnTo>
                    <a:pt x="3449" y="142138"/>
                  </a:lnTo>
                  <a:lnTo>
                    <a:pt x="21636" y="186139"/>
                  </a:lnTo>
                  <a:lnTo>
                    <a:pt x="49505" y="220416"/>
                  </a:lnTo>
                  <a:lnTo>
                    <a:pt x="61317" y="222194"/>
                  </a:lnTo>
                  <a:lnTo>
                    <a:pt x="75827" y="221850"/>
                  </a:lnTo>
                  <a:lnTo>
                    <a:pt x="112520" y="209072"/>
                  </a:lnTo>
                  <a:lnTo>
                    <a:pt x="200660" y="161264"/>
                  </a:lnTo>
                  <a:lnTo>
                    <a:pt x="254038" y="124063"/>
                  </a:lnTo>
                  <a:lnTo>
                    <a:pt x="281927" y="89509"/>
                  </a:lnTo>
                  <a:lnTo>
                    <a:pt x="277862" y="77071"/>
                  </a:lnTo>
                  <a:lnTo>
                    <a:pt x="268131" y="64260"/>
                  </a:lnTo>
                  <a:lnTo>
                    <a:pt x="257892" y="53885"/>
                  </a:lnTo>
                  <a:lnTo>
                    <a:pt x="252298" y="48755"/>
                  </a:lnTo>
                  <a:lnTo>
                    <a:pt x="201180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6593682" y="9346877"/>
              <a:ext cx="277495" cy="217170"/>
            </a:xfrm>
            <a:custGeom>
              <a:avLst/>
              <a:gdLst/>
              <a:ahLst/>
              <a:cxnLst/>
              <a:rect l="l" t="t" r="r" b="b"/>
              <a:pathLst>
                <a:path w="277495" h="217170">
                  <a:moveTo>
                    <a:pt x="198221" y="0"/>
                  </a:moveTo>
                  <a:lnTo>
                    <a:pt x="84023" y="71805"/>
                  </a:lnTo>
                  <a:lnTo>
                    <a:pt x="0" y="122516"/>
                  </a:lnTo>
                  <a:lnTo>
                    <a:pt x="1697" y="130305"/>
                  </a:lnTo>
                  <a:lnTo>
                    <a:pt x="14020" y="168160"/>
                  </a:lnTo>
                  <a:lnTo>
                    <a:pt x="34760" y="205881"/>
                  </a:lnTo>
                  <a:lnTo>
                    <a:pt x="52730" y="216979"/>
                  </a:lnTo>
                  <a:lnTo>
                    <a:pt x="72313" y="216979"/>
                  </a:lnTo>
                  <a:lnTo>
                    <a:pt x="121702" y="197307"/>
                  </a:lnTo>
                  <a:lnTo>
                    <a:pt x="189705" y="160042"/>
                  </a:lnTo>
                  <a:lnTo>
                    <a:pt x="196875" y="156159"/>
                  </a:lnTo>
                  <a:lnTo>
                    <a:pt x="224843" y="138699"/>
                  </a:lnTo>
                  <a:lnTo>
                    <a:pt x="250493" y="118644"/>
                  </a:lnTo>
                  <a:lnTo>
                    <a:pt x="269339" y="99907"/>
                  </a:lnTo>
                  <a:lnTo>
                    <a:pt x="276898" y="86398"/>
                  </a:lnTo>
                  <a:lnTo>
                    <a:pt x="275964" y="81078"/>
                  </a:lnTo>
                  <a:lnTo>
                    <a:pt x="271945" y="73315"/>
                  </a:lnTo>
                  <a:lnTo>
                    <a:pt x="263553" y="62711"/>
                  </a:lnTo>
                  <a:lnTo>
                    <a:pt x="249504" y="48869"/>
                  </a:lnTo>
                  <a:lnTo>
                    <a:pt x="248183" y="47675"/>
                  </a:lnTo>
                  <a:lnTo>
                    <a:pt x="198221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6173253" y="9157816"/>
              <a:ext cx="365125" cy="151130"/>
            </a:xfrm>
            <a:custGeom>
              <a:avLst/>
              <a:gdLst/>
              <a:ahLst/>
              <a:cxnLst/>
              <a:rect l="l" t="t" r="r" b="b"/>
              <a:pathLst>
                <a:path w="365125" h="151129">
                  <a:moveTo>
                    <a:pt x="234067" y="0"/>
                  </a:moveTo>
                  <a:lnTo>
                    <a:pt x="178968" y="6375"/>
                  </a:lnTo>
                  <a:lnTo>
                    <a:pt x="108641" y="31450"/>
                  </a:lnTo>
                  <a:lnTo>
                    <a:pt x="69837" y="51429"/>
                  </a:lnTo>
                  <a:lnTo>
                    <a:pt x="36483" y="76360"/>
                  </a:lnTo>
                  <a:lnTo>
                    <a:pt x="3236" y="124780"/>
                  </a:lnTo>
                  <a:lnTo>
                    <a:pt x="0" y="137459"/>
                  </a:lnTo>
                  <a:lnTo>
                    <a:pt x="520" y="145651"/>
                  </a:lnTo>
                  <a:lnTo>
                    <a:pt x="11620" y="149308"/>
                  </a:lnTo>
                  <a:lnTo>
                    <a:pt x="21399" y="150527"/>
                  </a:lnTo>
                  <a:lnTo>
                    <a:pt x="33493" y="149991"/>
                  </a:lnTo>
                  <a:lnTo>
                    <a:pt x="76070" y="144671"/>
                  </a:lnTo>
                  <a:lnTo>
                    <a:pt x="99809" y="142857"/>
                  </a:lnTo>
                  <a:lnTo>
                    <a:pt x="118185" y="142265"/>
                  </a:lnTo>
                  <a:lnTo>
                    <a:pt x="132468" y="142033"/>
                  </a:lnTo>
                  <a:lnTo>
                    <a:pt x="178623" y="142033"/>
                  </a:lnTo>
                  <a:lnTo>
                    <a:pt x="187240" y="133626"/>
                  </a:lnTo>
                  <a:lnTo>
                    <a:pt x="239241" y="91232"/>
                  </a:lnTo>
                  <a:lnTo>
                    <a:pt x="277583" y="67457"/>
                  </a:lnTo>
                  <a:lnTo>
                    <a:pt x="319089" y="46006"/>
                  </a:lnTo>
                  <a:lnTo>
                    <a:pt x="365099" y="27223"/>
                  </a:lnTo>
                  <a:lnTo>
                    <a:pt x="361256" y="25359"/>
                  </a:lnTo>
                  <a:lnTo>
                    <a:pt x="323507" y="11386"/>
                  </a:lnTo>
                  <a:lnTo>
                    <a:pt x="263385" y="2496"/>
                  </a:lnTo>
                  <a:lnTo>
                    <a:pt x="260349" y="1816"/>
                  </a:lnTo>
                  <a:lnTo>
                    <a:pt x="250799" y="582"/>
                  </a:lnTo>
                  <a:lnTo>
                    <a:pt x="234067" y="0"/>
                  </a:lnTo>
                  <a:close/>
                </a:path>
                <a:path w="365125" h="151129">
                  <a:moveTo>
                    <a:pt x="178623" y="142033"/>
                  </a:moveTo>
                  <a:lnTo>
                    <a:pt x="132468" y="142033"/>
                  </a:lnTo>
                  <a:lnTo>
                    <a:pt x="178130" y="142514"/>
                  </a:lnTo>
                  <a:lnTo>
                    <a:pt x="178623" y="142033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6177394" y="9161391"/>
              <a:ext cx="355600" cy="144780"/>
            </a:xfrm>
            <a:custGeom>
              <a:avLst/>
              <a:gdLst/>
              <a:ahLst/>
              <a:cxnLst/>
              <a:rect l="l" t="t" r="r" b="b"/>
              <a:pathLst>
                <a:path w="355600" h="144779">
                  <a:moveTo>
                    <a:pt x="252082" y="0"/>
                  </a:moveTo>
                  <a:lnTo>
                    <a:pt x="197675" y="9621"/>
                  </a:lnTo>
                  <a:lnTo>
                    <a:pt x="159499" y="21179"/>
                  </a:lnTo>
                  <a:lnTo>
                    <a:pt x="113741" y="38912"/>
                  </a:lnTo>
                  <a:lnTo>
                    <a:pt x="62456" y="66936"/>
                  </a:lnTo>
                  <a:lnTo>
                    <a:pt x="28671" y="95699"/>
                  </a:lnTo>
                  <a:lnTo>
                    <a:pt x="0" y="137807"/>
                  </a:lnTo>
                  <a:lnTo>
                    <a:pt x="4076" y="142506"/>
                  </a:lnTo>
                  <a:lnTo>
                    <a:pt x="14020" y="144144"/>
                  </a:lnTo>
                  <a:lnTo>
                    <a:pt x="18135" y="144652"/>
                  </a:lnTo>
                  <a:lnTo>
                    <a:pt x="18897" y="144691"/>
                  </a:lnTo>
                  <a:lnTo>
                    <a:pt x="19799" y="144691"/>
                  </a:lnTo>
                  <a:lnTo>
                    <a:pt x="24630" y="144462"/>
                  </a:lnTo>
                  <a:lnTo>
                    <a:pt x="30865" y="143846"/>
                  </a:lnTo>
                  <a:lnTo>
                    <a:pt x="70534" y="138853"/>
                  </a:lnTo>
                  <a:lnTo>
                    <a:pt x="83216" y="137635"/>
                  </a:lnTo>
                  <a:lnTo>
                    <a:pt x="95592" y="136905"/>
                  </a:lnTo>
                  <a:lnTo>
                    <a:pt x="104621" y="136653"/>
                  </a:lnTo>
                  <a:lnTo>
                    <a:pt x="126496" y="136359"/>
                  </a:lnTo>
                  <a:lnTo>
                    <a:pt x="173250" y="136321"/>
                  </a:lnTo>
                  <a:lnTo>
                    <a:pt x="186327" y="123820"/>
                  </a:lnTo>
                  <a:lnTo>
                    <a:pt x="237498" y="83097"/>
                  </a:lnTo>
                  <a:lnTo>
                    <a:pt x="272326" y="61785"/>
                  </a:lnTo>
                  <a:lnTo>
                    <a:pt x="320970" y="38058"/>
                  </a:lnTo>
                  <a:lnTo>
                    <a:pt x="355041" y="23456"/>
                  </a:lnTo>
                  <a:lnTo>
                    <a:pt x="348024" y="20303"/>
                  </a:lnTo>
                  <a:lnTo>
                    <a:pt x="301723" y="6953"/>
                  </a:lnTo>
                  <a:lnTo>
                    <a:pt x="258762" y="1269"/>
                  </a:lnTo>
                  <a:lnTo>
                    <a:pt x="256451" y="596"/>
                  </a:lnTo>
                  <a:lnTo>
                    <a:pt x="252082" y="0"/>
                  </a:lnTo>
                  <a:close/>
                </a:path>
                <a:path w="355600" h="144779">
                  <a:moveTo>
                    <a:pt x="173250" y="136321"/>
                  </a:moveTo>
                  <a:lnTo>
                    <a:pt x="139268" y="136321"/>
                  </a:lnTo>
                  <a:lnTo>
                    <a:pt x="173024" y="136537"/>
                  </a:lnTo>
                  <a:lnTo>
                    <a:pt x="173250" y="136321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6473677" y="9185526"/>
              <a:ext cx="50165" cy="16510"/>
            </a:xfrm>
            <a:custGeom>
              <a:avLst/>
              <a:gdLst/>
              <a:ahLst/>
              <a:cxnLst/>
              <a:rect l="l" t="t" r="r" b="b"/>
              <a:pathLst>
                <a:path w="50165" h="16509">
                  <a:moveTo>
                    <a:pt x="906" y="0"/>
                  </a:moveTo>
                  <a:lnTo>
                    <a:pt x="0" y="1584"/>
                  </a:lnTo>
                  <a:lnTo>
                    <a:pt x="4030" y="5599"/>
                  </a:lnTo>
                  <a:lnTo>
                    <a:pt x="11032" y="10935"/>
                  </a:lnTo>
                  <a:lnTo>
                    <a:pt x="19041" y="16484"/>
                  </a:lnTo>
                  <a:lnTo>
                    <a:pt x="27808" y="12528"/>
                  </a:lnTo>
                  <a:lnTo>
                    <a:pt x="43369" y="5745"/>
                  </a:lnTo>
                  <a:lnTo>
                    <a:pt x="49864" y="2997"/>
                  </a:lnTo>
                  <a:lnTo>
                    <a:pt x="9688" y="343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rgbClr val="C6D1D3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6215302" y="9318943"/>
              <a:ext cx="343885" cy="16454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6599844" y="9379761"/>
              <a:ext cx="270510" cy="184150"/>
            </a:xfrm>
            <a:custGeom>
              <a:avLst/>
              <a:gdLst/>
              <a:ahLst/>
              <a:cxnLst/>
              <a:rect l="l" t="t" r="r" b="b"/>
              <a:pathLst>
                <a:path w="270509" h="184150">
                  <a:moveTo>
                    <a:pt x="193014" y="0"/>
                  </a:moveTo>
                  <a:lnTo>
                    <a:pt x="164865" y="14631"/>
                  </a:lnTo>
                  <a:lnTo>
                    <a:pt x="107751" y="48453"/>
                  </a:lnTo>
                  <a:lnTo>
                    <a:pt x="0" y="114376"/>
                  </a:lnTo>
                  <a:lnTo>
                    <a:pt x="2184" y="121691"/>
                  </a:lnTo>
                  <a:lnTo>
                    <a:pt x="21437" y="161251"/>
                  </a:lnTo>
                  <a:lnTo>
                    <a:pt x="46558" y="184099"/>
                  </a:lnTo>
                  <a:lnTo>
                    <a:pt x="66154" y="184099"/>
                  </a:lnTo>
                  <a:lnTo>
                    <a:pt x="115541" y="164417"/>
                  </a:lnTo>
                  <a:lnTo>
                    <a:pt x="183545" y="127162"/>
                  </a:lnTo>
                  <a:lnTo>
                    <a:pt x="190715" y="123278"/>
                  </a:lnTo>
                  <a:lnTo>
                    <a:pt x="223699" y="102211"/>
                  </a:lnTo>
                  <a:lnTo>
                    <a:pt x="269925" y="48615"/>
                  </a:lnTo>
                  <a:lnTo>
                    <a:pt x="268998" y="45745"/>
                  </a:lnTo>
                  <a:lnTo>
                    <a:pt x="223689" y="14368"/>
                  </a:lnTo>
                  <a:lnTo>
                    <a:pt x="204270" y="4180"/>
                  </a:lnTo>
                  <a:lnTo>
                    <a:pt x="193014" y="0"/>
                  </a:lnTo>
                  <a:close/>
                </a:path>
              </a:pathLst>
            </a:custGeom>
            <a:solidFill>
              <a:srgbClr val="3947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6270431" y="9161392"/>
              <a:ext cx="262255" cy="48895"/>
            </a:xfrm>
            <a:custGeom>
              <a:avLst/>
              <a:gdLst/>
              <a:ahLst/>
              <a:cxnLst/>
              <a:rect l="l" t="t" r="r" b="b"/>
              <a:pathLst>
                <a:path w="262254" h="48895">
                  <a:moveTo>
                    <a:pt x="159042" y="0"/>
                  </a:moveTo>
                  <a:lnTo>
                    <a:pt x="104635" y="9621"/>
                  </a:lnTo>
                  <a:lnTo>
                    <a:pt x="66459" y="21179"/>
                  </a:lnTo>
                  <a:lnTo>
                    <a:pt x="20701" y="38912"/>
                  </a:lnTo>
                  <a:lnTo>
                    <a:pt x="0" y="48653"/>
                  </a:lnTo>
                  <a:lnTo>
                    <a:pt x="74661" y="40324"/>
                  </a:lnTo>
                  <a:lnTo>
                    <a:pt x="135043" y="38034"/>
                  </a:lnTo>
                  <a:lnTo>
                    <a:pt x="228020" y="38034"/>
                  </a:lnTo>
                  <a:lnTo>
                    <a:pt x="229970" y="37144"/>
                  </a:lnTo>
                  <a:lnTo>
                    <a:pt x="243117" y="31375"/>
                  </a:lnTo>
                  <a:lnTo>
                    <a:pt x="254019" y="26749"/>
                  </a:lnTo>
                  <a:lnTo>
                    <a:pt x="262001" y="23456"/>
                  </a:lnTo>
                  <a:lnTo>
                    <a:pt x="254984" y="20303"/>
                  </a:lnTo>
                  <a:lnTo>
                    <a:pt x="208688" y="6953"/>
                  </a:lnTo>
                  <a:lnTo>
                    <a:pt x="165722" y="1269"/>
                  </a:lnTo>
                  <a:lnTo>
                    <a:pt x="163423" y="596"/>
                  </a:lnTo>
                  <a:lnTo>
                    <a:pt x="159042" y="0"/>
                  </a:lnTo>
                  <a:close/>
                </a:path>
                <a:path w="262254" h="48895">
                  <a:moveTo>
                    <a:pt x="228020" y="38034"/>
                  </a:moveTo>
                  <a:lnTo>
                    <a:pt x="135043" y="38034"/>
                  </a:lnTo>
                  <a:lnTo>
                    <a:pt x="181717" y="39857"/>
                  </a:lnTo>
                  <a:lnTo>
                    <a:pt x="215252" y="43865"/>
                  </a:lnTo>
                  <a:lnTo>
                    <a:pt x="228020" y="38034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6222809" y="9358181"/>
              <a:ext cx="33655" cy="43180"/>
            </a:xfrm>
            <a:custGeom>
              <a:avLst/>
              <a:gdLst/>
              <a:ahLst/>
              <a:cxnLst/>
              <a:rect l="l" t="t" r="r" b="b"/>
              <a:pathLst>
                <a:path w="33654" h="43179">
                  <a:moveTo>
                    <a:pt x="13106" y="0"/>
                  </a:moveTo>
                  <a:lnTo>
                    <a:pt x="3670" y="3162"/>
                  </a:lnTo>
                  <a:lnTo>
                    <a:pt x="787" y="13576"/>
                  </a:lnTo>
                  <a:lnTo>
                    <a:pt x="0" y="27546"/>
                  </a:lnTo>
                  <a:lnTo>
                    <a:pt x="723" y="32486"/>
                  </a:lnTo>
                  <a:lnTo>
                    <a:pt x="12649" y="40271"/>
                  </a:lnTo>
                  <a:lnTo>
                    <a:pt x="17703" y="42837"/>
                  </a:lnTo>
                  <a:lnTo>
                    <a:pt x="25311" y="38353"/>
                  </a:lnTo>
                  <a:lnTo>
                    <a:pt x="32270" y="26161"/>
                  </a:lnTo>
                  <a:lnTo>
                    <a:pt x="33566" y="13842"/>
                  </a:lnTo>
                  <a:lnTo>
                    <a:pt x="33566" y="10413"/>
                  </a:lnTo>
                  <a:lnTo>
                    <a:pt x="33045" y="2768"/>
                  </a:lnTo>
                  <a:lnTo>
                    <a:pt x="25958" y="393"/>
                  </a:lnTo>
                  <a:lnTo>
                    <a:pt x="13106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6240907" y="9362047"/>
              <a:ext cx="15875" cy="38100"/>
            </a:xfrm>
            <a:custGeom>
              <a:avLst/>
              <a:gdLst/>
              <a:ahLst/>
              <a:cxnLst/>
              <a:rect l="l" t="t" r="r" b="b"/>
              <a:pathLst>
                <a:path w="15875" h="38100">
                  <a:moveTo>
                    <a:pt x="13754" y="0"/>
                  </a:moveTo>
                  <a:lnTo>
                    <a:pt x="9065" y="5524"/>
                  </a:lnTo>
                  <a:lnTo>
                    <a:pt x="4619" y="12993"/>
                  </a:lnTo>
                  <a:lnTo>
                    <a:pt x="1302" y="20379"/>
                  </a:lnTo>
                  <a:lnTo>
                    <a:pt x="0" y="25654"/>
                  </a:lnTo>
                  <a:lnTo>
                    <a:pt x="0" y="28524"/>
                  </a:lnTo>
                  <a:lnTo>
                    <a:pt x="475" y="34493"/>
                  </a:lnTo>
                  <a:lnTo>
                    <a:pt x="749" y="37528"/>
                  </a:lnTo>
                  <a:lnTo>
                    <a:pt x="1689" y="37465"/>
                  </a:lnTo>
                  <a:lnTo>
                    <a:pt x="2578" y="37211"/>
                  </a:lnTo>
                  <a:lnTo>
                    <a:pt x="7213" y="34493"/>
                  </a:lnTo>
                  <a:lnTo>
                    <a:pt x="14173" y="22301"/>
                  </a:lnTo>
                  <a:lnTo>
                    <a:pt x="15468" y="9969"/>
                  </a:lnTo>
                  <a:lnTo>
                    <a:pt x="15394" y="5524"/>
                  </a:lnTo>
                  <a:lnTo>
                    <a:pt x="15189" y="2667"/>
                  </a:lnTo>
                  <a:lnTo>
                    <a:pt x="13754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6240897" y="9364000"/>
              <a:ext cx="12306" cy="329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6223204" y="9383846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09">
                  <a:moveTo>
                    <a:pt x="0" y="0"/>
                  </a:moveTo>
                  <a:lnTo>
                    <a:pt x="342" y="4406"/>
                  </a:lnTo>
                  <a:lnTo>
                    <a:pt x="1892" y="7848"/>
                  </a:lnTo>
                  <a:lnTo>
                    <a:pt x="10960" y="13754"/>
                  </a:lnTo>
                  <a:lnTo>
                    <a:pt x="15074" y="15976"/>
                  </a:lnTo>
                  <a:lnTo>
                    <a:pt x="18453" y="15735"/>
                  </a:lnTo>
                  <a:lnTo>
                    <a:pt x="18059" y="11150"/>
                  </a:lnTo>
                  <a:lnTo>
                    <a:pt x="17906" y="8940"/>
                  </a:lnTo>
                  <a:lnTo>
                    <a:pt x="13284" y="7759"/>
                  </a:lnTo>
                  <a:lnTo>
                    <a:pt x="4749" y="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6535772" y="9176232"/>
              <a:ext cx="38100" cy="19050"/>
            </a:xfrm>
            <a:custGeom>
              <a:avLst/>
              <a:gdLst/>
              <a:ahLst/>
              <a:cxnLst/>
              <a:rect l="l" t="t" r="r" b="b"/>
              <a:pathLst>
                <a:path w="38100" h="19050">
                  <a:moveTo>
                    <a:pt x="18389" y="0"/>
                  </a:moveTo>
                  <a:lnTo>
                    <a:pt x="7442" y="1523"/>
                  </a:lnTo>
                  <a:lnTo>
                    <a:pt x="0" y="2781"/>
                  </a:lnTo>
                  <a:lnTo>
                    <a:pt x="9343" y="6475"/>
                  </a:lnTo>
                  <a:lnTo>
                    <a:pt x="18743" y="10417"/>
                  </a:lnTo>
                  <a:lnTo>
                    <a:pt x="28141" y="14554"/>
                  </a:lnTo>
                  <a:lnTo>
                    <a:pt x="37477" y="18834"/>
                  </a:lnTo>
                  <a:lnTo>
                    <a:pt x="35102" y="11556"/>
                  </a:lnTo>
                  <a:lnTo>
                    <a:pt x="27851" y="2374"/>
                  </a:lnTo>
                  <a:lnTo>
                    <a:pt x="1838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6552075" y="9185279"/>
              <a:ext cx="21590" cy="10160"/>
            </a:xfrm>
            <a:custGeom>
              <a:avLst/>
              <a:gdLst/>
              <a:ahLst/>
              <a:cxnLst/>
              <a:rect l="l" t="t" r="r" b="b"/>
              <a:pathLst>
                <a:path w="21590" h="10159">
                  <a:moveTo>
                    <a:pt x="9931" y="0"/>
                  </a:moveTo>
                  <a:lnTo>
                    <a:pt x="4076" y="139"/>
                  </a:lnTo>
                  <a:lnTo>
                    <a:pt x="0" y="342"/>
                  </a:lnTo>
                  <a:lnTo>
                    <a:pt x="7086" y="3352"/>
                  </a:lnTo>
                  <a:lnTo>
                    <a:pt x="14185" y="6515"/>
                  </a:lnTo>
                  <a:lnTo>
                    <a:pt x="21170" y="9791"/>
                  </a:lnTo>
                  <a:lnTo>
                    <a:pt x="20180" y="6730"/>
                  </a:lnTo>
                  <a:lnTo>
                    <a:pt x="18313" y="3340"/>
                  </a:lnTo>
                  <a:lnTo>
                    <a:pt x="16103" y="330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6286654" y="9125316"/>
              <a:ext cx="84086" cy="739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6590766" y="9563106"/>
              <a:ext cx="117424" cy="7580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6055528" y="9244359"/>
              <a:ext cx="64096" cy="6568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6055668" y="9247097"/>
              <a:ext cx="62318" cy="615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6387112" y="9483546"/>
              <a:ext cx="20231" cy="1324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6387416" y="9469867"/>
              <a:ext cx="21590" cy="17145"/>
            </a:xfrm>
            <a:custGeom>
              <a:avLst/>
              <a:gdLst/>
              <a:ahLst/>
              <a:cxnLst/>
              <a:rect l="l" t="t" r="r" b="b"/>
              <a:pathLst>
                <a:path w="21590" h="17145">
                  <a:moveTo>
                    <a:pt x="9332" y="0"/>
                  </a:moveTo>
                  <a:lnTo>
                    <a:pt x="917" y="0"/>
                  </a:lnTo>
                  <a:lnTo>
                    <a:pt x="0" y="6357"/>
                  </a:lnTo>
                  <a:lnTo>
                    <a:pt x="15695" y="14446"/>
                  </a:lnTo>
                  <a:lnTo>
                    <a:pt x="19518" y="16148"/>
                  </a:lnTo>
                  <a:lnTo>
                    <a:pt x="21067" y="16910"/>
                  </a:lnTo>
                  <a:lnTo>
                    <a:pt x="21069" y="7048"/>
                  </a:lnTo>
                  <a:lnTo>
                    <a:pt x="9332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6377551" y="9470928"/>
              <a:ext cx="39370" cy="26670"/>
            </a:xfrm>
            <a:custGeom>
              <a:avLst/>
              <a:gdLst/>
              <a:ahLst/>
              <a:cxnLst/>
              <a:rect l="l" t="t" r="r" b="b"/>
              <a:pathLst>
                <a:path w="39370" h="26670">
                  <a:moveTo>
                    <a:pt x="5696" y="3086"/>
                  </a:moveTo>
                  <a:lnTo>
                    <a:pt x="1828" y="3086"/>
                  </a:lnTo>
                  <a:lnTo>
                    <a:pt x="4038" y="4711"/>
                  </a:lnTo>
                  <a:lnTo>
                    <a:pt x="21392" y="13611"/>
                  </a:lnTo>
                  <a:lnTo>
                    <a:pt x="26809" y="16243"/>
                  </a:lnTo>
                  <a:lnTo>
                    <a:pt x="31203" y="18211"/>
                  </a:lnTo>
                  <a:lnTo>
                    <a:pt x="37350" y="21640"/>
                  </a:lnTo>
                  <a:lnTo>
                    <a:pt x="36868" y="26200"/>
                  </a:lnTo>
                  <a:lnTo>
                    <a:pt x="37795" y="26250"/>
                  </a:lnTo>
                  <a:lnTo>
                    <a:pt x="38595" y="25920"/>
                  </a:lnTo>
                  <a:lnTo>
                    <a:pt x="39217" y="20167"/>
                  </a:lnTo>
                  <a:lnTo>
                    <a:pt x="33083" y="16725"/>
                  </a:lnTo>
                  <a:lnTo>
                    <a:pt x="28676" y="14770"/>
                  </a:lnTo>
                  <a:lnTo>
                    <a:pt x="25841" y="13482"/>
                  </a:lnTo>
                  <a:lnTo>
                    <a:pt x="22525" y="11852"/>
                  </a:lnTo>
                  <a:lnTo>
                    <a:pt x="5905" y="3238"/>
                  </a:lnTo>
                  <a:lnTo>
                    <a:pt x="5696" y="3086"/>
                  </a:lnTo>
                  <a:close/>
                </a:path>
                <a:path w="39370" h="26670">
                  <a:moveTo>
                    <a:pt x="1473" y="0"/>
                  </a:moveTo>
                  <a:lnTo>
                    <a:pt x="0" y="3301"/>
                  </a:lnTo>
                  <a:lnTo>
                    <a:pt x="1828" y="3086"/>
                  </a:lnTo>
                  <a:lnTo>
                    <a:pt x="5696" y="3086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6587734" y="9335339"/>
              <a:ext cx="200291" cy="12238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6184455" y="9321442"/>
              <a:ext cx="256540" cy="266065"/>
            </a:xfrm>
            <a:custGeom>
              <a:avLst/>
              <a:gdLst/>
              <a:ahLst/>
              <a:cxnLst/>
              <a:rect l="l" t="t" r="r" b="b"/>
              <a:pathLst>
                <a:path w="256540" h="266065">
                  <a:moveTo>
                    <a:pt x="25107" y="0"/>
                  </a:moveTo>
                  <a:lnTo>
                    <a:pt x="13290" y="11803"/>
                  </a:lnTo>
                  <a:lnTo>
                    <a:pt x="4800" y="28487"/>
                  </a:lnTo>
                  <a:lnTo>
                    <a:pt x="186" y="48507"/>
                  </a:lnTo>
                  <a:lnTo>
                    <a:pt x="0" y="70319"/>
                  </a:lnTo>
                  <a:lnTo>
                    <a:pt x="4785" y="95548"/>
                  </a:lnTo>
                  <a:lnTo>
                    <a:pt x="20098" y="148558"/>
                  </a:lnTo>
                  <a:lnTo>
                    <a:pt x="66361" y="183825"/>
                  </a:lnTo>
                  <a:lnTo>
                    <a:pt x="160677" y="234937"/>
                  </a:lnTo>
                  <a:lnTo>
                    <a:pt x="198606" y="255278"/>
                  </a:lnTo>
                  <a:lnTo>
                    <a:pt x="224688" y="265810"/>
                  </a:lnTo>
                  <a:lnTo>
                    <a:pt x="228282" y="265810"/>
                  </a:lnTo>
                  <a:lnTo>
                    <a:pt x="228815" y="265747"/>
                  </a:lnTo>
                  <a:lnTo>
                    <a:pt x="229019" y="265709"/>
                  </a:lnTo>
                  <a:lnTo>
                    <a:pt x="229321" y="265404"/>
                  </a:lnTo>
                  <a:lnTo>
                    <a:pt x="221081" y="265404"/>
                  </a:lnTo>
                  <a:lnTo>
                    <a:pt x="210502" y="260438"/>
                  </a:lnTo>
                  <a:lnTo>
                    <a:pt x="162338" y="234873"/>
                  </a:lnTo>
                  <a:lnTo>
                    <a:pt x="83096" y="192100"/>
                  </a:lnTo>
                  <a:lnTo>
                    <a:pt x="32205" y="163100"/>
                  </a:lnTo>
                  <a:lnTo>
                    <a:pt x="13090" y="122991"/>
                  </a:lnTo>
                  <a:lnTo>
                    <a:pt x="838" y="70243"/>
                  </a:lnTo>
                  <a:lnTo>
                    <a:pt x="1012" y="48649"/>
                  </a:lnTo>
                  <a:lnTo>
                    <a:pt x="5553" y="28846"/>
                  </a:lnTo>
                  <a:lnTo>
                    <a:pt x="13918" y="12356"/>
                  </a:lnTo>
                  <a:lnTo>
                    <a:pt x="25565" y="698"/>
                  </a:lnTo>
                  <a:lnTo>
                    <a:pt x="25107" y="0"/>
                  </a:lnTo>
                  <a:close/>
                </a:path>
                <a:path w="256540" h="266065">
                  <a:moveTo>
                    <a:pt x="255384" y="150152"/>
                  </a:moveTo>
                  <a:lnTo>
                    <a:pt x="240274" y="200251"/>
                  </a:lnTo>
                  <a:lnTo>
                    <a:pt x="237820" y="227685"/>
                  </a:lnTo>
                  <a:lnTo>
                    <a:pt x="235496" y="230022"/>
                  </a:lnTo>
                  <a:lnTo>
                    <a:pt x="221081" y="265404"/>
                  </a:lnTo>
                  <a:lnTo>
                    <a:pt x="229321" y="265404"/>
                  </a:lnTo>
                  <a:lnTo>
                    <a:pt x="232244" y="262458"/>
                  </a:lnTo>
                  <a:lnTo>
                    <a:pt x="236334" y="234937"/>
                  </a:lnTo>
                  <a:lnTo>
                    <a:pt x="236334" y="230365"/>
                  </a:lnTo>
                  <a:lnTo>
                    <a:pt x="238645" y="228041"/>
                  </a:lnTo>
                  <a:lnTo>
                    <a:pt x="243573" y="185470"/>
                  </a:lnTo>
                  <a:lnTo>
                    <a:pt x="256095" y="150583"/>
                  </a:lnTo>
                  <a:lnTo>
                    <a:pt x="255384" y="150152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4879953" y="9038481"/>
              <a:ext cx="1497965" cy="847090"/>
            </a:xfrm>
            <a:custGeom>
              <a:avLst/>
              <a:gdLst/>
              <a:ahLst/>
              <a:cxnLst/>
              <a:rect l="l" t="t" r="r" b="b"/>
              <a:pathLst>
                <a:path w="1497965" h="847090">
                  <a:moveTo>
                    <a:pt x="143118" y="0"/>
                  </a:moveTo>
                  <a:lnTo>
                    <a:pt x="74363" y="12378"/>
                  </a:lnTo>
                  <a:lnTo>
                    <a:pt x="11153" y="55502"/>
                  </a:lnTo>
                  <a:lnTo>
                    <a:pt x="0" y="89101"/>
                  </a:lnTo>
                  <a:lnTo>
                    <a:pt x="11153" y="122699"/>
                  </a:lnTo>
                  <a:lnTo>
                    <a:pt x="44615" y="152232"/>
                  </a:lnTo>
                  <a:lnTo>
                    <a:pt x="1184427" y="820836"/>
                  </a:lnTo>
                  <a:lnTo>
                    <a:pt x="1229894" y="839212"/>
                  </a:lnTo>
                  <a:lnTo>
                    <a:pt x="1281620" y="846757"/>
                  </a:lnTo>
                  <a:lnTo>
                    <a:pt x="1345006" y="846973"/>
                  </a:lnTo>
                  <a:lnTo>
                    <a:pt x="1374181" y="845363"/>
                  </a:lnTo>
                  <a:lnTo>
                    <a:pt x="1429064" y="832298"/>
                  </a:lnTo>
                  <a:lnTo>
                    <a:pt x="1486493" y="791295"/>
                  </a:lnTo>
                  <a:lnTo>
                    <a:pt x="1497647" y="757692"/>
                  </a:lnTo>
                  <a:lnTo>
                    <a:pt x="1486493" y="724089"/>
                  </a:lnTo>
                  <a:lnTo>
                    <a:pt x="1453032" y="694548"/>
                  </a:lnTo>
                  <a:lnTo>
                    <a:pt x="313220" y="25969"/>
                  </a:lnTo>
                  <a:lnTo>
                    <a:pt x="250102" y="3723"/>
                  </a:lnTo>
                  <a:lnTo>
                    <a:pt x="178917" y="1204"/>
                  </a:lnTo>
                  <a:lnTo>
                    <a:pt x="143118" y="0"/>
                  </a:lnTo>
                  <a:close/>
                </a:path>
                <a:path w="1497965" h="847090">
                  <a:moveTo>
                    <a:pt x="214716" y="0"/>
                  </a:moveTo>
                  <a:lnTo>
                    <a:pt x="178917" y="1204"/>
                  </a:lnTo>
                  <a:lnTo>
                    <a:pt x="226161" y="1204"/>
                  </a:lnTo>
                  <a:lnTo>
                    <a:pt x="214716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4933128" y="8992211"/>
              <a:ext cx="1444625" cy="892810"/>
            </a:xfrm>
            <a:custGeom>
              <a:avLst/>
              <a:gdLst/>
              <a:ahLst/>
              <a:cxnLst/>
              <a:rect l="l" t="t" r="r" b="b"/>
              <a:pathLst>
                <a:path w="1444625" h="892809">
                  <a:moveTo>
                    <a:pt x="175646" y="0"/>
                  </a:moveTo>
                  <a:lnTo>
                    <a:pt x="129009" y="0"/>
                  </a:lnTo>
                  <a:lnTo>
                    <a:pt x="84145" y="8366"/>
                  </a:lnTo>
                  <a:lnTo>
                    <a:pt x="44602" y="25100"/>
                  </a:lnTo>
                  <a:lnTo>
                    <a:pt x="10704" y="55299"/>
                  </a:lnTo>
                  <a:lnTo>
                    <a:pt x="0" y="136949"/>
                  </a:lnTo>
                  <a:lnTo>
                    <a:pt x="3166" y="153591"/>
                  </a:lnTo>
                  <a:lnTo>
                    <a:pt x="25469" y="184842"/>
                  </a:lnTo>
                  <a:lnTo>
                    <a:pt x="1184414" y="867110"/>
                  </a:lnTo>
                  <a:lnTo>
                    <a:pt x="1223952" y="883843"/>
                  </a:lnTo>
                  <a:lnTo>
                    <a:pt x="1268816" y="892210"/>
                  </a:lnTo>
                  <a:lnTo>
                    <a:pt x="1315455" y="892210"/>
                  </a:lnTo>
                  <a:lnTo>
                    <a:pt x="1360319" y="883843"/>
                  </a:lnTo>
                  <a:lnTo>
                    <a:pt x="1399857" y="867110"/>
                  </a:lnTo>
                  <a:lnTo>
                    <a:pt x="1433066" y="837930"/>
                  </a:lnTo>
                  <a:lnTo>
                    <a:pt x="1444472" y="804740"/>
                  </a:lnTo>
                  <a:lnTo>
                    <a:pt x="1444409" y="758614"/>
                  </a:lnTo>
                  <a:lnTo>
                    <a:pt x="1419804" y="708077"/>
                  </a:lnTo>
                  <a:lnTo>
                    <a:pt x="260045" y="25100"/>
                  </a:lnTo>
                  <a:lnTo>
                    <a:pt x="220508" y="8366"/>
                  </a:lnTo>
                  <a:lnTo>
                    <a:pt x="175646" y="0"/>
                  </a:lnTo>
                  <a:close/>
                </a:path>
              </a:pathLst>
            </a:custGeom>
            <a:solidFill>
              <a:srgbClr val="EAA9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4933118" y="8992204"/>
              <a:ext cx="1444625" cy="845185"/>
            </a:xfrm>
            <a:custGeom>
              <a:avLst/>
              <a:gdLst/>
              <a:ahLst/>
              <a:cxnLst/>
              <a:rect l="l" t="t" r="r" b="b"/>
              <a:pathLst>
                <a:path w="1444625" h="845184">
                  <a:moveTo>
                    <a:pt x="175653" y="0"/>
                  </a:moveTo>
                  <a:lnTo>
                    <a:pt x="129016" y="0"/>
                  </a:lnTo>
                  <a:lnTo>
                    <a:pt x="84153" y="8369"/>
                  </a:lnTo>
                  <a:lnTo>
                    <a:pt x="44615" y="25109"/>
                  </a:lnTo>
                  <a:lnTo>
                    <a:pt x="11153" y="54642"/>
                  </a:lnTo>
                  <a:lnTo>
                    <a:pt x="0" y="88241"/>
                  </a:lnTo>
                  <a:lnTo>
                    <a:pt x="11153" y="121839"/>
                  </a:lnTo>
                  <a:lnTo>
                    <a:pt x="44615" y="151372"/>
                  </a:lnTo>
                  <a:lnTo>
                    <a:pt x="1184427" y="819977"/>
                  </a:lnTo>
                  <a:lnTo>
                    <a:pt x="1223964" y="836716"/>
                  </a:lnTo>
                  <a:lnTo>
                    <a:pt x="1268825" y="845086"/>
                  </a:lnTo>
                  <a:lnTo>
                    <a:pt x="1315462" y="845086"/>
                  </a:lnTo>
                  <a:lnTo>
                    <a:pt x="1360327" y="836716"/>
                  </a:lnTo>
                  <a:lnTo>
                    <a:pt x="1399870" y="819977"/>
                  </a:lnTo>
                  <a:lnTo>
                    <a:pt x="1433331" y="790436"/>
                  </a:lnTo>
                  <a:lnTo>
                    <a:pt x="1444485" y="756832"/>
                  </a:lnTo>
                  <a:lnTo>
                    <a:pt x="1433331" y="723229"/>
                  </a:lnTo>
                  <a:lnTo>
                    <a:pt x="1399870" y="693688"/>
                  </a:lnTo>
                  <a:lnTo>
                    <a:pt x="260045" y="25109"/>
                  </a:lnTo>
                  <a:lnTo>
                    <a:pt x="220513" y="8369"/>
                  </a:lnTo>
                  <a:lnTo>
                    <a:pt x="175653" y="0"/>
                  </a:lnTo>
                  <a:close/>
                </a:path>
              </a:pathLst>
            </a:custGeom>
            <a:solidFill>
              <a:srgbClr val="FFC9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5376203" y="8993645"/>
              <a:ext cx="570230" cy="321310"/>
            </a:xfrm>
            <a:custGeom>
              <a:avLst/>
              <a:gdLst/>
              <a:ahLst/>
              <a:cxnLst/>
              <a:rect l="l" t="t" r="r" b="b"/>
              <a:pathLst>
                <a:path w="570229" h="321309">
                  <a:moveTo>
                    <a:pt x="69024" y="251371"/>
                  </a:moveTo>
                  <a:lnTo>
                    <a:pt x="0" y="292011"/>
                  </a:lnTo>
                  <a:lnTo>
                    <a:pt x="49199" y="320979"/>
                  </a:lnTo>
                  <a:lnTo>
                    <a:pt x="118236" y="280339"/>
                  </a:lnTo>
                  <a:lnTo>
                    <a:pt x="104444" y="272224"/>
                  </a:lnTo>
                  <a:lnTo>
                    <a:pt x="123209" y="261175"/>
                  </a:lnTo>
                  <a:lnTo>
                    <a:pt x="85661" y="261175"/>
                  </a:lnTo>
                  <a:lnTo>
                    <a:pt x="69024" y="251371"/>
                  </a:lnTo>
                  <a:close/>
                </a:path>
                <a:path w="570229" h="321309">
                  <a:moveTo>
                    <a:pt x="174383" y="208927"/>
                  </a:moveTo>
                  <a:lnTo>
                    <a:pt x="85661" y="261175"/>
                  </a:lnTo>
                  <a:lnTo>
                    <a:pt x="123209" y="261175"/>
                  </a:lnTo>
                  <a:lnTo>
                    <a:pt x="193154" y="219989"/>
                  </a:lnTo>
                  <a:lnTo>
                    <a:pt x="212642" y="219989"/>
                  </a:lnTo>
                  <a:lnTo>
                    <a:pt x="221833" y="214617"/>
                  </a:lnTo>
                  <a:lnTo>
                    <a:pt x="184149" y="214617"/>
                  </a:lnTo>
                  <a:lnTo>
                    <a:pt x="174383" y="208927"/>
                  </a:lnTo>
                  <a:close/>
                </a:path>
                <a:path w="570229" h="321309">
                  <a:moveTo>
                    <a:pt x="212642" y="219989"/>
                  </a:moveTo>
                  <a:lnTo>
                    <a:pt x="193154" y="219989"/>
                  </a:lnTo>
                  <a:lnTo>
                    <a:pt x="202907" y="225678"/>
                  </a:lnTo>
                  <a:lnTo>
                    <a:pt x="212642" y="219989"/>
                  </a:lnTo>
                  <a:close/>
                </a:path>
                <a:path w="570229" h="321309">
                  <a:moveTo>
                    <a:pt x="551357" y="0"/>
                  </a:moveTo>
                  <a:lnTo>
                    <a:pt x="184149" y="214617"/>
                  </a:lnTo>
                  <a:lnTo>
                    <a:pt x="221833" y="214617"/>
                  </a:lnTo>
                  <a:lnTo>
                    <a:pt x="569620" y="11341"/>
                  </a:lnTo>
                  <a:lnTo>
                    <a:pt x="551357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5211297" y="9208943"/>
              <a:ext cx="248183" cy="10750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5350763" y="8999136"/>
              <a:ext cx="109220" cy="317500"/>
            </a:xfrm>
            <a:custGeom>
              <a:avLst/>
              <a:gdLst/>
              <a:ahLst/>
              <a:cxnLst/>
              <a:rect l="l" t="t" r="r" b="b"/>
              <a:pathLst>
                <a:path w="109220" h="317500">
                  <a:moveTo>
                    <a:pt x="108711" y="0"/>
                  </a:moveTo>
                  <a:lnTo>
                    <a:pt x="0" y="62306"/>
                  </a:lnTo>
                  <a:lnTo>
                    <a:pt x="0" y="317322"/>
                  </a:lnTo>
                  <a:lnTo>
                    <a:pt x="108711" y="254546"/>
                  </a:lnTo>
                  <a:lnTo>
                    <a:pt x="108711" y="0"/>
                  </a:lnTo>
                  <a:close/>
                </a:path>
              </a:pathLst>
            </a:custGeom>
            <a:solidFill>
              <a:srgbClr val="F36E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5273270" y="9016700"/>
              <a:ext cx="78105" cy="300355"/>
            </a:xfrm>
            <a:custGeom>
              <a:avLst/>
              <a:gdLst/>
              <a:ahLst/>
              <a:cxnLst/>
              <a:rect l="l" t="t" r="r" b="b"/>
              <a:pathLst>
                <a:path w="78104" h="300354">
                  <a:moveTo>
                    <a:pt x="0" y="0"/>
                  </a:moveTo>
                  <a:lnTo>
                    <a:pt x="0" y="255003"/>
                  </a:lnTo>
                  <a:lnTo>
                    <a:pt x="77495" y="299758"/>
                  </a:lnTo>
                  <a:lnTo>
                    <a:pt x="77495" y="44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7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5369173" y="9092177"/>
              <a:ext cx="62230" cy="82550"/>
            </a:xfrm>
            <a:custGeom>
              <a:avLst/>
              <a:gdLst/>
              <a:ahLst/>
              <a:cxnLst/>
              <a:rect l="l" t="t" r="r" b="b"/>
              <a:pathLst>
                <a:path w="62229" h="82550">
                  <a:moveTo>
                    <a:pt x="47269" y="0"/>
                  </a:moveTo>
                  <a:lnTo>
                    <a:pt x="9086" y="28560"/>
                  </a:lnTo>
                  <a:lnTo>
                    <a:pt x="0" y="59131"/>
                  </a:lnTo>
                  <a:lnTo>
                    <a:pt x="0" y="69087"/>
                  </a:lnTo>
                  <a:lnTo>
                    <a:pt x="3517" y="76060"/>
                  </a:lnTo>
                  <a:lnTo>
                    <a:pt x="14795" y="82448"/>
                  </a:lnTo>
                  <a:lnTo>
                    <a:pt x="22504" y="81953"/>
                  </a:lnTo>
                  <a:lnTo>
                    <a:pt x="52951" y="53887"/>
                  </a:lnTo>
                  <a:lnTo>
                    <a:pt x="62039" y="23317"/>
                  </a:lnTo>
                  <a:lnTo>
                    <a:pt x="62039" y="13373"/>
                  </a:lnTo>
                  <a:lnTo>
                    <a:pt x="58534" y="6413"/>
                  </a:lnTo>
                  <a:lnTo>
                    <a:pt x="4726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5410212" y="9097323"/>
              <a:ext cx="13970" cy="34290"/>
            </a:xfrm>
            <a:custGeom>
              <a:avLst/>
              <a:gdLst/>
              <a:ahLst/>
              <a:cxnLst/>
              <a:rect l="l" t="t" r="r" b="b"/>
              <a:pathLst>
                <a:path w="13970" h="34290">
                  <a:moveTo>
                    <a:pt x="190" y="0"/>
                  </a:moveTo>
                  <a:lnTo>
                    <a:pt x="0" y="25641"/>
                  </a:lnTo>
                  <a:lnTo>
                    <a:pt x="13182" y="33794"/>
                  </a:lnTo>
                  <a:lnTo>
                    <a:pt x="13373" y="815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C5CB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5423398" y="8829035"/>
              <a:ext cx="487680" cy="302260"/>
            </a:xfrm>
            <a:custGeom>
              <a:avLst/>
              <a:gdLst/>
              <a:ahLst/>
              <a:cxnLst/>
              <a:rect l="l" t="t" r="r" b="b"/>
              <a:pathLst>
                <a:path w="487679" h="302259">
                  <a:moveTo>
                    <a:pt x="487184" y="0"/>
                  </a:moveTo>
                  <a:lnTo>
                    <a:pt x="190" y="276440"/>
                  </a:lnTo>
                  <a:lnTo>
                    <a:pt x="0" y="302082"/>
                  </a:lnTo>
                  <a:lnTo>
                    <a:pt x="486994" y="25641"/>
                  </a:lnTo>
                  <a:lnTo>
                    <a:pt x="487184" y="0"/>
                  </a:lnTo>
                  <a:close/>
                </a:path>
              </a:pathLst>
            </a:custGeom>
            <a:solidFill>
              <a:srgbClr val="DFE5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5376064" y="9086620"/>
              <a:ext cx="79146" cy="8562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5465901" y="9377514"/>
              <a:ext cx="227342" cy="9575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5536519" y="9105153"/>
              <a:ext cx="180975" cy="349250"/>
            </a:xfrm>
            <a:custGeom>
              <a:avLst/>
              <a:gdLst/>
              <a:ahLst/>
              <a:cxnLst/>
              <a:rect l="l" t="t" r="r" b="b"/>
              <a:pathLst>
                <a:path w="180975" h="349250">
                  <a:moveTo>
                    <a:pt x="84797" y="0"/>
                  </a:moveTo>
                  <a:lnTo>
                    <a:pt x="33867" y="13930"/>
                  </a:lnTo>
                  <a:lnTo>
                    <a:pt x="0" y="27520"/>
                  </a:lnTo>
                  <a:lnTo>
                    <a:pt x="0" y="299084"/>
                  </a:lnTo>
                  <a:lnTo>
                    <a:pt x="86105" y="348691"/>
                  </a:lnTo>
                  <a:lnTo>
                    <a:pt x="144729" y="314858"/>
                  </a:lnTo>
                  <a:lnTo>
                    <a:pt x="150393" y="286554"/>
                  </a:lnTo>
                  <a:lnTo>
                    <a:pt x="162833" y="219025"/>
                  </a:lnTo>
                  <a:lnTo>
                    <a:pt x="175215" y="138345"/>
                  </a:lnTo>
                  <a:lnTo>
                    <a:pt x="180708" y="70586"/>
                  </a:lnTo>
                  <a:lnTo>
                    <a:pt x="180670" y="60413"/>
                  </a:lnTo>
                  <a:lnTo>
                    <a:pt x="179400" y="53581"/>
                  </a:lnTo>
                  <a:lnTo>
                    <a:pt x="174853" y="50965"/>
                  </a:lnTo>
                  <a:lnTo>
                    <a:pt x="88404" y="1142"/>
                  </a:lnTo>
                  <a:lnTo>
                    <a:pt x="86791" y="317"/>
                  </a:lnTo>
                  <a:lnTo>
                    <a:pt x="84797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5536525" y="9132681"/>
              <a:ext cx="86360" cy="321310"/>
            </a:xfrm>
            <a:custGeom>
              <a:avLst/>
              <a:gdLst/>
              <a:ahLst/>
              <a:cxnLst/>
              <a:rect l="l" t="t" r="r" b="b"/>
              <a:pathLst>
                <a:path w="86359" h="321309">
                  <a:moveTo>
                    <a:pt x="0" y="0"/>
                  </a:moveTo>
                  <a:lnTo>
                    <a:pt x="0" y="271551"/>
                  </a:lnTo>
                  <a:lnTo>
                    <a:pt x="86093" y="321170"/>
                  </a:lnTo>
                  <a:lnTo>
                    <a:pt x="86093" y="49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5622615" y="9154987"/>
              <a:ext cx="94615" cy="299085"/>
            </a:xfrm>
            <a:custGeom>
              <a:avLst/>
              <a:gdLst/>
              <a:ahLst/>
              <a:cxnLst/>
              <a:rect l="l" t="t" r="r" b="b"/>
              <a:pathLst>
                <a:path w="94615" h="299084">
                  <a:moveTo>
                    <a:pt x="82321" y="0"/>
                  </a:moveTo>
                  <a:lnTo>
                    <a:pt x="58989" y="5177"/>
                  </a:lnTo>
                  <a:lnTo>
                    <a:pt x="31854" y="14462"/>
                  </a:lnTo>
                  <a:lnTo>
                    <a:pt x="9372" y="23342"/>
                  </a:lnTo>
                  <a:lnTo>
                    <a:pt x="0" y="27305"/>
                  </a:lnTo>
                  <a:lnTo>
                    <a:pt x="12" y="298856"/>
                  </a:lnTo>
                  <a:lnTo>
                    <a:pt x="58635" y="265023"/>
                  </a:lnTo>
                  <a:lnTo>
                    <a:pt x="79607" y="163258"/>
                  </a:lnTo>
                  <a:lnTo>
                    <a:pt x="90346" y="103892"/>
                  </a:lnTo>
                  <a:lnTo>
                    <a:pt x="94224" y="64023"/>
                  </a:lnTo>
                  <a:lnTo>
                    <a:pt x="94614" y="20751"/>
                  </a:lnTo>
                  <a:lnTo>
                    <a:pt x="94060" y="11515"/>
                  </a:lnTo>
                  <a:lnTo>
                    <a:pt x="92159" y="4832"/>
                  </a:lnTo>
                  <a:lnTo>
                    <a:pt x="88412" y="920"/>
                  </a:lnTo>
                  <a:lnTo>
                    <a:pt x="82321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5568851" y="9107190"/>
              <a:ext cx="138430" cy="61594"/>
            </a:xfrm>
            <a:custGeom>
              <a:avLst/>
              <a:gdLst/>
              <a:ahLst/>
              <a:cxnLst/>
              <a:rect l="l" t="t" r="r" b="b"/>
              <a:pathLst>
                <a:path w="138429" h="61595">
                  <a:moveTo>
                    <a:pt x="55981" y="0"/>
                  </a:moveTo>
                  <a:lnTo>
                    <a:pt x="14145" y="10647"/>
                  </a:lnTo>
                  <a:lnTo>
                    <a:pt x="0" y="15836"/>
                  </a:lnTo>
                  <a:lnTo>
                    <a:pt x="78524" y="61163"/>
                  </a:lnTo>
                  <a:lnTo>
                    <a:pt x="92692" y="55965"/>
                  </a:lnTo>
                  <a:lnTo>
                    <a:pt x="107207" y="51169"/>
                  </a:lnTo>
                  <a:lnTo>
                    <a:pt x="120797" y="47452"/>
                  </a:lnTo>
                  <a:lnTo>
                    <a:pt x="132194" y="45491"/>
                  </a:lnTo>
                  <a:lnTo>
                    <a:pt x="134531" y="45288"/>
                  </a:lnTo>
                  <a:lnTo>
                    <a:pt x="136231" y="45288"/>
                  </a:lnTo>
                  <a:lnTo>
                    <a:pt x="59575" y="1117"/>
                  </a:lnTo>
                  <a:lnTo>
                    <a:pt x="57975" y="317"/>
                  </a:lnTo>
                  <a:lnTo>
                    <a:pt x="55981" y="0"/>
                  </a:lnTo>
                  <a:close/>
                </a:path>
                <a:path w="138429" h="61595">
                  <a:moveTo>
                    <a:pt x="136231" y="45288"/>
                  </a:moveTo>
                  <a:lnTo>
                    <a:pt x="134531" y="45288"/>
                  </a:lnTo>
                  <a:lnTo>
                    <a:pt x="136423" y="45580"/>
                  </a:lnTo>
                  <a:lnTo>
                    <a:pt x="137972" y="46291"/>
                  </a:lnTo>
                  <a:lnTo>
                    <a:pt x="136231" y="45288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5722891" y="9525821"/>
              <a:ext cx="227329" cy="9575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5758725" y="9248421"/>
              <a:ext cx="180975" cy="355600"/>
            </a:xfrm>
            <a:custGeom>
              <a:avLst/>
              <a:gdLst/>
              <a:ahLst/>
              <a:cxnLst/>
              <a:rect l="l" t="t" r="r" b="b"/>
              <a:pathLst>
                <a:path w="180975" h="355600">
                  <a:moveTo>
                    <a:pt x="94615" y="0"/>
                  </a:moveTo>
                  <a:lnTo>
                    <a:pt x="62761" y="23941"/>
                  </a:lnTo>
                  <a:lnTo>
                    <a:pt x="12306" y="67741"/>
                  </a:lnTo>
                  <a:lnTo>
                    <a:pt x="0" y="102692"/>
                  </a:lnTo>
                  <a:lnTo>
                    <a:pt x="398" y="145514"/>
                  </a:lnTo>
                  <a:lnTo>
                    <a:pt x="4279" y="180905"/>
                  </a:lnTo>
                  <a:lnTo>
                    <a:pt x="15019" y="227868"/>
                  </a:lnTo>
                  <a:lnTo>
                    <a:pt x="35991" y="305409"/>
                  </a:lnTo>
                  <a:lnTo>
                    <a:pt x="122097" y="355015"/>
                  </a:lnTo>
                  <a:lnTo>
                    <a:pt x="180721" y="321170"/>
                  </a:lnTo>
                  <a:lnTo>
                    <a:pt x="180708" y="49618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5844833" y="9298051"/>
              <a:ext cx="94615" cy="305435"/>
            </a:xfrm>
            <a:custGeom>
              <a:avLst/>
              <a:gdLst/>
              <a:ahLst/>
              <a:cxnLst/>
              <a:rect l="l" t="t" r="r" b="b"/>
              <a:pathLst>
                <a:path w="94615" h="305434">
                  <a:moveTo>
                    <a:pt x="94602" y="0"/>
                  </a:moveTo>
                  <a:lnTo>
                    <a:pt x="62753" y="23934"/>
                  </a:lnTo>
                  <a:lnTo>
                    <a:pt x="12293" y="67729"/>
                  </a:lnTo>
                  <a:lnTo>
                    <a:pt x="0" y="102692"/>
                  </a:lnTo>
                  <a:lnTo>
                    <a:pt x="390" y="145507"/>
                  </a:lnTo>
                  <a:lnTo>
                    <a:pt x="4270" y="180892"/>
                  </a:lnTo>
                  <a:lnTo>
                    <a:pt x="15012" y="227850"/>
                  </a:lnTo>
                  <a:lnTo>
                    <a:pt x="35991" y="305384"/>
                  </a:lnTo>
                  <a:lnTo>
                    <a:pt x="94614" y="271551"/>
                  </a:lnTo>
                  <a:lnTo>
                    <a:pt x="94602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5887822" y="9571814"/>
              <a:ext cx="48260" cy="40640"/>
            </a:xfrm>
            <a:custGeom>
              <a:avLst/>
              <a:gdLst/>
              <a:ahLst/>
              <a:cxnLst/>
              <a:rect l="l" t="t" r="r" b="b"/>
              <a:pathLst>
                <a:path w="48259" h="40640">
                  <a:moveTo>
                    <a:pt x="47790" y="0"/>
                  </a:moveTo>
                  <a:lnTo>
                    <a:pt x="0" y="27584"/>
                  </a:lnTo>
                  <a:lnTo>
                    <a:pt x="0" y="40449"/>
                  </a:lnTo>
                  <a:lnTo>
                    <a:pt x="47790" y="12852"/>
                  </a:lnTo>
                  <a:lnTo>
                    <a:pt x="47790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5763465" y="9275189"/>
              <a:ext cx="139484" cy="31403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5769951" y="9349486"/>
              <a:ext cx="74260" cy="14004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9033783" y="9717252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5">
                  <a:moveTo>
                    <a:pt x="8280" y="0"/>
                  </a:moveTo>
                  <a:lnTo>
                    <a:pt x="0" y="8242"/>
                  </a:lnTo>
                  <a:lnTo>
                    <a:pt x="723" y="9296"/>
                  </a:lnTo>
                  <a:lnTo>
                    <a:pt x="1422" y="10375"/>
                  </a:lnTo>
                  <a:lnTo>
                    <a:pt x="2070" y="11493"/>
                  </a:lnTo>
                  <a:lnTo>
                    <a:pt x="12496" y="6642"/>
                  </a:lnTo>
                  <a:lnTo>
                    <a:pt x="11201" y="4356"/>
                  </a:lnTo>
                  <a:lnTo>
                    <a:pt x="9791" y="2146"/>
                  </a:lnTo>
                  <a:lnTo>
                    <a:pt x="828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9019780" y="9698086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2133" y="0"/>
                  </a:moveTo>
                  <a:lnTo>
                    <a:pt x="0" y="14490"/>
                  </a:lnTo>
                  <a:lnTo>
                    <a:pt x="1054" y="15011"/>
                  </a:lnTo>
                  <a:lnTo>
                    <a:pt x="2286" y="15760"/>
                  </a:lnTo>
                  <a:lnTo>
                    <a:pt x="3683" y="16713"/>
                  </a:lnTo>
                  <a:lnTo>
                    <a:pt x="8775" y="4610"/>
                  </a:lnTo>
                  <a:lnTo>
                    <a:pt x="6870" y="3073"/>
                  </a:lnTo>
                  <a:lnTo>
                    <a:pt x="4914" y="1651"/>
                  </a:lnTo>
                  <a:lnTo>
                    <a:pt x="2641" y="241"/>
                  </a:lnTo>
                  <a:lnTo>
                    <a:pt x="21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9038248" y="9729322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769" y="0"/>
                  </a:moveTo>
                  <a:lnTo>
                    <a:pt x="0" y="4190"/>
                  </a:lnTo>
                  <a:lnTo>
                    <a:pt x="660" y="5714"/>
                  </a:lnTo>
                  <a:lnTo>
                    <a:pt x="1231" y="7277"/>
                  </a:lnTo>
                  <a:lnTo>
                    <a:pt x="1727" y="8826"/>
                  </a:lnTo>
                  <a:lnTo>
                    <a:pt x="13944" y="7962"/>
                  </a:lnTo>
                  <a:lnTo>
                    <a:pt x="13055" y="5270"/>
                  </a:lnTo>
                  <a:lnTo>
                    <a:pt x="11988" y="2616"/>
                  </a:lnTo>
                  <a:lnTo>
                    <a:pt x="1076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9027764" y="9706252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4902" y="0"/>
                  </a:moveTo>
                  <a:lnTo>
                    <a:pt x="0" y="12115"/>
                  </a:lnTo>
                  <a:lnTo>
                    <a:pt x="1104" y="13182"/>
                  </a:lnTo>
                  <a:lnTo>
                    <a:pt x="2171" y="14312"/>
                  </a:lnTo>
                  <a:lnTo>
                    <a:pt x="3175" y="15494"/>
                  </a:lnTo>
                  <a:lnTo>
                    <a:pt x="10528" y="6070"/>
                  </a:lnTo>
                  <a:lnTo>
                    <a:pt x="8763" y="3924"/>
                  </a:lnTo>
                  <a:lnTo>
                    <a:pt x="6883" y="1892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9011743" y="9695003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09">
                  <a:moveTo>
                    <a:pt x="2032" y="0"/>
                  </a:moveTo>
                  <a:lnTo>
                    <a:pt x="0" y="0"/>
                  </a:lnTo>
                  <a:lnTo>
                    <a:pt x="1765" y="15925"/>
                  </a:lnTo>
                  <a:lnTo>
                    <a:pt x="2692" y="15951"/>
                  </a:lnTo>
                  <a:lnTo>
                    <a:pt x="3632" y="16103"/>
                  </a:lnTo>
                  <a:lnTo>
                    <a:pt x="4597" y="16332"/>
                  </a:lnTo>
                  <a:lnTo>
                    <a:pt x="6070" y="1130"/>
                  </a:lnTo>
                  <a:lnTo>
                    <a:pt x="4038" y="406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9041261" y="9743328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12649" y="0"/>
                  </a:moveTo>
                  <a:lnTo>
                    <a:pt x="0" y="0"/>
                  </a:lnTo>
                  <a:lnTo>
                    <a:pt x="266" y="1536"/>
                  </a:lnTo>
                  <a:lnTo>
                    <a:pt x="444" y="3060"/>
                  </a:lnTo>
                  <a:lnTo>
                    <a:pt x="533" y="4571"/>
                  </a:lnTo>
                  <a:lnTo>
                    <a:pt x="14008" y="7924"/>
                  </a:lnTo>
                  <a:lnTo>
                    <a:pt x="13728" y="5283"/>
                  </a:lnTo>
                  <a:lnTo>
                    <a:pt x="13271" y="2641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9012549" y="9755015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1079" y="0"/>
                  </a:moveTo>
                  <a:lnTo>
                    <a:pt x="0" y="6032"/>
                  </a:lnTo>
                  <a:lnTo>
                    <a:pt x="1320" y="7492"/>
                  </a:lnTo>
                  <a:lnTo>
                    <a:pt x="2692" y="8877"/>
                  </a:lnTo>
                  <a:lnTo>
                    <a:pt x="4102" y="10198"/>
                  </a:lnTo>
                  <a:lnTo>
                    <a:pt x="3708" y="2501"/>
                  </a:lnTo>
                  <a:lnTo>
                    <a:pt x="2794" y="1714"/>
                  </a:lnTo>
                  <a:lnTo>
                    <a:pt x="1930" y="876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9040750" y="9752619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59">
                  <a:moveTo>
                    <a:pt x="876" y="0"/>
                  </a:moveTo>
                  <a:lnTo>
                    <a:pt x="685" y="1181"/>
                  </a:lnTo>
                  <a:lnTo>
                    <a:pt x="406" y="2273"/>
                  </a:lnTo>
                  <a:lnTo>
                    <a:pt x="0" y="3289"/>
                  </a:lnTo>
                  <a:lnTo>
                    <a:pt x="14084" y="10045"/>
                  </a:lnTo>
                  <a:lnTo>
                    <a:pt x="14604" y="8356"/>
                  </a:lnTo>
                  <a:lnTo>
                    <a:pt x="14897" y="6565"/>
                  </a:lnTo>
                  <a:lnTo>
                    <a:pt x="14833" y="359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9019615" y="9760153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4" h="13334">
                  <a:moveTo>
                    <a:pt x="0" y="0"/>
                  </a:moveTo>
                  <a:lnTo>
                    <a:pt x="6642" y="12255"/>
                  </a:lnTo>
                  <a:lnTo>
                    <a:pt x="6870" y="12395"/>
                  </a:lnTo>
                  <a:lnTo>
                    <a:pt x="7213" y="12496"/>
                  </a:lnTo>
                  <a:lnTo>
                    <a:pt x="7556" y="12649"/>
                  </a:lnTo>
                  <a:lnTo>
                    <a:pt x="7899" y="12738"/>
                  </a:lnTo>
                  <a:lnTo>
                    <a:pt x="3632" y="2146"/>
                  </a:lnTo>
                  <a:lnTo>
                    <a:pt x="3009" y="1866"/>
                  </a:lnTo>
                  <a:lnTo>
                    <a:pt x="2374" y="1536"/>
                  </a:lnTo>
                  <a:lnTo>
                    <a:pt x="1142" y="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9037793" y="9758428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701" y="0"/>
                  </a:moveTo>
                  <a:lnTo>
                    <a:pt x="1206" y="774"/>
                  </a:lnTo>
                  <a:lnTo>
                    <a:pt x="622" y="1460"/>
                  </a:lnTo>
                  <a:lnTo>
                    <a:pt x="0" y="2082"/>
                  </a:lnTo>
                  <a:lnTo>
                    <a:pt x="10693" y="12471"/>
                  </a:lnTo>
                  <a:lnTo>
                    <a:pt x="15138" y="8115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9033672" y="9762360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1650" y="0"/>
                  </a:moveTo>
                  <a:lnTo>
                    <a:pt x="1117" y="292"/>
                  </a:lnTo>
                  <a:lnTo>
                    <a:pt x="571" y="533"/>
                  </a:lnTo>
                  <a:lnTo>
                    <a:pt x="0" y="736"/>
                  </a:lnTo>
                  <a:lnTo>
                    <a:pt x="6908" y="11480"/>
                  </a:lnTo>
                  <a:lnTo>
                    <a:pt x="8572" y="11188"/>
                  </a:lnTo>
                  <a:lnTo>
                    <a:pt x="10147" y="10769"/>
                  </a:lnTo>
                  <a:lnTo>
                    <a:pt x="11620" y="10172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9027506" y="9763619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0"/>
                  </a:moveTo>
                  <a:lnTo>
                    <a:pt x="4787" y="10286"/>
                  </a:lnTo>
                  <a:lnTo>
                    <a:pt x="6108" y="10464"/>
                  </a:lnTo>
                  <a:lnTo>
                    <a:pt x="7442" y="10566"/>
                  </a:lnTo>
                  <a:lnTo>
                    <a:pt x="9004" y="10566"/>
                  </a:lnTo>
                  <a:lnTo>
                    <a:pt x="3489" y="228"/>
                  </a:lnTo>
                  <a:lnTo>
                    <a:pt x="2324" y="228"/>
                  </a:lnTo>
                  <a:lnTo>
                    <a:pt x="1168" y="190"/>
                  </a:lnTo>
                  <a:lnTo>
                    <a:pt x="0" y="0"/>
                  </a:lnTo>
                  <a:close/>
                </a:path>
                <a:path w="9525" h="10795">
                  <a:moveTo>
                    <a:pt x="3428" y="114"/>
                  </a:moveTo>
                  <a:lnTo>
                    <a:pt x="2324" y="228"/>
                  </a:lnTo>
                  <a:lnTo>
                    <a:pt x="3489" y="228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9091716" y="9433647"/>
              <a:ext cx="265798" cy="246024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9057259" y="9534437"/>
              <a:ext cx="329565" cy="245745"/>
            </a:xfrm>
            <a:custGeom>
              <a:avLst/>
              <a:gdLst/>
              <a:ahLst/>
              <a:cxnLst/>
              <a:rect l="l" t="t" r="r" b="b"/>
              <a:pathLst>
                <a:path w="329565" h="245745">
                  <a:moveTo>
                    <a:pt x="49860" y="228168"/>
                  </a:moveTo>
                  <a:lnTo>
                    <a:pt x="50800" y="233997"/>
                  </a:lnTo>
                  <a:lnTo>
                    <a:pt x="51346" y="239801"/>
                  </a:lnTo>
                  <a:lnTo>
                    <a:pt x="51485" y="245503"/>
                  </a:lnTo>
                  <a:lnTo>
                    <a:pt x="60420" y="245337"/>
                  </a:lnTo>
                  <a:lnTo>
                    <a:pt x="100421" y="233187"/>
                  </a:lnTo>
                  <a:lnTo>
                    <a:pt x="101199" y="232811"/>
                  </a:lnTo>
                  <a:lnTo>
                    <a:pt x="68133" y="232811"/>
                  </a:lnTo>
                  <a:lnTo>
                    <a:pt x="60429" y="231787"/>
                  </a:lnTo>
                  <a:lnTo>
                    <a:pt x="54311" y="230058"/>
                  </a:lnTo>
                  <a:lnTo>
                    <a:pt x="49860" y="228168"/>
                  </a:lnTo>
                  <a:close/>
                </a:path>
                <a:path w="329565" h="245745">
                  <a:moveTo>
                    <a:pt x="173838" y="196469"/>
                  </a:moveTo>
                  <a:lnTo>
                    <a:pt x="158711" y="196469"/>
                  </a:lnTo>
                  <a:lnTo>
                    <a:pt x="148767" y="201828"/>
                  </a:lnTo>
                  <a:lnTo>
                    <a:pt x="125414" y="213771"/>
                  </a:lnTo>
                  <a:lnTo>
                    <a:pt x="98366" y="226092"/>
                  </a:lnTo>
                  <a:lnTo>
                    <a:pt x="77343" y="232587"/>
                  </a:lnTo>
                  <a:lnTo>
                    <a:pt x="68133" y="232811"/>
                  </a:lnTo>
                  <a:lnTo>
                    <a:pt x="101199" y="232811"/>
                  </a:lnTo>
                  <a:lnTo>
                    <a:pt x="136161" y="215914"/>
                  </a:lnTo>
                  <a:lnTo>
                    <a:pt x="173838" y="196469"/>
                  </a:lnTo>
                  <a:close/>
                </a:path>
                <a:path w="329565" h="245745">
                  <a:moveTo>
                    <a:pt x="23571" y="119519"/>
                  </a:moveTo>
                  <a:lnTo>
                    <a:pt x="23380" y="120002"/>
                  </a:lnTo>
                  <a:lnTo>
                    <a:pt x="0" y="143484"/>
                  </a:lnTo>
                  <a:lnTo>
                    <a:pt x="19375" y="162754"/>
                  </a:lnTo>
                  <a:lnTo>
                    <a:pt x="33875" y="183430"/>
                  </a:lnTo>
                  <a:lnTo>
                    <a:pt x="43839" y="204933"/>
                  </a:lnTo>
                  <a:lnTo>
                    <a:pt x="49606" y="226682"/>
                  </a:lnTo>
                  <a:lnTo>
                    <a:pt x="55002" y="226570"/>
                  </a:lnTo>
                  <a:lnTo>
                    <a:pt x="102304" y="218714"/>
                  </a:lnTo>
                  <a:lnTo>
                    <a:pt x="158711" y="196469"/>
                  </a:lnTo>
                  <a:lnTo>
                    <a:pt x="173838" y="196469"/>
                  </a:lnTo>
                  <a:lnTo>
                    <a:pt x="177727" y="194461"/>
                  </a:lnTo>
                  <a:lnTo>
                    <a:pt x="214566" y="173367"/>
                  </a:lnTo>
                  <a:lnTo>
                    <a:pt x="247762" y="151755"/>
                  </a:lnTo>
                  <a:lnTo>
                    <a:pt x="251563" y="149098"/>
                  </a:lnTo>
                  <a:lnTo>
                    <a:pt x="133007" y="149098"/>
                  </a:lnTo>
                  <a:lnTo>
                    <a:pt x="123139" y="147906"/>
                  </a:lnTo>
                  <a:lnTo>
                    <a:pt x="113893" y="142189"/>
                  </a:lnTo>
                  <a:lnTo>
                    <a:pt x="100647" y="140728"/>
                  </a:lnTo>
                  <a:lnTo>
                    <a:pt x="87134" y="132416"/>
                  </a:lnTo>
                  <a:lnTo>
                    <a:pt x="73954" y="124108"/>
                  </a:lnTo>
                  <a:lnTo>
                    <a:pt x="68663" y="120662"/>
                  </a:lnTo>
                  <a:lnTo>
                    <a:pt x="34391" y="120662"/>
                  </a:lnTo>
                  <a:lnTo>
                    <a:pt x="23571" y="119519"/>
                  </a:lnTo>
                  <a:close/>
                </a:path>
                <a:path w="329565" h="245745">
                  <a:moveTo>
                    <a:pt x="316014" y="0"/>
                  </a:moveTo>
                  <a:lnTo>
                    <a:pt x="287564" y="28262"/>
                  </a:lnTo>
                  <a:lnTo>
                    <a:pt x="285000" y="40855"/>
                  </a:lnTo>
                  <a:lnTo>
                    <a:pt x="284848" y="41427"/>
                  </a:lnTo>
                  <a:lnTo>
                    <a:pt x="284657" y="41998"/>
                  </a:lnTo>
                  <a:lnTo>
                    <a:pt x="285102" y="42405"/>
                  </a:lnTo>
                  <a:lnTo>
                    <a:pt x="285771" y="44924"/>
                  </a:lnTo>
                  <a:lnTo>
                    <a:pt x="256362" y="82042"/>
                  </a:lnTo>
                  <a:lnTo>
                    <a:pt x="192068" y="121862"/>
                  </a:lnTo>
                  <a:lnTo>
                    <a:pt x="149453" y="144767"/>
                  </a:lnTo>
                  <a:lnTo>
                    <a:pt x="133007" y="149098"/>
                  </a:lnTo>
                  <a:lnTo>
                    <a:pt x="251563" y="149098"/>
                  </a:lnTo>
                  <a:lnTo>
                    <a:pt x="281409" y="128219"/>
                  </a:lnTo>
                  <a:lnTo>
                    <a:pt x="272757" y="128219"/>
                  </a:lnTo>
                  <a:lnTo>
                    <a:pt x="307378" y="94703"/>
                  </a:lnTo>
                  <a:lnTo>
                    <a:pt x="327926" y="61480"/>
                  </a:lnTo>
                  <a:lnTo>
                    <a:pt x="328144" y="58715"/>
                  </a:lnTo>
                  <a:lnTo>
                    <a:pt x="328888" y="53928"/>
                  </a:lnTo>
                  <a:lnTo>
                    <a:pt x="318973" y="7555"/>
                  </a:lnTo>
                  <a:lnTo>
                    <a:pt x="316014" y="0"/>
                  </a:lnTo>
                  <a:close/>
                </a:path>
                <a:path w="329565" h="245745">
                  <a:moveTo>
                    <a:pt x="328714" y="80225"/>
                  </a:moveTo>
                  <a:lnTo>
                    <a:pt x="318995" y="95313"/>
                  </a:lnTo>
                  <a:lnTo>
                    <a:pt x="309927" y="105341"/>
                  </a:lnTo>
                  <a:lnTo>
                    <a:pt x="296263" y="114810"/>
                  </a:lnTo>
                  <a:lnTo>
                    <a:pt x="272757" y="128219"/>
                  </a:lnTo>
                  <a:lnTo>
                    <a:pt x="281409" y="128219"/>
                  </a:lnTo>
                  <a:lnTo>
                    <a:pt x="308719" y="107087"/>
                  </a:lnTo>
                  <a:lnTo>
                    <a:pt x="323862" y="91948"/>
                  </a:lnTo>
                  <a:lnTo>
                    <a:pt x="326440" y="87896"/>
                  </a:lnTo>
                  <a:lnTo>
                    <a:pt x="327914" y="83921"/>
                  </a:lnTo>
                  <a:lnTo>
                    <a:pt x="328714" y="80225"/>
                  </a:lnTo>
                  <a:close/>
                </a:path>
                <a:path w="329565" h="245745">
                  <a:moveTo>
                    <a:pt x="59791" y="114884"/>
                  </a:moveTo>
                  <a:lnTo>
                    <a:pt x="53022" y="116154"/>
                  </a:lnTo>
                  <a:lnTo>
                    <a:pt x="34391" y="120662"/>
                  </a:lnTo>
                  <a:lnTo>
                    <a:pt x="68663" y="120662"/>
                  </a:lnTo>
                  <a:lnTo>
                    <a:pt x="59791" y="114884"/>
                  </a:lnTo>
                  <a:close/>
                </a:path>
              </a:pathLst>
            </a:custGeom>
            <a:solidFill>
              <a:srgbClr val="000000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9197799" y="9567721"/>
              <a:ext cx="110947" cy="80086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9212854" y="9575784"/>
              <a:ext cx="89534" cy="7147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9055194" y="9395810"/>
              <a:ext cx="281940" cy="222250"/>
            </a:xfrm>
            <a:custGeom>
              <a:avLst/>
              <a:gdLst/>
              <a:ahLst/>
              <a:cxnLst/>
              <a:rect l="l" t="t" r="r" b="b"/>
              <a:pathLst>
                <a:path w="281940" h="222250">
                  <a:moveTo>
                    <a:pt x="201180" y="0"/>
                  </a:moveTo>
                  <a:lnTo>
                    <a:pt x="85432" y="72796"/>
                  </a:lnTo>
                  <a:lnTo>
                    <a:pt x="0" y="124345"/>
                  </a:lnTo>
                  <a:lnTo>
                    <a:pt x="3449" y="142138"/>
                  </a:lnTo>
                  <a:lnTo>
                    <a:pt x="21636" y="186139"/>
                  </a:lnTo>
                  <a:lnTo>
                    <a:pt x="49505" y="220416"/>
                  </a:lnTo>
                  <a:lnTo>
                    <a:pt x="61317" y="222194"/>
                  </a:lnTo>
                  <a:lnTo>
                    <a:pt x="75827" y="221850"/>
                  </a:lnTo>
                  <a:lnTo>
                    <a:pt x="112520" y="209072"/>
                  </a:lnTo>
                  <a:lnTo>
                    <a:pt x="200660" y="161264"/>
                  </a:lnTo>
                  <a:lnTo>
                    <a:pt x="254038" y="124063"/>
                  </a:lnTo>
                  <a:lnTo>
                    <a:pt x="281927" y="89509"/>
                  </a:lnTo>
                  <a:lnTo>
                    <a:pt x="277862" y="77071"/>
                  </a:lnTo>
                  <a:lnTo>
                    <a:pt x="268131" y="64260"/>
                  </a:lnTo>
                  <a:lnTo>
                    <a:pt x="257892" y="53885"/>
                  </a:lnTo>
                  <a:lnTo>
                    <a:pt x="252298" y="48755"/>
                  </a:lnTo>
                  <a:lnTo>
                    <a:pt x="201180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9057856" y="9398816"/>
              <a:ext cx="277495" cy="217170"/>
            </a:xfrm>
            <a:custGeom>
              <a:avLst/>
              <a:gdLst/>
              <a:ahLst/>
              <a:cxnLst/>
              <a:rect l="l" t="t" r="r" b="b"/>
              <a:pathLst>
                <a:path w="277495" h="217170">
                  <a:moveTo>
                    <a:pt x="198221" y="0"/>
                  </a:moveTo>
                  <a:lnTo>
                    <a:pt x="84023" y="71805"/>
                  </a:lnTo>
                  <a:lnTo>
                    <a:pt x="0" y="122516"/>
                  </a:lnTo>
                  <a:lnTo>
                    <a:pt x="1697" y="130305"/>
                  </a:lnTo>
                  <a:lnTo>
                    <a:pt x="14020" y="168160"/>
                  </a:lnTo>
                  <a:lnTo>
                    <a:pt x="34760" y="205881"/>
                  </a:lnTo>
                  <a:lnTo>
                    <a:pt x="52730" y="216979"/>
                  </a:lnTo>
                  <a:lnTo>
                    <a:pt x="72313" y="216979"/>
                  </a:lnTo>
                  <a:lnTo>
                    <a:pt x="121702" y="197307"/>
                  </a:lnTo>
                  <a:lnTo>
                    <a:pt x="189705" y="160042"/>
                  </a:lnTo>
                  <a:lnTo>
                    <a:pt x="196875" y="156159"/>
                  </a:lnTo>
                  <a:lnTo>
                    <a:pt x="224843" y="138699"/>
                  </a:lnTo>
                  <a:lnTo>
                    <a:pt x="250493" y="118644"/>
                  </a:lnTo>
                  <a:lnTo>
                    <a:pt x="269339" y="99907"/>
                  </a:lnTo>
                  <a:lnTo>
                    <a:pt x="276898" y="86398"/>
                  </a:lnTo>
                  <a:lnTo>
                    <a:pt x="275964" y="81078"/>
                  </a:lnTo>
                  <a:lnTo>
                    <a:pt x="271945" y="73315"/>
                  </a:lnTo>
                  <a:lnTo>
                    <a:pt x="263553" y="62711"/>
                  </a:lnTo>
                  <a:lnTo>
                    <a:pt x="249504" y="48869"/>
                  </a:lnTo>
                  <a:lnTo>
                    <a:pt x="248183" y="47675"/>
                  </a:lnTo>
                  <a:lnTo>
                    <a:pt x="198221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9064017" y="9431699"/>
              <a:ext cx="270510" cy="184150"/>
            </a:xfrm>
            <a:custGeom>
              <a:avLst/>
              <a:gdLst/>
              <a:ahLst/>
              <a:cxnLst/>
              <a:rect l="l" t="t" r="r" b="b"/>
              <a:pathLst>
                <a:path w="270509" h="184150">
                  <a:moveTo>
                    <a:pt x="193014" y="0"/>
                  </a:moveTo>
                  <a:lnTo>
                    <a:pt x="164865" y="14631"/>
                  </a:lnTo>
                  <a:lnTo>
                    <a:pt x="107751" y="48453"/>
                  </a:lnTo>
                  <a:lnTo>
                    <a:pt x="0" y="114376"/>
                  </a:lnTo>
                  <a:lnTo>
                    <a:pt x="2184" y="121691"/>
                  </a:lnTo>
                  <a:lnTo>
                    <a:pt x="21437" y="161251"/>
                  </a:lnTo>
                  <a:lnTo>
                    <a:pt x="46558" y="184099"/>
                  </a:lnTo>
                  <a:lnTo>
                    <a:pt x="66154" y="184099"/>
                  </a:lnTo>
                  <a:lnTo>
                    <a:pt x="115541" y="164417"/>
                  </a:lnTo>
                  <a:lnTo>
                    <a:pt x="183545" y="127162"/>
                  </a:lnTo>
                  <a:lnTo>
                    <a:pt x="190715" y="123278"/>
                  </a:lnTo>
                  <a:lnTo>
                    <a:pt x="223699" y="102211"/>
                  </a:lnTo>
                  <a:lnTo>
                    <a:pt x="269925" y="48615"/>
                  </a:lnTo>
                  <a:lnTo>
                    <a:pt x="268998" y="45745"/>
                  </a:lnTo>
                  <a:lnTo>
                    <a:pt x="223689" y="14368"/>
                  </a:lnTo>
                  <a:lnTo>
                    <a:pt x="204270" y="4180"/>
                  </a:lnTo>
                  <a:lnTo>
                    <a:pt x="193014" y="0"/>
                  </a:lnTo>
                  <a:close/>
                </a:path>
              </a:pathLst>
            </a:custGeom>
            <a:solidFill>
              <a:srgbClr val="3947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9165878" y="9398814"/>
              <a:ext cx="168910" cy="118110"/>
            </a:xfrm>
            <a:custGeom>
              <a:avLst/>
              <a:gdLst/>
              <a:ahLst/>
              <a:cxnLst/>
              <a:rect l="l" t="t" r="r" b="b"/>
              <a:pathLst>
                <a:path w="168909" h="118109">
                  <a:moveTo>
                    <a:pt x="90195" y="0"/>
                  </a:moveTo>
                  <a:lnTo>
                    <a:pt x="0" y="56718"/>
                  </a:lnTo>
                  <a:lnTo>
                    <a:pt x="48939" y="69994"/>
                  </a:lnTo>
                  <a:lnTo>
                    <a:pt x="88923" y="85823"/>
                  </a:lnTo>
                  <a:lnTo>
                    <a:pt x="120323" y="102352"/>
                  </a:lnTo>
                  <a:lnTo>
                    <a:pt x="143509" y="117728"/>
                  </a:lnTo>
                  <a:lnTo>
                    <a:pt x="153664" y="108220"/>
                  </a:lnTo>
                  <a:lnTo>
                    <a:pt x="161624" y="99526"/>
                  </a:lnTo>
                  <a:lnTo>
                    <a:pt x="166868" y="92104"/>
                  </a:lnTo>
                  <a:lnTo>
                    <a:pt x="168871" y="86410"/>
                  </a:lnTo>
                  <a:lnTo>
                    <a:pt x="167938" y="81084"/>
                  </a:lnTo>
                  <a:lnTo>
                    <a:pt x="163918" y="73317"/>
                  </a:lnTo>
                  <a:lnTo>
                    <a:pt x="155527" y="62711"/>
                  </a:lnTo>
                  <a:lnTo>
                    <a:pt x="141477" y="48869"/>
                  </a:lnTo>
                  <a:lnTo>
                    <a:pt x="140157" y="47675"/>
                  </a:lnTo>
                  <a:lnTo>
                    <a:pt x="9019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9016247" y="9237217"/>
              <a:ext cx="21590" cy="10160"/>
            </a:xfrm>
            <a:custGeom>
              <a:avLst/>
              <a:gdLst/>
              <a:ahLst/>
              <a:cxnLst/>
              <a:rect l="l" t="t" r="r" b="b"/>
              <a:pathLst>
                <a:path w="21590" h="10159">
                  <a:moveTo>
                    <a:pt x="9931" y="0"/>
                  </a:moveTo>
                  <a:lnTo>
                    <a:pt x="4076" y="139"/>
                  </a:lnTo>
                  <a:lnTo>
                    <a:pt x="0" y="342"/>
                  </a:lnTo>
                  <a:lnTo>
                    <a:pt x="7086" y="3352"/>
                  </a:lnTo>
                  <a:lnTo>
                    <a:pt x="14185" y="6515"/>
                  </a:lnTo>
                  <a:lnTo>
                    <a:pt x="21170" y="9791"/>
                  </a:lnTo>
                  <a:lnTo>
                    <a:pt x="20180" y="6731"/>
                  </a:lnTo>
                  <a:lnTo>
                    <a:pt x="18313" y="3340"/>
                  </a:lnTo>
                  <a:lnTo>
                    <a:pt x="16103" y="330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9054938" y="9615044"/>
              <a:ext cx="117424" cy="75806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9342363" y="9483783"/>
              <a:ext cx="30480" cy="89535"/>
            </a:xfrm>
            <a:custGeom>
              <a:avLst/>
              <a:gdLst/>
              <a:ahLst/>
              <a:cxnLst/>
              <a:rect l="l" t="t" r="r" b="b"/>
              <a:pathLst>
                <a:path w="30479" h="89534">
                  <a:moveTo>
                    <a:pt x="9093" y="0"/>
                  </a:moveTo>
                  <a:lnTo>
                    <a:pt x="5740" y="40382"/>
                  </a:lnTo>
                  <a:lnTo>
                    <a:pt x="63" y="84823"/>
                  </a:lnTo>
                  <a:lnTo>
                    <a:pt x="0" y="89407"/>
                  </a:lnTo>
                  <a:lnTo>
                    <a:pt x="29349" y="60553"/>
                  </a:lnTo>
                  <a:lnTo>
                    <a:pt x="30302" y="49148"/>
                  </a:lnTo>
                  <a:lnTo>
                    <a:pt x="29387" y="46901"/>
                  </a:lnTo>
                  <a:lnTo>
                    <a:pt x="28816" y="45554"/>
                  </a:lnTo>
                  <a:lnTo>
                    <a:pt x="27135" y="40382"/>
                  </a:lnTo>
                  <a:lnTo>
                    <a:pt x="13017" y="4851"/>
                  </a:lnTo>
                  <a:lnTo>
                    <a:pt x="10782" y="1866"/>
                  </a:lnTo>
                  <a:lnTo>
                    <a:pt x="9093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9343779" y="9485365"/>
              <a:ext cx="27940" cy="85090"/>
            </a:xfrm>
            <a:custGeom>
              <a:avLst/>
              <a:gdLst/>
              <a:ahLst/>
              <a:cxnLst/>
              <a:rect l="l" t="t" r="r" b="b"/>
              <a:pathLst>
                <a:path w="27940" h="85090">
                  <a:moveTo>
                    <a:pt x="9067" y="0"/>
                  </a:moveTo>
                  <a:lnTo>
                    <a:pt x="8953" y="5791"/>
                  </a:lnTo>
                  <a:lnTo>
                    <a:pt x="8623" y="15798"/>
                  </a:lnTo>
                  <a:lnTo>
                    <a:pt x="5513" y="40890"/>
                  </a:lnTo>
                  <a:lnTo>
                    <a:pt x="0" y="83908"/>
                  </a:lnTo>
                  <a:lnTo>
                    <a:pt x="0" y="84785"/>
                  </a:lnTo>
                  <a:lnTo>
                    <a:pt x="27597" y="57048"/>
                  </a:lnTo>
                  <a:lnTo>
                    <a:pt x="27647" y="48132"/>
                  </a:lnTo>
                  <a:lnTo>
                    <a:pt x="27381" y="43916"/>
                  </a:lnTo>
                  <a:lnTo>
                    <a:pt x="11595" y="3263"/>
                  </a:lnTo>
                  <a:lnTo>
                    <a:pt x="10109" y="1219"/>
                  </a:lnTo>
                  <a:lnTo>
                    <a:pt x="9067" y="0"/>
                  </a:lnTo>
                  <a:close/>
                </a:path>
              </a:pathLst>
            </a:custGeom>
            <a:solidFill>
              <a:srgbClr val="981B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9343785" y="9518364"/>
              <a:ext cx="27940" cy="52069"/>
            </a:xfrm>
            <a:custGeom>
              <a:avLst/>
              <a:gdLst/>
              <a:ahLst/>
              <a:cxnLst/>
              <a:rect l="l" t="t" r="r" b="b"/>
              <a:pathLst>
                <a:path w="27940" h="52070">
                  <a:moveTo>
                    <a:pt x="23761" y="0"/>
                  </a:moveTo>
                  <a:lnTo>
                    <a:pt x="18578" y="6898"/>
                  </a:lnTo>
                  <a:lnTo>
                    <a:pt x="13212" y="13623"/>
                  </a:lnTo>
                  <a:lnTo>
                    <a:pt x="7997" y="19877"/>
                  </a:lnTo>
                  <a:lnTo>
                    <a:pt x="3263" y="25361"/>
                  </a:lnTo>
                  <a:lnTo>
                    <a:pt x="0" y="50914"/>
                  </a:lnTo>
                  <a:lnTo>
                    <a:pt x="0" y="51790"/>
                  </a:lnTo>
                  <a:lnTo>
                    <a:pt x="2806" y="49418"/>
                  </a:lnTo>
                  <a:lnTo>
                    <a:pt x="9420" y="43627"/>
                  </a:lnTo>
                  <a:lnTo>
                    <a:pt x="17134" y="36402"/>
                  </a:lnTo>
                  <a:lnTo>
                    <a:pt x="23241" y="29730"/>
                  </a:lnTo>
                  <a:lnTo>
                    <a:pt x="27597" y="24053"/>
                  </a:lnTo>
                  <a:lnTo>
                    <a:pt x="27552" y="13623"/>
                  </a:lnTo>
                  <a:lnTo>
                    <a:pt x="27381" y="10922"/>
                  </a:lnTo>
                  <a:lnTo>
                    <a:pt x="25793" y="5943"/>
                  </a:lnTo>
                  <a:lnTo>
                    <a:pt x="23761" y="0"/>
                  </a:lnTo>
                  <a:close/>
                </a:path>
              </a:pathLst>
            </a:custGeom>
            <a:solidFill>
              <a:srgbClr val="7D1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9362243" y="9518366"/>
              <a:ext cx="9525" cy="31750"/>
            </a:xfrm>
            <a:custGeom>
              <a:avLst/>
              <a:gdLst/>
              <a:ahLst/>
              <a:cxnLst/>
              <a:rect l="l" t="t" r="r" b="b"/>
              <a:pathLst>
                <a:path w="9525" h="31750">
                  <a:moveTo>
                    <a:pt x="5308" y="0"/>
                  </a:moveTo>
                  <a:lnTo>
                    <a:pt x="3606" y="2349"/>
                  </a:lnTo>
                  <a:lnTo>
                    <a:pt x="1816" y="4711"/>
                  </a:lnTo>
                  <a:lnTo>
                    <a:pt x="0" y="7048"/>
                  </a:lnTo>
                  <a:lnTo>
                    <a:pt x="3175" y="31661"/>
                  </a:lnTo>
                  <a:lnTo>
                    <a:pt x="4318" y="30340"/>
                  </a:lnTo>
                  <a:lnTo>
                    <a:pt x="9144" y="24053"/>
                  </a:lnTo>
                  <a:lnTo>
                    <a:pt x="9182" y="15138"/>
                  </a:lnTo>
                  <a:lnTo>
                    <a:pt x="8915" y="10922"/>
                  </a:lnTo>
                  <a:lnTo>
                    <a:pt x="7327" y="5943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rgbClr val="C5CB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9119160" y="9583539"/>
              <a:ext cx="266065" cy="172085"/>
            </a:xfrm>
            <a:custGeom>
              <a:avLst/>
              <a:gdLst/>
              <a:ahLst/>
              <a:cxnLst/>
              <a:rect l="l" t="t" r="r" b="b"/>
              <a:pathLst>
                <a:path w="266065" h="172084">
                  <a:moveTo>
                    <a:pt x="264121" y="0"/>
                  </a:moveTo>
                  <a:lnTo>
                    <a:pt x="233106" y="27905"/>
                  </a:lnTo>
                  <a:lnTo>
                    <a:pt x="195249" y="55867"/>
                  </a:lnTo>
                  <a:lnTo>
                    <a:pt x="142782" y="88139"/>
                  </a:lnTo>
                  <a:lnTo>
                    <a:pt x="93040" y="115849"/>
                  </a:lnTo>
                  <a:lnTo>
                    <a:pt x="56419" y="133618"/>
                  </a:lnTo>
                  <a:lnTo>
                    <a:pt x="18018" y="146757"/>
                  </a:lnTo>
                  <a:lnTo>
                    <a:pt x="9994" y="148791"/>
                  </a:lnTo>
                  <a:lnTo>
                    <a:pt x="3618" y="151480"/>
                  </a:lnTo>
                  <a:lnTo>
                    <a:pt x="723" y="155206"/>
                  </a:lnTo>
                  <a:lnTo>
                    <a:pt x="0" y="161036"/>
                  </a:lnTo>
                  <a:lnTo>
                    <a:pt x="4597" y="171958"/>
                  </a:lnTo>
                  <a:lnTo>
                    <a:pt x="46643" y="164342"/>
                  </a:lnTo>
                  <a:lnTo>
                    <a:pt x="85178" y="148767"/>
                  </a:lnTo>
                  <a:lnTo>
                    <a:pt x="121796" y="128506"/>
                  </a:lnTo>
                  <a:lnTo>
                    <a:pt x="141225" y="116940"/>
                  </a:lnTo>
                  <a:lnTo>
                    <a:pt x="160947" y="105473"/>
                  </a:lnTo>
                  <a:lnTo>
                    <a:pt x="208075" y="73971"/>
                  </a:lnTo>
                  <a:lnTo>
                    <a:pt x="243077" y="47612"/>
                  </a:lnTo>
                  <a:lnTo>
                    <a:pt x="264604" y="14097"/>
                  </a:lnTo>
                  <a:lnTo>
                    <a:pt x="266052" y="2679"/>
                  </a:lnTo>
                  <a:lnTo>
                    <a:pt x="264121" y="0"/>
                  </a:lnTo>
                  <a:close/>
                </a:path>
              </a:pathLst>
            </a:custGeom>
            <a:solidFill>
              <a:srgbClr val="404C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9051906" y="9387277"/>
              <a:ext cx="200291" cy="12238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8056952" y="8633875"/>
              <a:ext cx="23495" cy="61594"/>
            </a:xfrm>
            <a:custGeom>
              <a:avLst/>
              <a:gdLst/>
              <a:ahLst/>
              <a:cxnLst/>
              <a:rect l="l" t="t" r="r" b="b"/>
              <a:pathLst>
                <a:path w="23495" h="61595">
                  <a:moveTo>
                    <a:pt x="9829" y="0"/>
                  </a:moveTo>
                  <a:lnTo>
                    <a:pt x="0" y="30022"/>
                  </a:lnTo>
                  <a:lnTo>
                    <a:pt x="13106" y="61188"/>
                  </a:lnTo>
                  <a:lnTo>
                    <a:pt x="22923" y="31153"/>
                  </a:lnTo>
                  <a:lnTo>
                    <a:pt x="982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8200789" y="9208055"/>
              <a:ext cx="243941" cy="14084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8469468" y="9255606"/>
              <a:ext cx="935990" cy="575310"/>
            </a:xfrm>
            <a:custGeom>
              <a:avLst/>
              <a:gdLst/>
              <a:ahLst/>
              <a:cxnLst/>
              <a:rect l="l" t="t" r="r" b="b"/>
              <a:pathLst>
                <a:path w="935990" h="575309">
                  <a:moveTo>
                    <a:pt x="308799" y="0"/>
                  </a:moveTo>
                  <a:lnTo>
                    <a:pt x="184381" y="65753"/>
                  </a:lnTo>
                  <a:lnTo>
                    <a:pt x="88043" y="118393"/>
                  </a:lnTo>
                  <a:lnTo>
                    <a:pt x="21570" y="157933"/>
                  </a:lnTo>
                  <a:lnTo>
                    <a:pt x="0" y="173823"/>
                  </a:lnTo>
                  <a:lnTo>
                    <a:pt x="0" y="219026"/>
                  </a:lnTo>
                  <a:lnTo>
                    <a:pt x="36277" y="245068"/>
                  </a:lnTo>
                  <a:lnTo>
                    <a:pt x="565422" y="552585"/>
                  </a:lnTo>
                  <a:lnTo>
                    <a:pt x="613739" y="567578"/>
                  </a:lnTo>
                  <a:lnTo>
                    <a:pt x="652326" y="574799"/>
                  </a:lnTo>
                  <a:lnTo>
                    <a:pt x="681145" y="571597"/>
                  </a:lnTo>
                  <a:lnTo>
                    <a:pt x="917111" y="431554"/>
                  </a:lnTo>
                  <a:lnTo>
                    <a:pt x="935570" y="419943"/>
                  </a:lnTo>
                  <a:lnTo>
                    <a:pt x="935570" y="391469"/>
                  </a:lnTo>
                  <a:lnTo>
                    <a:pt x="914888" y="377744"/>
                  </a:lnTo>
                  <a:lnTo>
                    <a:pt x="30879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8517042" y="9392712"/>
              <a:ext cx="69215" cy="70485"/>
            </a:xfrm>
            <a:custGeom>
              <a:avLst/>
              <a:gdLst/>
              <a:ahLst/>
              <a:cxnLst/>
              <a:rect l="l" t="t" r="r" b="b"/>
              <a:pathLst>
                <a:path w="69215" h="70484">
                  <a:moveTo>
                    <a:pt x="24130" y="0"/>
                  </a:moveTo>
                  <a:lnTo>
                    <a:pt x="0" y="19049"/>
                  </a:lnTo>
                  <a:lnTo>
                    <a:pt x="4305" y="40703"/>
                  </a:lnTo>
                  <a:lnTo>
                    <a:pt x="14376" y="65824"/>
                  </a:lnTo>
                  <a:lnTo>
                    <a:pt x="24130" y="70472"/>
                  </a:lnTo>
                  <a:lnTo>
                    <a:pt x="69062" y="5765"/>
                  </a:lnTo>
                  <a:lnTo>
                    <a:pt x="24130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8949857" y="9649726"/>
              <a:ext cx="74295" cy="57785"/>
            </a:xfrm>
            <a:custGeom>
              <a:avLst/>
              <a:gdLst/>
              <a:ahLst/>
              <a:cxnLst/>
              <a:rect l="l" t="t" r="r" b="b"/>
              <a:pathLst>
                <a:path w="74295" h="57784">
                  <a:moveTo>
                    <a:pt x="73710" y="0"/>
                  </a:moveTo>
                  <a:lnTo>
                    <a:pt x="14325" y="0"/>
                  </a:lnTo>
                  <a:lnTo>
                    <a:pt x="0" y="34594"/>
                  </a:lnTo>
                  <a:lnTo>
                    <a:pt x="17272" y="57708"/>
                  </a:lnTo>
                  <a:lnTo>
                    <a:pt x="57378" y="48348"/>
                  </a:lnTo>
                  <a:lnTo>
                    <a:pt x="73710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8535141" y="9389357"/>
              <a:ext cx="147320" cy="161925"/>
            </a:xfrm>
            <a:custGeom>
              <a:avLst/>
              <a:gdLst/>
              <a:ahLst/>
              <a:cxnLst/>
              <a:rect l="l" t="t" r="r" b="b"/>
              <a:pathLst>
                <a:path w="147320" h="161925">
                  <a:moveTo>
                    <a:pt x="73045" y="0"/>
                  </a:moveTo>
                  <a:lnTo>
                    <a:pt x="15786" y="26595"/>
                  </a:lnTo>
                  <a:lnTo>
                    <a:pt x="0" y="61456"/>
                  </a:lnTo>
                  <a:lnTo>
                    <a:pt x="4199" y="88044"/>
                  </a:lnTo>
                  <a:lnTo>
                    <a:pt x="32645" y="137566"/>
                  </a:lnTo>
                  <a:lnTo>
                    <a:pt x="64161" y="159476"/>
                  </a:lnTo>
                  <a:lnTo>
                    <a:pt x="74139" y="161694"/>
                  </a:lnTo>
                  <a:lnTo>
                    <a:pt x="83179" y="161289"/>
                  </a:lnTo>
                  <a:lnTo>
                    <a:pt x="131381" y="135142"/>
                  </a:lnTo>
                  <a:lnTo>
                    <a:pt x="147218" y="100242"/>
                  </a:lnTo>
                  <a:lnTo>
                    <a:pt x="143016" y="73662"/>
                  </a:lnTo>
                  <a:lnTo>
                    <a:pt x="114567" y="24140"/>
                  </a:lnTo>
                  <a:lnTo>
                    <a:pt x="83038" y="2216"/>
                  </a:lnTo>
                  <a:lnTo>
                    <a:pt x="73045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8535140" y="9412601"/>
              <a:ext cx="107314" cy="139065"/>
            </a:xfrm>
            <a:custGeom>
              <a:avLst/>
              <a:gdLst/>
              <a:ahLst/>
              <a:cxnLst/>
              <a:rect l="l" t="t" r="r" b="b"/>
              <a:pathLst>
                <a:path w="107315" h="139065">
                  <a:moveTo>
                    <a:pt x="32734" y="0"/>
                  </a:moveTo>
                  <a:lnTo>
                    <a:pt x="1094" y="26289"/>
                  </a:lnTo>
                  <a:lnTo>
                    <a:pt x="0" y="38211"/>
                  </a:lnTo>
                  <a:lnTo>
                    <a:pt x="4199" y="64798"/>
                  </a:lnTo>
                  <a:lnTo>
                    <a:pt x="32645" y="114320"/>
                  </a:lnTo>
                  <a:lnTo>
                    <a:pt x="64161" y="136232"/>
                  </a:lnTo>
                  <a:lnTo>
                    <a:pt x="74139" y="138453"/>
                  </a:lnTo>
                  <a:lnTo>
                    <a:pt x="83179" y="138048"/>
                  </a:lnTo>
                  <a:lnTo>
                    <a:pt x="106908" y="100250"/>
                  </a:lnTo>
                  <a:lnTo>
                    <a:pt x="102708" y="73662"/>
                  </a:lnTo>
                  <a:lnTo>
                    <a:pt x="74263" y="24135"/>
                  </a:lnTo>
                  <a:lnTo>
                    <a:pt x="42728" y="2213"/>
                  </a:lnTo>
                  <a:lnTo>
                    <a:pt x="32734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8537072" y="9418047"/>
              <a:ext cx="99060" cy="128270"/>
            </a:xfrm>
            <a:custGeom>
              <a:avLst/>
              <a:gdLst/>
              <a:ahLst/>
              <a:cxnLst/>
              <a:rect l="l" t="t" r="r" b="b"/>
              <a:pathLst>
                <a:path w="99059" h="128270">
                  <a:moveTo>
                    <a:pt x="30319" y="0"/>
                  </a:moveTo>
                  <a:lnTo>
                    <a:pt x="0" y="35386"/>
                  </a:lnTo>
                  <a:lnTo>
                    <a:pt x="3891" y="60011"/>
                  </a:lnTo>
                  <a:lnTo>
                    <a:pt x="30244" y="105879"/>
                  </a:lnTo>
                  <a:lnTo>
                    <a:pt x="68668" y="128233"/>
                  </a:lnTo>
                  <a:lnTo>
                    <a:pt x="77042" y="127854"/>
                  </a:lnTo>
                  <a:lnTo>
                    <a:pt x="99021" y="92841"/>
                  </a:lnTo>
                  <a:lnTo>
                    <a:pt x="95131" y="68217"/>
                  </a:lnTo>
                  <a:lnTo>
                    <a:pt x="68787" y="22354"/>
                  </a:lnTo>
                  <a:lnTo>
                    <a:pt x="30319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8549452" y="9436390"/>
              <a:ext cx="71742" cy="9243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8550927" y="943937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79" h="88265">
                  <a:moveTo>
                    <a:pt x="21447" y="0"/>
                  </a:moveTo>
                  <a:lnTo>
                    <a:pt x="10431" y="2634"/>
                  </a:lnTo>
                  <a:lnTo>
                    <a:pt x="2737" y="11031"/>
                  </a:lnTo>
                  <a:lnTo>
                    <a:pt x="0" y="24167"/>
                  </a:lnTo>
                  <a:lnTo>
                    <a:pt x="2776" y="41458"/>
                  </a:lnTo>
                  <a:lnTo>
                    <a:pt x="9926" y="58122"/>
                  </a:lnTo>
                  <a:lnTo>
                    <a:pt x="20650" y="72721"/>
                  </a:lnTo>
                  <a:lnTo>
                    <a:pt x="34150" y="83819"/>
                  </a:lnTo>
                  <a:lnTo>
                    <a:pt x="46863" y="87972"/>
                  </a:lnTo>
                  <a:lnTo>
                    <a:pt x="57878" y="85340"/>
                  </a:lnTo>
                  <a:lnTo>
                    <a:pt x="65566" y="76939"/>
                  </a:lnTo>
                  <a:lnTo>
                    <a:pt x="68300" y="63791"/>
                  </a:lnTo>
                  <a:lnTo>
                    <a:pt x="65518" y="46491"/>
                  </a:lnTo>
                  <a:lnTo>
                    <a:pt x="58369" y="29833"/>
                  </a:lnTo>
                  <a:lnTo>
                    <a:pt x="47648" y="15244"/>
                  </a:lnTo>
                  <a:lnTo>
                    <a:pt x="34150" y="4152"/>
                  </a:lnTo>
                  <a:lnTo>
                    <a:pt x="21447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8550927" y="9439366"/>
              <a:ext cx="58419" cy="88265"/>
            </a:xfrm>
            <a:custGeom>
              <a:avLst/>
              <a:gdLst/>
              <a:ahLst/>
              <a:cxnLst/>
              <a:rect l="l" t="t" r="r" b="b"/>
              <a:pathLst>
                <a:path w="58420" h="88265">
                  <a:moveTo>
                    <a:pt x="19583" y="0"/>
                  </a:moveTo>
                  <a:lnTo>
                    <a:pt x="11749" y="1936"/>
                  </a:lnTo>
                  <a:lnTo>
                    <a:pt x="5481" y="6854"/>
                  </a:lnTo>
                  <a:lnTo>
                    <a:pt x="1368" y="14387"/>
                  </a:lnTo>
                  <a:lnTo>
                    <a:pt x="0" y="24168"/>
                  </a:lnTo>
                  <a:lnTo>
                    <a:pt x="2776" y="41461"/>
                  </a:lnTo>
                  <a:lnTo>
                    <a:pt x="34150" y="83819"/>
                  </a:lnTo>
                  <a:lnTo>
                    <a:pt x="47031" y="87974"/>
                  </a:lnTo>
                  <a:lnTo>
                    <a:pt x="51956" y="87470"/>
                  </a:lnTo>
                  <a:lnTo>
                    <a:pt x="44807" y="86836"/>
                  </a:lnTo>
                  <a:lnTo>
                    <a:pt x="37414" y="82359"/>
                  </a:lnTo>
                  <a:lnTo>
                    <a:pt x="24081" y="71401"/>
                  </a:lnTo>
                  <a:lnTo>
                    <a:pt x="13490" y="56983"/>
                  </a:lnTo>
                  <a:lnTo>
                    <a:pt x="6428" y="40523"/>
                  </a:lnTo>
                  <a:lnTo>
                    <a:pt x="3683" y="23444"/>
                  </a:lnTo>
                  <a:lnTo>
                    <a:pt x="4747" y="14707"/>
                  </a:lnTo>
                  <a:lnTo>
                    <a:pt x="8027" y="7716"/>
                  </a:lnTo>
                  <a:lnTo>
                    <a:pt x="13110" y="2729"/>
                  </a:lnTo>
                  <a:lnTo>
                    <a:pt x="19583" y="0"/>
                  </a:lnTo>
                  <a:close/>
                </a:path>
                <a:path w="58420" h="88265">
                  <a:moveTo>
                    <a:pt x="52335" y="87431"/>
                  </a:moveTo>
                  <a:lnTo>
                    <a:pt x="51956" y="87470"/>
                  </a:lnTo>
                  <a:lnTo>
                    <a:pt x="52184" y="87490"/>
                  </a:lnTo>
                  <a:lnTo>
                    <a:pt x="52335" y="87431"/>
                  </a:lnTo>
                  <a:close/>
                </a:path>
                <a:path w="58420" h="88265">
                  <a:moveTo>
                    <a:pt x="58140" y="85166"/>
                  </a:moveTo>
                  <a:lnTo>
                    <a:pt x="52335" y="87431"/>
                  </a:lnTo>
                  <a:lnTo>
                    <a:pt x="52913" y="87372"/>
                  </a:lnTo>
                  <a:lnTo>
                    <a:pt x="58140" y="8516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8564983" y="9460831"/>
              <a:ext cx="36830" cy="46990"/>
            </a:xfrm>
            <a:custGeom>
              <a:avLst/>
              <a:gdLst/>
              <a:ahLst/>
              <a:cxnLst/>
              <a:rect l="l" t="t" r="r" b="b"/>
              <a:pathLst>
                <a:path w="36829" h="46990">
                  <a:moveTo>
                    <a:pt x="11415" y="0"/>
                  </a:moveTo>
                  <a:lnTo>
                    <a:pt x="5549" y="1404"/>
                  </a:lnTo>
                  <a:lnTo>
                    <a:pt x="1455" y="5875"/>
                  </a:lnTo>
                  <a:lnTo>
                    <a:pt x="0" y="12865"/>
                  </a:lnTo>
                  <a:lnTo>
                    <a:pt x="1477" y="22070"/>
                  </a:lnTo>
                  <a:lnTo>
                    <a:pt x="5283" y="30942"/>
                  </a:lnTo>
                  <a:lnTo>
                    <a:pt x="10994" y="38717"/>
                  </a:lnTo>
                  <a:lnTo>
                    <a:pt x="18186" y="44628"/>
                  </a:lnTo>
                  <a:lnTo>
                    <a:pt x="24947" y="46833"/>
                  </a:lnTo>
                  <a:lnTo>
                    <a:pt x="30807" y="45430"/>
                  </a:lnTo>
                  <a:lnTo>
                    <a:pt x="34899" y="40962"/>
                  </a:lnTo>
                  <a:lnTo>
                    <a:pt x="36360" y="33973"/>
                  </a:lnTo>
                  <a:lnTo>
                    <a:pt x="34881" y="24756"/>
                  </a:lnTo>
                  <a:lnTo>
                    <a:pt x="31073" y="15882"/>
                  </a:lnTo>
                  <a:lnTo>
                    <a:pt x="25365" y="8112"/>
                  </a:lnTo>
                  <a:lnTo>
                    <a:pt x="18186" y="2210"/>
                  </a:lnTo>
                  <a:lnTo>
                    <a:pt x="11415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8596326" y="9463183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5">
                  <a:moveTo>
                    <a:pt x="8280" y="0"/>
                  </a:moveTo>
                  <a:lnTo>
                    <a:pt x="0" y="8242"/>
                  </a:lnTo>
                  <a:lnTo>
                    <a:pt x="723" y="9296"/>
                  </a:lnTo>
                  <a:lnTo>
                    <a:pt x="1422" y="10375"/>
                  </a:lnTo>
                  <a:lnTo>
                    <a:pt x="2070" y="11493"/>
                  </a:lnTo>
                  <a:lnTo>
                    <a:pt x="12496" y="6642"/>
                  </a:lnTo>
                  <a:lnTo>
                    <a:pt x="11214" y="4356"/>
                  </a:lnTo>
                  <a:lnTo>
                    <a:pt x="9791" y="2133"/>
                  </a:lnTo>
                  <a:lnTo>
                    <a:pt x="828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8582330" y="9444012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2133" y="0"/>
                  </a:moveTo>
                  <a:lnTo>
                    <a:pt x="0" y="14503"/>
                  </a:lnTo>
                  <a:lnTo>
                    <a:pt x="1054" y="15024"/>
                  </a:lnTo>
                  <a:lnTo>
                    <a:pt x="2286" y="15773"/>
                  </a:lnTo>
                  <a:lnTo>
                    <a:pt x="2984" y="16230"/>
                  </a:lnTo>
                  <a:lnTo>
                    <a:pt x="3683" y="16725"/>
                  </a:lnTo>
                  <a:lnTo>
                    <a:pt x="8775" y="4610"/>
                  </a:lnTo>
                  <a:lnTo>
                    <a:pt x="6870" y="3086"/>
                  </a:lnTo>
                  <a:lnTo>
                    <a:pt x="4927" y="1663"/>
                  </a:lnTo>
                  <a:lnTo>
                    <a:pt x="2641" y="254"/>
                  </a:lnTo>
                  <a:lnTo>
                    <a:pt x="21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8600789" y="94752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782" y="0"/>
                  </a:moveTo>
                  <a:lnTo>
                    <a:pt x="0" y="4178"/>
                  </a:lnTo>
                  <a:lnTo>
                    <a:pt x="660" y="5702"/>
                  </a:lnTo>
                  <a:lnTo>
                    <a:pt x="1231" y="7251"/>
                  </a:lnTo>
                  <a:lnTo>
                    <a:pt x="1727" y="8826"/>
                  </a:lnTo>
                  <a:lnTo>
                    <a:pt x="13944" y="7950"/>
                  </a:lnTo>
                  <a:lnTo>
                    <a:pt x="13055" y="5257"/>
                  </a:lnTo>
                  <a:lnTo>
                    <a:pt x="11988" y="2603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8590310" y="9452190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4902" y="0"/>
                  </a:moveTo>
                  <a:lnTo>
                    <a:pt x="0" y="12115"/>
                  </a:lnTo>
                  <a:lnTo>
                    <a:pt x="1104" y="13169"/>
                  </a:lnTo>
                  <a:lnTo>
                    <a:pt x="2171" y="14300"/>
                  </a:lnTo>
                  <a:lnTo>
                    <a:pt x="3175" y="15494"/>
                  </a:lnTo>
                  <a:lnTo>
                    <a:pt x="10541" y="6057"/>
                  </a:lnTo>
                  <a:lnTo>
                    <a:pt x="8763" y="3924"/>
                  </a:lnTo>
                  <a:lnTo>
                    <a:pt x="6883" y="1892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8560155" y="9446328"/>
              <a:ext cx="8255" cy="15240"/>
            </a:xfrm>
            <a:custGeom>
              <a:avLst/>
              <a:gdLst/>
              <a:ahLst/>
              <a:cxnLst/>
              <a:rect l="l" t="t" r="r" b="b"/>
              <a:pathLst>
                <a:path w="8254" h="15240">
                  <a:moveTo>
                    <a:pt x="3047" y="0"/>
                  </a:moveTo>
                  <a:lnTo>
                    <a:pt x="0" y="4508"/>
                  </a:lnTo>
                  <a:lnTo>
                    <a:pt x="6235" y="15036"/>
                  </a:lnTo>
                  <a:lnTo>
                    <a:pt x="6756" y="14363"/>
                  </a:lnTo>
                  <a:lnTo>
                    <a:pt x="7315" y="13754"/>
                  </a:lnTo>
                  <a:lnTo>
                    <a:pt x="7937" y="13233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8557151" y="9455230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4" h="12700">
                  <a:moveTo>
                    <a:pt x="1168" y="0"/>
                  </a:moveTo>
                  <a:lnTo>
                    <a:pt x="698" y="1422"/>
                  </a:lnTo>
                  <a:lnTo>
                    <a:pt x="317" y="2946"/>
                  </a:lnTo>
                  <a:lnTo>
                    <a:pt x="0" y="4521"/>
                  </a:lnTo>
                  <a:lnTo>
                    <a:pt x="6578" y="12141"/>
                  </a:lnTo>
                  <a:lnTo>
                    <a:pt x="6832" y="10858"/>
                  </a:lnTo>
                  <a:lnTo>
                    <a:pt x="7226" y="9677"/>
                  </a:lnTo>
                  <a:lnTo>
                    <a:pt x="7734" y="8597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8566311" y="9441304"/>
              <a:ext cx="6985" cy="17145"/>
            </a:xfrm>
            <a:custGeom>
              <a:avLst/>
              <a:gdLst/>
              <a:ahLst/>
              <a:cxnLst/>
              <a:rect l="l" t="t" r="r" b="b"/>
              <a:pathLst>
                <a:path w="6984" h="17145">
                  <a:moveTo>
                    <a:pt x="4927" y="0"/>
                  </a:moveTo>
                  <a:lnTo>
                    <a:pt x="3174" y="406"/>
                  </a:lnTo>
                  <a:lnTo>
                    <a:pt x="1536" y="1130"/>
                  </a:lnTo>
                  <a:lnTo>
                    <a:pt x="0" y="2184"/>
                  </a:lnTo>
                  <a:lnTo>
                    <a:pt x="4165" y="16725"/>
                  </a:lnTo>
                  <a:lnTo>
                    <a:pt x="5041" y="16306"/>
                  </a:lnTo>
                  <a:lnTo>
                    <a:pt x="5956" y="15989"/>
                  </a:lnTo>
                  <a:lnTo>
                    <a:pt x="6934" y="15798"/>
                  </a:lnTo>
                  <a:lnTo>
                    <a:pt x="492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8574283" y="9440936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09">
                  <a:moveTo>
                    <a:pt x="2044" y="0"/>
                  </a:moveTo>
                  <a:lnTo>
                    <a:pt x="0" y="0"/>
                  </a:lnTo>
                  <a:lnTo>
                    <a:pt x="1777" y="15925"/>
                  </a:lnTo>
                  <a:lnTo>
                    <a:pt x="2692" y="15951"/>
                  </a:lnTo>
                  <a:lnTo>
                    <a:pt x="3644" y="16103"/>
                  </a:lnTo>
                  <a:lnTo>
                    <a:pt x="4610" y="16332"/>
                  </a:lnTo>
                  <a:lnTo>
                    <a:pt x="6083" y="1142"/>
                  </a:lnTo>
                  <a:lnTo>
                    <a:pt x="4038" y="406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8603804" y="9489268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12649" y="0"/>
                  </a:moveTo>
                  <a:lnTo>
                    <a:pt x="0" y="0"/>
                  </a:lnTo>
                  <a:lnTo>
                    <a:pt x="279" y="1536"/>
                  </a:lnTo>
                  <a:lnTo>
                    <a:pt x="457" y="3060"/>
                  </a:lnTo>
                  <a:lnTo>
                    <a:pt x="546" y="4571"/>
                  </a:lnTo>
                  <a:lnTo>
                    <a:pt x="14008" y="7912"/>
                  </a:lnTo>
                  <a:lnTo>
                    <a:pt x="13728" y="5270"/>
                  </a:lnTo>
                  <a:lnTo>
                    <a:pt x="13271" y="2641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8575098" y="9500949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1079" y="0"/>
                  </a:moveTo>
                  <a:lnTo>
                    <a:pt x="0" y="6032"/>
                  </a:lnTo>
                  <a:lnTo>
                    <a:pt x="1320" y="7493"/>
                  </a:lnTo>
                  <a:lnTo>
                    <a:pt x="2692" y="8864"/>
                  </a:lnTo>
                  <a:lnTo>
                    <a:pt x="4114" y="10185"/>
                  </a:lnTo>
                  <a:lnTo>
                    <a:pt x="3708" y="2501"/>
                  </a:lnTo>
                  <a:lnTo>
                    <a:pt x="1917" y="889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8565622" y="9492974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4">
                  <a:moveTo>
                    <a:pt x="4445" y="0"/>
                  </a:moveTo>
                  <a:lnTo>
                    <a:pt x="0" y="927"/>
                  </a:lnTo>
                  <a:lnTo>
                    <a:pt x="1409" y="3378"/>
                  </a:lnTo>
                  <a:lnTo>
                    <a:pt x="2933" y="5753"/>
                  </a:lnTo>
                  <a:lnTo>
                    <a:pt x="4584" y="8013"/>
                  </a:lnTo>
                  <a:lnTo>
                    <a:pt x="6451" y="3035"/>
                  </a:lnTo>
                  <a:lnTo>
                    <a:pt x="5740" y="2044"/>
                  </a:lnTo>
                  <a:lnTo>
                    <a:pt x="5017" y="927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8559590" y="948019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90">
                  <a:moveTo>
                    <a:pt x="0" y="0"/>
                  </a:moveTo>
                  <a:lnTo>
                    <a:pt x="927" y="2844"/>
                  </a:lnTo>
                  <a:lnTo>
                    <a:pt x="2044" y="5664"/>
                  </a:lnTo>
                  <a:lnTo>
                    <a:pt x="3327" y="8407"/>
                  </a:lnTo>
                  <a:lnTo>
                    <a:pt x="7594" y="7315"/>
                  </a:lnTo>
                  <a:lnTo>
                    <a:pt x="6807" y="5524"/>
                  </a:lnTo>
                  <a:lnTo>
                    <a:pt x="6108" y="3708"/>
                  </a:lnTo>
                  <a:lnTo>
                    <a:pt x="5549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8603311" y="9498550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59">
                  <a:moveTo>
                    <a:pt x="863" y="0"/>
                  </a:moveTo>
                  <a:lnTo>
                    <a:pt x="673" y="1181"/>
                  </a:lnTo>
                  <a:lnTo>
                    <a:pt x="380" y="2286"/>
                  </a:lnTo>
                  <a:lnTo>
                    <a:pt x="0" y="3302"/>
                  </a:lnTo>
                  <a:lnTo>
                    <a:pt x="14071" y="10045"/>
                  </a:lnTo>
                  <a:lnTo>
                    <a:pt x="14592" y="8369"/>
                  </a:lnTo>
                  <a:lnTo>
                    <a:pt x="14871" y="6553"/>
                  </a:lnTo>
                  <a:lnTo>
                    <a:pt x="14833" y="3594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8556575" y="9465616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5">
                  <a:moveTo>
                    <a:pt x="0" y="0"/>
                  </a:moveTo>
                  <a:lnTo>
                    <a:pt x="254" y="3060"/>
                  </a:lnTo>
                  <a:lnTo>
                    <a:pt x="749" y="6134"/>
                  </a:lnTo>
                  <a:lnTo>
                    <a:pt x="1485" y="9207"/>
                  </a:lnTo>
                  <a:lnTo>
                    <a:pt x="7391" y="11531"/>
                  </a:lnTo>
                  <a:lnTo>
                    <a:pt x="7061" y="9690"/>
                  </a:lnTo>
                  <a:lnTo>
                    <a:pt x="6870" y="7835"/>
                  </a:lnTo>
                  <a:lnTo>
                    <a:pt x="6819" y="6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8582165" y="9506084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4" h="13334">
                  <a:moveTo>
                    <a:pt x="0" y="0"/>
                  </a:moveTo>
                  <a:lnTo>
                    <a:pt x="7213" y="12509"/>
                  </a:lnTo>
                  <a:lnTo>
                    <a:pt x="7543" y="12649"/>
                  </a:lnTo>
                  <a:lnTo>
                    <a:pt x="7899" y="12750"/>
                  </a:lnTo>
                  <a:lnTo>
                    <a:pt x="3632" y="2159"/>
                  </a:lnTo>
                  <a:lnTo>
                    <a:pt x="3009" y="1866"/>
                  </a:lnTo>
                  <a:lnTo>
                    <a:pt x="2374" y="1536"/>
                  </a:lnTo>
                  <a:lnTo>
                    <a:pt x="1142" y="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8600344" y="9504361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701" y="0"/>
                  </a:moveTo>
                  <a:lnTo>
                    <a:pt x="1193" y="761"/>
                  </a:lnTo>
                  <a:lnTo>
                    <a:pt x="635" y="1460"/>
                  </a:lnTo>
                  <a:lnTo>
                    <a:pt x="0" y="2070"/>
                  </a:lnTo>
                  <a:lnTo>
                    <a:pt x="10693" y="12471"/>
                  </a:lnTo>
                  <a:lnTo>
                    <a:pt x="15138" y="8115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8596220" y="9508292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1650" y="0"/>
                  </a:moveTo>
                  <a:lnTo>
                    <a:pt x="1117" y="292"/>
                  </a:lnTo>
                  <a:lnTo>
                    <a:pt x="571" y="533"/>
                  </a:lnTo>
                  <a:lnTo>
                    <a:pt x="0" y="736"/>
                  </a:lnTo>
                  <a:lnTo>
                    <a:pt x="6908" y="11468"/>
                  </a:lnTo>
                  <a:lnTo>
                    <a:pt x="8572" y="11201"/>
                  </a:lnTo>
                  <a:lnTo>
                    <a:pt x="10147" y="10756"/>
                  </a:lnTo>
                  <a:lnTo>
                    <a:pt x="11607" y="10172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8590052" y="9509557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0"/>
                  </a:moveTo>
                  <a:lnTo>
                    <a:pt x="4787" y="10274"/>
                  </a:lnTo>
                  <a:lnTo>
                    <a:pt x="6121" y="10464"/>
                  </a:lnTo>
                  <a:lnTo>
                    <a:pt x="7454" y="10566"/>
                  </a:lnTo>
                  <a:lnTo>
                    <a:pt x="9004" y="10566"/>
                  </a:lnTo>
                  <a:lnTo>
                    <a:pt x="3483" y="215"/>
                  </a:lnTo>
                  <a:lnTo>
                    <a:pt x="2324" y="215"/>
                  </a:lnTo>
                  <a:lnTo>
                    <a:pt x="1181" y="190"/>
                  </a:lnTo>
                  <a:lnTo>
                    <a:pt x="0" y="0"/>
                  </a:lnTo>
                  <a:close/>
                </a:path>
                <a:path w="9525" h="10795">
                  <a:moveTo>
                    <a:pt x="3428" y="114"/>
                  </a:moveTo>
                  <a:lnTo>
                    <a:pt x="2324" y="215"/>
                  </a:lnTo>
                  <a:lnTo>
                    <a:pt x="3483" y="215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8972586" y="9643424"/>
              <a:ext cx="147320" cy="161925"/>
            </a:xfrm>
            <a:custGeom>
              <a:avLst/>
              <a:gdLst/>
              <a:ahLst/>
              <a:cxnLst/>
              <a:rect l="l" t="t" r="r" b="b"/>
              <a:pathLst>
                <a:path w="147320" h="161925">
                  <a:moveTo>
                    <a:pt x="73056" y="0"/>
                  </a:moveTo>
                  <a:lnTo>
                    <a:pt x="15798" y="26595"/>
                  </a:lnTo>
                  <a:lnTo>
                    <a:pt x="0" y="61456"/>
                  </a:lnTo>
                  <a:lnTo>
                    <a:pt x="4201" y="88042"/>
                  </a:lnTo>
                  <a:lnTo>
                    <a:pt x="32655" y="137561"/>
                  </a:lnTo>
                  <a:lnTo>
                    <a:pt x="64168" y="159478"/>
                  </a:lnTo>
                  <a:lnTo>
                    <a:pt x="74145" y="161699"/>
                  </a:lnTo>
                  <a:lnTo>
                    <a:pt x="83185" y="161294"/>
                  </a:lnTo>
                  <a:lnTo>
                    <a:pt x="131394" y="135142"/>
                  </a:lnTo>
                  <a:lnTo>
                    <a:pt x="147231" y="100242"/>
                  </a:lnTo>
                  <a:lnTo>
                    <a:pt x="143029" y="73662"/>
                  </a:lnTo>
                  <a:lnTo>
                    <a:pt x="114580" y="24140"/>
                  </a:lnTo>
                  <a:lnTo>
                    <a:pt x="83051" y="2216"/>
                  </a:lnTo>
                  <a:lnTo>
                    <a:pt x="73056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8972588" y="9666669"/>
              <a:ext cx="107314" cy="139065"/>
            </a:xfrm>
            <a:custGeom>
              <a:avLst/>
              <a:gdLst/>
              <a:ahLst/>
              <a:cxnLst/>
              <a:rect l="l" t="t" r="r" b="b"/>
              <a:pathLst>
                <a:path w="107315" h="139065">
                  <a:moveTo>
                    <a:pt x="32735" y="0"/>
                  </a:moveTo>
                  <a:lnTo>
                    <a:pt x="1096" y="26284"/>
                  </a:lnTo>
                  <a:lnTo>
                    <a:pt x="0" y="38211"/>
                  </a:lnTo>
                  <a:lnTo>
                    <a:pt x="4201" y="64796"/>
                  </a:lnTo>
                  <a:lnTo>
                    <a:pt x="32650" y="114320"/>
                  </a:lnTo>
                  <a:lnTo>
                    <a:pt x="64162" y="136237"/>
                  </a:lnTo>
                  <a:lnTo>
                    <a:pt x="74144" y="138455"/>
                  </a:lnTo>
                  <a:lnTo>
                    <a:pt x="83184" y="138049"/>
                  </a:lnTo>
                  <a:lnTo>
                    <a:pt x="106908" y="100250"/>
                  </a:lnTo>
                  <a:lnTo>
                    <a:pt x="102708" y="73662"/>
                  </a:lnTo>
                  <a:lnTo>
                    <a:pt x="74263" y="24135"/>
                  </a:lnTo>
                  <a:lnTo>
                    <a:pt x="42728" y="2213"/>
                  </a:lnTo>
                  <a:lnTo>
                    <a:pt x="32735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8974526" y="9672109"/>
              <a:ext cx="99060" cy="128270"/>
            </a:xfrm>
            <a:custGeom>
              <a:avLst/>
              <a:gdLst/>
              <a:ahLst/>
              <a:cxnLst/>
              <a:rect l="l" t="t" r="r" b="b"/>
              <a:pathLst>
                <a:path w="99059" h="128270">
                  <a:moveTo>
                    <a:pt x="30319" y="0"/>
                  </a:moveTo>
                  <a:lnTo>
                    <a:pt x="0" y="35386"/>
                  </a:lnTo>
                  <a:lnTo>
                    <a:pt x="3889" y="60013"/>
                  </a:lnTo>
                  <a:lnTo>
                    <a:pt x="30234" y="105879"/>
                  </a:lnTo>
                  <a:lnTo>
                    <a:pt x="68672" y="128238"/>
                  </a:lnTo>
                  <a:lnTo>
                    <a:pt x="77047" y="127861"/>
                  </a:lnTo>
                  <a:lnTo>
                    <a:pt x="99021" y="92854"/>
                  </a:lnTo>
                  <a:lnTo>
                    <a:pt x="95131" y="68224"/>
                  </a:lnTo>
                  <a:lnTo>
                    <a:pt x="68782" y="22359"/>
                  </a:lnTo>
                  <a:lnTo>
                    <a:pt x="30319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8986916" y="9690466"/>
              <a:ext cx="71742" cy="92439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8988386" y="9693439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79" h="88265">
                  <a:moveTo>
                    <a:pt x="21441" y="0"/>
                  </a:moveTo>
                  <a:lnTo>
                    <a:pt x="10426" y="2634"/>
                  </a:lnTo>
                  <a:lnTo>
                    <a:pt x="2735" y="11031"/>
                  </a:lnTo>
                  <a:lnTo>
                    <a:pt x="0" y="24167"/>
                  </a:lnTo>
                  <a:lnTo>
                    <a:pt x="2774" y="41463"/>
                  </a:lnTo>
                  <a:lnTo>
                    <a:pt x="9921" y="58127"/>
                  </a:lnTo>
                  <a:lnTo>
                    <a:pt x="20645" y="72723"/>
                  </a:lnTo>
                  <a:lnTo>
                    <a:pt x="34150" y="83819"/>
                  </a:lnTo>
                  <a:lnTo>
                    <a:pt x="46856" y="87965"/>
                  </a:lnTo>
                  <a:lnTo>
                    <a:pt x="57867" y="85330"/>
                  </a:lnTo>
                  <a:lnTo>
                    <a:pt x="65554" y="76932"/>
                  </a:lnTo>
                  <a:lnTo>
                    <a:pt x="68287" y="63791"/>
                  </a:lnTo>
                  <a:lnTo>
                    <a:pt x="65513" y="46489"/>
                  </a:lnTo>
                  <a:lnTo>
                    <a:pt x="58367" y="29828"/>
                  </a:lnTo>
                  <a:lnTo>
                    <a:pt x="47647" y="15238"/>
                  </a:lnTo>
                  <a:lnTo>
                    <a:pt x="34150" y="4152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8988382" y="9693434"/>
              <a:ext cx="58419" cy="88265"/>
            </a:xfrm>
            <a:custGeom>
              <a:avLst/>
              <a:gdLst/>
              <a:ahLst/>
              <a:cxnLst/>
              <a:rect l="l" t="t" r="r" b="b"/>
              <a:pathLst>
                <a:path w="58420" h="88265">
                  <a:moveTo>
                    <a:pt x="19583" y="0"/>
                  </a:moveTo>
                  <a:lnTo>
                    <a:pt x="11744" y="1931"/>
                  </a:lnTo>
                  <a:lnTo>
                    <a:pt x="5476" y="6850"/>
                  </a:lnTo>
                  <a:lnTo>
                    <a:pt x="1366" y="14385"/>
                  </a:lnTo>
                  <a:lnTo>
                    <a:pt x="0" y="24168"/>
                  </a:lnTo>
                  <a:lnTo>
                    <a:pt x="2774" y="41464"/>
                  </a:lnTo>
                  <a:lnTo>
                    <a:pt x="34150" y="83819"/>
                  </a:lnTo>
                  <a:lnTo>
                    <a:pt x="47031" y="87968"/>
                  </a:lnTo>
                  <a:lnTo>
                    <a:pt x="51919" y="87466"/>
                  </a:lnTo>
                  <a:lnTo>
                    <a:pt x="44798" y="86830"/>
                  </a:lnTo>
                  <a:lnTo>
                    <a:pt x="37414" y="82346"/>
                  </a:lnTo>
                  <a:lnTo>
                    <a:pt x="24081" y="71396"/>
                  </a:lnTo>
                  <a:lnTo>
                    <a:pt x="13490" y="56981"/>
                  </a:lnTo>
                  <a:lnTo>
                    <a:pt x="6428" y="40523"/>
                  </a:lnTo>
                  <a:lnTo>
                    <a:pt x="3683" y="23444"/>
                  </a:lnTo>
                  <a:lnTo>
                    <a:pt x="4749" y="14707"/>
                  </a:lnTo>
                  <a:lnTo>
                    <a:pt x="8032" y="7716"/>
                  </a:lnTo>
                  <a:lnTo>
                    <a:pt x="13116" y="2729"/>
                  </a:lnTo>
                  <a:lnTo>
                    <a:pt x="19583" y="0"/>
                  </a:lnTo>
                  <a:close/>
                </a:path>
                <a:path w="58420" h="88265">
                  <a:moveTo>
                    <a:pt x="52358" y="87421"/>
                  </a:moveTo>
                  <a:lnTo>
                    <a:pt x="51919" y="87466"/>
                  </a:lnTo>
                  <a:lnTo>
                    <a:pt x="52184" y="87490"/>
                  </a:lnTo>
                  <a:lnTo>
                    <a:pt x="52358" y="87421"/>
                  </a:lnTo>
                  <a:close/>
                </a:path>
                <a:path w="58420" h="88265">
                  <a:moveTo>
                    <a:pt x="58140" y="85153"/>
                  </a:moveTo>
                  <a:lnTo>
                    <a:pt x="52358" y="87421"/>
                  </a:lnTo>
                  <a:lnTo>
                    <a:pt x="52913" y="87365"/>
                  </a:lnTo>
                  <a:lnTo>
                    <a:pt x="58140" y="8515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9002435" y="9714899"/>
              <a:ext cx="36830" cy="46990"/>
            </a:xfrm>
            <a:custGeom>
              <a:avLst/>
              <a:gdLst/>
              <a:ahLst/>
              <a:cxnLst/>
              <a:rect l="l" t="t" r="r" b="b"/>
              <a:pathLst>
                <a:path w="36829" h="46990">
                  <a:moveTo>
                    <a:pt x="11410" y="0"/>
                  </a:moveTo>
                  <a:lnTo>
                    <a:pt x="5548" y="1404"/>
                  </a:lnTo>
                  <a:lnTo>
                    <a:pt x="1455" y="5875"/>
                  </a:lnTo>
                  <a:lnTo>
                    <a:pt x="0" y="12865"/>
                  </a:lnTo>
                  <a:lnTo>
                    <a:pt x="1476" y="22070"/>
                  </a:lnTo>
                  <a:lnTo>
                    <a:pt x="5281" y="30941"/>
                  </a:lnTo>
                  <a:lnTo>
                    <a:pt x="10988" y="38711"/>
                  </a:lnTo>
                  <a:lnTo>
                    <a:pt x="18173" y="44615"/>
                  </a:lnTo>
                  <a:lnTo>
                    <a:pt x="24944" y="46828"/>
                  </a:lnTo>
                  <a:lnTo>
                    <a:pt x="30810" y="45427"/>
                  </a:lnTo>
                  <a:lnTo>
                    <a:pt x="34904" y="40956"/>
                  </a:lnTo>
                  <a:lnTo>
                    <a:pt x="36360" y="33960"/>
                  </a:lnTo>
                  <a:lnTo>
                    <a:pt x="34875" y="24750"/>
                  </a:lnTo>
                  <a:lnTo>
                    <a:pt x="31067" y="15880"/>
                  </a:lnTo>
                  <a:lnTo>
                    <a:pt x="25358" y="8112"/>
                  </a:lnTo>
                  <a:lnTo>
                    <a:pt x="18173" y="2210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8997600" y="9700403"/>
              <a:ext cx="8255" cy="15240"/>
            </a:xfrm>
            <a:custGeom>
              <a:avLst/>
              <a:gdLst/>
              <a:ahLst/>
              <a:cxnLst/>
              <a:rect l="l" t="t" r="r" b="b"/>
              <a:pathLst>
                <a:path w="8254" h="15240">
                  <a:moveTo>
                    <a:pt x="3035" y="0"/>
                  </a:moveTo>
                  <a:lnTo>
                    <a:pt x="0" y="4508"/>
                  </a:lnTo>
                  <a:lnTo>
                    <a:pt x="6248" y="15024"/>
                  </a:lnTo>
                  <a:lnTo>
                    <a:pt x="6769" y="14363"/>
                  </a:lnTo>
                  <a:lnTo>
                    <a:pt x="7327" y="13766"/>
                  </a:lnTo>
                  <a:lnTo>
                    <a:pt x="7950" y="13220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8994587" y="9709298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4" h="12700">
                  <a:moveTo>
                    <a:pt x="1181" y="0"/>
                  </a:moveTo>
                  <a:lnTo>
                    <a:pt x="711" y="1422"/>
                  </a:lnTo>
                  <a:lnTo>
                    <a:pt x="330" y="2946"/>
                  </a:lnTo>
                  <a:lnTo>
                    <a:pt x="0" y="4521"/>
                  </a:lnTo>
                  <a:lnTo>
                    <a:pt x="6603" y="12141"/>
                  </a:lnTo>
                  <a:lnTo>
                    <a:pt x="6845" y="10858"/>
                  </a:lnTo>
                  <a:lnTo>
                    <a:pt x="7238" y="9677"/>
                  </a:lnTo>
                  <a:lnTo>
                    <a:pt x="7746" y="8597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9003771" y="9695372"/>
              <a:ext cx="6985" cy="17145"/>
            </a:xfrm>
            <a:custGeom>
              <a:avLst/>
              <a:gdLst/>
              <a:ahLst/>
              <a:cxnLst/>
              <a:rect l="l" t="t" r="r" b="b"/>
              <a:pathLst>
                <a:path w="6984" h="17145">
                  <a:moveTo>
                    <a:pt x="4902" y="0"/>
                  </a:moveTo>
                  <a:lnTo>
                    <a:pt x="3162" y="406"/>
                  </a:lnTo>
                  <a:lnTo>
                    <a:pt x="1523" y="1130"/>
                  </a:lnTo>
                  <a:lnTo>
                    <a:pt x="0" y="2184"/>
                  </a:lnTo>
                  <a:lnTo>
                    <a:pt x="4152" y="16725"/>
                  </a:lnTo>
                  <a:lnTo>
                    <a:pt x="5029" y="16306"/>
                  </a:lnTo>
                  <a:lnTo>
                    <a:pt x="5943" y="15989"/>
                  </a:lnTo>
                  <a:lnTo>
                    <a:pt x="6934" y="15798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9003083" y="9747049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4">
                  <a:moveTo>
                    <a:pt x="4432" y="0"/>
                  </a:moveTo>
                  <a:lnTo>
                    <a:pt x="0" y="914"/>
                  </a:lnTo>
                  <a:lnTo>
                    <a:pt x="1396" y="3378"/>
                  </a:lnTo>
                  <a:lnTo>
                    <a:pt x="2933" y="5740"/>
                  </a:lnTo>
                  <a:lnTo>
                    <a:pt x="4571" y="8013"/>
                  </a:lnTo>
                  <a:lnTo>
                    <a:pt x="6438" y="3022"/>
                  </a:lnTo>
                  <a:lnTo>
                    <a:pt x="5727" y="2044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8997054" y="9734271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90">
                  <a:moveTo>
                    <a:pt x="0" y="0"/>
                  </a:moveTo>
                  <a:lnTo>
                    <a:pt x="914" y="2832"/>
                  </a:lnTo>
                  <a:lnTo>
                    <a:pt x="2031" y="5651"/>
                  </a:lnTo>
                  <a:lnTo>
                    <a:pt x="3314" y="8382"/>
                  </a:lnTo>
                  <a:lnTo>
                    <a:pt x="7581" y="7302"/>
                  </a:lnTo>
                  <a:lnTo>
                    <a:pt x="6794" y="5511"/>
                  </a:lnTo>
                  <a:lnTo>
                    <a:pt x="6095" y="3695"/>
                  </a:lnTo>
                  <a:lnTo>
                    <a:pt x="5537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8994028" y="9719684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5">
                  <a:moveTo>
                    <a:pt x="0" y="0"/>
                  </a:moveTo>
                  <a:lnTo>
                    <a:pt x="254" y="3060"/>
                  </a:lnTo>
                  <a:lnTo>
                    <a:pt x="762" y="6146"/>
                  </a:lnTo>
                  <a:lnTo>
                    <a:pt x="1485" y="9207"/>
                  </a:lnTo>
                  <a:lnTo>
                    <a:pt x="7391" y="11531"/>
                  </a:lnTo>
                  <a:lnTo>
                    <a:pt x="7061" y="9690"/>
                  </a:lnTo>
                  <a:lnTo>
                    <a:pt x="6858" y="7835"/>
                  </a:lnTo>
                  <a:lnTo>
                    <a:pt x="6819" y="6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8528319" y="9289185"/>
              <a:ext cx="593585" cy="41203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8659892" y="9480375"/>
              <a:ext cx="295275" cy="166370"/>
            </a:xfrm>
            <a:custGeom>
              <a:avLst/>
              <a:gdLst/>
              <a:ahLst/>
              <a:cxnLst/>
              <a:rect l="l" t="t" r="r" b="b"/>
              <a:pathLst>
                <a:path w="295275" h="166370">
                  <a:moveTo>
                    <a:pt x="50" y="0"/>
                  </a:moveTo>
                  <a:lnTo>
                    <a:pt x="0" y="4927"/>
                  </a:lnTo>
                  <a:lnTo>
                    <a:pt x="294246" y="165963"/>
                  </a:lnTo>
                  <a:lnTo>
                    <a:pt x="294817" y="16167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8955247" y="9647827"/>
              <a:ext cx="153508" cy="13210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8718537" y="9188421"/>
              <a:ext cx="157480" cy="22225"/>
            </a:xfrm>
            <a:custGeom>
              <a:avLst/>
              <a:gdLst/>
              <a:ahLst/>
              <a:cxnLst/>
              <a:rect l="l" t="t" r="r" b="b"/>
              <a:pathLst>
                <a:path w="157479" h="22225">
                  <a:moveTo>
                    <a:pt x="85995" y="1372"/>
                  </a:moveTo>
                  <a:lnTo>
                    <a:pt x="73218" y="1372"/>
                  </a:lnTo>
                  <a:lnTo>
                    <a:pt x="121324" y="8520"/>
                  </a:lnTo>
                  <a:lnTo>
                    <a:pt x="147773" y="17484"/>
                  </a:lnTo>
                  <a:lnTo>
                    <a:pt x="156019" y="22009"/>
                  </a:lnTo>
                  <a:lnTo>
                    <a:pt x="157035" y="20663"/>
                  </a:lnTo>
                  <a:lnTo>
                    <a:pt x="149070" y="16240"/>
                  </a:lnTo>
                  <a:lnTo>
                    <a:pt x="123602" y="7372"/>
                  </a:lnTo>
                  <a:lnTo>
                    <a:pt x="85995" y="1372"/>
                  </a:lnTo>
                  <a:close/>
                </a:path>
                <a:path w="157479" h="22225">
                  <a:moveTo>
                    <a:pt x="77389" y="0"/>
                  </a:moveTo>
                  <a:lnTo>
                    <a:pt x="7188" y="63"/>
                  </a:lnTo>
                  <a:lnTo>
                    <a:pt x="2413" y="1511"/>
                  </a:lnTo>
                  <a:lnTo>
                    <a:pt x="0" y="2299"/>
                  </a:lnTo>
                  <a:lnTo>
                    <a:pt x="73218" y="1372"/>
                  </a:lnTo>
                  <a:lnTo>
                    <a:pt x="85995" y="1372"/>
                  </a:lnTo>
                  <a:lnTo>
                    <a:pt x="7738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8500425" y="9381336"/>
              <a:ext cx="165041" cy="15435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8498273" y="9343319"/>
              <a:ext cx="19050" cy="50800"/>
            </a:xfrm>
            <a:custGeom>
              <a:avLst/>
              <a:gdLst/>
              <a:ahLst/>
              <a:cxnLst/>
              <a:rect l="l" t="t" r="r" b="b"/>
              <a:pathLst>
                <a:path w="19050" h="50800">
                  <a:moveTo>
                    <a:pt x="1330" y="0"/>
                  </a:moveTo>
                  <a:lnTo>
                    <a:pt x="0" y="14046"/>
                  </a:lnTo>
                  <a:lnTo>
                    <a:pt x="1298" y="30194"/>
                  </a:lnTo>
                  <a:lnTo>
                    <a:pt x="3502" y="43912"/>
                  </a:lnTo>
                  <a:lnTo>
                    <a:pt x="4886" y="50673"/>
                  </a:lnTo>
                  <a:lnTo>
                    <a:pt x="8823" y="45669"/>
                  </a:lnTo>
                  <a:lnTo>
                    <a:pt x="13077" y="41821"/>
                  </a:lnTo>
                  <a:lnTo>
                    <a:pt x="18767" y="39751"/>
                  </a:lnTo>
                  <a:lnTo>
                    <a:pt x="14649" y="32170"/>
                  </a:lnTo>
                  <a:lnTo>
                    <a:pt x="9686" y="22175"/>
                  </a:lnTo>
                  <a:lnTo>
                    <a:pt x="4904" y="11031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8995948" y="9235250"/>
              <a:ext cx="240258" cy="154813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8814256" y="9348219"/>
              <a:ext cx="254635" cy="144145"/>
            </a:xfrm>
            <a:custGeom>
              <a:avLst/>
              <a:gdLst/>
              <a:ahLst/>
              <a:cxnLst/>
              <a:rect l="l" t="t" r="r" b="b"/>
              <a:pathLst>
                <a:path w="254634" h="144145">
                  <a:moveTo>
                    <a:pt x="660" y="0"/>
                  </a:moveTo>
                  <a:lnTo>
                    <a:pt x="0" y="3302"/>
                  </a:lnTo>
                  <a:lnTo>
                    <a:pt x="10894" y="5838"/>
                  </a:lnTo>
                  <a:lnTo>
                    <a:pt x="38788" y="13784"/>
                  </a:lnTo>
                  <a:lnTo>
                    <a:pt x="77899" y="27928"/>
                  </a:lnTo>
                  <a:lnTo>
                    <a:pt x="122440" y="49060"/>
                  </a:lnTo>
                  <a:lnTo>
                    <a:pt x="162224" y="73337"/>
                  </a:lnTo>
                  <a:lnTo>
                    <a:pt x="199802" y="99995"/>
                  </a:lnTo>
                  <a:lnTo>
                    <a:pt x="230989" y="124835"/>
                  </a:lnTo>
                  <a:lnTo>
                    <a:pt x="251599" y="143662"/>
                  </a:lnTo>
                  <a:lnTo>
                    <a:pt x="252387" y="143002"/>
                  </a:lnTo>
                  <a:lnTo>
                    <a:pt x="201644" y="97293"/>
                  </a:lnTo>
                  <a:lnTo>
                    <a:pt x="163908" y="70460"/>
                  </a:lnTo>
                  <a:lnTo>
                    <a:pt x="124053" y="46113"/>
                  </a:lnTo>
                  <a:lnTo>
                    <a:pt x="79157" y="24813"/>
                  </a:lnTo>
                  <a:lnTo>
                    <a:pt x="39739" y="10560"/>
                  </a:lnTo>
                  <a:lnTo>
                    <a:pt x="11630" y="2554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8677109" y="9368495"/>
              <a:ext cx="349250" cy="169545"/>
            </a:xfrm>
            <a:custGeom>
              <a:avLst/>
              <a:gdLst/>
              <a:ahLst/>
              <a:cxnLst/>
              <a:rect l="l" t="t" r="r" b="b"/>
              <a:pathLst>
                <a:path w="349250" h="169545">
                  <a:moveTo>
                    <a:pt x="96701" y="0"/>
                  </a:moveTo>
                  <a:lnTo>
                    <a:pt x="53604" y="2835"/>
                  </a:lnTo>
                  <a:lnTo>
                    <a:pt x="8252" y="16245"/>
                  </a:lnTo>
                  <a:lnTo>
                    <a:pt x="0" y="27491"/>
                  </a:lnTo>
                  <a:lnTo>
                    <a:pt x="888" y="37680"/>
                  </a:lnTo>
                  <a:lnTo>
                    <a:pt x="5822" y="44995"/>
                  </a:lnTo>
                  <a:lnTo>
                    <a:pt x="18977" y="52962"/>
                  </a:lnTo>
                  <a:lnTo>
                    <a:pt x="44526" y="65109"/>
                  </a:lnTo>
                  <a:lnTo>
                    <a:pt x="162712" y="122741"/>
                  </a:lnTo>
                  <a:lnTo>
                    <a:pt x="208591" y="145453"/>
                  </a:lnTo>
                  <a:lnTo>
                    <a:pt x="256295" y="163143"/>
                  </a:lnTo>
                  <a:lnTo>
                    <a:pt x="300429" y="169299"/>
                  </a:lnTo>
                  <a:lnTo>
                    <a:pt x="318300" y="166988"/>
                  </a:lnTo>
                  <a:lnTo>
                    <a:pt x="332104" y="161543"/>
                  </a:lnTo>
                  <a:lnTo>
                    <a:pt x="341522" y="154515"/>
                  </a:lnTo>
                  <a:lnTo>
                    <a:pt x="346910" y="147323"/>
                  </a:lnTo>
                  <a:lnTo>
                    <a:pt x="348627" y="141385"/>
                  </a:lnTo>
                  <a:lnTo>
                    <a:pt x="343446" y="130153"/>
                  </a:lnTo>
                  <a:lnTo>
                    <a:pt x="308133" y="94049"/>
                  </a:lnTo>
                  <a:lnTo>
                    <a:pt x="252066" y="52779"/>
                  </a:lnTo>
                  <a:lnTo>
                    <a:pt x="190327" y="19537"/>
                  </a:lnTo>
                  <a:lnTo>
                    <a:pt x="144559" y="3706"/>
                  </a:lnTo>
                  <a:lnTo>
                    <a:pt x="120467" y="823"/>
                  </a:lnTo>
                  <a:lnTo>
                    <a:pt x="96701" y="0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8637425" y="9209754"/>
              <a:ext cx="365125" cy="151130"/>
            </a:xfrm>
            <a:custGeom>
              <a:avLst/>
              <a:gdLst/>
              <a:ahLst/>
              <a:cxnLst/>
              <a:rect l="l" t="t" r="r" b="b"/>
              <a:pathLst>
                <a:path w="365125" h="151129">
                  <a:moveTo>
                    <a:pt x="234067" y="0"/>
                  </a:moveTo>
                  <a:lnTo>
                    <a:pt x="178968" y="6375"/>
                  </a:lnTo>
                  <a:lnTo>
                    <a:pt x="108641" y="31450"/>
                  </a:lnTo>
                  <a:lnTo>
                    <a:pt x="69837" y="51429"/>
                  </a:lnTo>
                  <a:lnTo>
                    <a:pt x="36483" y="76360"/>
                  </a:lnTo>
                  <a:lnTo>
                    <a:pt x="3236" y="124780"/>
                  </a:lnTo>
                  <a:lnTo>
                    <a:pt x="0" y="137459"/>
                  </a:lnTo>
                  <a:lnTo>
                    <a:pt x="520" y="145651"/>
                  </a:lnTo>
                  <a:lnTo>
                    <a:pt x="11620" y="149308"/>
                  </a:lnTo>
                  <a:lnTo>
                    <a:pt x="21399" y="150527"/>
                  </a:lnTo>
                  <a:lnTo>
                    <a:pt x="33493" y="149991"/>
                  </a:lnTo>
                  <a:lnTo>
                    <a:pt x="76070" y="144671"/>
                  </a:lnTo>
                  <a:lnTo>
                    <a:pt x="99809" y="142857"/>
                  </a:lnTo>
                  <a:lnTo>
                    <a:pt x="118185" y="142265"/>
                  </a:lnTo>
                  <a:lnTo>
                    <a:pt x="132468" y="142033"/>
                  </a:lnTo>
                  <a:lnTo>
                    <a:pt x="178623" y="142033"/>
                  </a:lnTo>
                  <a:lnTo>
                    <a:pt x="187240" y="133626"/>
                  </a:lnTo>
                  <a:lnTo>
                    <a:pt x="239241" y="91232"/>
                  </a:lnTo>
                  <a:lnTo>
                    <a:pt x="277583" y="67457"/>
                  </a:lnTo>
                  <a:lnTo>
                    <a:pt x="319089" y="46006"/>
                  </a:lnTo>
                  <a:lnTo>
                    <a:pt x="365099" y="27223"/>
                  </a:lnTo>
                  <a:lnTo>
                    <a:pt x="361256" y="25359"/>
                  </a:lnTo>
                  <a:lnTo>
                    <a:pt x="323507" y="11386"/>
                  </a:lnTo>
                  <a:lnTo>
                    <a:pt x="263385" y="2496"/>
                  </a:lnTo>
                  <a:lnTo>
                    <a:pt x="260349" y="1816"/>
                  </a:lnTo>
                  <a:lnTo>
                    <a:pt x="250799" y="582"/>
                  </a:lnTo>
                  <a:lnTo>
                    <a:pt x="234067" y="0"/>
                  </a:lnTo>
                  <a:close/>
                </a:path>
                <a:path w="365125" h="151129">
                  <a:moveTo>
                    <a:pt x="178623" y="142033"/>
                  </a:moveTo>
                  <a:lnTo>
                    <a:pt x="132468" y="142033"/>
                  </a:lnTo>
                  <a:lnTo>
                    <a:pt x="178130" y="142514"/>
                  </a:lnTo>
                  <a:lnTo>
                    <a:pt x="178623" y="142033"/>
                  </a:lnTo>
                  <a:close/>
                </a:path>
              </a:pathLst>
            </a:custGeom>
            <a:solidFill>
              <a:srgbClr val="141B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8641567" y="9213330"/>
              <a:ext cx="355600" cy="144780"/>
            </a:xfrm>
            <a:custGeom>
              <a:avLst/>
              <a:gdLst/>
              <a:ahLst/>
              <a:cxnLst/>
              <a:rect l="l" t="t" r="r" b="b"/>
              <a:pathLst>
                <a:path w="355600" h="144779">
                  <a:moveTo>
                    <a:pt x="252082" y="0"/>
                  </a:moveTo>
                  <a:lnTo>
                    <a:pt x="197675" y="9621"/>
                  </a:lnTo>
                  <a:lnTo>
                    <a:pt x="159499" y="21179"/>
                  </a:lnTo>
                  <a:lnTo>
                    <a:pt x="113741" y="38912"/>
                  </a:lnTo>
                  <a:lnTo>
                    <a:pt x="62456" y="66936"/>
                  </a:lnTo>
                  <a:lnTo>
                    <a:pt x="28671" y="95699"/>
                  </a:lnTo>
                  <a:lnTo>
                    <a:pt x="0" y="137807"/>
                  </a:lnTo>
                  <a:lnTo>
                    <a:pt x="4076" y="142506"/>
                  </a:lnTo>
                  <a:lnTo>
                    <a:pt x="14020" y="144144"/>
                  </a:lnTo>
                  <a:lnTo>
                    <a:pt x="18135" y="144652"/>
                  </a:lnTo>
                  <a:lnTo>
                    <a:pt x="18897" y="144691"/>
                  </a:lnTo>
                  <a:lnTo>
                    <a:pt x="19799" y="144691"/>
                  </a:lnTo>
                  <a:lnTo>
                    <a:pt x="24630" y="144462"/>
                  </a:lnTo>
                  <a:lnTo>
                    <a:pt x="30865" y="143846"/>
                  </a:lnTo>
                  <a:lnTo>
                    <a:pt x="70534" y="138853"/>
                  </a:lnTo>
                  <a:lnTo>
                    <a:pt x="83216" y="137635"/>
                  </a:lnTo>
                  <a:lnTo>
                    <a:pt x="95592" y="136905"/>
                  </a:lnTo>
                  <a:lnTo>
                    <a:pt x="104621" y="136653"/>
                  </a:lnTo>
                  <a:lnTo>
                    <a:pt x="126496" y="136359"/>
                  </a:lnTo>
                  <a:lnTo>
                    <a:pt x="173250" y="136321"/>
                  </a:lnTo>
                  <a:lnTo>
                    <a:pt x="186327" y="123820"/>
                  </a:lnTo>
                  <a:lnTo>
                    <a:pt x="237498" y="83097"/>
                  </a:lnTo>
                  <a:lnTo>
                    <a:pt x="272326" y="61785"/>
                  </a:lnTo>
                  <a:lnTo>
                    <a:pt x="320970" y="38058"/>
                  </a:lnTo>
                  <a:lnTo>
                    <a:pt x="355041" y="23456"/>
                  </a:lnTo>
                  <a:lnTo>
                    <a:pt x="348024" y="20303"/>
                  </a:lnTo>
                  <a:lnTo>
                    <a:pt x="301723" y="6953"/>
                  </a:lnTo>
                  <a:lnTo>
                    <a:pt x="258762" y="1269"/>
                  </a:lnTo>
                  <a:lnTo>
                    <a:pt x="256451" y="596"/>
                  </a:lnTo>
                  <a:lnTo>
                    <a:pt x="252082" y="0"/>
                  </a:lnTo>
                  <a:close/>
                </a:path>
                <a:path w="355600" h="144779">
                  <a:moveTo>
                    <a:pt x="173250" y="136321"/>
                  </a:moveTo>
                  <a:lnTo>
                    <a:pt x="139268" y="136321"/>
                  </a:lnTo>
                  <a:lnTo>
                    <a:pt x="173024" y="136537"/>
                  </a:lnTo>
                  <a:lnTo>
                    <a:pt x="173250" y="136321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8937849" y="9237465"/>
              <a:ext cx="50165" cy="16510"/>
            </a:xfrm>
            <a:custGeom>
              <a:avLst/>
              <a:gdLst/>
              <a:ahLst/>
              <a:cxnLst/>
              <a:rect l="l" t="t" r="r" b="b"/>
              <a:pathLst>
                <a:path w="50165" h="16509">
                  <a:moveTo>
                    <a:pt x="906" y="0"/>
                  </a:moveTo>
                  <a:lnTo>
                    <a:pt x="0" y="1584"/>
                  </a:lnTo>
                  <a:lnTo>
                    <a:pt x="4030" y="5599"/>
                  </a:lnTo>
                  <a:lnTo>
                    <a:pt x="11032" y="10935"/>
                  </a:lnTo>
                  <a:lnTo>
                    <a:pt x="19041" y="16484"/>
                  </a:lnTo>
                  <a:lnTo>
                    <a:pt x="27808" y="12528"/>
                  </a:lnTo>
                  <a:lnTo>
                    <a:pt x="43369" y="5745"/>
                  </a:lnTo>
                  <a:lnTo>
                    <a:pt x="49864" y="2997"/>
                  </a:lnTo>
                  <a:lnTo>
                    <a:pt x="9688" y="343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rgbClr val="C6D1D3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8679476" y="9370882"/>
              <a:ext cx="343884" cy="164547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8734606" y="9213330"/>
              <a:ext cx="262255" cy="48895"/>
            </a:xfrm>
            <a:custGeom>
              <a:avLst/>
              <a:gdLst/>
              <a:ahLst/>
              <a:cxnLst/>
              <a:rect l="l" t="t" r="r" b="b"/>
              <a:pathLst>
                <a:path w="262254" h="48895">
                  <a:moveTo>
                    <a:pt x="159042" y="0"/>
                  </a:moveTo>
                  <a:lnTo>
                    <a:pt x="104635" y="9621"/>
                  </a:lnTo>
                  <a:lnTo>
                    <a:pt x="66459" y="21179"/>
                  </a:lnTo>
                  <a:lnTo>
                    <a:pt x="20701" y="38912"/>
                  </a:lnTo>
                  <a:lnTo>
                    <a:pt x="0" y="48653"/>
                  </a:lnTo>
                  <a:lnTo>
                    <a:pt x="74661" y="40324"/>
                  </a:lnTo>
                  <a:lnTo>
                    <a:pt x="135043" y="38034"/>
                  </a:lnTo>
                  <a:lnTo>
                    <a:pt x="228020" y="38034"/>
                  </a:lnTo>
                  <a:lnTo>
                    <a:pt x="229970" y="37144"/>
                  </a:lnTo>
                  <a:lnTo>
                    <a:pt x="243117" y="31375"/>
                  </a:lnTo>
                  <a:lnTo>
                    <a:pt x="254019" y="26749"/>
                  </a:lnTo>
                  <a:lnTo>
                    <a:pt x="262001" y="23456"/>
                  </a:lnTo>
                  <a:lnTo>
                    <a:pt x="254984" y="20303"/>
                  </a:lnTo>
                  <a:lnTo>
                    <a:pt x="208688" y="6953"/>
                  </a:lnTo>
                  <a:lnTo>
                    <a:pt x="165722" y="1270"/>
                  </a:lnTo>
                  <a:lnTo>
                    <a:pt x="163410" y="596"/>
                  </a:lnTo>
                  <a:lnTo>
                    <a:pt x="159042" y="0"/>
                  </a:lnTo>
                  <a:close/>
                </a:path>
                <a:path w="262254" h="48895">
                  <a:moveTo>
                    <a:pt x="228020" y="38034"/>
                  </a:moveTo>
                  <a:lnTo>
                    <a:pt x="135043" y="38034"/>
                  </a:lnTo>
                  <a:lnTo>
                    <a:pt x="181717" y="39857"/>
                  </a:lnTo>
                  <a:lnTo>
                    <a:pt x="215252" y="43865"/>
                  </a:lnTo>
                  <a:lnTo>
                    <a:pt x="228020" y="38034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8686981" y="9410119"/>
              <a:ext cx="33655" cy="43180"/>
            </a:xfrm>
            <a:custGeom>
              <a:avLst/>
              <a:gdLst/>
              <a:ahLst/>
              <a:cxnLst/>
              <a:rect l="l" t="t" r="r" b="b"/>
              <a:pathLst>
                <a:path w="33654" h="43179">
                  <a:moveTo>
                    <a:pt x="13106" y="0"/>
                  </a:moveTo>
                  <a:lnTo>
                    <a:pt x="3670" y="3162"/>
                  </a:lnTo>
                  <a:lnTo>
                    <a:pt x="787" y="13576"/>
                  </a:lnTo>
                  <a:lnTo>
                    <a:pt x="0" y="27546"/>
                  </a:lnTo>
                  <a:lnTo>
                    <a:pt x="723" y="32486"/>
                  </a:lnTo>
                  <a:lnTo>
                    <a:pt x="12649" y="40271"/>
                  </a:lnTo>
                  <a:lnTo>
                    <a:pt x="17703" y="42837"/>
                  </a:lnTo>
                  <a:lnTo>
                    <a:pt x="25311" y="38353"/>
                  </a:lnTo>
                  <a:lnTo>
                    <a:pt x="32270" y="26161"/>
                  </a:lnTo>
                  <a:lnTo>
                    <a:pt x="33566" y="13842"/>
                  </a:lnTo>
                  <a:lnTo>
                    <a:pt x="33566" y="10413"/>
                  </a:lnTo>
                  <a:lnTo>
                    <a:pt x="33045" y="2768"/>
                  </a:lnTo>
                  <a:lnTo>
                    <a:pt x="25958" y="393"/>
                  </a:lnTo>
                  <a:lnTo>
                    <a:pt x="13106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8705079" y="9413986"/>
              <a:ext cx="15875" cy="38100"/>
            </a:xfrm>
            <a:custGeom>
              <a:avLst/>
              <a:gdLst/>
              <a:ahLst/>
              <a:cxnLst/>
              <a:rect l="l" t="t" r="r" b="b"/>
              <a:pathLst>
                <a:path w="15875" h="38100">
                  <a:moveTo>
                    <a:pt x="13754" y="0"/>
                  </a:moveTo>
                  <a:lnTo>
                    <a:pt x="9065" y="5524"/>
                  </a:lnTo>
                  <a:lnTo>
                    <a:pt x="4619" y="12993"/>
                  </a:lnTo>
                  <a:lnTo>
                    <a:pt x="1302" y="20379"/>
                  </a:lnTo>
                  <a:lnTo>
                    <a:pt x="0" y="25654"/>
                  </a:lnTo>
                  <a:lnTo>
                    <a:pt x="0" y="28524"/>
                  </a:lnTo>
                  <a:lnTo>
                    <a:pt x="475" y="34493"/>
                  </a:lnTo>
                  <a:lnTo>
                    <a:pt x="749" y="37528"/>
                  </a:lnTo>
                  <a:lnTo>
                    <a:pt x="1689" y="37465"/>
                  </a:lnTo>
                  <a:lnTo>
                    <a:pt x="2578" y="37211"/>
                  </a:lnTo>
                  <a:lnTo>
                    <a:pt x="7213" y="34493"/>
                  </a:lnTo>
                  <a:lnTo>
                    <a:pt x="14173" y="22301"/>
                  </a:lnTo>
                  <a:lnTo>
                    <a:pt x="15468" y="9969"/>
                  </a:lnTo>
                  <a:lnTo>
                    <a:pt x="15394" y="5524"/>
                  </a:lnTo>
                  <a:lnTo>
                    <a:pt x="15189" y="2667"/>
                  </a:lnTo>
                  <a:lnTo>
                    <a:pt x="13754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8705077" y="9415944"/>
              <a:ext cx="12293" cy="329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8687376" y="9435786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09">
                  <a:moveTo>
                    <a:pt x="0" y="0"/>
                  </a:moveTo>
                  <a:lnTo>
                    <a:pt x="342" y="4406"/>
                  </a:lnTo>
                  <a:lnTo>
                    <a:pt x="1892" y="7848"/>
                  </a:lnTo>
                  <a:lnTo>
                    <a:pt x="10960" y="13754"/>
                  </a:lnTo>
                  <a:lnTo>
                    <a:pt x="15074" y="15976"/>
                  </a:lnTo>
                  <a:lnTo>
                    <a:pt x="18453" y="15735"/>
                  </a:lnTo>
                  <a:lnTo>
                    <a:pt x="18059" y="11150"/>
                  </a:lnTo>
                  <a:lnTo>
                    <a:pt x="17906" y="8940"/>
                  </a:lnTo>
                  <a:lnTo>
                    <a:pt x="13284" y="7759"/>
                  </a:lnTo>
                  <a:lnTo>
                    <a:pt x="4749" y="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8999948" y="9228170"/>
              <a:ext cx="38100" cy="19050"/>
            </a:xfrm>
            <a:custGeom>
              <a:avLst/>
              <a:gdLst/>
              <a:ahLst/>
              <a:cxnLst/>
              <a:rect l="l" t="t" r="r" b="b"/>
              <a:pathLst>
                <a:path w="38100" h="19050">
                  <a:moveTo>
                    <a:pt x="18389" y="0"/>
                  </a:moveTo>
                  <a:lnTo>
                    <a:pt x="7442" y="1523"/>
                  </a:lnTo>
                  <a:lnTo>
                    <a:pt x="0" y="2781"/>
                  </a:lnTo>
                  <a:lnTo>
                    <a:pt x="9343" y="6475"/>
                  </a:lnTo>
                  <a:lnTo>
                    <a:pt x="18743" y="10417"/>
                  </a:lnTo>
                  <a:lnTo>
                    <a:pt x="28141" y="14554"/>
                  </a:lnTo>
                  <a:lnTo>
                    <a:pt x="37477" y="18834"/>
                  </a:lnTo>
                  <a:lnTo>
                    <a:pt x="35102" y="11556"/>
                  </a:lnTo>
                  <a:lnTo>
                    <a:pt x="27851" y="2374"/>
                  </a:lnTo>
                  <a:lnTo>
                    <a:pt x="18389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8750836" y="9177272"/>
              <a:ext cx="84086" cy="7365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8519701" y="9296298"/>
              <a:ext cx="64096" cy="65684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8519843" y="9299040"/>
              <a:ext cx="62323" cy="61391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8851280" y="9535476"/>
              <a:ext cx="20243" cy="1404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8851598" y="9521798"/>
              <a:ext cx="21590" cy="17145"/>
            </a:xfrm>
            <a:custGeom>
              <a:avLst/>
              <a:gdLst/>
              <a:ahLst/>
              <a:cxnLst/>
              <a:rect l="l" t="t" r="r" b="b"/>
              <a:pathLst>
                <a:path w="21590" h="17145">
                  <a:moveTo>
                    <a:pt x="9310" y="0"/>
                  </a:moveTo>
                  <a:lnTo>
                    <a:pt x="909" y="0"/>
                  </a:lnTo>
                  <a:lnTo>
                    <a:pt x="0" y="6369"/>
                  </a:lnTo>
                  <a:lnTo>
                    <a:pt x="15686" y="14453"/>
                  </a:lnTo>
                  <a:lnTo>
                    <a:pt x="19509" y="16155"/>
                  </a:lnTo>
                  <a:lnTo>
                    <a:pt x="21056" y="16916"/>
                  </a:lnTo>
                  <a:lnTo>
                    <a:pt x="21056" y="7053"/>
                  </a:lnTo>
                  <a:lnTo>
                    <a:pt x="931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8841724" y="9522866"/>
              <a:ext cx="39370" cy="26670"/>
            </a:xfrm>
            <a:custGeom>
              <a:avLst/>
              <a:gdLst/>
              <a:ahLst/>
              <a:cxnLst/>
              <a:rect l="l" t="t" r="r" b="b"/>
              <a:pathLst>
                <a:path w="39370" h="26670">
                  <a:moveTo>
                    <a:pt x="5696" y="3086"/>
                  </a:moveTo>
                  <a:lnTo>
                    <a:pt x="1828" y="3086"/>
                  </a:lnTo>
                  <a:lnTo>
                    <a:pt x="4038" y="4711"/>
                  </a:lnTo>
                  <a:lnTo>
                    <a:pt x="21392" y="13611"/>
                  </a:lnTo>
                  <a:lnTo>
                    <a:pt x="26809" y="16243"/>
                  </a:lnTo>
                  <a:lnTo>
                    <a:pt x="31203" y="18211"/>
                  </a:lnTo>
                  <a:lnTo>
                    <a:pt x="37350" y="21640"/>
                  </a:lnTo>
                  <a:lnTo>
                    <a:pt x="36868" y="26200"/>
                  </a:lnTo>
                  <a:lnTo>
                    <a:pt x="37795" y="26250"/>
                  </a:lnTo>
                  <a:lnTo>
                    <a:pt x="38595" y="25920"/>
                  </a:lnTo>
                  <a:lnTo>
                    <a:pt x="39217" y="20167"/>
                  </a:lnTo>
                  <a:lnTo>
                    <a:pt x="33083" y="16725"/>
                  </a:lnTo>
                  <a:lnTo>
                    <a:pt x="28676" y="14770"/>
                  </a:lnTo>
                  <a:lnTo>
                    <a:pt x="25841" y="13482"/>
                  </a:lnTo>
                  <a:lnTo>
                    <a:pt x="22525" y="11852"/>
                  </a:lnTo>
                  <a:lnTo>
                    <a:pt x="5905" y="3238"/>
                  </a:lnTo>
                  <a:lnTo>
                    <a:pt x="5696" y="3086"/>
                  </a:lnTo>
                  <a:close/>
                </a:path>
                <a:path w="39370" h="26670">
                  <a:moveTo>
                    <a:pt x="1473" y="0"/>
                  </a:moveTo>
                  <a:lnTo>
                    <a:pt x="0" y="3301"/>
                  </a:lnTo>
                  <a:lnTo>
                    <a:pt x="1828" y="3086"/>
                  </a:lnTo>
                  <a:lnTo>
                    <a:pt x="5696" y="3086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8648629" y="9373380"/>
              <a:ext cx="256540" cy="266065"/>
            </a:xfrm>
            <a:custGeom>
              <a:avLst/>
              <a:gdLst/>
              <a:ahLst/>
              <a:cxnLst/>
              <a:rect l="l" t="t" r="r" b="b"/>
              <a:pathLst>
                <a:path w="256540" h="266065">
                  <a:moveTo>
                    <a:pt x="25107" y="0"/>
                  </a:moveTo>
                  <a:lnTo>
                    <a:pt x="13290" y="11803"/>
                  </a:lnTo>
                  <a:lnTo>
                    <a:pt x="4800" y="28487"/>
                  </a:lnTo>
                  <a:lnTo>
                    <a:pt x="186" y="48507"/>
                  </a:lnTo>
                  <a:lnTo>
                    <a:pt x="0" y="70319"/>
                  </a:lnTo>
                  <a:lnTo>
                    <a:pt x="4785" y="95548"/>
                  </a:lnTo>
                  <a:lnTo>
                    <a:pt x="20098" y="148558"/>
                  </a:lnTo>
                  <a:lnTo>
                    <a:pt x="66361" y="183825"/>
                  </a:lnTo>
                  <a:lnTo>
                    <a:pt x="160680" y="234937"/>
                  </a:lnTo>
                  <a:lnTo>
                    <a:pt x="198611" y="255278"/>
                  </a:lnTo>
                  <a:lnTo>
                    <a:pt x="224688" y="265810"/>
                  </a:lnTo>
                  <a:lnTo>
                    <a:pt x="228282" y="265810"/>
                  </a:lnTo>
                  <a:lnTo>
                    <a:pt x="228815" y="265747"/>
                  </a:lnTo>
                  <a:lnTo>
                    <a:pt x="229019" y="265709"/>
                  </a:lnTo>
                  <a:lnTo>
                    <a:pt x="229321" y="265404"/>
                  </a:lnTo>
                  <a:lnTo>
                    <a:pt x="221081" y="265404"/>
                  </a:lnTo>
                  <a:lnTo>
                    <a:pt x="210502" y="260438"/>
                  </a:lnTo>
                  <a:lnTo>
                    <a:pt x="162338" y="234873"/>
                  </a:lnTo>
                  <a:lnTo>
                    <a:pt x="83096" y="192100"/>
                  </a:lnTo>
                  <a:lnTo>
                    <a:pt x="32205" y="163100"/>
                  </a:lnTo>
                  <a:lnTo>
                    <a:pt x="13090" y="122991"/>
                  </a:lnTo>
                  <a:lnTo>
                    <a:pt x="838" y="70243"/>
                  </a:lnTo>
                  <a:lnTo>
                    <a:pt x="1012" y="48649"/>
                  </a:lnTo>
                  <a:lnTo>
                    <a:pt x="5553" y="28846"/>
                  </a:lnTo>
                  <a:lnTo>
                    <a:pt x="13918" y="12356"/>
                  </a:lnTo>
                  <a:lnTo>
                    <a:pt x="25565" y="698"/>
                  </a:lnTo>
                  <a:lnTo>
                    <a:pt x="25107" y="0"/>
                  </a:lnTo>
                  <a:close/>
                </a:path>
                <a:path w="256540" h="266065">
                  <a:moveTo>
                    <a:pt x="255384" y="150152"/>
                  </a:moveTo>
                  <a:lnTo>
                    <a:pt x="240274" y="200251"/>
                  </a:lnTo>
                  <a:lnTo>
                    <a:pt x="237820" y="227685"/>
                  </a:lnTo>
                  <a:lnTo>
                    <a:pt x="235496" y="230022"/>
                  </a:lnTo>
                  <a:lnTo>
                    <a:pt x="221081" y="265404"/>
                  </a:lnTo>
                  <a:lnTo>
                    <a:pt x="229321" y="265404"/>
                  </a:lnTo>
                  <a:lnTo>
                    <a:pt x="232244" y="262458"/>
                  </a:lnTo>
                  <a:lnTo>
                    <a:pt x="236334" y="234937"/>
                  </a:lnTo>
                  <a:lnTo>
                    <a:pt x="236334" y="230365"/>
                  </a:lnTo>
                  <a:lnTo>
                    <a:pt x="238645" y="228041"/>
                  </a:lnTo>
                  <a:lnTo>
                    <a:pt x="243573" y="185470"/>
                  </a:lnTo>
                  <a:lnTo>
                    <a:pt x="256095" y="150583"/>
                  </a:lnTo>
                  <a:lnTo>
                    <a:pt x="255384" y="150152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7344126" y="9090420"/>
              <a:ext cx="1497965" cy="847090"/>
            </a:xfrm>
            <a:custGeom>
              <a:avLst/>
              <a:gdLst/>
              <a:ahLst/>
              <a:cxnLst/>
              <a:rect l="l" t="t" r="r" b="b"/>
              <a:pathLst>
                <a:path w="1497965" h="847090">
                  <a:moveTo>
                    <a:pt x="143118" y="0"/>
                  </a:moveTo>
                  <a:lnTo>
                    <a:pt x="74363" y="12378"/>
                  </a:lnTo>
                  <a:lnTo>
                    <a:pt x="11153" y="55502"/>
                  </a:lnTo>
                  <a:lnTo>
                    <a:pt x="0" y="89101"/>
                  </a:lnTo>
                  <a:lnTo>
                    <a:pt x="11153" y="122699"/>
                  </a:lnTo>
                  <a:lnTo>
                    <a:pt x="44615" y="152232"/>
                  </a:lnTo>
                  <a:lnTo>
                    <a:pt x="1184427" y="820836"/>
                  </a:lnTo>
                  <a:lnTo>
                    <a:pt x="1229894" y="839212"/>
                  </a:lnTo>
                  <a:lnTo>
                    <a:pt x="1281620" y="846757"/>
                  </a:lnTo>
                  <a:lnTo>
                    <a:pt x="1345006" y="846973"/>
                  </a:lnTo>
                  <a:lnTo>
                    <a:pt x="1374181" y="845363"/>
                  </a:lnTo>
                  <a:lnTo>
                    <a:pt x="1429064" y="832298"/>
                  </a:lnTo>
                  <a:lnTo>
                    <a:pt x="1486493" y="791295"/>
                  </a:lnTo>
                  <a:lnTo>
                    <a:pt x="1497647" y="757692"/>
                  </a:lnTo>
                  <a:lnTo>
                    <a:pt x="1486493" y="724089"/>
                  </a:lnTo>
                  <a:lnTo>
                    <a:pt x="1453032" y="694548"/>
                  </a:lnTo>
                  <a:lnTo>
                    <a:pt x="313220" y="25969"/>
                  </a:lnTo>
                  <a:lnTo>
                    <a:pt x="250102" y="3723"/>
                  </a:lnTo>
                  <a:lnTo>
                    <a:pt x="178917" y="1204"/>
                  </a:lnTo>
                  <a:lnTo>
                    <a:pt x="143118" y="0"/>
                  </a:lnTo>
                  <a:close/>
                </a:path>
                <a:path w="1497965" h="847090">
                  <a:moveTo>
                    <a:pt x="214716" y="0"/>
                  </a:moveTo>
                  <a:lnTo>
                    <a:pt x="178917" y="1204"/>
                  </a:lnTo>
                  <a:lnTo>
                    <a:pt x="226161" y="1204"/>
                  </a:lnTo>
                  <a:lnTo>
                    <a:pt x="214716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7397301" y="9044149"/>
              <a:ext cx="1444625" cy="892810"/>
            </a:xfrm>
            <a:custGeom>
              <a:avLst/>
              <a:gdLst/>
              <a:ahLst/>
              <a:cxnLst/>
              <a:rect l="l" t="t" r="r" b="b"/>
              <a:pathLst>
                <a:path w="1444625" h="892809">
                  <a:moveTo>
                    <a:pt x="175646" y="0"/>
                  </a:moveTo>
                  <a:lnTo>
                    <a:pt x="129009" y="0"/>
                  </a:lnTo>
                  <a:lnTo>
                    <a:pt x="84145" y="8366"/>
                  </a:lnTo>
                  <a:lnTo>
                    <a:pt x="44602" y="25100"/>
                  </a:lnTo>
                  <a:lnTo>
                    <a:pt x="10704" y="55299"/>
                  </a:lnTo>
                  <a:lnTo>
                    <a:pt x="0" y="136949"/>
                  </a:lnTo>
                  <a:lnTo>
                    <a:pt x="3166" y="153591"/>
                  </a:lnTo>
                  <a:lnTo>
                    <a:pt x="25469" y="184842"/>
                  </a:lnTo>
                  <a:lnTo>
                    <a:pt x="1184414" y="867110"/>
                  </a:lnTo>
                  <a:lnTo>
                    <a:pt x="1223952" y="883843"/>
                  </a:lnTo>
                  <a:lnTo>
                    <a:pt x="1268816" y="892210"/>
                  </a:lnTo>
                  <a:lnTo>
                    <a:pt x="1315455" y="892210"/>
                  </a:lnTo>
                  <a:lnTo>
                    <a:pt x="1360319" y="883843"/>
                  </a:lnTo>
                  <a:lnTo>
                    <a:pt x="1399857" y="867110"/>
                  </a:lnTo>
                  <a:lnTo>
                    <a:pt x="1433061" y="837930"/>
                  </a:lnTo>
                  <a:lnTo>
                    <a:pt x="1444472" y="804740"/>
                  </a:lnTo>
                  <a:lnTo>
                    <a:pt x="1444409" y="758614"/>
                  </a:lnTo>
                  <a:lnTo>
                    <a:pt x="1419804" y="708077"/>
                  </a:lnTo>
                  <a:lnTo>
                    <a:pt x="260045" y="25100"/>
                  </a:lnTo>
                  <a:lnTo>
                    <a:pt x="220508" y="8366"/>
                  </a:lnTo>
                  <a:lnTo>
                    <a:pt x="175646" y="0"/>
                  </a:lnTo>
                  <a:close/>
                </a:path>
              </a:pathLst>
            </a:custGeom>
            <a:solidFill>
              <a:srgbClr val="EAA9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7397290" y="9044142"/>
              <a:ext cx="1444625" cy="845185"/>
            </a:xfrm>
            <a:custGeom>
              <a:avLst/>
              <a:gdLst/>
              <a:ahLst/>
              <a:cxnLst/>
              <a:rect l="l" t="t" r="r" b="b"/>
              <a:pathLst>
                <a:path w="1444625" h="845184">
                  <a:moveTo>
                    <a:pt x="175653" y="0"/>
                  </a:moveTo>
                  <a:lnTo>
                    <a:pt x="129016" y="0"/>
                  </a:lnTo>
                  <a:lnTo>
                    <a:pt x="84153" y="8369"/>
                  </a:lnTo>
                  <a:lnTo>
                    <a:pt x="44615" y="25109"/>
                  </a:lnTo>
                  <a:lnTo>
                    <a:pt x="11153" y="54642"/>
                  </a:lnTo>
                  <a:lnTo>
                    <a:pt x="0" y="88241"/>
                  </a:lnTo>
                  <a:lnTo>
                    <a:pt x="11153" y="121839"/>
                  </a:lnTo>
                  <a:lnTo>
                    <a:pt x="44615" y="151372"/>
                  </a:lnTo>
                  <a:lnTo>
                    <a:pt x="1184427" y="819977"/>
                  </a:lnTo>
                  <a:lnTo>
                    <a:pt x="1223964" y="836716"/>
                  </a:lnTo>
                  <a:lnTo>
                    <a:pt x="1268825" y="845086"/>
                  </a:lnTo>
                  <a:lnTo>
                    <a:pt x="1315462" y="845086"/>
                  </a:lnTo>
                  <a:lnTo>
                    <a:pt x="1360327" y="836716"/>
                  </a:lnTo>
                  <a:lnTo>
                    <a:pt x="1399870" y="819977"/>
                  </a:lnTo>
                  <a:lnTo>
                    <a:pt x="1433331" y="790436"/>
                  </a:lnTo>
                  <a:lnTo>
                    <a:pt x="1444485" y="756832"/>
                  </a:lnTo>
                  <a:lnTo>
                    <a:pt x="1433331" y="723229"/>
                  </a:lnTo>
                  <a:lnTo>
                    <a:pt x="1399870" y="693688"/>
                  </a:lnTo>
                  <a:lnTo>
                    <a:pt x="260045" y="25109"/>
                  </a:lnTo>
                  <a:lnTo>
                    <a:pt x="220513" y="8369"/>
                  </a:lnTo>
                  <a:lnTo>
                    <a:pt x="175653" y="0"/>
                  </a:lnTo>
                  <a:close/>
                </a:path>
              </a:pathLst>
            </a:custGeom>
            <a:solidFill>
              <a:srgbClr val="FFC90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7840379" y="9138547"/>
              <a:ext cx="412750" cy="228600"/>
            </a:xfrm>
            <a:custGeom>
              <a:avLst/>
              <a:gdLst/>
              <a:ahLst/>
              <a:cxnLst/>
              <a:rect l="l" t="t" r="r" b="b"/>
              <a:pathLst>
                <a:path w="412750" h="228600">
                  <a:moveTo>
                    <a:pt x="49999" y="178574"/>
                  </a:moveTo>
                  <a:lnTo>
                    <a:pt x="0" y="207441"/>
                  </a:lnTo>
                  <a:lnTo>
                    <a:pt x="35648" y="228015"/>
                  </a:lnTo>
                  <a:lnTo>
                    <a:pt x="85648" y="199148"/>
                  </a:lnTo>
                  <a:lnTo>
                    <a:pt x="75653" y="193382"/>
                  </a:lnTo>
                  <a:lnTo>
                    <a:pt x="89247" y="185534"/>
                  </a:lnTo>
                  <a:lnTo>
                    <a:pt x="62052" y="185534"/>
                  </a:lnTo>
                  <a:lnTo>
                    <a:pt x="49999" y="178574"/>
                  </a:lnTo>
                  <a:close/>
                </a:path>
                <a:path w="412750" h="228600">
                  <a:moveTo>
                    <a:pt x="126326" y="148424"/>
                  </a:moveTo>
                  <a:lnTo>
                    <a:pt x="62052" y="185534"/>
                  </a:lnTo>
                  <a:lnTo>
                    <a:pt x="89247" y="185534"/>
                  </a:lnTo>
                  <a:lnTo>
                    <a:pt x="139928" y="156273"/>
                  </a:lnTo>
                  <a:lnTo>
                    <a:pt x="154071" y="156273"/>
                  </a:lnTo>
                  <a:lnTo>
                    <a:pt x="160718" y="152463"/>
                  </a:lnTo>
                  <a:lnTo>
                    <a:pt x="133400" y="152463"/>
                  </a:lnTo>
                  <a:lnTo>
                    <a:pt x="126326" y="148424"/>
                  </a:lnTo>
                  <a:close/>
                </a:path>
                <a:path w="412750" h="228600">
                  <a:moveTo>
                    <a:pt x="154071" y="156273"/>
                  </a:moveTo>
                  <a:lnTo>
                    <a:pt x="139928" y="156273"/>
                  </a:lnTo>
                  <a:lnTo>
                    <a:pt x="147002" y="160324"/>
                  </a:lnTo>
                  <a:lnTo>
                    <a:pt x="154071" y="156273"/>
                  </a:lnTo>
                  <a:close/>
                </a:path>
                <a:path w="412750" h="228600">
                  <a:moveTo>
                    <a:pt x="399427" y="0"/>
                  </a:moveTo>
                  <a:lnTo>
                    <a:pt x="133400" y="152463"/>
                  </a:lnTo>
                  <a:lnTo>
                    <a:pt x="160718" y="152463"/>
                  </a:lnTo>
                  <a:lnTo>
                    <a:pt x="412661" y="8064"/>
                  </a:lnTo>
                  <a:lnTo>
                    <a:pt x="399427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7675470" y="9260881"/>
              <a:ext cx="248183" cy="10750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7814939" y="9051074"/>
              <a:ext cx="109220" cy="317500"/>
            </a:xfrm>
            <a:custGeom>
              <a:avLst/>
              <a:gdLst/>
              <a:ahLst/>
              <a:cxnLst/>
              <a:rect l="l" t="t" r="r" b="b"/>
              <a:pathLst>
                <a:path w="109220" h="317500">
                  <a:moveTo>
                    <a:pt x="108711" y="0"/>
                  </a:moveTo>
                  <a:lnTo>
                    <a:pt x="0" y="62306"/>
                  </a:lnTo>
                  <a:lnTo>
                    <a:pt x="0" y="317322"/>
                  </a:lnTo>
                  <a:lnTo>
                    <a:pt x="108711" y="254546"/>
                  </a:lnTo>
                  <a:lnTo>
                    <a:pt x="108711" y="0"/>
                  </a:lnTo>
                  <a:close/>
                </a:path>
              </a:pathLst>
            </a:custGeom>
            <a:solidFill>
              <a:srgbClr val="F36E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7737443" y="9068638"/>
              <a:ext cx="78105" cy="300355"/>
            </a:xfrm>
            <a:custGeom>
              <a:avLst/>
              <a:gdLst/>
              <a:ahLst/>
              <a:cxnLst/>
              <a:rect l="l" t="t" r="r" b="b"/>
              <a:pathLst>
                <a:path w="78104" h="300354">
                  <a:moveTo>
                    <a:pt x="0" y="0"/>
                  </a:moveTo>
                  <a:lnTo>
                    <a:pt x="0" y="255003"/>
                  </a:lnTo>
                  <a:lnTo>
                    <a:pt x="77495" y="299758"/>
                  </a:lnTo>
                  <a:lnTo>
                    <a:pt x="77495" y="44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7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7737443" y="9005880"/>
              <a:ext cx="186209" cy="220682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7880317" y="8621581"/>
              <a:ext cx="191135" cy="534670"/>
            </a:xfrm>
            <a:custGeom>
              <a:avLst/>
              <a:gdLst/>
              <a:ahLst/>
              <a:cxnLst/>
              <a:rect l="l" t="t" r="r" b="b"/>
              <a:pathLst>
                <a:path w="191134" h="534670">
                  <a:moveTo>
                    <a:pt x="190588" y="0"/>
                  </a:moveTo>
                  <a:lnTo>
                    <a:pt x="175348" y="2793"/>
                  </a:lnTo>
                  <a:lnTo>
                    <a:pt x="0" y="534619"/>
                  </a:lnTo>
                  <a:lnTo>
                    <a:pt x="15239" y="531825"/>
                  </a:lnTo>
                  <a:lnTo>
                    <a:pt x="190588" y="0"/>
                  </a:lnTo>
                  <a:close/>
                </a:path>
              </a:pathLst>
            </a:custGeom>
            <a:solidFill>
              <a:srgbClr val="DB3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7895560" y="8621582"/>
              <a:ext cx="193040" cy="551180"/>
            </a:xfrm>
            <a:custGeom>
              <a:avLst/>
              <a:gdLst/>
              <a:ahLst/>
              <a:cxnLst/>
              <a:rect l="l" t="t" r="r" b="b"/>
              <a:pathLst>
                <a:path w="193040" h="551179">
                  <a:moveTo>
                    <a:pt x="175348" y="0"/>
                  </a:moveTo>
                  <a:lnTo>
                    <a:pt x="0" y="531825"/>
                  </a:lnTo>
                  <a:lnTo>
                    <a:pt x="17068" y="550951"/>
                  </a:lnTo>
                  <a:lnTo>
                    <a:pt x="192417" y="19126"/>
                  </a:lnTo>
                  <a:lnTo>
                    <a:pt x="175348" y="0"/>
                  </a:lnTo>
                  <a:close/>
                </a:path>
              </a:pathLst>
            </a:custGeom>
            <a:solidFill>
              <a:srgbClr val="DFE5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7906195" y="8699187"/>
              <a:ext cx="152147" cy="453024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7840246" y="9138550"/>
              <a:ext cx="79146" cy="85623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7930073" y="9429452"/>
              <a:ext cx="227342" cy="95757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8000694" y="9157090"/>
              <a:ext cx="180975" cy="349250"/>
            </a:xfrm>
            <a:custGeom>
              <a:avLst/>
              <a:gdLst/>
              <a:ahLst/>
              <a:cxnLst/>
              <a:rect l="l" t="t" r="r" b="b"/>
              <a:pathLst>
                <a:path w="180975" h="349250">
                  <a:moveTo>
                    <a:pt x="84797" y="0"/>
                  </a:moveTo>
                  <a:lnTo>
                    <a:pt x="33867" y="13930"/>
                  </a:lnTo>
                  <a:lnTo>
                    <a:pt x="0" y="27520"/>
                  </a:lnTo>
                  <a:lnTo>
                    <a:pt x="0" y="299084"/>
                  </a:lnTo>
                  <a:lnTo>
                    <a:pt x="86105" y="348691"/>
                  </a:lnTo>
                  <a:lnTo>
                    <a:pt x="144729" y="314858"/>
                  </a:lnTo>
                  <a:lnTo>
                    <a:pt x="150393" y="286554"/>
                  </a:lnTo>
                  <a:lnTo>
                    <a:pt x="162833" y="219025"/>
                  </a:lnTo>
                  <a:lnTo>
                    <a:pt x="175215" y="138345"/>
                  </a:lnTo>
                  <a:lnTo>
                    <a:pt x="180708" y="70586"/>
                  </a:lnTo>
                  <a:lnTo>
                    <a:pt x="180670" y="60413"/>
                  </a:lnTo>
                  <a:lnTo>
                    <a:pt x="179400" y="53581"/>
                  </a:lnTo>
                  <a:lnTo>
                    <a:pt x="174853" y="50965"/>
                  </a:lnTo>
                  <a:lnTo>
                    <a:pt x="88404" y="1142"/>
                  </a:lnTo>
                  <a:lnTo>
                    <a:pt x="86791" y="317"/>
                  </a:lnTo>
                  <a:lnTo>
                    <a:pt x="84797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8000697" y="9184619"/>
              <a:ext cx="86360" cy="321310"/>
            </a:xfrm>
            <a:custGeom>
              <a:avLst/>
              <a:gdLst/>
              <a:ahLst/>
              <a:cxnLst/>
              <a:rect l="l" t="t" r="r" b="b"/>
              <a:pathLst>
                <a:path w="86359" h="321309">
                  <a:moveTo>
                    <a:pt x="0" y="0"/>
                  </a:moveTo>
                  <a:lnTo>
                    <a:pt x="0" y="271551"/>
                  </a:lnTo>
                  <a:lnTo>
                    <a:pt x="86093" y="321170"/>
                  </a:lnTo>
                  <a:lnTo>
                    <a:pt x="86093" y="49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8086787" y="9206925"/>
              <a:ext cx="94615" cy="299085"/>
            </a:xfrm>
            <a:custGeom>
              <a:avLst/>
              <a:gdLst/>
              <a:ahLst/>
              <a:cxnLst/>
              <a:rect l="l" t="t" r="r" b="b"/>
              <a:pathLst>
                <a:path w="94615" h="299084">
                  <a:moveTo>
                    <a:pt x="82321" y="0"/>
                  </a:moveTo>
                  <a:lnTo>
                    <a:pt x="58989" y="5177"/>
                  </a:lnTo>
                  <a:lnTo>
                    <a:pt x="31854" y="14462"/>
                  </a:lnTo>
                  <a:lnTo>
                    <a:pt x="9372" y="23342"/>
                  </a:lnTo>
                  <a:lnTo>
                    <a:pt x="0" y="27305"/>
                  </a:lnTo>
                  <a:lnTo>
                    <a:pt x="12" y="298856"/>
                  </a:lnTo>
                  <a:lnTo>
                    <a:pt x="58635" y="265023"/>
                  </a:lnTo>
                  <a:lnTo>
                    <a:pt x="79607" y="163258"/>
                  </a:lnTo>
                  <a:lnTo>
                    <a:pt x="90346" y="103892"/>
                  </a:lnTo>
                  <a:lnTo>
                    <a:pt x="94224" y="64023"/>
                  </a:lnTo>
                  <a:lnTo>
                    <a:pt x="94614" y="20751"/>
                  </a:lnTo>
                  <a:lnTo>
                    <a:pt x="94065" y="11515"/>
                  </a:lnTo>
                  <a:lnTo>
                    <a:pt x="92163" y="4832"/>
                  </a:lnTo>
                  <a:lnTo>
                    <a:pt x="88414" y="920"/>
                  </a:lnTo>
                  <a:lnTo>
                    <a:pt x="82321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8033023" y="9159129"/>
              <a:ext cx="138430" cy="61594"/>
            </a:xfrm>
            <a:custGeom>
              <a:avLst/>
              <a:gdLst/>
              <a:ahLst/>
              <a:cxnLst/>
              <a:rect l="l" t="t" r="r" b="b"/>
              <a:pathLst>
                <a:path w="138429" h="61595">
                  <a:moveTo>
                    <a:pt x="55981" y="0"/>
                  </a:moveTo>
                  <a:lnTo>
                    <a:pt x="14145" y="10647"/>
                  </a:lnTo>
                  <a:lnTo>
                    <a:pt x="0" y="15836"/>
                  </a:lnTo>
                  <a:lnTo>
                    <a:pt x="78524" y="61163"/>
                  </a:lnTo>
                  <a:lnTo>
                    <a:pt x="92692" y="55965"/>
                  </a:lnTo>
                  <a:lnTo>
                    <a:pt x="107207" y="51169"/>
                  </a:lnTo>
                  <a:lnTo>
                    <a:pt x="120797" y="47452"/>
                  </a:lnTo>
                  <a:lnTo>
                    <a:pt x="132194" y="45491"/>
                  </a:lnTo>
                  <a:lnTo>
                    <a:pt x="134531" y="45288"/>
                  </a:lnTo>
                  <a:lnTo>
                    <a:pt x="136231" y="45288"/>
                  </a:lnTo>
                  <a:lnTo>
                    <a:pt x="59575" y="1117"/>
                  </a:lnTo>
                  <a:lnTo>
                    <a:pt x="57975" y="317"/>
                  </a:lnTo>
                  <a:lnTo>
                    <a:pt x="55981" y="0"/>
                  </a:lnTo>
                  <a:close/>
                </a:path>
                <a:path w="138429" h="61595">
                  <a:moveTo>
                    <a:pt x="136231" y="45288"/>
                  </a:moveTo>
                  <a:lnTo>
                    <a:pt x="134531" y="45288"/>
                  </a:lnTo>
                  <a:lnTo>
                    <a:pt x="136423" y="45580"/>
                  </a:lnTo>
                  <a:lnTo>
                    <a:pt x="137972" y="46291"/>
                  </a:lnTo>
                  <a:lnTo>
                    <a:pt x="136231" y="45288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8033028" y="9159125"/>
              <a:ext cx="94615" cy="21590"/>
            </a:xfrm>
            <a:custGeom>
              <a:avLst/>
              <a:gdLst/>
              <a:ahLst/>
              <a:cxnLst/>
              <a:rect l="l" t="t" r="r" b="b"/>
              <a:pathLst>
                <a:path w="94615" h="21590">
                  <a:moveTo>
                    <a:pt x="87636" y="17293"/>
                  </a:moveTo>
                  <a:lnTo>
                    <a:pt x="32129" y="17293"/>
                  </a:lnTo>
                  <a:lnTo>
                    <a:pt x="55770" y="17313"/>
                  </a:lnTo>
                  <a:lnTo>
                    <a:pt x="76551" y="18757"/>
                  </a:lnTo>
                  <a:lnTo>
                    <a:pt x="94538" y="21272"/>
                  </a:lnTo>
                  <a:lnTo>
                    <a:pt x="87636" y="17293"/>
                  </a:lnTo>
                  <a:close/>
                </a:path>
                <a:path w="94615" h="21590">
                  <a:moveTo>
                    <a:pt x="55981" y="0"/>
                  </a:moveTo>
                  <a:lnTo>
                    <a:pt x="14139" y="10652"/>
                  </a:lnTo>
                  <a:lnTo>
                    <a:pt x="0" y="15836"/>
                  </a:lnTo>
                  <a:lnTo>
                    <a:pt x="5562" y="19049"/>
                  </a:lnTo>
                  <a:lnTo>
                    <a:pt x="32129" y="17293"/>
                  </a:lnTo>
                  <a:lnTo>
                    <a:pt x="87636" y="17293"/>
                  </a:lnTo>
                  <a:lnTo>
                    <a:pt x="59575" y="1117"/>
                  </a:lnTo>
                  <a:lnTo>
                    <a:pt x="57962" y="317"/>
                  </a:lnTo>
                  <a:lnTo>
                    <a:pt x="55981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8187065" y="9577759"/>
              <a:ext cx="227329" cy="95757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8222898" y="9300359"/>
              <a:ext cx="180975" cy="355600"/>
            </a:xfrm>
            <a:custGeom>
              <a:avLst/>
              <a:gdLst/>
              <a:ahLst/>
              <a:cxnLst/>
              <a:rect l="l" t="t" r="r" b="b"/>
              <a:pathLst>
                <a:path w="180975" h="355600">
                  <a:moveTo>
                    <a:pt x="94615" y="0"/>
                  </a:moveTo>
                  <a:lnTo>
                    <a:pt x="62761" y="23941"/>
                  </a:lnTo>
                  <a:lnTo>
                    <a:pt x="12306" y="67741"/>
                  </a:lnTo>
                  <a:lnTo>
                    <a:pt x="0" y="102692"/>
                  </a:lnTo>
                  <a:lnTo>
                    <a:pt x="398" y="145514"/>
                  </a:lnTo>
                  <a:lnTo>
                    <a:pt x="4279" y="180905"/>
                  </a:lnTo>
                  <a:lnTo>
                    <a:pt x="15019" y="227868"/>
                  </a:lnTo>
                  <a:lnTo>
                    <a:pt x="35991" y="305409"/>
                  </a:lnTo>
                  <a:lnTo>
                    <a:pt x="122097" y="355015"/>
                  </a:lnTo>
                  <a:lnTo>
                    <a:pt x="180721" y="321170"/>
                  </a:lnTo>
                  <a:lnTo>
                    <a:pt x="180708" y="49618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8309005" y="9349989"/>
              <a:ext cx="94615" cy="305435"/>
            </a:xfrm>
            <a:custGeom>
              <a:avLst/>
              <a:gdLst/>
              <a:ahLst/>
              <a:cxnLst/>
              <a:rect l="l" t="t" r="r" b="b"/>
              <a:pathLst>
                <a:path w="94615" h="305434">
                  <a:moveTo>
                    <a:pt x="94602" y="0"/>
                  </a:moveTo>
                  <a:lnTo>
                    <a:pt x="62753" y="23934"/>
                  </a:lnTo>
                  <a:lnTo>
                    <a:pt x="12293" y="67729"/>
                  </a:lnTo>
                  <a:lnTo>
                    <a:pt x="0" y="102692"/>
                  </a:lnTo>
                  <a:lnTo>
                    <a:pt x="390" y="145507"/>
                  </a:lnTo>
                  <a:lnTo>
                    <a:pt x="4270" y="180892"/>
                  </a:lnTo>
                  <a:lnTo>
                    <a:pt x="15012" y="227850"/>
                  </a:lnTo>
                  <a:lnTo>
                    <a:pt x="35991" y="305384"/>
                  </a:lnTo>
                  <a:lnTo>
                    <a:pt x="94614" y="271551"/>
                  </a:lnTo>
                  <a:lnTo>
                    <a:pt x="94602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8351997" y="9623753"/>
              <a:ext cx="48260" cy="40640"/>
            </a:xfrm>
            <a:custGeom>
              <a:avLst/>
              <a:gdLst/>
              <a:ahLst/>
              <a:cxnLst/>
              <a:rect l="l" t="t" r="r" b="b"/>
              <a:pathLst>
                <a:path w="48259" h="40640">
                  <a:moveTo>
                    <a:pt x="47790" y="0"/>
                  </a:moveTo>
                  <a:lnTo>
                    <a:pt x="0" y="27584"/>
                  </a:lnTo>
                  <a:lnTo>
                    <a:pt x="0" y="40449"/>
                  </a:lnTo>
                  <a:lnTo>
                    <a:pt x="47790" y="12852"/>
                  </a:lnTo>
                  <a:lnTo>
                    <a:pt x="47790" y="0"/>
                  </a:lnTo>
                  <a:close/>
                </a:path>
              </a:pathLst>
            </a:custGeom>
            <a:solidFill>
              <a:srgbClr val="2E39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8227634" y="9327132"/>
              <a:ext cx="139484" cy="314020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8234123" y="9401424"/>
              <a:ext cx="74260" cy="1400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8081856" y="8840142"/>
              <a:ext cx="189909" cy="208697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9916254" y="8589213"/>
              <a:ext cx="69215" cy="70485"/>
            </a:xfrm>
            <a:custGeom>
              <a:avLst/>
              <a:gdLst/>
              <a:ahLst/>
              <a:cxnLst/>
              <a:rect l="l" t="t" r="r" b="b"/>
              <a:pathLst>
                <a:path w="69215" h="70484">
                  <a:moveTo>
                    <a:pt x="24130" y="0"/>
                  </a:moveTo>
                  <a:lnTo>
                    <a:pt x="0" y="19049"/>
                  </a:lnTo>
                  <a:lnTo>
                    <a:pt x="4305" y="40703"/>
                  </a:lnTo>
                  <a:lnTo>
                    <a:pt x="14376" y="65824"/>
                  </a:lnTo>
                  <a:lnTo>
                    <a:pt x="24130" y="70472"/>
                  </a:lnTo>
                  <a:lnTo>
                    <a:pt x="69062" y="5765"/>
                  </a:lnTo>
                  <a:lnTo>
                    <a:pt x="24130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9934355" y="8585859"/>
              <a:ext cx="147320" cy="161925"/>
            </a:xfrm>
            <a:custGeom>
              <a:avLst/>
              <a:gdLst/>
              <a:ahLst/>
              <a:cxnLst/>
              <a:rect l="l" t="t" r="r" b="b"/>
              <a:pathLst>
                <a:path w="147319" h="161925">
                  <a:moveTo>
                    <a:pt x="73045" y="0"/>
                  </a:moveTo>
                  <a:lnTo>
                    <a:pt x="15786" y="26595"/>
                  </a:lnTo>
                  <a:lnTo>
                    <a:pt x="0" y="61456"/>
                  </a:lnTo>
                  <a:lnTo>
                    <a:pt x="4199" y="88044"/>
                  </a:lnTo>
                  <a:lnTo>
                    <a:pt x="32645" y="137566"/>
                  </a:lnTo>
                  <a:lnTo>
                    <a:pt x="64161" y="159476"/>
                  </a:lnTo>
                  <a:lnTo>
                    <a:pt x="74139" y="161694"/>
                  </a:lnTo>
                  <a:lnTo>
                    <a:pt x="83179" y="161289"/>
                  </a:lnTo>
                  <a:lnTo>
                    <a:pt x="131381" y="135142"/>
                  </a:lnTo>
                  <a:lnTo>
                    <a:pt x="147218" y="100242"/>
                  </a:lnTo>
                  <a:lnTo>
                    <a:pt x="143016" y="73662"/>
                  </a:lnTo>
                  <a:lnTo>
                    <a:pt x="114567" y="24140"/>
                  </a:lnTo>
                  <a:lnTo>
                    <a:pt x="83038" y="2216"/>
                  </a:lnTo>
                  <a:lnTo>
                    <a:pt x="73045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9934353" y="8609101"/>
              <a:ext cx="107314" cy="139065"/>
            </a:xfrm>
            <a:custGeom>
              <a:avLst/>
              <a:gdLst/>
              <a:ahLst/>
              <a:cxnLst/>
              <a:rect l="l" t="t" r="r" b="b"/>
              <a:pathLst>
                <a:path w="107315" h="139065">
                  <a:moveTo>
                    <a:pt x="32734" y="0"/>
                  </a:moveTo>
                  <a:lnTo>
                    <a:pt x="1094" y="26289"/>
                  </a:lnTo>
                  <a:lnTo>
                    <a:pt x="0" y="38211"/>
                  </a:lnTo>
                  <a:lnTo>
                    <a:pt x="4199" y="64798"/>
                  </a:lnTo>
                  <a:lnTo>
                    <a:pt x="32645" y="114320"/>
                  </a:lnTo>
                  <a:lnTo>
                    <a:pt x="64161" y="136232"/>
                  </a:lnTo>
                  <a:lnTo>
                    <a:pt x="74139" y="138453"/>
                  </a:lnTo>
                  <a:lnTo>
                    <a:pt x="83179" y="138048"/>
                  </a:lnTo>
                  <a:lnTo>
                    <a:pt x="106908" y="100250"/>
                  </a:lnTo>
                  <a:lnTo>
                    <a:pt x="102708" y="73662"/>
                  </a:lnTo>
                  <a:lnTo>
                    <a:pt x="74263" y="24135"/>
                  </a:lnTo>
                  <a:lnTo>
                    <a:pt x="42728" y="2213"/>
                  </a:lnTo>
                  <a:lnTo>
                    <a:pt x="32734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9936285" y="8614548"/>
              <a:ext cx="99060" cy="128270"/>
            </a:xfrm>
            <a:custGeom>
              <a:avLst/>
              <a:gdLst/>
              <a:ahLst/>
              <a:cxnLst/>
              <a:rect l="l" t="t" r="r" b="b"/>
              <a:pathLst>
                <a:path w="99059" h="128270">
                  <a:moveTo>
                    <a:pt x="30319" y="0"/>
                  </a:moveTo>
                  <a:lnTo>
                    <a:pt x="0" y="35386"/>
                  </a:lnTo>
                  <a:lnTo>
                    <a:pt x="3891" y="60011"/>
                  </a:lnTo>
                  <a:lnTo>
                    <a:pt x="30244" y="105879"/>
                  </a:lnTo>
                  <a:lnTo>
                    <a:pt x="68668" y="128233"/>
                  </a:lnTo>
                  <a:lnTo>
                    <a:pt x="77042" y="127854"/>
                  </a:lnTo>
                  <a:lnTo>
                    <a:pt x="99021" y="92841"/>
                  </a:lnTo>
                  <a:lnTo>
                    <a:pt x="95131" y="68217"/>
                  </a:lnTo>
                  <a:lnTo>
                    <a:pt x="68787" y="22354"/>
                  </a:lnTo>
                  <a:lnTo>
                    <a:pt x="30319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9948661" y="8632899"/>
              <a:ext cx="71754" cy="92426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9950141" y="863587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79" h="88265">
                  <a:moveTo>
                    <a:pt x="21441" y="0"/>
                  </a:moveTo>
                  <a:lnTo>
                    <a:pt x="10426" y="2634"/>
                  </a:lnTo>
                  <a:lnTo>
                    <a:pt x="2735" y="11031"/>
                  </a:lnTo>
                  <a:lnTo>
                    <a:pt x="0" y="24167"/>
                  </a:lnTo>
                  <a:lnTo>
                    <a:pt x="2776" y="41458"/>
                  </a:lnTo>
                  <a:lnTo>
                    <a:pt x="9926" y="58122"/>
                  </a:lnTo>
                  <a:lnTo>
                    <a:pt x="20650" y="72721"/>
                  </a:lnTo>
                  <a:lnTo>
                    <a:pt x="34150" y="83819"/>
                  </a:lnTo>
                  <a:lnTo>
                    <a:pt x="46863" y="87972"/>
                  </a:lnTo>
                  <a:lnTo>
                    <a:pt x="57878" y="85340"/>
                  </a:lnTo>
                  <a:lnTo>
                    <a:pt x="65566" y="76939"/>
                  </a:lnTo>
                  <a:lnTo>
                    <a:pt x="68300" y="63791"/>
                  </a:lnTo>
                  <a:lnTo>
                    <a:pt x="65518" y="46491"/>
                  </a:lnTo>
                  <a:lnTo>
                    <a:pt x="58369" y="29833"/>
                  </a:lnTo>
                  <a:lnTo>
                    <a:pt x="47648" y="15244"/>
                  </a:lnTo>
                  <a:lnTo>
                    <a:pt x="34150" y="4152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9950141" y="8635867"/>
              <a:ext cx="58419" cy="88265"/>
            </a:xfrm>
            <a:custGeom>
              <a:avLst/>
              <a:gdLst/>
              <a:ahLst/>
              <a:cxnLst/>
              <a:rect l="l" t="t" r="r" b="b"/>
              <a:pathLst>
                <a:path w="58420" h="88265">
                  <a:moveTo>
                    <a:pt x="19583" y="0"/>
                  </a:moveTo>
                  <a:lnTo>
                    <a:pt x="11744" y="1936"/>
                  </a:lnTo>
                  <a:lnTo>
                    <a:pt x="5476" y="6854"/>
                  </a:lnTo>
                  <a:lnTo>
                    <a:pt x="1366" y="14387"/>
                  </a:lnTo>
                  <a:lnTo>
                    <a:pt x="0" y="24168"/>
                  </a:lnTo>
                  <a:lnTo>
                    <a:pt x="2776" y="41459"/>
                  </a:lnTo>
                  <a:lnTo>
                    <a:pt x="34150" y="83819"/>
                  </a:lnTo>
                  <a:lnTo>
                    <a:pt x="47031" y="87979"/>
                  </a:lnTo>
                  <a:lnTo>
                    <a:pt x="51983" y="87472"/>
                  </a:lnTo>
                  <a:lnTo>
                    <a:pt x="44810" y="86837"/>
                  </a:lnTo>
                  <a:lnTo>
                    <a:pt x="37414" y="82359"/>
                  </a:lnTo>
                  <a:lnTo>
                    <a:pt x="24081" y="71401"/>
                  </a:lnTo>
                  <a:lnTo>
                    <a:pt x="13490" y="56983"/>
                  </a:lnTo>
                  <a:lnTo>
                    <a:pt x="6428" y="40523"/>
                  </a:lnTo>
                  <a:lnTo>
                    <a:pt x="3683" y="23444"/>
                  </a:lnTo>
                  <a:lnTo>
                    <a:pt x="4747" y="14707"/>
                  </a:lnTo>
                  <a:lnTo>
                    <a:pt x="8027" y="7716"/>
                  </a:lnTo>
                  <a:lnTo>
                    <a:pt x="13110" y="2729"/>
                  </a:lnTo>
                  <a:lnTo>
                    <a:pt x="19583" y="0"/>
                  </a:lnTo>
                  <a:close/>
                </a:path>
                <a:path w="58420" h="88265">
                  <a:moveTo>
                    <a:pt x="52316" y="87438"/>
                  </a:moveTo>
                  <a:lnTo>
                    <a:pt x="51983" y="87472"/>
                  </a:lnTo>
                  <a:lnTo>
                    <a:pt x="52184" y="87490"/>
                  </a:lnTo>
                  <a:lnTo>
                    <a:pt x="52316" y="87438"/>
                  </a:lnTo>
                  <a:close/>
                </a:path>
                <a:path w="58420" h="88265">
                  <a:moveTo>
                    <a:pt x="58140" y="85166"/>
                  </a:moveTo>
                  <a:lnTo>
                    <a:pt x="52316" y="87438"/>
                  </a:lnTo>
                  <a:lnTo>
                    <a:pt x="52913" y="87377"/>
                  </a:lnTo>
                  <a:lnTo>
                    <a:pt x="58140" y="8516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9964196" y="8657332"/>
              <a:ext cx="36830" cy="46990"/>
            </a:xfrm>
            <a:custGeom>
              <a:avLst/>
              <a:gdLst/>
              <a:ahLst/>
              <a:cxnLst/>
              <a:rect l="l" t="t" r="r" b="b"/>
              <a:pathLst>
                <a:path w="36829" h="46990">
                  <a:moveTo>
                    <a:pt x="11415" y="0"/>
                  </a:moveTo>
                  <a:lnTo>
                    <a:pt x="5549" y="1404"/>
                  </a:lnTo>
                  <a:lnTo>
                    <a:pt x="1455" y="5875"/>
                  </a:lnTo>
                  <a:lnTo>
                    <a:pt x="0" y="12865"/>
                  </a:lnTo>
                  <a:lnTo>
                    <a:pt x="1477" y="22070"/>
                  </a:lnTo>
                  <a:lnTo>
                    <a:pt x="5283" y="30942"/>
                  </a:lnTo>
                  <a:lnTo>
                    <a:pt x="10994" y="38717"/>
                  </a:lnTo>
                  <a:lnTo>
                    <a:pt x="18186" y="44628"/>
                  </a:lnTo>
                  <a:lnTo>
                    <a:pt x="24947" y="46833"/>
                  </a:lnTo>
                  <a:lnTo>
                    <a:pt x="30807" y="45430"/>
                  </a:lnTo>
                  <a:lnTo>
                    <a:pt x="34899" y="40962"/>
                  </a:lnTo>
                  <a:lnTo>
                    <a:pt x="36360" y="33973"/>
                  </a:lnTo>
                  <a:lnTo>
                    <a:pt x="34881" y="24756"/>
                  </a:lnTo>
                  <a:lnTo>
                    <a:pt x="31073" y="15882"/>
                  </a:lnTo>
                  <a:lnTo>
                    <a:pt x="25365" y="8112"/>
                  </a:lnTo>
                  <a:lnTo>
                    <a:pt x="18186" y="2210"/>
                  </a:lnTo>
                  <a:lnTo>
                    <a:pt x="11415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9995538" y="8659685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5">
                  <a:moveTo>
                    <a:pt x="8280" y="0"/>
                  </a:moveTo>
                  <a:lnTo>
                    <a:pt x="0" y="8242"/>
                  </a:lnTo>
                  <a:lnTo>
                    <a:pt x="723" y="9296"/>
                  </a:lnTo>
                  <a:lnTo>
                    <a:pt x="1422" y="10375"/>
                  </a:lnTo>
                  <a:lnTo>
                    <a:pt x="2070" y="11493"/>
                  </a:lnTo>
                  <a:lnTo>
                    <a:pt x="12496" y="6642"/>
                  </a:lnTo>
                  <a:lnTo>
                    <a:pt x="11214" y="4356"/>
                  </a:lnTo>
                  <a:lnTo>
                    <a:pt x="9791" y="2133"/>
                  </a:lnTo>
                  <a:lnTo>
                    <a:pt x="828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9981544" y="8640512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2133" y="0"/>
                  </a:moveTo>
                  <a:lnTo>
                    <a:pt x="0" y="14503"/>
                  </a:lnTo>
                  <a:lnTo>
                    <a:pt x="1054" y="15024"/>
                  </a:lnTo>
                  <a:lnTo>
                    <a:pt x="2286" y="15773"/>
                  </a:lnTo>
                  <a:lnTo>
                    <a:pt x="2984" y="16230"/>
                  </a:lnTo>
                  <a:lnTo>
                    <a:pt x="3683" y="16725"/>
                  </a:lnTo>
                  <a:lnTo>
                    <a:pt x="8775" y="4610"/>
                  </a:lnTo>
                  <a:lnTo>
                    <a:pt x="6870" y="3086"/>
                  </a:lnTo>
                  <a:lnTo>
                    <a:pt x="4927" y="1663"/>
                  </a:lnTo>
                  <a:lnTo>
                    <a:pt x="2641" y="254"/>
                  </a:lnTo>
                  <a:lnTo>
                    <a:pt x="21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10000002" y="8671761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782" y="0"/>
                  </a:moveTo>
                  <a:lnTo>
                    <a:pt x="0" y="4178"/>
                  </a:lnTo>
                  <a:lnTo>
                    <a:pt x="660" y="5702"/>
                  </a:lnTo>
                  <a:lnTo>
                    <a:pt x="1231" y="7251"/>
                  </a:lnTo>
                  <a:lnTo>
                    <a:pt x="1727" y="8826"/>
                  </a:lnTo>
                  <a:lnTo>
                    <a:pt x="13944" y="7950"/>
                  </a:lnTo>
                  <a:lnTo>
                    <a:pt x="13055" y="5257"/>
                  </a:lnTo>
                  <a:lnTo>
                    <a:pt x="11988" y="2603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9989525" y="8648692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5" h="15875">
                  <a:moveTo>
                    <a:pt x="4902" y="0"/>
                  </a:moveTo>
                  <a:lnTo>
                    <a:pt x="0" y="12115"/>
                  </a:lnTo>
                  <a:lnTo>
                    <a:pt x="1104" y="13169"/>
                  </a:lnTo>
                  <a:lnTo>
                    <a:pt x="2171" y="14300"/>
                  </a:lnTo>
                  <a:lnTo>
                    <a:pt x="3175" y="15494"/>
                  </a:lnTo>
                  <a:lnTo>
                    <a:pt x="10541" y="6057"/>
                  </a:lnTo>
                  <a:lnTo>
                    <a:pt x="8750" y="3924"/>
                  </a:lnTo>
                  <a:lnTo>
                    <a:pt x="6883" y="1892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9959369" y="8642830"/>
              <a:ext cx="8255" cy="15240"/>
            </a:xfrm>
            <a:custGeom>
              <a:avLst/>
              <a:gdLst/>
              <a:ahLst/>
              <a:cxnLst/>
              <a:rect l="l" t="t" r="r" b="b"/>
              <a:pathLst>
                <a:path w="8254" h="15240">
                  <a:moveTo>
                    <a:pt x="3047" y="0"/>
                  </a:moveTo>
                  <a:lnTo>
                    <a:pt x="0" y="4508"/>
                  </a:lnTo>
                  <a:lnTo>
                    <a:pt x="6235" y="15036"/>
                  </a:lnTo>
                  <a:lnTo>
                    <a:pt x="6756" y="14363"/>
                  </a:lnTo>
                  <a:lnTo>
                    <a:pt x="7315" y="13754"/>
                  </a:lnTo>
                  <a:lnTo>
                    <a:pt x="7937" y="13233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9956364" y="8651731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4" h="12700">
                  <a:moveTo>
                    <a:pt x="1168" y="0"/>
                  </a:moveTo>
                  <a:lnTo>
                    <a:pt x="698" y="1422"/>
                  </a:lnTo>
                  <a:lnTo>
                    <a:pt x="317" y="2946"/>
                  </a:lnTo>
                  <a:lnTo>
                    <a:pt x="0" y="4521"/>
                  </a:lnTo>
                  <a:lnTo>
                    <a:pt x="6578" y="12141"/>
                  </a:lnTo>
                  <a:lnTo>
                    <a:pt x="6832" y="10858"/>
                  </a:lnTo>
                  <a:lnTo>
                    <a:pt x="7226" y="9677"/>
                  </a:lnTo>
                  <a:lnTo>
                    <a:pt x="7734" y="8597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9965526" y="8637805"/>
              <a:ext cx="6985" cy="17145"/>
            </a:xfrm>
            <a:custGeom>
              <a:avLst/>
              <a:gdLst/>
              <a:ahLst/>
              <a:cxnLst/>
              <a:rect l="l" t="t" r="r" b="b"/>
              <a:pathLst>
                <a:path w="6984" h="17145">
                  <a:moveTo>
                    <a:pt x="4927" y="0"/>
                  </a:moveTo>
                  <a:lnTo>
                    <a:pt x="3174" y="393"/>
                  </a:lnTo>
                  <a:lnTo>
                    <a:pt x="1536" y="1130"/>
                  </a:lnTo>
                  <a:lnTo>
                    <a:pt x="0" y="2184"/>
                  </a:lnTo>
                  <a:lnTo>
                    <a:pt x="4165" y="16725"/>
                  </a:lnTo>
                  <a:lnTo>
                    <a:pt x="5041" y="16306"/>
                  </a:lnTo>
                  <a:lnTo>
                    <a:pt x="5956" y="15989"/>
                  </a:lnTo>
                  <a:lnTo>
                    <a:pt x="6934" y="15798"/>
                  </a:lnTo>
                  <a:lnTo>
                    <a:pt x="4927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9973497" y="8637436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09">
                  <a:moveTo>
                    <a:pt x="2044" y="0"/>
                  </a:moveTo>
                  <a:lnTo>
                    <a:pt x="0" y="0"/>
                  </a:lnTo>
                  <a:lnTo>
                    <a:pt x="1777" y="15925"/>
                  </a:lnTo>
                  <a:lnTo>
                    <a:pt x="2692" y="15951"/>
                  </a:lnTo>
                  <a:lnTo>
                    <a:pt x="3644" y="16103"/>
                  </a:lnTo>
                  <a:lnTo>
                    <a:pt x="4610" y="16332"/>
                  </a:lnTo>
                  <a:lnTo>
                    <a:pt x="6083" y="1143"/>
                  </a:lnTo>
                  <a:lnTo>
                    <a:pt x="4038" y="406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10003019" y="8685770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12649" y="0"/>
                  </a:moveTo>
                  <a:lnTo>
                    <a:pt x="0" y="0"/>
                  </a:lnTo>
                  <a:lnTo>
                    <a:pt x="279" y="1536"/>
                  </a:lnTo>
                  <a:lnTo>
                    <a:pt x="457" y="3060"/>
                  </a:lnTo>
                  <a:lnTo>
                    <a:pt x="546" y="4571"/>
                  </a:lnTo>
                  <a:lnTo>
                    <a:pt x="14008" y="7912"/>
                  </a:lnTo>
                  <a:lnTo>
                    <a:pt x="13728" y="5270"/>
                  </a:lnTo>
                  <a:lnTo>
                    <a:pt x="13271" y="2641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9974311" y="8697449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1079" y="0"/>
                  </a:moveTo>
                  <a:lnTo>
                    <a:pt x="0" y="6032"/>
                  </a:lnTo>
                  <a:lnTo>
                    <a:pt x="1320" y="7493"/>
                  </a:lnTo>
                  <a:lnTo>
                    <a:pt x="2692" y="8877"/>
                  </a:lnTo>
                  <a:lnTo>
                    <a:pt x="4114" y="10185"/>
                  </a:lnTo>
                  <a:lnTo>
                    <a:pt x="3708" y="2501"/>
                  </a:lnTo>
                  <a:lnTo>
                    <a:pt x="2806" y="1714"/>
                  </a:lnTo>
                  <a:lnTo>
                    <a:pt x="1917" y="889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9964836" y="8689476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4">
                  <a:moveTo>
                    <a:pt x="4445" y="0"/>
                  </a:moveTo>
                  <a:lnTo>
                    <a:pt x="0" y="927"/>
                  </a:lnTo>
                  <a:lnTo>
                    <a:pt x="1409" y="3378"/>
                  </a:lnTo>
                  <a:lnTo>
                    <a:pt x="2933" y="5753"/>
                  </a:lnTo>
                  <a:lnTo>
                    <a:pt x="4584" y="8013"/>
                  </a:lnTo>
                  <a:lnTo>
                    <a:pt x="6451" y="3035"/>
                  </a:lnTo>
                  <a:lnTo>
                    <a:pt x="5740" y="2044"/>
                  </a:lnTo>
                  <a:lnTo>
                    <a:pt x="5017" y="927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9958804" y="867669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90">
                  <a:moveTo>
                    <a:pt x="0" y="0"/>
                  </a:moveTo>
                  <a:lnTo>
                    <a:pt x="927" y="2844"/>
                  </a:lnTo>
                  <a:lnTo>
                    <a:pt x="2044" y="5664"/>
                  </a:lnTo>
                  <a:lnTo>
                    <a:pt x="3327" y="8407"/>
                  </a:lnTo>
                  <a:lnTo>
                    <a:pt x="7594" y="7315"/>
                  </a:lnTo>
                  <a:lnTo>
                    <a:pt x="6807" y="5524"/>
                  </a:lnTo>
                  <a:lnTo>
                    <a:pt x="6108" y="3708"/>
                  </a:lnTo>
                  <a:lnTo>
                    <a:pt x="5549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10002524" y="8695052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59">
                  <a:moveTo>
                    <a:pt x="863" y="0"/>
                  </a:moveTo>
                  <a:lnTo>
                    <a:pt x="673" y="1181"/>
                  </a:lnTo>
                  <a:lnTo>
                    <a:pt x="380" y="2286"/>
                  </a:lnTo>
                  <a:lnTo>
                    <a:pt x="0" y="3302"/>
                  </a:lnTo>
                  <a:lnTo>
                    <a:pt x="14071" y="10045"/>
                  </a:lnTo>
                  <a:lnTo>
                    <a:pt x="14592" y="8369"/>
                  </a:lnTo>
                  <a:lnTo>
                    <a:pt x="14871" y="6553"/>
                  </a:lnTo>
                  <a:lnTo>
                    <a:pt x="14833" y="3594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9955788" y="8662117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5">
                  <a:moveTo>
                    <a:pt x="0" y="0"/>
                  </a:moveTo>
                  <a:lnTo>
                    <a:pt x="254" y="3060"/>
                  </a:lnTo>
                  <a:lnTo>
                    <a:pt x="749" y="6134"/>
                  </a:lnTo>
                  <a:lnTo>
                    <a:pt x="1485" y="9207"/>
                  </a:lnTo>
                  <a:lnTo>
                    <a:pt x="7391" y="11531"/>
                  </a:lnTo>
                  <a:lnTo>
                    <a:pt x="7061" y="9690"/>
                  </a:lnTo>
                  <a:lnTo>
                    <a:pt x="6870" y="7835"/>
                  </a:lnTo>
                  <a:lnTo>
                    <a:pt x="6819" y="6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9981379" y="8702586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4" h="13334">
                  <a:moveTo>
                    <a:pt x="0" y="0"/>
                  </a:moveTo>
                  <a:lnTo>
                    <a:pt x="7899" y="12750"/>
                  </a:lnTo>
                  <a:lnTo>
                    <a:pt x="3632" y="2159"/>
                  </a:lnTo>
                  <a:lnTo>
                    <a:pt x="3009" y="1866"/>
                  </a:lnTo>
                  <a:lnTo>
                    <a:pt x="2374" y="1536"/>
                  </a:lnTo>
                  <a:lnTo>
                    <a:pt x="1142" y="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9999556" y="8700861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701" y="0"/>
                  </a:moveTo>
                  <a:lnTo>
                    <a:pt x="1193" y="762"/>
                  </a:lnTo>
                  <a:lnTo>
                    <a:pt x="635" y="1460"/>
                  </a:lnTo>
                  <a:lnTo>
                    <a:pt x="0" y="2070"/>
                  </a:lnTo>
                  <a:lnTo>
                    <a:pt x="10693" y="12471"/>
                  </a:lnTo>
                  <a:lnTo>
                    <a:pt x="15138" y="8115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9995433" y="8704792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1650" y="0"/>
                  </a:moveTo>
                  <a:lnTo>
                    <a:pt x="1117" y="292"/>
                  </a:lnTo>
                  <a:lnTo>
                    <a:pt x="571" y="533"/>
                  </a:lnTo>
                  <a:lnTo>
                    <a:pt x="0" y="736"/>
                  </a:lnTo>
                  <a:lnTo>
                    <a:pt x="6908" y="11468"/>
                  </a:lnTo>
                  <a:lnTo>
                    <a:pt x="8572" y="11201"/>
                  </a:lnTo>
                  <a:lnTo>
                    <a:pt x="10147" y="10756"/>
                  </a:lnTo>
                  <a:lnTo>
                    <a:pt x="11607" y="10172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9989267" y="8706058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0"/>
                  </a:moveTo>
                  <a:lnTo>
                    <a:pt x="4787" y="10274"/>
                  </a:lnTo>
                  <a:lnTo>
                    <a:pt x="6121" y="10464"/>
                  </a:lnTo>
                  <a:lnTo>
                    <a:pt x="7454" y="10566"/>
                  </a:lnTo>
                  <a:lnTo>
                    <a:pt x="9004" y="10566"/>
                  </a:lnTo>
                  <a:lnTo>
                    <a:pt x="3483" y="215"/>
                  </a:lnTo>
                  <a:lnTo>
                    <a:pt x="2324" y="215"/>
                  </a:lnTo>
                  <a:lnTo>
                    <a:pt x="1181" y="190"/>
                  </a:lnTo>
                  <a:lnTo>
                    <a:pt x="0" y="0"/>
                  </a:lnTo>
                  <a:close/>
                </a:path>
                <a:path w="9525" h="10795">
                  <a:moveTo>
                    <a:pt x="3428" y="114"/>
                  </a:moveTo>
                  <a:lnTo>
                    <a:pt x="2324" y="215"/>
                  </a:lnTo>
                  <a:lnTo>
                    <a:pt x="3483" y="215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10059105" y="8676876"/>
              <a:ext cx="295275" cy="166370"/>
            </a:xfrm>
            <a:custGeom>
              <a:avLst/>
              <a:gdLst/>
              <a:ahLst/>
              <a:cxnLst/>
              <a:rect l="l" t="t" r="r" b="b"/>
              <a:pathLst>
                <a:path w="295275" h="166370">
                  <a:moveTo>
                    <a:pt x="50" y="0"/>
                  </a:moveTo>
                  <a:lnTo>
                    <a:pt x="0" y="4927"/>
                  </a:lnTo>
                  <a:lnTo>
                    <a:pt x="294246" y="165963"/>
                  </a:lnTo>
                  <a:lnTo>
                    <a:pt x="294817" y="16168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9936749" y="8485681"/>
              <a:ext cx="98107" cy="73901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10117752" y="8384923"/>
              <a:ext cx="157480" cy="22225"/>
            </a:xfrm>
            <a:custGeom>
              <a:avLst/>
              <a:gdLst/>
              <a:ahLst/>
              <a:cxnLst/>
              <a:rect l="l" t="t" r="r" b="b"/>
              <a:pathLst>
                <a:path w="157480" h="22225">
                  <a:moveTo>
                    <a:pt x="85995" y="1372"/>
                  </a:moveTo>
                  <a:lnTo>
                    <a:pt x="73223" y="1372"/>
                  </a:lnTo>
                  <a:lnTo>
                    <a:pt x="121329" y="8520"/>
                  </a:lnTo>
                  <a:lnTo>
                    <a:pt x="147775" y="17484"/>
                  </a:lnTo>
                  <a:lnTo>
                    <a:pt x="156019" y="22009"/>
                  </a:lnTo>
                  <a:lnTo>
                    <a:pt x="157035" y="20663"/>
                  </a:lnTo>
                  <a:lnTo>
                    <a:pt x="149070" y="16240"/>
                  </a:lnTo>
                  <a:lnTo>
                    <a:pt x="123602" y="7372"/>
                  </a:lnTo>
                  <a:lnTo>
                    <a:pt x="85995" y="1372"/>
                  </a:lnTo>
                  <a:close/>
                </a:path>
                <a:path w="157480" h="22225">
                  <a:moveTo>
                    <a:pt x="77389" y="0"/>
                  </a:moveTo>
                  <a:lnTo>
                    <a:pt x="7188" y="63"/>
                  </a:lnTo>
                  <a:lnTo>
                    <a:pt x="2413" y="1511"/>
                  </a:lnTo>
                  <a:lnTo>
                    <a:pt x="0" y="2299"/>
                  </a:lnTo>
                  <a:lnTo>
                    <a:pt x="73223" y="1372"/>
                  </a:lnTo>
                  <a:lnTo>
                    <a:pt x="85995" y="1372"/>
                  </a:lnTo>
                  <a:lnTo>
                    <a:pt x="77389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9901201" y="8577820"/>
              <a:ext cx="163487" cy="154381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9897487" y="8539821"/>
              <a:ext cx="19050" cy="50800"/>
            </a:xfrm>
            <a:custGeom>
              <a:avLst/>
              <a:gdLst/>
              <a:ahLst/>
              <a:cxnLst/>
              <a:rect l="l" t="t" r="r" b="b"/>
              <a:pathLst>
                <a:path w="19050" h="50800">
                  <a:moveTo>
                    <a:pt x="1330" y="0"/>
                  </a:moveTo>
                  <a:lnTo>
                    <a:pt x="0" y="14046"/>
                  </a:lnTo>
                  <a:lnTo>
                    <a:pt x="1298" y="30194"/>
                  </a:lnTo>
                  <a:lnTo>
                    <a:pt x="3502" y="43912"/>
                  </a:lnTo>
                  <a:lnTo>
                    <a:pt x="4886" y="50673"/>
                  </a:lnTo>
                  <a:lnTo>
                    <a:pt x="8823" y="45669"/>
                  </a:lnTo>
                  <a:lnTo>
                    <a:pt x="13077" y="41821"/>
                  </a:lnTo>
                  <a:lnTo>
                    <a:pt x="18767" y="39751"/>
                  </a:lnTo>
                  <a:lnTo>
                    <a:pt x="14649" y="32170"/>
                  </a:lnTo>
                  <a:lnTo>
                    <a:pt x="9686" y="22175"/>
                  </a:lnTo>
                  <a:lnTo>
                    <a:pt x="4904" y="11031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10128317" y="8567382"/>
              <a:ext cx="194310" cy="139065"/>
            </a:xfrm>
            <a:custGeom>
              <a:avLst/>
              <a:gdLst/>
              <a:ahLst/>
              <a:cxnLst/>
              <a:rect l="l" t="t" r="r" b="b"/>
              <a:pathLst>
                <a:path w="194309" h="139065">
                  <a:moveTo>
                    <a:pt x="44005" y="0"/>
                  </a:moveTo>
                  <a:lnTo>
                    <a:pt x="38861" y="0"/>
                  </a:lnTo>
                  <a:lnTo>
                    <a:pt x="33667" y="127"/>
                  </a:lnTo>
                  <a:lnTo>
                    <a:pt x="28486" y="330"/>
                  </a:lnTo>
                  <a:lnTo>
                    <a:pt x="0" y="63703"/>
                  </a:lnTo>
                  <a:lnTo>
                    <a:pt x="115303" y="119964"/>
                  </a:lnTo>
                  <a:lnTo>
                    <a:pt x="129770" y="127478"/>
                  </a:lnTo>
                  <a:lnTo>
                    <a:pt x="136732" y="131017"/>
                  </a:lnTo>
                  <a:lnTo>
                    <a:pt x="144330" y="134754"/>
                  </a:lnTo>
                  <a:lnTo>
                    <a:pt x="152653" y="138671"/>
                  </a:lnTo>
                  <a:lnTo>
                    <a:pt x="161793" y="114635"/>
                  </a:lnTo>
                  <a:lnTo>
                    <a:pt x="173442" y="89158"/>
                  </a:lnTo>
                  <a:lnTo>
                    <a:pt x="185002" y="66117"/>
                  </a:lnTo>
                  <a:lnTo>
                    <a:pt x="193878" y="49390"/>
                  </a:lnTo>
                  <a:lnTo>
                    <a:pt x="171005" y="36295"/>
                  </a:lnTo>
                  <a:lnTo>
                    <a:pt x="129395" y="15734"/>
                  </a:lnTo>
                  <a:lnTo>
                    <a:pt x="78662" y="1754"/>
                  </a:lnTo>
                  <a:lnTo>
                    <a:pt x="60547" y="369"/>
                  </a:lnTo>
                  <a:lnTo>
                    <a:pt x="44005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10078690" y="8567985"/>
              <a:ext cx="72390" cy="60960"/>
            </a:xfrm>
            <a:custGeom>
              <a:avLst/>
              <a:gdLst/>
              <a:ahLst/>
              <a:cxnLst/>
              <a:rect l="l" t="t" r="r" b="b"/>
              <a:pathLst>
                <a:path w="72390" h="60959">
                  <a:moveTo>
                    <a:pt x="71780" y="0"/>
                  </a:moveTo>
                  <a:lnTo>
                    <a:pt x="47552" y="2807"/>
                  </a:lnTo>
                  <a:lnTo>
                    <a:pt x="24260" y="8151"/>
                  </a:lnTo>
                  <a:lnTo>
                    <a:pt x="6782" y="15532"/>
                  </a:lnTo>
                  <a:lnTo>
                    <a:pt x="0" y="24447"/>
                  </a:lnTo>
                  <a:lnTo>
                    <a:pt x="5180" y="34605"/>
                  </a:lnTo>
                  <a:lnTo>
                    <a:pt x="17211" y="44911"/>
                  </a:lnTo>
                  <a:lnTo>
                    <a:pt x="31428" y="53863"/>
                  </a:lnTo>
                  <a:lnTo>
                    <a:pt x="43167" y="59956"/>
                  </a:lnTo>
                  <a:lnTo>
                    <a:pt x="45161" y="60934"/>
                  </a:lnTo>
                  <a:lnTo>
                    <a:pt x="71780" y="0"/>
                  </a:lnTo>
                  <a:close/>
                </a:path>
              </a:pathLst>
            </a:custGeom>
            <a:solidFill>
              <a:srgbClr val="303E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10086194" y="8606620"/>
              <a:ext cx="33655" cy="43180"/>
            </a:xfrm>
            <a:custGeom>
              <a:avLst/>
              <a:gdLst/>
              <a:ahLst/>
              <a:cxnLst/>
              <a:rect l="l" t="t" r="r" b="b"/>
              <a:pathLst>
                <a:path w="33655" h="43179">
                  <a:moveTo>
                    <a:pt x="13106" y="0"/>
                  </a:moveTo>
                  <a:lnTo>
                    <a:pt x="3670" y="3162"/>
                  </a:lnTo>
                  <a:lnTo>
                    <a:pt x="787" y="13576"/>
                  </a:lnTo>
                  <a:lnTo>
                    <a:pt x="0" y="27546"/>
                  </a:lnTo>
                  <a:lnTo>
                    <a:pt x="723" y="32486"/>
                  </a:lnTo>
                  <a:lnTo>
                    <a:pt x="12649" y="40271"/>
                  </a:lnTo>
                  <a:lnTo>
                    <a:pt x="17703" y="42837"/>
                  </a:lnTo>
                  <a:lnTo>
                    <a:pt x="25311" y="38353"/>
                  </a:lnTo>
                  <a:lnTo>
                    <a:pt x="32270" y="26161"/>
                  </a:lnTo>
                  <a:lnTo>
                    <a:pt x="33566" y="13842"/>
                  </a:lnTo>
                  <a:lnTo>
                    <a:pt x="33566" y="10413"/>
                  </a:lnTo>
                  <a:lnTo>
                    <a:pt x="33045" y="2768"/>
                  </a:lnTo>
                  <a:lnTo>
                    <a:pt x="25958" y="393"/>
                  </a:lnTo>
                  <a:lnTo>
                    <a:pt x="13106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10104293" y="8610487"/>
              <a:ext cx="15875" cy="38100"/>
            </a:xfrm>
            <a:custGeom>
              <a:avLst/>
              <a:gdLst/>
              <a:ahLst/>
              <a:cxnLst/>
              <a:rect l="l" t="t" r="r" b="b"/>
              <a:pathLst>
                <a:path w="15875" h="38100">
                  <a:moveTo>
                    <a:pt x="13754" y="0"/>
                  </a:moveTo>
                  <a:lnTo>
                    <a:pt x="9065" y="5524"/>
                  </a:lnTo>
                  <a:lnTo>
                    <a:pt x="4619" y="12993"/>
                  </a:lnTo>
                  <a:lnTo>
                    <a:pt x="1302" y="20379"/>
                  </a:lnTo>
                  <a:lnTo>
                    <a:pt x="0" y="25654"/>
                  </a:lnTo>
                  <a:lnTo>
                    <a:pt x="0" y="28524"/>
                  </a:lnTo>
                  <a:lnTo>
                    <a:pt x="475" y="34493"/>
                  </a:lnTo>
                  <a:lnTo>
                    <a:pt x="749" y="37528"/>
                  </a:lnTo>
                  <a:lnTo>
                    <a:pt x="1689" y="37465"/>
                  </a:lnTo>
                  <a:lnTo>
                    <a:pt x="2578" y="37211"/>
                  </a:lnTo>
                  <a:lnTo>
                    <a:pt x="7213" y="34493"/>
                  </a:lnTo>
                  <a:lnTo>
                    <a:pt x="14173" y="22301"/>
                  </a:lnTo>
                  <a:lnTo>
                    <a:pt x="15468" y="9969"/>
                  </a:lnTo>
                  <a:lnTo>
                    <a:pt x="15394" y="5524"/>
                  </a:lnTo>
                  <a:lnTo>
                    <a:pt x="15189" y="2667"/>
                  </a:lnTo>
                  <a:lnTo>
                    <a:pt x="13754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10104288" y="8612440"/>
              <a:ext cx="12293" cy="32931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10086590" y="8632286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09">
                  <a:moveTo>
                    <a:pt x="0" y="0"/>
                  </a:moveTo>
                  <a:lnTo>
                    <a:pt x="342" y="4406"/>
                  </a:lnTo>
                  <a:lnTo>
                    <a:pt x="1892" y="7848"/>
                  </a:lnTo>
                  <a:lnTo>
                    <a:pt x="10960" y="13754"/>
                  </a:lnTo>
                  <a:lnTo>
                    <a:pt x="15074" y="15976"/>
                  </a:lnTo>
                  <a:lnTo>
                    <a:pt x="18453" y="15735"/>
                  </a:lnTo>
                  <a:lnTo>
                    <a:pt x="18059" y="11150"/>
                  </a:lnTo>
                  <a:lnTo>
                    <a:pt x="17907" y="8940"/>
                  </a:lnTo>
                  <a:lnTo>
                    <a:pt x="13284" y="7759"/>
                  </a:lnTo>
                  <a:lnTo>
                    <a:pt x="4749" y="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10150032" y="8373768"/>
              <a:ext cx="84086" cy="737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9918916" y="8492798"/>
              <a:ext cx="64135" cy="66040"/>
            </a:xfrm>
            <a:custGeom>
              <a:avLst/>
              <a:gdLst/>
              <a:ahLst/>
              <a:cxnLst/>
              <a:rect l="l" t="t" r="r" b="b"/>
              <a:pathLst>
                <a:path w="64134" h="66040">
                  <a:moveTo>
                    <a:pt x="23177" y="0"/>
                  </a:moveTo>
                  <a:lnTo>
                    <a:pt x="0" y="45313"/>
                  </a:lnTo>
                  <a:lnTo>
                    <a:pt x="4155" y="54834"/>
                  </a:lnTo>
                  <a:lnTo>
                    <a:pt x="12511" y="61133"/>
                  </a:lnTo>
                  <a:lnTo>
                    <a:pt x="23440" y="64614"/>
                  </a:lnTo>
                  <a:lnTo>
                    <a:pt x="35318" y="65684"/>
                  </a:lnTo>
                  <a:lnTo>
                    <a:pt x="36868" y="65684"/>
                  </a:lnTo>
                  <a:lnTo>
                    <a:pt x="64096" y="50482"/>
                  </a:lnTo>
                  <a:lnTo>
                    <a:pt x="40481" y="25112"/>
                  </a:lnTo>
                  <a:lnTo>
                    <a:pt x="32308" y="16192"/>
                  </a:lnTo>
                  <a:lnTo>
                    <a:pt x="24764" y="7810"/>
                  </a:lnTo>
                  <a:lnTo>
                    <a:pt x="23647" y="2476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9919053" y="8495536"/>
              <a:ext cx="62323" cy="61391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10250502" y="8731985"/>
              <a:ext cx="20231" cy="13246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10250833" y="8718307"/>
              <a:ext cx="21590" cy="17145"/>
            </a:xfrm>
            <a:custGeom>
              <a:avLst/>
              <a:gdLst/>
              <a:ahLst/>
              <a:cxnLst/>
              <a:rect l="l" t="t" r="r" b="b"/>
              <a:pathLst>
                <a:path w="21590" h="17145">
                  <a:moveTo>
                    <a:pt x="9302" y="0"/>
                  </a:moveTo>
                  <a:lnTo>
                    <a:pt x="887" y="0"/>
                  </a:lnTo>
                  <a:lnTo>
                    <a:pt x="0" y="6184"/>
                  </a:lnTo>
                  <a:lnTo>
                    <a:pt x="0" y="6372"/>
                  </a:lnTo>
                  <a:lnTo>
                    <a:pt x="15665" y="14446"/>
                  </a:lnTo>
                  <a:lnTo>
                    <a:pt x="20262" y="16503"/>
                  </a:lnTo>
                  <a:lnTo>
                    <a:pt x="21037" y="16910"/>
                  </a:lnTo>
                  <a:lnTo>
                    <a:pt x="21043" y="7051"/>
                  </a:lnTo>
                  <a:lnTo>
                    <a:pt x="9302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10240939" y="8719368"/>
              <a:ext cx="39370" cy="26670"/>
            </a:xfrm>
            <a:custGeom>
              <a:avLst/>
              <a:gdLst/>
              <a:ahLst/>
              <a:cxnLst/>
              <a:rect l="l" t="t" r="r" b="b"/>
              <a:pathLst>
                <a:path w="39369" h="26670">
                  <a:moveTo>
                    <a:pt x="5696" y="3086"/>
                  </a:moveTo>
                  <a:lnTo>
                    <a:pt x="1828" y="3086"/>
                  </a:lnTo>
                  <a:lnTo>
                    <a:pt x="4038" y="4711"/>
                  </a:lnTo>
                  <a:lnTo>
                    <a:pt x="21392" y="13611"/>
                  </a:lnTo>
                  <a:lnTo>
                    <a:pt x="26809" y="16243"/>
                  </a:lnTo>
                  <a:lnTo>
                    <a:pt x="31203" y="18211"/>
                  </a:lnTo>
                  <a:lnTo>
                    <a:pt x="37350" y="21640"/>
                  </a:lnTo>
                  <a:lnTo>
                    <a:pt x="36868" y="26200"/>
                  </a:lnTo>
                  <a:lnTo>
                    <a:pt x="37795" y="26250"/>
                  </a:lnTo>
                  <a:lnTo>
                    <a:pt x="38595" y="25920"/>
                  </a:lnTo>
                  <a:lnTo>
                    <a:pt x="39217" y="20167"/>
                  </a:lnTo>
                  <a:lnTo>
                    <a:pt x="33083" y="16725"/>
                  </a:lnTo>
                  <a:lnTo>
                    <a:pt x="28676" y="14770"/>
                  </a:lnTo>
                  <a:lnTo>
                    <a:pt x="25841" y="13482"/>
                  </a:lnTo>
                  <a:lnTo>
                    <a:pt x="22525" y="11852"/>
                  </a:lnTo>
                  <a:lnTo>
                    <a:pt x="5905" y="3238"/>
                  </a:lnTo>
                  <a:lnTo>
                    <a:pt x="5696" y="3086"/>
                  </a:lnTo>
                  <a:close/>
                </a:path>
                <a:path w="39369" h="26670">
                  <a:moveTo>
                    <a:pt x="1473" y="0"/>
                  </a:moveTo>
                  <a:lnTo>
                    <a:pt x="0" y="3314"/>
                  </a:lnTo>
                  <a:lnTo>
                    <a:pt x="1828" y="3086"/>
                  </a:lnTo>
                  <a:lnTo>
                    <a:pt x="5696" y="3086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10047842" y="8569881"/>
              <a:ext cx="256540" cy="266065"/>
            </a:xfrm>
            <a:custGeom>
              <a:avLst/>
              <a:gdLst/>
              <a:ahLst/>
              <a:cxnLst/>
              <a:rect l="l" t="t" r="r" b="b"/>
              <a:pathLst>
                <a:path w="256540" h="266065">
                  <a:moveTo>
                    <a:pt x="25107" y="0"/>
                  </a:moveTo>
                  <a:lnTo>
                    <a:pt x="13290" y="11803"/>
                  </a:lnTo>
                  <a:lnTo>
                    <a:pt x="4800" y="28487"/>
                  </a:lnTo>
                  <a:lnTo>
                    <a:pt x="186" y="48507"/>
                  </a:lnTo>
                  <a:lnTo>
                    <a:pt x="0" y="70319"/>
                  </a:lnTo>
                  <a:lnTo>
                    <a:pt x="4785" y="95548"/>
                  </a:lnTo>
                  <a:lnTo>
                    <a:pt x="20098" y="148558"/>
                  </a:lnTo>
                  <a:lnTo>
                    <a:pt x="66361" y="183825"/>
                  </a:lnTo>
                  <a:lnTo>
                    <a:pt x="160680" y="234937"/>
                  </a:lnTo>
                  <a:lnTo>
                    <a:pt x="198611" y="255278"/>
                  </a:lnTo>
                  <a:lnTo>
                    <a:pt x="224688" y="265811"/>
                  </a:lnTo>
                  <a:lnTo>
                    <a:pt x="228282" y="265811"/>
                  </a:lnTo>
                  <a:lnTo>
                    <a:pt x="228815" y="265747"/>
                  </a:lnTo>
                  <a:lnTo>
                    <a:pt x="229019" y="265709"/>
                  </a:lnTo>
                  <a:lnTo>
                    <a:pt x="229321" y="265404"/>
                  </a:lnTo>
                  <a:lnTo>
                    <a:pt x="221081" y="265404"/>
                  </a:lnTo>
                  <a:lnTo>
                    <a:pt x="210502" y="260438"/>
                  </a:lnTo>
                  <a:lnTo>
                    <a:pt x="162338" y="234873"/>
                  </a:lnTo>
                  <a:lnTo>
                    <a:pt x="83096" y="192100"/>
                  </a:lnTo>
                  <a:lnTo>
                    <a:pt x="32205" y="163100"/>
                  </a:lnTo>
                  <a:lnTo>
                    <a:pt x="13090" y="122986"/>
                  </a:lnTo>
                  <a:lnTo>
                    <a:pt x="838" y="70243"/>
                  </a:lnTo>
                  <a:lnTo>
                    <a:pt x="1012" y="48649"/>
                  </a:lnTo>
                  <a:lnTo>
                    <a:pt x="5553" y="28846"/>
                  </a:lnTo>
                  <a:lnTo>
                    <a:pt x="13918" y="12356"/>
                  </a:lnTo>
                  <a:lnTo>
                    <a:pt x="25565" y="698"/>
                  </a:lnTo>
                  <a:lnTo>
                    <a:pt x="25107" y="0"/>
                  </a:lnTo>
                  <a:close/>
                </a:path>
                <a:path w="256540" h="266065">
                  <a:moveTo>
                    <a:pt x="255384" y="150152"/>
                  </a:moveTo>
                  <a:lnTo>
                    <a:pt x="240274" y="200251"/>
                  </a:lnTo>
                  <a:lnTo>
                    <a:pt x="237820" y="227685"/>
                  </a:lnTo>
                  <a:lnTo>
                    <a:pt x="235496" y="230022"/>
                  </a:lnTo>
                  <a:lnTo>
                    <a:pt x="221081" y="265404"/>
                  </a:lnTo>
                  <a:lnTo>
                    <a:pt x="229321" y="265404"/>
                  </a:lnTo>
                  <a:lnTo>
                    <a:pt x="232244" y="262458"/>
                  </a:lnTo>
                  <a:lnTo>
                    <a:pt x="236334" y="234937"/>
                  </a:lnTo>
                  <a:lnTo>
                    <a:pt x="236334" y="230365"/>
                  </a:lnTo>
                  <a:lnTo>
                    <a:pt x="238645" y="228041"/>
                  </a:lnTo>
                  <a:lnTo>
                    <a:pt x="243573" y="185470"/>
                  </a:lnTo>
                  <a:lnTo>
                    <a:pt x="256095" y="150583"/>
                  </a:lnTo>
                  <a:lnTo>
                    <a:pt x="255384" y="150152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10886153" y="9208055"/>
              <a:ext cx="243941" cy="140843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9868689" y="8452103"/>
              <a:ext cx="935990" cy="575310"/>
            </a:xfrm>
            <a:custGeom>
              <a:avLst/>
              <a:gdLst/>
              <a:ahLst/>
              <a:cxnLst/>
              <a:rect l="l" t="t" r="r" b="b"/>
              <a:pathLst>
                <a:path w="935990" h="575309">
                  <a:moveTo>
                    <a:pt x="308797" y="0"/>
                  </a:moveTo>
                  <a:lnTo>
                    <a:pt x="184371" y="65757"/>
                  </a:lnTo>
                  <a:lnTo>
                    <a:pt x="88033" y="118396"/>
                  </a:lnTo>
                  <a:lnTo>
                    <a:pt x="21561" y="157937"/>
                  </a:lnTo>
                  <a:lnTo>
                    <a:pt x="0" y="173820"/>
                  </a:lnTo>
                  <a:lnTo>
                    <a:pt x="0" y="219037"/>
                  </a:lnTo>
                  <a:lnTo>
                    <a:pt x="36267" y="245071"/>
                  </a:lnTo>
                  <a:lnTo>
                    <a:pt x="565413" y="552589"/>
                  </a:lnTo>
                  <a:lnTo>
                    <a:pt x="613730" y="567582"/>
                  </a:lnTo>
                  <a:lnTo>
                    <a:pt x="652316" y="574803"/>
                  </a:lnTo>
                  <a:lnTo>
                    <a:pt x="681135" y="571601"/>
                  </a:lnTo>
                  <a:lnTo>
                    <a:pt x="917101" y="431558"/>
                  </a:lnTo>
                  <a:lnTo>
                    <a:pt x="935558" y="419949"/>
                  </a:lnTo>
                  <a:lnTo>
                    <a:pt x="935558" y="391471"/>
                  </a:lnTo>
                  <a:lnTo>
                    <a:pt x="914879" y="377748"/>
                  </a:lnTo>
                  <a:lnTo>
                    <a:pt x="308797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10349070" y="8846228"/>
              <a:ext cx="74295" cy="57785"/>
            </a:xfrm>
            <a:custGeom>
              <a:avLst/>
              <a:gdLst/>
              <a:ahLst/>
              <a:cxnLst/>
              <a:rect l="l" t="t" r="r" b="b"/>
              <a:pathLst>
                <a:path w="74294" h="57784">
                  <a:moveTo>
                    <a:pt x="73710" y="0"/>
                  </a:moveTo>
                  <a:lnTo>
                    <a:pt x="14325" y="0"/>
                  </a:lnTo>
                  <a:lnTo>
                    <a:pt x="0" y="34594"/>
                  </a:lnTo>
                  <a:lnTo>
                    <a:pt x="17272" y="57708"/>
                  </a:lnTo>
                  <a:lnTo>
                    <a:pt x="57378" y="48348"/>
                  </a:lnTo>
                  <a:lnTo>
                    <a:pt x="73710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10371799" y="8839925"/>
              <a:ext cx="147320" cy="161925"/>
            </a:xfrm>
            <a:custGeom>
              <a:avLst/>
              <a:gdLst/>
              <a:ahLst/>
              <a:cxnLst/>
              <a:rect l="l" t="t" r="r" b="b"/>
              <a:pathLst>
                <a:path w="147319" h="161925">
                  <a:moveTo>
                    <a:pt x="73056" y="0"/>
                  </a:moveTo>
                  <a:lnTo>
                    <a:pt x="15798" y="26595"/>
                  </a:lnTo>
                  <a:lnTo>
                    <a:pt x="0" y="61456"/>
                  </a:lnTo>
                  <a:lnTo>
                    <a:pt x="4201" y="88042"/>
                  </a:lnTo>
                  <a:lnTo>
                    <a:pt x="32655" y="137561"/>
                  </a:lnTo>
                  <a:lnTo>
                    <a:pt x="64168" y="159478"/>
                  </a:lnTo>
                  <a:lnTo>
                    <a:pt x="74145" y="161699"/>
                  </a:lnTo>
                  <a:lnTo>
                    <a:pt x="83184" y="161294"/>
                  </a:lnTo>
                  <a:lnTo>
                    <a:pt x="131394" y="135142"/>
                  </a:lnTo>
                  <a:lnTo>
                    <a:pt x="147231" y="100242"/>
                  </a:lnTo>
                  <a:lnTo>
                    <a:pt x="143029" y="73662"/>
                  </a:lnTo>
                  <a:lnTo>
                    <a:pt x="114580" y="24140"/>
                  </a:lnTo>
                  <a:lnTo>
                    <a:pt x="83051" y="2216"/>
                  </a:lnTo>
                  <a:lnTo>
                    <a:pt x="73056" y="0"/>
                  </a:lnTo>
                  <a:close/>
                </a:path>
              </a:pathLst>
            </a:custGeom>
            <a:solidFill>
              <a:srgbClr val="2E37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10371802" y="8863170"/>
              <a:ext cx="107314" cy="139065"/>
            </a:xfrm>
            <a:custGeom>
              <a:avLst/>
              <a:gdLst/>
              <a:ahLst/>
              <a:cxnLst/>
              <a:rect l="l" t="t" r="r" b="b"/>
              <a:pathLst>
                <a:path w="107315" h="139065">
                  <a:moveTo>
                    <a:pt x="32735" y="0"/>
                  </a:moveTo>
                  <a:lnTo>
                    <a:pt x="1096" y="26284"/>
                  </a:lnTo>
                  <a:lnTo>
                    <a:pt x="0" y="38211"/>
                  </a:lnTo>
                  <a:lnTo>
                    <a:pt x="4201" y="64796"/>
                  </a:lnTo>
                  <a:lnTo>
                    <a:pt x="32650" y="114320"/>
                  </a:lnTo>
                  <a:lnTo>
                    <a:pt x="64162" y="136237"/>
                  </a:lnTo>
                  <a:lnTo>
                    <a:pt x="74144" y="138455"/>
                  </a:lnTo>
                  <a:lnTo>
                    <a:pt x="83184" y="138049"/>
                  </a:lnTo>
                  <a:lnTo>
                    <a:pt x="106908" y="100250"/>
                  </a:lnTo>
                  <a:lnTo>
                    <a:pt x="102708" y="73662"/>
                  </a:lnTo>
                  <a:lnTo>
                    <a:pt x="74263" y="24135"/>
                  </a:lnTo>
                  <a:lnTo>
                    <a:pt x="42728" y="2213"/>
                  </a:lnTo>
                  <a:lnTo>
                    <a:pt x="32735" y="0"/>
                  </a:lnTo>
                  <a:close/>
                </a:path>
              </a:pathLst>
            </a:custGeom>
            <a:solidFill>
              <a:srgbClr val="555F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10373740" y="8868609"/>
              <a:ext cx="99060" cy="128270"/>
            </a:xfrm>
            <a:custGeom>
              <a:avLst/>
              <a:gdLst/>
              <a:ahLst/>
              <a:cxnLst/>
              <a:rect l="l" t="t" r="r" b="b"/>
              <a:pathLst>
                <a:path w="99059" h="128270">
                  <a:moveTo>
                    <a:pt x="30324" y="0"/>
                  </a:moveTo>
                  <a:lnTo>
                    <a:pt x="1014" y="24345"/>
                  </a:lnTo>
                  <a:lnTo>
                    <a:pt x="0" y="35386"/>
                  </a:lnTo>
                  <a:lnTo>
                    <a:pt x="3889" y="60013"/>
                  </a:lnTo>
                  <a:lnTo>
                    <a:pt x="30234" y="105879"/>
                  </a:lnTo>
                  <a:lnTo>
                    <a:pt x="68672" y="128238"/>
                  </a:lnTo>
                  <a:lnTo>
                    <a:pt x="77047" y="127861"/>
                  </a:lnTo>
                  <a:lnTo>
                    <a:pt x="99021" y="92854"/>
                  </a:lnTo>
                  <a:lnTo>
                    <a:pt x="95131" y="68224"/>
                  </a:lnTo>
                  <a:lnTo>
                    <a:pt x="68782" y="22359"/>
                  </a:lnTo>
                  <a:lnTo>
                    <a:pt x="30324" y="0"/>
                  </a:lnTo>
                  <a:close/>
                </a:path>
              </a:pathLst>
            </a:custGeom>
            <a:solidFill>
              <a:srgbClr val="3C4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10386125" y="8886963"/>
              <a:ext cx="71742" cy="92441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10387601" y="8889939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1441" y="0"/>
                  </a:moveTo>
                  <a:lnTo>
                    <a:pt x="10426" y="2634"/>
                  </a:lnTo>
                  <a:lnTo>
                    <a:pt x="2735" y="11031"/>
                  </a:lnTo>
                  <a:lnTo>
                    <a:pt x="0" y="24167"/>
                  </a:lnTo>
                  <a:lnTo>
                    <a:pt x="2774" y="41463"/>
                  </a:lnTo>
                  <a:lnTo>
                    <a:pt x="9921" y="58127"/>
                  </a:lnTo>
                  <a:lnTo>
                    <a:pt x="20645" y="72723"/>
                  </a:lnTo>
                  <a:lnTo>
                    <a:pt x="34150" y="83819"/>
                  </a:lnTo>
                  <a:lnTo>
                    <a:pt x="46856" y="87965"/>
                  </a:lnTo>
                  <a:lnTo>
                    <a:pt x="57867" y="85330"/>
                  </a:lnTo>
                  <a:lnTo>
                    <a:pt x="65554" y="76932"/>
                  </a:lnTo>
                  <a:lnTo>
                    <a:pt x="68287" y="63791"/>
                  </a:lnTo>
                  <a:lnTo>
                    <a:pt x="65513" y="46489"/>
                  </a:lnTo>
                  <a:lnTo>
                    <a:pt x="58367" y="29828"/>
                  </a:lnTo>
                  <a:lnTo>
                    <a:pt x="47647" y="15238"/>
                  </a:lnTo>
                  <a:lnTo>
                    <a:pt x="34150" y="4152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rgbClr val="CCC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10387596" y="8889936"/>
              <a:ext cx="58419" cy="88265"/>
            </a:xfrm>
            <a:custGeom>
              <a:avLst/>
              <a:gdLst/>
              <a:ahLst/>
              <a:cxnLst/>
              <a:rect l="l" t="t" r="r" b="b"/>
              <a:pathLst>
                <a:path w="58419" h="88265">
                  <a:moveTo>
                    <a:pt x="19583" y="0"/>
                  </a:moveTo>
                  <a:lnTo>
                    <a:pt x="11744" y="1931"/>
                  </a:lnTo>
                  <a:lnTo>
                    <a:pt x="5476" y="6850"/>
                  </a:lnTo>
                  <a:lnTo>
                    <a:pt x="1366" y="14385"/>
                  </a:lnTo>
                  <a:lnTo>
                    <a:pt x="0" y="24168"/>
                  </a:lnTo>
                  <a:lnTo>
                    <a:pt x="2774" y="41464"/>
                  </a:lnTo>
                  <a:lnTo>
                    <a:pt x="34150" y="83819"/>
                  </a:lnTo>
                  <a:lnTo>
                    <a:pt x="47031" y="87968"/>
                  </a:lnTo>
                  <a:lnTo>
                    <a:pt x="51919" y="87466"/>
                  </a:lnTo>
                  <a:lnTo>
                    <a:pt x="44798" y="86830"/>
                  </a:lnTo>
                  <a:lnTo>
                    <a:pt x="37414" y="82346"/>
                  </a:lnTo>
                  <a:lnTo>
                    <a:pt x="24081" y="71396"/>
                  </a:lnTo>
                  <a:lnTo>
                    <a:pt x="13490" y="56981"/>
                  </a:lnTo>
                  <a:lnTo>
                    <a:pt x="6428" y="40523"/>
                  </a:lnTo>
                  <a:lnTo>
                    <a:pt x="3682" y="23444"/>
                  </a:lnTo>
                  <a:lnTo>
                    <a:pt x="4749" y="14707"/>
                  </a:lnTo>
                  <a:lnTo>
                    <a:pt x="8032" y="7716"/>
                  </a:lnTo>
                  <a:lnTo>
                    <a:pt x="13116" y="2729"/>
                  </a:lnTo>
                  <a:lnTo>
                    <a:pt x="19583" y="0"/>
                  </a:lnTo>
                  <a:close/>
                </a:path>
                <a:path w="58419" h="88265">
                  <a:moveTo>
                    <a:pt x="52358" y="87421"/>
                  </a:moveTo>
                  <a:lnTo>
                    <a:pt x="51919" y="87466"/>
                  </a:lnTo>
                  <a:lnTo>
                    <a:pt x="52184" y="87490"/>
                  </a:lnTo>
                  <a:lnTo>
                    <a:pt x="52358" y="87421"/>
                  </a:lnTo>
                  <a:close/>
                </a:path>
                <a:path w="58419" h="88265">
                  <a:moveTo>
                    <a:pt x="58140" y="85153"/>
                  </a:moveTo>
                  <a:lnTo>
                    <a:pt x="52358" y="87421"/>
                  </a:lnTo>
                  <a:lnTo>
                    <a:pt x="52913" y="87365"/>
                  </a:lnTo>
                  <a:lnTo>
                    <a:pt x="58140" y="8515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10401650" y="8911401"/>
              <a:ext cx="36830" cy="46990"/>
            </a:xfrm>
            <a:custGeom>
              <a:avLst/>
              <a:gdLst/>
              <a:ahLst/>
              <a:cxnLst/>
              <a:rect l="l" t="t" r="r" b="b"/>
              <a:pathLst>
                <a:path w="36830" h="46990">
                  <a:moveTo>
                    <a:pt x="11410" y="0"/>
                  </a:moveTo>
                  <a:lnTo>
                    <a:pt x="5548" y="1404"/>
                  </a:lnTo>
                  <a:lnTo>
                    <a:pt x="1455" y="5875"/>
                  </a:lnTo>
                  <a:lnTo>
                    <a:pt x="0" y="12865"/>
                  </a:lnTo>
                  <a:lnTo>
                    <a:pt x="1476" y="22070"/>
                  </a:lnTo>
                  <a:lnTo>
                    <a:pt x="5281" y="30941"/>
                  </a:lnTo>
                  <a:lnTo>
                    <a:pt x="10988" y="38711"/>
                  </a:lnTo>
                  <a:lnTo>
                    <a:pt x="18173" y="44615"/>
                  </a:lnTo>
                  <a:lnTo>
                    <a:pt x="24944" y="46828"/>
                  </a:lnTo>
                  <a:lnTo>
                    <a:pt x="30810" y="45427"/>
                  </a:lnTo>
                  <a:lnTo>
                    <a:pt x="34904" y="40956"/>
                  </a:lnTo>
                  <a:lnTo>
                    <a:pt x="36360" y="33960"/>
                  </a:lnTo>
                  <a:lnTo>
                    <a:pt x="34875" y="24750"/>
                  </a:lnTo>
                  <a:lnTo>
                    <a:pt x="31067" y="15880"/>
                  </a:lnTo>
                  <a:lnTo>
                    <a:pt x="25358" y="8112"/>
                  </a:lnTo>
                  <a:lnTo>
                    <a:pt x="18173" y="2210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rgbClr val="E7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10432995" y="8913753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5">
                  <a:moveTo>
                    <a:pt x="8280" y="0"/>
                  </a:moveTo>
                  <a:lnTo>
                    <a:pt x="0" y="8242"/>
                  </a:lnTo>
                  <a:lnTo>
                    <a:pt x="723" y="9296"/>
                  </a:lnTo>
                  <a:lnTo>
                    <a:pt x="1422" y="10375"/>
                  </a:lnTo>
                  <a:lnTo>
                    <a:pt x="2070" y="11493"/>
                  </a:lnTo>
                  <a:lnTo>
                    <a:pt x="12496" y="6642"/>
                  </a:lnTo>
                  <a:lnTo>
                    <a:pt x="11201" y="4356"/>
                  </a:lnTo>
                  <a:lnTo>
                    <a:pt x="9791" y="2146"/>
                  </a:lnTo>
                  <a:lnTo>
                    <a:pt x="828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10418993" y="8894588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2133" y="0"/>
                  </a:moveTo>
                  <a:lnTo>
                    <a:pt x="0" y="14490"/>
                  </a:lnTo>
                  <a:lnTo>
                    <a:pt x="1054" y="15011"/>
                  </a:lnTo>
                  <a:lnTo>
                    <a:pt x="2286" y="15760"/>
                  </a:lnTo>
                  <a:lnTo>
                    <a:pt x="3683" y="16713"/>
                  </a:lnTo>
                  <a:lnTo>
                    <a:pt x="8775" y="4610"/>
                  </a:lnTo>
                  <a:lnTo>
                    <a:pt x="6870" y="3073"/>
                  </a:lnTo>
                  <a:lnTo>
                    <a:pt x="4914" y="1650"/>
                  </a:lnTo>
                  <a:lnTo>
                    <a:pt x="2882" y="406"/>
                  </a:lnTo>
                  <a:lnTo>
                    <a:pt x="2641" y="241"/>
                  </a:lnTo>
                  <a:lnTo>
                    <a:pt x="2133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10437460" y="8925822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10769" y="0"/>
                  </a:moveTo>
                  <a:lnTo>
                    <a:pt x="0" y="4190"/>
                  </a:lnTo>
                  <a:lnTo>
                    <a:pt x="660" y="5714"/>
                  </a:lnTo>
                  <a:lnTo>
                    <a:pt x="1231" y="7277"/>
                  </a:lnTo>
                  <a:lnTo>
                    <a:pt x="1727" y="8826"/>
                  </a:lnTo>
                  <a:lnTo>
                    <a:pt x="13944" y="7962"/>
                  </a:lnTo>
                  <a:lnTo>
                    <a:pt x="13055" y="5270"/>
                  </a:lnTo>
                  <a:lnTo>
                    <a:pt x="11988" y="2616"/>
                  </a:lnTo>
                  <a:lnTo>
                    <a:pt x="1076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10426977" y="8902754"/>
              <a:ext cx="10795" cy="15875"/>
            </a:xfrm>
            <a:custGeom>
              <a:avLst/>
              <a:gdLst/>
              <a:ahLst/>
              <a:cxnLst/>
              <a:rect l="l" t="t" r="r" b="b"/>
              <a:pathLst>
                <a:path w="10794" h="15875">
                  <a:moveTo>
                    <a:pt x="4902" y="0"/>
                  </a:moveTo>
                  <a:lnTo>
                    <a:pt x="0" y="12115"/>
                  </a:lnTo>
                  <a:lnTo>
                    <a:pt x="1104" y="13182"/>
                  </a:lnTo>
                  <a:lnTo>
                    <a:pt x="2171" y="14312"/>
                  </a:lnTo>
                  <a:lnTo>
                    <a:pt x="3175" y="15494"/>
                  </a:lnTo>
                  <a:lnTo>
                    <a:pt x="10528" y="6070"/>
                  </a:lnTo>
                  <a:lnTo>
                    <a:pt x="8763" y="3924"/>
                  </a:lnTo>
                  <a:lnTo>
                    <a:pt x="6883" y="1892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10396814" y="8896903"/>
              <a:ext cx="8255" cy="15240"/>
            </a:xfrm>
            <a:custGeom>
              <a:avLst/>
              <a:gdLst/>
              <a:ahLst/>
              <a:cxnLst/>
              <a:rect l="l" t="t" r="r" b="b"/>
              <a:pathLst>
                <a:path w="8255" h="15240">
                  <a:moveTo>
                    <a:pt x="3035" y="0"/>
                  </a:moveTo>
                  <a:lnTo>
                    <a:pt x="0" y="4508"/>
                  </a:lnTo>
                  <a:lnTo>
                    <a:pt x="6248" y="15024"/>
                  </a:lnTo>
                  <a:lnTo>
                    <a:pt x="6769" y="14363"/>
                  </a:lnTo>
                  <a:lnTo>
                    <a:pt x="7327" y="13766"/>
                  </a:lnTo>
                  <a:lnTo>
                    <a:pt x="7950" y="13220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10393799" y="8905798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5" h="12700">
                  <a:moveTo>
                    <a:pt x="1181" y="0"/>
                  </a:moveTo>
                  <a:lnTo>
                    <a:pt x="711" y="1422"/>
                  </a:lnTo>
                  <a:lnTo>
                    <a:pt x="330" y="2946"/>
                  </a:lnTo>
                  <a:lnTo>
                    <a:pt x="0" y="4521"/>
                  </a:lnTo>
                  <a:lnTo>
                    <a:pt x="6603" y="12141"/>
                  </a:lnTo>
                  <a:lnTo>
                    <a:pt x="6845" y="10858"/>
                  </a:lnTo>
                  <a:lnTo>
                    <a:pt x="7238" y="9677"/>
                  </a:lnTo>
                  <a:lnTo>
                    <a:pt x="7746" y="8597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10402984" y="8891874"/>
              <a:ext cx="6985" cy="17145"/>
            </a:xfrm>
            <a:custGeom>
              <a:avLst/>
              <a:gdLst/>
              <a:ahLst/>
              <a:cxnLst/>
              <a:rect l="l" t="t" r="r" b="b"/>
              <a:pathLst>
                <a:path w="6984" h="17145">
                  <a:moveTo>
                    <a:pt x="4902" y="0"/>
                  </a:moveTo>
                  <a:lnTo>
                    <a:pt x="3162" y="406"/>
                  </a:lnTo>
                  <a:lnTo>
                    <a:pt x="1523" y="1130"/>
                  </a:lnTo>
                  <a:lnTo>
                    <a:pt x="0" y="2184"/>
                  </a:lnTo>
                  <a:lnTo>
                    <a:pt x="4152" y="16725"/>
                  </a:lnTo>
                  <a:lnTo>
                    <a:pt x="5029" y="16306"/>
                  </a:lnTo>
                  <a:lnTo>
                    <a:pt x="5943" y="15989"/>
                  </a:lnTo>
                  <a:lnTo>
                    <a:pt x="6934" y="15798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10410956" y="8891504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09">
                  <a:moveTo>
                    <a:pt x="2031" y="0"/>
                  </a:moveTo>
                  <a:lnTo>
                    <a:pt x="0" y="0"/>
                  </a:lnTo>
                  <a:lnTo>
                    <a:pt x="1765" y="15925"/>
                  </a:lnTo>
                  <a:lnTo>
                    <a:pt x="2692" y="15951"/>
                  </a:lnTo>
                  <a:lnTo>
                    <a:pt x="3632" y="16103"/>
                  </a:lnTo>
                  <a:lnTo>
                    <a:pt x="4597" y="16332"/>
                  </a:lnTo>
                  <a:lnTo>
                    <a:pt x="6070" y="1130"/>
                  </a:lnTo>
                  <a:lnTo>
                    <a:pt x="4038" y="406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10440475" y="8939828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5" h="8254">
                  <a:moveTo>
                    <a:pt x="12649" y="0"/>
                  </a:moveTo>
                  <a:lnTo>
                    <a:pt x="0" y="0"/>
                  </a:lnTo>
                  <a:lnTo>
                    <a:pt x="266" y="1536"/>
                  </a:lnTo>
                  <a:lnTo>
                    <a:pt x="444" y="3060"/>
                  </a:lnTo>
                  <a:lnTo>
                    <a:pt x="533" y="4571"/>
                  </a:lnTo>
                  <a:lnTo>
                    <a:pt x="14008" y="7924"/>
                  </a:lnTo>
                  <a:lnTo>
                    <a:pt x="13728" y="5283"/>
                  </a:lnTo>
                  <a:lnTo>
                    <a:pt x="13271" y="2641"/>
                  </a:lnTo>
                  <a:lnTo>
                    <a:pt x="1264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10411762" y="895151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1079" y="0"/>
                  </a:moveTo>
                  <a:lnTo>
                    <a:pt x="0" y="6032"/>
                  </a:lnTo>
                  <a:lnTo>
                    <a:pt x="1320" y="7493"/>
                  </a:lnTo>
                  <a:lnTo>
                    <a:pt x="2692" y="8877"/>
                  </a:lnTo>
                  <a:lnTo>
                    <a:pt x="4102" y="10198"/>
                  </a:lnTo>
                  <a:lnTo>
                    <a:pt x="3708" y="2501"/>
                  </a:lnTo>
                  <a:lnTo>
                    <a:pt x="2793" y="1714"/>
                  </a:lnTo>
                  <a:lnTo>
                    <a:pt x="1930" y="876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10402295" y="8943550"/>
              <a:ext cx="6985" cy="8255"/>
            </a:xfrm>
            <a:custGeom>
              <a:avLst/>
              <a:gdLst/>
              <a:ahLst/>
              <a:cxnLst/>
              <a:rect l="l" t="t" r="r" b="b"/>
              <a:pathLst>
                <a:path w="6984" h="8254">
                  <a:moveTo>
                    <a:pt x="4432" y="0"/>
                  </a:moveTo>
                  <a:lnTo>
                    <a:pt x="0" y="914"/>
                  </a:lnTo>
                  <a:lnTo>
                    <a:pt x="1397" y="3378"/>
                  </a:lnTo>
                  <a:lnTo>
                    <a:pt x="2933" y="5740"/>
                  </a:lnTo>
                  <a:lnTo>
                    <a:pt x="4572" y="8013"/>
                  </a:lnTo>
                  <a:lnTo>
                    <a:pt x="6438" y="3022"/>
                  </a:lnTo>
                  <a:lnTo>
                    <a:pt x="5727" y="2044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10396269" y="893077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0" y="0"/>
                  </a:moveTo>
                  <a:lnTo>
                    <a:pt x="914" y="2832"/>
                  </a:lnTo>
                  <a:lnTo>
                    <a:pt x="2031" y="5651"/>
                  </a:lnTo>
                  <a:lnTo>
                    <a:pt x="3314" y="8382"/>
                  </a:lnTo>
                  <a:lnTo>
                    <a:pt x="7581" y="7302"/>
                  </a:lnTo>
                  <a:lnTo>
                    <a:pt x="6794" y="5511"/>
                  </a:lnTo>
                  <a:lnTo>
                    <a:pt x="6095" y="3695"/>
                  </a:lnTo>
                  <a:lnTo>
                    <a:pt x="5537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10439964" y="8949120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59">
                  <a:moveTo>
                    <a:pt x="876" y="0"/>
                  </a:moveTo>
                  <a:lnTo>
                    <a:pt x="685" y="1181"/>
                  </a:lnTo>
                  <a:lnTo>
                    <a:pt x="406" y="2273"/>
                  </a:lnTo>
                  <a:lnTo>
                    <a:pt x="0" y="3289"/>
                  </a:lnTo>
                  <a:lnTo>
                    <a:pt x="14084" y="10045"/>
                  </a:lnTo>
                  <a:lnTo>
                    <a:pt x="14604" y="8369"/>
                  </a:lnTo>
                  <a:lnTo>
                    <a:pt x="14897" y="6565"/>
                  </a:lnTo>
                  <a:lnTo>
                    <a:pt x="14833" y="359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10393242" y="8916186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19" h="12065">
                  <a:moveTo>
                    <a:pt x="0" y="0"/>
                  </a:moveTo>
                  <a:lnTo>
                    <a:pt x="254" y="3060"/>
                  </a:lnTo>
                  <a:lnTo>
                    <a:pt x="762" y="6146"/>
                  </a:lnTo>
                  <a:lnTo>
                    <a:pt x="1485" y="9207"/>
                  </a:lnTo>
                  <a:lnTo>
                    <a:pt x="7391" y="11531"/>
                  </a:lnTo>
                  <a:lnTo>
                    <a:pt x="7061" y="9690"/>
                  </a:lnTo>
                  <a:lnTo>
                    <a:pt x="6858" y="7835"/>
                  </a:lnTo>
                  <a:lnTo>
                    <a:pt x="6819" y="6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10418828" y="8956654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5" h="13334">
                  <a:moveTo>
                    <a:pt x="0" y="0"/>
                  </a:moveTo>
                  <a:lnTo>
                    <a:pt x="6642" y="12255"/>
                  </a:lnTo>
                  <a:lnTo>
                    <a:pt x="6870" y="12395"/>
                  </a:lnTo>
                  <a:lnTo>
                    <a:pt x="7213" y="12496"/>
                  </a:lnTo>
                  <a:lnTo>
                    <a:pt x="7556" y="12649"/>
                  </a:lnTo>
                  <a:lnTo>
                    <a:pt x="7899" y="12738"/>
                  </a:lnTo>
                  <a:lnTo>
                    <a:pt x="3632" y="2146"/>
                  </a:lnTo>
                  <a:lnTo>
                    <a:pt x="3009" y="1866"/>
                  </a:lnTo>
                  <a:lnTo>
                    <a:pt x="2374" y="1536"/>
                  </a:lnTo>
                  <a:lnTo>
                    <a:pt x="1142" y="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10437009" y="895492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701" y="0"/>
                  </a:moveTo>
                  <a:lnTo>
                    <a:pt x="1206" y="774"/>
                  </a:lnTo>
                  <a:lnTo>
                    <a:pt x="622" y="1460"/>
                  </a:lnTo>
                  <a:lnTo>
                    <a:pt x="0" y="2082"/>
                  </a:lnTo>
                  <a:lnTo>
                    <a:pt x="10693" y="12471"/>
                  </a:lnTo>
                  <a:lnTo>
                    <a:pt x="15138" y="8115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10432887" y="8958861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1651" y="0"/>
                  </a:moveTo>
                  <a:lnTo>
                    <a:pt x="1117" y="292"/>
                  </a:lnTo>
                  <a:lnTo>
                    <a:pt x="571" y="533"/>
                  </a:lnTo>
                  <a:lnTo>
                    <a:pt x="0" y="736"/>
                  </a:lnTo>
                  <a:lnTo>
                    <a:pt x="6908" y="11480"/>
                  </a:lnTo>
                  <a:lnTo>
                    <a:pt x="8572" y="11188"/>
                  </a:lnTo>
                  <a:lnTo>
                    <a:pt x="10147" y="10769"/>
                  </a:lnTo>
                  <a:lnTo>
                    <a:pt x="11620" y="10172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10426721" y="8960120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0"/>
                  </a:moveTo>
                  <a:lnTo>
                    <a:pt x="4787" y="10286"/>
                  </a:lnTo>
                  <a:lnTo>
                    <a:pt x="6108" y="10464"/>
                  </a:lnTo>
                  <a:lnTo>
                    <a:pt x="7442" y="10566"/>
                  </a:lnTo>
                  <a:lnTo>
                    <a:pt x="9004" y="10566"/>
                  </a:lnTo>
                  <a:lnTo>
                    <a:pt x="3489" y="228"/>
                  </a:lnTo>
                  <a:lnTo>
                    <a:pt x="2324" y="228"/>
                  </a:lnTo>
                  <a:lnTo>
                    <a:pt x="1168" y="190"/>
                  </a:lnTo>
                  <a:lnTo>
                    <a:pt x="0" y="0"/>
                  </a:lnTo>
                  <a:close/>
                </a:path>
                <a:path w="9525" h="10795">
                  <a:moveTo>
                    <a:pt x="3428" y="114"/>
                  </a:moveTo>
                  <a:lnTo>
                    <a:pt x="2324" y="228"/>
                  </a:lnTo>
                  <a:lnTo>
                    <a:pt x="3489" y="228"/>
                  </a:lnTo>
                  <a:close/>
                </a:path>
              </a:pathLst>
            </a:custGeom>
            <a:solidFill>
              <a:srgbClr val="343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9927529" y="8546032"/>
              <a:ext cx="829195" cy="351688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10354462" y="8844329"/>
              <a:ext cx="153670" cy="132715"/>
            </a:xfrm>
            <a:custGeom>
              <a:avLst/>
              <a:gdLst/>
              <a:ahLst/>
              <a:cxnLst/>
              <a:rect l="l" t="t" r="r" b="b"/>
              <a:pathLst>
                <a:path w="153669" h="132715">
                  <a:moveTo>
                    <a:pt x="72238" y="9918"/>
                  </a:moveTo>
                  <a:lnTo>
                    <a:pt x="43909" y="9918"/>
                  </a:lnTo>
                  <a:lnTo>
                    <a:pt x="68964" y="18922"/>
                  </a:lnTo>
                  <a:lnTo>
                    <a:pt x="93638" y="39023"/>
                  </a:lnTo>
                  <a:lnTo>
                    <a:pt x="114365" y="66771"/>
                  </a:lnTo>
                  <a:lnTo>
                    <a:pt x="128756" y="98313"/>
                  </a:lnTo>
                  <a:lnTo>
                    <a:pt x="134420" y="129793"/>
                  </a:lnTo>
                  <a:lnTo>
                    <a:pt x="140757" y="131292"/>
                  </a:lnTo>
                  <a:lnTo>
                    <a:pt x="147272" y="131965"/>
                  </a:lnTo>
                  <a:lnTo>
                    <a:pt x="153508" y="132105"/>
                  </a:lnTo>
                  <a:lnTo>
                    <a:pt x="148498" y="99666"/>
                  </a:lnTo>
                  <a:lnTo>
                    <a:pt x="134290" y="67303"/>
                  </a:lnTo>
                  <a:lnTo>
                    <a:pt x="109742" y="36979"/>
                  </a:lnTo>
                  <a:lnTo>
                    <a:pt x="73714" y="10655"/>
                  </a:lnTo>
                  <a:lnTo>
                    <a:pt x="72238" y="9918"/>
                  </a:lnTo>
                  <a:close/>
                </a:path>
                <a:path w="153669" h="132715">
                  <a:moveTo>
                    <a:pt x="38294" y="0"/>
                  </a:moveTo>
                  <a:lnTo>
                    <a:pt x="4312" y="20056"/>
                  </a:lnTo>
                  <a:lnTo>
                    <a:pt x="0" y="39588"/>
                  </a:lnTo>
                  <a:lnTo>
                    <a:pt x="956" y="53390"/>
                  </a:lnTo>
                  <a:lnTo>
                    <a:pt x="11878" y="59601"/>
                  </a:lnTo>
                  <a:lnTo>
                    <a:pt x="10909" y="29508"/>
                  </a:lnTo>
                  <a:lnTo>
                    <a:pt x="23071" y="13196"/>
                  </a:lnTo>
                  <a:lnTo>
                    <a:pt x="43909" y="9918"/>
                  </a:lnTo>
                  <a:lnTo>
                    <a:pt x="72238" y="9918"/>
                  </a:lnTo>
                  <a:lnTo>
                    <a:pt x="64643" y="6123"/>
                  </a:lnTo>
                  <a:lnTo>
                    <a:pt x="55651" y="2779"/>
                  </a:lnTo>
                  <a:lnTo>
                    <a:pt x="46836" y="709"/>
                  </a:lnTo>
                  <a:lnTo>
                    <a:pt x="38294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10456473" y="8730938"/>
              <a:ext cx="329565" cy="245745"/>
            </a:xfrm>
            <a:custGeom>
              <a:avLst/>
              <a:gdLst/>
              <a:ahLst/>
              <a:cxnLst/>
              <a:rect l="l" t="t" r="r" b="b"/>
              <a:pathLst>
                <a:path w="329565" h="245745">
                  <a:moveTo>
                    <a:pt x="49860" y="228168"/>
                  </a:moveTo>
                  <a:lnTo>
                    <a:pt x="50799" y="233997"/>
                  </a:lnTo>
                  <a:lnTo>
                    <a:pt x="51346" y="239801"/>
                  </a:lnTo>
                  <a:lnTo>
                    <a:pt x="51485" y="245503"/>
                  </a:lnTo>
                  <a:lnTo>
                    <a:pt x="60420" y="245337"/>
                  </a:lnTo>
                  <a:lnTo>
                    <a:pt x="100421" y="233187"/>
                  </a:lnTo>
                  <a:lnTo>
                    <a:pt x="101199" y="232811"/>
                  </a:lnTo>
                  <a:lnTo>
                    <a:pt x="68133" y="232811"/>
                  </a:lnTo>
                  <a:lnTo>
                    <a:pt x="60429" y="231787"/>
                  </a:lnTo>
                  <a:lnTo>
                    <a:pt x="54311" y="230058"/>
                  </a:lnTo>
                  <a:lnTo>
                    <a:pt x="49860" y="228168"/>
                  </a:lnTo>
                  <a:close/>
                </a:path>
                <a:path w="329565" h="245745">
                  <a:moveTo>
                    <a:pt x="173838" y="196468"/>
                  </a:moveTo>
                  <a:lnTo>
                    <a:pt x="158711" y="196468"/>
                  </a:lnTo>
                  <a:lnTo>
                    <a:pt x="148767" y="201828"/>
                  </a:lnTo>
                  <a:lnTo>
                    <a:pt x="125414" y="213771"/>
                  </a:lnTo>
                  <a:lnTo>
                    <a:pt x="98366" y="226092"/>
                  </a:lnTo>
                  <a:lnTo>
                    <a:pt x="77342" y="232587"/>
                  </a:lnTo>
                  <a:lnTo>
                    <a:pt x="68133" y="232811"/>
                  </a:lnTo>
                  <a:lnTo>
                    <a:pt x="101199" y="232811"/>
                  </a:lnTo>
                  <a:lnTo>
                    <a:pt x="136161" y="215914"/>
                  </a:lnTo>
                  <a:lnTo>
                    <a:pt x="173838" y="196468"/>
                  </a:lnTo>
                  <a:close/>
                </a:path>
                <a:path w="329565" h="245745">
                  <a:moveTo>
                    <a:pt x="23571" y="119519"/>
                  </a:moveTo>
                  <a:lnTo>
                    <a:pt x="23380" y="120002"/>
                  </a:lnTo>
                  <a:lnTo>
                    <a:pt x="0" y="143484"/>
                  </a:lnTo>
                  <a:lnTo>
                    <a:pt x="19375" y="162754"/>
                  </a:lnTo>
                  <a:lnTo>
                    <a:pt x="33875" y="183430"/>
                  </a:lnTo>
                  <a:lnTo>
                    <a:pt x="43839" y="204933"/>
                  </a:lnTo>
                  <a:lnTo>
                    <a:pt x="49606" y="226682"/>
                  </a:lnTo>
                  <a:lnTo>
                    <a:pt x="55002" y="226570"/>
                  </a:lnTo>
                  <a:lnTo>
                    <a:pt x="102304" y="218714"/>
                  </a:lnTo>
                  <a:lnTo>
                    <a:pt x="158711" y="196468"/>
                  </a:lnTo>
                  <a:lnTo>
                    <a:pt x="173838" y="196468"/>
                  </a:lnTo>
                  <a:lnTo>
                    <a:pt x="177727" y="194461"/>
                  </a:lnTo>
                  <a:lnTo>
                    <a:pt x="214566" y="173367"/>
                  </a:lnTo>
                  <a:lnTo>
                    <a:pt x="247762" y="151753"/>
                  </a:lnTo>
                  <a:lnTo>
                    <a:pt x="251560" y="149097"/>
                  </a:lnTo>
                  <a:lnTo>
                    <a:pt x="133007" y="149097"/>
                  </a:lnTo>
                  <a:lnTo>
                    <a:pt x="123139" y="147906"/>
                  </a:lnTo>
                  <a:lnTo>
                    <a:pt x="113893" y="142189"/>
                  </a:lnTo>
                  <a:lnTo>
                    <a:pt x="100647" y="140728"/>
                  </a:lnTo>
                  <a:lnTo>
                    <a:pt x="87134" y="132416"/>
                  </a:lnTo>
                  <a:lnTo>
                    <a:pt x="73954" y="124108"/>
                  </a:lnTo>
                  <a:lnTo>
                    <a:pt x="68663" y="120662"/>
                  </a:lnTo>
                  <a:lnTo>
                    <a:pt x="34391" y="120662"/>
                  </a:lnTo>
                  <a:lnTo>
                    <a:pt x="23571" y="119519"/>
                  </a:lnTo>
                  <a:close/>
                </a:path>
                <a:path w="329565" h="245745">
                  <a:moveTo>
                    <a:pt x="316014" y="0"/>
                  </a:moveTo>
                  <a:lnTo>
                    <a:pt x="287564" y="28262"/>
                  </a:lnTo>
                  <a:lnTo>
                    <a:pt x="285000" y="40855"/>
                  </a:lnTo>
                  <a:lnTo>
                    <a:pt x="284848" y="41427"/>
                  </a:lnTo>
                  <a:lnTo>
                    <a:pt x="284657" y="41998"/>
                  </a:lnTo>
                  <a:lnTo>
                    <a:pt x="285102" y="42405"/>
                  </a:lnTo>
                  <a:lnTo>
                    <a:pt x="285771" y="44924"/>
                  </a:lnTo>
                  <a:lnTo>
                    <a:pt x="256362" y="82041"/>
                  </a:lnTo>
                  <a:lnTo>
                    <a:pt x="192068" y="121862"/>
                  </a:lnTo>
                  <a:lnTo>
                    <a:pt x="149453" y="144767"/>
                  </a:lnTo>
                  <a:lnTo>
                    <a:pt x="133007" y="149097"/>
                  </a:lnTo>
                  <a:lnTo>
                    <a:pt x="251560" y="149097"/>
                  </a:lnTo>
                  <a:lnTo>
                    <a:pt x="281403" y="128219"/>
                  </a:lnTo>
                  <a:lnTo>
                    <a:pt x="272757" y="128219"/>
                  </a:lnTo>
                  <a:lnTo>
                    <a:pt x="307378" y="94703"/>
                  </a:lnTo>
                  <a:lnTo>
                    <a:pt x="327926" y="61480"/>
                  </a:lnTo>
                  <a:lnTo>
                    <a:pt x="328149" y="58715"/>
                  </a:lnTo>
                  <a:lnTo>
                    <a:pt x="328893" y="53928"/>
                  </a:lnTo>
                  <a:lnTo>
                    <a:pt x="318973" y="7555"/>
                  </a:lnTo>
                  <a:lnTo>
                    <a:pt x="316014" y="0"/>
                  </a:lnTo>
                  <a:close/>
                </a:path>
                <a:path w="329565" h="245745">
                  <a:moveTo>
                    <a:pt x="328714" y="80225"/>
                  </a:moveTo>
                  <a:lnTo>
                    <a:pt x="318995" y="95313"/>
                  </a:lnTo>
                  <a:lnTo>
                    <a:pt x="309927" y="105341"/>
                  </a:lnTo>
                  <a:lnTo>
                    <a:pt x="296263" y="114810"/>
                  </a:lnTo>
                  <a:lnTo>
                    <a:pt x="272757" y="128219"/>
                  </a:lnTo>
                  <a:lnTo>
                    <a:pt x="281403" y="128219"/>
                  </a:lnTo>
                  <a:lnTo>
                    <a:pt x="308719" y="107082"/>
                  </a:lnTo>
                  <a:lnTo>
                    <a:pt x="323862" y="91947"/>
                  </a:lnTo>
                  <a:lnTo>
                    <a:pt x="326440" y="87896"/>
                  </a:lnTo>
                  <a:lnTo>
                    <a:pt x="327913" y="83921"/>
                  </a:lnTo>
                  <a:lnTo>
                    <a:pt x="328714" y="80225"/>
                  </a:lnTo>
                  <a:close/>
                </a:path>
                <a:path w="329565" h="245745">
                  <a:moveTo>
                    <a:pt x="59791" y="114884"/>
                  </a:moveTo>
                  <a:lnTo>
                    <a:pt x="53022" y="116154"/>
                  </a:lnTo>
                  <a:lnTo>
                    <a:pt x="34391" y="120662"/>
                  </a:lnTo>
                  <a:lnTo>
                    <a:pt x="68663" y="120662"/>
                  </a:lnTo>
                  <a:lnTo>
                    <a:pt x="59791" y="114884"/>
                  </a:lnTo>
                  <a:close/>
                </a:path>
              </a:pathLst>
            </a:custGeom>
            <a:solidFill>
              <a:srgbClr val="000000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/>
            <p:cNvSpPr/>
            <p:nvPr/>
          </p:nvSpPr>
          <p:spPr>
            <a:xfrm>
              <a:off x="10597022" y="8764218"/>
              <a:ext cx="110934" cy="80098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/>
            <p:cNvSpPr/>
            <p:nvPr/>
          </p:nvSpPr>
          <p:spPr>
            <a:xfrm>
              <a:off x="10029490" y="8406256"/>
              <a:ext cx="1497651" cy="1531138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10525610" y="9138550"/>
              <a:ext cx="79146" cy="85623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/>
            <p:cNvSpPr/>
            <p:nvPr/>
          </p:nvSpPr>
          <p:spPr>
            <a:xfrm>
              <a:off x="10615438" y="9429452"/>
              <a:ext cx="227342" cy="95757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/>
            <p:cNvSpPr/>
            <p:nvPr/>
          </p:nvSpPr>
          <p:spPr>
            <a:xfrm>
              <a:off x="10686059" y="9157090"/>
              <a:ext cx="180975" cy="349250"/>
            </a:xfrm>
            <a:custGeom>
              <a:avLst/>
              <a:gdLst/>
              <a:ahLst/>
              <a:cxnLst/>
              <a:rect l="l" t="t" r="r" b="b"/>
              <a:pathLst>
                <a:path w="180975" h="349250">
                  <a:moveTo>
                    <a:pt x="84797" y="0"/>
                  </a:moveTo>
                  <a:lnTo>
                    <a:pt x="33867" y="13930"/>
                  </a:lnTo>
                  <a:lnTo>
                    <a:pt x="0" y="27520"/>
                  </a:lnTo>
                  <a:lnTo>
                    <a:pt x="0" y="299084"/>
                  </a:lnTo>
                  <a:lnTo>
                    <a:pt x="86105" y="348691"/>
                  </a:lnTo>
                  <a:lnTo>
                    <a:pt x="144729" y="314858"/>
                  </a:lnTo>
                  <a:lnTo>
                    <a:pt x="150393" y="286554"/>
                  </a:lnTo>
                  <a:lnTo>
                    <a:pt x="162833" y="219025"/>
                  </a:lnTo>
                  <a:lnTo>
                    <a:pt x="175215" y="138345"/>
                  </a:lnTo>
                  <a:lnTo>
                    <a:pt x="180708" y="70586"/>
                  </a:lnTo>
                  <a:lnTo>
                    <a:pt x="180670" y="60413"/>
                  </a:lnTo>
                  <a:lnTo>
                    <a:pt x="179400" y="53581"/>
                  </a:lnTo>
                  <a:lnTo>
                    <a:pt x="174853" y="50965"/>
                  </a:lnTo>
                  <a:lnTo>
                    <a:pt x="88404" y="1142"/>
                  </a:lnTo>
                  <a:lnTo>
                    <a:pt x="86791" y="317"/>
                  </a:lnTo>
                  <a:lnTo>
                    <a:pt x="84797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/>
            <p:cNvSpPr/>
            <p:nvPr/>
          </p:nvSpPr>
          <p:spPr>
            <a:xfrm>
              <a:off x="10686063" y="9184619"/>
              <a:ext cx="86360" cy="321310"/>
            </a:xfrm>
            <a:custGeom>
              <a:avLst/>
              <a:gdLst/>
              <a:ahLst/>
              <a:cxnLst/>
              <a:rect l="l" t="t" r="r" b="b"/>
              <a:pathLst>
                <a:path w="86359" h="321309">
                  <a:moveTo>
                    <a:pt x="0" y="0"/>
                  </a:moveTo>
                  <a:lnTo>
                    <a:pt x="0" y="271551"/>
                  </a:lnTo>
                  <a:lnTo>
                    <a:pt x="86093" y="321170"/>
                  </a:lnTo>
                  <a:lnTo>
                    <a:pt x="86093" y="49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BE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/>
            <p:cNvSpPr/>
            <p:nvPr/>
          </p:nvSpPr>
          <p:spPr>
            <a:xfrm>
              <a:off x="10772154" y="9206925"/>
              <a:ext cx="94615" cy="299085"/>
            </a:xfrm>
            <a:custGeom>
              <a:avLst/>
              <a:gdLst/>
              <a:ahLst/>
              <a:cxnLst/>
              <a:rect l="l" t="t" r="r" b="b"/>
              <a:pathLst>
                <a:path w="94615" h="299084">
                  <a:moveTo>
                    <a:pt x="82321" y="0"/>
                  </a:moveTo>
                  <a:lnTo>
                    <a:pt x="58989" y="5177"/>
                  </a:lnTo>
                  <a:lnTo>
                    <a:pt x="31854" y="14462"/>
                  </a:lnTo>
                  <a:lnTo>
                    <a:pt x="9372" y="23342"/>
                  </a:lnTo>
                  <a:lnTo>
                    <a:pt x="0" y="27305"/>
                  </a:lnTo>
                  <a:lnTo>
                    <a:pt x="12" y="298856"/>
                  </a:lnTo>
                  <a:lnTo>
                    <a:pt x="58635" y="265023"/>
                  </a:lnTo>
                  <a:lnTo>
                    <a:pt x="79607" y="163258"/>
                  </a:lnTo>
                  <a:lnTo>
                    <a:pt x="90346" y="103892"/>
                  </a:lnTo>
                  <a:lnTo>
                    <a:pt x="94224" y="64023"/>
                  </a:lnTo>
                  <a:lnTo>
                    <a:pt x="94614" y="20751"/>
                  </a:lnTo>
                  <a:lnTo>
                    <a:pt x="94065" y="11515"/>
                  </a:lnTo>
                  <a:lnTo>
                    <a:pt x="92163" y="4832"/>
                  </a:lnTo>
                  <a:lnTo>
                    <a:pt x="88414" y="920"/>
                  </a:lnTo>
                  <a:lnTo>
                    <a:pt x="82321" y="0"/>
                  </a:lnTo>
                  <a:close/>
                </a:path>
              </a:pathLst>
            </a:custGeom>
            <a:solidFill>
              <a:srgbClr val="92A4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/>
            <p:cNvSpPr/>
            <p:nvPr/>
          </p:nvSpPr>
          <p:spPr>
            <a:xfrm>
              <a:off x="10718388" y="9159129"/>
              <a:ext cx="138430" cy="61594"/>
            </a:xfrm>
            <a:custGeom>
              <a:avLst/>
              <a:gdLst/>
              <a:ahLst/>
              <a:cxnLst/>
              <a:rect l="l" t="t" r="r" b="b"/>
              <a:pathLst>
                <a:path w="138430" h="61595">
                  <a:moveTo>
                    <a:pt x="55981" y="0"/>
                  </a:moveTo>
                  <a:lnTo>
                    <a:pt x="14145" y="10647"/>
                  </a:lnTo>
                  <a:lnTo>
                    <a:pt x="0" y="15836"/>
                  </a:lnTo>
                  <a:lnTo>
                    <a:pt x="78524" y="61163"/>
                  </a:lnTo>
                  <a:lnTo>
                    <a:pt x="92692" y="55965"/>
                  </a:lnTo>
                  <a:lnTo>
                    <a:pt x="107207" y="51169"/>
                  </a:lnTo>
                  <a:lnTo>
                    <a:pt x="120797" y="47452"/>
                  </a:lnTo>
                  <a:lnTo>
                    <a:pt x="132194" y="45491"/>
                  </a:lnTo>
                  <a:lnTo>
                    <a:pt x="134531" y="45288"/>
                  </a:lnTo>
                  <a:lnTo>
                    <a:pt x="136231" y="45288"/>
                  </a:lnTo>
                  <a:lnTo>
                    <a:pt x="59575" y="1117"/>
                  </a:lnTo>
                  <a:lnTo>
                    <a:pt x="57975" y="317"/>
                  </a:lnTo>
                  <a:lnTo>
                    <a:pt x="55981" y="0"/>
                  </a:lnTo>
                  <a:close/>
                </a:path>
                <a:path w="138430" h="61595">
                  <a:moveTo>
                    <a:pt x="136231" y="45288"/>
                  </a:moveTo>
                  <a:lnTo>
                    <a:pt x="134531" y="45288"/>
                  </a:lnTo>
                  <a:lnTo>
                    <a:pt x="136423" y="45580"/>
                  </a:lnTo>
                  <a:lnTo>
                    <a:pt x="137972" y="46291"/>
                  </a:lnTo>
                  <a:lnTo>
                    <a:pt x="136231" y="45288"/>
                  </a:lnTo>
                  <a:close/>
                </a:path>
              </a:pathLst>
            </a:custGeom>
            <a:solidFill>
              <a:srgbClr val="424F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/>
            <p:cNvSpPr/>
            <p:nvPr/>
          </p:nvSpPr>
          <p:spPr>
            <a:xfrm>
              <a:off x="10718395" y="9159125"/>
              <a:ext cx="94615" cy="21590"/>
            </a:xfrm>
            <a:custGeom>
              <a:avLst/>
              <a:gdLst/>
              <a:ahLst/>
              <a:cxnLst/>
              <a:rect l="l" t="t" r="r" b="b"/>
              <a:pathLst>
                <a:path w="94615" h="21590">
                  <a:moveTo>
                    <a:pt x="87636" y="17293"/>
                  </a:moveTo>
                  <a:lnTo>
                    <a:pt x="32129" y="17293"/>
                  </a:lnTo>
                  <a:lnTo>
                    <a:pt x="55770" y="17313"/>
                  </a:lnTo>
                  <a:lnTo>
                    <a:pt x="76551" y="18757"/>
                  </a:lnTo>
                  <a:lnTo>
                    <a:pt x="94538" y="21272"/>
                  </a:lnTo>
                  <a:lnTo>
                    <a:pt x="87636" y="17293"/>
                  </a:lnTo>
                  <a:close/>
                </a:path>
                <a:path w="94615" h="21590">
                  <a:moveTo>
                    <a:pt x="55981" y="0"/>
                  </a:moveTo>
                  <a:lnTo>
                    <a:pt x="14137" y="10652"/>
                  </a:lnTo>
                  <a:lnTo>
                    <a:pt x="0" y="15836"/>
                  </a:lnTo>
                  <a:lnTo>
                    <a:pt x="5562" y="19049"/>
                  </a:lnTo>
                  <a:lnTo>
                    <a:pt x="32129" y="17293"/>
                  </a:lnTo>
                  <a:lnTo>
                    <a:pt x="87636" y="17293"/>
                  </a:lnTo>
                  <a:lnTo>
                    <a:pt x="59575" y="1117"/>
                  </a:lnTo>
                  <a:lnTo>
                    <a:pt x="57962" y="317"/>
                  </a:lnTo>
                  <a:lnTo>
                    <a:pt x="55981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/>
            <p:cNvSpPr/>
            <p:nvPr/>
          </p:nvSpPr>
          <p:spPr>
            <a:xfrm>
              <a:off x="10872429" y="9577759"/>
              <a:ext cx="227330" cy="95757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/>
            <p:cNvSpPr/>
            <p:nvPr/>
          </p:nvSpPr>
          <p:spPr>
            <a:xfrm>
              <a:off x="10908262" y="9300359"/>
              <a:ext cx="180975" cy="355600"/>
            </a:xfrm>
            <a:custGeom>
              <a:avLst/>
              <a:gdLst/>
              <a:ahLst/>
              <a:cxnLst/>
              <a:rect l="l" t="t" r="r" b="b"/>
              <a:pathLst>
                <a:path w="180975" h="355600">
                  <a:moveTo>
                    <a:pt x="94615" y="0"/>
                  </a:moveTo>
                  <a:lnTo>
                    <a:pt x="62761" y="23941"/>
                  </a:lnTo>
                  <a:lnTo>
                    <a:pt x="12306" y="67741"/>
                  </a:lnTo>
                  <a:lnTo>
                    <a:pt x="0" y="102692"/>
                  </a:lnTo>
                  <a:lnTo>
                    <a:pt x="398" y="145514"/>
                  </a:lnTo>
                  <a:lnTo>
                    <a:pt x="4279" y="180905"/>
                  </a:lnTo>
                  <a:lnTo>
                    <a:pt x="15019" y="227868"/>
                  </a:lnTo>
                  <a:lnTo>
                    <a:pt x="35991" y="305409"/>
                  </a:lnTo>
                  <a:lnTo>
                    <a:pt x="122097" y="355015"/>
                  </a:lnTo>
                  <a:lnTo>
                    <a:pt x="180721" y="321170"/>
                  </a:lnTo>
                  <a:lnTo>
                    <a:pt x="180708" y="49618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rgbClr val="D2DF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/>
            <p:cNvSpPr/>
            <p:nvPr/>
          </p:nvSpPr>
          <p:spPr>
            <a:xfrm>
              <a:off x="10912984" y="9327132"/>
              <a:ext cx="139496" cy="314020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10919491" y="9401424"/>
              <a:ext cx="74260" cy="140045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/>
            <p:cNvSpPr/>
            <p:nvPr/>
          </p:nvSpPr>
          <p:spPr>
            <a:xfrm>
              <a:off x="6845563" y="8823767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367"/>
                  </a:lnTo>
                </a:path>
              </a:pathLst>
            </a:custGeom>
            <a:ln w="558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/>
            <p:cNvSpPr/>
            <p:nvPr/>
          </p:nvSpPr>
          <p:spPr>
            <a:xfrm>
              <a:off x="6892343" y="8823767"/>
              <a:ext cx="186055" cy="196850"/>
            </a:xfrm>
            <a:custGeom>
              <a:avLst/>
              <a:gdLst/>
              <a:ahLst/>
              <a:cxnLst/>
              <a:rect l="l" t="t" r="r" b="b"/>
              <a:pathLst>
                <a:path w="186054" h="196850">
                  <a:moveTo>
                    <a:pt x="185902" y="196367"/>
                  </a:moveTo>
                  <a:lnTo>
                    <a:pt x="0" y="196367"/>
                  </a:lnTo>
                  <a:lnTo>
                    <a:pt x="0" y="0"/>
                  </a:lnTo>
                  <a:lnTo>
                    <a:pt x="185902" y="0"/>
                  </a:lnTo>
                  <a:lnTo>
                    <a:pt x="185902" y="196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/>
            <p:cNvSpPr/>
            <p:nvPr/>
          </p:nvSpPr>
          <p:spPr>
            <a:xfrm>
              <a:off x="7078248" y="8763748"/>
              <a:ext cx="274320" cy="316865"/>
            </a:xfrm>
            <a:custGeom>
              <a:avLst/>
              <a:gdLst/>
              <a:ahLst/>
              <a:cxnLst/>
              <a:rect l="l" t="t" r="r" b="b"/>
              <a:pathLst>
                <a:path w="274320" h="316865">
                  <a:moveTo>
                    <a:pt x="0" y="0"/>
                  </a:moveTo>
                  <a:lnTo>
                    <a:pt x="0" y="316407"/>
                  </a:lnTo>
                  <a:lnTo>
                    <a:pt x="274027" y="158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/>
            <p:cNvSpPr/>
            <p:nvPr/>
          </p:nvSpPr>
          <p:spPr>
            <a:xfrm>
              <a:off x="9147399" y="8823767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367"/>
                  </a:lnTo>
                </a:path>
              </a:pathLst>
            </a:custGeom>
            <a:ln w="558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9194192" y="8823767"/>
              <a:ext cx="186055" cy="196850"/>
            </a:xfrm>
            <a:custGeom>
              <a:avLst/>
              <a:gdLst/>
              <a:ahLst/>
              <a:cxnLst/>
              <a:rect l="l" t="t" r="r" b="b"/>
              <a:pathLst>
                <a:path w="186054" h="196850">
                  <a:moveTo>
                    <a:pt x="185902" y="196367"/>
                  </a:moveTo>
                  <a:lnTo>
                    <a:pt x="0" y="196367"/>
                  </a:lnTo>
                  <a:lnTo>
                    <a:pt x="0" y="0"/>
                  </a:lnTo>
                  <a:lnTo>
                    <a:pt x="185902" y="0"/>
                  </a:lnTo>
                  <a:lnTo>
                    <a:pt x="185902" y="196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/>
            <p:cNvSpPr/>
            <p:nvPr/>
          </p:nvSpPr>
          <p:spPr>
            <a:xfrm>
              <a:off x="9380090" y="8763748"/>
              <a:ext cx="274320" cy="316865"/>
            </a:xfrm>
            <a:custGeom>
              <a:avLst/>
              <a:gdLst/>
              <a:ahLst/>
              <a:cxnLst/>
              <a:rect l="l" t="t" r="r" b="b"/>
              <a:pathLst>
                <a:path w="274320" h="316865">
                  <a:moveTo>
                    <a:pt x="0" y="0"/>
                  </a:moveTo>
                  <a:lnTo>
                    <a:pt x="0" y="316407"/>
                  </a:lnTo>
                  <a:lnTo>
                    <a:pt x="274027" y="158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/>
            <p:cNvSpPr/>
            <p:nvPr/>
          </p:nvSpPr>
          <p:spPr>
            <a:xfrm>
              <a:off x="6122282" y="7728026"/>
              <a:ext cx="745032" cy="745032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/>
            <p:cNvSpPr/>
            <p:nvPr/>
          </p:nvSpPr>
          <p:spPr>
            <a:xfrm>
              <a:off x="8153265" y="7760956"/>
              <a:ext cx="1299850" cy="707523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/>
            <p:cNvSpPr/>
            <p:nvPr/>
          </p:nvSpPr>
          <p:spPr>
            <a:xfrm>
              <a:off x="8792403" y="8234094"/>
              <a:ext cx="203580" cy="36779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8798561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8812995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/>
            <p:cNvSpPr/>
            <p:nvPr/>
          </p:nvSpPr>
          <p:spPr>
            <a:xfrm>
              <a:off x="8827430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/>
            <p:cNvSpPr/>
            <p:nvPr/>
          </p:nvSpPr>
          <p:spPr>
            <a:xfrm>
              <a:off x="8841864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8856300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8870734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8885170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8899603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8914040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8928473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8942906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8957342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8971776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8986212" y="8238043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8783373" y="8269159"/>
              <a:ext cx="419976" cy="75272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/>
            <p:cNvSpPr/>
            <p:nvPr/>
          </p:nvSpPr>
          <p:spPr>
            <a:xfrm>
              <a:off x="8789526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/>
            <p:cNvSpPr/>
            <p:nvPr/>
          </p:nvSpPr>
          <p:spPr>
            <a:xfrm>
              <a:off x="8803960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/>
            <p:cNvSpPr/>
            <p:nvPr/>
          </p:nvSpPr>
          <p:spPr>
            <a:xfrm>
              <a:off x="8818394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/>
            <p:cNvSpPr/>
            <p:nvPr/>
          </p:nvSpPr>
          <p:spPr>
            <a:xfrm>
              <a:off x="8832829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/>
            <p:cNvSpPr/>
            <p:nvPr/>
          </p:nvSpPr>
          <p:spPr>
            <a:xfrm>
              <a:off x="8847264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/>
            <p:cNvSpPr/>
            <p:nvPr/>
          </p:nvSpPr>
          <p:spPr>
            <a:xfrm>
              <a:off x="8861698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/>
            <p:cNvSpPr/>
            <p:nvPr/>
          </p:nvSpPr>
          <p:spPr>
            <a:xfrm>
              <a:off x="8876133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/>
            <p:cNvSpPr/>
            <p:nvPr/>
          </p:nvSpPr>
          <p:spPr>
            <a:xfrm>
              <a:off x="8890567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/>
            <p:cNvSpPr/>
            <p:nvPr/>
          </p:nvSpPr>
          <p:spPr>
            <a:xfrm>
              <a:off x="8905003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/>
            <p:cNvSpPr/>
            <p:nvPr/>
          </p:nvSpPr>
          <p:spPr>
            <a:xfrm>
              <a:off x="8919437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/>
            <p:cNvSpPr/>
            <p:nvPr/>
          </p:nvSpPr>
          <p:spPr>
            <a:xfrm>
              <a:off x="8933873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/>
            <p:cNvSpPr/>
            <p:nvPr/>
          </p:nvSpPr>
          <p:spPr>
            <a:xfrm>
              <a:off x="8948307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/>
            <p:cNvSpPr/>
            <p:nvPr/>
          </p:nvSpPr>
          <p:spPr>
            <a:xfrm>
              <a:off x="8962743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/>
            <p:cNvSpPr/>
            <p:nvPr/>
          </p:nvSpPr>
          <p:spPr>
            <a:xfrm>
              <a:off x="8977176" y="8274826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/>
            <p:cNvSpPr/>
            <p:nvPr/>
          </p:nvSpPr>
          <p:spPr>
            <a:xfrm>
              <a:off x="8776045" y="8305938"/>
              <a:ext cx="210337" cy="38493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/>
            <p:cNvSpPr/>
            <p:nvPr/>
          </p:nvSpPr>
          <p:spPr>
            <a:xfrm>
              <a:off x="8969849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/>
            <p:cNvSpPr/>
            <p:nvPr/>
          </p:nvSpPr>
          <p:spPr>
            <a:xfrm>
              <a:off x="8955413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/>
            <p:cNvSpPr/>
            <p:nvPr/>
          </p:nvSpPr>
          <p:spPr>
            <a:xfrm>
              <a:off x="8940980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/>
            <p:cNvSpPr/>
            <p:nvPr/>
          </p:nvSpPr>
          <p:spPr>
            <a:xfrm>
              <a:off x="8926544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/>
            <p:cNvSpPr/>
            <p:nvPr/>
          </p:nvSpPr>
          <p:spPr>
            <a:xfrm>
              <a:off x="8912110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/>
            <p:cNvSpPr/>
            <p:nvPr/>
          </p:nvSpPr>
          <p:spPr>
            <a:xfrm>
              <a:off x="8897674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/>
            <p:cNvSpPr/>
            <p:nvPr/>
          </p:nvSpPr>
          <p:spPr>
            <a:xfrm>
              <a:off x="8883241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/>
            <p:cNvSpPr/>
            <p:nvPr/>
          </p:nvSpPr>
          <p:spPr>
            <a:xfrm>
              <a:off x="8868806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/>
            <p:cNvSpPr/>
            <p:nvPr/>
          </p:nvSpPr>
          <p:spPr>
            <a:xfrm>
              <a:off x="8854371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/>
            <p:cNvSpPr/>
            <p:nvPr/>
          </p:nvSpPr>
          <p:spPr>
            <a:xfrm>
              <a:off x="8839936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/>
            <p:cNvSpPr/>
            <p:nvPr/>
          </p:nvSpPr>
          <p:spPr>
            <a:xfrm>
              <a:off x="8825502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/>
            <p:cNvSpPr/>
            <p:nvPr/>
          </p:nvSpPr>
          <p:spPr>
            <a:xfrm>
              <a:off x="8811067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/>
            <p:cNvSpPr/>
            <p:nvPr/>
          </p:nvSpPr>
          <p:spPr>
            <a:xfrm>
              <a:off x="8796633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/>
            <p:cNvSpPr/>
            <p:nvPr/>
          </p:nvSpPr>
          <p:spPr>
            <a:xfrm>
              <a:off x="8782197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/>
            <p:cNvSpPr/>
            <p:nvPr/>
          </p:nvSpPr>
          <p:spPr>
            <a:xfrm>
              <a:off x="8776616" y="8342730"/>
              <a:ext cx="208419" cy="38493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/>
            <p:cNvSpPr/>
            <p:nvPr/>
          </p:nvSpPr>
          <p:spPr>
            <a:xfrm>
              <a:off x="8975250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/>
            <p:cNvSpPr/>
            <p:nvPr/>
          </p:nvSpPr>
          <p:spPr>
            <a:xfrm>
              <a:off x="8960815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/>
            <p:cNvSpPr/>
            <p:nvPr/>
          </p:nvSpPr>
          <p:spPr>
            <a:xfrm>
              <a:off x="8946380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/>
            <p:cNvSpPr/>
            <p:nvPr/>
          </p:nvSpPr>
          <p:spPr>
            <a:xfrm>
              <a:off x="8931945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/>
            <p:cNvSpPr/>
            <p:nvPr/>
          </p:nvSpPr>
          <p:spPr>
            <a:xfrm>
              <a:off x="8917510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/>
            <p:cNvSpPr/>
            <p:nvPr/>
          </p:nvSpPr>
          <p:spPr>
            <a:xfrm>
              <a:off x="8903075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/>
            <p:cNvSpPr/>
            <p:nvPr/>
          </p:nvSpPr>
          <p:spPr>
            <a:xfrm>
              <a:off x="8888640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/>
            <p:cNvSpPr/>
            <p:nvPr/>
          </p:nvSpPr>
          <p:spPr>
            <a:xfrm>
              <a:off x="8874206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/>
            <p:cNvSpPr/>
            <p:nvPr/>
          </p:nvSpPr>
          <p:spPr>
            <a:xfrm>
              <a:off x="8859772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/>
            <p:cNvSpPr/>
            <p:nvPr/>
          </p:nvSpPr>
          <p:spPr>
            <a:xfrm>
              <a:off x="8845336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/>
            <p:cNvSpPr/>
            <p:nvPr/>
          </p:nvSpPr>
          <p:spPr>
            <a:xfrm>
              <a:off x="8830903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/>
            <p:cNvSpPr/>
            <p:nvPr/>
          </p:nvSpPr>
          <p:spPr>
            <a:xfrm>
              <a:off x="8816467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/>
            <p:cNvSpPr/>
            <p:nvPr/>
          </p:nvSpPr>
          <p:spPr>
            <a:xfrm>
              <a:off x="8802033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/>
            <p:cNvSpPr/>
            <p:nvPr/>
          </p:nvSpPr>
          <p:spPr>
            <a:xfrm>
              <a:off x="8787597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/>
            <p:cNvSpPr/>
            <p:nvPr/>
          </p:nvSpPr>
          <p:spPr>
            <a:xfrm>
              <a:off x="8774229" y="8379509"/>
              <a:ext cx="210235" cy="38493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/>
            <p:cNvSpPr/>
            <p:nvPr/>
          </p:nvSpPr>
          <p:spPr>
            <a:xfrm>
              <a:off x="8780383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/>
            <p:cNvSpPr/>
            <p:nvPr/>
          </p:nvSpPr>
          <p:spPr>
            <a:xfrm>
              <a:off x="8794818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/>
            <p:cNvSpPr/>
            <p:nvPr/>
          </p:nvSpPr>
          <p:spPr>
            <a:xfrm>
              <a:off x="8809253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/>
            <p:cNvSpPr/>
            <p:nvPr/>
          </p:nvSpPr>
          <p:spPr>
            <a:xfrm>
              <a:off x="8823688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/>
            <p:cNvSpPr/>
            <p:nvPr/>
          </p:nvSpPr>
          <p:spPr>
            <a:xfrm>
              <a:off x="8838123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/>
            <p:cNvSpPr/>
            <p:nvPr/>
          </p:nvSpPr>
          <p:spPr>
            <a:xfrm>
              <a:off x="8852557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/>
            <p:cNvSpPr/>
            <p:nvPr/>
          </p:nvSpPr>
          <p:spPr>
            <a:xfrm>
              <a:off x="8866991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/>
            <p:cNvSpPr/>
            <p:nvPr/>
          </p:nvSpPr>
          <p:spPr>
            <a:xfrm>
              <a:off x="8881426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/>
            <p:cNvSpPr/>
            <p:nvPr/>
          </p:nvSpPr>
          <p:spPr>
            <a:xfrm>
              <a:off x="8895861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8910296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8924730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8939165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/>
            <p:cNvSpPr/>
            <p:nvPr/>
          </p:nvSpPr>
          <p:spPr>
            <a:xfrm>
              <a:off x="8953600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/>
            <p:cNvSpPr/>
            <p:nvPr/>
          </p:nvSpPr>
          <p:spPr>
            <a:xfrm>
              <a:off x="8968035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/>
            <p:cNvSpPr/>
            <p:nvPr/>
          </p:nvSpPr>
          <p:spPr>
            <a:xfrm>
              <a:off x="8774800" y="8416288"/>
              <a:ext cx="212051" cy="38493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8977066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8962632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8948199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8933763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/>
            <p:cNvSpPr/>
            <p:nvPr/>
          </p:nvSpPr>
          <p:spPr>
            <a:xfrm>
              <a:off x="8919329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/>
            <p:cNvSpPr/>
            <p:nvPr/>
          </p:nvSpPr>
          <p:spPr>
            <a:xfrm>
              <a:off x="8904893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/>
            <p:cNvSpPr/>
            <p:nvPr/>
          </p:nvSpPr>
          <p:spPr>
            <a:xfrm>
              <a:off x="8890459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/>
            <p:cNvSpPr/>
            <p:nvPr/>
          </p:nvSpPr>
          <p:spPr>
            <a:xfrm>
              <a:off x="8876023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/>
            <p:cNvSpPr/>
            <p:nvPr/>
          </p:nvSpPr>
          <p:spPr>
            <a:xfrm>
              <a:off x="8861589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8847154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8832720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/>
            <p:cNvSpPr/>
            <p:nvPr/>
          </p:nvSpPr>
          <p:spPr>
            <a:xfrm>
              <a:off x="8818284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/>
            <p:cNvSpPr/>
            <p:nvPr/>
          </p:nvSpPr>
          <p:spPr>
            <a:xfrm>
              <a:off x="8803850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/>
            <p:cNvSpPr/>
            <p:nvPr/>
          </p:nvSpPr>
          <p:spPr>
            <a:xfrm>
              <a:off x="8789414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/>
            <p:cNvSpPr/>
            <p:nvPr/>
          </p:nvSpPr>
          <p:spPr>
            <a:xfrm>
              <a:off x="8783830" y="8453068"/>
              <a:ext cx="202450" cy="1714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8784044" y="8272876"/>
              <a:ext cx="203200" cy="0"/>
            </a:xfrm>
            <a:custGeom>
              <a:avLst/>
              <a:gdLst/>
              <a:ahLst/>
              <a:cxnLst/>
              <a:rect l="l" t="t" r="r" b="b"/>
              <a:pathLst>
                <a:path w="203200">
                  <a:moveTo>
                    <a:pt x="0" y="0"/>
                  </a:moveTo>
                  <a:lnTo>
                    <a:pt x="202907" y="0"/>
                  </a:lnTo>
                </a:path>
              </a:pathLst>
            </a:custGeom>
            <a:ln w="3898">
              <a:solidFill>
                <a:srgbClr val="F792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8776718" y="8309602"/>
              <a:ext cx="203200" cy="0"/>
            </a:xfrm>
            <a:custGeom>
              <a:avLst/>
              <a:gdLst/>
              <a:ahLst/>
              <a:cxnLst/>
              <a:rect l="l" t="t" r="r" b="b"/>
              <a:pathLst>
                <a:path w="203200">
                  <a:moveTo>
                    <a:pt x="0" y="0"/>
                  </a:moveTo>
                  <a:lnTo>
                    <a:pt x="202907" y="0"/>
                  </a:lnTo>
                </a:path>
              </a:pathLst>
            </a:custGeom>
            <a:ln w="3898">
              <a:solidFill>
                <a:srgbClr val="EF962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8783272" y="8421192"/>
              <a:ext cx="193675" cy="0"/>
            </a:xfrm>
            <a:custGeom>
              <a:avLst/>
              <a:gdLst/>
              <a:ahLst/>
              <a:cxnLst/>
              <a:rect l="l" t="t" r="r" b="b"/>
              <a:pathLst>
                <a:path w="193675">
                  <a:moveTo>
                    <a:pt x="0" y="0"/>
                  </a:moveTo>
                  <a:lnTo>
                    <a:pt x="193459" y="0"/>
                  </a:lnTo>
                </a:path>
              </a:pathLst>
            </a:custGeom>
            <a:ln w="6388">
              <a:solidFill>
                <a:srgbClr val="F792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8781468" y="8382766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0" y="0"/>
                  </a:moveTo>
                  <a:lnTo>
                    <a:pt x="196341" y="0"/>
                  </a:lnTo>
                </a:path>
              </a:pathLst>
            </a:custGeom>
            <a:ln w="3175">
              <a:solidFill>
                <a:srgbClr val="F792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/>
            <p:cNvSpPr/>
            <p:nvPr/>
          </p:nvSpPr>
          <p:spPr>
            <a:xfrm>
              <a:off x="8781450" y="8346427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110" y="0"/>
                  </a:lnTo>
                </a:path>
              </a:pathLst>
            </a:custGeom>
            <a:ln w="3924">
              <a:solidFill>
                <a:srgbClr val="F792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/>
            <p:cNvSpPr/>
            <p:nvPr/>
          </p:nvSpPr>
          <p:spPr>
            <a:xfrm>
              <a:off x="9193563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/>
            <p:cNvSpPr/>
            <p:nvPr/>
          </p:nvSpPr>
          <p:spPr>
            <a:xfrm>
              <a:off x="9179129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/>
            <p:cNvSpPr/>
            <p:nvPr/>
          </p:nvSpPr>
          <p:spPr>
            <a:xfrm>
              <a:off x="9164693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/>
            <p:cNvSpPr/>
            <p:nvPr/>
          </p:nvSpPr>
          <p:spPr>
            <a:xfrm>
              <a:off x="9150259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/>
            <p:cNvSpPr/>
            <p:nvPr/>
          </p:nvSpPr>
          <p:spPr>
            <a:xfrm>
              <a:off x="9135823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/>
            <p:cNvSpPr/>
            <p:nvPr/>
          </p:nvSpPr>
          <p:spPr>
            <a:xfrm>
              <a:off x="9121390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/>
            <p:cNvSpPr/>
            <p:nvPr/>
          </p:nvSpPr>
          <p:spPr>
            <a:xfrm>
              <a:off x="9106953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/>
            <p:cNvSpPr/>
            <p:nvPr/>
          </p:nvSpPr>
          <p:spPr>
            <a:xfrm>
              <a:off x="9092520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/>
            <p:cNvSpPr/>
            <p:nvPr/>
          </p:nvSpPr>
          <p:spPr>
            <a:xfrm>
              <a:off x="9078085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/>
            <p:cNvSpPr/>
            <p:nvPr/>
          </p:nvSpPr>
          <p:spPr>
            <a:xfrm>
              <a:off x="9063651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/>
            <p:cNvSpPr/>
            <p:nvPr/>
          </p:nvSpPr>
          <p:spPr>
            <a:xfrm>
              <a:off x="9049216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/>
            <p:cNvSpPr/>
            <p:nvPr/>
          </p:nvSpPr>
          <p:spPr>
            <a:xfrm>
              <a:off x="9034781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/>
            <p:cNvSpPr/>
            <p:nvPr/>
          </p:nvSpPr>
          <p:spPr>
            <a:xfrm>
              <a:off x="9020346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/>
            <p:cNvSpPr/>
            <p:nvPr/>
          </p:nvSpPr>
          <p:spPr>
            <a:xfrm>
              <a:off x="9005911" y="8311607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/>
            <p:cNvSpPr/>
            <p:nvPr/>
          </p:nvSpPr>
          <p:spPr>
            <a:xfrm>
              <a:off x="9000327" y="8342730"/>
              <a:ext cx="208419" cy="38493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/>
            <p:cNvSpPr/>
            <p:nvPr/>
          </p:nvSpPr>
          <p:spPr>
            <a:xfrm>
              <a:off x="9198963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/>
            <p:cNvSpPr/>
            <p:nvPr/>
          </p:nvSpPr>
          <p:spPr>
            <a:xfrm>
              <a:off x="9184526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/>
            <p:cNvSpPr/>
            <p:nvPr/>
          </p:nvSpPr>
          <p:spPr>
            <a:xfrm>
              <a:off x="9170093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/>
            <p:cNvSpPr/>
            <p:nvPr/>
          </p:nvSpPr>
          <p:spPr>
            <a:xfrm>
              <a:off x="9155658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/>
            <p:cNvSpPr/>
            <p:nvPr/>
          </p:nvSpPr>
          <p:spPr>
            <a:xfrm>
              <a:off x="9141223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/>
            <p:cNvSpPr/>
            <p:nvPr/>
          </p:nvSpPr>
          <p:spPr>
            <a:xfrm>
              <a:off x="9126789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/>
            <p:cNvSpPr/>
            <p:nvPr/>
          </p:nvSpPr>
          <p:spPr>
            <a:xfrm>
              <a:off x="9112355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/>
            <p:cNvSpPr/>
            <p:nvPr/>
          </p:nvSpPr>
          <p:spPr>
            <a:xfrm>
              <a:off x="9097919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/>
            <p:cNvSpPr/>
            <p:nvPr/>
          </p:nvSpPr>
          <p:spPr>
            <a:xfrm>
              <a:off x="9083485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/>
            <p:cNvSpPr/>
            <p:nvPr/>
          </p:nvSpPr>
          <p:spPr>
            <a:xfrm>
              <a:off x="9069050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/>
            <p:cNvSpPr/>
            <p:nvPr/>
          </p:nvSpPr>
          <p:spPr>
            <a:xfrm>
              <a:off x="9054616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/>
            <p:cNvSpPr/>
            <p:nvPr/>
          </p:nvSpPr>
          <p:spPr>
            <a:xfrm>
              <a:off x="9040179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/>
            <p:cNvSpPr/>
            <p:nvPr/>
          </p:nvSpPr>
          <p:spPr>
            <a:xfrm>
              <a:off x="9025746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/>
            <p:cNvSpPr/>
            <p:nvPr/>
          </p:nvSpPr>
          <p:spPr>
            <a:xfrm>
              <a:off x="9011310" y="834838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/>
            <p:cNvSpPr/>
            <p:nvPr/>
          </p:nvSpPr>
          <p:spPr>
            <a:xfrm>
              <a:off x="8997939" y="8379509"/>
              <a:ext cx="210235" cy="38493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/>
            <p:cNvSpPr/>
            <p:nvPr/>
          </p:nvSpPr>
          <p:spPr>
            <a:xfrm>
              <a:off x="9004098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/>
            <p:cNvSpPr/>
            <p:nvPr/>
          </p:nvSpPr>
          <p:spPr>
            <a:xfrm>
              <a:off x="9018533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/>
            <p:cNvSpPr/>
            <p:nvPr/>
          </p:nvSpPr>
          <p:spPr>
            <a:xfrm>
              <a:off x="9032967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/>
            <p:cNvSpPr/>
            <p:nvPr/>
          </p:nvSpPr>
          <p:spPr>
            <a:xfrm>
              <a:off x="9047401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/>
            <p:cNvSpPr/>
            <p:nvPr/>
          </p:nvSpPr>
          <p:spPr>
            <a:xfrm>
              <a:off x="9061835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/>
            <p:cNvSpPr/>
            <p:nvPr/>
          </p:nvSpPr>
          <p:spPr>
            <a:xfrm>
              <a:off x="9076270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/>
            <p:cNvSpPr/>
            <p:nvPr/>
          </p:nvSpPr>
          <p:spPr>
            <a:xfrm>
              <a:off x="9090706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665"/>
            <p:cNvSpPr/>
            <p:nvPr/>
          </p:nvSpPr>
          <p:spPr>
            <a:xfrm>
              <a:off x="9105140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/>
            <p:cNvSpPr/>
            <p:nvPr/>
          </p:nvSpPr>
          <p:spPr>
            <a:xfrm>
              <a:off x="9119574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/>
            <p:cNvSpPr/>
            <p:nvPr/>
          </p:nvSpPr>
          <p:spPr>
            <a:xfrm>
              <a:off x="9134010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/>
            <p:cNvSpPr/>
            <p:nvPr/>
          </p:nvSpPr>
          <p:spPr>
            <a:xfrm>
              <a:off x="9148443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/>
            <p:cNvSpPr/>
            <p:nvPr/>
          </p:nvSpPr>
          <p:spPr>
            <a:xfrm>
              <a:off x="9162880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/>
            <p:cNvSpPr/>
            <p:nvPr/>
          </p:nvSpPr>
          <p:spPr>
            <a:xfrm>
              <a:off x="9177313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/>
            <p:cNvSpPr/>
            <p:nvPr/>
          </p:nvSpPr>
          <p:spPr>
            <a:xfrm>
              <a:off x="9191749" y="8385172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33" y="0"/>
                  </a:moveTo>
                  <a:lnTo>
                    <a:pt x="685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85" y="28867"/>
                  </a:lnTo>
                  <a:lnTo>
                    <a:pt x="2933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/>
            <p:cNvSpPr/>
            <p:nvPr/>
          </p:nvSpPr>
          <p:spPr>
            <a:xfrm>
              <a:off x="8998511" y="8416288"/>
              <a:ext cx="212051" cy="38493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/>
            <p:cNvSpPr/>
            <p:nvPr/>
          </p:nvSpPr>
          <p:spPr>
            <a:xfrm>
              <a:off x="9200780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/>
            <p:cNvSpPr/>
            <p:nvPr/>
          </p:nvSpPr>
          <p:spPr>
            <a:xfrm>
              <a:off x="9186346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/>
            <p:cNvSpPr/>
            <p:nvPr/>
          </p:nvSpPr>
          <p:spPr>
            <a:xfrm>
              <a:off x="9171910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/>
            <p:cNvSpPr/>
            <p:nvPr/>
          </p:nvSpPr>
          <p:spPr>
            <a:xfrm>
              <a:off x="9157475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/>
            <p:cNvSpPr/>
            <p:nvPr/>
          </p:nvSpPr>
          <p:spPr>
            <a:xfrm>
              <a:off x="9143042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/>
            <p:cNvSpPr/>
            <p:nvPr/>
          </p:nvSpPr>
          <p:spPr>
            <a:xfrm>
              <a:off x="9128606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/>
            <p:cNvSpPr/>
            <p:nvPr/>
          </p:nvSpPr>
          <p:spPr>
            <a:xfrm>
              <a:off x="9114172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/>
            <p:cNvSpPr/>
            <p:nvPr/>
          </p:nvSpPr>
          <p:spPr>
            <a:xfrm>
              <a:off x="9099736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681"/>
            <p:cNvSpPr/>
            <p:nvPr/>
          </p:nvSpPr>
          <p:spPr>
            <a:xfrm>
              <a:off x="9085303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/>
            <p:cNvSpPr/>
            <p:nvPr/>
          </p:nvSpPr>
          <p:spPr>
            <a:xfrm>
              <a:off x="9070868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683"/>
            <p:cNvSpPr/>
            <p:nvPr/>
          </p:nvSpPr>
          <p:spPr>
            <a:xfrm>
              <a:off x="9056433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/>
            <p:cNvSpPr/>
            <p:nvPr/>
          </p:nvSpPr>
          <p:spPr>
            <a:xfrm>
              <a:off x="9041999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/>
            <p:cNvSpPr/>
            <p:nvPr/>
          </p:nvSpPr>
          <p:spPr>
            <a:xfrm>
              <a:off x="9027564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686"/>
            <p:cNvSpPr/>
            <p:nvPr/>
          </p:nvSpPr>
          <p:spPr>
            <a:xfrm>
              <a:off x="9013129" y="8421954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09" h="29209">
                  <a:moveTo>
                    <a:pt x="2946" y="0"/>
                  </a:moveTo>
                  <a:lnTo>
                    <a:pt x="698" y="0"/>
                  </a:lnTo>
                  <a:lnTo>
                    <a:pt x="0" y="698"/>
                  </a:lnTo>
                  <a:lnTo>
                    <a:pt x="0" y="28181"/>
                  </a:lnTo>
                  <a:lnTo>
                    <a:pt x="698" y="28867"/>
                  </a:lnTo>
                  <a:lnTo>
                    <a:pt x="2946" y="28867"/>
                  </a:lnTo>
                  <a:lnTo>
                    <a:pt x="3632" y="28181"/>
                  </a:lnTo>
                  <a:lnTo>
                    <a:pt x="3632" y="69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FFD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/>
            <p:cNvSpPr/>
            <p:nvPr/>
          </p:nvSpPr>
          <p:spPr>
            <a:xfrm>
              <a:off x="9007553" y="8453068"/>
              <a:ext cx="202437" cy="1714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/>
            <p:cNvSpPr/>
            <p:nvPr/>
          </p:nvSpPr>
          <p:spPr>
            <a:xfrm>
              <a:off x="9000432" y="8309602"/>
              <a:ext cx="203200" cy="0"/>
            </a:xfrm>
            <a:custGeom>
              <a:avLst/>
              <a:gdLst/>
              <a:ahLst/>
              <a:cxnLst/>
              <a:rect l="l" t="t" r="r" b="b"/>
              <a:pathLst>
                <a:path w="203200">
                  <a:moveTo>
                    <a:pt x="0" y="0"/>
                  </a:moveTo>
                  <a:lnTo>
                    <a:pt x="202907" y="0"/>
                  </a:lnTo>
                </a:path>
              </a:pathLst>
            </a:custGeom>
            <a:ln w="3898">
              <a:solidFill>
                <a:srgbClr val="EF962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/>
            <p:cNvSpPr/>
            <p:nvPr/>
          </p:nvSpPr>
          <p:spPr>
            <a:xfrm>
              <a:off x="9006987" y="8421192"/>
              <a:ext cx="193675" cy="0"/>
            </a:xfrm>
            <a:custGeom>
              <a:avLst/>
              <a:gdLst/>
              <a:ahLst/>
              <a:cxnLst/>
              <a:rect l="l" t="t" r="r" b="b"/>
              <a:pathLst>
                <a:path w="193675">
                  <a:moveTo>
                    <a:pt x="0" y="0"/>
                  </a:moveTo>
                  <a:lnTo>
                    <a:pt x="193459" y="0"/>
                  </a:lnTo>
                </a:path>
              </a:pathLst>
            </a:custGeom>
            <a:ln w="6388">
              <a:solidFill>
                <a:srgbClr val="F792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/>
            <p:cNvSpPr/>
            <p:nvPr/>
          </p:nvSpPr>
          <p:spPr>
            <a:xfrm>
              <a:off x="9005182" y="8382766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0" y="0"/>
                  </a:moveTo>
                  <a:lnTo>
                    <a:pt x="196341" y="0"/>
                  </a:lnTo>
                </a:path>
              </a:pathLst>
            </a:custGeom>
            <a:ln w="3175">
              <a:solidFill>
                <a:srgbClr val="F792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/>
            <p:cNvSpPr/>
            <p:nvPr/>
          </p:nvSpPr>
          <p:spPr>
            <a:xfrm>
              <a:off x="9005164" y="8346427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110" y="0"/>
                  </a:lnTo>
                </a:path>
              </a:pathLst>
            </a:custGeom>
            <a:ln w="3924">
              <a:solidFill>
                <a:srgbClr val="F792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/>
            <p:cNvSpPr/>
            <p:nvPr/>
          </p:nvSpPr>
          <p:spPr>
            <a:xfrm>
              <a:off x="9007549" y="8307658"/>
              <a:ext cx="78740" cy="147320"/>
            </a:xfrm>
            <a:custGeom>
              <a:avLst/>
              <a:gdLst/>
              <a:ahLst/>
              <a:cxnLst/>
              <a:rect l="l" t="t" r="r" b="b"/>
              <a:pathLst>
                <a:path w="78740" h="147320">
                  <a:moveTo>
                    <a:pt x="1054" y="145465"/>
                  </a:moveTo>
                  <a:lnTo>
                    <a:pt x="0" y="145643"/>
                  </a:lnTo>
                  <a:lnTo>
                    <a:pt x="215" y="145884"/>
                  </a:lnTo>
                  <a:lnTo>
                    <a:pt x="203" y="146253"/>
                  </a:lnTo>
                  <a:lnTo>
                    <a:pt x="469" y="146430"/>
                  </a:lnTo>
                  <a:lnTo>
                    <a:pt x="927" y="146837"/>
                  </a:lnTo>
                  <a:lnTo>
                    <a:pt x="1447" y="147129"/>
                  </a:lnTo>
                  <a:lnTo>
                    <a:pt x="22859" y="147129"/>
                  </a:lnTo>
                  <a:lnTo>
                    <a:pt x="25720" y="145529"/>
                  </a:lnTo>
                  <a:lnTo>
                    <a:pt x="2082" y="145529"/>
                  </a:lnTo>
                  <a:lnTo>
                    <a:pt x="1054" y="145465"/>
                  </a:lnTo>
                  <a:close/>
                </a:path>
                <a:path w="78740" h="147320">
                  <a:moveTo>
                    <a:pt x="42570" y="0"/>
                  </a:moveTo>
                  <a:lnTo>
                    <a:pt x="38011" y="0"/>
                  </a:lnTo>
                  <a:lnTo>
                    <a:pt x="47892" y="9431"/>
                  </a:lnTo>
                  <a:lnTo>
                    <a:pt x="56195" y="20397"/>
                  </a:lnTo>
                  <a:lnTo>
                    <a:pt x="62630" y="32795"/>
                  </a:lnTo>
                  <a:lnTo>
                    <a:pt x="66903" y="46520"/>
                  </a:lnTo>
                  <a:lnTo>
                    <a:pt x="67312" y="79499"/>
                  </a:lnTo>
                  <a:lnTo>
                    <a:pt x="55441" y="109092"/>
                  </a:lnTo>
                  <a:lnTo>
                    <a:pt x="33360" y="132095"/>
                  </a:lnTo>
                  <a:lnTo>
                    <a:pt x="3136" y="145300"/>
                  </a:lnTo>
                  <a:lnTo>
                    <a:pt x="2082" y="145529"/>
                  </a:lnTo>
                  <a:lnTo>
                    <a:pt x="25720" y="145529"/>
                  </a:lnTo>
                  <a:lnTo>
                    <a:pt x="49268" y="132355"/>
                  </a:lnTo>
                  <a:lnTo>
                    <a:pt x="68310" y="109794"/>
                  </a:lnTo>
                  <a:lnTo>
                    <a:pt x="78288" y="81942"/>
                  </a:lnTo>
                  <a:lnTo>
                    <a:pt x="77508" y="51295"/>
                  </a:lnTo>
                  <a:lnTo>
                    <a:pt x="72488" y="35699"/>
                  </a:lnTo>
                  <a:lnTo>
                    <a:pt x="64735" y="21804"/>
                  </a:lnTo>
                  <a:lnTo>
                    <a:pt x="54633" y="9831"/>
                  </a:lnTo>
                  <a:lnTo>
                    <a:pt x="42570" y="0"/>
                  </a:lnTo>
                  <a:close/>
                </a:path>
              </a:pathLst>
            </a:custGeom>
            <a:solidFill>
              <a:srgbClr val="D37928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/>
            <p:cNvSpPr/>
            <p:nvPr/>
          </p:nvSpPr>
          <p:spPr>
            <a:xfrm>
              <a:off x="8911882" y="8292196"/>
              <a:ext cx="163830" cy="163830"/>
            </a:xfrm>
            <a:custGeom>
              <a:avLst/>
              <a:gdLst/>
              <a:ahLst/>
              <a:cxnLst/>
              <a:rect l="l" t="t" r="r" b="b"/>
              <a:pathLst>
                <a:path w="163829" h="163829">
                  <a:moveTo>
                    <a:pt x="97155" y="0"/>
                  </a:moveTo>
                  <a:lnTo>
                    <a:pt x="64175" y="409"/>
                  </a:lnTo>
                  <a:lnTo>
                    <a:pt x="33952" y="13614"/>
                  </a:lnTo>
                  <a:lnTo>
                    <a:pt x="11870" y="36616"/>
                  </a:lnTo>
                  <a:lnTo>
                    <a:pt x="0" y="66210"/>
                  </a:lnTo>
                  <a:lnTo>
                    <a:pt x="409" y="99189"/>
                  </a:lnTo>
                  <a:lnTo>
                    <a:pt x="13614" y="129418"/>
                  </a:lnTo>
                  <a:lnTo>
                    <a:pt x="36616" y="151499"/>
                  </a:lnTo>
                  <a:lnTo>
                    <a:pt x="66210" y="163367"/>
                  </a:lnTo>
                  <a:lnTo>
                    <a:pt x="99189" y="162956"/>
                  </a:lnTo>
                  <a:lnTo>
                    <a:pt x="129412" y="149750"/>
                  </a:lnTo>
                  <a:lnTo>
                    <a:pt x="151494" y="126748"/>
                  </a:lnTo>
                  <a:lnTo>
                    <a:pt x="163365" y="97155"/>
                  </a:lnTo>
                  <a:lnTo>
                    <a:pt x="162956" y="64175"/>
                  </a:lnTo>
                  <a:lnTo>
                    <a:pt x="149750" y="33952"/>
                  </a:lnTo>
                  <a:lnTo>
                    <a:pt x="126748" y="11870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A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/>
            <p:cNvSpPr/>
            <p:nvPr/>
          </p:nvSpPr>
          <p:spPr>
            <a:xfrm>
              <a:off x="8926910" y="8307224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79278" y="0"/>
                  </a:moveTo>
                  <a:lnTo>
                    <a:pt x="52365" y="338"/>
                  </a:lnTo>
                  <a:lnTo>
                    <a:pt x="27703" y="11113"/>
                  </a:lnTo>
                  <a:lnTo>
                    <a:pt x="9685" y="29883"/>
                  </a:lnTo>
                  <a:lnTo>
                    <a:pt x="0" y="54033"/>
                  </a:lnTo>
                  <a:lnTo>
                    <a:pt x="333" y="80945"/>
                  </a:lnTo>
                  <a:lnTo>
                    <a:pt x="11108" y="105608"/>
                  </a:lnTo>
                  <a:lnTo>
                    <a:pt x="29878" y="123625"/>
                  </a:lnTo>
                  <a:lnTo>
                    <a:pt x="54027" y="133311"/>
                  </a:lnTo>
                  <a:lnTo>
                    <a:pt x="80940" y="132977"/>
                  </a:lnTo>
                  <a:lnTo>
                    <a:pt x="105604" y="122202"/>
                  </a:lnTo>
                  <a:lnTo>
                    <a:pt x="123625" y="103432"/>
                  </a:lnTo>
                  <a:lnTo>
                    <a:pt x="133311" y="79283"/>
                  </a:lnTo>
                  <a:lnTo>
                    <a:pt x="132972" y="52370"/>
                  </a:lnTo>
                  <a:lnTo>
                    <a:pt x="122197" y="27706"/>
                  </a:lnTo>
                  <a:lnTo>
                    <a:pt x="103427" y="9686"/>
                  </a:lnTo>
                  <a:lnTo>
                    <a:pt x="79278" y="0"/>
                  </a:lnTo>
                  <a:close/>
                </a:path>
              </a:pathLst>
            </a:custGeom>
            <a:solidFill>
              <a:srgbClr val="FCB0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/>
            <p:cNvSpPr/>
            <p:nvPr/>
          </p:nvSpPr>
          <p:spPr>
            <a:xfrm>
              <a:off x="8925720" y="8336454"/>
              <a:ext cx="125730" cy="104139"/>
            </a:xfrm>
            <a:custGeom>
              <a:avLst/>
              <a:gdLst/>
              <a:ahLst/>
              <a:cxnLst/>
              <a:rect l="l" t="t" r="r" b="b"/>
              <a:pathLst>
                <a:path w="125729" h="104140">
                  <a:moveTo>
                    <a:pt x="11340" y="0"/>
                  </a:moveTo>
                  <a:lnTo>
                    <a:pt x="5134" y="11673"/>
                  </a:lnTo>
                  <a:lnTo>
                    <a:pt x="1279" y="24409"/>
                  </a:lnTo>
                  <a:lnTo>
                    <a:pt x="0" y="37869"/>
                  </a:lnTo>
                  <a:lnTo>
                    <a:pt x="1523" y="51714"/>
                  </a:lnTo>
                  <a:lnTo>
                    <a:pt x="12298" y="76376"/>
                  </a:lnTo>
                  <a:lnTo>
                    <a:pt x="31068" y="94394"/>
                  </a:lnTo>
                  <a:lnTo>
                    <a:pt x="55217" y="104079"/>
                  </a:lnTo>
                  <a:lnTo>
                    <a:pt x="82130" y="103746"/>
                  </a:lnTo>
                  <a:lnTo>
                    <a:pt x="85201" y="102746"/>
                  </a:lnTo>
                  <a:lnTo>
                    <a:pt x="56081" y="102746"/>
                  </a:lnTo>
                  <a:lnTo>
                    <a:pt x="31932" y="93060"/>
                  </a:lnTo>
                  <a:lnTo>
                    <a:pt x="13162" y="75043"/>
                  </a:lnTo>
                  <a:lnTo>
                    <a:pt x="2387" y="50380"/>
                  </a:lnTo>
                  <a:lnTo>
                    <a:pt x="869" y="36947"/>
                  </a:lnTo>
                  <a:lnTo>
                    <a:pt x="1991" y="23866"/>
                  </a:lnTo>
                  <a:lnTo>
                    <a:pt x="5550" y="11447"/>
                  </a:lnTo>
                  <a:lnTo>
                    <a:pt x="11340" y="0"/>
                  </a:lnTo>
                  <a:close/>
                </a:path>
                <a:path w="125729" h="104140">
                  <a:moveTo>
                    <a:pt x="125221" y="73520"/>
                  </a:moveTo>
                  <a:lnTo>
                    <a:pt x="95860" y="98269"/>
                  </a:lnTo>
                  <a:lnTo>
                    <a:pt x="56081" y="102746"/>
                  </a:lnTo>
                  <a:lnTo>
                    <a:pt x="85201" y="102746"/>
                  </a:lnTo>
                  <a:lnTo>
                    <a:pt x="95375" y="99434"/>
                  </a:lnTo>
                  <a:lnTo>
                    <a:pt x="107114" y="92729"/>
                  </a:lnTo>
                  <a:lnTo>
                    <a:pt x="117134" y="83975"/>
                  </a:lnTo>
                  <a:lnTo>
                    <a:pt x="125221" y="73520"/>
                  </a:lnTo>
                  <a:close/>
                </a:path>
              </a:pathLst>
            </a:custGeom>
            <a:solidFill>
              <a:srgbClr val="F78E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/>
            <p:cNvSpPr/>
            <p:nvPr/>
          </p:nvSpPr>
          <p:spPr>
            <a:xfrm>
              <a:off x="8935632" y="8307380"/>
              <a:ext cx="125730" cy="106680"/>
            </a:xfrm>
            <a:custGeom>
              <a:avLst/>
              <a:gdLst/>
              <a:ahLst/>
              <a:cxnLst/>
              <a:rect l="l" t="t" r="r" b="b"/>
              <a:pathLst>
                <a:path w="125729" h="106679">
                  <a:moveTo>
                    <a:pt x="81938" y="4470"/>
                  </a:moveTo>
                  <a:lnTo>
                    <a:pt x="41516" y="4470"/>
                  </a:lnTo>
                  <a:lnTo>
                    <a:pt x="68432" y="4537"/>
                  </a:lnTo>
                  <a:lnTo>
                    <a:pt x="92438" y="14581"/>
                  </a:lnTo>
                  <a:lnTo>
                    <a:pt x="110941" y="32875"/>
                  </a:lnTo>
                  <a:lnTo>
                    <a:pt x="121348" y="57696"/>
                  </a:lnTo>
                  <a:lnTo>
                    <a:pt x="122662" y="70655"/>
                  </a:lnTo>
                  <a:lnTo>
                    <a:pt x="121515" y="83256"/>
                  </a:lnTo>
                  <a:lnTo>
                    <a:pt x="118103" y="95231"/>
                  </a:lnTo>
                  <a:lnTo>
                    <a:pt x="112623" y="106311"/>
                  </a:lnTo>
                  <a:lnTo>
                    <a:pt x="119516" y="94488"/>
                  </a:lnTo>
                  <a:lnTo>
                    <a:pt x="123940" y="81454"/>
                  </a:lnTo>
                  <a:lnTo>
                    <a:pt x="125634" y="67578"/>
                  </a:lnTo>
                  <a:lnTo>
                    <a:pt x="124332" y="53225"/>
                  </a:lnTo>
                  <a:lnTo>
                    <a:pt x="113920" y="28405"/>
                  </a:lnTo>
                  <a:lnTo>
                    <a:pt x="95418" y="10110"/>
                  </a:lnTo>
                  <a:lnTo>
                    <a:pt x="81938" y="4470"/>
                  </a:lnTo>
                  <a:close/>
                </a:path>
                <a:path w="125729" h="106679">
                  <a:moveTo>
                    <a:pt x="44500" y="0"/>
                  </a:moveTo>
                  <a:lnTo>
                    <a:pt x="30748" y="4315"/>
                  </a:lnTo>
                  <a:lnTo>
                    <a:pt x="18588" y="11212"/>
                  </a:lnTo>
                  <a:lnTo>
                    <a:pt x="8258" y="20307"/>
                  </a:lnTo>
                  <a:lnTo>
                    <a:pt x="0" y="31216"/>
                  </a:lnTo>
                  <a:lnTo>
                    <a:pt x="8124" y="21901"/>
                  </a:lnTo>
                  <a:lnTo>
                    <a:pt x="17867" y="14147"/>
                  </a:lnTo>
                  <a:lnTo>
                    <a:pt x="29055" y="8242"/>
                  </a:lnTo>
                  <a:lnTo>
                    <a:pt x="41516" y="4470"/>
                  </a:lnTo>
                  <a:lnTo>
                    <a:pt x="81938" y="4470"/>
                  </a:lnTo>
                  <a:lnTo>
                    <a:pt x="71415" y="67"/>
                  </a:lnTo>
                  <a:lnTo>
                    <a:pt x="44500" y="0"/>
                  </a:lnTo>
                  <a:close/>
                </a:path>
              </a:pathLst>
            </a:custGeom>
            <a:solidFill>
              <a:srgbClr val="F78E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/>
            <p:cNvSpPr/>
            <p:nvPr/>
          </p:nvSpPr>
          <p:spPr>
            <a:xfrm>
              <a:off x="8962389" y="8318395"/>
              <a:ext cx="66040" cy="108585"/>
            </a:xfrm>
            <a:custGeom>
              <a:avLst/>
              <a:gdLst/>
              <a:ahLst/>
              <a:cxnLst/>
              <a:rect l="l" t="t" r="r" b="b"/>
              <a:pathLst>
                <a:path w="66040" h="108584">
                  <a:moveTo>
                    <a:pt x="47912" y="98247"/>
                  </a:moveTo>
                  <a:lnTo>
                    <a:pt x="35001" y="98247"/>
                  </a:lnTo>
                  <a:lnTo>
                    <a:pt x="37211" y="108483"/>
                  </a:lnTo>
                  <a:lnTo>
                    <a:pt x="49542" y="105829"/>
                  </a:lnTo>
                  <a:lnTo>
                    <a:pt x="47912" y="98247"/>
                  </a:lnTo>
                  <a:close/>
                </a:path>
                <a:path w="66040" h="108584">
                  <a:moveTo>
                    <a:pt x="24980" y="72351"/>
                  </a:moveTo>
                  <a:lnTo>
                    <a:pt x="8585" y="75882"/>
                  </a:lnTo>
                  <a:lnTo>
                    <a:pt x="11099" y="85877"/>
                  </a:lnTo>
                  <a:lnTo>
                    <a:pt x="14871" y="91668"/>
                  </a:lnTo>
                  <a:lnTo>
                    <a:pt x="24307" y="97574"/>
                  </a:lnTo>
                  <a:lnTo>
                    <a:pt x="29248" y="98640"/>
                  </a:lnTo>
                  <a:lnTo>
                    <a:pt x="35001" y="98247"/>
                  </a:lnTo>
                  <a:lnTo>
                    <a:pt x="47912" y="98247"/>
                  </a:lnTo>
                  <a:lnTo>
                    <a:pt x="47320" y="95491"/>
                  </a:lnTo>
                  <a:lnTo>
                    <a:pt x="52743" y="93408"/>
                  </a:lnTo>
                  <a:lnTo>
                    <a:pt x="57035" y="90398"/>
                  </a:lnTo>
                  <a:lnTo>
                    <a:pt x="62115" y="83959"/>
                  </a:lnTo>
                  <a:lnTo>
                    <a:pt x="34493" y="83959"/>
                  </a:lnTo>
                  <a:lnTo>
                    <a:pt x="31915" y="83591"/>
                  </a:lnTo>
                  <a:lnTo>
                    <a:pt x="27647" y="80644"/>
                  </a:lnTo>
                  <a:lnTo>
                    <a:pt x="26238" y="78181"/>
                  </a:lnTo>
                  <a:lnTo>
                    <a:pt x="24980" y="72351"/>
                  </a:lnTo>
                  <a:close/>
                </a:path>
                <a:path w="66040" h="108584">
                  <a:moveTo>
                    <a:pt x="26746" y="0"/>
                  </a:moveTo>
                  <a:lnTo>
                    <a:pt x="14414" y="2654"/>
                  </a:lnTo>
                  <a:lnTo>
                    <a:pt x="16446" y="12077"/>
                  </a:lnTo>
                  <a:lnTo>
                    <a:pt x="11988" y="14033"/>
                  </a:lnTo>
                  <a:lnTo>
                    <a:pt x="8356" y="16751"/>
                  </a:lnTo>
                  <a:lnTo>
                    <a:pt x="1397" y="25565"/>
                  </a:lnTo>
                  <a:lnTo>
                    <a:pt x="0" y="31788"/>
                  </a:lnTo>
                  <a:lnTo>
                    <a:pt x="2565" y="43713"/>
                  </a:lnTo>
                  <a:lnTo>
                    <a:pt x="4991" y="47917"/>
                  </a:lnTo>
                  <a:lnTo>
                    <a:pt x="12280" y="54355"/>
                  </a:lnTo>
                  <a:lnTo>
                    <a:pt x="17208" y="56705"/>
                  </a:lnTo>
                  <a:lnTo>
                    <a:pt x="39204" y="61988"/>
                  </a:lnTo>
                  <a:lnTo>
                    <a:pt x="42887" y="63690"/>
                  </a:lnTo>
                  <a:lnTo>
                    <a:pt x="46177" y="66065"/>
                  </a:lnTo>
                  <a:lnTo>
                    <a:pt x="47358" y="67957"/>
                  </a:lnTo>
                  <a:lnTo>
                    <a:pt x="48526" y="73367"/>
                  </a:lnTo>
                  <a:lnTo>
                    <a:pt x="47942" y="75958"/>
                  </a:lnTo>
                  <a:lnTo>
                    <a:pt x="44183" y="80860"/>
                  </a:lnTo>
                  <a:lnTo>
                    <a:pt x="41440" y="82461"/>
                  </a:lnTo>
                  <a:lnTo>
                    <a:pt x="34493" y="83959"/>
                  </a:lnTo>
                  <a:lnTo>
                    <a:pt x="62115" y="83959"/>
                  </a:lnTo>
                  <a:lnTo>
                    <a:pt x="64439" y="81013"/>
                  </a:lnTo>
                  <a:lnTo>
                    <a:pt x="65849" y="74460"/>
                  </a:lnTo>
                  <a:lnTo>
                    <a:pt x="63030" y="61391"/>
                  </a:lnTo>
                  <a:lnTo>
                    <a:pt x="27609" y="42875"/>
                  </a:lnTo>
                  <a:lnTo>
                    <a:pt x="23545" y="41401"/>
                  </a:lnTo>
                  <a:lnTo>
                    <a:pt x="21285" y="39941"/>
                  </a:lnTo>
                  <a:lnTo>
                    <a:pt x="19265" y="38607"/>
                  </a:lnTo>
                  <a:lnTo>
                    <a:pt x="18072" y="36982"/>
                  </a:lnTo>
                  <a:lnTo>
                    <a:pt x="17106" y="32461"/>
                  </a:lnTo>
                  <a:lnTo>
                    <a:pt x="17602" y="30264"/>
                  </a:lnTo>
                  <a:lnTo>
                    <a:pt x="20815" y="26047"/>
                  </a:lnTo>
                  <a:lnTo>
                    <a:pt x="23152" y="24676"/>
                  </a:lnTo>
                  <a:lnTo>
                    <a:pt x="29540" y="23304"/>
                  </a:lnTo>
                  <a:lnTo>
                    <a:pt x="53675" y="23304"/>
                  </a:lnTo>
                  <a:lnTo>
                    <a:pt x="52654" y="19862"/>
                  </a:lnTo>
                  <a:lnTo>
                    <a:pt x="48856" y="14808"/>
                  </a:lnTo>
                  <a:lnTo>
                    <a:pt x="39230" y="9410"/>
                  </a:lnTo>
                  <a:lnTo>
                    <a:pt x="36923" y="8978"/>
                  </a:lnTo>
                  <a:lnTo>
                    <a:pt x="28689" y="8978"/>
                  </a:lnTo>
                  <a:lnTo>
                    <a:pt x="26746" y="0"/>
                  </a:lnTo>
                  <a:close/>
                </a:path>
                <a:path w="66040" h="108584">
                  <a:moveTo>
                    <a:pt x="53675" y="23304"/>
                  </a:moveTo>
                  <a:lnTo>
                    <a:pt x="29540" y="23304"/>
                  </a:lnTo>
                  <a:lnTo>
                    <a:pt x="32156" y="23545"/>
                  </a:lnTo>
                  <a:lnTo>
                    <a:pt x="36436" y="25882"/>
                  </a:lnTo>
                  <a:lnTo>
                    <a:pt x="37820" y="27762"/>
                  </a:lnTo>
                  <a:lnTo>
                    <a:pt x="39052" y="32270"/>
                  </a:lnTo>
                  <a:lnTo>
                    <a:pt x="55295" y="28765"/>
                  </a:lnTo>
                  <a:lnTo>
                    <a:pt x="53675" y="23304"/>
                  </a:lnTo>
                  <a:close/>
                </a:path>
                <a:path w="66040" h="108584">
                  <a:moveTo>
                    <a:pt x="34277" y="8483"/>
                  </a:moveTo>
                  <a:lnTo>
                    <a:pt x="28689" y="8978"/>
                  </a:lnTo>
                  <a:lnTo>
                    <a:pt x="36923" y="8978"/>
                  </a:lnTo>
                  <a:lnTo>
                    <a:pt x="34277" y="8483"/>
                  </a:lnTo>
                  <a:close/>
                </a:path>
              </a:pathLst>
            </a:custGeom>
            <a:solidFill>
              <a:srgbClr val="F78E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/>
            <p:cNvSpPr/>
            <p:nvPr/>
          </p:nvSpPr>
          <p:spPr>
            <a:xfrm>
              <a:off x="8960304" y="8319913"/>
              <a:ext cx="66040" cy="108585"/>
            </a:xfrm>
            <a:custGeom>
              <a:avLst/>
              <a:gdLst/>
              <a:ahLst/>
              <a:cxnLst/>
              <a:rect l="l" t="t" r="r" b="b"/>
              <a:pathLst>
                <a:path w="66040" h="108584">
                  <a:moveTo>
                    <a:pt x="47912" y="98247"/>
                  </a:moveTo>
                  <a:lnTo>
                    <a:pt x="35001" y="98247"/>
                  </a:lnTo>
                  <a:lnTo>
                    <a:pt x="37211" y="108483"/>
                  </a:lnTo>
                  <a:lnTo>
                    <a:pt x="49542" y="105829"/>
                  </a:lnTo>
                  <a:lnTo>
                    <a:pt x="47912" y="98247"/>
                  </a:lnTo>
                  <a:close/>
                </a:path>
                <a:path w="66040" h="108584">
                  <a:moveTo>
                    <a:pt x="24980" y="72351"/>
                  </a:moveTo>
                  <a:lnTo>
                    <a:pt x="8585" y="75882"/>
                  </a:lnTo>
                  <a:lnTo>
                    <a:pt x="11099" y="85877"/>
                  </a:lnTo>
                  <a:lnTo>
                    <a:pt x="14871" y="91668"/>
                  </a:lnTo>
                  <a:lnTo>
                    <a:pt x="24307" y="97574"/>
                  </a:lnTo>
                  <a:lnTo>
                    <a:pt x="29248" y="98640"/>
                  </a:lnTo>
                  <a:lnTo>
                    <a:pt x="35001" y="98247"/>
                  </a:lnTo>
                  <a:lnTo>
                    <a:pt x="47912" y="98247"/>
                  </a:lnTo>
                  <a:lnTo>
                    <a:pt x="47320" y="95491"/>
                  </a:lnTo>
                  <a:lnTo>
                    <a:pt x="52743" y="93408"/>
                  </a:lnTo>
                  <a:lnTo>
                    <a:pt x="57035" y="90398"/>
                  </a:lnTo>
                  <a:lnTo>
                    <a:pt x="62115" y="83959"/>
                  </a:lnTo>
                  <a:lnTo>
                    <a:pt x="34493" y="83959"/>
                  </a:lnTo>
                  <a:lnTo>
                    <a:pt x="31915" y="83591"/>
                  </a:lnTo>
                  <a:lnTo>
                    <a:pt x="27660" y="80644"/>
                  </a:lnTo>
                  <a:lnTo>
                    <a:pt x="26238" y="78181"/>
                  </a:lnTo>
                  <a:lnTo>
                    <a:pt x="24980" y="72351"/>
                  </a:lnTo>
                  <a:close/>
                </a:path>
                <a:path w="66040" h="108584">
                  <a:moveTo>
                    <a:pt x="26746" y="0"/>
                  </a:moveTo>
                  <a:lnTo>
                    <a:pt x="14414" y="2654"/>
                  </a:lnTo>
                  <a:lnTo>
                    <a:pt x="16446" y="12077"/>
                  </a:lnTo>
                  <a:lnTo>
                    <a:pt x="11988" y="14033"/>
                  </a:lnTo>
                  <a:lnTo>
                    <a:pt x="8356" y="16751"/>
                  </a:lnTo>
                  <a:lnTo>
                    <a:pt x="1397" y="25565"/>
                  </a:lnTo>
                  <a:lnTo>
                    <a:pt x="0" y="31788"/>
                  </a:lnTo>
                  <a:lnTo>
                    <a:pt x="2565" y="43713"/>
                  </a:lnTo>
                  <a:lnTo>
                    <a:pt x="4991" y="47917"/>
                  </a:lnTo>
                  <a:lnTo>
                    <a:pt x="12280" y="54355"/>
                  </a:lnTo>
                  <a:lnTo>
                    <a:pt x="17208" y="56705"/>
                  </a:lnTo>
                  <a:lnTo>
                    <a:pt x="39204" y="61988"/>
                  </a:lnTo>
                  <a:lnTo>
                    <a:pt x="42887" y="63690"/>
                  </a:lnTo>
                  <a:lnTo>
                    <a:pt x="46177" y="66065"/>
                  </a:lnTo>
                  <a:lnTo>
                    <a:pt x="47358" y="67957"/>
                  </a:lnTo>
                  <a:lnTo>
                    <a:pt x="48526" y="73367"/>
                  </a:lnTo>
                  <a:lnTo>
                    <a:pt x="47942" y="75958"/>
                  </a:lnTo>
                  <a:lnTo>
                    <a:pt x="44183" y="80860"/>
                  </a:lnTo>
                  <a:lnTo>
                    <a:pt x="41440" y="82461"/>
                  </a:lnTo>
                  <a:lnTo>
                    <a:pt x="34493" y="83959"/>
                  </a:lnTo>
                  <a:lnTo>
                    <a:pt x="62115" y="83959"/>
                  </a:lnTo>
                  <a:lnTo>
                    <a:pt x="64439" y="81013"/>
                  </a:lnTo>
                  <a:lnTo>
                    <a:pt x="65849" y="74460"/>
                  </a:lnTo>
                  <a:lnTo>
                    <a:pt x="63030" y="61391"/>
                  </a:lnTo>
                  <a:lnTo>
                    <a:pt x="27609" y="42875"/>
                  </a:lnTo>
                  <a:lnTo>
                    <a:pt x="23545" y="41401"/>
                  </a:lnTo>
                  <a:lnTo>
                    <a:pt x="21285" y="39941"/>
                  </a:lnTo>
                  <a:lnTo>
                    <a:pt x="19278" y="38607"/>
                  </a:lnTo>
                  <a:lnTo>
                    <a:pt x="18072" y="36982"/>
                  </a:lnTo>
                  <a:lnTo>
                    <a:pt x="17106" y="32461"/>
                  </a:lnTo>
                  <a:lnTo>
                    <a:pt x="17602" y="30264"/>
                  </a:lnTo>
                  <a:lnTo>
                    <a:pt x="20815" y="26047"/>
                  </a:lnTo>
                  <a:lnTo>
                    <a:pt x="23152" y="24676"/>
                  </a:lnTo>
                  <a:lnTo>
                    <a:pt x="29540" y="23304"/>
                  </a:lnTo>
                  <a:lnTo>
                    <a:pt x="53675" y="23304"/>
                  </a:lnTo>
                  <a:lnTo>
                    <a:pt x="52654" y="19862"/>
                  </a:lnTo>
                  <a:lnTo>
                    <a:pt x="48856" y="14808"/>
                  </a:lnTo>
                  <a:lnTo>
                    <a:pt x="39230" y="9410"/>
                  </a:lnTo>
                  <a:lnTo>
                    <a:pt x="36923" y="8978"/>
                  </a:lnTo>
                  <a:lnTo>
                    <a:pt x="28689" y="8978"/>
                  </a:lnTo>
                  <a:lnTo>
                    <a:pt x="26746" y="0"/>
                  </a:lnTo>
                  <a:close/>
                </a:path>
                <a:path w="66040" h="108584">
                  <a:moveTo>
                    <a:pt x="53675" y="23304"/>
                  </a:moveTo>
                  <a:lnTo>
                    <a:pt x="29540" y="23304"/>
                  </a:lnTo>
                  <a:lnTo>
                    <a:pt x="32156" y="23545"/>
                  </a:lnTo>
                  <a:lnTo>
                    <a:pt x="36436" y="25882"/>
                  </a:lnTo>
                  <a:lnTo>
                    <a:pt x="37820" y="27762"/>
                  </a:lnTo>
                  <a:lnTo>
                    <a:pt x="39052" y="32270"/>
                  </a:lnTo>
                  <a:lnTo>
                    <a:pt x="55295" y="28765"/>
                  </a:lnTo>
                  <a:lnTo>
                    <a:pt x="53675" y="23304"/>
                  </a:lnTo>
                  <a:close/>
                </a:path>
                <a:path w="66040" h="108584">
                  <a:moveTo>
                    <a:pt x="34277" y="8483"/>
                  </a:moveTo>
                  <a:lnTo>
                    <a:pt x="28689" y="8978"/>
                  </a:lnTo>
                  <a:lnTo>
                    <a:pt x="36923" y="8978"/>
                  </a:lnTo>
                  <a:lnTo>
                    <a:pt x="34277" y="8483"/>
                  </a:lnTo>
                  <a:close/>
                </a:path>
              </a:pathLst>
            </a:custGeom>
            <a:solidFill>
              <a:srgbClr val="FBEF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/>
            <p:cNvSpPr/>
            <p:nvPr/>
          </p:nvSpPr>
          <p:spPr>
            <a:xfrm>
              <a:off x="8969704" y="8087412"/>
              <a:ext cx="429895" cy="0"/>
            </a:xfrm>
            <a:custGeom>
              <a:avLst/>
              <a:gdLst/>
              <a:ahLst/>
              <a:cxnLst/>
              <a:rect l="l" t="t" r="r" b="b"/>
              <a:pathLst>
                <a:path w="429895">
                  <a:moveTo>
                    <a:pt x="0" y="0"/>
                  </a:moveTo>
                  <a:lnTo>
                    <a:pt x="429590" y="0"/>
                  </a:lnTo>
                </a:path>
              </a:pathLst>
            </a:custGeom>
            <a:ln w="13436">
              <a:solidFill>
                <a:srgbClr val="2B111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/>
            <p:cNvSpPr/>
            <p:nvPr/>
          </p:nvSpPr>
          <p:spPr>
            <a:xfrm>
              <a:off x="8983403" y="7958816"/>
              <a:ext cx="402590" cy="135890"/>
            </a:xfrm>
            <a:custGeom>
              <a:avLst/>
              <a:gdLst/>
              <a:ahLst/>
              <a:cxnLst/>
              <a:rect l="l" t="t" r="r" b="b"/>
              <a:pathLst>
                <a:path w="402590" h="135890">
                  <a:moveTo>
                    <a:pt x="388746" y="0"/>
                  </a:moveTo>
                  <a:lnTo>
                    <a:pt x="0" y="39141"/>
                  </a:lnTo>
                  <a:lnTo>
                    <a:pt x="8356" y="122008"/>
                  </a:lnTo>
                  <a:lnTo>
                    <a:pt x="9664" y="135191"/>
                  </a:lnTo>
                  <a:lnTo>
                    <a:pt x="11226" y="135318"/>
                  </a:lnTo>
                  <a:lnTo>
                    <a:pt x="402450" y="135318"/>
                  </a:lnTo>
                  <a:lnTo>
                    <a:pt x="401015" y="121881"/>
                  </a:lnTo>
                  <a:lnTo>
                    <a:pt x="388746" y="0"/>
                  </a:lnTo>
                  <a:close/>
                </a:path>
              </a:pathLst>
            </a:custGeom>
            <a:solidFill>
              <a:srgbClr val="CA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/>
            <p:cNvSpPr/>
            <p:nvPr/>
          </p:nvSpPr>
          <p:spPr>
            <a:xfrm>
              <a:off x="8996974" y="7972252"/>
              <a:ext cx="376555" cy="121920"/>
            </a:xfrm>
            <a:custGeom>
              <a:avLst/>
              <a:gdLst/>
              <a:ahLst/>
              <a:cxnLst/>
              <a:rect l="l" t="t" r="r" b="b"/>
              <a:pathLst>
                <a:path w="376554" h="121920">
                  <a:moveTo>
                    <a:pt x="364210" y="0"/>
                  </a:moveTo>
                  <a:lnTo>
                    <a:pt x="0" y="36664"/>
                  </a:lnTo>
                  <a:lnTo>
                    <a:pt x="7175" y="108445"/>
                  </a:lnTo>
                  <a:lnTo>
                    <a:pt x="8610" y="121881"/>
                  </a:lnTo>
                  <a:lnTo>
                    <a:pt x="376351" y="121881"/>
                  </a:lnTo>
                  <a:lnTo>
                    <a:pt x="375043" y="108445"/>
                  </a:lnTo>
                  <a:lnTo>
                    <a:pt x="364210" y="0"/>
                  </a:lnTo>
                  <a:close/>
                </a:path>
              </a:pathLst>
            </a:custGeom>
            <a:solidFill>
              <a:srgbClr val="679F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/>
            <p:cNvSpPr/>
            <p:nvPr/>
          </p:nvSpPr>
          <p:spPr>
            <a:xfrm>
              <a:off x="9012514" y="7990128"/>
              <a:ext cx="349250" cy="104139"/>
            </a:xfrm>
            <a:custGeom>
              <a:avLst/>
              <a:gdLst/>
              <a:ahLst/>
              <a:cxnLst/>
              <a:rect l="l" t="t" r="r" b="b"/>
              <a:pathLst>
                <a:path w="349250" h="104140">
                  <a:moveTo>
                    <a:pt x="307439" y="0"/>
                  </a:moveTo>
                  <a:lnTo>
                    <a:pt x="26223" y="28320"/>
                  </a:lnTo>
                  <a:lnTo>
                    <a:pt x="27649" y="45279"/>
                  </a:lnTo>
                  <a:lnTo>
                    <a:pt x="25391" y="53882"/>
                  </a:lnTo>
                  <a:lnTo>
                    <a:pt x="16990" y="56785"/>
                  </a:lnTo>
                  <a:lnTo>
                    <a:pt x="0" y="56785"/>
                  </a:lnTo>
                  <a:lnTo>
                    <a:pt x="3389" y="90563"/>
                  </a:lnTo>
                  <a:lnTo>
                    <a:pt x="4684" y="104000"/>
                  </a:lnTo>
                  <a:lnTo>
                    <a:pt x="335100" y="104000"/>
                  </a:lnTo>
                  <a:lnTo>
                    <a:pt x="341374" y="100749"/>
                  </a:lnTo>
                  <a:lnTo>
                    <a:pt x="348676" y="99047"/>
                  </a:lnTo>
                  <a:lnTo>
                    <a:pt x="347762" y="90563"/>
                  </a:lnTo>
                  <a:lnTo>
                    <a:pt x="344384" y="56785"/>
                  </a:lnTo>
                  <a:lnTo>
                    <a:pt x="16990" y="56785"/>
                  </a:lnTo>
                  <a:lnTo>
                    <a:pt x="344370" y="56641"/>
                  </a:lnTo>
                  <a:lnTo>
                    <a:pt x="341211" y="25057"/>
                  </a:lnTo>
                  <a:lnTo>
                    <a:pt x="334452" y="25057"/>
                  </a:lnTo>
                  <a:lnTo>
                    <a:pt x="310437" y="15659"/>
                  </a:lnTo>
                  <a:lnTo>
                    <a:pt x="307439" y="0"/>
                  </a:lnTo>
                  <a:close/>
                </a:path>
                <a:path w="349250" h="104140">
                  <a:moveTo>
                    <a:pt x="341107" y="24015"/>
                  </a:moveTo>
                  <a:lnTo>
                    <a:pt x="334452" y="25057"/>
                  </a:lnTo>
                  <a:lnTo>
                    <a:pt x="341211" y="25057"/>
                  </a:lnTo>
                  <a:lnTo>
                    <a:pt x="341107" y="24015"/>
                  </a:lnTo>
                  <a:close/>
                </a:path>
              </a:pathLst>
            </a:custGeom>
            <a:solidFill>
              <a:srgbClr val="CA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/>
            <p:cNvSpPr/>
            <p:nvPr/>
          </p:nvSpPr>
          <p:spPr>
            <a:xfrm>
              <a:off x="9142214" y="8009840"/>
              <a:ext cx="90043" cy="84292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/>
            <p:cNvSpPr/>
            <p:nvPr/>
          </p:nvSpPr>
          <p:spPr>
            <a:xfrm>
              <a:off x="9066142" y="8060333"/>
              <a:ext cx="38100" cy="34290"/>
            </a:xfrm>
            <a:custGeom>
              <a:avLst/>
              <a:gdLst/>
              <a:ahLst/>
              <a:cxnLst/>
              <a:rect l="l" t="t" r="r" b="b"/>
              <a:pathLst>
                <a:path w="38100" h="34290">
                  <a:moveTo>
                    <a:pt x="16967" y="0"/>
                  </a:moveTo>
                  <a:lnTo>
                    <a:pt x="9836" y="2170"/>
                  </a:lnTo>
                  <a:lnTo>
                    <a:pt x="4273" y="6702"/>
                  </a:lnTo>
                  <a:lnTo>
                    <a:pt x="815" y="12973"/>
                  </a:lnTo>
                  <a:lnTo>
                    <a:pt x="0" y="20358"/>
                  </a:lnTo>
                  <a:lnTo>
                    <a:pt x="0" y="20751"/>
                  </a:lnTo>
                  <a:lnTo>
                    <a:pt x="520" y="26098"/>
                  </a:lnTo>
                  <a:lnTo>
                    <a:pt x="3390" y="30797"/>
                  </a:lnTo>
                  <a:lnTo>
                    <a:pt x="7429" y="33807"/>
                  </a:lnTo>
                  <a:lnTo>
                    <a:pt x="30276" y="33807"/>
                  </a:lnTo>
                  <a:lnTo>
                    <a:pt x="34442" y="30670"/>
                  </a:lnTo>
                  <a:lnTo>
                    <a:pt x="37185" y="25844"/>
                  </a:lnTo>
                  <a:lnTo>
                    <a:pt x="37579" y="20358"/>
                  </a:lnTo>
                  <a:lnTo>
                    <a:pt x="37579" y="16967"/>
                  </a:lnTo>
                  <a:lnTo>
                    <a:pt x="35367" y="9765"/>
                  </a:lnTo>
                  <a:lnTo>
                    <a:pt x="30745" y="4178"/>
                  </a:lnTo>
                  <a:lnTo>
                    <a:pt x="24386" y="743"/>
                  </a:lnTo>
                  <a:lnTo>
                    <a:pt x="16967" y="0"/>
                  </a:lnTo>
                  <a:close/>
                </a:path>
              </a:pathLst>
            </a:custGeom>
            <a:solidFill>
              <a:srgbClr val="679F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/>
            <p:cNvSpPr/>
            <p:nvPr/>
          </p:nvSpPr>
          <p:spPr>
            <a:xfrm>
              <a:off x="9270100" y="8039802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6929" y="0"/>
                  </a:moveTo>
                  <a:lnTo>
                    <a:pt x="9751" y="2209"/>
                  </a:lnTo>
                  <a:lnTo>
                    <a:pt x="4178" y="6832"/>
                  </a:lnTo>
                  <a:lnTo>
                    <a:pt x="748" y="13208"/>
                  </a:lnTo>
                  <a:lnTo>
                    <a:pt x="0" y="20675"/>
                  </a:lnTo>
                  <a:lnTo>
                    <a:pt x="2220" y="27844"/>
                  </a:lnTo>
                  <a:lnTo>
                    <a:pt x="6854" y="33418"/>
                  </a:lnTo>
                  <a:lnTo>
                    <a:pt x="13237" y="36847"/>
                  </a:lnTo>
                  <a:lnTo>
                    <a:pt x="20701" y="37579"/>
                  </a:lnTo>
                  <a:lnTo>
                    <a:pt x="27882" y="35361"/>
                  </a:lnTo>
                  <a:lnTo>
                    <a:pt x="33448" y="30730"/>
                  </a:lnTo>
                  <a:lnTo>
                    <a:pt x="36867" y="24352"/>
                  </a:lnTo>
                  <a:lnTo>
                    <a:pt x="37604" y="16890"/>
                  </a:lnTo>
                  <a:lnTo>
                    <a:pt x="35388" y="9715"/>
                  </a:lnTo>
                  <a:lnTo>
                    <a:pt x="30762" y="4149"/>
                  </a:lnTo>
                  <a:lnTo>
                    <a:pt x="24388" y="731"/>
                  </a:lnTo>
                  <a:lnTo>
                    <a:pt x="16929" y="0"/>
                  </a:lnTo>
                  <a:close/>
                </a:path>
              </a:pathLst>
            </a:custGeom>
            <a:solidFill>
              <a:srgbClr val="679F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/>
            <p:cNvSpPr txBox="1"/>
            <p:nvPr/>
          </p:nvSpPr>
          <p:spPr>
            <a:xfrm>
              <a:off x="11292011" y="9829266"/>
              <a:ext cx="252729" cy="109213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5"/>
                </a:spcBef>
              </a:pPr>
              <a:endParaRPr sz="1100" dirty="0">
                <a:latin typeface="Myriad Pro"/>
                <a:cs typeface="Myriad Pro"/>
              </a:endParaRPr>
            </a:p>
          </p:txBody>
        </p:sp>
        <p:sp>
          <p:nvSpPr>
            <p:cNvPr id="707" name="object 706"/>
            <p:cNvSpPr txBox="1"/>
            <p:nvPr/>
          </p:nvSpPr>
          <p:spPr>
            <a:xfrm>
              <a:off x="5357735" y="7355201"/>
              <a:ext cx="6330315" cy="16508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55320">
                <a:lnSpc>
                  <a:spcPct val="100000"/>
                </a:lnSpc>
                <a:spcBef>
                  <a:spcPts val="1125"/>
                </a:spcBef>
                <a:tabLst>
                  <a:tab pos="3008630" algn="l"/>
                </a:tabLst>
              </a:pPr>
              <a:r>
                <a:rPr lang="ru-RU" sz="3000" baseline="3000" dirty="0">
                  <a:solidFill>
                    <a:srgbClr val="231F20"/>
                  </a:solidFill>
                  <a:latin typeface="Myriad Pro"/>
                  <a:cs typeface="Myriad Pro"/>
                </a:rPr>
                <a:t>Приложите карту к ридеру</a:t>
              </a:r>
              <a:r>
                <a:rPr sz="3000" baseline="3000" dirty="0">
                  <a:solidFill>
                    <a:srgbClr val="231F20"/>
                  </a:solidFill>
                  <a:latin typeface="Myriad Pro"/>
                  <a:cs typeface="Myriad Pro"/>
                </a:rPr>
                <a:t>	</a:t>
              </a:r>
              <a:r>
                <a:rPr lang="en-US" sz="3000" baseline="3000" dirty="0">
                  <a:solidFill>
                    <a:srgbClr val="231F20"/>
                  </a:solidFill>
                  <a:latin typeface="Myriad Pro"/>
                  <a:cs typeface="Myriad Pro"/>
                </a:rPr>
                <a:t>       </a:t>
              </a:r>
              <a:r>
                <a:rPr lang="ru-RU" altLang="en-US" sz="3000" baseline="3000" dirty="0">
                  <a:solidFill>
                    <a:srgbClr val="231F20"/>
                  </a:solidFill>
                  <a:latin typeface="Myriad Pro"/>
                  <a:cs typeface="Myriad Pro"/>
                </a:rPr>
                <a:t>Деньги спишутся с карты</a:t>
              </a:r>
              <a:endParaRPr lang="ru-RU" altLang="en-US" sz="3000" baseline="3000" dirty="0">
                <a:solidFill>
                  <a:srgbClr val="231F20"/>
                </a:solidFill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4671774" y="9554251"/>
            <a:ext cx="440083" cy="113775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671802" y="9445242"/>
            <a:ext cx="44068" cy="1246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-1" y="0"/>
            <a:ext cx="15111857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349" y="796544"/>
                </a:lnTo>
                <a:lnTo>
                  <a:pt x="7495349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 txBox="1"/>
          <p:nvPr/>
        </p:nvSpPr>
        <p:spPr>
          <a:xfrm>
            <a:off x="1632463" y="2851022"/>
            <a:ext cx="10583142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Он предоставляет дополнительную функцию администраторам для мониторинга в реальном времени в комнате для мониторинга, вы можете проверять видеоизображения и информацию о въезде и выходе всех охранных кабинок на всех автостоянках.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564640" y="2225040"/>
            <a:ext cx="1065085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Мониторинг парковки в режиме реального времени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99643" y="4223954"/>
            <a:ext cx="10208040" cy="5257800"/>
            <a:chOff x="4235256" y="4553713"/>
            <a:chExt cx="5165826" cy="2660734"/>
          </a:xfrm>
        </p:grpSpPr>
        <p:sp>
          <p:nvSpPr>
            <p:cNvPr id="117" name="object 117"/>
            <p:cNvSpPr/>
            <p:nvPr/>
          </p:nvSpPr>
          <p:spPr>
            <a:xfrm>
              <a:off x="4235256" y="4553713"/>
              <a:ext cx="5165826" cy="266073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4918532" y="4750054"/>
              <a:ext cx="2986443" cy="14795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5937303" y="5744912"/>
              <a:ext cx="305435" cy="87630"/>
            </a:xfrm>
            <a:custGeom>
              <a:avLst/>
              <a:gdLst/>
              <a:ahLst/>
              <a:cxnLst/>
              <a:rect l="l" t="t" r="r" b="b"/>
              <a:pathLst>
                <a:path w="305435" h="87629">
                  <a:moveTo>
                    <a:pt x="298284" y="0"/>
                  </a:moveTo>
                  <a:lnTo>
                    <a:pt x="265239" y="4229"/>
                  </a:lnTo>
                  <a:lnTo>
                    <a:pt x="226263" y="10160"/>
                  </a:lnTo>
                  <a:lnTo>
                    <a:pt x="161848" y="16941"/>
                  </a:lnTo>
                  <a:lnTo>
                    <a:pt x="94081" y="22034"/>
                  </a:lnTo>
                  <a:lnTo>
                    <a:pt x="43992" y="28384"/>
                  </a:lnTo>
                  <a:lnTo>
                    <a:pt x="0" y="28384"/>
                  </a:lnTo>
                  <a:lnTo>
                    <a:pt x="0" y="61010"/>
                  </a:lnTo>
                  <a:lnTo>
                    <a:pt x="12712" y="87274"/>
                  </a:lnTo>
                  <a:lnTo>
                    <a:pt x="79679" y="81343"/>
                  </a:lnTo>
                  <a:lnTo>
                    <a:pt x="165239" y="71183"/>
                  </a:lnTo>
                  <a:lnTo>
                    <a:pt x="299986" y="57619"/>
                  </a:lnTo>
                  <a:lnTo>
                    <a:pt x="304990" y="53378"/>
                  </a:lnTo>
                  <a:lnTo>
                    <a:pt x="298284" y="0"/>
                  </a:lnTo>
                  <a:close/>
                </a:path>
              </a:pathLst>
            </a:custGeom>
            <a:solidFill>
              <a:srgbClr val="C4BAB5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2" name="Group 121"/>
          <p:cNvGrpSpPr/>
          <p:nvPr/>
        </p:nvGrpSpPr>
        <p:grpSpPr>
          <a:xfrm rot="5400000" flipV="1">
            <a:off x="7238275" y="-6447807"/>
            <a:ext cx="643830" cy="15120381"/>
            <a:chOff x="14671709" y="745856"/>
            <a:chExt cx="440094" cy="9946146"/>
          </a:xfrm>
        </p:grpSpPr>
        <p:sp>
          <p:nvSpPr>
            <p:cNvPr id="123" name="object 2"/>
            <p:cNvSpPr/>
            <p:nvPr/>
          </p:nvSpPr>
          <p:spPr>
            <a:xfrm>
              <a:off x="14671709" y="4058087"/>
              <a:ext cx="440094" cy="11937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3"/>
            <p:cNvSpPr/>
            <p:nvPr/>
          </p:nvSpPr>
          <p:spPr>
            <a:xfrm>
              <a:off x="14671713" y="3949052"/>
              <a:ext cx="44107" cy="141933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4"/>
            <p:cNvSpPr/>
            <p:nvPr/>
          </p:nvSpPr>
          <p:spPr>
            <a:xfrm>
              <a:off x="14671709" y="5165865"/>
              <a:ext cx="440094" cy="119373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5"/>
            <p:cNvSpPr/>
            <p:nvPr/>
          </p:nvSpPr>
          <p:spPr>
            <a:xfrm>
              <a:off x="14671713" y="5056835"/>
              <a:ext cx="44107" cy="141932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6"/>
            <p:cNvSpPr/>
            <p:nvPr/>
          </p:nvSpPr>
          <p:spPr>
            <a:xfrm>
              <a:off x="14671709" y="6261899"/>
              <a:ext cx="440094" cy="33909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7"/>
            <p:cNvSpPr/>
            <p:nvPr/>
          </p:nvSpPr>
          <p:spPr>
            <a:xfrm>
              <a:off x="14671713" y="8350098"/>
              <a:ext cx="44107" cy="14193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8"/>
            <p:cNvSpPr/>
            <p:nvPr/>
          </p:nvSpPr>
          <p:spPr>
            <a:xfrm>
              <a:off x="14671709" y="9554251"/>
              <a:ext cx="440094" cy="113775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9"/>
            <p:cNvSpPr/>
            <p:nvPr/>
          </p:nvSpPr>
          <p:spPr>
            <a:xfrm>
              <a:off x="14671713" y="9445218"/>
              <a:ext cx="44107" cy="124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0"/>
            <p:cNvSpPr/>
            <p:nvPr/>
          </p:nvSpPr>
          <p:spPr>
            <a:xfrm>
              <a:off x="14671709" y="745856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2"/>
            <p:cNvSpPr/>
            <p:nvPr/>
          </p:nvSpPr>
          <p:spPr>
            <a:xfrm>
              <a:off x="14671709" y="1843998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"/>
            <p:cNvSpPr/>
            <p:nvPr/>
          </p:nvSpPr>
          <p:spPr>
            <a:xfrm>
              <a:off x="14671713" y="1734959"/>
              <a:ext cx="44107" cy="141933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4"/>
            <p:cNvSpPr/>
            <p:nvPr/>
          </p:nvSpPr>
          <p:spPr>
            <a:xfrm>
              <a:off x="14671709" y="2965690"/>
              <a:ext cx="440094" cy="11937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5"/>
            <p:cNvSpPr/>
            <p:nvPr/>
          </p:nvSpPr>
          <p:spPr>
            <a:xfrm>
              <a:off x="14671713" y="2856662"/>
              <a:ext cx="44107" cy="141932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25"/>
            <p:cNvSpPr/>
            <p:nvPr/>
          </p:nvSpPr>
          <p:spPr>
            <a:xfrm>
              <a:off x="14671713" y="6152858"/>
              <a:ext cx="44107" cy="25144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7" name="object 16"/>
          <p:cNvSpPr txBox="1"/>
          <p:nvPr/>
        </p:nvSpPr>
        <p:spPr>
          <a:xfrm rot="16200000">
            <a:off x="14258925" y="619760"/>
            <a:ext cx="307340" cy="9131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38" name="object 17"/>
          <p:cNvSpPr txBox="1"/>
          <p:nvPr/>
        </p:nvSpPr>
        <p:spPr>
          <a:xfrm rot="16200000">
            <a:off x="12618085" y="212725"/>
            <a:ext cx="307340" cy="172720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39" name="object 18"/>
          <p:cNvSpPr txBox="1"/>
          <p:nvPr/>
        </p:nvSpPr>
        <p:spPr>
          <a:xfrm rot="16200000">
            <a:off x="10809605" y="469265"/>
            <a:ext cx="307340" cy="121412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0" name="object 19"/>
          <p:cNvSpPr txBox="1"/>
          <p:nvPr/>
        </p:nvSpPr>
        <p:spPr>
          <a:xfrm rot="16200000">
            <a:off x="9232900" y="279400"/>
            <a:ext cx="245745" cy="159448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1600">
                <a:latin typeface="Myriad Pro"/>
                <a:cs typeface="Myriad Pro"/>
              </a:rPr>
              <a:t>Посетитель</a:t>
            </a:r>
            <a:endParaRPr lang="ru-RU" sz="1600">
              <a:latin typeface="Myriad Pro"/>
              <a:cs typeface="Myriad Pro"/>
            </a:endParaRPr>
          </a:p>
        </p:txBody>
      </p:sp>
      <p:sp>
        <p:nvSpPr>
          <p:cNvPr id="141" name="object 20"/>
          <p:cNvSpPr txBox="1"/>
          <p:nvPr/>
        </p:nvSpPr>
        <p:spPr>
          <a:xfrm rot="16200000">
            <a:off x="7672705" y="528955"/>
            <a:ext cx="307340" cy="109474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2" name="object 21"/>
          <p:cNvSpPr txBox="1"/>
          <p:nvPr/>
        </p:nvSpPr>
        <p:spPr>
          <a:xfrm rot="16200000">
            <a:off x="5763402" y="595639"/>
            <a:ext cx="307340" cy="961898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3" name="object 22"/>
          <p:cNvSpPr txBox="1"/>
          <p:nvPr/>
        </p:nvSpPr>
        <p:spPr>
          <a:xfrm rot="16200000">
            <a:off x="4097248" y="394638"/>
            <a:ext cx="307340" cy="1363899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УРВ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4" name="object 23"/>
          <p:cNvSpPr txBox="1"/>
          <p:nvPr/>
        </p:nvSpPr>
        <p:spPr>
          <a:xfrm rot="16200000">
            <a:off x="2598420" y="466090"/>
            <a:ext cx="307340" cy="122047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Доступ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5" name="object 24"/>
          <p:cNvSpPr txBox="1"/>
          <p:nvPr/>
        </p:nvSpPr>
        <p:spPr>
          <a:xfrm rot="16200000">
            <a:off x="978535" y="344170"/>
            <a:ext cx="307340" cy="146431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Персонал</a:t>
            </a:r>
            <a:endParaRPr lang="ru-RU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4671802" y="636839"/>
            <a:ext cx="44068" cy="14192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349" y="796544"/>
                </a:lnTo>
                <a:lnTo>
                  <a:pt x="7495349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 txBox="1"/>
          <p:nvPr/>
        </p:nvSpPr>
        <p:spPr>
          <a:xfrm>
            <a:off x="1883957" y="3754067"/>
            <a:ext cx="11095881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В качестве используемой системы управления парковкой LPR модуль парковки ZKBioSecurity предоставляет номера подробного отчета, отчета номерного знака, сведения о тарифах, транспортные средства на стоянке, ежедневные и ежемесячные отчеты и т. </a:t>
            </a:r>
            <a:r>
              <a:rPr lang="ru-RU" sz="2000" dirty="0">
                <a:latin typeface="Myriad Pro"/>
                <a:cs typeface="Myriad Pro"/>
              </a:rPr>
              <a:t>д</a:t>
            </a:r>
            <a:r>
              <a:rPr sz="2000" dirty="0">
                <a:latin typeface="Myriad Pro"/>
                <a:cs typeface="Myriad Pro"/>
              </a:rPr>
              <a:t>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796415" y="3213100"/>
            <a:ext cx="244983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Отчёт</a:t>
            </a:r>
            <a:endParaRPr lang="ru-RU" sz="2800" dirty="0">
              <a:latin typeface="Myriad Pro"/>
              <a:cs typeface="Myriad Pro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2988390" y="5223759"/>
            <a:ext cx="8579103" cy="3628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2864067" y="5118100"/>
            <a:ext cx="8696092" cy="3858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2" name="Group 121"/>
          <p:cNvGrpSpPr/>
          <p:nvPr/>
        </p:nvGrpSpPr>
        <p:grpSpPr>
          <a:xfrm rot="5400000" flipV="1">
            <a:off x="7238275" y="-6447807"/>
            <a:ext cx="643830" cy="15120381"/>
            <a:chOff x="14671709" y="745856"/>
            <a:chExt cx="440094" cy="9946146"/>
          </a:xfrm>
        </p:grpSpPr>
        <p:sp>
          <p:nvSpPr>
            <p:cNvPr id="123" name="object 2"/>
            <p:cNvSpPr/>
            <p:nvPr/>
          </p:nvSpPr>
          <p:spPr>
            <a:xfrm>
              <a:off x="14671709" y="4058087"/>
              <a:ext cx="440094" cy="11937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3"/>
            <p:cNvSpPr/>
            <p:nvPr/>
          </p:nvSpPr>
          <p:spPr>
            <a:xfrm>
              <a:off x="14671713" y="3949052"/>
              <a:ext cx="44107" cy="1419338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4"/>
            <p:cNvSpPr/>
            <p:nvPr/>
          </p:nvSpPr>
          <p:spPr>
            <a:xfrm>
              <a:off x="14671709" y="5165865"/>
              <a:ext cx="440094" cy="119373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5"/>
            <p:cNvSpPr/>
            <p:nvPr/>
          </p:nvSpPr>
          <p:spPr>
            <a:xfrm>
              <a:off x="14671713" y="5056835"/>
              <a:ext cx="44107" cy="14193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6"/>
            <p:cNvSpPr/>
            <p:nvPr/>
          </p:nvSpPr>
          <p:spPr>
            <a:xfrm>
              <a:off x="14671709" y="6261899"/>
              <a:ext cx="440094" cy="33909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7"/>
            <p:cNvSpPr/>
            <p:nvPr/>
          </p:nvSpPr>
          <p:spPr>
            <a:xfrm>
              <a:off x="14671713" y="8350098"/>
              <a:ext cx="44107" cy="1419335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8"/>
            <p:cNvSpPr/>
            <p:nvPr/>
          </p:nvSpPr>
          <p:spPr>
            <a:xfrm>
              <a:off x="14671709" y="9554251"/>
              <a:ext cx="440094" cy="113775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9"/>
            <p:cNvSpPr/>
            <p:nvPr/>
          </p:nvSpPr>
          <p:spPr>
            <a:xfrm>
              <a:off x="14671713" y="9445218"/>
              <a:ext cx="44107" cy="12467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0"/>
            <p:cNvSpPr/>
            <p:nvPr/>
          </p:nvSpPr>
          <p:spPr>
            <a:xfrm>
              <a:off x="14671709" y="745856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2"/>
            <p:cNvSpPr/>
            <p:nvPr/>
          </p:nvSpPr>
          <p:spPr>
            <a:xfrm>
              <a:off x="14671709" y="1843998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"/>
            <p:cNvSpPr/>
            <p:nvPr/>
          </p:nvSpPr>
          <p:spPr>
            <a:xfrm>
              <a:off x="14671713" y="1734959"/>
              <a:ext cx="44107" cy="1419338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4"/>
            <p:cNvSpPr/>
            <p:nvPr/>
          </p:nvSpPr>
          <p:spPr>
            <a:xfrm>
              <a:off x="14671709" y="2965690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5"/>
            <p:cNvSpPr/>
            <p:nvPr/>
          </p:nvSpPr>
          <p:spPr>
            <a:xfrm>
              <a:off x="14671713" y="2856662"/>
              <a:ext cx="44107" cy="141932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25"/>
            <p:cNvSpPr/>
            <p:nvPr/>
          </p:nvSpPr>
          <p:spPr>
            <a:xfrm>
              <a:off x="14671713" y="6152858"/>
              <a:ext cx="44107" cy="25144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7" name="object 16"/>
          <p:cNvSpPr txBox="1"/>
          <p:nvPr/>
        </p:nvSpPr>
        <p:spPr>
          <a:xfrm rot="16200000">
            <a:off x="14368780" y="509905"/>
            <a:ext cx="307340" cy="113284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38" name="object 17"/>
          <p:cNvSpPr txBox="1"/>
          <p:nvPr/>
        </p:nvSpPr>
        <p:spPr>
          <a:xfrm rot="16200000">
            <a:off x="12556490" y="407670"/>
            <a:ext cx="307340" cy="133794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39" name="object 18"/>
          <p:cNvSpPr txBox="1"/>
          <p:nvPr/>
        </p:nvSpPr>
        <p:spPr>
          <a:xfrm rot="16200000">
            <a:off x="10956925" y="467360"/>
            <a:ext cx="307340" cy="1221105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0" name="object 19"/>
          <p:cNvSpPr txBox="1"/>
          <p:nvPr/>
        </p:nvSpPr>
        <p:spPr>
          <a:xfrm rot="16200000">
            <a:off x="9186545" y="269875"/>
            <a:ext cx="276860" cy="158178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>
                <a:latin typeface="Myriad Pro"/>
                <a:cs typeface="Myriad Pro"/>
              </a:rPr>
              <a:t>Посетитель</a:t>
            </a:r>
            <a:endParaRPr lang="ru-RU">
              <a:latin typeface="Myriad Pro"/>
              <a:cs typeface="Myriad Pro"/>
            </a:endParaRPr>
          </a:p>
        </p:txBody>
      </p:sp>
      <p:sp>
        <p:nvSpPr>
          <p:cNvPr id="141" name="object 20"/>
          <p:cNvSpPr txBox="1"/>
          <p:nvPr/>
        </p:nvSpPr>
        <p:spPr>
          <a:xfrm rot="16200000">
            <a:off x="7673340" y="528955"/>
            <a:ext cx="307340" cy="109537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2" name="object 21"/>
          <p:cNvSpPr txBox="1"/>
          <p:nvPr/>
        </p:nvSpPr>
        <p:spPr>
          <a:xfrm rot="16200000">
            <a:off x="5763402" y="595639"/>
            <a:ext cx="307340" cy="961898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3" name="object 22"/>
          <p:cNvSpPr txBox="1"/>
          <p:nvPr/>
        </p:nvSpPr>
        <p:spPr>
          <a:xfrm rot="16200000">
            <a:off x="4097248" y="394638"/>
            <a:ext cx="307340" cy="1363899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УРВ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4" name="object 23"/>
          <p:cNvSpPr txBox="1"/>
          <p:nvPr/>
        </p:nvSpPr>
        <p:spPr>
          <a:xfrm rot="16200000">
            <a:off x="2598420" y="466090"/>
            <a:ext cx="307340" cy="122110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Доступ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5" name="object 24"/>
          <p:cNvSpPr txBox="1"/>
          <p:nvPr/>
        </p:nvSpPr>
        <p:spPr>
          <a:xfrm rot="16200000">
            <a:off x="958215" y="364490"/>
            <a:ext cx="307340" cy="142367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Персонал</a:t>
            </a:r>
            <a:endParaRPr lang="ru-RU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349" y="796544"/>
                </a:lnTo>
                <a:lnTo>
                  <a:pt x="7495349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912898" y="2610357"/>
            <a:ext cx="10755352" cy="204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1700" spc="-5" dirty="0">
                <a:solidFill>
                  <a:srgbClr val="231F20"/>
                </a:solidFill>
                <a:latin typeface="Myriad Pro"/>
                <a:cs typeface="Myriad Pro"/>
              </a:rPr>
              <a:t>Предоставляет функцию распределения полномочий удаленного удаленного доступа к автомобилю (назначенное время / дата / вход и выход), данные о припаркованных машинах, </a:t>
            </a:r>
            <a:r>
              <a:rPr lang="ru-RU" sz="1700" spc="-5" dirty="0">
                <a:solidFill>
                  <a:srgbClr val="231F20"/>
                </a:solidFill>
                <a:latin typeface="Myriad Pro"/>
                <a:cs typeface="Myriad Pro"/>
              </a:rPr>
              <a:t>которые стоят больше положенного времени</a:t>
            </a:r>
            <a:r>
              <a:rPr sz="1700" spc="-5" dirty="0">
                <a:solidFill>
                  <a:srgbClr val="231F20"/>
                </a:solidFill>
                <a:latin typeface="Myriad Pro"/>
                <a:cs typeface="Myriad Pro"/>
              </a:rPr>
              <a:t>, могут быть просмотрены в отчетах для быстрого перераспределения / обновления действительных парковочных периодов. </a:t>
            </a:r>
            <a:r>
              <a:rPr sz="1700" spc="-5" dirty="0">
                <a:solidFill>
                  <a:schemeClr val="tx1"/>
                </a:solidFill>
                <a:latin typeface="Myriad Pro"/>
                <a:cs typeface="Myriad Pro"/>
              </a:rPr>
              <a:t>Пользователи могут также </a:t>
            </a:r>
            <a:r>
              <a:rPr lang="ru-RU" sz="1700" spc="-5" dirty="0">
                <a:solidFill>
                  <a:schemeClr val="tx1"/>
                </a:solidFill>
                <a:latin typeface="Myriad Pro"/>
                <a:cs typeface="Myriad Pro"/>
              </a:rPr>
              <a:t>устанавливать</a:t>
            </a:r>
            <a:r>
              <a:rPr sz="1700" spc="-5" dirty="0">
                <a:solidFill>
                  <a:schemeClr val="tx1"/>
                </a:solidFill>
                <a:latin typeface="Myriad Pro"/>
                <a:cs typeface="Myriad Pro"/>
              </a:rPr>
              <a:t> </a:t>
            </a:r>
            <a:r>
              <a:rPr lang="ru-RU" sz="1700" spc="-5" dirty="0">
                <a:solidFill>
                  <a:schemeClr val="tx1"/>
                </a:solidFill>
                <a:latin typeface="Myriad Pro"/>
                <a:cs typeface="Myriad Pro"/>
              </a:rPr>
              <a:t>парковочные места на месяц(с фиксипрованными автомобилями) </a:t>
            </a:r>
            <a:r>
              <a:rPr sz="1700" spc="-5" dirty="0">
                <a:solidFill>
                  <a:schemeClr val="tx1"/>
                </a:solidFill>
                <a:latin typeface="Myriad Pro"/>
                <a:cs typeface="Myriad Pro"/>
              </a:rPr>
              <a:t>или почасовые парковочные </a:t>
            </a:r>
            <a:r>
              <a:rPr lang="ru-RU" sz="1700" spc="-5" dirty="0">
                <a:solidFill>
                  <a:schemeClr val="tx1"/>
                </a:solidFill>
                <a:latin typeface="Myriad Pro"/>
                <a:cs typeface="Myriad Pro"/>
              </a:rPr>
              <a:t>места</a:t>
            </a:r>
            <a:r>
              <a:rPr sz="1700" spc="-5" dirty="0">
                <a:solidFill>
                  <a:schemeClr val="tx1"/>
                </a:solidFill>
                <a:latin typeface="Myriad Pro"/>
                <a:cs typeface="Myriad Pro"/>
              </a:rPr>
              <a:t> с временными транспортными средствами для удобства установления </a:t>
            </a:r>
            <a:r>
              <a:rPr lang="ru-RU" sz="1700" spc="-5" dirty="0">
                <a:solidFill>
                  <a:schemeClr val="tx1"/>
                </a:solidFill>
                <a:latin typeface="Myriad Pro"/>
                <a:cs typeface="Myriad Pro"/>
              </a:rPr>
              <a:t>оплаты.</a:t>
            </a:r>
            <a:endParaRPr lang="ru-RU" sz="1700" spc="-5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912898" y="4841646"/>
            <a:ext cx="10755352" cy="727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1400" dirty="0">
                <a:latin typeface="Myriad Pro"/>
                <a:cs typeface="Myriad Pro"/>
              </a:rPr>
              <a:t>Распознавание лицензионных знаков (LPR) позволяет захватывать изображение номерного знака, пользователи могут просмотреть все данные о состоянии парковки существующих автомобилей и истории парковки автомобиля на мобильном устройстве.</a:t>
            </a:r>
            <a:endParaRPr sz="1400" dirty="0">
              <a:latin typeface="Myriad Pro"/>
              <a:cs typeface="Myriad Pr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90395" y="1981835"/>
            <a:ext cx="726948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Поддержка iPhone и Android APP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56492" y="5630174"/>
            <a:ext cx="9042615" cy="4341934"/>
            <a:chOff x="2769663" y="6870700"/>
            <a:chExt cx="6318213" cy="3033776"/>
          </a:xfrm>
        </p:grpSpPr>
        <p:sp>
          <p:nvSpPr>
            <p:cNvPr id="41" name="object 41"/>
            <p:cNvSpPr txBox="1"/>
            <p:nvPr/>
          </p:nvSpPr>
          <p:spPr>
            <a:xfrm>
              <a:off x="3025384" y="9526013"/>
              <a:ext cx="5886332" cy="378463"/>
            </a:xfrm>
            <a:prstGeom prst="rect">
              <a:avLst/>
            </a:prstGeom>
            <a:solidFill>
              <a:srgbClr val="F9ED32"/>
            </a:solidFill>
          </p:spPr>
          <p:txBody>
            <a:bodyPr vert="horz" wrap="square" lIns="0" tIns="49530" rIns="0" bIns="0" rtlCol="0">
              <a:spAutoFit/>
            </a:bodyPr>
            <a:lstStyle/>
            <a:p>
              <a:pPr marL="54610">
                <a:lnSpc>
                  <a:spcPct val="100000"/>
                </a:lnSpc>
                <a:spcBef>
                  <a:spcPts val="390"/>
                </a:spcBef>
              </a:pPr>
              <a:r>
                <a:rPr sz="1600" dirty="0">
                  <a:latin typeface="Myriad Pro"/>
                  <a:cs typeface="Myriad Pro"/>
                </a:rPr>
                <a:t>* Пользователи могут загружать приложение ZKBioSecurity. через App Store на iOS или в Google Play Store на Android</a:t>
              </a:r>
              <a:endParaRPr sz="1600" dirty="0">
                <a:latin typeface="Myriad Pro"/>
                <a:cs typeface="Myriad Pro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5431768" y="9178745"/>
              <a:ext cx="412626" cy="13754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>
                  <a:latin typeface="Myriad Pro"/>
                  <a:cs typeface="Myriad Pro"/>
                </a:rPr>
                <a:t>Меню</a:t>
              </a:r>
              <a:endParaRPr lang="ru-RU" sz="1200">
                <a:latin typeface="Myriad Pro"/>
                <a:cs typeface="Myriad Pro"/>
              </a:endParaRP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6652343" y="9067381"/>
              <a:ext cx="903341" cy="3176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116840">
                <a:lnSpc>
                  <a:spcPct val="120000"/>
                </a:lnSpc>
                <a:spcBef>
                  <a:spcPts val="100"/>
                </a:spcBef>
              </a:pPr>
              <a:r>
                <a:rPr sz="1200">
                  <a:latin typeface="Myriad Pro"/>
                  <a:cs typeface="Myriad Pro"/>
                </a:rPr>
                <a:t>Авторизация автомобиля</a:t>
              </a:r>
              <a:endParaRPr sz="1200">
                <a:latin typeface="Myriad Pro"/>
                <a:cs typeface="Myriad Pro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8203463" y="9178745"/>
              <a:ext cx="695697" cy="26665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dirty="0">
                  <a:latin typeface="Myriad Pro"/>
                  <a:cs typeface="Myriad Pro"/>
                </a:rPr>
                <a:t>История посещений</a:t>
              </a:r>
              <a:endParaRPr lang="ru-RU" sz="1200" dirty="0">
                <a:latin typeface="Myriad Pro"/>
                <a:cs typeface="Myriad Pro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4932649" y="6870700"/>
              <a:ext cx="1299067" cy="217277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343463" y="6870700"/>
              <a:ext cx="1297380" cy="21820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7786139" y="6875752"/>
              <a:ext cx="1301711" cy="216267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769663" y="8903848"/>
              <a:ext cx="843280" cy="276225"/>
            </a:xfrm>
            <a:custGeom>
              <a:avLst/>
              <a:gdLst/>
              <a:ahLst/>
              <a:cxnLst/>
              <a:rect l="l" t="t" r="r" b="b"/>
              <a:pathLst>
                <a:path w="843279" h="276225">
                  <a:moveTo>
                    <a:pt x="805433" y="0"/>
                  </a:moveTo>
                  <a:lnTo>
                    <a:pt x="37249" y="0"/>
                  </a:lnTo>
                  <a:lnTo>
                    <a:pt x="22749" y="2926"/>
                  </a:lnTo>
                  <a:lnTo>
                    <a:pt x="10909" y="10909"/>
                  </a:lnTo>
                  <a:lnTo>
                    <a:pt x="2926" y="22749"/>
                  </a:lnTo>
                  <a:lnTo>
                    <a:pt x="0" y="37249"/>
                  </a:lnTo>
                  <a:lnTo>
                    <a:pt x="0" y="238391"/>
                  </a:lnTo>
                  <a:lnTo>
                    <a:pt x="2926" y="252891"/>
                  </a:lnTo>
                  <a:lnTo>
                    <a:pt x="10909" y="264731"/>
                  </a:lnTo>
                  <a:lnTo>
                    <a:pt x="22749" y="272713"/>
                  </a:lnTo>
                  <a:lnTo>
                    <a:pt x="37249" y="275640"/>
                  </a:lnTo>
                  <a:lnTo>
                    <a:pt x="805433" y="275640"/>
                  </a:lnTo>
                  <a:lnTo>
                    <a:pt x="819926" y="272713"/>
                  </a:lnTo>
                  <a:lnTo>
                    <a:pt x="831762" y="264731"/>
                  </a:lnTo>
                  <a:lnTo>
                    <a:pt x="839743" y="252891"/>
                  </a:lnTo>
                  <a:lnTo>
                    <a:pt x="842670" y="238391"/>
                  </a:lnTo>
                  <a:lnTo>
                    <a:pt x="842670" y="37249"/>
                  </a:lnTo>
                  <a:lnTo>
                    <a:pt x="839743" y="22749"/>
                  </a:lnTo>
                  <a:lnTo>
                    <a:pt x="831762" y="10909"/>
                  </a:lnTo>
                  <a:lnTo>
                    <a:pt x="819926" y="2926"/>
                  </a:lnTo>
                  <a:lnTo>
                    <a:pt x="80543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832872" y="8959822"/>
              <a:ext cx="160197" cy="1818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025384" y="8959376"/>
              <a:ext cx="550711" cy="1595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717843" y="8898496"/>
              <a:ext cx="859523" cy="2811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731900" y="7016069"/>
              <a:ext cx="829310" cy="1706880"/>
            </a:xfrm>
            <a:custGeom>
              <a:avLst/>
              <a:gdLst/>
              <a:ahLst/>
              <a:cxnLst/>
              <a:rect l="l" t="t" r="r" b="b"/>
              <a:pathLst>
                <a:path w="829309" h="1706879">
                  <a:moveTo>
                    <a:pt x="706983" y="0"/>
                  </a:moveTo>
                  <a:lnTo>
                    <a:pt x="121894" y="0"/>
                  </a:lnTo>
                  <a:lnTo>
                    <a:pt x="74446" y="9578"/>
                  </a:lnTo>
                  <a:lnTo>
                    <a:pt x="35701" y="35701"/>
                  </a:lnTo>
                  <a:lnTo>
                    <a:pt x="9578" y="74446"/>
                  </a:lnTo>
                  <a:lnTo>
                    <a:pt x="0" y="121894"/>
                  </a:lnTo>
                  <a:lnTo>
                    <a:pt x="0" y="1584604"/>
                  </a:lnTo>
                  <a:lnTo>
                    <a:pt x="9578" y="1632046"/>
                  </a:lnTo>
                  <a:lnTo>
                    <a:pt x="35701" y="1670792"/>
                  </a:lnTo>
                  <a:lnTo>
                    <a:pt x="74446" y="1696918"/>
                  </a:lnTo>
                  <a:lnTo>
                    <a:pt x="121894" y="1706499"/>
                  </a:lnTo>
                  <a:lnTo>
                    <a:pt x="706983" y="1706499"/>
                  </a:lnTo>
                  <a:lnTo>
                    <a:pt x="754424" y="1696918"/>
                  </a:lnTo>
                  <a:lnTo>
                    <a:pt x="771573" y="1685353"/>
                  </a:lnTo>
                  <a:lnTo>
                    <a:pt x="128358" y="1685353"/>
                  </a:lnTo>
                  <a:lnTo>
                    <a:pt x="85661" y="1676733"/>
                  </a:lnTo>
                  <a:lnTo>
                    <a:pt x="50790" y="1653224"/>
                  </a:lnTo>
                  <a:lnTo>
                    <a:pt x="27278" y="1618354"/>
                  </a:lnTo>
                  <a:lnTo>
                    <a:pt x="18656" y="1575650"/>
                  </a:lnTo>
                  <a:lnTo>
                    <a:pt x="18656" y="125133"/>
                  </a:lnTo>
                  <a:lnTo>
                    <a:pt x="27278" y="82429"/>
                  </a:lnTo>
                  <a:lnTo>
                    <a:pt x="50790" y="47559"/>
                  </a:lnTo>
                  <a:lnTo>
                    <a:pt x="85661" y="24050"/>
                  </a:lnTo>
                  <a:lnTo>
                    <a:pt x="128358" y="15430"/>
                  </a:lnTo>
                  <a:lnTo>
                    <a:pt x="763102" y="15430"/>
                  </a:lnTo>
                  <a:lnTo>
                    <a:pt x="754424" y="9578"/>
                  </a:lnTo>
                  <a:lnTo>
                    <a:pt x="706983" y="0"/>
                  </a:lnTo>
                  <a:close/>
                </a:path>
                <a:path w="829309" h="1706879">
                  <a:moveTo>
                    <a:pt x="763102" y="15430"/>
                  </a:moveTo>
                  <a:lnTo>
                    <a:pt x="701255" y="15430"/>
                  </a:lnTo>
                  <a:lnTo>
                    <a:pt x="743959" y="24050"/>
                  </a:lnTo>
                  <a:lnTo>
                    <a:pt x="778829" y="47559"/>
                  </a:lnTo>
                  <a:lnTo>
                    <a:pt x="802338" y="82429"/>
                  </a:lnTo>
                  <a:lnTo>
                    <a:pt x="810958" y="125133"/>
                  </a:lnTo>
                  <a:lnTo>
                    <a:pt x="810958" y="1575650"/>
                  </a:lnTo>
                  <a:lnTo>
                    <a:pt x="802338" y="1618354"/>
                  </a:lnTo>
                  <a:lnTo>
                    <a:pt x="778829" y="1653224"/>
                  </a:lnTo>
                  <a:lnTo>
                    <a:pt x="743959" y="1676733"/>
                  </a:lnTo>
                  <a:lnTo>
                    <a:pt x="701255" y="1685353"/>
                  </a:lnTo>
                  <a:lnTo>
                    <a:pt x="771573" y="1685353"/>
                  </a:lnTo>
                  <a:lnTo>
                    <a:pt x="793165" y="1670792"/>
                  </a:lnTo>
                  <a:lnTo>
                    <a:pt x="819286" y="1632046"/>
                  </a:lnTo>
                  <a:lnTo>
                    <a:pt x="828865" y="1584604"/>
                  </a:lnTo>
                  <a:lnTo>
                    <a:pt x="828865" y="121894"/>
                  </a:lnTo>
                  <a:lnTo>
                    <a:pt x="819286" y="74446"/>
                  </a:lnTo>
                  <a:lnTo>
                    <a:pt x="793165" y="35701"/>
                  </a:lnTo>
                  <a:lnTo>
                    <a:pt x="763102" y="1543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743756" y="7028329"/>
              <a:ext cx="803910" cy="1681480"/>
            </a:xfrm>
            <a:custGeom>
              <a:avLst/>
              <a:gdLst/>
              <a:ahLst/>
              <a:cxnLst/>
              <a:rect l="l" t="t" r="r" b="b"/>
              <a:pathLst>
                <a:path w="803909" h="1681479">
                  <a:moveTo>
                    <a:pt x="690054" y="0"/>
                  </a:moveTo>
                  <a:lnTo>
                    <a:pt x="113360" y="0"/>
                  </a:lnTo>
                  <a:lnTo>
                    <a:pt x="69233" y="8907"/>
                  </a:lnTo>
                  <a:lnTo>
                    <a:pt x="33200" y="33200"/>
                  </a:lnTo>
                  <a:lnTo>
                    <a:pt x="8907" y="69233"/>
                  </a:lnTo>
                  <a:lnTo>
                    <a:pt x="0" y="113360"/>
                  </a:lnTo>
                  <a:lnTo>
                    <a:pt x="0" y="1567853"/>
                  </a:lnTo>
                  <a:lnTo>
                    <a:pt x="8907" y="1611979"/>
                  </a:lnTo>
                  <a:lnTo>
                    <a:pt x="33200" y="1648012"/>
                  </a:lnTo>
                  <a:lnTo>
                    <a:pt x="69233" y="1672305"/>
                  </a:lnTo>
                  <a:lnTo>
                    <a:pt x="113360" y="1681213"/>
                  </a:lnTo>
                  <a:lnTo>
                    <a:pt x="690054" y="1681213"/>
                  </a:lnTo>
                  <a:lnTo>
                    <a:pt x="734175" y="1672305"/>
                  </a:lnTo>
                  <a:lnTo>
                    <a:pt x="770208" y="1648012"/>
                  </a:lnTo>
                  <a:lnTo>
                    <a:pt x="794505" y="1611979"/>
                  </a:lnTo>
                  <a:lnTo>
                    <a:pt x="803414" y="1567853"/>
                  </a:lnTo>
                  <a:lnTo>
                    <a:pt x="803414" y="113360"/>
                  </a:lnTo>
                  <a:lnTo>
                    <a:pt x="794505" y="69233"/>
                  </a:lnTo>
                  <a:lnTo>
                    <a:pt x="770208" y="33200"/>
                  </a:lnTo>
                  <a:lnTo>
                    <a:pt x="734175" y="8907"/>
                  </a:lnTo>
                  <a:lnTo>
                    <a:pt x="690054" y="0"/>
                  </a:lnTo>
                  <a:close/>
                </a:path>
              </a:pathLst>
            </a:custGeom>
            <a:solidFill>
              <a:srgbClr val="0B0C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782654" y="7426234"/>
              <a:ext cx="727075" cy="1085850"/>
            </a:xfrm>
            <a:custGeom>
              <a:avLst/>
              <a:gdLst/>
              <a:ahLst/>
              <a:cxnLst/>
              <a:rect l="l" t="t" r="r" b="b"/>
              <a:pathLst>
                <a:path w="727075" h="1085850">
                  <a:moveTo>
                    <a:pt x="0" y="1085494"/>
                  </a:moveTo>
                  <a:lnTo>
                    <a:pt x="726516" y="1085494"/>
                  </a:lnTo>
                  <a:lnTo>
                    <a:pt x="726516" y="0"/>
                  </a:lnTo>
                  <a:lnTo>
                    <a:pt x="0" y="0"/>
                  </a:lnTo>
                  <a:lnTo>
                    <a:pt x="0" y="1085494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074856" y="8541954"/>
              <a:ext cx="137604" cy="1376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4135061" y="7062729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16687" y="0"/>
                  </a:moveTo>
                  <a:lnTo>
                    <a:pt x="4813" y="0"/>
                  </a:lnTo>
                  <a:lnTo>
                    <a:pt x="0" y="4800"/>
                  </a:lnTo>
                  <a:lnTo>
                    <a:pt x="0" y="16687"/>
                  </a:lnTo>
                  <a:lnTo>
                    <a:pt x="4813" y="21488"/>
                  </a:lnTo>
                  <a:lnTo>
                    <a:pt x="16687" y="21488"/>
                  </a:lnTo>
                  <a:lnTo>
                    <a:pt x="21501" y="16687"/>
                  </a:lnTo>
                  <a:lnTo>
                    <a:pt x="21501" y="4800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4001760" y="7110025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>
                  <a:moveTo>
                    <a:pt x="23355" y="0"/>
                  </a:moveTo>
                  <a:lnTo>
                    <a:pt x="6743" y="0"/>
                  </a:lnTo>
                  <a:lnTo>
                    <a:pt x="0" y="6743"/>
                  </a:lnTo>
                  <a:lnTo>
                    <a:pt x="0" y="23367"/>
                  </a:lnTo>
                  <a:lnTo>
                    <a:pt x="6743" y="30098"/>
                  </a:lnTo>
                  <a:lnTo>
                    <a:pt x="23355" y="30098"/>
                  </a:lnTo>
                  <a:lnTo>
                    <a:pt x="30099" y="23367"/>
                  </a:lnTo>
                  <a:lnTo>
                    <a:pt x="30099" y="6743"/>
                  </a:lnTo>
                  <a:lnTo>
                    <a:pt x="23355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079344" y="7114329"/>
              <a:ext cx="133350" cy="17780"/>
            </a:xfrm>
            <a:custGeom>
              <a:avLst/>
              <a:gdLst/>
              <a:ahLst/>
              <a:cxnLst/>
              <a:rect l="l" t="t" r="r" b="b"/>
              <a:pathLst>
                <a:path w="133350" h="17779">
                  <a:moveTo>
                    <a:pt x="128917" y="0"/>
                  </a:moveTo>
                  <a:lnTo>
                    <a:pt x="3848" y="0"/>
                  </a:lnTo>
                  <a:lnTo>
                    <a:pt x="0" y="3848"/>
                  </a:lnTo>
                  <a:lnTo>
                    <a:pt x="0" y="13347"/>
                  </a:lnTo>
                  <a:lnTo>
                    <a:pt x="3848" y="17195"/>
                  </a:lnTo>
                  <a:lnTo>
                    <a:pt x="128917" y="17195"/>
                  </a:lnTo>
                  <a:lnTo>
                    <a:pt x="132765" y="13347"/>
                  </a:lnTo>
                  <a:lnTo>
                    <a:pt x="132765" y="3848"/>
                  </a:lnTo>
                  <a:lnTo>
                    <a:pt x="12891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556471" y="7380930"/>
              <a:ext cx="12700" cy="120650"/>
            </a:xfrm>
            <a:custGeom>
              <a:avLst/>
              <a:gdLst/>
              <a:ahLst/>
              <a:cxnLst/>
              <a:rect l="l" t="t" r="r" b="b"/>
              <a:pathLst>
                <a:path w="12700" h="120650">
                  <a:moveTo>
                    <a:pt x="10553" y="0"/>
                  </a:moveTo>
                  <a:lnTo>
                    <a:pt x="1638" y="0"/>
                  </a:lnTo>
                  <a:lnTo>
                    <a:pt x="0" y="1638"/>
                  </a:lnTo>
                  <a:lnTo>
                    <a:pt x="0" y="118770"/>
                  </a:lnTo>
                  <a:lnTo>
                    <a:pt x="1638" y="120408"/>
                  </a:lnTo>
                  <a:lnTo>
                    <a:pt x="10553" y="120408"/>
                  </a:lnTo>
                  <a:lnTo>
                    <a:pt x="12192" y="118770"/>
                  </a:lnTo>
                  <a:lnTo>
                    <a:pt x="12192" y="1638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727265" y="7230429"/>
              <a:ext cx="12700" cy="73660"/>
            </a:xfrm>
            <a:custGeom>
              <a:avLst/>
              <a:gdLst/>
              <a:ahLst/>
              <a:cxnLst/>
              <a:rect l="l" t="t" r="r" b="b"/>
              <a:pathLst>
                <a:path w="12700" h="73660">
                  <a:moveTo>
                    <a:pt x="10553" y="0"/>
                  </a:moveTo>
                  <a:lnTo>
                    <a:pt x="1638" y="0"/>
                  </a:lnTo>
                  <a:lnTo>
                    <a:pt x="0" y="1638"/>
                  </a:lnTo>
                  <a:lnTo>
                    <a:pt x="0" y="71462"/>
                  </a:lnTo>
                  <a:lnTo>
                    <a:pt x="1638" y="73101"/>
                  </a:lnTo>
                  <a:lnTo>
                    <a:pt x="10553" y="73101"/>
                  </a:lnTo>
                  <a:lnTo>
                    <a:pt x="12192" y="71462"/>
                  </a:lnTo>
                  <a:lnTo>
                    <a:pt x="12192" y="1638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B7B5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3732648" y="7380930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5">
                  <a:moveTo>
                    <a:pt x="0" y="0"/>
                  </a:moveTo>
                  <a:lnTo>
                    <a:pt x="0" y="124701"/>
                  </a:lnTo>
                </a:path>
              </a:pathLst>
            </a:custGeom>
            <a:ln w="12192">
              <a:solidFill>
                <a:srgbClr val="B7B5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733360" y="7535736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5">
                  <a:moveTo>
                    <a:pt x="0" y="0"/>
                  </a:moveTo>
                  <a:lnTo>
                    <a:pt x="0" y="124701"/>
                  </a:lnTo>
                </a:path>
              </a:pathLst>
            </a:custGeom>
            <a:ln w="12192">
              <a:solidFill>
                <a:srgbClr val="B7B5B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731905" y="7148726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49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1849" y="0"/>
                  </a:lnTo>
                  <a:lnTo>
                    <a:pt x="11849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4547614" y="7148726"/>
              <a:ext cx="13335" cy="26034"/>
            </a:xfrm>
            <a:custGeom>
              <a:avLst/>
              <a:gdLst/>
              <a:ahLst/>
              <a:cxnLst/>
              <a:rect l="l" t="t" r="r" b="b"/>
              <a:pathLst>
                <a:path w="13334" h="26035">
                  <a:moveTo>
                    <a:pt x="13157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3157" y="0"/>
                  </a:lnTo>
                  <a:lnTo>
                    <a:pt x="13157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732071" y="856802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683" y="25526"/>
                  </a:moveTo>
                  <a:lnTo>
                    <a:pt x="0" y="25526"/>
                  </a:lnTo>
                  <a:lnTo>
                    <a:pt x="0" y="0"/>
                  </a:lnTo>
                  <a:lnTo>
                    <a:pt x="11683" y="0"/>
                  </a:lnTo>
                  <a:lnTo>
                    <a:pt x="11683" y="25526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547169" y="8567748"/>
              <a:ext cx="13970" cy="26034"/>
            </a:xfrm>
            <a:custGeom>
              <a:avLst/>
              <a:gdLst/>
              <a:ahLst/>
              <a:cxnLst/>
              <a:rect l="l" t="t" r="r" b="b"/>
              <a:pathLst>
                <a:path w="13970" h="26035">
                  <a:moveTo>
                    <a:pt x="0" y="25539"/>
                  </a:moveTo>
                  <a:lnTo>
                    <a:pt x="13601" y="25539"/>
                  </a:lnTo>
                  <a:lnTo>
                    <a:pt x="13601" y="0"/>
                  </a:lnTo>
                  <a:lnTo>
                    <a:pt x="0" y="0"/>
                  </a:lnTo>
                  <a:lnTo>
                    <a:pt x="0" y="25539"/>
                  </a:lnTo>
                  <a:close/>
                </a:path>
              </a:pathLst>
            </a:custGeom>
            <a:solidFill>
              <a:srgbClr val="C5C2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783594" y="7230433"/>
              <a:ext cx="725805" cy="1108075"/>
            </a:xfrm>
            <a:custGeom>
              <a:avLst/>
              <a:gdLst/>
              <a:ahLst/>
              <a:cxnLst/>
              <a:rect l="l" t="t" r="r" b="b"/>
              <a:pathLst>
                <a:path w="725804" h="1108075">
                  <a:moveTo>
                    <a:pt x="725576" y="0"/>
                  </a:moveTo>
                  <a:lnTo>
                    <a:pt x="0" y="0"/>
                  </a:lnTo>
                  <a:lnTo>
                    <a:pt x="725576" y="1107490"/>
                  </a:lnTo>
                  <a:lnTo>
                    <a:pt x="725576" y="0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775734" y="7301545"/>
              <a:ext cx="733436" cy="121018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775733" y="7230425"/>
              <a:ext cx="733425" cy="196215"/>
            </a:xfrm>
            <a:custGeom>
              <a:avLst/>
              <a:gdLst/>
              <a:ahLst/>
              <a:cxnLst/>
              <a:rect l="l" t="t" r="r" b="b"/>
              <a:pathLst>
                <a:path w="733425" h="196214">
                  <a:moveTo>
                    <a:pt x="733310" y="195808"/>
                  </a:moveTo>
                  <a:lnTo>
                    <a:pt x="0" y="195808"/>
                  </a:lnTo>
                  <a:lnTo>
                    <a:pt x="0" y="0"/>
                  </a:lnTo>
                  <a:lnTo>
                    <a:pt x="733310" y="0"/>
                  </a:lnTo>
                  <a:lnTo>
                    <a:pt x="733310" y="195808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787809" y="7087870"/>
              <a:ext cx="806450" cy="1619885"/>
            </a:xfrm>
            <a:custGeom>
              <a:avLst/>
              <a:gdLst/>
              <a:ahLst/>
              <a:cxnLst/>
              <a:rect l="l" t="t" r="r" b="b"/>
              <a:pathLst>
                <a:path w="806450" h="1619885">
                  <a:moveTo>
                    <a:pt x="721664" y="0"/>
                  </a:moveTo>
                  <a:lnTo>
                    <a:pt x="84708" y="0"/>
                  </a:lnTo>
                  <a:lnTo>
                    <a:pt x="51740" y="6658"/>
                  </a:lnTo>
                  <a:lnTo>
                    <a:pt x="24814" y="24815"/>
                  </a:lnTo>
                  <a:lnTo>
                    <a:pt x="6658" y="51745"/>
                  </a:lnTo>
                  <a:lnTo>
                    <a:pt x="0" y="84721"/>
                  </a:lnTo>
                  <a:lnTo>
                    <a:pt x="0" y="1534807"/>
                  </a:lnTo>
                  <a:lnTo>
                    <a:pt x="6658" y="1567781"/>
                  </a:lnTo>
                  <a:lnTo>
                    <a:pt x="24814" y="1594707"/>
                  </a:lnTo>
                  <a:lnTo>
                    <a:pt x="51740" y="1612860"/>
                  </a:lnTo>
                  <a:lnTo>
                    <a:pt x="84708" y="1619516"/>
                  </a:lnTo>
                  <a:lnTo>
                    <a:pt x="721664" y="1619516"/>
                  </a:lnTo>
                  <a:lnTo>
                    <a:pt x="754638" y="1612860"/>
                  </a:lnTo>
                  <a:lnTo>
                    <a:pt x="781564" y="1594707"/>
                  </a:lnTo>
                  <a:lnTo>
                    <a:pt x="799717" y="1567781"/>
                  </a:lnTo>
                  <a:lnTo>
                    <a:pt x="806373" y="1534807"/>
                  </a:lnTo>
                  <a:lnTo>
                    <a:pt x="806373" y="84721"/>
                  </a:lnTo>
                  <a:lnTo>
                    <a:pt x="799717" y="51745"/>
                  </a:lnTo>
                  <a:lnTo>
                    <a:pt x="781564" y="24815"/>
                  </a:lnTo>
                  <a:lnTo>
                    <a:pt x="754638" y="6658"/>
                  </a:lnTo>
                  <a:lnTo>
                    <a:pt x="721664" y="0"/>
                  </a:lnTo>
                  <a:close/>
                </a:path>
              </a:pathLst>
            </a:custGeom>
            <a:solidFill>
              <a:srgbClr val="EEED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069891" y="7148432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773" y="0"/>
                  </a:moveTo>
                  <a:lnTo>
                    <a:pt x="5702" y="0"/>
                  </a:lnTo>
                  <a:lnTo>
                    <a:pt x="0" y="5702"/>
                  </a:lnTo>
                  <a:lnTo>
                    <a:pt x="0" y="19773"/>
                  </a:lnTo>
                  <a:lnTo>
                    <a:pt x="5702" y="25476"/>
                  </a:lnTo>
                  <a:lnTo>
                    <a:pt x="19773" y="25476"/>
                  </a:lnTo>
                  <a:lnTo>
                    <a:pt x="25476" y="19773"/>
                  </a:lnTo>
                  <a:lnTo>
                    <a:pt x="25476" y="5702"/>
                  </a:lnTo>
                  <a:lnTo>
                    <a:pt x="19773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337776" y="714626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23139" y="0"/>
                  </a:moveTo>
                  <a:lnTo>
                    <a:pt x="6680" y="0"/>
                  </a:lnTo>
                  <a:lnTo>
                    <a:pt x="0" y="6680"/>
                  </a:lnTo>
                  <a:lnTo>
                    <a:pt x="0" y="23139"/>
                  </a:lnTo>
                  <a:lnTo>
                    <a:pt x="6680" y="29819"/>
                  </a:lnTo>
                  <a:lnTo>
                    <a:pt x="23139" y="29819"/>
                  </a:lnTo>
                  <a:lnTo>
                    <a:pt x="29819" y="23139"/>
                  </a:lnTo>
                  <a:lnTo>
                    <a:pt x="29819" y="6680"/>
                  </a:lnTo>
                  <a:lnTo>
                    <a:pt x="23139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33019" y="7154655"/>
              <a:ext cx="116839" cy="12700"/>
            </a:xfrm>
            <a:custGeom>
              <a:avLst/>
              <a:gdLst/>
              <a:ahLst/>
              <a:cxnLst/>
              <a:rect l="l" t="t" r="r" b="b"/>
              <a:pathLst>
                <a:path w="116840" h="12700">
                  <a:moveTo>
                    <a:pt x="113893" y="0"/>
                  </a:moveTo>
                  <a:lnTo>
                    <a:pt x="2743" y="0"/>
                  </a:lnTo>
                  <a:lnTo>
                    <a:pt x="0" y="2743"/>
                  </a:lnTo>
                  <a:lnTo>
                    <a:pt x="0" y="9499"/>
                  </a:lnTo>
                  <a:lnTo>
                    <a:pt x="2743" y="12242"/>
                  </a:lnTo>
                  <a:lnTo>
                    <a:pt x="113893" y="12242"/>
                  </a:lnTo>
                  <a:lnTo>
                    <a:pt x="116636" y="9499"/>
                  </a:lnTo>
                  <a:lnTo>
                    <a:pt x="116636" y="2743"/>
                  </a:lnTo>
                  <a:lnTo>
                    <a:pt x="113893" y="0"/>
                  </a:lnTo>
                  <a:close/>
                </a:path>
              </a:pathLst>
            </a:custGeom>
            <a:solidFill>
              <a:srgbClr val="595A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823665" y="7424214"/>
              <a:ext cx="734695" cy="921385"/>
            </a:xfrm>
            <a:custGeom>
              <a:avLst/>
              <a:gdLst/>
              <a:ahLst/>
              <a:cxnLst/>
              <a:rect l="l" t="t" r="r" b="b"/>
              <a:pathLst>
                <a:path w="734695" h="921385">
                  <a:moveTo>
                    <a:pt x="0" y="921296"/>
                  </a:moveTo>
                  <a:lnTo>
                    <a:pt x="734339" y="921296"/>
                  </a:lnTo>
                  <a:lnTo>
                    <a:pt x="734339" y="0"/>
                  </a:lnTo>
                  <a:lnTo>
                    <a:pt x="0" y="0"/>
                  </a:lnTo>
                  <a:lnTo>
                    <a:pt x="0" y="921296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823665" y="8468726"/>
              <a:ext cx="734695" cy="68580"/>
            </a:xfrm>
            <a:custGeom>
              <a:avLst/>
              <a:gdLst/>
              <a:ahLst/>
              <a:cxnLst/>
              <a:rect l="l" t="t" r="r" b="b"/>
              <a:pathLst>
                <a:path w="734695" h="68579">
                  <a:moveTo>
                    <a:pt x="0" y="68110"/>
                  </a:moveTo>
                  <a:lnTo>
                    <a:pt x="734339" y="68110"/>
                  </a:lnTo>
                  <a:lnTo>
                    <a:pt x="734339" y="0"/>
                  </a:lnTo>
                  <a:lnTo>
                    <a:pt x="0" y="0"/>
                  </a:lnTo>
                  <a:lnTo>
                    <a:pt x="0" y="6811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786022" y="7086649"/>
              <a:ext cx="809942" cy="16222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820721" y="7326312"/>
              <a:ext cx="741949" cy="122424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20721" y="7233360"/>
              <a:ext cx="741949" cy="122424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823741" y="8345510"/>
              <a:ext cx="739140" cy="123825"/>
            </a:xfrm>
            <a:custGeom>
              <a:avLst/>
              <a:gdLst/>
              <a:ahLst/>
              <a:cxnLst/>
              <a:rect l="l" t="t" r="r" b="b"/>
              <a:pathLst>
                <a:path w="739140" h="123825">
                  <a:moveTo>
                    <a:pt x="738936" y="123215"/>
                  </a:moveTo>
                  <a:lnTo>
                    <a:pt x="0" y="123215"/>
                  </a:lnTo>
                  <a:lnTo>
                    <a:pt x="0" y="0"/>
                  </a:lnTo>
                  <a:lnTo>
                    <a:pt x="738936" y="0"/>
                  </a:lnTo>
                  <a:lnTo>
                    <a:pt x="738936" y="123215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820731" y="7228406"/>
              <a:ext cx="742315" cy="196215"/>
            </a:xfrm>
            <a:custGeom>
              <a:avLst/>
              <a:gdLst/>
              <a:ahLst/>
              <a:cxnLst/>
              <a:rect l="l" t="t" r="r" b="b"/>
              <a:pathLst>
                <a:path w="742315" h="196214">
                  <a:moveTo>
                    <a:pt x="741946" y="195808"/>
                  </a:moveTo>
                  <a:lnTo>
                    <a:pt x="0" y="195808"/>
                  </a:lnTo>
                  <a:lnTo>
                    <a:pt x="0" y="0"/>
                  </a:lnTo>
                  <a:lnTo>
                    <a:pt x="741946" y="0"/>
                  </a:lnTo>
                  <a:lnTo>
                    <a:pt x="741946" y="195808"/>
                  </a:lnTo>
                  <a:close/>
                </a:path>
              </a:pathLst>
            </a:custGeom>
            <a:solidFill>
              <a:srgbClr val="4046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4931318" y="6870710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1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341286" y="6870710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1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7786126" y="6870710"/>
              <a:ext cx="1301750" cy="2181860"/>
            </a:xfrm>
            <a:custGeom>
              <a:avLst/>
              <a:gdLst/>
              <a:ahLst/>
              <a:cxnLst/>
              <a:rect l="l" t="t" r="r" b="b"/>
              <a:pathLst>
                <a:path w="1301750" h="2181860">
                  <a:moveTo>
                    <a:pt x="1301724" y="2181707"/>
                  </a:moveTo>
                  <a:lnTo>
                    <a:pt x="0" y="2181707"/>
                  </a:lnTo>
                  <a:lnTo>
                    <a:pt x="0" y="0"/>
                  </a:lnTo>
                  <a:lnTo>
                    <a:pt x="1301724" y="0"/>
                  </a:lnTo>
                  <a:lnTo>
                    <a:pt x="1301724" y="2181707"/>
                  </a:lnTo>
                  <a:close/>
                </a:path>
              </a:pathLst>
            </a:custGeom>
            <a:ln w="381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932652" y="6907426"/>
              <a:ext cx="1299210" cy="0"/>
            </a:xfrm>
            <a:custGeom>
              <a:avLst/>
              <a:gdLst/>
              <a:ahLst/>
              <a:cxnLst/>
              <a:rect l="l" t="t" r="r" b="b"/>
              <a:pathLst>
                <a:path w="1299209">
                  <a:moveTo>
                    <a:pt x="0" y="0"/>
                  </a:moveTo>
                  <a:lnTo>
                    <a:pt x="1299070" y="0"/>
                  </a:lnTo>
                </a:path>
              </a:pathLst>
            </a:custGeom>
            <a:ln w="7343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342619" y="6907426"/>
              <a:ext cx="1299210" cy="0"/>
            </a:xfrm>
            <a:custGeom>
              <a:avLst/>
              <a:gdLst/>
              <a:ahLst/>
              <a:cxnLst/>
              <a:rect l="l" t="t" r="r" b="b"/>
              <a:pathLst>
                <a:path w="1299209">
                  <a:moveTo>
                    <a:pt x="0" y="0"/>
                  </a:moveTo>
                  <a:lnTo>
                    <a:pt x="1299070" y="0"/>
                  </a:lnTo>
                </a:path>
              </a:pathLst>
            </a:custGeom>
            <a:ln w="7343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7787459" y="6907426"/>
              <a:ext cx="1299210" cy="0"/>
            </a:xfrm>
            <a:custGeom>
              <a:avLst/>
              <a:gdLst/>
              <a:ahLst/>
              <a:cxnLst/>
              <a:rect l="l" t="t" r="r" b="b"/>
              <a:pathLst>
                <a:path w="1299209">
                  <a:moveTo>
                    <a:pt x="0" y="0"/>
                  </a:moveTo>
                  <a:lnTo>
                    <a:pt x="1299070" y="0"/>
                  </a:lnTo>
                </a:path>
              </a:pathLst>
            </a:custGeom>
            <a:ln w="7343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6" name="object 96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2" name="Group 121"/>
          <p:cNvGrpSpPr/>
          <p:nvPr/>
        </p:nvGrpSpPr>
        <p:grpSpPr>
          <a:xfrm rot="5400000" flipV="1">
            <a:off x="7238275" y="-6447807"/>
            <a:ext cx="643830" cy="15120381"/>
            <a:chOff x="14671709" y="745856"/>
            <a:chExt cx="440094" cy="9946146"/>
          </a:xfrm>
        </p:grpSpPr>
        <p:sp>
          <p:nvSpPr>
            <p:cNvPr id="123" name="object 2"/>
            <p:cNvSpPr/>
            <p:nvPr/>
          </p:nvSpPr>
          <p:spPr>
            <a:xfrm>
              <a:off x="14671709" y="4058087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3"/>
            <p:cNvSpPr/>
            <p:nvPr/>
          </p:nvSpPr>
          <p:spPr>
            <a:xfrm>
              <a:off x="14671713" y="3949052"/>
              <a:ext cx="44107" cy="141933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4"/>
            <p:cNvSpPr/>
            <p:nvPr/>
          </p:nvSpPr>
          <p:spPr>
            <a:xfrm>
              <a:off x="14671709" y="5165865"/>
              <a:ext cx="440094" cy="119373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5"/>
            <p:cNvSpPr/>
            <p:nvPr/>
          </p:nvSpPr>
          <p:spPr>
            <a:xfrm>
              <a:off x="14671713" y="5056835"/>
              <a:ext cx="44107" cy="141932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6"/>
            <p:cNvSpPr/>
            <p:nvPr/>
          </p:nvSpPr>
          <p:spPr>
            <a:xfrm>
              <a:off x="14671709" y="6261899"/>
              <a:ext cx="440094" cy="339096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7"/>
            <p:cNvSpPr/>
            <p:nvPr/>
          </p:nvSpPr>
          <p:spPr>
            <a:xfrm>
              <a:off x="14671713" y="8350098"/>
              <a:ext cx="44107" cy="14193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8"/>
            <p:cNvSpPr/>
            <p:nvPr/>
          </p:nvSpPr>
          <p:spPr>
            <a:xfrm>
              <a:off x="14671709" y="9554251"/>
              <a:ext cx="440094" cy="113775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9"/>
            <p:cNvSpPr/>
            <p:nvPr/>
          </p:nvSpPr>
          <p:spPr>
            <a:xfrm>
              <a:off x="14671713" y="9445218"/>
              <a:ext cx="44107" cy="12467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0"/>
            <p:cNvSpPr/>
            <p:nvPr/>
          </p:nvSpPr>
          <p:spPr>
            <a:xfrm>
              <a:off x="14671709" y="745856"/>
              <a:ext cx="440094" cy="119373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2"/>
            <p:cNvSpPr/>
            <p:nvPr/>
          </p:nvSpPr>
          <p:spPr>
            <a:xfrm>
              <a:off x="14671709" y="1843998"/>
              <a:ext cx="440094" cy="119373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"/>
            <p:cNvSpPr/>
            <p:nvPr/>
          </p:nvSpPr>
          <p:spPr>
            <a:xfrm>
              <a:off x="14671713" y="1734959"/>
              <a:ext cx="44107" cy="141933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4"/>
            <p:cNvSpPr/>
            <p:nvPr/>
          </p:nvSpPr>
          <p:spPr>
            <a:xfrm>
              <a:off x="14671709" y="2965690"/>
              <a:ext cx="440094" cy="119373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5"/>
            <p:cNvSpPr/>
            <p:nvPr/>
          </p:nvSpPr>
          <p:spPr>
            <a:xfrm>
              <a:off x="14671713" y="2856662"/>
              <a:ext cx="44107" cy="141932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25"/>
            <p:cNvSpPr/>
            <p:nvPr/>
          </p:nvSpPr>
          <p:spPr>
            <a:xfrm>
              <a:off x="14671713" y="6152858"/>
              <a:ext cx="44107" cy="251447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7" name="object 16"/>
          <p:cNvSpPr txBox="1"/>
          <p:nvPr/>
        </p:nvSpPr>
        <p:spPr>
          <a:xfrm rot="16200000">
            <a:off x="14265275" y="465455"/>
            <a:ext cx="307340" cy="121983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138" name="object 17"/>
          <p:cNvSpPr txBox="1"/>
          <p:nvPr/>
        </p:nvSpPr>
        <p:spPr>
          <a:xfrm rot="16200000">
            <a:off x="12500610" y="351790"/>
            <a:ext cx="307340" cy="145097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39" name="object 18"/>
          <p:cNvSpPr txBox="1"/>
          <p:nvPr/>
        </p:nvSpPr>
        <p:spPr>
          <a:xfrm rot="16200000">
            <a:off x="10974070" y="398780"/>
            <a:ext cx="307340" cy="1292225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0" name="object 19"/>
          <p:cNvSpPr txBox="1"/>
          <p:nvPr/>
        </p:nvSpPr>
        <p:spPr>
          <a:xfrm rot="16200000">
            <a:off x="9076690" y="359410"/>
            <a:ext cx="245745" cy="143319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1600">
                <a:latin typeface="Myriad Pro"/>
                <a:cs typeface="Myriad Pro"/>
              </a:rPr>
              <a:t>Посетители</a:t>
            </a:r>
            <a:endParaRPr lang="ru-RU" sz="1600">
              <a:latin typeface="Myriad Pro"/>
              <a:cs typeface="Myriad Pro"/>
            </a:endParaRPr>
          </a:p>
        </p:txBody>
      </p:sp>
      <p:sp>
        <p:nvSpPr>
          <p:cNvPr id="141" name="object 20"/>
          <p:cNvSpPr txBox="1"/>
          <p:nvPr/>
        </p:nvSpPr>
        <p:spPr>
          <a:xfrm rot="16200000">
            <a:off x="7756525" y="446405"/>
            <a:ext cx="307340" cy="126111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2" name="object 21"/>
          <p:cNvSpPr txBox="1"/>
          <p:nvPr/>
        </p:nvSpPr>
        <p:spPr>
          <a:xfrm rot="16200000">
            <a:off x="5763402" y="595639"/>
            <a:ext cx="307340" cy="961898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3" name="object 22"/>
          <p:cNvSpPr txBox="1"/>
          <p:nvPr/>
        </p:nvSpPr>
        <p:spPr>
          <a:xfrm rot="16200000">
            <a:off x="4097248" y="394638"/>
            <a:ext cx="307340" cy="1363899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УРВ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4" name="object 23"/>
          <p:cNvSpPr txBox="1"/>
          <p:nvPr/>
        </p:nvSpPr>
        <p:spPr>
          <a:xfrm rot="16200000">
            <a:off x="2618105" y="446405"/>
            <a:ext cx="307340" cy="125984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Доступ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145" name="object 24"/>
          <p:cNvSpPr txBox="1"/>
          <p:nvPr/>
        </p:nvSpPr>
        <p:spPr>
          <a:xfrm rot="16200000">
            <a:off x="890905" y="432435"/>
            <a:ext cx="307340" cy="128841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Персонал</a:t>
            </a:r>
            <a:endParaRPr lang="ru-RU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2"/>
          <p:cNvSpPr txBox="1"/>
          <p:nvPr/>
        </p:nvSpPr>
        <p:spPr>
          <a:xfrm>
            <a:off x="1315584" y="3875410"/>
            <a:ext cx="6018666" cy="6863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ru-RU" altLang="en-US" sz="2400" b="1" dirty="0">
                <a:latin typeface="Myriad Pro"/>
                <a:cs typeface="Myriad Pro"/>
              </a:rPr>
              <a:t>Модуль патрулирования</a:t>
            </a:r>
            <a:endParaRPr lang="en-US" sz="2400" b="1" dirty="0">
              <a:latin typeface="Myriad Pro"/>
              <a:cs typeface="Myriad Pro"/>
            </a:endParaRPr>
          </a:p>
          <a:p>
            <a:pPr marL="12700" algn="just">
              <a:lnSpc>
                <a:spcPct val="150000"/>
              </a:lnSpc>
            </a:pPr>
            <a:r>
              <a:rPr lang="en-US" sz="2000" spc="-5" dirty="0">
                <a:solidFill>
                  <a:srgbClr val="231F20"/>
                </a:solidFill>
                <a:latin typeface="Myriad Pro"/>
                <a:cs typeface="Myriad Pro"/>
              </a:rPr>
              <a:t>М</a:t>
            </a:r>
            <a:r>
              <a:rPr lang="en-US" spc="-5" dirty="0">
                <a:solidFill>
                  <a:srgbClr val="231F20"/>
                </a:solidFill>
                <a:latin typeface="Myriad Pro"/>
                <a:cs typeface="Myriad Pro"/>
              </a:rPr>
              <a:t>одуль онлайн-патрулирования является новым экономически эффективным способом для управления патрулировани</a:t>
            </a:r>
            <a:r>
              <a:rPr lang="ru-RU" altLang="en-US" spc="-5" dirty="0">
                <a:solidFill>
                  <a:srgbClr val="231F20"/>
                </a:solidFill>
                <a:latin typeface="Myriad Pro"/>
                <a:cs typeface="Myriad Pro"/>
              </a:rPr>
              <a:t>ем</a:t>
            </a:r>
            <a:r>
              <a:rPr lang="en-US" spc="-5" dirty="0">
                <a:solidFill>
                  <a:srgbClr val="231F20"/>
                </a:solidFill>
                <a:latin typeface="Myriad Pro"/>
                <a:cs typeface="Myriad Pro"/>
              </a:rPr>
              <a:t>. ZKBioSecurity может использовать терминалы контроля и контроллеры (считыватели), чтобы действовать как контрольные точки контроля надзора, конечным пользователям не требуется выполнять другой набор оборудования для управления патрульной охраной.Кроме того, терминалы и считыватели ZKTeco предлагают биометрические технологии для повышения уровня безопасности патрульных охранников. Этот модуль может использоваться в некоторых конкретных вертикальных отраслях, таких как тюрьма, аэропорт и т. </a:t>
            </a:r>
            <a:r>
              <a:rPr lang="ru-RU" spc="-5" dirty="0">
                <a:solidFill>
                  <a:srgbClr val="231F20"/>
                </a:solidFill>
                <a:latin typeface="Myriad Pro"/>
                <a:cs typeface="Myriad Pro"/>
              </a:rPr>
              <a:t>д</a:t>
            </a:r>
            <a:r>
              <a:rPr lang="en-US" spc="-5" dirty="0">
                <a:solidFill>
                  <a:srgbClr val="231F20"/>
                </a:solidFill>
                <a:latin typeface="Myriad Pro"/>
                <a:cs typeface="Myriad Pro"/>
              </a:rPr>
              <a:t>.</a:t>
            </a:r>
            <a:endParaRPr lang="en-US" spc="-5" dirty="0">
              <a:solidFill>
                <a:srgbClr val="231F20"/>
              </a:solidFill>
              <a:latin typeface="Myriad Pro"/>
              <a:cs typeface="Myriad Pro"/>
            </a:endParaRPr>
          </a:p>
        </p:txBody>
      </p:sp>
      <p:sp>
        <p:nvSpPr>
          <p:cNvPr id="31" name="object 72"/>
          <p:cNvSpPr/>
          <p:nvPr/>
        </p:nvSpPr>
        <p:spPr>
          <a:xfrm>
            <a:off x="7943850" y="4737100"/>
            <a:ext cx="6708372" cy="3888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46"/>
          <p:cNvSpPr txBox="1"/>
          <p:nvPr/>
        </p:nvSpPr>
        <p:spPr>
          <a:xfrm>
            <a:off x="9805670" y="1528445"/>
            <a:ext cx="1818005" cy="2940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>
                <a:latin typeface="Myriad Pro"/>
                <a:cs typeface="Myriad Pro"/>
              </a:rPr>
              <a:t>Патруль</a:t>
            </a:r>
            <a:endParaRPr lang="ru-RU">
              <a:latin typeface="Myriad Pro"/>
              <a:cs typeface="Myriad Pro"/>
            </a:endParaRPr>
          </a:p>
        </p:txBody>
      </p:sp>
      <p:sp>
        <p:nvSpPr>
          <p:cNvPr id="33" name="object 47"/>
          <p:cNvSpPr/>
          <p:nvPr/>
        </p:nvSpPr>
        <p:spPr>
          <a:xfrm>
            <a:off x="10046265" y="1970840"/>
            <a:ext cx="1336680" cy="1335369"/>
          </a:xfrm>
          <a:custGeom>
            <a:avLst/>
            <a:gdLst/>
            <a:ahLst/>
            <a:cxnLst/>
            <a:rect l="l" t="t" r="r" b="b"/>
            <a:pathLst>
              <a:path w="647064" h="646429">
                <a:moveTo>
                  <a:pt x="323227" y="0"/>
                </a:moveTo>
                <a:lnTo>
                  <a:pt x="275464" y="3504"/>
                </a:lnTo>
                <a:lnTo>
                  <a:pt x="229876" y="13684"/>
                </a:lnTo>
                <a:lnTo>
                  <a:pt x="186964" y="30039"/>
                </a:lnTo>
                <a:lnTo>
                  <a:pt x="147227" y="52070"/>
                </a:lnTo>
                <a:lnTo>
                  <a:pt x="111167" y="79277"/>
                </a:lnTo>
                <a:lnTo>
                  <a:pt x="79283" y="111160"/>
                </a:lnTo>
                <a:lnTo>
                  <a:pt x="52074" y="147219"/>
                </a:lnTo>
                <a:lnTo>
                  <a:pt x="30042" y="186953"/>
                </a:lnTo>
                <a:lnTo>
                  <a:pt x="13685" y="229864"/>
                </a:lnTo>
                <a:lnTo>
                  <a:pt x="3504" y="275451"/>
                </a:lnTo>
                <a:lnTo>
                  <a:pt x="0" y="323214"/>
                </a:lnTo>
                <a:lnTo>
                  <a:pt x="3504" y="370978"/>
                </a:lnTo>
                <a:lnTo>
                  <a:pt x="13685" y="416565"/>
                </a:lnTo>
                <a:lnTo>
                  <a:pt x="30042" y="459476"/>
                </a:lnTo>
                <a:lnTo>
                  <a:pt x="52074" y="499210"/>
                </a:lnTo>
                <a:lnTo>
                  <a:pt x="79283" y="535269"/>
                </a:lnTo>
                <a:lnTo>
                  <a:pt x="111167" y="567152"/>
                </a:lnTo>
                <a:lnTo>
                  <a:pt x="147227" y="594359"/>
                </a:lnTo>
                <a:lnTo>
                  <a:pt x="186964" y="616390"/>
                </a:lnTo>
                <a:lnTo>
                  <a:pt x="229876" y="632745"/>
                </a:lnTo>
                <a:lnTo>
                  <a:pt x="275464" y="642925"/>
                </a:lnTo>
                <a:lnTo>
                  <a:pt x="323227" y="646429"/>
                </a:lnTo>
                <a:lnTo>
                  <a:pt x="370988" y="642925"/>
                </a:lnTo>
                <a:lnTo>
                  <a:pt x="416573" y="632745"/>
                </a:lnTo>
                <a:lnTo>
                  <a:pt x="459483" y="616390"/>
                </a:lnTo>
                <a:lnTo>
                  <a:pt x="499218" y="594359"/>
                </a:lnTo>
                <a:lnTo>
                  <a:pt x="535277" y="567152"/>
                </a:lnTo>
                <a:lnTo>
                  <a:pt x="567160" y="535269"/>
                </a:lnTo>
                <a:lnTo>
                  <a:pt x="594368" y="499210"/>
                </a:lnTo>
                <a:lnTo>
                  <a:pt x="616400" y="459476"/>
                </a:lnTo>
                <a:lnTo>
                  <a:pt x="632757" y="416565"/>
                </a:lnTo>
                <a:lnTo>
                  <a:pt x="642938" y="370978"/>
                </a:lnTo>
                <a:lnTo>
                  <a:pt x="646442" y="323214"/>
                </a:lnTo>
                <a:lnTo>
                  <a:pt x="642938" y="275451"/>
                </a:lnTo>
                <a:lnTo>
                  <a:pt x="632757" y="229864"/>
                </a:lnTo>
                <a:lnTo>
                  <a:pt x="616400" y="186953"/>
                </a:lnTo>
                <a:lnTo>
                  <a:pt x="594368" y="147219"/>
                </a:lnTo>
                <a:lnTo>
                  <a:pt x="567160" y="111160"/>
                </a:lnTo>
                <a:lnTo>
                  <a:pt x="535277" y="79277"/>
                </a:lnTo>
                <a:lnTo>
                  <a:pt x="499218" y="52070"/>
                </a:lnTo>
                <a:lnTo>
                  <a:pt x="459483" y="30039"/>
                </a:lnTo>
                <a:lnTo>
                  <a:pt x="416573" y="13684"/>
                </a:lnTo>
                <a:lnTo>
                  <a:pt x="370988" y="3504"/>
                </a:lnTo>
                <a:lnTo>
                  <a:pt x="323227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48"/>
          <p:cNvSpPr/>
          <p:nvPr/>
        </p:nvSpPr>
        <p:spPr>
          <a:xfrm>
            <a:off x="10418157" y="2218329"/>
            <a:ext cx="591598" cy="811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41" y="1651124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roup 490"/>
          <p:cNvGrpSpPr/>
          <p:nvPr/>
        </p:nvGrpSpPr>
        <p:grpSpPr>
          <a:xfrm rot="5400000" flipV="1">
            <a:off x="7122915" y="-6482755"/>
            <a:ext cx="670320" cy="15335250"/>
            <a:chOff x="14671764" y="636839"/>
            <a:chExt cx="440094" cy="10055163"/>
          </a:xfrm>
        </p:grpSpPr>
        <p:sp>
          <p:nvSpPr>
            <p:cNvPr id="2" name="object 2"/>
            <p:cNvSpPr/>
            <p:nvPr/>
          </p:nvSpPr>
          <p:spPr>
            <a:xfrm>
              <a:off x="14671764" y="4058087"/>
              <a:ext cx="440094" cy="1193733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" name="object 3"/>
            <p:cNvSpPr/>
            <p:nvPr/>
          </p:nvSpPr>
          <p:spPr>
            <a:xfrm>
              <a:off x="14671802" y="3949076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671764" y="5165865"/>
              <a:ext cx="440094" cy="11937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671802" y="5056859"/>
              <a:ext cx="44068" cy="14192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671764" y="6261899"/>
              <a:ext cx="440094" cy="33909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671802" y="8350121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4671774" y="9554251"/>
              <a:ext cx="440083" cy="11377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4671802" y="9445242"/>
              <a:ext cx="44068" cy="12467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4671764" y="745856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4671802" y="636839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4671764" y="1843998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4671802" y="1734983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4671764" y="2965690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4671802" y="2856685"/>
              <a:ext cx="44068" cy="14192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4671802" y="6152881"/>
              <a:ext cx="44068" cy="251442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349" y="796544"/>
                </a:lnTo>
                <a:lnTo>
                  <a:pt x="7495349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 txBox="1"/>
          <p:nvPr/>
        </p:nvSpPr>
        <p:spPr>
          <a:xfrm>
            <a:off x="1580075" y="2845411"/>
            <a:ext cx="11924718" cy="278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pc="-5" dirty="0">
                <a:solidFill>
                  <a:srgbClr val="231F20"/>
                </a:solidFill>
                <a:latin typeface="Myriad Pro"/>
                <a:cs typeface="Myriad Pro"/>
              </a:rPr>
              <a:t>Guard Patrol - эффективный модуль для управления вашими охранниками, завершающими все их патрулирование в нужное время. Наша система ох</a:t>
            </a:r>
            <a:r>
              <a:rPr lang="ru-RU" spc="-5" dirty="0">
                <a:solidFill>
                  <a:srgbClr val="231F20"/>
                </a:solidFill>
                <a:latin typeface="Myriad Pro"/>
                <a:cs typeface="Myriad Pro"/>
              </a:rPr>
              <a:t>раны</a:t>
            </a:r>
            <a:r>
              <a:rPr spc="-5" dirty="0">
                <a:solidFill>
                  <a:srgbClr val="231F20"/>
                </a:solidFill>
                <a:latin typeface="Myriad Pro"/>
                <a:cs typeface="Myriad Pro"/>
              </a:rPr>
              <a:t> использует новейшие технологии, позволяющие точно отслеживать время патрулирования и когда были посещены ключевые области.</a:t>
            </a:r>
            <a:endParaRPr spc="-5" dirty="0">
              <a:solidFill>
                <a:srgbClr val="231F20"/>
              </a:solidFill>
              <a:latin typeface="Myriad Pro"/>
              <a:cs typeface="Myriad Pro"/>
            </a:endParaRPr>
          </a:p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pc="-5" dirty="0">
                <a:solidFill>
                  <a:srgbClr val="231F20"/>
                </a:solidFill>
                <a:latin typeface="Myriad Pro"/>
                <a:cs typeface="Myriad Pro"/>
              </a:rPr>
              <a:t>Система работает, устанавливая контроль доступа в районах вокруг здания, подлежащих проверке. </a:t>
            </a:r>
            <a:r>
              <a:rPr lang="ru-RU" spc="-5" dirty="0">
                <a:solidFill>
                  <a:srgbClr val="231F20"/>
                </a:solidFill>
                <a:latin typeface="Myriad Pro"/>
                <a:cs typeface="Myriad Pro"/>
              </a:rPr>
              <a:t>Охранники</a:t>
            </a:r>
            <a:r>
              <a:rPr spc="-5" dirty="0">
                <a:solidFill>
                  <a:srgbClr val="231F20"/>
                </a:solidFill>
                <a:latin typeface="Myriad Pro"/>
                <a:cs typeface="Myriad Pro"/>
              </a:rPr>
              <a:t> проверили свои смарт-карты или другую биометрическую аутентификацию в этих точках, чтобы </a:t>
            </a:r>
            <a:r>
              <a:rPr lang="ru-RU" spc="-5" dirty="0">
                <a:solidFill>
                  <a:srgbClr val="231F20"/>
                </a:solidFill>
                <a:latin typeface="Myriad Pro"/>
                <a:cs typeface="Myriad Pro"/>
              </a:rPr>
              <a:t>отметить</a:t>
            </a:r>
            <a:r>
              <a:rPr spc="-5" dirty="0">
                <a:solidFill>
                  <a:srgbClr val="231F20"/>
                </a:solidFill>
                <a:latin typeface="Myriad Pro"/>
                <a:cs typeface="Myriad Pro"/>
              </a:rPr>
              <a:t> время посещения. Используя существующий контроль доступа и посещаемость, это снижает затраты и обеспечивает выполнение задач по патрулированию.</a:t>
            </a:r>
            <a:endParaRPr spc="-5" dirty="0">
              <a:solidFill>
                <a:srgbClr val="231F20"/>
              </a:solidFill>
              <a:latin typeface="Myriad Pro"/>
              <a:cs typeface="Myriad Pro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516893" y="2203833"/>
            <a:ext cx="238807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Управление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16884" y="5499100"/>
            <a:ext cx="11192499" cy="3772266"/>
            <a:chOff x="1080642" y="5308234"/>
            <a:chExt cx="5226291" cy="1761444"/>
          </a:xfrm>
        </p:grpSpPr>
        <p:sp>
          <p:nvSpPr>
            <p:cNvPr id="103" name="object 103"/>
            <p:cNvSpPr/>
            <p:nvPr/>
          </p:nvSpPr>
          <p:spPr>
            <a:xfrm>
              <a:off x="5515876" y="6323622"/>
              <a:ext cx="791057" cy="600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2862726" y="6585367"/>
              <a:ext cx="1695462" cy="48431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1184893" y="5469458"/>
              <a:ext cx="937260" cy="474980"/>
            </a:xfrm>
            <a:custGeom>
              <a:avLst/>
              <a:gdLst/>
              <a:ahLst/>
              <a:cxnLst/>
              <a:rect l="l" t="t" r="r" b="b"/>
              <a:pathLst>
                <a:path w="937260" h="474979">
                  <a:moveTo>
                    <a:pt x="823074" y="290842"/>
                  </a:moveTo>
                  <a:lnTo>
                    <a:pt x="692035" y="290842"/>
                  </a:lnTo>
                  <a:lnTo>
                    <a:pt x="736333" y="474687"/>
                  </a:lnTo>
                  <a:lnTo>
                    <a:pt x="823074" y="290842"/>
                  </a:lnTo>
                  <a:close/>
                </a:path>
                <a:path w="937260" h="474979">
                  <a:moveTo>
                    <a:pt x="932776" y="0"/>
                  </a:moveTo>
                  <a:lnTo>
                    <a:pt x="23126" y="0"/>
                  </a:lnTo>
                  <a:lnTo>
                    <a:pt x="14417" y="1303"/>
                  </a:lnTo>
                  <a:lnTo>
                    <a:pt x="7034" y="5076"/>
                  </a:lnTo>
                  <a:lnTo>
                    <a:pt x="1915" y="11112"/>
                  </a:lnTo>
                  <a:lnTo>
                    <a:pt x="0" y="19202"/>
                  </a:lnTo>
                  <a:lnTo>
                    <a:pt x="0" y="270154"/>
                  </a:lnTo>
                  <a:lnTo>
                    <a:pt x="1915" y="278482"/>
                  </a:lnTo>
                  <a:lnTo>
                    <a:pt x="7034" y="285027"/>
                  </a:lnTo>
                  <a:lnTo>
                    <a:pt x="14417" y="289308"/>
                  </a:lnTo>
                  <a:lnTo>
                    <a:pt x="23126" y="290842"/>
                  </a:lnTo>
                  <a:lnTo>
                    <a:pt x="920699" y="290842"/>
                  </a:lnTo>
                  <a:lnTo>
                    <a:pt x="928366" y="289308"/>
                  </a:lnTo>
                  <a:lnTo>
                    <a:pt x="933457" y="285027"/>
                  </a:lnTo>
                  <a:lnTo>
                    <a:pt x="936285" y="278482"/>
                  </a:lnTo>
                  <a:lnTo>
                    <a:pt x="937158" y="270154"/>
                  </a:lnTo>
                  <a:lnTo>
                    <a:pt x="937158" y="7137"/>
                  </a:lnTo>
                  <a:lnTo>
                    <a:pt x="932776" y="0"/>
                  </a:lnTo>
                  <a:close/>
                </a:path>
              </a:pathLst>
            </a:custGeom>
            <a:solidFill>
              <a:srgbClr val="FCF9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2412899" y="5372511"/>
              <a:ext cx="937260" cy="474980"/>
            </a:xfrm>
            <a:custGeom>
              <a:avLst/>
              <a:gdLst/>
              <a:ahLst/>
              <a:cxnLst/>
              <a:rect l="l" t="t" r="r" b="b"/>
              <a:pathLst>
                <a:path w="937260" h="474979">
                  <a:moveTo>
                    <a:pt x="823074" y="290842"/>
                  </a:moveTo>
                  <a:lnTo>
                    <a:pt x="692035" y="290842"/>
                  </a:lnTo>
                  <a:lnTo>
                    <a:pt x="736333" y="474687"/>
                  </a:lnTo>
                  <a:lnTo>
                    <a:pt x="823074" y="290842"/>
                  </a:lnTo>
                  <a:close/>
                </a:path>
                <a:path w="937260" h="474979">
                  <a:moveTo>
                    <a:pt x="932776" y="0"/>
                  </a:moveTo>
                  <a:lnTo>
                    <a:pt x="23126" y="0"/>
                  </a:lnTo>
                  <a:lnTo>
                    <a:pt x="14417" y="1303"/>
                  </a:lnTo>
                  <a:lnTo>
                    <a:pt x="7034" y="5076"/>
                  </a:lnTo>
                  <a:lnTo>
                    <a:pt x="1915" y="11112"/>
                  </a:lnTo>
                  <a:lnTo>
                    <a:pt x="0" y="19202"/>
                  </a:lnTo>
                  <a:lnTo>
                    <a:pt x="0" y="270154"/>
                  </a:lnTo>
                  <a:lnTo>
                    <a:pt x="1915" y="278482"/>
                  </a:lnTo>
                  <a:lnTo>
                    <a:pt x="7034" y="285027"/>
                  </a:lnTo>
                  <a:lnTo>
                    <a:pt x="14417" y="289308"/>
                  </a:lnTo>
                  <a:lnTo>
                    <a:pt x="23126" y="290842"/>
                  </a:lnTo>
                  <a:lnTo>
                    <a:pt x="920699" y="290842"/>
                  </a:lnTo>
                  <a:lnTo>
                    <a:pt x="928366" y="289308"/>
                  </a:lnTo>
                  <a:lnTo>
                    <a:pt x="933457" y="285027"/>
                  </a:lnTo>
                  <a:lnTo>
                    <a:pt x="936285" y="278482"/>
                  </a:lnTo>
                  <a:lnTo>
                    <a:pt x="937158" y="270154"/>
                  </a:lnTo>
                  <a:lnTo>
                    <a:pt x="937158" y="7137"/>
                  </a:lnTo>
                  <a:lnTo>
                    <a:pt x="932776" y="0"/>
                  </a:lnTo>
                  <a:close/>
                </a:path>
              </a:pathLst>
            </a:custGeom>
            <a:solidFill>
              <a:srgbClr val="FCF9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1080642" y="6323000"/>
              <a:ext cx="836549" cy="5968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1329880" y="5815419"/>
              <a:ext cx="1484757" cy="121373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2838792" y="5877522"/>
              <a:ext cx="866432" cy="104277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3729444" y="5880112"/>
              <a:ext cx="873226" cy="104334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4003814" y="5815419"/>
              <a:ext cx="2113343" cy="121373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2217877" y="5815419"/>
              <a:ext cx="1213726" cy="121373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4248772" y="6044575"/>
              <a:ext cx="690435" cy="69253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 txBox="1"/>
            <p:nvPr/>
          </p:nvSpPr>
          <p:spPr>
            <a:xfrm>
              <a:off x="4550258" y="6374089"/>
              <a:ext cx="81915" cy="412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00">
                <a:latin typeface="Times New Roman" panose="02020603050405020304"/>
                <a:cs typeface="Times New Roman" panose="02020603050405020304"/>
              </a:endParaRPr>
            </a:p>
            <a:p>
              <a:pPr marL="12700">
                <a:lnSpc>
                  <a:spcPct val="100000"/>
                </a:lnSpc>
              </a:pPr>
              <a:r>
                <a:rPr sz="100" b="1" dirty="0">
                  <a:solidFill>
                    <a:srgbClr val="FFFFFF"/>
                  </a:solidFill>
                  <a:latin typeface="Myriad Pro"/>
                  <a:cs typeface="Myriad Pro"/>
                </a:rPr>
                <a:t>SECURITY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4435373" y="6318046"/>
              <a:ext cx="24206" cy="3210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4435962" y="6318547"/>
              <a:ext cx="21590" cy="27940"/>
            </a:xfrm>
            <a:custGeom>
              <a:avLst/>
              <a:gdLst/>
              <a:ahLst/>
              <a:cxnLst/>
              <a:rect l="l" t="t" r="r" b="b"/>
              <a:pathLst>
                <a:path w="21589" h="27939">
                  <a:moveTo>
                    <a:pt x="1092" y="0"/>
                  </a:moveTo>
                  <a:lnTo>
                    <a:pt x="482" y="12"/>
                  </a:lnTo>
                  <a:lnTo>
                    <a:pt x="25" y="482"/>
                  </a:lnTo>
                  <a:lnTo>
                    <a:pt x="0" y="27749"/>
                  </a:lnTo>
                  <a:lnTo>
                    <a:pt x="21132" y="27622"/>
                  </a:lnTo>
                  <a:lnTo>
                    <a:pt x="21158" y="482"/>
                  </a:lnTo>
                  <a:lnTo>
                    <a:pt x="20688" y="12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4444500" y="6320924"/>
              <a:ext cx="5715" cy="22225"/>
            </a:xfrm>
            <a:custGeom>
              <a:avLst/>
              <a:gdLst/>
              <a:ahLst/>
              <a:cxnLst/>
              <a:rect l="l" t="t" r="r" b="b"/>
              <a:pathLst>
                <a:path w="5714" h="22225">
                  <a:moveTo>
                    <a:pt x="2006" y="0"/>
                  </a:moveTo>
                  <a:lnTo>
                    <a:pt x="927" y="635"/>
                  </a:lnTo>
                  <a:lnTo>
                    <a:pt x="4013" y="7835"/>
                  </a:lnTo>
                  <a:lnTo>
                    <a:pt x="0" y="14325"/>
                  </a:lnTo>
                  <a:lnTo>
                    <a:pt x="1333" y="21856"/>
                  </a:lnTo>
                  <a:lnTo>
                    <a:pt x="2552" y="21526"/>
                  </a:lnTo>
                  <a:lnTo>
                    <a:pt x="1130" y="13614"/>
                  </a:lnTo>
                  <a:lnTo>
                    <a:pt x="5321" y="7747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D4E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4441845" y="6347111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2451" y="12"/>
                  </a:moveTo>
                  <a:lnTo>
                    <a:pt x="558" y="25"/>
                  </a:lnTo>
                  <a:lnTo>
                    <a:pt x="482" y="431"/>
                  </a:lnTo>
                  <a:lnTo>
                    <a:pt x="1663" y="431"/>
                  </a:lnTo>
                  <a:lnTo>
                    <a:pt x="76" y="1905"/>
                  </a:lnTo>
                  <a:lnTo>
                    <a:pt x="0" y="2336"/>
                  </a:lnTo>
                  <a:lnTo>
                    <a:pt x="2730" y="2324"/>
                  </a:lnTo>
                  <a:lnTo>
                    <a:pt x="2819" y="1930"/>
                  </a:lnTo>
                  <a:lnTo>
                    <a:pt x="711" y="1930"/>
                  </a:lnTo>
                  <a:lnTo>
                    <a:pt x="2333" y="431"/>
                  </a:lnTo>
                  <a:lnTo>
                    <a:pt x="2451" y="12"/>
                  </a:lnTo>
                  <a:close/>
                </a:path>
                <a:path w="5079" h="2539">
                  <a:moveTo>
                    <a:pt x="3979" y="1270"/>
                  </a:moveTo>
                  <a:lnTo>
                    <a:pt x="3365" y="1270"/>
                  </a:lnTo>
                  <a:lnTo>
                    <a:pt x="3784" y="2324"/>
                  </a:lnTo>
                  <a:lnTo>
                    <a:pt x="4445" y="2324"/>
                  </a:lnTo>
                  <a:lnTo>
                    <a:pt x="3979" y="1270"/>
                  </a:lnTo>
                  <a:close/>
                </a:path>
                <a:path w="5079" h="2539">
                  <a:moveTo>
                    <a:pt x="3276" y="12"/>
                  </a:moveTo>
                  <a:lnTo>
                    <a:pt x="2730" y="12"/>
                  </a:lnTo>
                  <a:lnTo>
                    <a:pt x="2298" y="1917"/>
                  </a:lnTo>
                  <a:lnTo>
                    <a:pt x="711" y="1930"/>
                  </a:lnTo>
                  <a:lnTo>
                    <a:pt x="2819" y="1930"/>
                  </a:lnTo>
                  <a:lnTo>
                    <a:pt x="2882" y="1651"/>
                  </a:lnTo>
                  <a:lnTo>
                    <a:pt x="3365" y="1270"/>
                  </a:lnTo>
                  <a:lnTo>
                    <a:pt x="3979" y="1270"/>
                  </a:lnTo>
                  <a:lnTo>
                    <a:pt x="3867" y="1016"/>
                  </a:lnTo>
                  <a:lnTo>
                    <a:pt x="3035" y="1016"/>
                  </a:lnTo>
                  <a:lnTo>
                    <a:pt x="3276" y="12"/>
                  </a:lnTo>
                  <a:close/>
                </a:path>
                <a:path w="5079" h="2539">
                  <a:moveTo>
                    <a:pt x="5054" y="0"/>
                  </a:moveTo>
                  <a:lnTo>
                    <a:pt x="4305" y="0"/>
                  </a:lnTo>
                  <a:lnTo>
                    <a:pt x="3035" y="1016"/>
                  </a:lnTo>
                  <a:lnTo>
                    <a:pt x="3867" y="1016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7ABB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4448210" y="634820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346" y="0"/>
                  </a:moveTo>
                  <a:lnTo>
                    <a:pt x="253" y="0"/>
                  </a:lnTo>
                  <a:lnTo>
                    <a:pt x="190" y="292"/>
                  </a:lnTo>
                  <a:lnTo>
                    <a:pt x="1282" y="292"/>
                  </a:lnTo>
                  <a:lnTo>
                    <a:pt x="1346" y="0"/>
                  </a:lnTo>
                  <a:close/>
                </a:path>
                <a:path w="1904" h="1270">
                  <a:moveTo>
                    <a:pt x="939" y="444"/>
                  </a:moveTo>
                  <a:lnTo>
                    <a:pt x="165" y="444"/>
                  </a:lnTo>
                  <a:lnTo>
                    <a:pt x="0" y="1181"/>
                  </a:lnTo>
                  <a:lnTo>
                    <a:pt x="1092" y="1168"/>
                  </a:lnTo>
                  <a:lnTo>
                    <a:pt x="1152" y="889"/>
                  </a:lnTo>
                  <a:lnTo>
                    <a:pt x="380" y="889"/>
                  </a:lnTo>
                  <a:lnTo>
                    <a:pt x="406" y="736"/>
                  </a:lnTo>
                  <a:lnTo>
                    <a:pt x="876" y="736"/>
                  </a:lnTo>
                  <a:lnTo>
                    <a:pt x="939" y="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4449552" y="634819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330" y="444"/>
                  </a:moveTo>
                  <a:lnTo>
                    <a:pt x="12" y="444"/>
                  </a:lnTo>
                  <a:lnTo>
                    <a:pt x="0" y="1168"/>
                  </a:lnTo>
                  <a:lnTo>
                    <a:pt x="723" y="1181"/>
                  </a:lnTo>
                  <a:lnTo>
                    <a:pt x="914" y="1117"/>
                  </a:lnTo>
                  <a:lnTo>
                    <a:pt x="1003" y="889"/>
                  </a:lnTo>
                  <a:lnTo>
                    <a:pt x="228" y="889"/>
                  </a:lnTo>
                  <a:lnTo>
                    <a:pt x="330" y="444"/>
                  </a:lnTo>
                  <a:close/>
                </a:path>
                <a:path w="1270" h="1270">
                  <a:moveTo>
                    <a:pt x="1041" y="736"/>
                  </a:moveTo>
                  <a:lnTo>
                    <a:pt x="723" y="736"/>
                  </a:lnTo>
                  <a:lnTo>
                    <a:pt x="698" y="889"/>
                  </a:lnTo>
                  <a:lnTo>
                    <a:pt x="1003" y="889"/>
                  </a:lnTo>
                  <a:lnTo>
                    <a:pt x="1041" y="736"/>
                  </a:lnTo>
                  <a:close/>
                </a:path>
                <a:path w="1270" h="1270">
                  <a:moveTo>
                    <a:pt x="990" y="0"/>
                  </a:moveTo>
                  <a:lnTo>
                    <a:pt x="330" y="12"/>
                  </a:lnTo>
                  <a:lnTo>
                    <a:pt x="139" y="76"/>
                  </a:lnTo>
                  <a:lnTo>
                    <a:pt x="50" y="304"/>
                  </a:lnTo>
                  <a:lnTo>
                    <a:pt x="825" y="304"/>
                  </a:lnTo>
                  <a:lnTo>
                    <a:pt x="787" y="444"/>
                  </a:lnTo>
                  <a:lnTo>
                    <a:pt x="1104" y="444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4450712" y="63481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372" y="444"/>
                  </a:moveTo>
                  <a:lnTo>
                    <a:pt x="55" y="444"/>
                  </a:lnTo>
                  <a:lnTo>
                    <a:pt x="0" y="1104"/>
                  </a:lnTo>
                  <a:lnTo>
                    <a:pt x="801" y="1155"/>
                  </a:lnTo>
                  <a:lnTo>
                    <a:pt x="944" y="1104"/>
                  </a:lnTo>
                  <a:lnTo>
                    <a:pt x="1045" y="876"/>
                  </a:lnTo>
                  <a:lnTo>
                    <a:pt x="270" y="876"/>
                  </a:lnTo>
                  <a:lnTo>
                    <a:pt x="372" y="444"/>
                  </a:lnTo>
                  <a:close/>
                </a:path>
                <a:path w="1270" h="1270">
                  <a:moveTo>
                    <a:pt x="372" y="0"/>
                  </a:moveTo>
                  <a:lnTo>
                    <a:pt x="182" y="63"/>
                  </a:lnTo>
                  <a:lnTo>
                    <a:pt x="80" y="292"/>
                  </a:lnTo>
                  <a:lnTo>
                    <a:pt x="867" y="292"/>
                  </a:lnTo>
                  <a:lnTo>
                    <a:pt x="728" y="876"/>
                  </a:lnTo>
                  <a:lnTo>
                    <a:pt x="1045" y="876"/>
                  </a:lnTo>
                  <a:lnTo>
                    <a:pt x="1170" y="292"/>
                  </a:lnTo>
                  <a:lnTo>
                    <a:pt x="1096" y="12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4446339" y="634709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1701" y="419"/>
                  </a:moveTo>
                  <a:lnTo>
                    <a:pt x="1164" y="431"/>
                  </a:lnTo>
                  <a:lnTo>
                    <a:pt x="634" y="2324"/>
                  </a:lnTo>
                  <a:lnTo>
                    <a:pt x="1142" y="2324"/>
                  </a:lnTo>
                  <a:lnTo>
                    <a:pt x="1701" y="419"/>
                  </a:lnTo>
                  <a:close/>
                </a:path>
                <a:path w="3175" h="2539">
                  <a:moveTo>
                    <a:pt x="2578" y="0"/>
                  </a:moveTo>
                  <a:lnTo>
                    <a:pt x="558" y="12"/>
                  </a:lnTo>
                  <a:lnTo>
                    <a:pt x="0" y="431"/>
                  </a:lnTo>
                  <a:lnTo>
                    <a:pt x="1168" y="419"/>
                  </a:lnTo>
                  <a:lnTo>
                    <a:pt x="2451" y="419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4451567" y="6330098"/>
              <a:ext cx="29845" cy="27940"/>
            </a:xfrm>
            <a:custGeom>
              <a:avLst/>
              <a:gdLst/>
              <a:ahLst/>
              <a:cxnLst/>
              <a:rect l="l" t="t" r="r" b="b"/>
              <a:pathLst>
                <a:path w="29845" h="27939">
                  <a:moveTo>
                    <a:pt x="9956" y="0"/>
                  </a:moveTo>
                  <a:lnTo>
                    <a:pt x="8712" y="152"/>
                  </a:lnTo>
                  <a:lnTo>
                    <a:pt x="0" y="12788"/>
                  </a:lnTo>
                  <a:lnTo>
                    <a:pt x="304" y="14147"/>
                  </a:lnTo>
                  <a:lnTo>
                    <a:pt x="19659" y="27508"/>
                  </a:lnTo>
                  <a:lnTo>
                    <a:pt x="21005" y="27241"/>
                  </a:lnTo>
                  <a:lnTo>
                    <a:pt x="29705" y="14604"/>
                  </a:lnTo>
                  <a:lnTo>
                    <a:pt x="29387" y="13373"/>
                  </a:lnTo>
                  <a:lnTo>
                    <a:pt x="9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4451680" y="6330607"/>
              <a:ext cx="29692" cy="2712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4458644" y="6334798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4" h="6350">
                  <a:moveTo>
                    <a:pt x="800" y="0"/>
                  </a:moveTo>
                  <a:lnTo>
                    <a:pt x="0" y="1168"/>
                  </a:lnTo>
                  <a:lnTo>
                    <a:pt x="7200" y="6121"/>
                  </a:lnTo>
                  <a:lnTo>
                    <a:pt x="8013" y="495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4467833" y="6340303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29" h="12064">
                  <a:moveTo>
                    <a:pt x="5156" y="0"/>
                  </a:moveTo>
                  <a:lnTo>
                    <a:pt x="0" y="7505"/>
                  </a:lnTo>
                  <a:lnTo>
                    <a:pt x="5791" y="11493"/>
                  </a:lnTo>
                  <a:lnTo>
                    <a:pt x="10960" y="3987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rgbClr val="F2F3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4471327" y="6346368"/>
              <a:ext cx="2197" cy="218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4471667" y="63464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203" y="0"/>
                  </a:moveTo>
                  <a:lnTo>
                    <a:pt x="0" y="292"/>
                  </a:lnTo>
                  <a:lnTo>
                    <a:pt x="69" y="1117"/>
                  </a:lnTo>
                  <a:lnTo>
                    <a:pt x="838" y="1638"/>
                  </a:lnTo>
                  <a:lnTo>
                    <a:pt x="1549" y="1447"/>
                  </a:lnTo>
                  <a:lnTo>
                    <a:pt x="1828" y="111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59B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4471809" y="6343929"/>
              <a:ext cx="4303" cy="401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4471060" y="634699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393" y="0"/>
                  </a:moveTo>
                  <a:lnTo>
                    <a:pt x="0" y="571"/>
                  </a:lnTo>
                  <a:lnTo>
                    <a:pt x="253" y="1955"/>
                  </a:lnTo>
                  <a:lnTo>
                    <a:pt x="1625" y="1701"/>
                  </a:lnTo>
                  <a:lnTo>
                    <a:pt x="1774" y="1485"/>
                  </a:lnTo>
                  <a:lnTo>
                    <a:pt x="1206" y="1485"/>
                  </a:lnTo>
                  <a:lnTo>
                    <a:pt x="355" y="888"/>
                  </a:lnTo>
                  <a:lnTo>
                    <a:pt x="393" y="0"/>
                  </a:lnTo>
                  <a:close/>
                </a:path>
                <a:path w="2539" h="2539">
                  <a:moveTo>
                    <a:pt x="2019" y="1130"/>
                  </a:moveTo>
                  <a:lnTo>
                    <a:pt x="1206" y="1485"/>
                  </a:lnTo>
                  <a:lnTo>
                    <a:pt x="1774" y="1485"/>
                  </a:lnTo>
                  <a:lnTo>
                    <a:pt x="2019" y="1130"/>
                  </a:lnTo>
                  <a:close/>
                </a:path>
              </a:pathLst>
            </a:custGeom>
            <a:solidFill>
              <a:srgbClr val="C59B6D">
                <a:alpha val="21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4469931" y="634684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473" y="0"/>
                  </a:moveTo>
                  <a:lnTo>
                    <a:pt x="228" y="1943"/>
                  </a:lnTo>
                  <a:lnTo>
                    <a:pt x="0" y="2412"/>
                  </a:lnTo>
                  <a:lnTo>
                    <a:pt x="1587" y="3505"/>
                  </a:lnTo>
                  <a:lnTo>
                    <a:pt x="1943" y="3124"/>
                  </a:lnTo>
                  <a:lnTo>
                    <a:pt x="2873" y="1866"/>
                  </a:lnTo>
                  <a:lnTo>
                    <a:pt x="2540" y="1866"/>
                  </a:lnTo>
                  <a:lnTo>
                    <a:pt x="1879" y="1384"/>
                  </a:lnTo>
                  <a:lnTo>
                    <a:pt x="1193" y="939"/>
                  </a:lnTo>
                  <a:lnTo>
                    <a:pt x="1473" y="0"/>
                  </a:lnTo>
                  <a:close/>
                </a:path>
                <a:path w="3810" h="3810">
                  <a:moveTo>
                    <a:pt x="3314" y="1269"/>
                  </a:moveTo>
                  <a:lnTo>
                    <a:pt x="2540" y="1866"/>
                  </a:lnTo>
                  <a:lnTo>
                    <a:pt x="2873" y="1866"/>
                  </a:lnTo>
                  <a:lnTo>
                    <a:pt x="3314" y="126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4470730" y="634689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36" y="0"/>
                  </a:moveTo>
                  <a:lnTo>
                    <a:pt x="114" y="901"/>
                  </a:lnTo>
                  <a:lnTo>
                    <a:pt x="0" y="1676"/>
                  </a:lnTo>
                  <a:lnTo>
                    <a:pt x="977" y="1244"/>
                  </a:lnTo>
                  <a:lnTo>
                    <a:pt x="495" y="952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4470818" y="634689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647" y="0"/>
                  </a:moveTo>
                  <a:lnTo>
                    <a:pt x="25" y="901"/>
                  </a:lnTo>
                  <a:lnTo>
                    <a:pt x="0" y="1485"/>
                  </a:lnTo>
                  <a:lnTo>
                    <a:pt x="888" y="1244"/>
                  </a:lnTo>
                  <a:lnTo>
                    <a:pt x="406" y="95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4471878" y="63480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63" y="228"/>
                  </a:moveTo>
                  <a:lnTo>
                    <a:pt x="0" y="1282"/>
                  </a:lnTo>
                  <a:lnTo>
                    <a:pt x="685" y="901"/>
                  </a:lnTo>
                  <a:lnTo>
                    <a:pt x="922" y="558"/>
                  </a:lnTo>
                  <a:lnTo>
                    <a:pt x="495" y="558"/>
                  </a:lnTo>
                  <a:lnTo>
                    <a:pt x="63" y="228"/>
                  </a:lnTo>
                  <a:close/>
                </a:path>
                <a:path w="1904" h="1904">
                  <a:moveTo>
                    <a:pt x="1308" y="0"/>
                  </a:moveTo>
                  <a:lnTo>
                    <a:pt x="495" y="558"/>
                  </a:lnTo>
                  <a:lnTo>
                    <a:pt x="922" y="558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4467821" y="6346643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800" y="0"/>
                  </a:moveTo>
                  <a:lnTo>
                    <a:pt x="0" y="1168"/>
                  </a:lnTo>
                  <a:lnTo>
                    <a:pt x="2158" y="2654"/>
                  </a:lnTo>
                  <a:lnTo>
                    <a:pt x="2285" y="2222"/>
                  </a:lnTo>
                  <a:lnTo>
                    <a:pt x="3408" y="596"/>
                  </a:lnTo>
                  <a:lnTo>
                    <a:pt x="2971" y="596"/>
                  </a:lnTo>
                  <a:lnTo>
                    <a:pt x="800" y="0"/>
                  </a:lnTo>
                  <a:close/>
                </a:path>
                <a:path w="3810" h="3175">
                  <a:moveTo>
                    <a:pt x="3644" y="253"/>
                  </a:moveTo>
                  <a:lnTo>
                    <a:pt x="2971" y="596"/>
                  </a:lnTo>
                  <a:lnTo>
                    <a:pt x="3408" y="596"/>
                  </a:lnTo>
                  <a:lnTo>
                    <a:pt x="3644" y="253"/>
                  </a:lnTo>
                  <a:close/>
                </a:path>
              </a:pathLst>
            </a:custGeom>
            <a:solidFill>
              <a:srgbClr val="3635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4471936" y="634807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228"/>
                  </a:moveTo>
                  <a:lnTo>
                    <a:pt x="88" y="1143"/>
                  </a:lnTo>
                  <a:lnTo>
                    <a:pt x="622" y="901"/>
                  </a:lnTo>
                  <a:lnTo>
                    <a:pt x="858" y="558"/>
                  </a:lnTo>
                  <a:lnTo>
                    <a:pt x="431" y="558"/>
                  </a:lnTo>
                  <a:lnTo>
                    <a:pt x="0" y="228"/>
                  </a:lnTo>
                  <a:close/>
                </a:path>
                <a:path w="1270" h="1270">
                  <a:moveTo>
                    <a:pt x="1244" y="0"/>
                  </a:moveTo>
                  <a:lnTo>
                    <a:pt x="431" y="558"/>
                  </a:lnTo>
                  <a:lnTo>
                    <a:pt x="858" y="558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4471445" y="63481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0"/>
                  </a:moveTo>
                  <a:lnTo>
                    <a:pt x="83" y="101"/>
                  </a:lnTo>
                  <a:lnTo>
                    <a:pt x="0" y="596"/>
                  </a:lnTo>
                  <a:lnTo>
                    <a:pt x="431" y="431"/>
                  </a:lnTo>
                  <a:lnTo>
                    <a:pt x="444" y="10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C228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4471466" y="634807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14" y="0"/>
                  </a:moveTo>
                  <a:lnTo>
                    <a:pt x="355" y="1968"/>
                  </a:lnTo>
                  <a:lnTo>
                    <a:pt x="0" y="2235"/>
                  </a:lnTo>
                  <a:lnTo>
                    <a:pt x="2158" y="3721"/>
                  </a:lnTo>
                  <a:lnTo>
                    <a:pt x="2959" y="2565"/>
                  </a:lnTo>
                  <a:lnTo>
                    <a:pt x="1638" y="74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3635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4470426" y="634854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1219" y="139"/>
                  </a:moveTo>
                  <a:lnTo>
                    <a:pt x="1016" y="0"/>
                  </a:lnTo>
                  <a:lnTo>
                    <a:pt x="0" y="1092"/>
                  </a:lnTo>
                  <a:lnTo>
                    <a:pt x="571" y="1473"/>
                  </a:lnTo>
                  <a:lnTo>
                    <a:pt x="1219" y="139"/>
                  </a:lnTo>
                  <a:close/>
                </a:path>
              </a:pathLst>
            </a:custGeom>
            <a:solidFill>
              <a:srgbClr val="C228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4467655" y="6340124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29" h="12064">
                  <a:moveTo>
                    <a:pt x="5308" y="0"/>
                  </a:moveTo>
                  <a:lnTo>
                    <a:pt x="0" y="7721"/>
                  </a:lnTo>
                  <a:lnTo>
                    <a:pt x="5994" y="11849"/>
                  </a:lnTo>
                  <a:lnTo>
                    <a:pt x="6230" y="11506"/>
                  </a:lnTo>
                  <a:lnTo>
                    <a:pt x="5930" y="11506"/>
                  </a:lnTo>
                  <a:lnTo>
                    <a:pt x="342" y="7658"/>
                  </a:lnTo>
                  <a:lnTo>
                    <a:pt x="5372" y="355"/>
                  </a:lnTo>
                  <a:lnTo>
                    <a:pt x="5823" y="355"/>
                  </a:lnTo>
                  <a:lnTo>
                    <a:pt x="5308" y="0"/>
                  </a:lnTo>
                  <a:close/>
                </a:path>
                <a:path w="11429" h="12064">
                  <a:moveTo>
                    <a:pt x="5823" y="355"/>
                  </a:moveTo>
                  <a:lnTo>
                    <a:pt x="5372" y="355"/>
                  </a:lnTo>
                  <a:lnTo>
                    <a:pt x="10960" y="4203"/>
                  </a:lnTo>
                  <a:lnTo>
                    <a:pt x="5930" y="11506"/>
                  </a:lnTo>
                  <a:lnTo>
                    <a:pt x="6230" y="11506"/>
                  </a:lnTo>
                  <a:lnTo>
                    <a:pt x="11302" y="4140"/>
                  </a:lnTo>
                  <a:lnTo>
                    <a:pt x="5823" y="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4453497" y="634154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4453934" y="634184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4454562" y="634227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4455000" y="634257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4455622" y="634300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4456048" y="634329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4456480" y="634359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4456919" y="634389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4457558" y="634433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4458176" y="63447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4458600" y="634505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4459038" y="634535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4459677" y="634579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460204" y="634615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460744" y="634652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4461383" y="634696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4462012" y="63473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4462439" y="634769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4462871" y="634798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4459756" y="633351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88" y="762"/>
                  </a:moveTo>
                  <a:lnTo>
                    <a:pt x="127" y="1003"/>
                  </a:lnTo>
                  <a:lnTo>
                    <a:pt x="317" y="1130"/>
                  </a:lnTo>
                  <a:lnTo>
                    <a:pt x="520" y="1143"/>
                  </a:lnTo>
                  <a:lnTo>
                    <a:pt x="642" y="965"/>
                  </a:lnTo>
                  <a:lnTo>
                    <a:pt x="312" y="952"/>
                  </a:lnTo>
                  <a:lnTo>
                    <a:pt x="88" y="762"/>
                  </a:lnTo>
                  <a:close/>
                </a:path>
                <a:path w="1270" h="1270">
                  <a:moveTo>
                    <a:pt x="1092" y="0"/>
                  </a:moveTo>
                  <a:lnTo>
                    <a:pt x="431" y="952"/>
                  </a:lnTo>
                  <a:lnTo>
                    <a:pt x="642" y="965"/>
                  </a:lnTo>
                  <a:lnTo>
                    <a:pt x="1231" y="101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4460550" y="633415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593" y="0"/>
                  </a:moveTo>
                  <a:lnTo>
                    <a:pt x="314" y="25"/>
                  </a:lnTo>
                  <a:lnTo>
                    <a:pt x="123" y="304"/>
                  </a:lnTo>
                  <a:lnTo>
                    <a:pt x="0" y="774"/>
                  </a:lnTo>
                  <a:lnTo>
                    <a:pt x="120" y="901"/>
                  </a:lnTo>
                  <a:lnTo>
                    <a:pt x="415" y="1104"/>
                  </a:lnTo>
                  <a:lnTo>
                    <a:pt x="707" y="1117"/>
                  </a:lnTo>
                  <a:lnTo>
                    <a:pt x="813" y="965"/>
                  </a:lnTo>
                  <a:lnTo>
                    <a:pt x="453" y="965"/>
                  </a:lnTo>
                  <a:lnTo>
                    <a:pt x="248" y="825"/>
                  </a:lnTo>
                  <a:lnTo>
                    <a:pt x="335" y="304"/>
                  </a:lnTo>
                  <a:lnTo>
                    <a:pt x="568" y="139"/>
                  </a:lnTo>
                  <a:lnTo>
                    <a:pt x="797" y="139"/>
                  </a:lnTo>
                  <a:lnTo>
                    <a:pt x="593" y="0"/>
                  </a:lnTo>
                  <a:close/>
                </a:path>
                <a:path w="1270" h="1270">
                  <a:moveTo>
                    <a:pt x="797" y="139"/>
                  </a:moveTo>
                  <a:lnTo>
                    <a:pt x="568" y="139"/>
                  </a:lnTo>
                  <a:lnTo>
                    <a:pt x="806" y="304"/>
                  </a:lnTo>
                  <a:lnTo>
                    <a:pt x="860" y="584"/>
                  </a:lnTo>
                  <a:lnTo>
                    <a:pt x="644" y="901"/>
                  </a:lnTo>
                  <a:lnTo>
                    <a:pt x="453" y="965"/>
                  </a:lnTo>
                  <a:lnTo>
                    <a:pt x="813" y="965"/>
                  </a:lnTo>
                  <a:lnTo>
                    <a:pt x="1079" y="584"/>
                  </a:lnTo>
                  <a:lnTo>
                    <a:pt x="1037" y="304"/>
                  </a:lnTo>
                  <a:lnTo>
                    <a:pt x="797" y="139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4461361" y="633433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999" y="660"/>
                  </a:moveTo>
                  <a:lnTo>
                    <a:pt x="736" y="660"/>
                  </a:lnTo>
                  <a:lnTo>
                    <a:pt x="939" y="952"/>
                  </a:lnTo>
                  <a:lnTo>
                    <a:pt x="546" y="1536"/>
                  </a:lnTo>
                  <a:lnTo>
                    <a:pt x="685" y="1638"/>
                  </a:lnTo>
                  <a:lnTo>
                    <a:pt x="1162" y="952"/>
                  </a:lnTo>
                  <a:lnTo>
                    <a:pt x="1066" y="711"/>
                  </a:lnTo>
                  <a:close/>
                </a:path>
                <a:path w="1270" h="1904">
                  <a:moveTo>
                    <a:pt x="812" y="0"/>
                  </a:moveTo>
                  <a:lnTo>
                    <a:pt x="0" y="1168"/>
                  </a:lnTo>
                  <a:lnTo>
                    <a:pt x="152" y="1270"/>
                  </a:lnTo>
                  <a:lnTo>
                    <a:pt x="461" y="812"/>
                  </a:lnTo>
                  <a:lnTo>
                    <a:pt x="622" y="673"/>
                  </a:lnTo>
                  <a:lnTo>
                    <a:pt x="999" y="660"/>
                  </a:lnTo>
                  <a:lnTo>
                    <a:pt x="622" y="609"/>
                  </a:lnTo>
                  <a:lnTo>
                    <a:pt x="965" y="101"/>
                  </a:lnTo>
                  <a:lnTo>
                    <a:pt x="812" y="0"/>
                  </a:lnTo>
                  <a:close/>
                </a:path>
                <a:path w="1270" h="1904">
                  <a:moveTo>
                    <a:pt x="787" y="571"/>
                  </a:moveTo>
                  <a:lnTo>
                    <a:pt x="622" y="609"/>
                  </a:lnTo>
                  <a:lnTo>
                    <a:pt x="931" y="609"/>
                  </a:lnTo>
                  <a:lnTo>
                    <a:pt x="787" y="571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4462291" y="633534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88" y="279"/>
                  </a:moveTo>
                  <a:lnTo>
                    <a:pt x="723" y="279"/>
                  </a:lnTo>
                  <a:lnTo>
                    <a:pt x="927" y="571"/>
                  </a:lnTo>
                  <a:lnTo>
                    <a:pt x="520" y="1168"/>
                  </a:lnTo>
                  <a:lnTo>
                    <a:pt x="673" y="1257"/>
                  </a:lnTo>
                  <a:lnTo>
                    <a:pt x="1157" y="571"/>
                  </a:lnTo>
                  <a:lnTo>
                    <a:pt x="1066" y="330"/>
                  </a:lnTo>
                  <a:close/>
                </a:path>
                <a:path w="1270" h="1270">
                  <a:moveTo>
                    <a:pt x="533" y="0"/>
                  </a:moveTo>
                  <a:lnTo>
                    <a:pt x="0" y="800"/>
                  </a:lnTo>
                  <a:lnTo>
                    <a:pt x="139" y="888"/>
                  </a:lnTo>
                  <a:lnTo>
                    <a:pt x="556" y="330"/>
                  </a:lnTo>
                  <a:lnTo>
                    <a:pt x="723" y="279"/>
                  </a:lnTo>
                  <a:lnTo>
                    <a:pt x="988" y="279"/>
                  </a:lnTo>
                  <a:lnTo>
                    <a:pt x="571" y="228"/>
                  </a:lnTo>
                  <a:lnTo>
                    <a:pt x="660" y="88"/>
                  </a:lnTo>
                  <a:lnTo>
                    <a:pt x="533" y="0"/>
                  </a:lnTo>
                  <a:close/>
                </a:path>
                <a:path w="1270" h="1270">
                  <a:moveTo>
                    <a:pt x="812" y="165"/>
                  </a:moveTo>
                  <a:lnTo>
                    <a:pt x="673" y="177"/>
                  </a:lnTo>
                  <a:lnTo>
                    <a:pt x="910" y="228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4463567" y="6335962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88" y="863"/>
                  </a:moveTo>
                  <a:lnTo>
                    <a:pt x="0" y="1041"/>
                  </a:lnTo>
                  <a:lnTo>
                    <a:pt x="190" y="1231"/>
                  </a:lnTo>
                  <a:lnTo>
                    <a:pt x="469" y="1396"/>
                  </a:lnTo>
                  <a:lnTo>
                    <a:pt x="685" y="1333"/>
                  </a:lnTo>
                  <a:lnTo>
                    <a:pt x="791" y="1206"/>
                  </a:lnTo>
                  <a:lnTo>
                    <a:pt x="444" y="1206"/>
                  </a:lnTo>
                  <a:lnTo>
                    <a:pt x="190" y="1041"/>
                  </a:lnTo>
                  <a:lnTo>
                    <a:pt x="88" y="863"/>
                  </a:lnTo>
                  <a:close/>
                </a:path>
                <a:path w="1270" h="1904">
                  <a:moveTo>
                    <a:pt x="876" y="0"/>
                  </a:moveTo>
                  <a:lnTo>
                    <a:pt x="635" y="25"/>
                  </a:lnTo>
                  <a:lnTo>
                    <a:pt x="469" y="533"/>
                  </a:lnTo>
                  <a:lnTo>
                    <a:pt x="693" y="850"/>
                  </a:lnTo>
                  <a:lnTo>
                    <a:pt x="707" y="1003"/>
                  </a:lnTo>
                  <a:lnTo>
                    <a:pt x="584" y="1193"/>
                  </a:lnTo>
                  <a:lnTo>
                    <a:pt x="444" y="1206"/>
                  </a:lnTo>
                  <a:lnTo>
                    <a:pt x="791" y="1206"/>
                  </a:lnTo>
                  <a:lnTo>
                    <a:pt x="889" y="850"/>
                  </a:lnTo>
                  <a:lnTo>
                    <a:pt x="670" y="533"/>
                  </a:lnTo>
                  <a:lnTo>
                    <a:pt x="736" y="203"/>
                  </a:lnTo>
                  <a:lnTo>
                    <a:pt x="1104" y="152"/>
                  </a:lnTo>
                  <a:lnTo>
                    <a:pt x="876" y="0"/>
                  </a:lnTo>
                  <a:close/>
                </a:path>
                <a:path w="1270" h="1904">
                  <a:moveTo>
                    <a:pt x="1104" y="152"/>
                  </a:moveTo>
                  <a:lnTo>
                    <a:pt x="850" y="152"/>
                  </a:lnTo>
                  <a:lnTo>
                    <a:pt x="1068" y="304"/>
                  </a:lnTo>
                  <a:lnTo>
                    <a:pt x="1181" y="457"/>
                  </a:lnTo>
                  <a:lnTo>
                    <a:pt x="1104" y="152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4464428" y="633677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400" y="609"/>
                  </a:moveTo>
                  <a:lnTo>
                    <a:pt x="1146" y="609"/>
                  </a:lnTo>
                  <a:lnTo>
                    <a:pt x="1362" y="749"/>
                  </a:lnTo>
                  <a:lnTo>
                    <a:pt x="930" y="1485"/>
                  </a:lnTo>
                  <a:lnTo>
                    <a:pt x="1083" y="1587"/>
                  </a:lnTo>
                  <a:lnTo>
                    <a:pt x="1452" y="1028"/>
                  </a:lnTo>
                  <a:lnTo>
                    <a:pt x="1400" y="609"/>
                  </a:lnTo>
                  <a:close/>
                </a:path>
                <a:path w="1904" h="1904">
                  <a:moveTo>
                    <a:pt x="907" y="266"/>
                  </a:moveTo>
                  <a:lnTo>
                    <a:pt x="651" y="266"/>
                  </a:lnTo>
                  <a:lnTo>
                    <a:pt x="802" y="609"/>
                  </a:lnTo>
                  <a:lnTo>
                    <a:pt x="435" y="1142"/>
                  </a:lnTo>
                  <a:lnTo>
                    <a:pt x="575" y="1244"/>
                  </a:lnTo>
                  <a:lnTo>
                    <a:pt x="918" y="749"/>
                  </a:lnTo>
                  <a:lnTo>
                    <a:pt x="1045" y="622"/>
                  </a:lnTo>
                  <a:lnTo>
                    <a:pt x="1400" y="609"/>
                  </a:lnTo>
                  <a:lnTo>
                    <a:pt x="994" y="558"/>
                  </a:lnTo>
                  <a:lnTo>
                    <a:pt x="907" y="266"/>
                  </a:lnTo>
                  <a:close/>
                </a:path>
                <a:path w="1904" h="1904">
                  <a:moveTo>
                    <a:pt x="473" y="0"/>
                  </a:moveTo>
                  <a:lnTo>
                    <a:pt x="119" y="533"/>
                  </a:lnTo>
                  <a:lnTo>
                    <a:pt x="0" y="838"/>
                  </a:lnTo>
                  <a:lnTo>
                    <a:pt x="387" y="444"/>
                  </a:lnTo>
                  <a:lnTo>
                    <a:pt x="537" y="292"/>
                  </a:lnTo>
                  <a:lnTo>
                    <a:pt x="907" y="266"/>
                  </a:lnTo>
                  <a:lnTo>
                    <a:pt x="511" y="215"/>
                  </a:lnTo>
                  <a:lnTo>
                    <a:pt x="473" y="0"/>
                  </a:lnTo>
                  <a:close/>
                </a:path>
                <a:path w="1904" h="1904">
                  <a:moveTo>
                    <a:pt x="1222" y="520"/>
                  </a:moveTo>
                  <a:lnTo>
                    <a:pt x="1057" y="533"/>
                  </a:lnTo>
                  <a:lnTo>
                    <a:pt x="1324" y="558"/>
                  </a:lnTo>
                  <a:close/>
                </a:path>
                <a:path w="1904" h="1904">
                  <a:moveTo>
                    <a:pt x="740" y="152"/>
                  </a:moveTo>
                  <a:lnTo>
                    <a:pt x="511" y="215"/>
                  </a:lnTo>
                  <a:lnTo>
                    <a:pt x="833" y="215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4465737" y="633741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546" y="304"/>
                  </a:moveTo>
                  <a:lnTo>
                    <a:pt x="0" y="1104"/>
                  </a:lnTo>
                  <a:lnTo>
                    <a:pt x="139" y="1206"/>
                  </a:lnTo>
                  <a:lnTo>
                    <a:pt x="685" y="406"/>
                  </a:lnTo>
                  <a:lnTo>
                    <a:pt x="546" y="304"/>
                  </a:lnTo>
                  <a:close/>
                </a:path>
                <a:path w="1270" h="1270">
                  <a:moveTo>
                    <a:pt x="787" y="0"/>
                  </a:moveTo>
                  <a:lnTo>
                    <a:pt x="762" y="266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4466297" y="633786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287" y="63"/>
                  </a:moveTo>
                  <a:lnTo>
                    <a:pt x="266" y="355"/>
                  </a:lnTo>
                  <a:lnTo>
                    <a:pt x="33" y="685"/>
                  </a:lnTo>
                  <a:lnTo>
                    <a:pt x="0" y="1054"/>
                  </a:lnTo>
                  <a:lnTo>
                    <a:pt x="198" y="1168"/>
                  </a:lnTo>
                  <a:lnTo>
                    <a:pt x="244" y="685"/>
                  </a:lnTo>
                  <a:lnTo>
                    <a:pt x="478" y="355"/>
                  </a:lnTo>
                  <a:lnTo>
                    <a:pt x="720" y="355"/>
                  </a:lnTo>
                  <a:lnTo>
                    <a:pt x="573" y="254"/>
                  </a:lnTo>
                  <a:lnTo>
                    <a:pt x="414" y="152"/>
                  </a:lnTo>
                  <a:close/>
                </a:path>
                <a:path w="1270" h="1270">
                  <a:moveTo>
                    <a:pt x="720" y="355"/>
                  </a:moveTo>
                  <a:lnTo>
                    <a:pt x="478" y="355"/>
                  </a:lnTo>
                  <a:lnTo>
                    <a:pt x="681" y="495"/>
                  </a:lnTo>
                  <a:lnTo>
                    <a:pt x="720" y="355"/>
                  </a:lnTo>
                  <a:close/>
                </a:path>
                <a:path w="1270" h="1270">
                  <a:moveTo>
                    <a:pt x="503" y="0"/>
                  </a:moveTo>
                  <a:lnTo>
                    <a:pt x="414" y="152"/>
                  </a:lnTo>
                  <a:lnTo>
                    <a:pt x="613" y="15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4466662" y="633798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1009" y="660"/>
                  </a:moveTo>
                  <a:lnTo>
                    <a:pt x="736" y="660"/>
                  </a:lnTo>
                  <a:lnTo>
                    <a:pt x="937" y="787"/>
                  </a:lnTo>
                  <a:lnTo>
                    <a:pt x="939" y="952"/>
                  </a:lnTo>
                  <a:lnTo>
                    <a:pt x="546" y="1536"/>
                  </a:lnTo>
                  <a:lnTo>
                    <a:pt x="685" y="1638"/>
                  </a:lnTo>
                  <a:lnTo>
                    <a:pt x="1162" y="952"/>
                  </a:lnTo>
                  <a:lnTo>
                    <a:pt x="1066" y="698"/>
                  </a:lnTo>
                  <a:close/>
                </a:path>
                <a:path w="1270" h="1904">
                  <a:moveTo>
                    <a:pt x="812" y="0"/>
                  </a:moveTo>
                  <a:lnTo>
                    <a:pt x="0" y="1168"/>
                  </a:lnTo>
                  <a:lnTo>
                    <a:pt x="152" y="1270"/>
                  </a:lnTo>
                  <a:lnTo>
                    <a:pt x="482" y="787"/>
                  </a:lnTo>
                  <a:lnTo>
                    <a:pt x="622" y="673"/>
                  </a:lnTo>
                  <a:lnTo>
                    <a:pt x="1009" y="660"/>
                  </a:lnTo>
                  <a:lnTo>
                    <a:pt x="622" y="609"/>
                  </a:lnTo>
                  <a:lnTo>
                    <a:pt x="952" y="101"/>
                  </a:lnTo>
                  <a:lnTo>
                    <a:pt x="812" y="0"/>
                  </a:lnTo>
                  <a:close/>
                </a:path>
                <a:path w="1270" h="1904">
                  <a:moveTo>
                    <a:pt x="787" y="571"/>
                  </a:moveTo>
                  <a:lnTo>
                    <a:pt x="622" y="609"/>
                  </a:lnTo>
                  <a:lnTo>
                    <a:pt x="933" y="609"/>
                  </a:lnTo>
                  <a:lnTo>
                    <a:pt x="787" y="571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4459273" y="633521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55" y="0"/>
                  </a:moveTo>
                  <a:lnTo>
                    <a:pt x="126" y="63"/>
                  </a:lnTo>
                  <a:lnTo>
                    <a:pt x="0" y="723"/>
                  </a:lnTo>
                  <a:lnTo>
                    <a:pt x="190" y="850"/>
                  </a:lnTo>
                  <a:lnTo>
                    <a:pt x="17" y="634"/>
                  </a:lnTo>
                  <a:lnTo>
                    <a:pt x="138" y="215"/>
                  </a:lnTo>
                  <a:lnTo>
                    <a:pt x="355" y="114"/>
                  </a:lnTo>
                  <a:lnTo>
                    <a:pt x="512" y="114"/>
                  </a:lnTo>
                  <a:lnTo>
                    <a:pt x="355" y="0"/>
                  </a:lnTo>
                  <a:close/>
                </a:path>
                <a:path w="635" h="1270">
                  <a:moveTo>
                    <a:pt x="317" y="431"/>
                  </a:moveTo>
                  <a:lnTo>
                    <a:pt x="279" y="787"/>
                  </a:lnTo>
                  <a:lnTo>
                    <a:pt x="512" y="596"/>
                  </a:lnTo>
                  <a:lnTo>
                    <a:pt x="317" y="431"/>
                  </a:lnTo>
                  <a:close/>
                </a:path>
                <a:path w="635" h="1270">
                  <a:moveTo>
                    <a:pt x="512" y="114"/>
                  </a:moveTo>
                  <a:lnTo>
                    <a:pt x="355" y="114"/>
                  </a:lnTo>
                  <a:lnTo>
                    <a:pt x="634" y="342"/>
                  </a:lnTo>
                  <a:lnTo>
                    <a:pt x="512" y="1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4459814" y="633578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258" y="0"/>
                  </a:moveTo>
                  <a:lnTo>
                    <a:pt x="105" y="38"/>
                  </a:lnTo>
                  <a:lnTo>
                    <a:pt x="0" y="520"/>
                  </a:lnTo>
                  <a:lnTo>
                    <a:pt x="143" y="622"/>
                  </a:lnTo>
                  <a:lnTo>
                    <a:pt x="80" y="254"/>
                  </a:lnTo>
                  <a:lnTo>
                    <a:pt x="211" y="254"/>
                  </a:lnTo>
                  <a:lnTo>
                    <a:pt x="258" y="88"/>
                  </a:lnTo>
                  <a:lnTo>
                    <a:pt x="388" y="88"/>
                  </a:lnTo>
                  <a:lnTo>
                    <a:pt x="258" y="0"/>
                  </a:lnTo>
                  <a:close/>
                </a:path>
                <a:path w="635" h="1270">
                  <a:moveTo>
                    <a:pt x="451" y="355"/>
                  </a:moveTo>
                  <a:lnTo>
                    <a:pt x="239" y="355"/>
                  </a:lnTo>
                  <a:lnTo>
                    <a:pt x="397" y="457"/>
                  </a:lnTo>
                  <a:close/>
                </a:path>
                <a:path w="635" h="1270">
                  <a:moveTo>
                    <a:pt x="211" y="254"/>
                  </a:moveTo>
                  <a:lnTo>
                    <a:pt x="80" y="254"/>
                  </a:lnTo>
                  <a:lnTo>
                    <a:pt x="239" y="355"/>
                  </a:lnTo>
                  <a:close/>
                </a:path>
                <a:path w="635" h="1270">
                  <a:moveTo>
                    <a:pt x="388" y="88"/>
                  </a:moveTo>
                  <a:lnTo>
                    <a:pt x="258" y="88"/>
                  </a:lnTo>
                  <a:lnTo>
                    <a:pt x="359" y="355"/>
                  </a:lnTo>
                  <a:lnTo>
                    <a:pt x="537" y="190"/>
                  </a:lnTo>
                  <a:lnTo>
                    <a:pt x="388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4460247" y="633608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01" y="165"/>
                  </a:moveTo>
                  <a:lnTo>
                    <a:pt x="342" y="165"/>
                  </a:lnTo>
                  <a:lnTo>
                    <a:pt x="386" y="444"/>
                  </a:lnTo>
                  <a:lnTo>
                    <a:pt x="317" y="736"/>
                  </a:lnTo>
                  <a:lnTo>
                    <a:pt x="487" y="457"/>
                  </a:lnTo>
                  <a:lnTo>
                    <a:pt x="501" y="165"/>
                  </a:lnTo>
                  <a:close/>
                </a:path>
                <a:path w="635" h="1270">
                  <a:moveTo>
                    <a:pt x="406" y="88"/>
                  </a:moveTo>
                  <a:lnTo>
                    <a:pt x="254" y="126"/>
                  </a:lnTo>
                  <a:lnTo>
                    <a:pt x="0" y="520"/>
                  </a:lnTo>
                  <a:lnTo>
                    <a:pt x="266" y="165"/>
                  </a:lnTo>
                  <a:lnTo>
                    <a:pt x="501" y="165"/>
                  </a:lnTo>
                  <a:close/>
                </a:path>
                <a:path w="635" h="1270">
                  <a:moveTo>
                    <a:pt x="241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4460809" y="63364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258" y="0"/>
                  </a:moveTo>
                  <a:lnTo>
                    <a:pt x="105" y="38"/>
                  </a:lnTo>
                  <a:lnTo>
                    <a:pt x="0" y="520"/>
                  </a:lnTo>
                  <a:lnTo>
                    <a:pt x="143" y="622"/>
                  </a:lnTo>
                  <a:lnTo>
                    <a:pt x="80" y="254"/>
                  </a:lnTo>
                  <a:lnTo>
                    <a:pt x="270" y="254"/>
                  </a:lnTo>
                  <a:lnTo>
                    <a:pt x="258" y="88"/>
                  </a:lnTo>
                  <a:lnTo>
                    <a:pt x="388" y="88"/>
                  </a:lnTo>
                  <a:lnTo>
                    <a:pt x="258" y="0"/>
                  </a:lnTo>
                  <a:close/>
                </a:path>
                <a:path w="635" h="1270">
                  <a:moveTo>
                    <a:pt x="459" y="355"/>
                  </a:moveTo>
                  <a:lnTo>
                    <a:pt x="245" y="355"/>
                  </a:lnTo>
                  <a:lnTo>
                    <a:pt x="410" y="457"/>
                  </a:lnTo>
                  <a:close/>
                </a:path>
                <a:path w="635" h="1270">
                  <a:moveTo>
                    <a:pt x="270" y="254"/>
                  </a:moveTo>
                  <a:lnTo>
                    <a:pt x="80" y="254"/>
                  </a:lnTo>
                  <a:lnTo>
                    <a:pt x="245" y="355"/>
                  </a:lnTo>
                  <a:close/>
                </a:path>
                <a:path w="635" h="1270">
                  <a:moveTo>
                    <a:pt x="388" y="88"/>
                  </a:moveTo>
                  <a:lnTo>
                    <a:pt x="258" y="88"/>
                  </a:lnTo>
                  <a:lnTo>
                    <a:pt x="359" y="355"/>
                  </a:lnTo>
                  <a:lnTo>
                    <a:pt x="388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4461253" y="63367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0" y="88"/>
                  </a:moveTo>
                  <a:lnTo>
                    <a:pt x="228" y="139"/>
                  </a:lnTo>
                  <a:lnTo>
                    <a:pt x="0" y="508"/>
                  </a:lnTo>
                  <a:lnTo>
                    <a:pt x="190" y="228"/>
                  </a:lnTo>
                  <a:lnTo>
                    <a:pt x="380" y="215"/>
                  </a:lnTo>
                  <a:close/>
                </a:path>
                <a:path w="635" h="635">
                  <a:moveTo>
                    <a:pt x="228" y="0"/>
                  </a:moveTo>
                  <a:lnTo>
                    <a:pt x="126" y="1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4461552" y="63370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17" y="533"/>
                  </a:moveTo>
                  <a:close/>
                </a:path>
                <a:path w="635" h="635">
                  <a:moveTo>
                    <a:pt x="177" y="177"/>
                  </a:moveTo>
                  <a:lnTo>
                    <a:pt x="38" y="177"/>
                  </a:lnTo>
                  <a:lnTo>
                    <a:pt x="0" y="495"/>
                  </a:lnTo>
                  <a:lnTo>
                    <a:pt x="203" y="533"/>
                  </a:lnTo>
                  <a:lnTo>
                    <a:pt x="342" y="495"/>
                  </a:lnTo>
                  <a:lnTo>
                    <a:pt x="139" y="495"/>
                  </a:lnTo>
                  <a:lnTo>
                    <a:pt x="114" y="241"/>
                  </a:lnTo>
                  <a:lnTo>
                    <a:pt x="266" y="241"/>
                  </a:lnTo>
                  <a:close/>
                </a:path>
                <a:path w="635" h="635">
                  <a:moveTo>
                    <a:pt x="266" y="241"/>
                  </a:moveTo>
                  <a:lnTo>
                    <a:pt x="114" y="241"/>
                  </a:lnTo>
                  <a:lnTo>
                    <a:pt x="266" y="431"/>
                  </a:lnTo>
                  <a:lnTo>
                    <a:pt x="266" y="241"/>
                  </a:lnTo>
                  <a:close/>
                </a:path>
                <a:path w="635" h="635">
                  <a:moveTo>
                    <a:pt x="215" y="0"/>
                  </a:moveTo>
                  <a:lnTo>
                    <a:pt x="355" y="304"/>
                  </a:lnTo>
                  <a:lnTo>
                    <a:pt x="380" y="5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4461926" y="63370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57" y="0"/>
                  </a:moveTo>
                  <a:lnTo>
                    <a:pt x="76" y="723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4462421" y="633761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45" y="317"/>
                  </a:moveTo>
                  <a:lnTo>
                    <a:pt x="609" y="317"/>
                  </a:lnTo>
                  <a:lnTo>
                    <a:pt x="629" y="622"/>
                  </a:lnTo>
                  <a:lnTo>
                    <a:pt x="571" y="863"/>
                  </a:lnTo>
                  <a:lnTo>
                    <a:pt x="739" y="622"/>
                  </a:lnTo>
                  <a:lnTo>
                    <a:pt x="745" y="317"/>
                  </a:lnTo>
                  <a:close/>
                </a:path>
                <a:path w="1270" h="1270">
                  <a:moveTo>
                    <a:pt x="488" y="127"/>
                  </a:moveTo>
                  <a:lnTo>
                    <a:pt x="330" y="127"/>
                  </a:lnTo>
                  <a:lnTo>
                    <a:pt x="410" y="317"/>
                  </a:lnTo>
                  <a:lnTo>
                    <a:pt x="292" y="673"/>
                  </a:lnTo>
                  <a:lnTo>
                    <a:pt x="495" y="381"/>
                  </a:lnTo>
                  <a:lnTo>
                    <a:pt x="745" y="317"/>
                  </a:lnTo>
                  <a:lnTo>
                    <a:pt x="488" y="127"/>
                  </a:lnTo>
                  <a:close/>
                </a:path>
                <a:path w="1270" h="1270">
                  <a:moveTo>
                    <a:pt x="393" y="50"/>
                  </a:moveTo>
                  <a:lnTo>
                    <a:pt x="254" y="88"/>
                  </a:lnTo>
                  <a:lnTo>
                    <a:pt x="0" y="482"/>
                  </a:lnTo>
                  <a:lnTo>
                    <a:pt x="266" y="127"/>
                  </a:lnTo>
                  <a:lnTo>
                    <a:pt x="488" y="127"/>
                  </a:lnTo>
                  <a:close/>
                </a:path>
                <a:path w="1270" h="1270">
                  <a:moveTo>
                    <a:pt x="203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4463176" y="633814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55" y="546"/>
                  </a:moveTo>
                  <a:close/>
                </a:path>
                <a:path w="635" h="1270">
                  <a:moveTo>
                    <a:pt x="215" y="190"/>
                  </a:moveTo>
                  <a:lnTo>
                    <a:pt x="76" y="190"/>
                  </a:lnTo>
                  <a:lnTo>
                    <a:pt x="0" y="482"/>
                  </a:lnTo>
                  <a:lnTo>
                    <a:pt x="241" y="546"/>
                  </a:lnTo>
                  <a:lnTo>
                    <a:pt x="381" y="507"/>
                  </a:lnTo>
                  <a:lnTo>
                    <a:pt x="177" y="507"/>
                  </a:lnTo>
                  <a:lnTo>
                    <a:pt x="152" y="253"/>
                  </a:lnTo>
                  <a:lnTo>
                    <a:pt x="304" y="253"/>
                  </a:lnTo>
                  <a:close/>
                </a:path>
                <a:path w="635" h="1270">
                  <a:moveTo>
                    <a:pt x="304" y="253"/>
                  </a:moveTo>
                  <a:lnTo>
                    <a:pt x="152" y="253"/>
                  </a:lnTo>
                  <a:lnTo>
                    <a:pt x="304" y="444"/>
                  </a:lnTo>
                  <a:lnTo>
                    <a:pt x="304" y="253"/>
                  </a:lnTo>
                  <a:close/>
                </a:path>
                <a:path w="635" h="1270">
                  <a:moveTo>
                    <a:pt x="254" y="0"/>
                  </a:moveTo>
                  <a:lnTo>
                    <a:pt x="393" y="317"/>
                  </a:lnTo>
                  <a:lnTo>
                    <a:pt x="419" y="63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4463661" y="633847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78" y="127"/>
                  </a:moveTo>
                  <a:lnTo>
                    <a:pt x="342" y="127"/>
                  </a:lnTo>
                  <a:lnTo>
                    <a:pt x="406" y="368"/>
                  </a:lnTo>
                  <a:lnTo>
                    <a:pt x="317" y="698"/>
                  </a:lnTo>
                  <a:lnTo>
                    <a:pt x="487" y="419"/>
                  </a:lnTo>
                  <a:lnTo>
                    <a:pt x="478" y="127"/>
                  </a:lnTo>
                  <a:close/>
                </a:path>
                <a:path w="635" h="1270">
                  <a:moveTo>
                    <a:pt x="406" y="50"/>
                  </a:moveTo>
                  <a:lnTo>
                    <a:pt x="254" y="88"/>
                  </a:lnTo>
                  <a:lnTo>
                    <a:pt x="0" y="482"/>
                  </a:lnTo>
                  <a:lnTo>
                    <a:pt x="190" y="203"/>
                  </a:lnTo>
                  <a:lnTo>
                    <a:pt x="478" y="127"/>
                  </a:lnTo>
                  <a:close/>
                </a:path>
                <a:path w="635" h="1270">
                  <a:moveTo>
                    <a:pt x="203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4464135" y="63388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74" y="546"/>
                  </a:moveTo>
                  <a:close/>
                </a:path>
                <a:path w="635" h="1270">
                  <a:moveTo>
                    <a:pt x="234" y="190"/>
                  </a:moveTo>
                  <a:lnTo>
                    <a:pt x="95" y="190"/>
                  </a:lnTo>
                  <a:lnTo>
                    <a:pt x="0" y="469"/>
                  </a:lnTo>
                  <a:lnTo>
                    <a:pt x="133" y="558"/>
                  </a:lnTo>
                  <a:lnTo>
                    <a:pt x="374" y="546"/>
                  </a:lnTo>
                  <a:lnTo>
                    <a:pt x="133" y="469"/>
                  </a:lnTo>
                  <a:lnTo>
                    <a:pt x="171" y="253"/>
                  </a:lnTo>
                  <a:lnTo>
                    <a:pt x="323" y="253"/>
                  </a:lnTo>
                  <a:close/>
                </a:path>
                <a:path w="635" h="1270">
                  <a:moveTo>
                    <a:pt x="323" y="253"/>
                  </a:moveTo>
                  <a:lnTo>
                    <a:pt x="171" y="253"/>
                  </a:lnTo>
                  <a:lnTo>
                    <a:pt x="298" y="469"/>
                  </a:lnTo>
                  <a:lnTo>
                    <a:pt x="425" y="469"/>
                  </a:lnTo>
                  <a:lnTo>
                    <a:pt x="412" y="317"/>
                  </a:lnTo>
                  <a:close/>
                </a:path>
                <a:path w="635" h="1270">
                  <a:moveTo>
                    <a:pt x="260" y="0"/>
                  </a:moveTo>
                  <a:lnTo>
                    <a:pt x="387" y="114"/>
                  </a:lnTo>
                  <a:lnTo>
                    <a:pt x="412" y="317"/>
                  </a:lnTo>
                  <a:lnTo>
                    <a:pt x="438" y="6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4464526" y="633914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520" y="546"/>
                  </a:moveTo>
                  <a:lnTo>
                    <a:pt x="279" y="723"/>
                  </a:lnTo>
                  <a:lnTo>
                    <a:pt x="520" y="546"/>
                  </a:lnTo>
                  <a:close/>
                </a:path>
                <a:path w="1270" h="1270">
                  <a:moveTo>
                    <a:pt x="0" y="533"/>
                  </a:moveTo>
                  <a:lnTo>
                    <a:pt x="63" y="723"/>
                  </a:lnTo>
                  <a:lnTo>
                    <a:pt x="0" y="533"/>
                  </a:lnTo>
                  <a:close/>
                </a:path>
                <a:path w="1270" h="1270">
                  <a:moveTo>
                    <a:pt x="431" y="0"/>
                  </a:moveTo>
                  <a:lnTo>
                    <a:pt x="266" y="25"/>
                  </a:lnTo>
                  <a:lnTo>
                    <a:pt x="198" y="533"/>
                  </a:lnTo>
                  <a:lnTo>
                    <a:pt x="342" y="584"/>
                  </a:lnTo>
                  <a:lnTo>
                    <a:pt x="520" y="546"/>
                  </a:lnTo>
                  <a:lnTo>
                    <a:pt x="266" y="482"/>
                  </a:lnTo>
                  <a:lnTo>
                    <a:pt x="317" y="114"/>
                  </a:lnTo>
                  <a:lnTo>
                    <a:pt x="574" y="101"/>
                  </a:lnTo>
                  <a:lnTo>
                    <a:pt x="431" y="0"/>
                  </a:lnTo>
                  <a:close/>
                </a:path>
                <a:path w="1270" h="1270">
                  <a:moveTo>
                    <a:pt x="738" y="254"/>
                  </a:moveTo>
                  <a:lnTo>
                    <a:pt x="571" y="254"/>
                  </a:lnTo>
                  <a:lnTo>
                    <a:pt x="431" y="469"/>
                  </a:lnTo>
                  <a:lnTo>
                    <a:pt x="266" y="482"/>
                  </a:lnTo>
                  <a:lnTo>
                    <a:pt x="563" y="482"/>
                  </a:lnTo>
                  <a:lnTo>
                    <a:pt x="738" y="254"/>
                  </a:lnTo>
                  <a:close/>
                </a:path>
                <a:path w="1270" h="1270">
                  <a:moveTo>
                    <a:pt x="574" y="101"/>
                  </a:moveTo>
                  <a:lnTo>
                    <a:pt x="431" y="101"/>
                  </a:lnTo>
                  <a:lnTo>
                    <a:pt x="571" y="254"/>
                  </a:lnTo>
                  <a:lnTo>
                    <a:pt x="574" y="101"/>
                  </a:lnTo>
                  <a:close/>
                </a:path>
                <a:path w="1270" h="1270">
                  <a:moveTo>
                    <a:pt x="673" y="177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4465134" y="633949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17" y="0"/>
                  </a:moveTo>
                  <a:lnTo>
                    <a:pt x="177" y="38"/>
                  </a:lnTo>
                  <a:lnTo>
                    <a:pt x="0" y="469"/>
                  </a:lnTo>
                  <a:lnTo>
                    <a:pt x="215" y="622"/>
                  </a:lnTo>
                  <a:lnTo>
                    <a:pt x="135" y="469"/>
                  </a:lnTo>
                  <a:lnTo>
                    <a:pt x="152" y="254"/>
                  </a:lnTo>
                  <a:lnTo>
                    <a:pt x="342" y="254"/>
                  </a:lnTo>
                  <a:lnTo>
                    <a:pt x="317" y="88"/>
                  </a:lnTo>
                  <a:lnTo>
                    <a:pt x="453" y="88"/>
                  </a:lnTo>
                  <a:lnTo>
                    <a:pt x="317" y="0"/>
                  </a:lnTo>
                  <a:close/>
                </a:path>
                <a:path w="635" h="1270">
                  <a:moveTo>
                    <a:pt x="523" y="355"/>
                  </a:moveTo>
                  <a:lnTo>
                    <a:pt x="311" y="355"/>
                  </a:lnTo>
                  <a:lnTo>
                    <a:pt x="469" y="457"/>
                  </a:lnTo>
                  <a:close/>
                </a:path>
                <a:path w="635" h="1270">
                  <a:moveTo>
                    <a:pt x="342" y="254"/>
                  </a:moveTo>
                  <a:lnTo>
                    <a:pt x="152" y="254"/>
                  </a:lnTo>
                  <a:lnTo>
                    <a:pt x="311" y="355"/>
                  </a:lnTo>
                  <a:close/>
                </a:path>
                <a:path w="635" h="1270">
                  <a:moveTo>
                    <a:pt x="453" y="88"/>
                  </a:moveTo>
                  <a:lnTo>
                    <a:pt x="317" y="88"/>
                  </a:lnTo>
                  <a:lnTo>
                    <a:pt x="431" y="355"/>
                  </a:lnTo>
                  <a:lnTo>
                    <a:pt x="453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4465651" y="63397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68" y="88"/>
                  </a:moveTo>
                  <a:lnTo>
                    <a:pt x="228" y="139"/>
                  </a:lnTo>
                  <a:lnTo>
                    <a:pt x="0" y="508"/>
                  </a:lnTo>
                  <a:lnTo>
                    <a:pt x="165" y="254"/>
                  </a:lnTo>
                  <a:lnTo>
                    <a:pt x="425" y="177"/>
                  </a:lnTo>
                  <a:close/>
                </a:path>
                <a:path w="635" h="635">
                  <a:moveTo>
                    <a:pt x="425" y="177"/>
                  </a:moveTo>
                  <a:lnTo>
                    <a:pt x="241" y="177"/>
                  </a:lnTo>
                  <a:lnTo>
                    <a:pt x="406" y="228"/>
                  </a:lnTo>
                  <a:close/>
                </a:path>
                <a:path w="635" h="635">
                  <a:moveTo>
                    <a:pt x="228" y="0"/>
                  </a:moveTo>
                  <a:lnTo>
                    <a:pt x="126" y="1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4246788" y="6429839"/>
              <a:ext cx="67981" cy="16951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4396187" y="6652904"/>
              <a:ext cx="76200" cy="62865"/>
            </a:xfrm>
            <a:custGeom>
              <a:avLst/>
              <a:gdLst/>
              <a:ahLst/>
              <a:cxnLst/>
              <a:rect l="l" t="t" r="r" b="b"/>
              <a:pathLst>
                <a:path w="76200" h="62865">
                  <a:moveTo>
                    <a:pt x="32882" y="10200"/>
                  </a:moveTo>
                  <a:lnTo>
                    <a:pt x="18006" y="10200"/>
                  </a:lnTo>
                  <a:lnTo>
                    <a:pt x="25666" y="12831"/>
                  </a:lnTo>
                  <a:lnTo>
                    <a:pt x="50190" y="27004"/>
                  </a:lnTo>
                  <a:lnTo>
                    <a:pt x="57833" y="33202"/>
                  </a:lnTo>
                  <a:lnTo>
                    <a:pt x="64084" y="41681"/>
                  </a:lnTo>
                  <a:lnTo>
                    <a:pt x="68296" y="51323"/>
                  </a:lnTo>
                  <a:lnTo>
                    <a:pt x="69735" y="60448"/>
                  </a:lnTo>
                  <a:lnTo>
                    <a:pt x="75741" y="62534"/>
                  </a:lnTo>
                  <a:lnTo>
                    <a:pt x="56056" y="23576"/>
                  </a:lnTo>
                  <a:lnTo>
                    <a:pt x="32882" y="10200"/>
                  </a:lnTo>
                  <a:close/>
                </a:path>
                <a:path w="76200" h="62865">
                  <a:moveTo>
                    <a:pt x="12114" y="0"/>
                  </a:moveTo>
                  <a:lnTo>
                    <a:pt x="5834" y="1244"/>
                  </a:lnTo>
                  <a:lnTo>
                    <a:pt x="1580" y="5996"/>
                  </a:lnTo>
                  <a:lnTo>
                    <a:pt x="0" y="13885"/>
                  </a:lnTo>
                  <a:lnTo>
                    <a:pt x="28" y="23613"/>
                  </a:lnTo>
                  <a:lnTo>
                    <a:pt x="5883" y="27568"/>
                  </a:lnTo>
                  <a:lnTo>
                    <a:pt x="5996" y="23576"/>
                  </a:lnTo>
                  <a:lnTo>
                    <a:pt x="7473" y="16205"/>
                  </a:lnTo>
                  <a:lnTo>
                    <a:pt x="11726" y="11448"/>
                  </a:lnTo>
                  <a:lnTo>
                    <a:pt x="18006" y="10200"/>
                  </a:lnTo>
                  <a:lnTo>
                    <a:pt x="32882" y="10200"/>
                  </a:lnTo>
                  <a:lnTo>
                    <a:pt x="19773" y="263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rgbClr val="DCE0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4341388" y="6530439"/>
              <a:ext cx="90805" cy="120650"/>
            </a:xfrm>
            <a:custGeom>
              <a:avLst/>
              <a:gdLst/>
              <a:ahLst/>
              <a:cxnLst/>
              <a:rect l="l" t="t" r="r" b="b"/>
              <a:pathLst>
                <a:path w="90804" h="120650">
                  <a:moveTo>
                    <a:pt x="12" y="0"/>
                  </a:moveTo>
                  <a:lnTo>
                    <a:pt x="0" y="3200"/>
                  </a:lnTo>
                  <a:lnTo>
                    <a:pt x="87426" y="53682"/>
                  </a:lnTo>
                  <a:lnTo>
                    <a:pt x="87236" y="118808"/>
                  </a:lnTo>
                  <a:lnTo>
                    <a:pt x="90030" y="120408"/>
                  </a:lnTo>
                  <a:lnTo>
                    <a:pt x="90220" y="5208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EC2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4437488" y="6585922"/>
              <a:ext cx="90805" cy="144780"/>
            </a:xfrm>
            <a:custGeom>
              <a:avLst/>
              <a:gdLst/>
              <a:ahLst/>
              <a:cxnLst/>
              <a:rect l="l" t="t" r="r" b="b"/>
              <a:pathLst>
                <a:path w="90804" h="144779">
                  <a:moveTo>
                    <a:pt x="12" y="0"/>
                  </a:moveTo>
                  <a:lnTo>
                    <a:pt x="0" y="3200"/>
                  </a:lnTo>
                  <a:lnTo>
                    <a:pt x="87426" y="53682"/>
                  </a:lnTo>
                  <a:lnTo>
                    <a:pt x="87163" y="144112"/>
                  </a:lnTo>
                  <a:lnTo>
                    <a:pt x="89959" y="144683"/>
                  </a:lnTo>
                  <a:lnTo>
                    <a:pt x="90220" y="5208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EC2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4307263" y="6463978"/>
              <a:ext cx="255270" cy="271780"/>
            </a:xfrm>
            <a:custGeom>
              <a:avLst/>
              <a:gdLst/>
              <a:ahLst/>
              <a:cxnLst/>
              <a:rect l="l" t="t" r="r" b="b"/>
              <a:pathLst>
                <a:path w="255270" h="271779">
                  <a:moveTo>
                    <a:pt x="66098" y="37960"/>
                  </a:moveTo>
                  <a:lnTo>
                    <a:pt x="22122" y="37960"/>
                  </a:lnTo>
                  <a:lnTo>
                    <a:pt x="232193" y="159245"/>
                  </a:lnTo>
                  <a:lnTo>
                    <a:pt x="231885" y="269017"/>
                  </a:lnTo>
                  <a:lnTo>
                    <a:pt x="236524" y="269965"/>
                  </a:lnTo>
                  <a:lnTo>
                    <a:pt x="254649" y="271184"/>
                  </a:lnTo>
                  <a:lnTo>
                    <a:pt x="255002" y="147027"/>
                  </a:lnTo>
                  <a:lnTo>
                    <a:pt x="66098" y="37960"/>
                  </a:lnTo>
                  <a:close/>
                </a:path>
                <a:path w="255270" h="271779">
                  <a:moveTo>
                    <a:pt x="355" y="0"/>
                  </a:moveTo>
                  <a:lnTo>
                    <a:pt x="0" y="124809"/>
                  </a:lnTo>
                  <a:lnTo>
                    <a:pt x="9110" y="138298"/>
                  </a:lnTo>
                  <a:lnTo>
                    <a:pt x="21800" y="152713"/>
                  </a:lnTo>
                  <a:lnTo>
                    <a:pt x="22122" y="37960"/>
                  </a:lnTo>
                  <a:lnTo>
                    <a:pt x="66098" y="3796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DCE0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4329064" y="6501938"/>
              <a:ext cx="210399" cy="23105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4561925" y="6611065"/>
              <a:ext cx="168569" cy="12604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4245010" y="6403411"/>
              <a:ext cx="508000" cy="304800"/>
            </a:xfrm>
            <a:custGeom>
              <a:avLst/>
              <a:gdLst/>
              <a:ahLst/>
              <a:cxnLst/>
              <a:rect l="l" t="t" r="r" b="b"/>
              <a:pathLst>
                <a:path w="508000" h="304800">
                  <a:moveTo>
                    <a:pt x="0" y="0"/>
                  </a:moveTo>
                  <a:lnTo>
                    <a:pt x="1768" y="26294"/>
                  </a:lnTo>
                  <a:lnTo>
                    <a:pt x="484110" y="304778"/>
                  </a:lnTo>
                  <a:lnTo>
                    <a:pt x="507530" y="293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499898" y="6136025"/>
              <a:ext cx="651314" cy="601083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 txBox="1"/>
            <p:nvPr/>
          </p:nvSpPr>
          <p:spPr>
            <a:xfrm>
              <a:off x="2745878" y="6257433"/>
              <a:ext cx="81915" cy="412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00">
                <a:latin typeface="Times New Roman" panose="02020603050405020304"/>
                <a:cs typeface="Times New Roman" panose="02020603050405020304"/>
              </a:endParaRPr>
            </a:p>
            <a:p>
              <a:pPr marL="12700">
                <a:lnSpc>
                  <a:spcPct val="100000"/>
                </a:lnSpc>
              </a:pPr>
              <a:r>
                <a:rPr sz="100" b="1" dirty="0">
                  <a:solidFill>
                    <a:srgbClr val="FFFFFF"/>
                  </a:solidFill>
                  <a:latin typeface="Myriad Pro"/>
                  <a:cs typeface="Myriad Pro"/>
                </a:rPr>
                <a:t>SECURITY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2630551" y="6201384"/>
              <a:ext cx="21907" cy="3210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2631588" y="6201883"/>
              <a:ext cx="21590" cy="27940"/>
            </a:xfrm>
            <a:custGeom>
              <a:avLst/>
              <a:gdLst/>
              <a:ahLst/>
              <a:cxnLst/>
              <a:rect l="l" t="t" r="r" b="b"/>
              <a:pathLst>
                <a:path w="21589" h="27939">
                  <a:moveTo>
                    <a:pt x="1092" y="0"/>
                  </a:moveTo>
                  <a:lnTo>
                    <a:pt x="482" y="12"/>
                  </a:lnTo>
                  <a:lnTo>
                    <a:pt x="25" y="469"/>
                  </a:lnTo>
                  <a:lnTo>
                    <a:pt x="0" y="27749"/>
                  </a:lnTo>
                  <a:lnTo>
                    <a:pt x="21132" y="27622"/>
                  </a:lnTo>
                  <a:lnTo>
                    <a:pt x="21145" y="469"/>
                  </a:lnTo>
                  <a:lnTo>
                    <a:pt x="20688" y="12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2640127" y="6204261"/>
              <a:ext cx="5715" cy="22225"/>
            </a:xfrm>
            <a:custGeom>
              <a:avLst/>
              <a:gdLst/>
              <a:ahLst/>
              <a:cxnLst/>
              <a:rect l="l" t="t" r="r" b="b"/>
              <a:pathLst>
                <a:path w="5714" h="22225">
                  <a:moveTo>
                    <a:pt x="2006" y="0"/>
                  </a:moveTo>
                  <a:lnTo>
                    <a:pt x="927" y="635"/>
                  </a:lnTo>
                  <a:lnTo>
                    <a:pt x="4013" y="7835"/>
                  </a:lnTo>
                  <a:lnTo>
                    <a:pt x="0" y="14325"/>
                  </a:lnTo>
                  <a:lnTo>
                    <a:pt x="1333" y="21856"/>
                  </a:lnTo>
                  <a:lnTo>
                    <a:pt x="2552" y="21526"/>
                  </a:lnTo>
                  <a:lnTo>
                    <a:pt x="1130" y="13614"/>
                  </a:lnTo>
                  <a:lnTo>
                    <a:pt x="5321" y="7747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D4E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2637472" y="6230447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2451" y="12"/>
                  </a:moveTo>
                  <a:lnTo>
                    <a:pt x="558" y="25"/>
                  </a:lnTo>
                  <a:lnTo>
                    <a:pt x="482" y="431"/>
                  </a:lnTo>
                  <a:lnTo>
                    <a:pt x="1663" y="431"/>
                  </a:lnTo>
                  <a:lnTo>
                    <a:pt x="76" y="1905"/>
                  </a:lnTo>
                  <a:lnTo>
                    <a:pt x="0" y="2336"/>
                  </a:lnTo>
                  <a:lnTo>
                    <a:pt x="2730" y="2324"/>
                  </a:lnTo>
                  <a:lnTo>
                    <a:pt x="2819" y="1930"/>
                  </a:lnTo>
                  <a:lnTo>
                    <a:pt x="711" y="1930"/>
                  </a:lnTo>
                  <a:lnTo>
                    <a:pt x="2333" y="431"/>
                  </a:lnTo>
                  <a:lnTo>
                    <a:pt x="2451" y="12"/>
                  </a:lnTo>
                  <a:close/>
                </a:path>
                <a:path w="5080" h="2539">
                  <a:moveTo>
                    <a:pt x="3979" y="1270"/>
                  </a:moveTo>
                  <a:lnTo>
                    <a:pt x="3365" y="1270"/>
                  </a:lnTo>
                  <a:lnTo>
                    <a:pt x="3784" y="2324"/>
                  </a:lnTo>
                  <a:lnTo>
                    <a:pt x="4444" y="2324"/>
                  </a:lnTo>
                  <a:lnTo>
                    <a:pt x="3979" y="1270"/>
                  </a:lnTo>
                  <a:close/>
                </a:path>
                <a:path w="5080" h="2539">
                  <a:moveTo>
                    <a:pt x="3276" y="12"/>
                  </a:moveTo>
                  <a:lnTo>
                    <a:pt x="2730" y="12"/>
                  </a:lnTo>
                  <a:lnTo>
                    <a:pt x="2298" y="1917"/>
                  </a:lnTo>
                  <a:lnTo>
                    <a:pt x="711" y="1930"/>
                  </a:lnTo>
                  <a:lnTo>
                    <a:pt x="2819" y="1930"/>
                  </a:lnTo>
                  <a:lnTo>
                    <a:pt x="2882" y="1651"/>
                  </a:lnTo>
                  <a:lnTo>
                    <a:pt x="3365" y="1270"/>
                  </a:lnTo>
                  <a:lnTo>
                    <a:pt x="3979" y="1270"/>
                  </a:lnTo>
                  <a:lnTo>
                    <a:pt x="3867" y="1016"/>
                  </a:lnTo>
                  <a:lnTo>
                    <a:pt x="3035" y="1016"/>
                  </a:lnTo>
                  <a:lnTo>
                    <a:pt x="3276" y="12"/>
                  </a:lnTo>
                  <a:close/>
                </a:path>
                <a:path w="5080" h="2539">
                  <a:moveTo>
                    <a:pt x="5054" y="0"/>
                  </a:moveTo>
                  <a:lnTo>
                    <a:pt x="4305" y="0"/>
                  </a:lnTo>
                  <a:lnTo>
                    <a:pt x="3035" y="1016"/>
                  </a:lnTo>
                  <a:lnTo>
                    <a:pt x="3867" y="1016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7ABB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2643836" y="623154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46" y="0"/>
                  </a:moveTo>
                  <a:lnTo>
                    <a:pt x="253" y="0"/>
                  </a:lnTo>
                  <a:lnTo>
                    <a:pt x="190" y="292"/>
                  </a:lnTo>
                  <a:lnTo>
                    <a:pt x="1282" y="292"/>
                  </a:lnTo>
                  <a:lnTo>
                    <a:pt x="1346" y="0"/>
                  </a:lnTo>
                  <a:close/>
                </a:path>
                <a:path w="1905" h="1270">
                  <a:moveTo>
                    <a:pt x="939" y="444"/>
                  </a:moveTo>
                  <a:lnTo>
                    <a:pt x="165" y="444"/>
                  </a:lnTo>
                  <a:lnTo>
                    <a:pt x="0" y="1181"/>
                  </a:lnTo>
                  <a:lnTo>
                    <a:pt x="1092" y="1168"/>
                  </a:lnTo>
                  <a:lnTo>
                    <a:pt x="1152" y="889"/>
                  </a:lnTo>
                  <a:lnTo>
                    <a:pt x="380" y="889"/>
                  </a:lnTo>
                  <a:lnTo>
                    <a:pt x="406" y="736"/>
                  </a:lnTo>
                  <a:lnTo>
                    <a:pt x="876" y="736"/>
                  </a:lnTo>
                  <a:lnTo>
                    <a:pt x="939" y="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2645178" y="623153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330" y="444"/>
                  </a:moveTo>
                  <a:lnTo>
                    <a:pt x="12" y="444"/>
                  </a:lnTo>
                  <a:lnTo>
                    <a:pt x="0" y="1168"/>
                  </a:lnTo>
                  <a:lnTo>
                    <a:pt x="723" y="1181"/>
                  </a:lnTo>
                  <a:lnTo>
                    <a:pt x="876" y="1130"/>
                  </a:lnTo>
                  <a:lnTo>
                    <a:pt x="1003" y="889"/>
                  </a:lnTo>
                  <a:lnTo>
                    <a:pt x="228" y="889"/>
                  </a:lnTo>
                  <a:lnTo>
                    <a:pt x="330" y="444"/>
                  </a:lnTo>
                  <a:close/>
                </a:path>
                <a:path w="1269" h="1270">
                  <a:moveTo>
                    <a:pt x="1041" y="736"/>
                  </a:moveTo>
                  <a:lnTo>
                    <a:pt x="723" y="736"/>
                  </a:lnTo>
                  <a:lnTo>
                    <a:pt x="698" y="889"/>
                  </a:lnTo>
                  <a:lnTo>
                    <a:pt x="1003" y="889"/>
                  </a:lnTo>
                  <a:lnTo>
                    <a:pt x="1041" y="736"/>
                  </a:lnTo>
                  <a:close/>
                </a:path>
                <a:path w="1269" h="1270">
                  <a:moveTo>
                    <a:pt x="990" y="0"/>
                  </a:moveTo>
                  <a:lnTo>
                    <a:pt x="330" y="12"/>
                  </a:lnTo>
                  <a:lnTo>
                    <a:pt x="139" y="76"/>
                  </a:lnTo>
                  <a:lnTo>
                    <a:pt x="50" y="304"/>
                  </a:lnTo>
                  <a:lnTo>
                    <a:pt x="825" y="304"/>
                  </a:lnTo>
                  <a:lnTo>
                    <a:pt x="787" y="444"/>
                  </a:lnTo>
                  <a:lnTo>
                    <a:pt x="1104" y="444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2646329" y="62315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380" y="444"/>
                  </a:moveTo>
                  <a:lnTo>
                    <a:pt x="63" y="444"/>
                  </a:lnTo>
                  <a:lnTo>
                    <a:pt x="0" y="1130"/>
                  </a:lnTo>
                  <a:lnTo>
                    <a:pt x="850" y="1155"/>
                  </a:lnTo>
                  <a:lnTo>
                    <a:pt x="1011" y="1003"/>
                  </a:lnTo>
                  <a:lnTo>
                    <a:pt x="279" y="876"/>
                  </a:lnTo>
                  <a:lnTo>
                    <a:pt x="380" y="444"/>
                  </a:lnTo>
                  <a:close/>
                </a:path>
                <a:path w="1269" h="1270">
                  <a:moveTo>
                    <a:pt x="380" y="0"/>
                  </a:moveTo>
                  <a:lnTo>
                    <a:pt x="190" y="63"/>
                  </a:lnTo>
                  <a:lnTo>
                    <a:pt x="88" y="292"/>
                  </a:lnTo>
                  <a:lnTo>
                    <a:pt x="876" y="292"/>
                  </a:lnTo>
                  <a:lnTo>
                    <a:pt x="736" y="876"/>
                  </a:lnTo>
                  <a:lnTo>
                    <a:pt x="1054" y="876"/>
                  </a:lnTo>
                  <a:lnTo>
                    <a:pt x="1170" y="292"/>
                  </a:lnTo>
                  <a:lnTo>
                    <a:pt x="1104" y="12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2641967" y="6230434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1701" y="419"/>
                  </a:moveTo>
                  <a:lnTo>
                    <a:pt x="1164" y="431"/>
                  </a:lnTo>
                  <a:lnTo>
                    <a:pt x="635" y="2324"/>
                  </a:lnTo>
                  <a:lnTo>
                    <a:pt x="1143" y="2324"/>
                  </a:lnTo>
                  <a:lnTo>
                    <a:pt x="1701" y="419"/>
                  </a:lnTo>
                  <a:close/>
                </a:path>
                <a:path w="3175" h="2539">
                  <a:moveTo>
                    <a:pt x="2578" y="0"/>
                  </a:moveTo>
                  <a:lnTo>
                    <a:pt x="558" y="12"/>
                  </a:lnTo>
                  <a:lnTo>
                    <a:pt x="0" y="431"/>
                  </a:lnTo>
                  <a:lnTo>
                    <a:pt x="1168" y="419"/>
                  </a:lnTo>
                  <a:lnTo>
                    <a:pt x="2451" y="419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2647194" y="6213434"/>
              <a:ext cx="29845" cy="27940"/>
            </a:xfrm>
            <a:custGeom>
              <a:avLst/>
              <a:gdLst/>
              <a:ahLst/>
              <a:cxnLst/>
              <a:rect l="l" t="t" r="r" b="b"/>
              <a:pathLst>
                <a:path w="29844" h="27939">
                  <a:moveTo>
                    <a:pt x="9956" y="0"/>
                  </a:moveTo>
                  <a:lnTo>
                    <a:pt x="8699" y="152"/>
                  </a:lnTo>
                  <a:lnTo>
                    <a:pt x="0" y="12788"/>
                  </a:lnTo>
                  <a:lnTo>
                    <a:pt x="304" y="14147"/>
                  </a:lnTo>
                  <a:lnTo>
                    <a:pt x="19659" y="27508"/>
                  </a:lnTo>
                  <a:lnTo>
                    <a:pt x="21005" y="27241"/>
                  </a:lnTo>
                  <a:lnTo>
                    <a:pt x="29705" y="14604"/>
                  </a:lnTo>
                  <a:lnTo>
                    <a:pt x="29387" y="13373"/>
                  </a:lnTo>
                  <a:lnTo>
                    <a:pt x="9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2647302" y="6213932"/>
              <a:ext cx="29692" cy="27139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2654270" y="6218134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5" h="6350">
                  <a:moveTo>
                    <a:pt x="800" y="0"/>
                  </a:moveTo>
                  <a:lnTo>
                    <a:pt x="0" y="1168"/>
                  </a:lnTo>
                  <a:lnTo>
                    <a:pt x="7200" y="6121"/>
                  </a:lnTo>
                  <a:lnTo>
                    <a:pt x="8013" y="495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2663460" y="6223640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30" h="12064">
                  <a:moveTo>
                    <a:pt x="5156" y="0"/>
                  </a:moveTo>
                  <a:lnTo>
                    <a:pt x="0" y="7505"/>
                  </a:lnTo>
                  <a:lnTo>
                    <a:pt x="5791" y="11493"/>
                  </a:lnTo>
                  <a:lnTo>
                    <a:pt x="10960" y="3987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rgbClr val="F2F3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2666949" y="6229693"/>
              <a:ext cx="2197" cy="220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2667295" y="622973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203" y="0"/>
                  </a:moveTo>
                  <a:lnTo>
                    <a:pt x="0" y="292"/>
                  </a:lnTo>
                  <a:lnTo>
                    <a:pt x="69" y="1117"/>
                  </a:lnTo>
                  <a:lnTo>
                    <a:pt x="838" y="1638"/>
                  </a:lnTo>
                  <a:lnTo>
                    <a:pt x="1549" y="1447"/>
                  </a:lnTo>
                  <a:lnTo>
                    <a:pt x="1828" y="111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59B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2667419" y="6227279"/>
              <a:ext cx="4315" cy="400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2666686" y="6230335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393" y="0"/>
                  </a:moveTo>
                  <a:lnTo>
                    <a:pt x="0" y="584"/>
                  </a:lnTo>
                  <a:lnTo>
                    <a:pt x="254" y="1955"/>
                  </a:lnTo>
                  <a:lnTo>
                    <a:pt x="1638" y="1701"/>
                  </a:lnTo>
                  <a:lnTo>
                    <a:pt x="1782" y="1485"/>
                  </a:lnTo>
                  <a:lnTo>
                    <a:pt x="1206" y="1485"/>
                  </a:lnTo>
                  <a:lnTo>
                    <a:pt x="355" y="888"/>
                  </a:lnTo>
                  <a:lnTo>
                    <a:pt x="393" y="0"/>
                  </a:lnTo>
                  <a:close/>
                </a:path>
                <a:path w="2539" h="2539">
                  <a:moveTo>
                    <a:pt x="2019" y="1130"/>
                  </a:moveTo>
                  <a:lnTo>
                    <a:pt x="1206" y="1485"/>
                  </a:lnTo>
                  <a:lnTo>
                    <a:pt x="1782" y="1485"/>
                  </a:lnTo>
                  <a:lnTo>
                    <a:pt x="2019" y="1130"/>
                  </a:lnTo>
                  <a:close/>
                </a:path>
              </a:pathLst>
            </a:custGeom>
            <a:solidFill>
              <a:srgbClr val="C59B6D">
                <a:alpha val="21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2665557" y="623018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473" y="0"/>
                  </a:moveTo>
                  <a:lnTo>
                    <a:pt x="228" y="1943"/>
                  </a:lnTo>
                  <a:lnTo>
                    <a:pt x="0" y="2412"/>
                  </a:lnTo>
                  <a:lnTo>
                    <a:pt x="1587" y="3505"/>
                  </a:lnTo>
                  <a:lnTo>
                    <a:pt x="1943" y="3124"/>
                  </a:lnTo>
                  <a:lnTo>
                    <a:pt x="2873" y="1866"/>
                  </a:lnTo>
                  <a:lnTo>
                    <a:pt x="2539" y="1866"/>
                  </a:lnTo>
                  <a:lnTo>
                    <a:pt x="1879" y="1384"/>
                  </a:lnTo>
                  <a:lnTo>
                    <a:pt x="1193" y="939"/>
                  </a:lnTo>
                  <a:lnTo>
                    <a:pt x="1473" y="0"/>
                  </a:lnTo>
                  <a:close/>
                </a:path>
                <a:path w="3810" h="3810">
                  <a:moveTo>
                    <a:pt x="3314" y="1269"/>
                  </a:moveTo>
                  <a:lnTo>
                    <a:pt x="2539" y="1866"/>
                  </a:lnTo>
                  <a:lnTo>
                    <a:pt x="2873" y="1866"/>
                  </a:lnTo>
                  <a:lnTo>
                    <a:pt x="3314" y="126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2666357" y="623023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736" y="0"/>
                  </a:moveTo>
                  <a:lnTo>
                    <a:pt x="114" y="901"/>
                  </a:lnTo>
                  <a:lnTo>
                    <a:pt x="0" y="1676"/>
                  </a:lnTo>
                  <a:lnTo>
                    <a:pt x="977" y="1244"/>
                  </a:lnTo>
                  <a:lnTo>
                    <a:pt x="495" y="952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2666446" y="623023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647" y="0"/>
                  </a:moveTo>
                  <a:lnTo>
                    <a:pt x="25" y="901"/>
                  </a:lnTo>
                  <a:lnTo>
                    <a:pt x="0" y="1485"/>
                  </a:lnTo>
                  <a:lnTo>
                    <a:pt x="888" y="1244"/>
                  </a:lnTo>
                  <a:lnTo>
                    <a:pt x="406" y="95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2667504" y="623141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63" y="228"/>
                  </a:moveTo>
                  <a:lnTo>
                    <a:pt x="0" y="1282"/>
                  </a:lnTo>
                  <a:lnTo>
                    <a:pt x="685" y="901"/>
                  </a:lnTo>
                  <a:lnTo>
                    <a:pt x="922" y="558"/>
                  </a:lnTo>
                  <a:lnTo>
                    <a:pt x="495" y="558"/>
                  </a:lnTo>
                  <a:lnTo>
                    <a:pt x="63" y="228"/>
                  </a:lnTo>
                  <a:close/>
                </a:path>
                <a:path w="1905" h="1904">
                  <a:moveTo>
                    <a:pt x="1308" y="0"/>
                  </a:moveTo>
                  <a:lnTo>
                    <a:pt x="495" y="558"/>
                  </a:lnTo>
                  <a:lnTo>
                    <a:pt x="922" y="558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2663449" y="622998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800" y="0"/>
                  </a:moveTo>
                  <a:lnTo>
                    <a:pt x="0" y="1168"/>
                  </a:lnTo>
                  <a:lnTo>
                    <a:pt x="2159" y="2654"/>
                  </a:lnTo>
                  <a:lnTo>
                    <a:pt x="2286" y="2222"/>
                  </a:lnTo>
                  <a:lnTo>
                    <a:pt x="3408" y="596"/>
                  </a:lnTo>
                  <a:lnTo>
                    <a:pt x="2971" y="596"/>
                  </a:lnTo>
                  <a:lnTo>
                    <a:pt x="800" y="0"/>
                  </a:lnTo>
                  <a:close/>
                </a:path>
                <a:path w="3810" h="3175">
                  <a:moveTo>
                    <a:pt x="3644" y="253"/>
                  </a:moveTo>
                  <a:lnTo>
                    <a:pt x="2971" y="596"/>
                  </a:lnTo>
                  <a:lnTo>
                    <a:pt x="3408" y="596"/>
                  </a:lnTo>
                  <a:lnTo>
                    <a:pt x="3644" y="253"/>
                  </a:lnTo>
                  <a:close/>
                </a:path>
              </a:pathLst>
            </a:custGeom>
            <a:solidFill>
              <a:srgbClr val="3635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2667562" y="623141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228"/>
                  </a:moveTo>
                  <a:lnTo>
                    <a:pt x="88" y="1143"/>
                  </a:lnTo>
                  <a:lnTo>
                    <a:pt x="622" y="901"/>
                  </a:lnTo>
                  <a:lnTo>
                    <a:pt x="858" y="558"/>
                  </a:lnTo>
                  <a:lnTo>
                    <a:pt x="431" y="558"/>
                  </a:lnTo>
                  <a:lnTo>
                    <a:pt x="0" y="228"/>
                  </a:lnTo>
                  <a:close/>
                </a:path>
                <a:path w="1269" h="1270">
                  <a:moveTo>
                    <a:pt x="1244" y="0"/>
                  </a:moveTo>
                  <a:lnTo>
                    <a:pt x="431" y="558"/>
                  </a:lnTo>
                  <a:lnTo>
                    <a:pt x="858" y="558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2667072" y="62315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0"/>
                  </a:moveTo>
                  <a:lnTo>
                    <a:pt x="83" y="101"/>
                  </a:lnTo>
                  <a:lnTo>
                    <a:pt x="0" y="596"/>
                  </a:lnTo>
                  <a:lnTo>
                    <a:pt x="431" y="431"/>
                  </a:lnTo>
                  <a:lnTo>
                    <a:pt x="444" y="10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C228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2667092" y="623141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14" y="0"/>
                  </a:moveTo>
                  <a:lnTo>
                    <a:pt x="355" y="1968"/>
                  </a:lnTo>
                  <a:lnTo>
                    <a:pt x="0" y="2235"/>
                  </a:lnTo>
                  <a:lnTo>
                    <a:pt x="2158" y="3721"/>
                  </a:lnTo>
                  <a:lnTo>
                    <a:pt x="2959" y="2565"/>
                  </a:lnTo>
                  <a:lnTo>
                    <a:pt x="1638" y="74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3635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2666053" y="623188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1219" y="139"/>
                  </a:moveTo>
                  <a:lnTo>
                    <a:pt x="1016" y="0"/>
                  </a:lnTo>
                  <a:lnTo>
                    <a:pt x="0" y="1092"/>
                  </a:lnTo>
                  <a:lnTo>
                    <a:pt x="571" y="1473"/>
                  </a:lnTo>
                  <a:lnTo>
                    <a:pt x="1219" y="139"/>
                  </a:lnTo>
                  <a:close/>
                </a:path>
              </a:pathLst>
            </a:custGeom>
            <a:solidFill>
              <a:srgbClr val="C228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2663282" y="6223460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30" h="12064">
                  <a:moveTo>
                    <a:pt x="5308" y="0"/>
                  </a:moveTo>
                  <a:lnTo>
                    <a:pt x="0" y="7721"/>
                  </a:lnTo>
                  <a:lnTo>
                    <a:pt x="5994" y="11849"/>
                  </a:lnTo>
                  <a:lnTo>
                    <a:pt x="6230" y="11506"/>
                  </a:lnTo>
                  <a:lnTo>
                    <a:pt x="5930" y="11506"/>
                  </a:lnTo>
                  <a:lnTo>
                    <a:pt x="342" y="7658"/>
                  </a:lnTo>
                  <a:lnTo>
                    <a:pt x="5372" y="355"/>
                  </a:lnTo>
                  <a:lnTo>
                    <a:pt x="5823" y="355"/>
                  </a:lnTo>
                  <a:lnTo>
                    <a:pt x="5308" y="0"/>
                  </a:lnTo>
                  <a:close/>
                </a:path>
                <a:path w="11430" h="12064">
                  <a:moveTo>
                    <a:pt x="5823" y="355"/>
                  </a:moveTo>
                  <a:lnTo>
                    <a:pt x="5372" y="355"/>
                  </a:lnTo>
                  <a:lnTo>
                    <a:pt x="10960" y="4203"/>
                  </a:lnTo>
                  <a:lnTo>
                    <a:pt x="5930" y="11506"/>
                  </a:lnTo>
                  <a:lnTo>
                    <a:pt x="6230" y="11506"/>
                  </a:lnTo>
                  <a:lnTo>
                    <a:pt x="11302" y="4140"/>
                  </a:lnTo>
                  <a:lnTo>
                    <a:pt x="5823" y="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2649123" y="622487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2649561" y="622518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2650189" y="622560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2650625" y="622591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2651249" y="622633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2651674" y="622663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2652107" y="622692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2652546" y="622723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2653184" y="622767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2653802" y="622809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2654228" y="622838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2654664" y="622868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2655303" y="622912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2655830" y="622948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2656370" y="622986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2657008" y="623030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2657640" y="623073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2658065" y="623102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2658498" y="623132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2655383" y="621685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88" y="762"/>
                  </a:moveTo>
                  <a:lnTo>
                    <a:pt x="127" y="1003"/>
                  </a:lnTo>
                  <a:lnTo>
                    <a:pt x="317" y="1130"/>
                  </a:lnTo>
                  <a:lnTo>
                    <a:pt x="520" y="1143"/>
                  </a:lnTo>
                  <a:lnTo>
                    <a:pt x="642" y="965"/>
                  </a:lnTo>
                  <a:lnTo>
                    <a:pt x="312" y="952"/>
                  </a:lnTo>
                  <a:lnTo>
                    <a:pt x="88" y="762"/>
                  </a:lnTo>
                  <a:close/>
                </a:path>
                <a:path w="1269" h="1270">
                  <a:moveTo>
                    <a:pt x="1092" y="0"/>
                  </a:moveTo>
                  <a:lnTo>
                    <a:pt x="431" y="952"/>
                  </a:lnTo>
                  <a:lnTo>
                    <a:pt x="642" y="965"/>
                  </a:lnTo>
                  <a:lnTo>
                    <a:pt x="1231" y="101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2656177" y="62174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93" y="0"/>
                  </a:moveTo>
                  <a:lnTo>
                    <a:pt x="314" y="25"/>
                  </a:lnTo>
                  <a:lnTo>
                    <a:pt x="123" y="304"/>
                  </a:lnTo>
                  <a:lnTo>
                    <a:pt x="0" y="774"/>
                  </a:lnTo>
                  <a:lnTo>
                    <a:pt x="120" y="901"/>
                  </a:lnTo>
                  <a:lnTo>
                    <a:pt x="415" y="1104"/>
                  </a:lnTo>
                  <a:lnTo>
                    <a:pt x="707" y="1117"/>
                  </a:lnTo>
                  <a:lnTo>
                    <a:pt x="813" y="965"/>
                  </a:lnTo>
                  <a:lnTo>
                    <a:pt x="453" y="965"/>
                  </a:lnTo>
                  <a:lnTo>
                    <a:pt x="248" y="825"/>
                  </a:lnTo>
                  <a:lnTo>
                    <a:pt x="335" y="304"/>
                  </a:lnTo>
                  <a:lnTo>
                    <a:pt x="568" y="139"/>
                  </a:lnTo>
                  <a:lnTo>
                    <a:pt x="797" y="139"/>
                  </a:lnTo>
                  <a:lnTo>
                    <a:pt x="593" y="0"/>
                  </a:lnTo>
                  <a:close/>
                </a:path>
                <a:path w="1269" h="1270">
                  <a:moveTo>
                    <a:pt x="797" y="139"/>
                  </a:moveTo>
                  <a:lnTo>
                    <a:pt x="568" y="139"/>
                  </a:lnTo>
                  <a:lnTo>
                    <a:pt x="806" y="304"/>
                  </a:lnTo>
                  <a:lnTo>
                    <a:pt x="860" y="584"/>
                  </a:lnTo>
                  <a:lnTo>
                    <a:pt x="644" y="901"/>
                  </a:lnTo>
                  <a:lnTo>
                    <a:pt x="453" y="965"/>
                  </a:lnTo>
                  <a:lnTo>
                    <a:pt x="813" y="965"/>
                  </a:lnTo>
                  <a:lnTo>
                    <a:pt x="1079" y="584"/>
                  </a:lnTo>
                  <a:lnTo>
                    <a:pt x="1037" y="304"/>
                  </a:lnTo>
                  <a:lnTo>
                    <a:pt x="797" y="139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2656987" y="621767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999" y="660"/>
                  </a:moveTo>
                  <a:lnTo>
                    <a:pt x="736" y="660"/>
                  </a:lnTo>
                  <a:lnTo>
                    <a:pt x="939" y="952"/>
                  </a:lnTo>
                  <a:lnTo>
                    <a:pt x="546" y="1536"/>
                  </a:lnTo>
                  <a:lnTo>
                    <a:pt x="685" y="1638"/>
                  </a:lnTo>
                  <a:lnTo>
                    <a:pt x="1162" y="952"/>
                  </a:lnTo>
                  <a:lnTo>
                    <a:pt x="1066" y="711"/>
                  </a:lnTo>
                  <a:close/>
                </a:path>
                <a:path w="1269" h="1904">
                  <a:moveTo>
                    <a:pt x="812" y="0"/>
                  </a:moveTo>
                  <a:lnTo>
                    <a:pt x="0" y="1168"/>
                  </a:lnTo>
                  <a:lnTo>
                    <a:pt x="152" y="1270"/>
                  </a:lnTo>
                  <a:lnTo>
                    <a:pt x="461" y="812"/>
                  </a:lnTo>
                  <a:lnTo>
                    <a:pt x="622" y="673"/>
                  </a:lnTo>
                  <a:lnTo>
                    <a:pt x="999" y="660"/>
                  </a:lnTo>
                  <a:lnTo>
                    <a:pt x="622" y="609"/>
                  </a:lnTo>
                  <a:lnTo>
                    <a:pt x="965" y="101"/>
                  </a:lnTo>
                  <a:lnTo>
                    <a:pt x="812" y="0"/>
                  </a:lnTo>
                  <a:close/>
                </a:path>
                <a:path w="1269" h="1904">
                  <a:moveTo>
                    <a:pt x="723" y="558"/>
                  </a:moveTo>
                  <a:lnTo>
                    <a:pt x="931" y="609"/>
                  </a:lnTo>
                  <a:lnTo>
                    <a:pt x="723" y="558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2657917" y="621867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1075" y="342"/>
                  </a:moveTo>
                  <a:lnTo>
                    <a:pt x="825" y="342"/>
                  </a:lnTo>
                  <a:lnTo>
                    <a:pt x="927" y="571"/>
                  </a:lnTo>
                  <a:lnTo>
                    <a:pt x="520" y="1168"/>
                  </a:lnTo>
                  <a:lnTo>
                    <a:pt x="673" y="1257"/>
                  </a:lnTo>
                  <a:lnTo>
                    <a:pt x="1157" y="571"/>
                  </a:lnTo>
                  <a:lnTo>
                    <a:pt x="1075" y="342"/>
                  </a:lnTo>
                  <a:close/>
                </a:path>
                <a:path w="1269" h="1270">
                  <a:moveTo>
                    <a:pt x="533" y="0"/>
                  </a:moveTo>
                  <a:lnTo>
                    <a:pt x="0" y="800"/>
                  </a:lnTo>
                  <a:lnTo>
                    <a:pt x="139" y="888"/>
                  </a:lnTo>
                  <a:lnTo>
                    <a:pt x="467" y="431"/>
                  </a:lnTo>
                  <a:lnTo>
                    <a:pt x="825" y="342"/>
                  </a:lnTo>
                  <a:lnTo>
                    <a:pt x="1075" y="342"/>
                  </a:lnTo>
                  <a:lnTo>
                    <a:pt x="910" y="228"/>
                  </a:lnTo>
                  <a:lnTo>
                    <a:pt x="571" y="228"/>
                  </a:lnTo>
                  <a:lnTo>
                    <a:pt x="660" y="88"/>
                  </a:lnTo>
                  <a:lnTo>
                    <a:pt x="533" y="0"/>
                  </a:lnTo>
                  <a:close/>
                </a:path>
                <a:path w="1269" h="1270">
                  <a:moveTo>
                    <a:pt x="812" y="165"/>
                  </a:moveTo>
                  <a:lnTo>
                    <a:pt x="673" y="177"/>
                  </a:lnTo>
                  <a:lnTo>
                    <a:pt x="910" y="228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2659193" y="621929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88" y="863"/>
                  </a:moveTo>
                  <a:lnTo>
                    <a:pt x="0" y="1041"/>
                  </a:lnTo>
                  <a:lnTo>
                    <a:pt x="190" y="1231"/>
                  </a:lnTo>
                  <a:lnTo>
                    <a:pt x="469" y="1396"/>
                  </a:lnTo>
                  <a:lnTo>
                    <a:pt x="698" y="1333"/>
                  </a:lnTo>
                  <a:lnTo>
                    <a:pt x="781" y="1206"/>
                  </a:lnTo>
                  <a:lnTo>
                    <a:pt x="424" y="1193"/>
                  </a:lnTo>
                  <a:lnTo>
                    <a:pt x="190" y="1041"/>
                  </a:lnTo>
                  <a:lnTo>
                    <a:pt x="88" y="863"/>
                  </a:lnTo>
                  <a:close/>
                </a:path>
                <a:path w="1269" h="1904">
                  <a:moveTo>
                    <a:pt x="876" y="0"/>
                  </a:moveTo>
                  <a:lnTo>
                    <a:pt x="635" y="25"/>
                  </a:lnTo>
                  <a:lnTo>
                    <a:pt x="469" y="533"/>
                  </a:lnTo>
                  <a:lnTo>
                    <a:pt x="693" y="850"/>
                  </a:lnTo>
                  <a:lnTo>
                    <a:pt x="707" y="1003"/>
                  </a:lnTo>
                  <a:lnTo>
                    <a:pt x="584" y="1193"/>
                  </a:lnTo>
                  <a:lnTo>
                    <a:pt x="444" y="1206"/>
                  </a:lnTo>
                  <a:lnTo>
                    <a:pt x="781" y="1206"/>
                  </a:lnTo>
                  <a:lnTo>
                    <a:pt x="889" y="1041"/>
                  </a:lnTo>
                  <a:lnTo>
                    <a:pt x="889" y="850"/>
                  </a:lnTo>
                  <a:lnTo>
                    <a:pt x="670" y="533"/>
                  </a:lnTo>
                  <a:lnTo>
                    <a:pt x="736" y="203"/>
                  </a:lnTo>
                  <a:lnTo>
                    <a:pt x="1104" y="152"/>
                  </a:lnTo>
                  <a:lnTo>
                    <a:pt x="876" y="0"/>
                  </a:lnTo>
                  <a:close/>
                </a:path>
                <a:path w="1269" h="1904">
                  <a:moveTo>
                    <a:pt x="1104" y="152"/>
                  </a:moveTo>
                  <a:lnTo>
                    <a:pt x="850" y="152"/>
                  </a:lnTo>
                  <a:lnTo>
                    <a:pt x="1068" y="304"/>
                  </a:lnTo>
                  <a:lnTo>
                    <a:pt x="1181" y="457"/>
                  </a:lnTo>
                  <a:lnTo>
                    <a:pt x="1104" y="152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2660054" y="622010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00" y="609"/>
                  </a:moveTo>
                  <a:lnTo>
                    <a:pt x="1146" y="609"/>
                  </a:lnTo>
                  <a:lnTo>
                    <a:pt x="1357" y="800"/>
                  </a:lnTo>
                  <a:lnTo>
                    <a:pt x="943" y="1485"/>
                  </a:lnTo>
                  <a:lnTo>
                    <a:pt x="1083" y="1587"/>
                  </a:lnTo>
                  <a:lnTo>
                    <a:pt x="1452" y="1028"/>
                  </a:lnTo>
                  <a:lnTo>
                    <a:pt x="1400" y="609"/>
                  </a:lnTo>
                  <a:close/>
                </a:path>
                <a:path w="1905" h="1904">
                  <a:moveTo>
                    <a:pt x="907" y="266"/>
                  </a:moveTo>
                  <a:lnTo>
                    <a:pt x="651" y="266"/>
                  </a:lnTo>
                  <a:lnTo>
                    <a:pt x="802" y="609"/>
                  </a:lnTo>
                  <a:lnTo>
                    <a:pt x="435" y="1142"/>
                  </a:lnTo>
                  <a:lnTo>
                    <a:pt x="575" y="1244"/>
                  </a:lnTo>
                  <a:lnTo>
                    <a:pt x="927" y="749"/>
                  </a:lnTo>
                  <a:lnTo>
                    <a:pt x="1146" y="609"/>
                  </a:lnTo>
                  <a:lnTo>
                    <a:pt x="1400" y="609"/>
                  </a:lnTo>
                  <a:lnTo>
                    <a:pt x="994" y="558"/>
                  </a:lnTo>
                  <a:lnTo>
                    <a:pt x="907" y="266"/>
                  </a:lnTo>
                  <a:close/>
                </a:path>
                <a:path w="1905" h="1904">
                  <a:moveTo>
                    <a:pt x="473" y="0"/>
                  </a:moveTo>
                  <a:lnTo>
                    <a:pt x="119" y="533"/>
                  </a:lnTo>
                  <a:lnTo>
                    <a:pt x="0" y="838"/>
                  </a:lnTo>
                  <a:lnTo>
                    <a:pt x="392" y="444"/>
                  </a:lnTo>
                  <a:lnTo>
                    <a:pt x="537" y="292"/>
                  </a:lnTo>
                  <a:lnTo>
                    <a:pt x="907" y="266"/>
                  </a:lnTo>
                  <a:lnTo>
                    <a:pt x="511" y="215"/>
                  </a:lnTo>
                  <a:lnTo>
                    <a:pt x="473" y="0"/>
                  </a:lnTo>
                  <a:close/>
                </a:path>
                <a:path w="1905" h="1904">
                  <a:moveTo>
                    <a:pt x="1159" y="520"/>
                  </a:moveTo>
                  <a:lnTo>
                    <a:pt x="994" y="558"/>
                  </a:lnTo>
                  <a:lnTo>
                    <a:pt x="1324" y="558"/>
                  </a:lnTo>
                  <a:lnTo>
                    <a:pt x="1159" y="520"/>
                  </a:lnTo>
                  <a:close/>
                </a:path>
                <a:path w="1905" h="1904">
                  <a:moveTo>
                    <a:pt x="740" y="152"/>
                  </a:moveTo>
                  <a:lnTo>
                    <a:pt x="511" y="215"/>
                  </a:lnTo>
                  <a:lnTo>
                    <a:pt x="833" y="215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2661363" y="622075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46" y="292"/>
                  </a:moveTo>
                  <a:lnTo>
                    <a:pt x="0" y="1092"/>
                  </a:lnTo>
                  <a:lnTo>
                    <a:pt x="152" y="1193"/>
                  </a:lnTo>
                  <a:lnTo>
                    <a:pt x="685" y="393"/>
                  </a:lnTo>
                  <a:lnTo>
                    <a:pt x="546" y="292"/>
                  </a:lnTo>
                  <a:close/>
                </a:path>
                <a:path w="1269" h="1270">
                  <a:moveTo>
                    <a:pt x="787" y="0"/>
                  </a:moveTo>
                  <a:lnTo>
                    <a:pt x="762" y="254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2661920" y="62211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292" y="63"/>
                  </a:moveTo>
                  <a:lnTo>
                    <a:pt x="271" y="355"/>
                  </a:lnTo>
                  <a:lnTo>
                    <a:pt x="38" y="685"/>
                  </a:lnTo>
                  <a:lnTo>
                    <a:pt x="0" y="1066"/>
                  </a:lnTo>
                  <a:lnTo>
                    <a:pt x="203" y="1168"/>
                  </a:lnTo>
                  <a:lnTo>
                    <a:pt x="249" y="685"/>
                  </a:lnTo>
                  <a:lnTo>
                    <a:pt x="482" y="355"/>
                  </a:lnTo>
                  <a:lnTo>
                    <a:pt x="725" y="355"/>
                  </a:lnTo>
                  <a:lnTo>
                    <a:pt x="577" y="254"/>
                  </a:lnTo>
                  <a:lnTo>
                    <a:pt x="419" y="152"/>
                  </a:lnTo>
                  <a:close/>
                </a:path>
                <a:path w="1269" h="1270">
                  <a:moveTo>
                    <a:pt x="725" y="355"/>
                  </a:moveTo>
                  <a:lnTo>
                    <a:pt x="482" y="355"/>
                  </a:lnTo>
                  <a:lnTo>
                    <a:pt x="685" y="495"/>
                  </a:lnTo>
                  <a:lnTo>
                    <a:pt x="725" y="355"/>
                  </a:lnTo>
                  <a:close/>
                </a:path>
                <a:path w="1269" h="1270">
                  <a:moveTo>
                    <a:pt x="508" y="0"/>
                  </a:moveTo>
                  <a:lnTo>
                    <a:pt x="419" y="152"/>
                  </a:lnTo>
                  <a:lnTo>
                    <a:pt x="618" y="152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2662288" y="62213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1005" y="660"/>
                  </a:moveTo>
                  <a:lnTo>
                    <a:pt x="736" y="660"/>
                  </a:lnTo>
                  <a:lnTo>
                    <a:pt x="937" y="787"/>
                  </a:lnTo>
                  <a:lnTo>
                    <a:pt x="939" y="952"/>
                  </a:lnTo>
                  <a:lnTo>
                    <a:pt x="546" y="1536"/>
                  </a:lnTo>
                  <a:lnTo>
                    <a:pt x="685" y="1638"/>
                  </a:lnTo>
                  <a:lnTo>
                    <a:pt x="1162" y="952"/>
                  </a:lnTo>
                  <a:lnTo>
                    <a:pt x="1066" y="698"/>
                  </a:lnTo>
                  <a:close/>
                </a:path>
                <a:path w="1269" h="1904">
                  <a:moveTo>
                    <a:pt x="812" y="0"/>
                  </a:moveTo>
                  <a:lnTo>
                    <a:pt x="0" y="1168"/>
                  </a:lnTo>
                  <a:lnTo>
                    <a:pt x="152" y="1270"/>
                  </a:lnTo>
                  <a:lnTo>
                    <a:pt x="482" y="787"/>
                  </a:lnTo>
                  <a:lnTo>
                    <a:pt x="622" y="673"/>
                  </a:lnTo>
                  <a:lnTo>
                    <a:pt x="1005" y="660"/>
                  </a:lnTo>
                  <a:lnTo>
                    <a:pt x="622" y="609"/>
                  </a:lnTo>
                  <a:lnTo>
                    <a:pt x="952" y="101"/>
                  </a:lnTo>
                  <a:lnTo>
                    <a:pt x="812" y="0"/>
                  </a:lnTo>
                  <a:close/>
                </a:path>
                <a:path w="1269" h="1904">
                  <a:moveTo>
                    <a:pt x="723" y="558"/>
                  </a:moveTo>
                  <a:lnTo>
                    <a:pt x="884" y="609"/>
                  </a:lnTo>
                  <a:lnTo>
                    <a:pt x="723" y="558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2654900" y="621855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55" y="0"/>
                  </a:moveTo>
                  <a:lnTo>
                    <a:pt x="127" y="63"/>
                  </a:lnTo>
                  <a:lnTo>
                    <a:pt x="0" y="723"/>
                  </a:lnTo>
                  <a:lnTo>
                    <a:pt x="190" y="850"/>
                  </a:lnTo>
                  <a:lnTo>
                    <a:pt x="385" y="787"/>
                  </a:lnTo>
                  <a:lnTo>
                    <a:pt x="241" y="787"/>
                  </a:lnTo>
                  <a:lnTo>
                    <a:pt x="37" y="647"/>
                  </a:lnTo>
                  <a:lnTo>
                    <a:pt x="147" y="203"/>
                  </a:lnTo>
                  <a:lnTo>
                    <a:pt x="355" y="114"/>
                  </a:lnTo>
                  <a:lnTo>
                    <a:pt x="512" y="114"/>
                  </a:lnTo>
                  <a:lnTo>
                    <a:pt x="355" y="0"/>
                  </a:lnTo>
                  <a:close/>
                </a:path>
                <a:path w="635" h="1270">
                  <a:moveTo>
                    <a:pt x="317" y="431"/>
                  </a:moveTo>
                  <a:lnTo>
                    <a:pt x="362" y="647"/>
                  </a:lnTo>
                  <a:lnTo>
                    <a:pt x="241" y="787"/>
                  </a:lnTo>
                  <a:lnTo>
                    <a:pt x="385" y="787"/>
                  </a:lnTo>
                  <a:lnTo>
                    <a:pt x="512" y="596"/>
                  </a:lnTo>
                  <a:lnTo>
                    <a:pt x="317" y="431"/>
                  </a:lnTo>
                  <a:close/>
                </a:path>
                <a:path w="635" h="1270">
                  <a:moveTo>
                    <a:pt x="512" y="114"/>
                  </a:moveTo>
                  <a:lnTo>
                    <a:pt x="355" y="114"/>
                  </a:lnTo>
                  <a:lnTo>
                    <a:pt x="571" y="266"/>
                  </a:lnTo>
                  <a:lnTo>
                    <a:pt x="512" y="1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2655370" y="62191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0"/>
                  </a:moveTo>
                  <a:lnTo>
                    <a:pt x="177" y="38"/>
                  </a:lnTo>
                  <a:lnTo>
                    <a:pt x="66" y="190"/>
                  </a:lnTo>
                  <a:lnTo>
                    <a:pt x="0" y="469"/>
                  </a:lnTo>
                  <a:lnTo>
                    <a:pt x="215" y="622"/>
                  </a:lnTo>
                  <a:lnTo>
                    <a:pt x="135" y="469"/>
                  </a:lnTo>
                  <a:lnTo>
                    <a:pt x="152" y="254"/>
                  </a:lnTo>
                  <a:lnTo>
                    <a:pt x="283" y="254"/>
                  </a:lnTo>
                  <a:lnTo>
                    <a:pt x="330" y="88"/>
                  </a:lnTo>
                  <a:lnTo>
                    <a:pt x="460" y="88"/>
                  </a:lnTo>
                  <a:lnTo>
                    <a:pt x="330" y="0"/>
                  </a:lnTo>
                  <a:close/>
                </a:path>
                <a:path w="635" h="1270">
                  <a:moveTo>
                    <a:pt x="523" y="355"/>
                  </a:moveTo>
                  <a:lnTo>
                    <a:pt x="311" y="355"/>
                  </a:lnTo>
                  <a:lnTo>
                    <a:pt x="469" y="457"/>
                  </a:lnTo>
                  <a:close/>
                </a:path>
                <a:path w="635" h="1270">
                  <a:moveTo>
                    <a:pt x="283" y="254"/>
                  </a:moveTo>
                  <a:lnTo>
                    <a:pt x="152" y="254"/>
                  </a:lnTo>
                  <a:lnTo>
                    <a:pt x="311" y="355"/>
                  </a:lnTo>
                  <a:close/>
                </a:path>
                <a:path w="635" h="1270">
                  <a:moveTo>
                    <a:pt x="460" y="88"/>
                  </a:moveTo>
                  <a:lnTo>
                    <a:pt x="330" y="88"/>
                  </a:lnTo>
                  <a:lnTo>
                    <a:pt x="431" y="355"/>
                  </a:lnTo>
                  <a:lnTo>
                    <a:pt x="609" y="190"/>
                  </a:lnTo>
                  <a:lnTo>
                    <a:pt x="460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2655873" y="621945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01" y="127"/>
                  </a:moveTo>
                  <a:lnTo>
                    <a:pt x="342" y="127"/>
                  </a:lnTo>
                  <a:lnTo>
                    <a:pt x="386" y="406"/>
                  </a:lnTo>
                  <a:lnTo>
                    <a:pt x="317" y="698"/>
                  </a:lnTo>
                  <a:lnTo>
                    <a:pt x="487" y="419"/>
                  </a:lnTo>
                  <a:lnTo>
                    <a:pt x="501" y="127"/>
                  </a:lnTo>
                  <a:close/>
                </a:path>
                <a:path w="635" h="1270">
                  <a:moveTo>
                    <a:pt x="406" y="50"/>
                  </a:moveTo>
                  <a:lnTo>
                    <a:pt x="254" y="88"/>
                  </a:lnTo>
                  <a:lnTo>
                    <a:pt x="0" y="482"/>
                  </a:lnTo>
                  <a:lnTo>
                    <a:pt x="266" y="127"/>
                  </a:lnTo>
                  <a:lnTo>
                    <a:pt x="501" y="127"/>
                  </a:lnTo>
                  <a:close/>
                </a:path>
                <a:path w="635" h="1270">
                  <a:moveTo>
                    <a:pt x="203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2656364" y="621980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0"/>
                  </a:moveTo>
                  <a:lnTo>
                    <a:pt x="177" y="38"/>
                  </a:lnTo>
                  <a:lnTo>
                    <a:pt x="66" y="190"/>
                  </a:lnTo>
                  <a:lnTo>
                    <a:pt x="0" y="469"/>
                  </a:lnTo>
                  <a:lnTo>
                    <a:pt x="169" y="584"/>
                  </a:lnTo>
                  <a:lnTo>
                    <a:pt x="317" y="647"/>
                  </a:lnTo>
                  <a:lnTo>
                    <a:pt x="135" y="469"/>
                  </a:lnTo>
                  <a:lnTo>
                    <a:pt x="152" y="254"/>
                  </a:lnTo>
                  <a:lnTo>
                    <a:pt x="330" y="88"/>
                  </a:lnTo>
                  <a:lnTo>
                    <a:pt x="460" y="88"/>
                  </a:lnTo>
                  <a:lnTo>
                    <a:pt x="330" y="0"/>
                  </a:lnTo>
                  <a:close/>
                </a:path>
                <a:path w="635" h="1270">
                  <a:moveTo>
                    <a:pt x="530" y="355"/>
                  </a:moveTo>
                  <a:lnTo>
                    <a:pt x="317" y="355"/>
                  </a:lnTo>
                  <a:lnTo>
                    <a:pt x="482" y="457"/>
                  </a:lnTo>
                  <a:close/>
                </a:path>
                <a:path w="635" h="1270">
                  <a:moveTo>
                    <a:pt x="275" y="254"/>
                  </a:moveTo>
                  <a:lnTo>
                    <a:pt x="431" y="355"/>
                  </a:lnTo>
                  <a:lnTo>
                    <a:pt x="275" y="254"/>
                  </a:lnTo>
                  <a:close/>
                </a:path>
                <a:path w="635" h="1270">
                  <a:moveTo>
                    <a:pt x="460" y="88"/>
                  </a:moveTo>
                  <a:lnTo>
                    <a:pt x="330" y="88"/>
                  </a:lnTo>
                  <a:lnTo>
                    <a:pt x="431" y="355"/>
                  </a:lnTo>
                  <a:lnTo>
                    <a:pt x="609" y="190"/>
                  </a:lnTo>
                  <a:lnTo>
                    <a:pt x="460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2656880" y="62201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0" y="88"/>
                  </a:moveTo>
                  <a:lnTo>
                    <a:pt x="228" y="139"/>
                  </a:lnTo>
                  <a:lnTo>
                    <a:pt x="0" y="508"/>
                  </a:lnTo>
                  <a:lnTo>
                    <a:pt x="204" y="228"/>
                  </a:lnTo>
                  <a:lnTo>
                    <a:pt x="429" y="165"/>
                  </a:lnTo>
                  <a:close/>
                </a:path>
                <a:path w="635" h="635">
                  <a:moveTo>
                    <a:pt x="429" y="165"/>
                  </a:moveTo>
                  <a:close/>
                </a:path>
                <a:path w="635" h="635">
                  <a:moveTo>
                    <a:pt x="228" y="0"/>
                  </a:moveTo>
                  <a:lnTo>
                    <a:pt x="126" y="1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2657121" y="62203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74" y="546"/>
                  </a:moveTo>
                  <a:close/>
                </a:path>
                <a:path w="635" h="635">
                  <a:moveTo>
                    <a:pt x="234" y="190"/>
                  </a:moveTo>
                  <a:lnTo>
                    <a:pt x="95" y="190"/>
                  </a:lnTo>
                  <a:lnTo>
                    <a:pt x="0" y="469"/>
                  </a:lnTo>
                  <a:lnTo>
                    <a:pt x="133" y="558"/>
                  </a:lnTo>
                  <a:lnTo>
                    <a:pt x="374" y="546"/>
                  </a:lnTo>
                  <a:lnTo>
                    <a:pt x="133" y="469"/>
                  </a:lnTo>
                  <a:lnTo>
                    <a:pt x="171" y="253"/>
                  </a:lnTo>
                  <a:lnTo>
                    <a:pt x="323" y="253"/>
                  </a:lnTo>
                  <a:close/>
                </a:path>
                <a:path w="635" h="635">
                  <a:moveTo>
                    <a:pt x="323" y="253"/>
                  </a:moveTo>
                  <a:lnTo>
                    <a:pt x="171" y="253"/>
                  </a:lnTo>
                  <a:lnTo>
                    <a:pt x="323" y="444"/>
                  </a:lnTo>
                  <a:lnTo>
                    <a:pt x="133" y="469"/>
                  </a:lnTo>
                  <a:lnTo>
                    <a:pt x="425" y="469"/>
                  </a:lnTo>
                  <a:lnTo>
                    <a:pt x="412" y="317"/>
                  </a:lnTo>
                  <a:close/>
                </a:path>
                <a:path w="635" h="635">
                  <a:moveTo>
                    <a:pt x="273" y="0"/>
                  </a:moveTo>
                  <a:lnTo>
                    <a:pt x="412" y="317"/>
                  </a:lnTo>
                  <a:lnTo>
                    <a:pt x="438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2657552" y="62204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57" y="0"/>
                  </a:moveTo>
                  <a:lnTo>
                    <a:pt x="76" y="723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2658048" y="622095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812" y="342"/>
                  </a:moveTo>
                  <a:lnTo>
                    <a:pt x="673" y="342"/>
                  </a:lnTo>
                  <a:lnTo>
                    <a:pt x="571" y="863"/>
                  </a:lnTo>
                  <a:lnTo>
                    <a:pt x="739" y="622"/>
                  </a:lnTo>
                  <a:lnTo>
                    <a:pt x="812" y="342"/>
                  </a:lnTo>
                  <a:close/>
                </a:path>
                <a:path w="1269" h="1270">
                  <a:moveTo>
                    <a:pt x="498" y="127"/>
                  </a:moveTo>
                  <a:lnTo>
                    <a:pt x="330" y="127"/>
                  </a:lnTo>
                  <a:lnTo>
                    <a:pt x="292" y="673"/>
                  </a:lnTo>
                  <a:lnTo>
                    <a:pt x="495" y="381"/>
                  </a:lnTo>
                  <a:lnTo>
                    <a:pt x="673" y="342"/>
                  </a:lnTo>
                  <a:lnTo>
                    <a:pt x="812" y="342"/>
                  </a:lnTo>
                  <a:lnTo>
                    <a:pt x="647" y="279"/>
                  </a:lnTo>
                  <a:lnTo>
                    <a:pt x="498" y="127"/>
                  </a:lnTo>
                  <a:close/>
                </a:path>
                <a:path w="1269" h="1270">
                  <a:moveTo>
                    <a:pt x="393" y="50"/>
                  </a:moveTo>
                  <a:lnTo>
                    <a:pt x="254" y="88"/>
                  </a:lnTo>
                  <a:lnTo>
                    <a:pt x="0" y="482"/>
                  </a:lnTo>
                  <a:lnTo>
                    <a:pt x="266" y="127"/>
                  </a:lnTo>
                  <a:lnTo>
                    <a:pt x="498" y="127"/>
                  </a:lnTo>
                  <a:close/>
                </a:path>
                <a:path w="1269" h="1270">
                  <a:moveTo>
                    <a:pt x="596" y="266"/>
                  </a:moveTo>
                  <a:close/>
                </a:path>
                <a:path w="1269" h="1270">
                  <a:moveTo>
                    <a:pt x="203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2658853" y="62214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65" y="190"/>
                  </a:moveTo>
                  <a:lnTo>
                    <a:pt x="25" y="190"/>
                  </a:lnTo>
                  <a:lnTo>
                    <a:pt x="0" y="520"/>
                  </a:lnTo>
                  <a:lnTo>
                    <a:pt x="190" y="546"/>
                  </a:lnTo>
                  <a:lnTo>
                    <a:pt x="330" y="507"/>
                  </a:lnTo>
                  <a:lnTo>
                    <a:pt x="127" y="507"/>
                  </a:lnTo>
                  <a:lnTo>
                    <a:pt x="101" y="253"/>
                  </a:lnTo>
                  <a:lnTo>
                    <a:pt x="254" y="253"/>
                  </a:lnTo>
                  <a:close/>
                </a:path>
                <a:path w="635" h="1270">
                  <a:moveTo>
                    <a:pt x="254" y="253"/>
                  </a:moveTo>
                  <a:lnTo>
                    <a:pt x="101" y="253"/>
                  </a:lnTo>
                  <a:lnTo>
                    <a:pt x="254" y="444"/>
                  </a:lnTo>
                  <a:lnTo>
                    <a:pt x="254" y="253"/>
                  </a:lnTo>
                  <a:close/>
                </a:path>
                <a:path w="635" h="1270">
                  <a:moveTo>
                    <a:pt x="203" y="0"/>
                  </a:moveTo>
                  <a:lnTo>
                    <a:pt x="342" y="317"/>
                  </a:lnTo>
                  <a:lnTo>
                    <a:pt x="368" y="63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2659289" y="62217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78" y="165"/>
                  </a:moveTo>
                  <a:lnTo>
                    <a:pt x="342" y="165"/>
                  </a:lnTo>
                  <a:lnTo>
                    <a:pt x="386" y="444"/>
                  </a:lnTo>
                  <a:lnTo>
                    <a:pt x="317" y="736"/>
                  </a:lnTo>
                  <a:lnTo>
                    <a:pt x="487" y="457"/>
                  </a:lnTo>
                  <a:lnTo>
                    <a:pt x="478" y="165"/>
                  </a:lnTo>
                  <a:close/>
                </a:path>
                <a:path w="635" h="1270">
                  <a:moveTo>
                    <a:pt x="406" y="88"/>
                  </a:moveTo>
                  <a:lnTo>
                    <a:pt x="254" y="126"/>
                  </a:lnTo>
                  <a:lnTo>
                    <a:pt x="0" y="520"/>
                  </a:lnTo>
                  <a:lnTo>
                    <a:pt x="266" y="165"/>
                  </a:lnTo>
                  <a:lnTo>
                    <a:pt x="478" y="165"/>
                  </a:lnTo>
                  <a:close/>
                </a:path>
                <a:path w="635" h="1270">
                  <a:moveTo>
                    <a:pt x="241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2659830" y="62221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177"/>
                  </a:moveTo>
                  <a:lnTo>
                    <a:pt x="25" y="177"/>
                  </a:lnTo>
                  <a:lnTo>
                    <a:pt x="0" y="508"/>
                  </a:lnTo>
                  <a:lnTo>
                    <a:pt x="190" y="533"/>
                  </a:lnTo>
                  <a:lnTo>
                    <a:pt x="330" y="495"/>
                  </a:lnTo>
                  <a:lnTo>
                    <a:pt x="127" y="495"/>
                  </a:lnTo>
                  <a:lnTo>
                    <a:pt x="101" y="241"/>
                  </a:lnTo>
                  <a:lnTo>
                    <a:pt x="254" y="241"/>
                  </a:lnTo>
                  <a:close/>
                </a:path>
                <a:path w="635" h="635">
                  <a:moveTo>
                    <a:pt x="254" y="241"/>
                  </a:moveTo>
                  <a:lnTo>
                    <a:pt x="101" y="241"/>
                  </a:lnTo>
                  <a:lnTo>
                    <a:pt x="245" y="444"/>
                  </a:lnTo>
                  <a:lnTo>
                    <a:pt x="342" y="304"/>
                  </a:lnTo>
                  <a:close/>
                </a:path>
                <a:path w="635" h="635">
                  <a:moveTo>
                    <a:pt x="203" y="0"/>
                  </a:moveTo>
                  <a:lnTo>
                    <a:pt x="342" y="304"/>
                  </a:lnTo>
                  <a:lnTo>
                    <a:pt x="368" y="5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2660118" y="62224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56" y="546"/>
                  </a:moveTo>
                  <a:lnTo>
                    <a:pt x="314" y="723"/>
                  </a:lnTo>
                  <a:lnTo>
                    <a:pt x="556" y="546"/>
                  </a:lnTo>
                  <a:close/>
                </a:path>
                <a:path w="1269" h="1270">
                  <a:moveTo>
                    <a:pt x="35" y="533"/>
                  </a:moveTo>
                  <a:lnTo>
                    <a:pt x="108" y="723"/>
                  </a:lnTo>
                  <a:lnTo>
                    <a:pt x="35" y="533"/>
                  </a:lnTo>
                  <a:close/>
                </a:path>
                <a:path w="1269" h="1270">
                  <a:moveTo>
                    <a:pt x="467" y="0"/>
                  </a:moveTo>
                  <a:lnTo>
                    <a:pt x="302" y="25"/>
                  </a:lnTo>
                  <a:lnTo>
                    <a:pt x="213" y="520"/>
                  </a:lnTo>
                  <a:lnTo>
                    <a:pt x="378" y="584"/>
                  </a:lnTo>
                  <a:lnTo>
                    <a:pt x="556" y="546"/>
                  </a:lnTo>
                  <a:lnTo>
                    <a:pt x="352" y="520"/>
                  </a:lnTo>
                  <a:lnTo>
                    <a:pt x="352" y="114"/>
                  </a:lnTo>
                  <a:lnTo>
                    <a:pt x="581" y="101"/>
                  </a:lnTo>
                  <a:close/>
                </a:path>
                <a:path w="1269" h="1270">
                  <a:moveTo>
                    <a:pt x="773" y="254"/>
                  </a:moveTo>
                  <a:lnTo>
                    <a:pt x="601" y="254"/>
                  </a:lnTo>
                  <a:lnTo>
                    <a:pt x="532" y="419"/>
                  </a:lnTo>
                  <a:lnTo>
                    <a:pt x="773" y="254"/>
                  </a:lnTo>
                  <a:close/>
                </a:path>
                <a:path w="1269" h="1270">
                  <a:moveTo>
                    <a:pt x="581" y="101"/>
                  </a:moveTo>
                  <a:lnTo>
                    <a:pt x="601" y="254"/>
                  </a:lnTo>
                  <a:lnTo>
                    <a:pt x="581" y="101"/>
                  </a:lnTo>
                  <a:close/>
                </a:path>
                <a:path w="1269" h="1270">
                  <a:moveTo>
                    <a:pt x="708" y="177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2660761" y="622283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0"/>
                  </a:moveTo>
                  <a:lnTo>
                    <a:pt x="177" y="38"/>
                  </a:lnTo>
                  <a:lnTo>
                    <a:pt x="0" y="469"/>
                  </a:lnTo>
                  <a:lnTo>
                    <a:pt x="139" y="571"/>
                  </a:lnTo>
                  <a:lnTo>
                    <a:pt x="317" y="647"/>
                  </a:lnTo>
                  <a:lnTo>
                    <a:pt x="135" y="469"/>
                  </a:lnTo>
                  <a:lnTo>
                    <a:pt x="152" y="254"/>
                  </a:lnTo>
                  <a:lnTo>
                    <a:pt x="342" y="254"/>
                  </a:lnTo>
                  <a:lnTo>
                    <a:pt x="330" y="88"/>
                  </a:lnTo>
                  <a:lnTo>
                    <a:pt x="460" y="88"/>
                  </a:lnTo>
                  <a:lnTo>
                    <a:pt x="330" y="0"/>
                  </a:lnTo>
                  <a:close/>
                </a:path>
                <a:path w="635" h="1270">
                  <a:moveTo>
                    <a:pt x="523" y="355"/>
                  </a:moveTo>
                  <a:lnTo>
                    <a:pt x="311" y="355"/>
                  </a:lnTo>
                  <a:lnTo>
                    <a:pt x="469" y="457"/>
                  </a:lnTo>
                  <a:close/>
                </a:path>
                <a:path w="635" h="1270">
                  <a:moveTo>
                    <a:pt x="342" y="254"/>
                  </a:moveTo>
                  <a:lnTo>
                    <a:pt x="152" y="254"/>
                  </a:lnTo>
                  <a:lnTo>
                    <a:pt x="311" y="355"/>
                  </a:lnTo>
                  <a:close/>
                </a:path>
                <a:path w="635" h="1270">
                  <a:moveTo>
                    <a:pt x="460" y="88"/>
                  </a:moveTo>
                  <a:lnTo>
                    <a:pt x="330" y="88"/>
                  </a:lnTo>
                  <a:lnTo>
                    <a:pt x="431" y="355"/>
                  </a:lnTo>
                  <a:lnTo>
                    <a:pt x="460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2661277" y="62231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0" y="88"/>
                  </a:moveTo>
                  <a:lnTo>
                    <a:pt x="228" y="139"/>
                  </a:lnTo>
                  <a:lnTo>
                    <a:pt x="0" y="508"/>
                  </a:lnTo>
                  <a:lnTo>
                    <a:pt x="165" y="254"/>
                  </a:lnTo>
                  <a:lnTo>
                    <a:pt x="380" y="203"/>
                  </a:lnTo>
                  <a:close/>
                </a:path>
                <a:path w="635" h="635">
                  <a:moveTo>
                    <a:pt x="408" y="203"/>
                  </a:moveTo>
                  <a:close/>
                </a:path>
                <a:path w="635" h="635">
                  <a:moveTo>
                    <a:pt x="228" y="0"/>
                  </a:moveTo>
                  <a:lnTo>
                    <a:pt x="126" y="1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5172460" y="6116914"/>
              <a:ext cx="667965" cy="62019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5515254" y="6258280"/>
              <a:ext cx="32296" cy="3210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5515565" y="6258778"/>
              <a:ext cx="21590" cy="27940"/>
            </a:xfrm>
            <a:custGeom>
              <a:avLst/>
              <a:gdLst/>
              <a:ahLst/>
              <a:cxnLst/>
              <a:rect l="l" t="t" r="r" b="b"/>
              <a:pathLst>
                <a:path w="21589" h="27939">
                  <a:moveTo>
                    <a:pt x="1092" y="0"/>
                  </a:moveTo>
                  <a:lnTo>
                    <a:pt x="482" y="12"/>
                  </a:lnTo>
                  <a:lnTo>
                    <a:pt x="25" y="469"/>
                  </a:lnTo>
                  <a:lnTo>
                    <a:pt x="0" y="27749"/>
                  </a:lnTo>
                  <a:lnTo>
                    <a:pt x="21132" y="27622"/>
                  </a:lnTo>
                  <a:lnTo>
                    <a:pt x="21145" y="469"/>
                  </a:lnTo>
                  <a:lnTo>
                    <a:pt x="20688" y="12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5524103" y="6261157"/>
              <a:ext cx="5715" cy="22225"/>
            </a:xfrm>
            <a:custGeom>
              <a:avLst/>
              <a:gdLst/>
              <a:ahLst/>
              <a:cxnLst/>
              <a:rect l="l" t="t" r="r" b="b"/>
              <a:pathLst>
                <a:path w="5714" h="22225">
                  <a:moveTo>
                    <a:pt x="2006" y="0"/>
                  </a:moveTo>
                  <a:lnTo>
                    <a:pt x="927" y="635"/>
                  </a:lnTo>
                  <a:lnTo>
                    <a:pt x="4013" y="7835"/>
                  </a:lnTo>
                  <a:lnTo>
                    <a:pt x="0" y="14325"/>
                  </a:lnTo>
                  <a:lnTo>
                    <a:pt x="1333" y="21856"/>
                  </a:lnTo>
                  <a:lnTo>
                    <a:pt x="2552" y="21526"/>
                  </a:lnTo>
                  <a:lnTo>
                    <a:pt x="1130" y="13614"/>
                  </a:lnTo>
                  <a:lnTo>
                    <a:pt x="5321" y="7747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D4E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5520435" y="62871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2451" y="12"/>
                  </a:moveTo>
                  <a:lnTo>
                    <a:pt x="558" y="25"/>
                  </a:lnTo>
                  <a:lnTo>
                    <a:pt x="482" y="431"/>
                  </a:lnTo>
                  <a:lnTo>
                    <a:pt x="1663" y="431"/>
                  </a:lnTo>
                  <a:lnTo>
                    <a:pt x="76" y="1905"/>
                  </a:lnTo>
                  <a:lnTo>
                    <a:pt x="0" y="2336"/>
                  </a:lnTo>
                  <a:lnTo>
                    <a:pt x="2730" y="2324"/>
                  </a:lnTo>
                  <a:lnTo>
                    <a:pt x="2819" y="1930"/>
                  </a:lnTo>
                  <a:lnTo>
                    <a:pt x="711" y="1930"/>
                  </a:lnTo>
                  <a:lnTo>
                    <a:pt x="2333" y="431"/>
                  </a:lnTo>
                  <a:lnTo>
                    <a:pt x="2451" y="12"/>
                  </a:lnTo>
                  <a:close/>
                </a:path>
                <a:path w="5079" h="2539">
                  <a:moveTo>
                    <a:pt x="3979" y="1270"/>
                  </a:moveTo>
                  <a:lnTo>
                    <a:pt x="3365" y="1270"/>
                  </a:lnTo>
                  <a:lnTo>
                    <a:pt x="3784" y="2324"/>
                  </a:lnTo>
                  <a:lnTo>
                    <a:pt x="4445" y="2324"/>
                  </a:lnTo>
                  <a:lnTo>
                    <a:pt x="3979" y="1270"/>
                  </a:lnTo>
                  <a:close/>
                </a:path>
                <a:path w="5079" h="2539">
                  <a:moveTo>
                    <a:pt x="3276" y="12"/>
                  </a:moveTo>
                  <a:lnTo>
                    <a:pt x="2730" y="12"/>
                  </a:lnTo>
                  <a:lnTo>
                    <a:pt x="2298" y="1917"/>
                  </a:lnTo>
                  <a:lnTo>
                    <a:pt x="711" y="1930"/>
                  </a:lnTo>
                  <a:lnTo>
                    <a:pt x="2819" y="1930"/>
                  </a:lnTo>
                  <a:lnTo>
                    <a:pt x="2882" y="1651"/>
                  </a:lnTo>
                  <a:lnTo>
                    <a:pt x="3365" y="1270"/>
                  </a:lnTo>
                  <a:lnTo>
                    <a:pt x="3979" y="1270"/>
                  </a:lnTo>
                  <a:lnTo>
                    <a:pt x="3867" y="1016"/>
                  </a:lnTo>
                  <a:lnTo>
                    <a:pt x="3035" y="1016"/>
                  </a:lnTo>
                  <a:lnTo>
                    <a:pt x="3276" y="12"/>
                  </a:lnTo>
                  <a:close/>
                </a:path>
                <a:path w="5079" h="2539">
                  <a:moveTo>
                    <a:pt x="5054" y="0"/>
                  </a:moveTo>
                  <a:lnTo>
                    <a:pt x="4305" y="0"/>
                  </a:lnTo>
                  <a:lnTo>
                    <a:pt x="3035" y="1016"/>
                  </a:lnTo>
                  <a:lnTo>
                    <a:pt x="3867" y="1016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7ABB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5526801" y="628827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346" y="0"/>
                  </a:moveTo>
                  <a:lnTo>
                    <a:pt x="253" y="0"/>
                  </a:lnTo>
                  <a:lnTo>
                    <a:pt x="190" y="292"/>
                  </a:lnTo>
                  <a:lnTo>
                    <a:pt x="1282" y="292"/>
                  </a:lnTo>
                  <a:lnTo>
                    <a:pt x="1346" y="0"/>
                  </a:lnTo>
                  <a:close/>
                </a:path>
                <a:path w="1904" h="1270">
                  <a:moveTo>
                    <a:pt x="939" y="444"/>
                  </a:moveTo>
                  <a:lnTo>
                    <a:pt x="165" y="444"/>
                  </a:lnTo>
                  <a:lnTo>
                    <a:pt x="0" y="1181"/>
                  </a:lnTo>
                  <a:lnTo>
                    <a:pt x="1092" y="1168"/>
                  </a:lnTo>
                  <a:lnTo>
                    <a:pt x="1152" y="889"/>
                  </a:lnTo>
                  <a:lnTo>
                    <a:pt x="380" y="889"/>
                  </a:lnTo>
                  <a:lnTo>
                    <a:pt x="406" y="736"/>
                  </a:lnTo>
                  <a:lnTo>
                    <a:pt x="876" y="736"/>
                  </a:lnTo>
                  <a:lnTo>
                    <a:pt x="939" y="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5528142" y="628826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330" y="444"/>
                  </a:moveTo>
                  <a:lnTo>
                    <a:pt x="12" y="444"/>
                  </a:lnTo>
                  <a:lnTo>
                    <a:pt x="0" y="1168"/>
                  </a:lnTo>
                  <a:lnTo>
                    <a:pt x="723" y="1181"/>
                  </a:lnTo>
                  <a:lnTo>
                    <a:pt x="941" y="1066"/>
                  </a:lnTo>
                  <a:lnTo>
                    <a:pt x="1003" y="889"/>
                  </a:lnTo>
                  <a:lnTo>
                    <a:pt x="228" y="889"/>
                  </a:lnTo>
                  <a:lnTo>
                    <a:pt x="330" y="444"/>
                  </a:lnTo>
                  <a:close/>
                </a:path>
                <a:path w="1270" h="1270">
                  <a:moveTo>
                    <a:pt x="1041" y="736"/>
                  </a:moveTo>
                  <a:lnTo>
                    <a:pt x="723" y="736"/>
                  </a:lnTo>
                  <a:lnTo>
                    <a:pt x="698" y="889"/>
                  </a:lnTo>
                  <a:lnTo>
                    <a:pt x="1003" y="889"/>
                  </a:lnTo>
                  <a:lnTo>
                    <a:pt x="1041" y="736"/>
                  </a:lnTo>
                  <a:close/>
                </a:path>
                <a:path w="1270" h="1270">
                  <a:moveTo>
                    <a:pt x="990" y="0"/>
                  </a:moveTo>
                  <a:lnTo>
                    <a:pt x="330" y="12"/>
                  </a:lnTo>
                  <a:lnTo>
                    <a:pt x="139" y="76"/>
                  </a:lnTo>
                  <a:lnTo>
                    <a:pt x="50" y="304"/>
                  </a:lnTo>
                  <a:lnTo>
                    <a:pt x="825" y="304"/>
                  </a:lnTo>
                  <a:lnTo>
                    <a:pt x="787" y="444"/>
                  </a:lnTo>
                  <a:lnTo>
                    <a:pt x="1104" y="444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5529356" y="628826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317" y="444"/>
                  </a:moveTo>
                  <a:lnTo>
                    <a:pt x="0" y="444"/>
                  </a:lnTo>
                  <a:lnTo>
                    <a:pt x="0" y="1155"/>
                  </a:lnTo>
                  <a:lnTo>
                    <a:pt x="787" y="1155"/>
                  </a:lnTo>
                  <a:lnTo>
                    <a:pt x="990" y="876"/>
                  </a:lnTo>
                  <a:lnTo>
                    <a:pt x="215" y="876"/>
                  </a:lnTo>
                  <a:lnTo>
                    <a:pt x="317" y="444"/>
                  </a:lnTo>
                  <a:close/>
                </a:path>
                <a:path w="1270" h="1270">
                  <a:moveTo>
                    <a:pt x="317" y="0"/>
                  </a:moveTo>
                  <a:lnTo>
                    <a:pt x="126" y="63"/>
                  </a:lnTo>
                  <a:lnTo>
                    <a:pt x="25" y="292"/>
                  </a:lnTo>
                  <a:lnTo>
                    <a:pt x="812" y="292"/>
                  </a:lnTo>
                  <a:lnTo>
                    <a:pt x="673" y="876"/>
                  </a:lnTo>
                  <a:lnTo>
                    <a:pt x="990" y="876"/>
                  </a:lnTo>
                  <a:lnTo>
                    <a:pt x="1107" y="292"/>
                  </a:lnTo>
                  <a:lnTo>
                    <a:pt x="1041" y="1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5524931" y="628716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1701" y="419"/>
                  </a:moveTo>
                  <a:lnTo>
                    <a:pt x="1164" y="431"/>
                  </a:lnTo>
                  <a:lnTo>
                    <a:pt x="634" y="2324"/>
                  </a:lnTo>
                  <a:lnTo>
                    <a:pt x="1142" y="2324"/>
                  </a:lnTo>
                  <a:lnTo>
                    <a:pt x="1701" y="419"/>
                  </a:lnTo>
                  <a:close/>
                </a:path>
                <a:path w="3175" h="2539">
                  <a:moveTo>
                    <a:pt x="2578" y="0"/>
                  </a:moveTo>
                  <a:lnTo>
                    <a:pt x="558" y="12"/>
                  </a:lnTo>
                  <a:lnTo>
                    <a:pt x="0" y="431"/>
                  </a:lnTo>
                  <a:lnTo>
                    <a:pt x="1168" y="419"/>
                  </a:lnTo>
                  <a:lnTo>
                    <a:pt x="2451" y="419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5491814" y="6265236"/>
              <a:ext cx="29845" cy="27940"/>
            </a:xfrm>
            <a:custGeom>
              <a:avLst/>
              <a:gdLst/>
              <a:ahLst/>
              <a:cxnLst/>
              <a:rect l="l" t="t" r="r" b="b"/>
              <a:pathLst>
                <a:path w="29845" h="27939">
                  <a:moveTo>
                    <a:pt x="9956" y="0"/>
                  </a:moveTo>
                  <a:lnTo>
                    <a:pt x="8712" y="152"/>
                  </a:lnTo>
                  <a:lnTo>
                    <a:pt x="0" y="12788"/>
                  </a:lnTo>
                  <a:lnTo>
                    <a:pt x="304" y="14147"/>
                  </a:lnTo>
                  <a:lnTo>
                    <a:pt x="19659" y="27508"/>
                  </a:lnTo>
                  <a:lnTo>
                    <a:pt x="21005" y="27241"/>
                  </a:lnTo>
                  <a:lnTo>
                    <a:pt x="29705" y="14604"/>
                  </a:lnTo>
                  <a:lnTo>
                    <a:pt x="29387" y="13373"/>
                  </a:lnTo>
                  <a:lnTo>
                    <a:pt x="9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5491924" y="6265748"/>
              <a:ext cx="29692" cy="2712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5498890" y="6269936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4" h="6350">
                  <a:moveTo>
                    <a:pt x="800" y="0"/>
                  </a:moveTo>
                  <a:lnTo>
                    <a:pt x="0" y="1168"/>
                  </a:lnTo>
                  <a:lnTo>
                    <a:pt x="7200" y="6121"/>
                  </a:lnTo>
                  <a:lnTo>
                    <a:pt x="8013" y="495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5508080" y="6275442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29" h="12064">
                  <a:moveTo>
                    <a:pt x="5156" y="0"/>
                  </a:moveTo>
                  <a:lnTo>
                    <a:pt x="0" y="7505"/>
                  </a:lnTo>
                  <a:lnTo>
                    <a:pt x="5791" y="11493"/>
                  </a:lnTo>
                  <a:lnTo>
                    <a:pt x="10960" y="3987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rgbClr val="F2F3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5511584" y="6281496"/>
              <a:ext cx="2184" cy="220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5511914" y="628154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203" y="0"/>
                  </a:moveTo>
                  <a:lnTo>
                    <a:pt x="0" y="292"/>
                  </a:lnTo>
                  <a:lnTo>
                    <a:pt x="69" y="1117"/>
                  </a:lnTo>
                  <a:lnTo>
                    <a:pt x="838" y="1638"/>
                  </a:lnTo>
                  <a:lnTo>
                    <a:pt x="1549" y="1447"/>
                  </a:lnTo>
                  <a:lnTo>
                    <a:pt x="1828" y="111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59B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5512041" y="6279057"/>
              <a:ext cx="4303" cy="40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5511305" y="628213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393" y="0"/>
                  </a:moveTo>
                  <a:lnTo>
                    <a:pt x="0" y="571"/>
                  </a:lnTo>
                  <a:lnTo>
                    <a:pt x="253" y="1955"/>
                  </a:lnTo>
                  <a:lnTo>
                    <a:pt x="1625" y="1701"/>
                  </a:lnTo>
                  <a:lnTo>
                    <a:pt x="1774" y="1485"/>
                  </a:lnTo>
                  <a:lnTo>
                    <a:pt x="1219" y="1485"/>
                  </a:lnTo>
                  <a:lnTo>
                    <a:pt x="355" y="888"/>
                  </a:lnTo>
                  <a:lnTo>
                    <a:pt x="393" y="0"/>
                  </a:lnTo>
                  <a:close/>
                </a:path>
                <a:path w="2539" h="2539">
                  <a:moveTo>
                    <a:pt x="2019" y="1130"/>
                  </a:moveTo>
                  <a:lnTo>
                    <a:pt x="1219" y="1485"/>
                  </a:lnTo>
                  <a:lnTo>
                    <a:pt x="1774" y="1485"/>
                  </a:lnTo>
                  <a:lnTo>
                    <a:pt x="2019" y="1130"/>
                  </a:lnTo>
                  <a:close/>
                </a:path>
              </a:pathLst>
            </a:custGeom>
            <a:solidFill>
              <a:srgbClr val="C59B6D">
                <a:alpha val="21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5510176" y="628198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473" y="0"/>
                  </a:moveTo>
                  <a:lnTo>
                    <a:pt x="228" y="1943"/>
                  </a:lnTo>
                  <a:lnTo>
                    <a:pt x="0" y="2412"/>
                  </a:lnTo>
                  <a:lnTo>
                    <a:pt x="1587" y="3505"/>
                  </a:lnTo>
                  <a:lnTo>
                    <a:pt x="1943" y="3124"/>
                  </a:lnTo>
                  <a:lnTo>
                    <a:pt x="2873" y="1866"/>
                  </a:lnTo>
                  <a:lnTo>
                    <a:pt x="2540" y="1866"/>
                  </a:lnTo>
                  <a:lnTo>
                    <a:pt x="1879" y="1384"/>
                  </a:lnTo>
                  <a:lnTo>
                    <a:pt x="1193" y="939"/>
                  </a:lnTo>
                  <a:lnTo>
                    <a:pt x="1473" y="0"/>
                  </a:lnTo>
                  <a:close/>
                </a:path>
                <a:path w="3810" h="3810">
                  <a:moveTo>
                    <a:pt x="3314" y="1269"/>
                  </a:moveTo>
                  <a:lnTo>
                    <a:pt x="2540" y="1866"/>
                  </a:lnTo>
                  <a:lnTo>
                    <a:pt x="2873" y="1866"/>
                  </a:lnTo>
                  <a:lnTo>
                    <a:pt x="3314" y="126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5510977" y="628203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36" y="0"/>
                  </a:moveTo>
                  <a:lnTo>
                    <a:pt x="114" y="901"/>
                  </a:lnTo>
                  <a:lnTo>
                    <a:pt x="0" y="1676"/>
                  </a:lnTo>
                  <a:lnTo>
                    <a:pt x="977" y="1244"/>
                  </a:lnTo>
                  <a:lnTo>
                    <a:pt x="495" y="952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5511065" y="628203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647" y="0"/>
                  </a:moveTo>
                  <a:lnTo>
                    <a:pt x="25" y="901"/>
                  </a:lnTo>
                  <a:lnTo>
                    <a:pt x="0" y="1485"/>
                  </a:lnTo>
                  <a:lnTo>
                    <a:pt x="888" y="1244"/>
                  </a:lnTo>
                  <a:lnTo>
                    <a:pt x="406" y="95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5512111" y="628321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6" y="228"/>
                  </a:moveTo>
                  <a:lnTo>
                    <a:pt x="0" y="1282"/>
                  </a:lnTo>
                  <a:lnTo>
                    <a:pt x="698" y="901"/>
                  </a:lnTo>
                  <a:lnTo>
                    <a:pt x="935" y="558"/>
                  </a:lnTo>
                  <a:lnTo>
                    <a:pt x="507" y="558"/>
                  </a:lnTo>
                  <a:lnTo>
                    <a:pt x="76" y="228"/>
                  </a:lnTo>
                  <a:close/>
                </a:path>
                <a:path w="1904" h="1904">
                  <a:moveTo>
                    <a:pt x="1320" y="0"/>
                  </a:moveTo>
                  <a:lnTo>
                    <a:pt x="507" y="558"/>
                  </a:lnTo>
                  <a:lnTo>
                    <a:pt x="935" y="558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5508068" y="628179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800" y="0"/>
                  </a:moveTo>
                  <a:lnTo>
                    <a:pt x="0" y="1155"/>
                  </a:lnTo>
                  <a:lnTo>
                    <a:pt x="2158" y="2641"/>
                  </a:lnTo>
                  <a:lnTo>
                    <a:pt x="2285" y="2209"/>
                  </a:lnTo>
                  <a:lnTo>
                    <a:pt x="3408" y="584"/>
                  </a:lnTo>
                  <a:lnTo>
                    <a:pt x="2971" y="584"/>
                  </a:lnTo>
                  <a:lnTo>
                    <a:pt x="800" y="0"/>
                  </a:lnTo>
                  <a:close/>
                </a:path>
                <a:path w="3810" h="3175">
                  <a:moveTo>
                    <a:pt x="3644" y="241"/>
                  </a:moveTo>
                  <a:lnTo>
                    <a:pt x="2971" y="584"/>
                  </a:lnTo>
                  <a:lnTo>
                    <a:pt x="3408" y="584"/>
                  </a:lnTo>
                  <a:lnTo>
                    <a:pt x="3644" y="241"/>
                  </a:lnTo>
                  <a:close/>
                </a:path>
              </a:pathLst>
            </a:custGeom>
            <a:solidFill>
              <a:srgbClr val="3635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5512182" y="628321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228"/>
                  </a:moveTo>
                  <a:lnTo>
                    <a:pt x="88" y="1143"/>
                  </a:lnTo>
                  <a:lnTo>
                    <a:pt x="622" y="901"/>
                  </a:lnTo>
                  <a:lnTo>
                    <a:pt x="858" y="558"/>
                  </a:lnTo>
                  <a:lnTo>
                    <a:pt x="431" y="558"/>
                  </a:lnTo>
                  <a:lnTo>
                    <a:pt x="0" y="228"/>
                  </a:lnTo>
                  <a:close/>
                </a:path>
                <a:path w="1270" h="1270">
                  <a:moveTo>
                    <a:pt x="1244" y="0"/>
                  </a:moveTo>
                  <a:lnTo>
                    <a:pt x="431" y="558"/>
                  </a:lnTo>
                  <a:lnTo>
                    <a:pt x="858" y="558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5511691" y="62833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0"/>
                  </a:moveTo>
                  <a:lnTo>
                    <a:pt x="83" y="101"/>
                  </a:lnTo>
                  <a:lnTo>
                    <a:pt x="0" y="596"/>
                  </a:lnTo>
                  <a:lnTo>
                    <a:pt x="431" y="431"/>
                  </a:lnTo>
                  <a:lnTo>
                    <a:pt x="444" y="10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C228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5511712" y="628321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14" y="0"/>
                  </a:moveTo>
                  <a:lnTo>
                    <a:pt x="355" y="1968"/>
                  </a:lnTo>
                  <a:lnTo>
                    <a:pt x="0" y="2235"/>
                  </a:lnTo>
                  <a:lnTo>
                    <a:pt x="2158" y="3721"/>
                  </a:lnTo>
                  <a:lnTo>
                    <a:pt x="2959" y="2565"/>
                  </a:lnTo>
                  <a:lnTo>
                    <a:pt x="1638" y="74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3635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5510672" y="628368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1219" y="139"/>
                  </a:moveTo>
                  <a:lnTo>
                    <a:pt x="1016" y="0"/>
                  </a:lnTo>
                  <a:lnTo>
                    <a:pt x="0" y="1092"/>
                  </a:lnTo>
                  <a:lnTo>
                    <a:pt x="571" y="1473"/>
                  </a:lnTo>
                  <a:lnTo>
                    <a:pt x="1219" y="139"/>
                  </a:lnTo>
                  <a:close/>
                </a:path>
              </a:pathLst>
            </a:custGeom>
            <a:solidFill>
              <a:srgbClr val="C228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5507901" y="6275263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29" h="12064">
                  <a:moveTo>
                    <a:pt x="5308" y="0"/>
                  </a:moveTo>
                  <a:lnTo>
                    <a:pt x="0" y="7721"/>
                  </a:lnTo>
                  <a:lnTo>
                    <a:pt x="5994" y="11849"/>
                  </a:lnTo>
                  <a:lnTo>
                    <a:pt x="6230" y="11506"/>
                  </a:lnTo>
                  <a:lnTo>
                    <a:pt x="5930" y="11506"/>
                  </a:lnTo>
                  <a:lnTo>
                    <a:pt x="342" y="7658"/>
                  </a:lnTo>
                  <a:lnTo>
                    <a:pt x="5372" y="355"/>
                  </a:lnTo>
                  <a:lnTo>
                    <a:pt x="5823" y="355"/>
                  </a:lnTo>
                  <a:lnTo>
                    <a:pt x="5308" y="0"/>
                  </a:lnTo>
                  <a:close/>
                </a:path>
                <a:path w="11429" h="12064">
                  <a:moveTo>
                    <a:pt x="5823" y="355"/>
                  </a:moveTo>
                  <a:lnTo>
                    <a:pt x="5372" y="355"/>
                  </a:lnTo>
                  <a:lnTo>
                    <a:pt x="10960" y="4203"/>
                  </a:lnTo>
                  <a:lnTo>
                    <a:pt x="5930" y="11506"/>
                  </a:lnTo>
                  <a:lnTo>
                    <a:pt x="6230" y="11506"/>
                  </a:lnTo>
                  <a:lnTo>
                    <a:pt x="11302" y="4140"/>
                  </a:lnTo>
                  <a:lnTo>
                    <a:pt x="5823" y="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5493742" y="627667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5494180" y="627698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5494808" y="627741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5495246" y="627771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5495869" y="627814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5496295" y="627843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5496727" y="627873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5497164" y="627903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5497804" y="627947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5498421" y="627989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5498847" y="628018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5499284" y="628049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5499924" y="628092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5500449" y="628129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5500989" y="628166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5501628" y="628210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31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5502258" y="628253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5502685" y="62828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5503118" y="628312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5500065" y="626865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25" y="762"/>
                  </a:moveTo>
                  <a:lnTo>
                    <a:pt x="0" y="965"/>
                  </a:lnTo>
                  <a:lnTo>
                    <a:pt x="254" y="1130"/>
                  </a:lnTo>
                  <a:lnTo>
                    <a:pt x="457" y="1143"/>
                  </a:lnTo>
                  <a:lnTo>
                    <a:pt x="578" y="965"/>
                  </a:lnTo>
                  <a:lnTo>
                    <a:pt x="266" y="965"/>
                  </a:lnTo>
                  <a:lnTo>
                    <a:pt x="139" y="876"/>
                  </a:lnTo>
                  <a:close/>
                </a:path>
                <a:path w="1270" h="1270">
                  <a:moveTo>
                    <a:pt x="1028" y="0"/>
                  </a:moveTo>
                  <a:lnTo>
                    <a:pt x="368" y="952"/>
                  </a:lnTo>
                  <a:lnTo>
                    <a:pt x="578" y="965"/>
                  </a:lnTo>
                  <a:lnTo>
                    <a:pt x="1168" y="101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5500796" y="626929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593" y="0"/>
                  </a:moveTo>
                  <a:lnTo>
                    <a:pt x="314" y="25"/>
                  </a:lnTo>
                  <a:lnTo>
                    <a:pt x="123" y="304"/>
                  </a:lnTo>
                  <a:lnTo>
                    <a:pt x="0" y="774"/>
                  </a:lnTo>
                  <a:lnTo>
                    <a:pt x="120" y="901"/>
                  </a:lnTo>
                  <a:lnTo>
                    <a:pt x="415" y="1104"/>
                  </a:lnTo>
                  <a:lnTo>
                    <a:pt x="707" y="1117"/>
                  </a:lnTo>
                  <a:lnTo>
                    <a:pt x="813" y="965"/>
                  </a:lnTo>
                  <a:lnTo>
                    <a:pt x="453" y="965"/>
                  </a:lnTo>
                  <a:lnTo>
                    <a:pt x="248" y="825"/>
                  </a:lnTo>
                  <a:lnTo>
                    <a:pt x="335" y="304"/>
                  </a:lnTo>
                  <a:lnTo>
                    <a:pt x="568" y="139"/>
                  </a:lnTo>
                  <a:lnTo>
                    <a:pt x="797" y="139"/>
                  </a:lnTo>
                  <a:lnTo>
                    <a:pt x="593" y="0"/>
                  </a:lnTo>
                  <a:close/>
                </a:path>
                <a:path w="1270" h="1270">
                  <a:moveTo>
                    <a:pt x="797" y="139"/>
                  </a:moveTo>
                  <a:lnTo>
                    <a:pt x="568" y="139"/>
                  </a:lnTo>
                  <a:lnTo>
                    <a:pt x="806" y="304"/>
                  </a:lnTo>
                  <a:lnTo>
                    <a:pt x="860" y="584"/>
                  </a:lnTo>
                  <a:lnTo>
                    <a:pt x="644" y="901"/>
                  </a:lnTo>
                  <a:lnTo>
                    <a:pt x="453" y="965"/>
                  </a:lnTo>
                  <a:lnTo>
                    <a:pt x="813" y="965"/>
                  </a:lnTo>
                  <a:lnTo>
                    <a:pt x="1079" y="584"/>
                  </a:lnTo>
                  <a:lnTo>
                    <a:pt x="1037" y="304"/>
                  </a:lnTo>
                  <a:lnTo>
                    <a:pt x="797" y="139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5501606" y="626947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1076" y="723"/>
                  </a:moveTo>
                  <a:lnTo>
                    <a:pt x="838" y="723"/>
                  </a:lnTo>
                  <a:lnTo>
                    <a:pt x="939" y="952"/>
                  </a:lnTo>
                  <a:lnTo>
                    <a:pt x="546" y="1536"/>
                  </a:lnTo>
                  <a:lnTo>
                    <a:pt x="685" y="1638"/>
                  </a:lnTo>
                  <a:lnTo>
                    <a:pt x="1162" y="952"/>
                  </a:lnTo>
                  <a:lnTo>
                    <a:pt x="1076" y="723"/>
                  </a:lnTo>
                  <a:close/>
                </a:path>
                <a:path w="1270" h="1904">
                  <a:moveTo>
                    <a:pt x="812" y="0"/>
                  </a:moveTo>
                  <a:lnTo>
                    <a:pt x="0" y="1168"/>
                  </a:lnTo>
                  <a:lnTo>
                    <a:pt x="152" y="1270"/>
                  </a:lnTo>
                  <a:lnTo>
                    <a:pt x="482" y="787"/>
                  </a:lnTo>
                  <a:lnTo>
                    <a:pt x="1076" y="723"/>
                  </a:lnTo>
                  <a:lnTo>
                    <a:pt x="931" y="609"/>
                  </a:lnTo>
                  <a:lnTo>
                    <a:pt x="622" y="609"/>
                  </a:lnTo>
                  <a:lnTo>
                    <a:pt x="965" y="101"/>
                  </a:lnTo>
                  <a:lnTo>
                    <a:pt x="812" y="0"/>
                  </a:lnTo>
                  <a:close/>
                </a:path>
                <a:path w="1270" h="1904">
                  <a:moveTo>
                    <a:pt x="723" y="558"/>
                  </a:moveTo>
                  <a:lnTo>
                    <a:pt x="931" y="609"/>
                  </a:lnTo>
                  <a:lnTo>
                    <a:pt x="723" y="558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5502536" y="627054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88" y="215"/>
                  </a:moveTo>
                  <a:lnTo>
                    <a:pt x="723" y="215"/>
                  </a:lnTo>
                  <a:lnTo>
                    <a:pt x="933" y="355"/>
                  </a:lnTo>
                  <a:lnTo>
                    <a:pt x="927" y="520"/>
                  </a:lnTo>
                  <a:lnTo>
                    <a:pt x="520" y="1104"/>
                  </a:lnTo>
                  <a:lnTo>
                    <a:pt x="673" y="1193"/>
                  </a:lnTo>
                  <a:lnTo>
                    <a:pt x="1148" y="520"/>
                  </a:lnTo>
                  <a:lnTo>
                    <a:pt x="1066" y="266"/>
                  </a:lnTo>
                  <a:close/>
                </a:path>
                <a:path w="1270" h="1270">
                  <a:moveTo>
                    <a:pt x="495" y="0"/>
                  </a:moveTo>
                  <a:lnTo>
                    <a:pt x="0" y="736"/>
                  </a:lnTo>
                  <a:lnTo>
                    <a:pt x="139" y="825"/>
                  </a:lnTo>
                  <a:lnTo>
                    <a:pt x="469" y="355"/>
                  </a:lnTo>
                  <a:lnTo>
                    <a:pt x="609" y="228"/>
                  </a:lnTo>
                  <a:lnTo>
                    <a:pt x="988" y="215"/>
                  </a:lnTo>
                  <a:lnTo>
                    <a:pt x="571" y="165"/>
                  </a:lnTo>
                  <a:lnTo>
                    <a:pt x="660" y="25"/>
                  </a:lnTo>
                  <a:lnTo>
                    <a:pt x="495" y="0"/>
                  </a:lnTo>
                  <a:close/>
                </a:path>
                <a:path w="1270" h="1270">
                  <a:moveTo>
                    <a:pt x="812" y="101"/>
                  </a:moveTo>
                  <a:lnTo>
                    <a:pt x="673" y="114"/>
                  </a:lnTo>
                  <a:lnTo>
                    <a:pt x="910" y="165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5503812" y="627110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88" y="863"/>
                  </a:moveTo>
                  <a:lnTo>
                    <a:pt x="0" y="1041"/>
                  </a:lnTo>
                  <a:lnTo>
                    <a:pt x="190" y="1231"/>
                  </a:lnTo>
                  <a:lnTo>
                    <a:pt x="469" y="1396"/>
                  </a:lnTo>
                  <a:lnTo>
                    <a:pt x="685" y="1333"/>
                  </a:lnTo>
                  <a:lnTo>
                    <a:pt x="791" y="1206"/>
                  </a:lnTo>
                  <a:lnTo>
                    <a:pt x="444" y="1206"/>
                  </a:lnTo>
                  <a:lnTo>
                    <a:pt x="190" y="1041"/>
                  </a:lnTo>
                  <a:lnTo>
                    <a:pt x="88" y="863"/>
                  </a:lnTo>
                  <a:close/>
                </a:path>
                <a:path w="1270" h="1904">
                  <a:moveTo>
                    <a:pt x="876" y="0"/>
                  </a:moveTo>
                  <a:lnTo>
                    <a:pt x="635" y="25"/>
                  </a:lnTo>
                  <a:lnTo>
                    <a:pt x="469" y="533"/>
                  </a:lnTo>
                  <a:lnTo>
                    <a:pt x="693" y="850"/>
                  </a:lnTo>
                  <a:lnTo>
                    <a:pt x="707" y="1003"/>
                  </a:lnTo>
                  <a:lnTo>
                    <a:pt x="584" y="1193"/>
                  </a:lnTo>
                  <a:lnTo>
                    <a:pt x="444" y="1206"/>
                  </a:lnTo>
                  <a:lnTo>
                    <a:pt x="791" y="1206"/>
                  </a:lnTo>
                  <a:lnTo>
                    <a:pt x="889" y="850"/>
                  </a:lnTo>
                  <a:lnTo>
                    <a:pt x="670" y="533"/>
                  </a:lnTo>
                  <a:lnTo>
                    <a:pt x="736" y="203"/>
                  </a:lnTo>
                  <a:lnTo>
                    <a:pt x="1104" y="152"/>
                  </a:lnTo>
                  <a:lnTo>
                    <a:pt x="876" y="0"/>
                  </a:lnTo>
                  <a:close/>
                </a:path>
                <a:path w="1270" h="1904">
                  <a:moveTo>
                    <a:pt x="1104" y="152"/>
                  </a:moveTo>
                  <a:lnTo>
                    <a:pt x="850" y="152"/>
                  </a:lnTo>
                  <a:lnTo>
                    <a:pt x="1068" y="304"/>
                  </a:lnTo>
                  <a:lnTo>
                    <a:pt x="1181" y="457"/>
                  </a:lnTo>
                  <a:lnTo>
                    <a:pt x="1104" y="152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5504674" y="62719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400" y="609"/>
                  </a:moveTo>
                  <a:lnTo>
                    <a:pt x="1146" y="609"/>
                  </a:lnTo>
                  <a:lnTo>
                    <a:pt x="1323" y="723"/>
                  </a:lnTo>
                  <a:lnTo>
                    <a:pt x="930" y="1485"/>
                  </a:lnTo>
                  <a:lnTo>
                    <a:pt x="1083" y="1587"/>
                  </a:lnTo>
                  <a:lnTo>
                    <a:pt x="1452" y="1028"/>
                  </a:lnTo>
                  <a:lnTo>
                    <a:pt x="1400" y="609"/>
                  </a:lnTo>
                  <a:close/>
                </a:path>
                <a:path w="1904" h="1904">
                  <a:moveTo>
                    <a:pt x="895" y="266"/>
                  </a:moveTo>
                  <a:lnTo>
                    <a:pt x="651" y="266"/>
                  </a:lnTo>
                  <a:lnTo>
                    <a:pt x="837" y="558"/>
                  </a:lnTo>
                  <a:lnTo>
                    <a:pt x="435" y="1142"/>
                  </a:lnTo>
                  <a:lnTo>
                    <a:pt x="575" y="1244"/>
                  </a:lnTo>
                  <a:lnTo>
                    <a:pt x="930" y="723"/>
                  </a:lnTo>
                  <a:lnTo>
                    <a:pt x="1146" y="609"/>
                  </a:lnTo>
                  <a:lnTo>
                    <a:pt x="1400" y="609"/>
                  </a:lnTo>
                  <a:lnTo>
                    <a:pt x="994" y="558"/>
                  </a:lnTo>
                  <a:lnTo>
                    <a:pt x="895" y="266"/>
                  </a:lnTo>
                  <a:close/>
                </a:path>
                <a:path w="1904" h="1904">
                  <a:moveTo>
                    <a:pt x="473" y="0"/>
                  </a:moveTo>
                  <a:lnTo>
                    <a:pt x="119" y="533"/>
                  </a:lnTo>
                  <a:lnTo>
                    <a:pt x="0" y="838"/>
                  </a:lnTo>
                  <a:lnTo>
                    <a:pt x="422" y="393"/>
                  </a:lnTo>
                  <a:lnTo>
                    <a:pt x="651" y="266"/>
                  </a:lnTo>
                  <a:lnTo>
                    <a:pt x="895" y="266"/>
                  </a:lnTo>
                  <a:lnTo>
                    <a:pt x="511" y="215"/>
                  </a:lnTo>
                  <a:lnTo>
                    <a:pt x="473" y="0"/>
                  </a:lnTo>
                  <a:close/>
                </a:path>
                <a:path w="1904" h="1904">
                  <a:moveTo>
                    <a:pt x="1222" y="520"/>
                  </a:moveTo>
                  <a:lnTo>
                    <a:pt x="1057" y="533"/>
                  </a:lnTo>
                  <a:lnTo>
                    <a:pt x="1324" y="558"/>
                  </a:lnTo>
                  <a:close/>
                </a:path>
                <a:path w="1904" h="1904">
                  <a:moveTo>
                    <a:pt x="740" y="152"/>
                  </a:moveTo>
                  <a:lnTo>
                    <a:pt x="511" y="215"/>
                  </a:lnTo>
                  <a:lnTo>
                    <a:pt x="826" y="215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5505983" y="62725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546" y="304"/>
                  </a:moveTo>
                  <a:lnTo>
                    <a:pt x="0" y="1104"/>
                  </a:lnTo>
                  <a:lnTo>
                    <a:pt x="139" y="1206"/>
                  </a:lnTo>
                  <a:lnTo>
                    <a:pt x="685" y="406"/>
                  </a:lnTo>
                  <a:lnTo>
                    <a:pt x="546" y="304"/>
                  </a:lnTo>
                  <a:close/>
                </a:path>
                <a:path w="1270" h="1270">
                  <a:moveTo>
                    <a:pt x="787" y="0"/>
                  </a:moveTo>
                  <a:lnTo>
                    <a:pt x="762" y="266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5506543" y="62730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287" y="63"/>
                  </a:moveTo>
                  <a:lnTo>
                    <a:pt x="266" y="355"/>
                  </a:lnTo>
                  <a:lnTo>
                    <a:pt x="33" y="685"/>
                  </a:lnTo>
                  <a:lnTo>
                    <a:pt x="0" y="1054"/>
                  </a:lnTo>
                  <a:lnTo>
                    <a:pt x="198" y="1168"/>
                  </a:lnTo>
                  <a:lnTo>
                    <a:pt x="245" y="685"/>
                  </a:lnTo>
                  <a:lnTo>
                    <a:pt x="478" y="355"/>
                  </a:lnTo>
                  <a:lnTo>
                    <a:pt x="720" y="355"/>
                  </a:lnTo>
                  <a:lnTo>
                    <a:pt x="573" y="254"/>
                  </a:lnTo>
                  <a:lnTo>
                    <a:pt x="414" y="152"/>
                  </a:lnTo>
                  <a:close/>
                </a:path>
                <a:path w="1270" h="1270">
                  <a:moveTo>
                    <a:pt x="720" y="355"/>
                  </a:moveTo>
                  <a:lnTo>
                    <a:pt x="478" y="355"/>
                  </a:lnTo>
                  <a:lnTo>
                    <a:pt x="681" y="495"/>
                  </a:lnTo>
                  <a:lnTo>
                    <a:pt x="720" y="355"/>
                  </a:lnTo>
                  <a:close/>
                </a:path>
                <a:path w="1270" h="1270">
                  <a:moveTo>
                    <a:pt x="503" y="0"/>
                  </a:moveTo>
                  <a:lnTo>
                    <a:pt x="414" y="152"/>
                  </a:lnTo>
                  <a:lnTo>
                    <a:pt x="613" y="15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5506908" y="627312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1009" y="660"/>
                  </a:moveTo>
                  <a:lnTo>
                    <a:pt x="736" y="660"/>
                  </a:lnTo>
                  <a:lnTo>
                    <a:pt x="937" y="787"/>
                  </a:lnTo>
                  <a:lnTo>
                    <a:pt x="939" y="952"/>
                  </a:lnTo>
                  <a:lnTo>
                    <a:pt x="546" y="1536"/>
                  </a:lnTo>
                  <a:lnTo>
                    <a:pt x="685" y="1638"/>
                  </a:lnTo>
                  <a:lnTo>
                    <a:pt x="1162" y="952"/>
                  </a:lnTo>
                  <a:lnTo>
                    <a:pt x="1066" y="698"/>
                  </a:lnTo>
                  <a:close/>
                </a:path>
                <a:path w="1270" h="1904">
                  <a:moveTo>
                    <a:pt x="812" y="0"/>
                  </a:moveTo>
                  <a:lnTo>
                    <a:pt x="0" y="1168"/>
                  </a:lnTo>
                  <a:lnTo>
                    <a:pt x="152" y="1270"/>
                  </a:lnTo>
                  <a:lnTo>
                    <a:pt x="482" y="787"/>
                  </a:lnTo>
                  <a:lnTo>
                    <a:pt x="622" y="673"/>
                  </a:lnTo>
                  <a:lnTo>
                    <a:pt x="1009" y="660"/>
                  </a:lnTo>
                  <a:lnTo>
                    <a:pt x="622" y="609"/>
                  </a:lnTo>
                  <a:lnTo>
                    <a:pt x="952" y="101"/>
                  </a:lnTo>
                  <a:lnTo>
                    <a:pt x="812" y="0"/>
                  </a:lnTo>
                  <a:close/>
                </a:path>
                <a:path w="1270" h="1904">
                  <a:moveTo>
                    <a:pt x="787" y="571"/>
                  </a:moveTo>
                  <a:lnTo>
                    <a:pt x="622" y="609"/>
                  </a:lnTo>
                  <a:lnTo>
                    <a:pt x="933" y="609"/>
                  </a:lnTo>
                  <a:lnTo>
                    <a:pt x="787" y="571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5499520" y="627035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55" y="0"/>
                  </a:moveTo>
                  <a:lnTo>
                    <a:pt x="126" y="63"/>
                  </a:lnTo>
                  <a:lnTo>
                    <a:pt x="0" y="723"/>
                  </a:lnTo>
                  <a:lnTo>
                    <a:pt x="190" y="850"/>
                  </a:lnTo>
                  <a:lnTo>
                    <a:pt x="385" y="787"/>
                  </a:lnTo>
                  <a:lnTo>
                    <a:pt x="241" y="787"/>
                  </a:lnTo>
                  <a:lnTo>
                    <a:pt x="18" y="634"/>
                  </a:lnTo>
                  <a:lnTo>
                    <a:pt x="138" y="215"/>
                  </a:lnTo>
                  <a:lnTo>
                    <a:pt x="355" y="114"/>
                  </a:lnTo>
                  <a:lnTo>
                    <a:pt x="512" y="114"/>
                  </a:lnTo>
                  <a:lnTo>
                    <a:pt x="355" y="0"/>
                  </a:lnTo>
                  <a:close/>
                </a:path>
                <a:path w="635" h="1270">
                  <a:moveTo>
                    <a:pt x="317" y="431"/>
                  </a:moveTo>
                  <a:lnTo>
                    <a:pt x="296" y="723"/>
                  </a:lnTo>
                  <a:lnTo>
                    <a:pt x="512" y="596"/>
                  </a:lnTo>
                  <a:lnTo>
                    <a:pt x="317" y="431"/>
                  </a:lnTo>
                  <a:close/>
                </a:path>
                <a:path w="635" h="1270">
                  <a:moveTo>
                    <a:pt x="512" y="114"/>
                  </a:moveTo>
                  <a:lnTo>
                    <a:pt x="355" y="114"/>
                  </a:lnTo>
                  <a:lnTo>
                    <a:pt x="634" y="342"/>
                  </a:lnTo>
                  <a:lnTo>
                    <a:pt x="512" y="1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5500060" y="62709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258" y="0"/>
                  </a:moveTo>
                  <a:lnTo>
                    <a:pt x="105" y="38"/>
                  </a:lnTo>
                  <a:lnTo>
                    <a:pt x="0" y="520"/>
                  </a:lnTo>
                  <a:lnTo>
                    <a:pt x="143" y="622"/>
                  </a:lnTo>
                  <a:lnTo>
                    <a:pt x="80" y="254"/>
                  </a:lnTo>
                  <a:lnTo>
                    <a:pt x="211" y="254"/>
                  </a:lnTo>
                  <a:lnTo>
                    <a:pt x="258" y="88"/>
                  </a:lnTo>
                  <a:lnTo>
                    <a:pt x="388" y="88"/>
                  </a:lnTo>
                  <a:lnTo>
                    <a:pt x="258" y="0"/>
                  </a:lnTo>
                  <a:close/>
                </a:path>
                <a:path w="635" h="1270">
                  <a:moveTo>
                    <a:pt x="451" y="355"/>
                  </a:moveTo>
                  <a:lnTo>
                    <a:pt x="239" y="355"/>
                  </a:lnTo>
                  <a:lnTo>
                    <a:pt x="397" y="457"/>
                  </a:lnTo>
                  <a:close/>
                </a:path>
                <a:path w="635" h="1270">
                  <a:moveTo>
                    <a:pt x="211" y="254"/>
                  </a:moveTo>
                  <a:lnTo>
                    <a:pt x="80" y="254"/>
                  </a:lnTo>
                  <a:lnTo>
                    <a:pt x="239" y="355"/>
                  </a:lnTo>
                  <a:close/>
                </a:path>
                <a:path w="635" h="1270">
                  <a:moveTo>
                    <a:pt x="388" y="88"/>
                  </a:moveTo>
                  <a:lnTo>
                    <a:pt x="258" y="88"/>
                  </a:lnTo>
                  <a:lnTo>
                    <a:pt x="359" y="355"/>
                  </a:lnTo>
                  <a:lnTo>
                    <a:pt x="537" y="190"/>
                  </a:lnTo>
                  <a:lnTo>
                    <a:pt x="388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5500493" y="627122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01" y="165"/>
                  </a:moveTo>
                  <a:lnTo>
                    <a:pt x="342" y="165"/>
                  </a:lnTo>
                  <a:lnTo>
                    <a:pt x="386" y="444"/>
                  </a:lnTo>
                  <a:lnTo>
                    <a:pt x="317" y="736"/>
                  </a:lnTo>
                  <a:lnTo>
                    <a:pt x="487" y="457"/>
                  </a:lnTo>
                  <a:lnTo>
                    <a:pt x="501" y="165"/>
                  </a:lnTo>
                  <a:close/>
                </a:path>
                <a:path w="635" h="1270">
                  <a:moveTo>
                    <a:pt x="406" y="88"/>
                  </a:moveTo>
                  <a:lnTo>
                    <a:pt x="254" y="126"/>
                  </a:lnTo>
                  <a:lnTo>
                    <a:pt x="0" y="520"/>
                  </a:lnTo>
                  <a:lnTo>
                    <a:pt x="266" y="165"/>
                  </a:lnTo>
                  <a:lnTo>
                    <a:pt x="501" y="165"/>
                  </a:lnTo>
                  <a:close/>
                </a:path>
                <a:path w="635" h="1270">
                  <a:moveTo>
                    <a:pt x="241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5501056" y="627161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258" y="0"/>
                  </a:moveTo>
                  <a:lnTo>
                    <a:pt x="105" y="38"/>
                  </a:lnTo>
                  <a:lnTo>
                    <a:pt x="0" y="520"/>
                  </a:lnTo>
                  <a:lnTo>
                    <a:pt x="143" y="622"/>
                  </a:lnTo>
                  <a:lnTo>
                    <a:pt x="80" y="254"/>
                  </a:lnTo>
                  <a:lnTo>
                    <a:pt x="270" y="254"/>
                  </a:lnTo>
                  <a:lnTo>
                    <a:pt x="258" y="88"/>
                  </a:lnTo>
                  <a:lnTo>
                    <a:pt x="388" y="88"/>
                  </a:lnTo>
                  <a:lnTo>
                    <a:pt x="258" y="0"/>
                  </a:lnTo>
                  <a:close/>
                </a:path>
                <a:path w="635" h="1270">
                  <a:moveTo>
                    <a:pt x="459" y="355"/>
                  </a:moveTo>
                  <a:lnTo>
                    <a:pt x="245" y="355"/>
                  </a:lnTo>
                  <a:lnTo>
                    <a:pt x="410" y="457"/>
                  </a:lnTo>
                  <a:close/>
                </a:path>
                <a:path w="635" h="1270">
                  <a:moveTo>
                    <a:pt x="270" y="254"/>
                  </a:moveTo>
                  <a:lnTo>
                    <a:pt x="80" y="254"/>
                  </a:lnTo>
                  <a:lnTo>
                    <a:pt x="245" y="355"/>
                  </a:lnTo>
                  <a:close/>
                </a:path>
                <a:path w="635" h="1270">
                  <a:moveTo>
                    <a:pt x="388" y="88"/>
                  </a:moveTo>
                  <a:lnTo>
                    <a:pt x="258" y="88"/>
                  </a:lnTo>
                  <a:lnTo>
                    <a:pt x="359" y="355"/>
                  </a:lnTo>
                  <a:lnTo>
                    <a:pt x="388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5501501" y="62719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0" y="88"/>
                  </a:moveTo>
                  <a:lnTo>
                    <a:pt x="228" y="139"/>
                  </a:lnTo>
                  <a:lnTo>
                    <a:pt x="0" y="508"/>
                  </a:lnTo>
                  <a:lnTo>
                    <a:pt x="165" y="254"/>
                  </a:lnTo>
                  <a:lnTo>
                    <a:pt x="380" y="203"/>
                  </a:lnTo>
                  <a:close/>
                </a:path>
                <a:path w="635" h="635">
                  <a:moveTo>
                    <a:pt x="408" y="203"/>
                  </a:moveTo>
                  <a:close/>
                </a:path>
                <a:path w="635" h="635">
                  <a:moveTo>
                    <a:pt x="228" y="0"/>
                  </a:moveTo>
                  <a:lnTo>
                    <a:pt x="126" y="1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5501810" y="62721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190"/>
                  </a:moveTo>
                  <a:lnTo>
                    <a:pt x="25" y="190"/>
                  </a:lnTo>
                  <a:lnTo>
                    <a:pt x="0" y="520"/>
                  </a:lnTo>
                  <a:lnTo>
                    <a:pt x="190" y="546"/>
                  </a:lnTo>
                  <a:lnTo>
                    <a:pt x="330" y="507"/>
                  </a:lnTo>
                  <a:lnTo>
                    <a:pt x="127" y="507"/>
                  </a:lnTo>
                  <a:lnTo>
                    <a:pt x="101" y="253"/>
                  </a:lnTo>
                  <a:lnTo>
                    <a:pt x="254" y="253"/>
                  </a:lnTo>
                  <a:close/>
                </a:path>
                <a:path w="635" h="635">
                  <a:moveTo>
                    <a:pt x="254" y="253"/>
                  </a:moveTo>
                  <a:lnTo>
                    <a:pt x="101" y="253"/>
                  </a:lnTo>
                  <a:lnTo>
                    <a:pt x="254" y="444"/>
                  </a:lnTo>
                  <a:lnTo>
                    <a:pt x="254" y="253"/>
                  </a:lnTo>
                  <a:close/>
                </a:path>
                <a:path w="635" h="635">
                  <a:moveTo>
                    <a:pt x="203" y="0"/>
                  </a:moveTo>
                  <a:lnTo>
                    <a:pt x="342" y="317"/>
                  </a:lnTo>
                  <a:lnTo>
                    <a:pt x="368" y="63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5502173" y="627221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57" y="0"/>
                  </a:moveTo>
                  <a:lnTo>
                    <a:pt x="76" y="723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5502668" y="62727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45" y="317"/>
                  </a:moveTo>
                  <a:lnTo>
                    <a:pt x="609" y="317"/>
                  </a:lnTo>
                  <a:lnTo>
                    <a:pt x="629" y="622"/>
                  </a:lnTo>
                  <a:lnTo>
                    <a:pt x="571" y="863"/>
                  </a:lnTo>
                  <a:lnTo>
                    <a:pt x="739" y="622"/>
                  </a:lnTo>
                  <a:lnTo>
                    <a:pt x="745" y="317"/>
                  </a:lnTo>
                  <a:close/>
                </a:path>
                <a:path w="1270" h="1270">
                  <a:moveTo>
                    <a:pt x="698" y="266"/>
                  </a:moveTo>
                  <a:lnTo>
                    <a:pt x="533" y="279"/>
                  </a:lnTo>
                  <a:lnTo>
                    <a:pt x="292" y="673"/>
                  </a:lnTo>
                  <a:lnTo>
                    <a:pt x="520" y="355"/>
                  </a:lnTo>
                  <a:lnTo>
                    <a:pt x="745" y="317"/>
                  </a:lnTo>
                  <a:close/>
                </a:path>
                <a:path w="1270" h="1270">
                  <a:moveTo>
                    <a:pt x="393" y="50"/>
                  </a:moveTo>
                  <a:lnTo>
                    <a:pt x="254" y="88"/>
                  </a:lnTo>
                  <a:lnTo>
                    <a:pt x="0" y="482"/>
                  </a:lnTo>
                  <a:lnTo>
                    <a:pt x="266" y="127"/>
                  </a:lnTo>
                  <a:lnTo>
                    <a:pt x="479" y="127"/>
                  </a:lnTo>
                  <a:close/>
                </a:path>
                <a:path w="1270" h="1270">
                  <a:moveTo>
                    <a:pt x="479" y="127"/>
                  </a:moveTo>
                  <a:lnTo>
                    <a:pt x="266" y="127"/>
                  </a:lnTo>
                  <a:lnTo>
                    <a:pt x="435" y="279"/>
                  </a:lnTo>
                  <a:lnTo>
                    <a:pt x="479" y="127"/>
                  </a:lnTo>
                  <a:close/>
                </a:path>
                <a:path w="1270" h="1270">
                  <a:moveTo>
                    <a:pt x="203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5503441" y="627328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6" y="546"/>
                  </a:moveTo>
                  <a:close/>
                </a:path>
                <a:path w="635" h="1270">
                  <a:moveTo>
                    <a:pt x="196" y="190"/>
                  </a:moveTo>
                  <a:lnTo>
                    <a:pt x="57" y="190"/>
                  </a:lnTo>
                  <a:lnTo>
                    <a:pt x="0" y="495"/>
                  </a:lnTo>
                  <a:lnTo>
                    <a:pt x="222" y="546"/>
                  </a:lnTo>
                  <a:lnTo>
                    <a:pt x="361" y="507"/>
                  </a:lnTo>
                  <a:lnTo>
                    <a:pt x="158" y="507"/>
                  </a:lnTo>
                  <a:lnTo>
                    <a:pt x="133" y="253"/>
                  </a:lnTo>
                  <a:lnTo>
                    <a:pt x="285" y="253"/>
                  </a:lnTo>
                  <a:close/>
                </a:path>
                <a:path w="635" h="1270">
                  <a:moveTo>
                    <a:pt x="285" y="253"/>
                  </a:moveTo>
                  <a:lnTo>
                    <a:pt x="133" y="253"/>
                  </a:lnTo>
                  <a:lnTo>
                    <a:pt x="285" y="444"/>
                  </a:lnTo>
                  <a:lnTo>
                    <a:pt x="285" y="253"/>
                  </a:lnTo>
                  <a:close/>
                </a:path>
                <a:path w="635" h="1270">
                  <a:moveTo>
                    <a:pt x="234" y="0"/>
                  </a:moveTo>
                  <a:lnTo>
                    <a:pt x="374" y="317"/>
                  </a:lnTo>
                  <a:lnTo>
                    <a:pt x="400" y="63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5503908" y="62736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69" y="127"/>
                  </a:moveTo>
                  <a:lnTo>
                    <a:pt x="406" y="368"/>
                  </a:lnTo>
                  <a:lnTo>
                    <a:pt x="317" y="698"/>
                  </a:lnTo>
                  <a:lnTo>
                    <a:pt x="487" y="419"/>
                  </a:lnTo>
                  <a:lnTo>
                    <a:pt x="469" y="127"/>
                  </a:lnTo>
                  <a:close/>
                </a:path>
                <a:path w="635" h="1270">
                  <a:moveTo>
                    <a:pt x="393" y="50"/>
                  </a:moveTo>
                  <a:lnTo>
                    <a:pt x="254" y="88"/>
                  </a:lnTo>
                  <a:lnTo>
                    <a:pt x="0" y="482"/>
                  </a:lnTo>
                  <a:lnTo>
                    <a:pt x="266" y="127"/>
                  </a:lnTo>
                  <a:lnTo>
                    <a:pt x="469" y="127"/>
                  </a:lnTo>
                  <a:close/>
                </a:path>
                <a:path w="635" h="1270">
                  <a:moveTo>
                    <a:pt x="203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5504437" y="62739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17" y="546"/>
                  </a:moveTo>
                  <a:close/>
                </a:path>
                <a:path w="635" h="635">
                  <a:moveTo>
                    <a:pt x="177" y="190"/>
                  </a:moveTo>
                  <a:lnTo>
                    <a:pt x="38" y="190"/>
                  </a:lnTo>
                  <a:lnTo>
                    <a:pt x="0" y="507"/>
                  </a:lnTo>
                  <a:lnTo>
                    <a:pt x="203" y="546"/>
                  </a:lnTo>
                  <a:lnTo>
                    <a:pt x="342" y="507"/>
                  </a:lnTo>
                  <a:lnTo>
                    <a:pt x="139" y="507"/>
                  </a:lnTo>
                  <a:lnTo>
                    <a:pt x="114" y="253"/>
                  </a:lnTo>
                  <a:lnTo>
                    <a:pt x="266" y="253"/>
                  </a:lnTo>
                  <a:close/>
                </a:path>
                <a:path w="635" h="635">
                  <a:moveTo>
                    <a:pt x="266" y="253"/>
                  </a:moveTo>
                  <a:lnTo>
                    <a:pt x="114" y="253"/>
                  </a:lnTo>
                  <a:lnTo>
                    <a:pt x="261" y="457"/>
                  </a:lnTo>
                  <a:lnTo>
                    <a:pt x="355" y="317"/>
                  </a:lnTo>
                  <a:close/>
                </a:path>
                <a:path w="635" h="635">
                  <a:moveTo>
                    <a:pt x="203" y="0"/>
                  </a:moveTo>
                  <a:lnTo>
                    <a:pt x="330" y="114"/>
                  </a:lnTo>
                  <a:lnTo>
                    <a:pt x="355" y="317"/>
                  </a:lnTo>
                  <a:lnTo>
                    <a:pt x="380" y="63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5504724" y="627428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568" y="546"/>
                  </a:moveTo>
                  <a:lnTo>
                    <a:pt x="327" y="723"/>
                  </a:lnTo>
                  <a:lnTo>
                    <a:pt x="568" y="546"/>
                  </a:lnTo>
                  <a:close/>
                </a:path>
                <a:path w="1270" h="1270">
                  <a:moveTo>
                    <a:pt x="47" y="533"/>
                  </a:moveTo>
                  <a:lnTo>
                    <a:pt x="111" y="723"/>
                  </a:lnTo>
                  <a:lnTo>
                    <a:pt x="47" y="533"/>
                  </a:lnTo>
                  <a:close/>
                </a:path>
                <a:path w="1270" h="1270">
                  <a:moveTo>
                    <a:pt x="466" y="0"/>
                  </a:moveTo>
                  <a:lnTo>
                    <a:pt x="314" y="25"/>
                  </a:lnTo>
                  <a:lnTo>
                    <a:pt x="245" y="533"/>
                  </a:lnTo>
                  <a:lnTo>
                    <a:pt x="390" y="584"/>
                  </a:lnTo>
                  <a:lnTo>
                    <a:pt x="568" y="546"/>
                  </a:lnTo>
                  <a:lnTo>
                    <a:pt x="314" y="482"/>
                  </a:lnTo>
                  <a:lnTo>
                    <a:pt x="365" y="114"/>
                  </a:lnTo>
                  <a:lnTo>
                    <a:pt x="619" y="101"/>
                  </a:lnTo>
                  <a:lnTo>
                    <a:pt x="466" y="0"/>
                  </a:lnTo>
                  <a:close/>
                </a:path>
                <a:path w="1270" h="1270">
                  <a:moveTo>
                    <a:pt x="735" y="190"/>
                  </a:moveTo>
                  <a:lnTo>
                    <a:pt x="557" y="190"/>
                  </a:lnTo>
                  <a:lnTo>
                    <a:pt x="517" y="457"/>
                  </a:lnTo>
                  <a:lnTo>
                    <a:pt x="314" y="482"/>
                  </a:lnTo>
                  <a:lnTo>
                    <a:pt x="610" y="482"/>
                  </a:lnTo>
                  <a:lnTo>
                    <a:pt x="729" y="317"/>
                  </a:lnTo>
                  <a:close/>
                </a:path>
                <a:path w="1270" h="1270">
                  <a:moveTo>
                    <a:pt x="619" y="101"/>
                  </a:moveTo>
                  <a:lnTo>
                    <a:pt x="466" y="101"/>
                  </a:lnTo>
                  <a:lnTo>
                    <a:pt x="669" y="190"/>
                  </a:lnTo>
                  <a:close/>
                </a:path>
                <a:path w="1270" h="1270">
                  <a:moveTo>
                    <a:pt x="720" y="177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5505451" y="627463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258" y="0"/>
                  </a:moveTo>
                  <a:lnTo>
                    <a:pt x="105" y="38"/>
                  </a:lnTo>
                  <a:lnTo>
                    <a:pt x="0" y="520"/>
                  </a:lnTo>
                  <a:lnTo>
                    <a:pt x="143" y="622"/>
                  </a:lnTo>
                  <a:lnTo>
                    <a:pt x="80" y="254"/>
                  </a:lnTo>
                  <a:lnTo>
                    <a:pt x="270" y="254"/>
                  </a:lnTo>
                  <a:lnTo>
                    <a:pt x="258" y="88"/>
                  </a:lnTo>
                  <a:lnTo>
                    <a:pt x="388" y="88"/>
                  </a:lnTo>
                  <a:lnTo>
                    <a:pt x="258" y="0"/>
                  </a:lnTo>
                  <a:close/>
                </a:path>
                <a:path w="635" h="1270">
                  <a:moveTo>
                    <a:pt x="459" y="355"/>
                  </a:moveTo>
                  <a:lnTo>
                    <a:pt x="245" y="355"/>
                  </a:lnTo>
                  <a:lnTo>
                    <a:pt x="410" y="457"/>
                  </a:lnTo>
                  <a:close/>
                </a:path>
                <a:path w="635" h="1270">
                  <a:moveTo>
                    <a:pt x="270" y="254"/>
                  </a:moveTo>
                  <a:lnTo>
                    <a:pt x="80" y="254"/>
                  </a:lnTo>
                  <a:lnTo>
                    <a:pt x="245" y="355"/>
                  </a:lnTo>
                  <a:close/>
                </a:path>
                <a:path w="635" h="1270">
                  <a:moveTo>
                    <a:pt x="388" y="88"/>
                  </a:moveTo>
                  <a:lnTo>
                    <a:pt x="258" y="88"/>
                  </a:lnTo>
                  <a:lnTo>
                    <a:pt x="359" y="355"/>
                  </a:lnTo>
                  <a:lnTo>
                    <a:pt x="388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5505896" y="62749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68" y="88"/>
                  </a:moveTo>
                  <a:lnTo>
                    <a:pt x="228" y="139"/>
                  </a:lnTo>
                  <a:lnTo>
                    <a:pt x="0" y="508"/>
                  </a:lnTo>
                  <a:lnTo>
                    <a:pt x="241" y="177"/>
                  </a:lnTo>
                  <a:lnTo>
                    <a:pt x="425" y="177"/>
                  </a:lnTo>
                  <a:close/>
                </a:path>
                <a:path w="635" h="635">
                  <a:moveTo>
                    <a:pt x="425" y="177"/>
                  </a:moveTo>
                  <a:lnTo>
                    <a:pt x="241" y="177"/>
                  </a:lnTo>
                  <a:lnTo>
                    <a:pt x="406" y="228"/>
                  </a:lnTo>
                  <a:close/>
                </a:path>
                <a:path w="635" h="635">
                  <a:moveTo>
                    <a:pt x="228" y="0"/>
                  </a:moveTo>
                  <a:lnTo>
                    <a:pt x="126" y="1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1595973" y="6200198"/>
              <a:ext cx="676275" cy="537210"/>
            </a:xfrm>
            <a:custGeom>
              <a:avLst/>
              <a:gdLst/>
              <a:ahLst/>
              <a:cxnLst/>
              <a:rect l="l" t="t" r="r" b="b"/>
              <a:pathLst>
                <a:path w="676275" h="537209">
                  <a:moveTo>
                    <a:pt x="509198" y="0"/>
                  </a:moveTo>
                  <a:lnTo>
                    <a:pt x="0" y="296357"/>
                  </a:lnTo>
                  <a:lnTo>
                    <a:pt x="10010" y="325174"/>
                  </a:lnTo>
                  <a:lnTo>
                    <a:pt x="30100" y="365208"/>
                  </a:lnTo>
                  <a:lnTo>
                    <a:pt x="55005" y="402078"/>
                  </a:lnTo>
                  <a:lnTo>
                    <a:pt x="84312" y="435372"/>
                  </a:lnTo>
                  <a:lnTo>
                    <a:pt x="117609" y="464676"/>
                  </a:lnTo>
                  <a:lnTo>
                    <a:pt x="154480" y="489579"/>
                  </a:lnTo>
                  <a:lnTo>
                    <a:pt x="194515" y="509667"/>
                  </a:lnTo>
                  <a:lnTo>
                    <a:pt x="237298" y="524526"/>
                  </a:lnTo>
                  <a:lnTo>
                    <a:pt x="282418" y="533745"/>
                  </a:lnTo>
                  <a:lnTo>
                    <a:pt x="329460" y="536910"/>
                  </a:lnTo>
                  <a:lnTo>
                    <a:pt x="376500" y="533745"/>
                  </a:lnTo>
                  <a:lnTo>
                    <a:pt x="421617" y="524526"/>
                  </a:lnTo>
                  <a:lnTo>
                    <a:pt x="464399" y="509667"/>
                  </a:lnTo>
                  <a:lnTo>
                    <a:pt x="504432" y="489579"/>
                  </a:lnTo>
                  <a:lnTo>
                    <a:pt x="541302" y="464676"/>
                  </a:lnTo>
                  <a:lnTo>
                    <a:pt x="574597" y="435372"/>
                  </a:lnTo>
                  <a:lnTo>
                    <a:pt x="603904" y="402078"/>
                  </a:lnTo>
                  <a:lnTo>
                    <a:pt x="628809" y="365208"/>
                  </a:lnTo>
                  <a:lnTo>
                    <a:pt x="648899" y="325174"/>
                  </a:lnTo>
                  <a:lnTo>
                    <a:pt x="663760" y="282391"/>
                  </a:lnTo>
                  <a:lnTo>
                    <a:pt x="672980" y="237270"/>
                  </a:lnTo>
                  <a:lnTo>
                    <a:pt x="676145" y="190225"/>
                  </a:lnTo>
                  <a:lnTo>
                    <a:pt x="672980" y="143183"/>
                  </a:lnTo>
                  <a:lnTo>
                    <a:pt x="663760" y="98064"/>
                  </a:lnTo>
                  <a:lnTo>
                    <a:pt x="659444" y="85640"/>
                  </a:lnTo>
                  <a:lnTo>
                    <a:pt x="509198" y="0"/>
                  </a:lnTo>
                  <a:close/>
                </a:path>
              </a:pathLst>
            </a:custGeom>
            <a:solidFill>
              <a:srgbClr val="CFDB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1659850" y="6587611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80" h="29845">
                  <a:moveTo>
                    <a:pt x="2082" y="0"/>
                  </a:moveTo>
                  <a:lnTo>
                    <a:pt x="0" y="0"/>
                  </a:lnTo>
                  <a:lnTo>
                    <a:pt x="0" y="24744"/>
                  </a:lnTo>
                  <a:lnTo>
                    <a:pt x="3966" y="29250"/>
                  </a:lnTo>
                  <a:lnTo>
                    <a:pt x="4178" y="29209"/>
                  </a:lnTo>
                  <a:lnTo>
                    <a:pt x="30416" y="16103"/>
                  </a:lnTo>
                  <a:lnTo>
                    <a:pt x="30416" y="13500"/>
                  </a:lnTo>
                  <a:lnTo>
                    <a:pt x="4178" y="393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D5D6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1644955" y="6587611"/>
              <a:ext cx="15240" cy="24765"/>
            </a:xfrm>
            <a:custGeom>
              <a:avLst/>
              <a:gdLst/>
              <a:ahLst/>
              <a:cxnLst/>
              <a:rect l="l" t="t" r="r" b="b"/>
              <a:pathLst>
                <a:path w="15239" h="24765">
                  <a:moveTo>
                    <a:pt x="14884" y="0"/>
                  </a:moveTo>
                  <a:lnTo>
                    <a:pt x="12801" y="0"/>
                  </a:lnTo>
                  <a:lnTo>
                    <a:pt x="10705" y="393"/>
                  </a:lnTo>
                  <a:lnTo>
                    <a:pt x="0" y="5746"/>
                  </a:lnTo>
                  <a:lnTo>
                    <a:pt x="6024" y="14664"/>
                  </a:lnTo>
                  <a:lnTo>
                    <a:pt x="14884" y="24730"/>
                  </a:lnTo>
                  <a:lnTo>
                    <a:pt x="14884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1619613" y="6475798"/>
              <a:ext cx="40640" cy="137160"/>
            </a:xfrm>
            <a:custGeom>
              <a:avLst/>
              <a:gdLst/>
              <a:ahLst/>
              <a:cxnLst/>
              <a:rect l="l" t="t" r="r" b="b"/>
              <a:pathLst>
                <a:path w="40639" h="137159">
                  <a:moveTo>
                    <a:pt x="0" y="0"/>
                  </a:moveTo>
                  <a:lnTo>
                    <a:pt x="7652" y="91372"/>
                  </a:lnTo>
                  <a:lnTo>
                    <a:pt x="31365" y="126478"/>
                  </a:lnTo>
                  <a:lnTo>
                    <a:pt x="40233" y="136552"/>
                  </a:lnTo>
                  <a:lnTo>
                    <a:pt x="40233" y="11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1659841" y="6475801"/>
              <a:ext cx="40640" cy="140335"/>
            </a:xfrm>
            <a:custGeom>
              <a:avLst/>
              <a:gdLst/>
              <a:ahLst/>
              <a:cxnLst/>
              <a:rect l="l" t="t" r="r" b="b"/>
              <a:pathLst>
                <a:path w="40639" h="140334">
                  <a:moveTo>
                    <a:pt x="40233" y="0"/>
                  </a:moveTo>
                  <a:lnTo>
                    <a:pt x="0" y="20116"/>
                  </a:lnTo>
                  <a:lnTo>
                    <a:pt x="0" y="136544"/>
                  </a:lnTo>
                  <a:lnTo>
                    <a:pt x="2985" y="139935"/>
                  </a:lnTo>
                  <a:lnTo>
                    <a:pt x="29629" y="126619"/>
                  </a:lnTo>
                  <a:lnTo>
                    <a:pt x="40233" y="0"/>
                  </a:lnTo>
                  <a:close/>
                </a:path>
              </a:pathLst>
            </a:custGeom>
            <a:solidFill>
              <a:srgbClr val="D5D6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1618528" y="6455140"/>
              <a:ext cx="83185" cy="41275"/>
            </a:xfrm>
            <a:custGeom>
              <a:avLst/>
              <a:gdLst/>
              <a:ahLst/>
              <a:cxnLst/>
              <a:rect l="l" t="t" r="r" b="b"/>
              <a:pathLst>
                <a:path w="83185" h="41275">
                  <a:moveTo>
                    <a:pt x="44830" y="0"/>
                  </a:moveTo>
                  <a:lnTo>
                    <a:pt x="37795" y="0"/>
                  </a:lnTo>
                  <a:lnTo>
                    <a:pt x="0" y="18897"/>
                  </a:lnTo>
                  <a:lnTo>
                    <a:pt x="0" y="22428"/>
                  </a:lnTo>
                  <a:lnTo>
                    <a:pt x="35636" y="40233"/>
                  </a:lnTo>
                  <a:lnTo>
                    <a:pt x="38480" y="40779"/>
                  </a:lnTo>
                  <a:lnTo>
                    <a:pt x="44157" y="40779"/>
                  </a:lnTo>
                  <a:lnTo>
                    <a:pt x="47002" y="40233"/>
                  </a:lnTo>
                  <a:lnTo>
                    <a:pt x="82638" y="22428"/>
                  </a:lnTo>
                  <a:lnTo>
                    <a:pt x="82638" y="18897"/>
                  </a:lnTo>
                  <a:lnTo>
                    <a:pt x="448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1627525" y="6464249"/>
              <a:ext cx="64769" cy="29209"/>
            </a:xfrm>
            <a:custGeom>
              <a:avLst/>
              <a:gdLst/>
              <a:ahLst/>
              <a:cxnLst/>
              <a:rect l="l" t="t" r="r" b="b"/>
              <a:pathLst>
                <a:path w="64769" h="29210">
                  <a:moveTo>
                    <a:pt x="35356" y="0"/>
                  </a:moveTo>
                  <a:lnTo>
                    <a:pt x="29286" y="0"/>
                  </a:lnTo>
                  <a:lnTo>
                    <a:pt x="292" y="14503"/>
                  </a:lnTo>
                  <a:lnTo>
                    <a:pt x="0" y="14681"/>
                  </a:lnTo>
                  <a:lnTo>
                    <a:pt x="152" y="14757"/>
                  </a:lnTo>
                  <a:lnTo>
                    <a:pt x="292" y="14859"/>
                  </a:lnTo>
                  <a:lnTo>
                    <a:pt x="27432" y="28422"/>
                  </a:lnTo>
                  <a:lnTo>
                    <a:pt x="29870" y="28879"/>
                  </a:lnTo>
                  <a:lnTo>
                    <a:pt x="34772" y="28879"/>
                  </a:lnTo>
                  <a:lnTo>
                    <a:pt x="37223" y="28422"/>
                  </a:lnTo>
                  <a:lnTo>
                    <a:pt x="64350" y="14859"/>
                  </a:lnTo>
                  <a:lnTo>
                    <a:pt x="64490" y="14757"/>
                  </a:lnTo>
                  <a:lnTo>
                    <a:pt x="64643" y="14681"/>
                  </a:lnTo>
                  <a:lnTo>
                    <a:pt x="64350" y="14503"/>
                  </a:lnTo>
                  <a:lnTo>
                    <a:pt x="35356" y="0"/>
                  </a:lnTo>
                  <a:close/>
                </a:path>
              </a:pathLst>
            </a:custGeom>
            <a:solidFill>
              <a:srgbClr val="7453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1624265" y="6458001"/>
              <a:ext cx="71755" cy="20955"/>
            </a:xfrm>
            <a:custGeom>
              <a:avLst/>
              <a:gdLst/>
              <a:ahLst/>
              <a:cxnLst/>
              <a:rect l="l" t="t" r="r" b="b"/>
              <a:pathLst>
                <a:path w="71755" h="20954">
                  <a:moveTo>
                    <a:pt x="38620" y="0"/>
                  </a:moveTo>
                  <a:lnTo>
                    <a:pt x="32550" y="0"/>
                  </a:lnTo>
                  <a:lnTo>
                    <a:pt x="139" y="16205"/>
                  </a:lnTo>
                  <a:lnTo>
                    <a:pt x="0" y="19050"/>
                  </a:lnTo>
                  <a:lnTo>
                    <a:pt x="3251" y="20929"/>
                  </a:lnTo>
                  <a:lnTo>
                    <a:pt x="32550" y="6261"/>
                  </a:lnTo>
                  <a:lnTo>
                    <a:pt x="51137" y="6261"/>
                  </a:lnTo>
                  <a:lnTo>
                    <a:pt x="38620" y="0"/>
                  </a:lnTo>
                  <a:close/>
                </a:path>
                <a:path w="71755" h="20954">
                  <a:moveTo>
                    <a:pt x="51137" y="6261"/>
                  </a:moveTo>
                  <a:lnTo>
                    <a:pt x="38620" y="6261"/>
                  </a:lnTo>
                  <a:lnTo>
                    <a:pt x="67449" y="20675"/>
                  </a:lnTo>
                  <a:lnTo>
                    <a:pt x="67906" y="20929"/>
                  </a:lnTo>
                  <a:lnTo>
                    <a:pt x="71170" y="19050"/>
                  </a:lnTo>
                  <a:lnTo>
                    <a:pt x="71018" y="16205"/>
                  </a:lnTo>
                  <a:lnTo>
                    <a:pt x="51137" y="6261"/>
                  </a:lnTo>
                  <a:close/>
                </a:path>
              </a:pathLst>
            </a:custGeom>
            <a:solidFill>
              <a:srgbClr val="D5D6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1647899" y="6352970"/>
              <a:ext cx="20320" cy="131445"/>
            </a:xfrm>
            <a:custGeom>
              <a:avLst/>
              <a:gdLst/>
              <a:ahLst/>
              <a:cxnLst/>
              <a:rect l="l" t="t" r="r" b="b"/>
              <a:pathLst>
                <a:path w="20319" h="131445">
                  <a:moveTo>
                    <a:pt x="13547" y="27825"/>
                  </a:moveTo>
                  <a:lnTo>
                    <a:pt x="17038" y="41597"/>
                  </a:lnTo>
                  <a:lnTo>
                    <a:pt x="16875" y="74257"/>
                  </a:lnTo>
                  <a:lnTo>
                    <a:pt x="12484" y="131229"/>
                  </a:lnTo>
                  <a:lnTo>
                    <a:pt x="15576" y="115584"/>
                  </a:lnTo>
                  <a:lnTo>
                    <a:pt x="19691" y="78573"/>
                  </a:lnTo>
                  <a:lnTo>
                    <a:pt x="17081" y="35083"/>
                  </a:lnTo>
                  <a:lnTo>
                    <a:pt x="13547" y="27825"/>
                  </a:lnTo>
                  <a:close/>
                </a:path>
                <a:path w="20319" h="131445">
                  <a:moveTo>
                    <a:pt x="0" y="0"/>
                  </a:moveTo>
                  <a:lnTo>
                    <a:pt x="13547" y="27825"/>
                  </a:lnTo>
                  <a:lnTo>
                    <a:pt x="11803" y="209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8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1645942" y="6295791"/>
              <a:ext cx="48895" cy="146050"/>
            </a:xfrm>
            <a:custGeom>
              <a:avLst/>
              <a:gdLst/>
              <a:ahLst/>
              <a:cxnLst/>
              <a:rect l="l" t="t" r="r" b="b"/>
              <a:pathLst>
                <a:path w="48894" h="146050">
                  <a:moveTo>
                    <a:pt x="0" y="0"/>
                  </a:moveTo>
                  <a:lnTo>
                    <a:pt x="12130" y="23247"/>
                  </a:lnTo>
                  <a:lnTo>
                    <a:pt x="21663" y="54400"/>
                  </a:lnTo>
                  <a:lnTo>
                    <a:pt x="24428" y="94840"/>
                  </a:lnTo>
                  <a:lnTo>
                    <a:pt x="16256" y="145948"/>
                  </a:lnTo>
                  <a:lnTo>
                    <a:pt x="41576" y="86903"/>
                  </a:lnTo>
                  <a:lnTo>
                    <a:pt x="48323" y="52019"/>
                  </a:lnTo>
                  <a:lnTo>
                    <a:pt x="34972" y="27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8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1662410" y="6315386"/>
              <a:ext cx="53340" cy="171450"/>
            </a:xfrm>
            <a:custGeom>
              <a:avLst/>
              <a:gdLst/>
              <a:ahLst/>
              <a:cxnLst/>
              <a:rect l="l" t="t" r="r" b="b"/>
              <a:pathLst>
                <a:path w="53339" h="171450">
                  <a:moveTo>
                    <a:pt x="52870" y="0"/>
                  </a:moveTo>
                  <a:lnTo>
                    <a:pt x="13623" y="40171"/>
                  </a:lnTo>
                  <a:lnTo>
                    <a:pt x="3924" y="85610"/>
                  </a:lnTo>
                  <a:lnTo>
                    <a:pt x="161" y="145822"/>
                  </a:lnTo>
                  <a:lnTo>
                    <a:pt x="0" y="171297"/>
                  </a:lnTo>
                  <a:lnTo>
                    <a:pt x="2430" y="152699"/>
                  </a:lnTo>
                  <a:lnTo>
                    <a:pt x="3916" y="142667"/>
                  </a:lnTo>
                  <a:lnTo>
                    <a:pt x="5066" y="137752"/>
                  </a:lnTo>
                  <a:lnTo>
                    <a:pt x="6489" y="134505"/>
                  </a:lnTo>
                  <a:lnTo>
                    <a:pt x="14727" y="111485"/>
                  </a:lnTo>
                  <a:lnTo>
                    <a:pt x="30560" y="65471"/>
                  </a:lnTo>
                  <a:lnTo>
                    <a:pt x="45953" y="20348"/>
                  </a:lnTo>
                  <a:lnTo>
                    <a:pt x="52870" y="0"/>
                  </a:lnTo>
                  <a:close/>
                </a:path>
              </a:pathLst>
            </a:custGeom>
            <a:solidFill>
              <a:srgbClr val="3668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1662458" y="6272346"/>
              <a:ext cx="46355" cy="213360"/>
            </a:xfrm>
            <a:custGeom>
              <a:avLst/>
              <a:gdLst/>
              <a:ahLst/>
              <a:cxnLst/>
              <a:rect l="l" t="t" r="r" b="b"/>
              <a:pathLst>
                <a:path w="46355" h="213360">
                  <a:moveTo>
                    <a:pt x="46108" y="0"/>
                  </a:moveTo>
                  <a:lnTo>
                    <a:pt x="21602" y="30179"/>
                  </a:lnTo>
                  <a:lnTo>
                    <a:pt x="3328" y="73936"/>
                  </a:lnTo>
                  <a:lnTo>
                    <a:pt x="0" y="148231"/>
                  </a:lnTo>
                  <a:lnTo>
                    <a:pt x="125" y="181748"/>
                  </a:lnTo>
                  <a:lnTo>
                    <a:pt x="750" y="204565"/>
                  </a:lnTo>
                  <a:lnTo>
                    <a:pt x="1125" y="212991"/>
                  </a:lnTo>
                  <a:lnTo>
                    <a:pt x="2700" y="190057"/>
                  </a:lnTo>
                  <a:lnTo>
                    <a:pt x="3725" y="177676"/>
                  </a:lnTo>
                  <a:lnTo>
                    <a:pt x="4650" y="171586"/>
                  </a:lnTo>
                  <a:lnTo>
                    <a:pt x="5925" y="167525"/>
                  </a:lnTo>
                  <a:lnTo>
                    <a:pt x="13104" y="138836"/>
                  </a:lnTo>
                  <a:lnTo>
                    <a:pt x="26817" y="81529"/>
                  </a:lnTo>
                  <a:lnTo>
                    <a:pt x="40130" y="25338"/>
                  </a:lnTo>
                  <a:lnTo>
                    <a:pt x="46108" y="0"/>
                  </a:lnTo>
                  <a:close/>
                </a:path>
              </a:pathLst>
            </a:custGeom>
            <a:solidFill>
              <a:srgbClr val="4C93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1608247" y="6273486"/>
              <a:ext cx="55244" cy="210820"/>
            </a:xfrm>
            <a:custGeom>
              <a:avLst/>
              <a:gdLst/>
              <a:ahLst/>
              <a:cxnLst/>
              <a:rect l="l" t="t" r="r" b="b"/>
              <a:pathLst>
                <a:path w="55244" h="210820">
                  <a:moveTo>
                    <a:pt x="0" y="0"/>
                  </a:moveTo>
                  <a:lnTo>
                    <a:pt x="23001" y="80557"/>
                  </a:lnTo>
                  <a:lnTo>
                    <a:pt x="39320" y="137176"/>
                  </a:lnTo>
                  <a:lnTo>
                    <a:pt x="49260" y="169513"/>
                  </a:lnTo>
                  <a:lnTo>
                    <a:pt x="50461" y="175556"/>
                  </a:lnTo>
                  <a:lnTo>
                    <a:pt x="52051" y="187875"/>
                  </a:lnTo>
                  <a:lnTo>
                    <a:pt x="54673" y="210705"/>
                  </a:lnTo>
                  <a:lnTo>
                    <a:pt x="54662" y="202270"/>
                  </a:lnTo>
                  <a:lnTo>
                    <a:pt x="52835" y="145967"/>
                  </a:lnTo>
                  <a:lnTo>
                    <a:pt x="49860" y="105549"/>
                  </a:lnTo>
                  <a:lnTo>
                    <a:pt x="39674" y="49693"/>
                  </a:lnTo>
                  <a:lnTo>
                    <a:pt x="25860" y="29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8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1607592" y="6411512"/>
              <a:ext cx="46355" cy="74295"/>
            </a:xfrm>
            <a:custGeom>
              <a:avLst/>
              <a:gdLst/>
              <a:ahLst/>
              <a:cxnLst/>
              <a:rect l="l" t="t" r="r" b="b"/>
              <a:pathLst>
                <a:path w="46355" h="74295">
                  <a:moveTo>
                    <a:pt x="31804" y="25204"/>
                  </a:moveTo>
                  <a:lnTo>
                    <a:pt x="38549" y="42239"/>
                  </a:lnTo>
                  <a:lnTo>
                    <a:pt x="45859" y="73825"/>
                  </a:lnTo>
                  <a:lnTo>
                    <a:pt x="45443" y="64165"/>
                  </a:lnTo>
                  <a:lnTo>
                    <a:pt x="40927" y="41913"/>
                  </a:lnTo>
                  <a:lnTo>
                    <a:pt x="31804" y="25204"/>
                  </a:lnTo>
                  <a:close/>
                </a:path>
                <a:path w="46355" h="74295">
                  <a:moveTo>
                    <a:pt x="30929" y="23601"/>
                  </a:moveTo>
                  <a:lnTo>
                    <a:pt x="31804" y="25204"/>
                  </a:lnTo>
                  <a:lnTo>
                    <a:pt x="31335" y="24020"/>
                  </a:lnTo>
                  <a:lnTo>
                    <a:pt x="30929" y="23601"/>
                  </a:lnTo>
                  <a:close/>
                </a:path>
                <a:path w="46355" h="74295">
                  <a:moveTo>
                    <a:pt x="20466" y="12812"/>
                  </a:moveTo>
                  <a:lnTo>
                    <a:pt x="30929" y="23601"/>
                  </a:lnTo>
                  <a:lnTo>
                    <a:pt x="27412" y="17160"/>
                  </a:lnTo>
                  <a:lnTo>
                    <a:pt x="20466" y="12812"/>
                  </a:lnTo>
                  <a:close/>
                </a:path>
                <a:path w="46355" h="74295">
                  <a:moveTo>
                    <a:pt x="0" y="0"/>
                  </a:moveTo>
                  <a:lnTo>
                    <a:pt x="20466" y="12812"/>
                  </a:lnTo>
                  <a:lnTo>
                    <a:pt x="19918" y="12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93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1612395" y="6297407"/>
              <a:ext cx="45085" cy="183515"/>
            </a:xfrm>
            <a:custGeom>
              <a:avLst/>
              <a:gdLst/>
              <a:ahLst/>
              <a:cxnLst/>
              <a:rect l="l" t="t" r="r" b="b"/>
              <a:pathLst>
                <a:path w="45085" h="183514">
                  <a:moveTo>
                    <a:pt x="0" y="0"/>
                  </a:moveTo>
                  <a:lnTo>
                    <a:pt x="4973" y="18464"/>
                  </a:lnTo>
                  <a:lnTo>
                    <a:pt x="16995" y="64530"/>
                  </a:lnTo>
                  <a:lnTo>
                    <a:pt x="31718" y="124210"/>
                  </a:lnTo>
                  <a:lnTo>
                    <a:pt x="44792" y="183515"/>
                  </a:lnTo>
                  <a:lnTo>
                    <a:pt x="39592" y="127012"/>
                  </a:lnTo>
                  <a:lnTo>
                    <a:pt x="33193" y="89061"/>
                  </a:lnTo>
                  <a:lnTo>
                    <a:pt x="21395" y="524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93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1661402" y="6291552"/>
              <a:ext cx="0" cy="189230"/>
            </a:xfrm>
            <a:custGeom>
              <a:avLst/>
              <a:gdLst/>
              <a:ahLst/>
              <a:cxnLst/>
              <a:rect l="l" t="t" r="r" b="b"/>
              <a:pathLst>
                <a:path h="189229">
                  <a:moveTo>
                    <a:pt x="0" y="0"/>
                  </a:moveTo>
                  <a:lnTo>
                    <a:pt x="0" y="188823"/>
                  </a:lnTo>
                </a:path>
              </a:pathLst>
            </a:custGeom>
            <a:ln w="13806">
              <a:solidFill>
                <a:srgbClr val="4C935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1581345" y="6349024"/>
              <a:ext cx="79375" cy="136525"/>
            </a:xfrm>
            <a:custGeom>
              <a:avLst/>
              <a:gdLst/>
              <a:ahLst/>
              <a:cxnLst/>
              <a:rect l="l" t="t" r="r" b="b"/>
              <a:pathLst>
                <a:path w="79375" h="136525">
                  <a:moveTo>
                    <a:pt x="177" y="0"/>
                  </a:moveTo>
                  <a:lnTo>
                    <a:pt x="0" y="2632"/>
                  </a:lnTo>
                  <a:lnTo>
                    <a:pt x="17049" y="15740"/>
                  </a:lnTo>
                  <a:lnTo>
                    <a:pt x="40250" y="41761"/>
                  </a:lnTo>
                  <a:lnTo>
                    <a:pt x="61918" y="80738"/>
                  </a:lnTo>
                  <a:lnTo>
                    <a:pt x="79042" y="136311"/>
                  </a:lnTo>
                  <a:lnTo>
                    <a:pt x="73233" y="63514"/>
                  </a:lnTo>
                  <a:lnTo>
                    <a:pt x="62576" y="24949"/>
                  </a:lnTo>
                  <a:lnTo>
                    <a:pt x="39223" y="7747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C93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1665594" y="6321507"/>
              <a:ext cx="45085" cy="161925"/>
            </a:xfrm>
            <a:custGeom>
              <a:avLst/>
              <a:gdLst/>
              <a:ahLst/>
              <a:cxnLst/>
              <a:rect l="l" t="t" r="r" b="b"/>
              <a:pathLst>
                <a:path w="45085" h="161925">
                  <a:moveTo>
                    <a:pt x="44792" y="0"/>
                  </a:moveTo>
                  <a:lnTo>
                    <a:pt x="23397" y="46104"/>
                  </a:lnTo>
                  <a:lnTo>
                    <a:pt x="11599" y="78274"/>
                  </a:lnTo>
                  <a:lnTo>
                    <a:pt x="5200" y="111633"/>
                  </a:lnTo>
                  <a:lnTo>
                    <a:pt x="0" y="161302"/>
                  </a:lnTo>
                  <a:lnTo>
                    <a:pt x="13069" y="109170"/>
                  </a:lnTo>
                  <a:lnTo>
                    <a:pt x="27792" y="56715"/>
                  </a:lnTo>
                  <a:lnTo>
                    <a:pt x="39817" y="16227"/>
                  </a:lnTo>
                  <a:lnTo>
                    <a:pt x="44792" y="0"/>
                  </a:lnTo>
                  <a:close/>
                </a:path>
              </a:pathLst>
            </a:custGeom>
            <a:solidFill>
              <a:srgbClr val="59B2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1662394" y="6366028"/>
              <a:ext cx="83820" cy="121285"/>
            </a:xfrm>
            <a:custGeom>
              <a:avLst/>
              <a:gdLst/>
              <a:ahLst/>
              <a:cxnLst/>
              <a:rect l="l" t="t" r="r" b="b"/>
              <a:pathLst>
                <a:path w="83819" h="121285">
                  <a:moveTo>
                    <a:pt x="83718" y="0"/>
                  </a:moveTo>
                  <a:lnTo>
                    <a:pt x="39819" y="7657"/>
                  </a:lnTo>
                  <a:lnTo>
                    <a:pt x="16465" y="22779"/>
                  </a:lnTo>
                  <a:lnTo>
                    <a:pt x="5808" y="56676"/>
                  </a:lnTo>
                  <a:lnTo>
                    <a:pt x="0" y="120662"/>
                  </a:lnTo>
                  <a:lnTo>
                    <a:pt x="17124" y="71814"/>
                  </a:lnTo>
                  <a:lnTo>
                    <a:pt x="38792" y="37552"/>
                  </a:lnTo>
                  <a:lnTo>
                    <a:pt x="61993" y="14679"/>
                  </a:lnTo>
                  <a:lnTo>
                    <a:pt x="83718" y="0"/>
                  </a:lnTo>
                  <a:close/>
                </a:path>
              </a:pathLst>
            </a:custGeom>
            <a:solidFill>
              <a:srgbClr val="59B2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1580554" y="6362484"/>
              <a:ext cx="81915" cy="120650"/>
            </a:xfrm>
            <a:custGeom>
              <a:avLst/>
              <a:gdLst/>
              <a:ahLst/>
              <a:cxnLst/>
              <a:rect l="l" t="t" r="r" b="b"/>
              <a:pathLst>
                <a:path w="81914" h="120650">
                  <a:moveTo>
                    <a:pt x="62" y="0"/>
                  </a:moveTo>
                  <a:lnTo>
                    <a:pt x="0" y="926"/>
                  </a:lnTo>
                  <a:lnTo>
                    <a:pt x="19854" y="14342"/>
                  </a:lnTo>
                  <a:lnTo>
                    <a:pt x="43055" y="37215"/>
                  </a:lnTo>
                  <a:lnTo>
                    <a:pt x="64723" y="71477"/>
                  </a:lnTo>
                  <a:lnTo>
                    <a:pt x="81847" y="120325"/>
                  </a:lnTo>
                  <a:lnTo>
                    <a:pt x="76038" y="56339"/>
                  </a:lnTo>
                  <a:lnTo>
                    <a:pt x="65382" y="22441"/>
                  </a:lnTo>
                  <a:lnTo>
                    <a:pt x="42028" y="732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59B2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1642296" y="6339707"/>
              <a:ext cx="47625" cy="146685"/>
            </a:xfrm>
            <a:custGeom>
              <a:avLst/>
              <a:gdLst/>
              <a:ahLst/>
              <a:cxnLst/>
              <a:rect l="l" t="t" r="r" b="b"/>
              <a:pathLst>
                <a:path w="47625" h="146685">
                  <a:moveTo>
                    <a:pt x="0" y="0"/>
                  </a:moveTo>
                  <a:lnTo>
                    <a:pt x="11578" y="23533"/>
                  </a:lnTo>
                  <a:lnTo>
                    <a:pt x="20369" y="54905"/>
                  </a:lnTo>
                  <a:lnTo>
                    <a:pt x="22175" y="95397"/>
                  </a:lnTo>
                  <a:lnTo>
                    <a:pt x="12801" y="146291"/>
                  </a:lnTo>
                  <a:lnTo>
                    <a:pt x="39504" y="87869"/>
                  </a:lnTo>
                  <a:lnTo>
                    <a:pt x="47072" y="53157"/>
                  </a:lnTo>
                  <a:lnTo>
                    <a:pt x="34304" y="28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B2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1579299" y="6357317"/>
              <a:ext cx="31115" cy="24765"/>
            </a:xfrm>
            <a:custGeom>
              <a:avLst/>
              <a:gdLst/>
              <a:ahLst/>
              <a:cxnLst/>
              <a:rect l="l" t="t" r="r" b="b"/>
              <a:pathLst>
                <a:path w="31115" h="24764">
                  <a:moveTo>
                    <a:pt x="30740" y="0"/>
                  </a:moveTo>
                  <a:lnTo>
                    <a:pt x="1319" y="5138"/>
                  </a:lnTo>
                  <a:lnTo>
                    <a:pt x="0" y="24745"/>
                  </a:lnTo>
                  <a:lnTo>
                    <a:pt x="12805" y="12121"/>
                  </a:lnTo>
                  <a:lnTo>
                    <a:pt x="30740" y="0"/>
                  </a:lnTo>
                  <a:close/>
                </a:path>
              </a:pathLst>
            </a:custGeom>
            <a:solidFill>
              <a:srgbClr val="59B2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1789040" y="6571917"/>
              <a:ext cx="29845" cy="110489"/>
            </a:xfrm>
            <a:custGeom>
              <a:avLst/>
              <a:gdLst/>
              <a:ahLst/>
              <a:cxnLst/>
              <a:rect l="l" t="t" r="r" b="b"/>
              <a:pathLst>
                <a:path w="29844" h="110490">
                  <a:moveTo>
                    <a:pt x="29413" y="0"/>
                  </a:moveTo>
                  <a:lnTo>
                    <a:pt x="0" y="14706"/>
                  </a:lnTo>
                  <a:lnTo>
                    <a:pt x="0" y="110121"/>
                  </a:lnTo>
                  <a:lnTo>
                    <a:pt x="29413" y="95402"/>
                  </a:lnTo>
                  <a:lnTo>
                    <a:pt x="29413" y="0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1706901" y="6530929"/>
              <a:ext cx="111760" cy="55880"/>
            </a:xfrm>
            <a:custGeom>
              <a:avLst/>
              <a:gdLst/>
              <a:ahLst/>
              <a:cxnLst/>
              <a:rect l="l" t="t" r="r" b="b"/>
              <a:pathLst>
                <a:path w="111760" h="55879">
                  <a:moveTo>
                    <a:pt x="29413" y="0"/>
                  </a:moveTo>
                  <a:lnTo>
                    <a:pt x="0" y="13055"/>
                  </a:lnTo>
                  <a:lnTo>
                    <a:pt x="0" y="14706"/>
                  </a:lnTo>
                  <a:lnTo>
                    <a:pt x="82130" y="55778"/>
                  </a:lnTo>
                  <a:lnTo>
                    <a:pt x="111556" y="41071"/>
                  </a:lnTo>
                  <a:lnTo>
                    <a:pt x="111556" y="39420"/>
                  </a:lnTo>
                  <a:lnTo>
                    <a:pt x="29413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1706901" y="6529285"/>
              <a:ext cx="111760" cy="55880"/>
            </a:xfrm>
            <a:custGeom>
              <a:avLst/>
              <a:gdLst/>
              <a:ahLst/>
              <a:cxnLst/>
              <a:rect l="l" t="t" r="r" b="b"/>
              <a:pathLst>
                <a:path w="111760" h="55879">
                  <a:moveTo>
                    <a:pt x="29413" y="0"/>
                  </a:moveTo>
                  <a:lnTo>
                    <a:pt x="0" y="14706"/>
                  </a:lnTo>
                  <a:lnTo>
                    <a:pt x="82130" y="55765"/>
                  </a:lnTo>
                  <a:lnTo>
                    <a:pt x="111556" y="41071"/>
                  </a:lnTo>
                  <a:lnTo>
                    <a:pt x="29413" y="0"/>
                  </a:lnTo>
                  <a:close/>
                </a:path>
              </a:pathLst>
            </a:custGeom>
            <a:solidFill>
              <a:srgbClr val="E0DE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1706908" y="6545591"/>
              <a:ext cx="82550" cy="136525"/>
            </a:xfrm>
            <a:custGeom>
              <a:avLst/>
              <a:gdLst/>
              <a:ahLst/>
              <a:cxnLst/>
              <a:rect l="l" t="t" r="r" b="b"/>
              <a:pathLst>
                <a:path w="82550" h="136525">
                  <a:moveTo>
                    <a:pt x="0" y="0"/>
                  </a:moveTo>
                  <a:lnTo>
                    <a:pt x="0" y="95415"/>
                  </a:lnTo>
                  <a:lnTo>
                    <a:pt x="82130" y="136486"/>
                  </a:lnTo>
                  <a:lnTo>
                    <a:pt x="82130" y="41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1789040" y="6477233"/>
              <a:ext cx="29845" cy="110489"/>
            </a:xfrm>
            <a:custGeom>
              <a:avLst/>
              <a:gdLst/>
              <a:ahLst/>
              <a:cxnLst/>
              <a:rect l="l" t="t" r="r" b="b"/>
              <a:pathLst>
                <a:path w="29844" h="110490">
                  <a:moveTo>
                    <a:pt x="29413" y="0"/>
                  </a:moveTo>
                  <a:lnTo>
                    <a:pt x="0" y="14706"/>
                  </a:lnTo>
                  <a:lnTo>
                    <a:pt x="0" y="110121"/>
                  </a:lnTo>
                  <a:lnTo>
                    <a:pt x="29413" y="95402"/>
                  </a:lnTo>
                  <a:lnTo>
                    <a:pt x="29413" y="0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1706901" y="6436247"/>
              <a:ext cx="111760" cy="55880"/>
            </a:xfrm>
            <a:custGeom>
              <a:avLst/>
              <a:gdLst/>
              <a:ahLst/>
              <a:cxnLst/>
              <a:rect l="l" t="t" r="r" b="b"/>
              <a:pathLst>
                <a:path w="111760" h="55879">
                  <a:moveTo>
                    <a:pt x="29413" y="0"/>
                  </a:moveTo>
                  <a:lnTo>
                    <a:pt x="0" y="13055"/>
                  </a:lnTo>
                  <a:lnTo>
                    <a:pt x="0" y="14706"/>
                  </a:lnTo>
                  <a:lnTo>
                    <a:pt x="82130" y="55765"/>
                  </a:lnTo>
                  <a:lnTo>
                    <a:pt x="111556" y="41071"/>
                  </a:lnTo>
                  <a:lnTo>
                    <a:pt x="111556" y="39420"/>
                  </a:lnTo>
                  <a:lnTo>
                    <a:pt x="29413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1706901" y="6434601"/>
              <a:ext cx="111760" cy="55880"/>
            </a:xfrm>
            <a:custGeom>
              <a:avLst/>
              <a:gdLst/>
              <a:ahLst/>
              <a:cxnLst/>
              <a:rect l="l" t="t" r="r" b="b"/>
              <a:pathLst>
                <a:path w="111760" h="55879">
                  <a:moveTo>
                    <a:pt x="29413" y="0"/>
                  </a:moveTo>
                  <a:lnTo>
                    <a:pt x="0" y="14706"/>
                  </a:lnTo>
                  <a:lnTo>
                    <a:pt x="82130" y="55765"/>
                  </a:lnTo>
                  <a:lnTo>
                    <a:pt x="111556" y="41071"/>
                  </a:lnTo>
                  <a:lnTo>
                    <a:pt x="29413" y="0"/>
                  </a:lnTo>
                  <a:close/>
                </a:path>
              </a:pathLst>
            </a:custGeom>
            <a:solidFill>
              <a:srgbClr val="E0DE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1706908" y="6450909"/>
              <a:ext cx="82550" cy="136525"/>
            </a:xfrm>
            <a:custGeom>
              <a:avLst/>
              <a:gdLst/>
              <a:ahLst/>
              <a:cxnLst/>
              <a:rect l="l" t="t" r="r" b="b"/>
              <a:pathLst>
                <a:path w="82550" h="136525">
                  <a:moveTo>
                    <a:pt x="0" y="0"/>
                  </a:moveTo>
                  <a:lnTo>
                    <a:pt x="0" y="95415"/>
                  </a:lnTo>
                  <a:lnTo>
                    <a:pt x="82130" y="136486"/>
                  </a:lnTo>
                  <a:lnTo>
                    <a:pt x="82130" y="41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1762785" y="6448717"/>
              <a:ext cx="250088" cy="288391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1818689" y="6175617"/>
              <a:ext cx="269280" cy="55752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 txBox="1"/>
            <p:nvPr/>
          </p:nvSpPr>
          <p:spPr>
            <a:xfrm>
              <a:off x="1903412" y="6293634"/>
              <a:ext cx="81915" cy="412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00">
                <a:latin typeface="Times New Roman" panose="02020603050405020304"/>
                <a:cs typeface="Times New Roman" panose="02020603050405020304"/>
              </a:endParaRPr>
            </a:p>
            <a:p>
              <a:pPr marL="12700">
                <a:lnSpc>
                  <a:spcPct val="100000"/>
                </a:lnSpc>
              </a:pPr>
              <a:r>
                <a:rPr sz="100" b="1" dirty="0">
                  <a:solidFill>
                    <a:srgbClr val="FFFFFF"/>
                  </a:solidFill>
                  <a:latin typeface="Myriad Pro"/>
                  <a:cs typeface="Myriad Pro"/>
                </a:rPr>
                <a:t>SECURITY</a:t>
              </a:r>
              <a:endParaRPr sz="100">
                <a:latin typeface="Myriad Pro"/>
                <a:cs typeface="Myriad Pro"/>
              </a:endParaRPr>
            </a:p>
          </p:txBody>
        </p:sp>
        <p:sp>
          <p:nvSpPr>
            <p:cNvPr id="363" name="object 363"/>
            <p:cNvSpPr/>
            <p:nvPr/>
          </p:nvSpPr>
          <p:spPr>
            <a:xfrm>
              <a:off x="1788782" y="6236690"/>
              <a:ext cx="31661" cy="3210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1789125" y="6237187"/>
              <a:ext cx="21590" cy="27940"/>
            </a:xfrm>
            <a:custGeom>
              <a:avLst/>
              <a:gdLst/>
              <a:ahLst/>
              <a:cxnLst/>
              <a:rect l="l" t="t" r="r" b="b"/>
              <a:pathLst>
                <a:path w="21589" h="27939">
                  <a:moveTo>
                    <a:pt x="1092" y="0"/>
                  </a:moveTo>
                  <a:lnTo>
                    <a:pt x="482" y="12"/>
                  </a:lnTo>
                  <a:lnTo>
                    <a:pt x="25" y="469"/>
                  </a:lnTo>
                  <a:lnTo>
                    <a:pt x="0" y="27749"/>
                  </a:lnTo>
                  <a:lnTo>
                    <a:pt x="21132" y="27622"/>
                  </a:lnTo>
                  <a:lnTo>
                    <a:pt x="21145" y="469"/>
                  </a:lnTo>
                  <a:lnTo>
                    <a:pt x="20688" y="12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1797664" y="6239564"/>
              <a:ext cx="5715" cy="22225"/>
            </a:xfrm>
            <a:custGeom>
              <a:avLst/>
              <a:gdLst/>
              <a:ahLst/>
              <a:cxnLst/>
              <a:rect l="l" t="t" r="r" b="b"/>
              <a:pathLst>
                <a:path w="5714" h="22225">
                  <a:moveTo>
                    <a:pt x="2006" y="0"/>
                  </a:moveTo>
                  <a:lnTo>
                    <a:pt x="927" y="635"/>
                  </a:lnTo>
                  <a:lnTo>
                    <a:pt x="4013" y="7835"/>
                  </a:lnTo>
                  <a:lnTo>
                    <a:pt x="0" y="14325"/>
                  </a:lnTo>
                  <a:lnTo>
                    <a:pt x="1333" y="21856"/>
                  </a:lnTo>
                  <a:lnTo>
                    <a:pt x="2552" y="21526"/>
                  </a:lnTo>
                  <a:lnTo>
                    <a:pt x="1130" y="13614"/>
                  </a:lnTo>
                  <a:lnTo>
                    <a:pt x="5321" y="7747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D4E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1795007" y="6266631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2451" y="12"/>
                  </a:moveTo>
                  <a:lnTo>
                    <a:pt x="558" y="25"/>
                  </a:lnTo>
                  <a:lnTo>
                    <a:pt x="482" y="431"/>
                  </a:lnTo>
                  <a:lnTo>
                    <a:pt x="1663" y="431"/>
                  </a:lnTo>
                  <a:lnTo>
                    <a:pt x="76" y="1905"/>
                  </a:lnTo>
                  <a:lnTo>
                    <a:pt x="0" y="2336"/>
                  </a:lnTo>
                  <a:lnTo>
                    <a:pt x="2730" y="2324"/>
                  </a:lnTo>
                  <a:lnTo>
                    <a:pt x="2819" y="1930"/>
                  </a:lnTo>
                  <a:lnTo>
                    <a:pt x="711" y="1930"/>
                  </a:lnTo>
                  <a:lnTo>
                    <a:pt x="2333" y="431"/>
                  </a:lnTo>
                  <a:lnTo>
                    <a:pt x="2451" y="12"/>
                  </a:lnTo>
                  <a:close/>
                </a:path>
                <a:path w="5080" h="2539">
                  <a:moveTo>
                    <a:pt x="3979" y="1270"/>
                  </a:moveTo>
                  <a:lnTo>
                    <a:pt x="3365" y="1270"/>
                  </a:lnTo>
                  <a:lnTo>
                    <a:pt x="3784" y="2324"/>
                  </a:lnTo>
                  <a:lnTo>
                    <a:pt x="4444" y="2324"/>
                  </a:lnTo>
                  <a:lnTo>
                    <a:pt x="3979" y="1270"/>
                  </a:lnTo>
                  <a:close/>
                </a:path>
                <a:path w="5080" h="2539">
                  <a:moveTo>
                    <a:pt x="3276" y="12"/>
                  </a:moveTo>
                  <a:lnTo>
                    <a:pt x="2730" y="12"/>
                  </a:lnTo>
                  <a:lnTo>
                    <a:pt x="2298" y="1917"/>
                  </a:lnTo>
                  <a:lnTo>
                    <a:pt x="711" y="1930"/>
                  </a:lnTo>
                  <a:lnTo>
                    <a:pt x="2819" y="1930"/>
                  </a:lnTo>
                  <a:lnTo>
                    <a:pt x="2882" y="1651"/>
                  </a:lnTo>
                  <a:lnTo>
                    <a:pt x="3365" y="1270"/>
                  </a:lnTo>
                  <a:lnTo>
                    <a:pt x="3979" y="1270"/>
                  </a:lnTo>
                  <a:lnTo>
                    <a:pt x="3867" y="1016"/>
                  </a:lnTo>
                  <a:lnTo>
                    <a:pt x="3035" y="1016"/>
                  </a:lnTo>
                  <a:lnTo>
                    <a:pt x="3276" y="12"/>
                  </a:lnTo>
                  <a:close/>
                </a:path>
                <a:path w="5080" h="2539">
                  <a:moveTo>
                    <a:pt x="5054" y="0"/>
                  </a:moveTo>
                  <a:lnTo>
                    <a:pt x="4305" y="0"/>
                  </a:lnTo>
                  <a:lnTo>
                    <a:pt x="3035" y="1016"/>
                  </a:lnTo>
                  <a:lnTo>
                    <a:pt x="3867" y="1016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7ABB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1801374" y="626772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46" y="0"/>
                  </a:moveTo>
                  <a:lnTo>
                    <a:pt x="253" y="0"/>
                  </a:lnTo>
                  <a:lnTo>
                    <a:pt x="190" y="292"/>
                  </a:lnTo>
                  <a:lnTo>
                    <a:pt x="1282" y="292"/>
                  </a:lnTo>
                  <a:lnTo>
                    <a:pt x="1346" y="0"/>
                  </a:lnTo>
                  <a:close/>
                </a:path>
                <a:path w="1905" h="1270">
                  <a:moveTo>
                    <a:pt x="939" y="444"/>
                  </a:moveTo>
                  <a:lnTo>
                    <a:pt x="165" y="444"/>
                  </a:lnTo>
                  <a:lnTo>
                    <a:pt x="0" y="1181"/>
                  </a:lnTo>
                  <a:lnTo>
                    <a:pt x="1092" y="1168"/>
                  </a:lnTo>
                  <a:lnTo>
                    <a:pt x="1152" y="889"/>
                  </a:lnTo>
                  <a:lnTo>
                    <a:pt x="380" y="889"/>
                  </a:lnTo>
                  <a:lnTo>
                    <a:pt x="406" y="736"/>
                  </a:lnTo>
                  <a:lnTo>
                    <a:pt x="876" y="736"/>
                  </a:lnTo>
                  <a:lnTo>
                    <a:pt x="939" y="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1802715" y="626771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330" y="444"/>
                  </a:moveTo>
                  <a:lnTo>
                    <a:pt x="12" y="444"/>
                  </a:lnTo>
                  <a:lnTo>
                    <a:pt x="0" y="1168"/>
                  </a:lnTo>
                  <a:lnTo>
                    <a:pt x="723" y="1181"/>
                  </a:lnTo>
                  <a:lnTo>
                    <a:pt x="914" y="1117"/>
                  </a:lnTo>
                  <a:lnTo>
                    <a:pt x="1003" y="889"/>
                  </a:lnTo>
                  <a:lnTo>
                    <a:pt x="228" y="889"/>
                  </a:lnTo>
                  <a:lnTo>
                    <a:pt x="330" y="444"/>
                  </a:lnTo>
                  <a:close/>
                </a:path>
                <a:path w="1269" h="1270">
                  <a:moveTo>
                    <a:pt x="1041" y="736"/>
                  </a:moveTo>
                  <a:lnTo>
                    <a:pt x="723" y="736"/>
                  </a:lnTo>
                  <a:lnTo>
                    <a:pt x="698" y="889"/>
                  </a:lnTo>
                  <a:lnTo>
                    <a:pt x="1003" y="889"/>
                  </a:lnTo>
                  <a:lnTo>
                    <a:pt x="1041" y="736"/>
                  </a:lnTo>
                  <a:close/>
                </a:path>
                <a:path w="1269" h="1270">
                  <a:moveTo>
                    <a:pt x="990" y="0"/>
                  </a:moveTo>
                  <a:lnTo>
                    <a:pt x="330" y="12"/>
                  </a:lnTo>
                  <a:lnTo>
                    <a:pt x="139" y="76"/>
                  </a:lnTo>
                  <a:lnTo>
                    <a:pt x="50" y="304"/>
                  </a:lnTo>
                  <a:lnTo>
                    <a:pt x="825" y="304"/>
                  </a:lnTo>
                  <a:lnTo>
                    <a:pt x="787" y="444"/>
                  </a:lnTo>
                  <a:lnTo>
                    <a:pt x="1104" y="444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1803929" y="626771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317" y="444"/>
                  </a:moveTo>
                  <a:lnTo>
                    <a:pt x="0" y="444"/>
                  </a:lnTo>
                  <a:lnTo>
                    <a:pt x="0" y="1155"/>
                  </a:lnTo>
                  <a:lnTo>
                    <a:pt x="787" y="1155"/>
                  </a:lnTo>
                  <a:lnTo>
                    <a:pt x="990" y="876"/>
                  </a:lnTo>
                  <a:lnTo>
                    <a:pt x="215" y="876"/>
                  </a:lnTo>
                  <a:lnTo>
                    <a:pt x="317" y="444"/>
                  </a:lnTo>
                  <a:close/>
                </a:path>
                <a:path w="1269" h="1270">
                  <a:moveTo>
                    <a:pt x="317" y="0"/>
                  </a:moveTo>
                  <a:lnTo>
                    <a:pt x="127" y="63"/>
                  </a:lnTo>
                  <a:lnTo>
                    <a:pt x="25" y="292"/>
                  </a:lnTo>
                  <a:lnTo>
                    <a:pt x="812" y="292"/>
                  </a:lnTo>
                  <a:lnTo>
                    <a:pt x="673" y="876"/>
                  </a:lnTo>
                  <a:lnTo>
                    <a:pt x="990" y="876"/>
                  </a:lnTo>
                  <a:lnTo>
                    <a:pt x="1107" y="292"/>
                  </a:lnTo>
                  <a:lnTo>
                    <a:pt x="1041" y="1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1799502" y="626661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1701" y="419"/>
                  </a:moveTo>
                  <a:lnTo>
                    <a:pt x="1164" y="431"/>
                  </a:lnTo>
                  <a:lnTo>
                    <a:pt x="635" y="2324"/>
                  </a:lnTo>
                  <a:lnTo>
                    <a:pt x="1143" y="2324"/>
                  </a:lnTo>
                  <a:lnTo>
                    <a:pt x="1701" y="419"/>
                  </a:lnTo>
                  <a:close/>
                </a:path>
                <a:path w="3175" h="2539">
                  <a:moveTo>
                    <a:pt x="2578" y="0"/>
                  </a:moveTo>
                  <a:lnTo>
                    <a:pt x="558" y="12"/>
                  </a:lnTo>
                  <a:lnTo>
                    <a:pt x="0" y="431"/>
                  </a:lnTo>
                  <a:lnTo>
                    <a:pt x="1168" y="419"/>
                  </a:lnTo>
                  <a:lnTo>
                    <a:pt x="2451" y="419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1804730" y="6249616"/>
              <a:ext cx="29845" cy="27940"/>
            </a:xfrm>
            <a:custGeom>
              <a:avLst/>
              <a:gdLst/>
              <a:ahLst/>
              <a:cxnLst/>
              <a:rect l="l" t="t" r="r" b="b"/>
              <a:pathLst>
                <a:path w="29844" h="27939">
                  <a:moveTo>
                    <a:pt x="9956" y="0"/>
                  </a:moveTo>
                  <a:lnTo>
                    <a:pt x="8699" y="152"/>
                  </a:lnTo>
                  <a:lnTo>
                    <a:pt x="0" y="12788"/>
                  </a:lnTo>
                  <a:lnTo>
                    <a:pt x="304" y="14147"/>
                  </a:lnTo>
                  <a:lnTo>
                    <a:pt x="19659" y="27508"/>
                  </a:lnTo>
                  <a:lnTo>
                    <a:pt x="21005" y="27241"/>
                  </a:lnTo>
                  <a:lnTo>
                    <a:pt x="29705" y="14604"/>
                  </a:lnTo>
                  <a:lnTo>
                    <a:pt x="29387" y="13373"/>
                  </a:lnTo>
                  <a:lnTo>
                    <a:pt x="9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1804847" y="6250127"/>
              <a:ext cx="29679" cy="27114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1811807" y="6254317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5" h="6350">
                  <a:moveTo>
                    <a:pt x="800" y="0"/>
                  </a:moveTo>
                  <a:lnTo>
                    <a:pt x="0" y="1168"/>
                  </a:lnTo>
                  <a:lnTo>
                    <a:pt x="7200" y="6121"/>
                  </a:lnTo>
                  <a:lnTo>
                    <a:pt x="8013" y="495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EC22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1820997" y="6259823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30" h="12064">
                  <a:moveTo>
                    <a:pt x="5156" y="0"/>
                  </a:moveTo>
                  <a:lnTo>
                    <a:pt x="0" y="7505"/>
                  </a:lnTo>
                  <a:lnTo>
                    <a:pt x="5791" y="11493"/>
                  </a:lnTo>
                  <a:lnTo>
                    <a:pt x="10960" y="3987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rgbClr val="F2F3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1824494" y="6265888"/>
              <a:ext cx="2184" cy="219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1824831" y="626592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203" y="0"/>
                  </a:moveTo>
                  <a:lnTo>
                    <a:pt x="0" y="292"/>
                  </a:lnTo>
                  <a:lnTo>
                    <a:pt x="69" y="1117"/>
                  </a:lnTo>
                  <a:lnTo>
                    <a:pt x="838" y="1638"/>
                  </a:lnTo>
                  <a:lnTo>
                    <a:pt x="1549" y="1447"/>
                  </a:lnTo>
                  <a:lnTo>
                    <a:pt x="1828" y="111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59B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1824951" y="6263449"/>
              <a:ext cx="4329" cy="401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1824221" y="626651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393" y="0"/>
                  </a:moveTo>
                  <a:lnTo>
                    <a:pt x="0" y="584"/>
                  </a:lnTo>
                  <a:lnTo>
                    <a:pt x="254" y="1955"/>
                  </a:lnTo>
                  <a:lnTo>
                    <a:pt x="1625" y="1701"/>
                  </a:lnTo>
                  <a:lnTo>
                    <a:pt x="1774" y="1485"/>
                  </a:lnTo>
                  <a:lnTo>
                    <a:pt x="1206" y="1485"/>
                  </a:lnTo>
                  <a:lnTo>
                    <a:pt x="355" y="888"/>
                  </a:lnTo>
                  <a:lnTo>
                    <a:pt x="393" y="0"/>
                  </a:lnTo>
                  <a:close/>
                </a:path>
                <a:path w="2539" h="2539">
                  <a:moveTo>
                    <a:pt x="2019" y="1130"/>
                  </a:moveTo>
                  <a:lnTo>
                    <a:pt x="1206" y="1485"/>
                  </a:lnTo>
                  <a:lnTo>
                    <a:pt x="1774" y="1485"/>
                  </a:lnTo>
                  <a:lnTo>
                    <a:pt x="2019" y="1130"/>
                  </a:lnTo>
                  <a:close/>
                </a:path>
              </a:pathLst>
            </a:custGeom>
            <a:solidFill>
              <a:srgbClr val="C59B6D">
                <a:alpha val="21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1823092" y="626636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473" y="0"/>
                  </a:moveTo>
                  <a:lnTo>
                    <a:pt x="228" y="1943"/>
                  </a:lnTo>
                  <a:lnTo>
                    <a:pt x="0" y="2412"/>
                  </a:lnTo>
                  <a:lnTo>
                    <a:pt x="1587" y="3505"/>
                  </a:lnTo>
                  <a:lnTo>
                    <a:pt x="1943" y="3124"/>
                  </a:lnTo>
                  <a:lnTo>
                    <a:pt x="2873" y="1866"/>
                  </a:lnTo>
                  <a:lnTo>
                    <a:pt x="2539" y="1866"/>
                  </a:lnTo>
                  <a:lnTo>
                    <a:pt x="1879" y="1384"/>
                  </a:lnTo>
                  <a:lnTo>
                    <a:pt x="1193" y="939"/>
                  </a:lnTo>
                  <a:lnTo>
                    <a:pt x="1473" y="0"/>
                  </a:lnTo>
                  <a:close/>
                </a:path>
                <a:path w="3810" h="3810">
                  <a:moveTo>
                    <a:pt x="3314" y="1269"/>
                  </a:moveTo>
                  <a:lnTo>
                    <a:pt x="2539" y="1866"/>
                  </a:lnTo>
                  <a:lnTo>
                    <a:pt x="2873" y="1866"/>
                  </a:lnTo>
                  <a:lnTo>
                    <a:pt x="3314" y="126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1823893" y="626641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736" y="0"/>
                  </a:moveTo>
                  <a:lnTo>
                    <a:pt x="114" y="901"/>
                  </a:lnTo>
                  <a:lnTo>
                    <a:pt x="0" y="1676"/>
                  </a:lnTo>
                  <a:lnTo>
                    <a:pt x="977" y="1244"/>
                  </a:lnTo>
                  <a:lnTo>
                    <a:pt x="495" y="952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1823982" y="626641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647" y="0"/>
                  </a:moveTo>
                  <a:lnTo>
                    <a:pt x="25" y="901"/>
                  </a:lnTo>
                  <a:lnTo>
                    <a:pt x="0" y="1485"/>
                  </a:lnTo>
                  <a:lnTo>
                    <a:pt x="888" y="1244"/>
                  </a:lnTo>
                  <a:lnTo>
                    <a:pt x="406" y="95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1825040" y="62675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63" y="228"/>
                  </a:moveTo>
                  <a:lnTo>
                    <a:pt x="0" y="1282"/>
                  </a:lnTo>
                  <a:lnTo>
                    <a:pt x="685" y="901"/>
                  </a:lnTo>
                  <a:lnTo>
                    <a:pt x="922" y="558"/>
                  </a:lnTo>
                  <a:lnTo>
                    <a:pt x="495" y="558"/>
                  </a:lnTo>
                  <a:lnTo>
                    <a:pt x="63" y="228"/>
                  </a:lnTo>
                  <a:close/>
                </a:path>
                <a:path w="1905" h="1904">
                  <a:moveTo>
                    <a:pt x="1308" y="0"/>
                  </a:moveTo>
                  <a:lnTo>
                    <a:pt x="495" y="558"/>
                  </a:lnTo>
                  <a:lnTo>
                    <a:pt x="922" y="558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1820985" y="626617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800" y="0"/>
                  </a:moveTo>
                  <a:lnTo>
                    <a:pt x="0" y="1155"/>
                  </a:lnTo>
                  <a:lnTo>
                    <a:pt x="2159" y="2641"/>
                  </a:lnTo>
                  <a:lnTo>
                    <a:pt x="2286" y="2209"/>
                  </a:lnTo>
                  <a:lnTo>
                    <a:pt x="3408" y="584"/>
                  </a:lnTo>
                  <a:lnTo>
                    <a:pt x="2971" y="584"/>
                  </a:lnTo>
                  <a:lnTo>
                    <a:pt x="800" y="0"/>
                  </a:lnTo>
                  <a:close/>
                </a:path>
                <a:path w="3810" h="3175">
                  <a:moveTo>
                    <a:pt x="3644" y="241"/>
                  </a:moveTo>
                  <a:lnTo>
                    <a:pt x="2971" y="584"/>
                  </a:lnTo>
                  <a:lnTo>
                    <a:pt x="3408" y="584"/>
                  </a:lnTo>
                  <a:lnTo>
                    <a:pt x="3644" y="241"/>
                  </a:lnTo>
                  <a:close/>
                </a:path>
              </a:pathLst>
            </a:custGeom>
            <a:solidFill>
              <a:srgbClr val="3635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1825097" y="62675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228"/>
                  </a:moveTo>
                  <a:lnTo>
                    <a:pt x="88" y="1143"/>
                  </a:lnTo>
                  <a:lnTo>
                    <a:pt x="622" y="901"/>
                  </a:lnTo>
                  <a:lnTo>
                    <a:pt x="858" y="558"/>
                  </a:lnTo>
                  <a:lnTo>
                    <a:pt x="431" y="558"/>
                  </a:lnTo>
                  <a:lnTo>
                    <a:pt x="0" y="228"/>
                  </a:lnTo>
                  <a:close/>
                </a:path>
                <a:path w="1269" h="1270">
                  <a:moveTo>
                    <a:pt x="1244" y="0"/>
                  </a:moveTo>
                  <a:lnTo>
                    <a:pt x="431" y="558"/>
                  </a:lnTo>
                  <a:lnTo>
                    <a:pt x="858" y="558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1824608" y="62676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0"/>
                  </a:moveTo>
                  <a:lnTo>
                    <a:pt x="83" y="101"/>
                  </a:lnTo>
                  <a:lnTo>
                    <a:pt x="0" y="596"/>
                  </a:lnTo>
                  <a:lnTo>
                    <a:pt x="431" y="431"/>
                  </a:lnTo>
                  <a:lnTo>
                    <a:pt x="444" y="10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C228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1824627" y="626759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14" y="0"/>
                  </a:moveTo>
                  <a:lnTo>
                    <a:pt x="355" y="1968"/>
                  </a:lnTo>
                  <a:lnTo>
                    <a:pt x="0" y="2235"/>
                  </a:lnTo>
                  <a:lnTo>
                    <a:pt x="2158" y="3721"/>
                  </a:lnTo>
                  <a:lnTo>
                    <a:pt x="2959" y="2565"/>
                  </a:lnTo>
                  <a:lnTo>
                    <a:pt x="1638" y="74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3635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1823589" y="626806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1219" y="139"/>
                  </a:moveTo>
                  <a:lnTo>
                    <a:pt x="1016" y="0"/>
                  </a:lnTo>
                  <a:lnTo>
                    <a:pt x="0" y="1092"/>
                  </a:lnTo>
                  <a:lnTo>
                    <a:pt x="571" y="1473"/>
                  </a:lnTo>
                  <a:lnTo>
                    <a:pt x="1219" y="139"/>
                  </a:lnTo>
                  <a:close/>
                </a:path>
              </a:pathLst>
            </a:custGeom>
            <a:solidFill>
              <a:srgbClr val="C228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1820819" y="6259644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30" h="12064">
                  <a:moveTo>
                    <a:pt x="5308" y="0"/>
                  </a:moveTo>
                  <a:lnTo>
                    <a:pt x="0" y="7721"/>
                  </a:lnTo>
                  <a:lnTo>
                    <a:pt x="5994" y="11849"/>
                  </a:lnTo>
                  <a:lnTo>
                    <a:pt x="6230" y="11506"/>
                  </a:lnTo>
                  <a:lnTo>
                    <a:pt x="5930" y="11506"/>
                  </a:lnTo>
                  <a:lnTo>
                    <a:pt x="342" y="7658"/>
                  </a:lnTo>
                  <a:lnTo>
                    <a:pt x="5372" y="355"/>
                  </a:lnTo>
                  <a:lnTo>
                    <a:pt x="5823" y="355"/>
                  </a:lnTo>
                  <a:lnTo>
                    <a:pt x="5308" y="0"/>
                  </a:lnTo>
                  <a:close/>
                </a:path>
                <a:path w="11430" h="12064">
                  <a:moveTo>
                    <a:pt x="5823" y="355"/>
                  </a:moveTo>
                  <a:lnTo>
                    <a:pt x="5372" y="355"/>
                  </a:lnTo>
                  <a:lnTo>
                    <a:pt x="10960" y="4203"/>
                  </a:lnTo>
                  <a:lnTo>
                    <a:pt x="5930" y="11506"/>
                  </a:lnTo>
                  <a:lnTo>
                    <a:pt x="6230" y="11506"/>
                  </a:lnTo>
                  <a:lnTo>
                    <a:pt x="11302" y="4140"/>
                  </a:lnTo>
                  <a:lnTo>
                    <a:pt x="5823" y="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1806660" y="626105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1807097" y="626136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1807725" y="626179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1808162" y="626209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1808786" y="626252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1809211" y="626281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1809644" y="626311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1810082" y="626341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1810721" y="626385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25" y="0"/>
                  </a:moveTo>
                  <a:lnTo>
                    <a:pt x="0" y="2362"/>
                  </a:lnTo>
                  <a:lnTo>
                    <a:pt x="393" y="2628"/>
                  </a:lnTo>
                  <a:lnTo>
                    <a:pt x="2006" y="26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1811337" y="626427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1811764" y="626457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1812199" y="626487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1812839" y="626531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1813367" y="626567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1813906" y="62660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1814546" y="626648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12" y="0"/>
                  </a:moveTo>
                  <a:lnTo>
                    <a:pt x="0" y="2362"/>
                  </a:lnTo>
                  <a:lnTo>
                    <a:pt x="406" y="2641"/>
                  </a:lnTo>
                  <a:lnTo>
                    <a:pt x="2019" y="27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1815175" y="626691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1815602" y="626721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1816033" y="626750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12" y="0"/>
                  </a:moveTo>
                  <a:lnTo>
                    <a:pt x="0" y="2362"/>
                  </a:lnTo>
                  <a:lnTo>
                    <a:pt x="203" y="2501"/>
                  </a:lnTo>
                  <a:lnTo>
                    <a:pt x="1816" y="13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1812982" y="625303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25" y="762"/>
                  </a:moveTo>
                  <a:lnTo>
                    <a:pt x="0" y="965"/>
                  </a:lnTo>
                  <a:lnTo>
                    <a:pt x="253" y="1130"/>
                  </a:lnTo>
                  <a:lnTo>
                    <a:pt x="457" y="1143"/>
                  </a:lnTo>
                  <a:lnTo>
                    <a:pt x="578" y="965"/>
                  </a:lnTo>
                  <a:lnTo>
                    <a:pt x="248" y="952"/>
                  </a:lnTo>
                  <a:lnTo>
                    <a:pt x="25" y="762"/>
                  </a:lnTo>
                  <a:close/>
                </a:path>
                <a:path w="1269" h="1270">
                  <a:moveTo>
                    <a:pt x="1028" y="0"/>
                  </a:moveTo>
                  <a:lnTo>
                    <a:pt x="368" y="952"/>
                  </a:lnTo>
                  <a:lnTo>
                    <a:pt x="578" y="965"/>
                  </a:lnTo>
                  <a:lnTo>
                    <a:pt x="1168" y="101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1813713" y="625367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93" y="0"/>
                  </a:moveTo>
                  <a:lnTo>
                    <a:pt x="314" y="25"/>
                  </a:lnTo>
                  <a:lnTo>
                    <a:pt x="123" y="304"/>
                  </a:lnTo>
                  <a:lnTo>
                    <a:pt x="0" y="774"/>
                  </a:lnTo>
                  <a:lnTo>
                    <a:pt x="120" y="901"/>
                  </a:lnTo>
                  <a:lnTo>
                    <a:pt x="415" y="1104"/>
                  </a:lnTo>
                  <a:lnTo>
                    <a:pt x="707" y="1117"/>
                  </a:lnTo>
                  <a:lnTo>
                    <a:pt x="813" y="965"/>
                  </a:lnTo>
                  <a:lnTo>
                    <a:pt x="453" y="965"/>
                  </a:lnTo>
                  <a:lnTo>
                    <a:pt x="248" y="825"/>
                  </a:lnTo>
                  <a:lnTo>
                    <a:pt x="335" y="304"/>
                  </a:lnTo>
                  <a:lnTo>
                    <a:pt x="568" y="139"/>
                  </a:lnTo>
                  <a:lnTo>
                    <a:pt x="797" y="139"/>
                  </a:lnTo>
                  <a:lnTo>
                    <a:pt x="593" y="0"/>
                  </a:lnTo>
                  <a:close/>
                </a:path>
                <a:path w="1269" h="1270">
                  <a:moveTo>
                    <a:pt x="797" y="139"/>
                  </a:moveTo>
                  <a:lnTo>
                    <a:pt x="568" y="139"/>
                  </a:lnTo>
                  <a:lnTo>
                    <a:pt x="806" y="304"/>
                  </a:lnTo>
                  <a:lnTo>
                    <a:pt x="860" y="584"/>
                  </a:lnTo>
                  <a:lnTo>
                    <a:pt x="644" y="901"/>
                  </a:lnTo>
                  <a:lnTo>
                    <a:pt x="453" y="965"/>
                  </a:lnTo>
                  <a:lnTo>
                    <a:pt x="813" y="965"/>
                  </a:lnTo>
                  <a:lnTo>
                    <a:pt x="1079" y="584"/>
                  </a:lnTo>
                  <a:lnTo>
                    <a:pt x="1037" y="304"/>
                  </a:lnTo>
                  <a:lnTo>
                    <a:pt x="797" y="139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1814522" y="625385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999" y="660"/>
                  </a:moveTo>
                  <a:lnTo>
                    <a:pt x="736" y="660"/>
                  </a:lnTo>
                  <a:lnTo>
                    <a:pt x="939" y="952"/>
                  </a:lnTo>
                  <a:lnTo>
                    <a:pt x="546" y="1536"/>
                  </a:lnTo>
                  <a:lnTo>
                    <a:pt x="685" y="1638"/>
                  </a:lnTo>
                  <a:lnTo>
                    <a:pt x="1162" y="952"/>
                  </a:lnTo>
                  <a:lnTo>
                    <a:pt x="1066" y="711"/>
                  </a:lnTo>
                  <a:close/>
                </a:path>
                <a:path w="1269" h="1904">
                  <a:moveTo>
                    <a:pt x="812" y="0"/>
                  </a:moveTo>
                  <a:lnTo>
                    <a:pt x="0" y="1168"/>
                  </a:lnTo>
                  <a:lnTo>
                    <a:pt x="152" y="1270"/>
                  </a:lnTo>
                  <a:lnTo>
                    <a:pt x="482" y="787"/>
                  </a:lnTo>
                  <a:lnTo>
                    <a:pt x="622" y="673"/>
                  </a:lnTo>
                  <a:lnTo>
                    <a:pt x="999" y="660"/>
                  </a:lnTo>
                  <a:lnTo>
                    <a:pt x="622" y="609"/>
                  </a:lnTo>
                  <a:lnTo>
                    <a:pt x="965" y="101"/>
                  </a:lnTo>
                  <a:lnTo>
                    <a:pt x="812" y="0"/>
                  </a:lnTo>
                  <a:close/>
                </a:path>
                <a:path w="1269" h="1904">
                  <a:moveTo>
                    <a:pt x="723" y="558"/>
                  </a:moveTo>
                  <a:lnTo>
                    <a:pt x="884" y="609"/>
                  </a:lnTo>
                  <a:lnTo>
                    <a:pt x="723" y="558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1815453" y="62548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988" y="279"/>
                  </a:moveTo>
                  <a:lnTo>
                    <a:pt x="723" y="279"/>
                  </a:lnTo>
                  <a:lnTo>
                    <a:pt x="933" y="419"/>
                  </a:lnTo>
                  <a:lnTo>
                    <a:pt x="927" y="571"/>
                  </a:lnTo>
                  <a:lnTo>
                    <a:pt x="520" y="1168"/>
                  </a:lnTo>
                  <a:lnTo>
                    <a:pt x="673" y="1257"/>
                  </a:lnTo>
                  <a:lnTo>
                    <a:pt x="1157" y="571"/>
                  </a:lnTo>
                  <a:lnTo>
                    <a:pt x="1066" y="330"/>
                  </a:lnTo>
                  <a:close/>
                </a:path>
                <a:path w="1269" h="1270">
                  <a:moveTo>
                    <a:pt x="533" y="0"/>
                  </a:moveTo>
                  <a:lnTo>
                    <a:pt x="0" y="800"/>
                  </a:lnTo>
                  <a:lnTo>
                    <a:pt x="139" y="888"/>
                  </a:lnTo>
                  <a:lnTo>
                    <a:pt x="469" y="419"/>
                  </a:lnTo>
                  <a:lnTo>
                    <a:pt x="609" y="292"/>
                  </a:lnTo>
                  <a:lnTo>
                    <a:pt x="988" y="279"/>
                  </a:lnTo>
                  <a:lnTo>
                    <a:pt x="571" y="228"/>
                  </a:lnTo>
                  <a:lnTo>
                    <a:pt x="660" y="88"/>
                  </a:lnTo>
                  <a:lnTo>
                    <a:pt x="533" y="0"/>
                  </a:lnTo>
                  <a:close/>
                </a:path>
                <a:path w="1269" h="1270">
                  <a:moveTo>
                    <a:pt x="812" y="165"/>
                  </a:moveTo>
                  <a:lnTo>
                    <a:pt x="673" y="177"/>
                  </a:lnTo>
                  <a:lnTo>
                    <a:pt x="910" y="228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1816730" y="625548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88" y="863"/>
                  </a:moveTo>
                  <a:lnTo>
                    <a:pt x="0" y="1041"/>
                  </a:lnTo>
                  <a:lnTo>
                    <a:pt x="190" y="1231"/>
                  </a:lnTo>
                  <a:lnTo>
                    <a:pt x="469" y="1396"/>
                  </a:lnTo>
                  <a:lnTo>
                    <a:pt x="698" y="1333"/>
                  </a:lnTo>
                  <a:lnTo>
                    <a:pt x="781" y="1206"/>
                  </a:lnTo>
                  <a:lnTo>
                    <a:pt x="424" y="1193"/>
                  </a:lnTo>
                  <a:lnTo>
                    <a:pt x="190" y="1041"/>
                  </a:lnTo>
                  <a:lnTo>
                    <a:pt x="88" y="863"/>
                  </a:lnTo>
                  <a:close/>
                </a:path>
                <a:path w="1269" h="1904">
                  <a:moveTo>
                    <a:pt x="876" y="0"/>
                  </a:moveTo>
                  <a:lnTo>
                    <a:pt x="635" y="25"/>
                  </a:lnTo>
                  <a:lnTo>
                    <a:pt x="469" y="533"/>
                  </a:lnTo>
                  <a:lnTo>
                    <a:pt x="693" y="850"/>
                  </a:lnTo>
                  <a:lnTo>
                    <a:pt x="707" y="1003"/>
                  </a:lnTo>
                  <a:lnTo>
                    <a:pt x="584" y="1193"/>
                  </a:lnTo>
                  <a:lnTo>
                    <a:pt x="444" y="1206"/>
                  </a:lnTo>
                  <a:lnTo>
                    <a:pt x="781" y="1206"/>
                  </a:lnTo>
                  <a:lnTo>
                    <a:pt x="889" y="1041"/>
                  </a:lnTo>
                  <a:lnTo>
                    <a:pt x="889" y="850"/>
                  </a:lnTo>
                  <a:lnTo>
                    <a:pt x="670" y="533"/>
                  </a:lnTo>
                  <a:lnTo>
                    <a:pt x="736" y="203"/>
                  </a:lnTo>
                  <a:lnTo>
                    <a:pt x="1104" y="152"/>
                  </a:lnTo>
                  <a:lnTo>
                    <a:pt x="876" y="0"/>
                  </a:lnTo>
                  <a:close/>
                </a:path>
                <a:path w="1269" h="1904">
                  <a:moveTo>
                    <a:pt x="1104" y="152"/>
                  </a:moveTo>
                  <a:lnTo>
                    <a:pt x="850" y="152"/>
                  </a:lnTo>
                  <a:lnTo>
                    <a:pt x="1068" y="304"/>
                  </a:lnTo>
                  <a:lnTo>
                    <a:pt x="1181" y="457"/>
                  </a:lnTo>
                  <a:lnTo>
                    <a:pt x="1104" y="152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1817591" y="625629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00" y="609"/>
                  </a:moveTo>
                  <a:lnTo>
                    <a:pt x="1146" y="609"/>
                  </a:lnTo>
                  <a:lnTo>
                    <a:pt x="1323" y="723"/>
                  </a:lnTo>
                  <a:lnTo>
                    <a:pt x="943" y="1485"/>
                  </a:lnTo>
                  <a:lnTo>
                    <a:pt x="1083" y="1587"/>
                  </a:lnTo>
                  <a:lnTo>
                    <a:pt x="1452" y="1028"/>
                  </a:lnTo>
                  <a:lnTo>
                    <a:pt x="1400" y="609"/>
                  </a:lnTo>
                  <a:close/>
                </a:path>
                <a:path w="1905" h="1904">
                  <a:moveTo>
                    <a:pt x="907" y="266"/>
                  </a:moveTo>
                  <a:lnTo>
                    <a:pt x="651" y="266"/>
                  </a:lnTo>
                  <a:lnTo>
                    <a:pt x="837" y="558"/>
                  </a:lnTo>
                  <a:lnTo>
                    <a:pt x="435" y="1142"/>
                  </a:lnTo>
                  <a:lnTo>
                    <a:pt x="575" y="1244"/>
                  </a:lnTo>
                  <a:lnTo>
                    <a:pt x="943" y="723"/>
                  </a:lnTo>
                  <a:lnTo>
                    <a:pt x="1146" y="609"/>
                  </a:lnTo>
                  <a:lnTo>
                    <a:pt x="1400" y="609"/>
                  </a:lnTo>
                  <a:lnTo>
                    <a:pt x="994" y="558"/>
                  </a:lnTo>
                  <a:lnTo>
                    <a:pt x="907" y="266"/>
                  </a:lnTo>
                  <a:close/>
                </a:path>
                <a:path w="1905" h="1904">
                  <a:moveTo>
                    <a:pt x="473" y="0"/>
                  </a:moveTo>
                  <a:lnTo>
                    <a:pt x="119" y="533"/>
                  </a:lnTo>
                  <a:lnTo>
                    <a:pt x="0" y="838"/>
                  </a:lnTo>
                  <a:lnTo>
                    <a:pt x="422" y="393"/>
                  </a:lnTo>
                  <a:lnTo>
                    <a:pt x="651" y="266"/>
                  </a:lnTo>
                  <a:lnTo>
                    <a:pt x="907" y="266"/>
                  </a:lnTo>
                  <a:lnTo>
                    <a:pt x="511" y="215"/>
                  </a:lnTo>
                  <a:lnTo>
                    <a:pt x="473" y="0"/>
                  </a:lnTo>
                  <a:close/>
                </a:path>
                <a:path w="1905" h="1904">
                  <a:moveTo>
                    <a:pt x="1159" y="520"/>
                  </a:moveTo>
                  <a:lnTo>
                    <a:pt x="994" y="558"/>
                  </a:lnTo>
                  <a:lnTo>
                    <a:pt x="1324" y="558"/>
                  </a:lnTo>
                  <a:lnTo>
                    <a:pt x="1159" y="520"/>
                  </a:lnTo>
                  <a:close/>
                </a:path>
                <a:path w="1905" h="1904">
                  <a:moveTo>
                    <a:pt x="740" y="152"/>
                  </a:moveTo>
                  <a:lnTo>
                    <a:pt x="511" y="215"/>
                  </a:lnTo>
                  <a:lnTo>
                    <a:pt x="833" y="215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1818900" y="62569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46" y="304"/>
                  </a:moveTo>
                  <a:lnTo>
                    <a:pt x="0" y="1104"/>
                  </a:lnTo>
                  <a:lnTo>
                    <a:pt x="152" y="1206"/>
                  </a:lnTo>
                  <a:lnTo>
                    <a:pt x="685" y="406"/>
                  </a:lnTo>
                  <a:lnTo>
                    <a:pt x="546" y="304"/>
                  </a:lnTo>
                  <a:close/>
                </a:path>
                <a:path w="1269" h="1270">
                  <a:moveTo>
                    <a:pt x="787" y="0"/>
                  </a:moveTo>
                  <a:lnTo>
                    <a:pt x="762" y="266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1819455" y="62573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292" y="63"/>
                  </a:moveTo>
                  <a:lnTo>
                    <a:pt x="271" y="355"/>
                  </a:lnTo>
                  <a:lnTo>
                    <a:pt x="38" y="685"/>
                  </a:lnTo>
                  <a:lnTo>
                    <a:pt x="0" y="1066"/>
                  </a:lnTo>
                  <a:lnTo>
                    <a:pt x="203" y="1168"/>
                  </a:lnTo>
                  <a:lnTo>
                    <a:pt x="249" y="685"/>
                  </a:lnTo>
                  <a:lnTo>
                    <a:pt x="482" y="355"/>
                  </a:lnTo>
                  <a:lnTo>
                    <a:pt x="725" y="355"/>
                  </a:lnTo>
                  <a:lnTo>
                    <a:pt x="577" y="254"/>
                  </a:lnTo>
                  <a:lnTo>
                    <a:pt x="419" y="152"/>
                  </a:lnTo>
                  <a:close/>
                </a:path>
                <a:path w="1269" h="1270">
                  <a:moveTo>
                    <a:pt x="725" y="355"/>
                  </a:moveTo>
                  <a:lnTo>
                    <a:pt x="482" y="355"/>
                  </a:lnTo>
                  <a:lnTo>
                    <a:pt x="685" y="495"/>
                  </a:lnTo>
                  <a:lnTo>
                    <a:pt x="725" y="355"/>
                  </a:lnTo>
                  <a:close/>
                </a:path>
                <a:path w="1269" h="1270">
                  <a:moveTo>
                    <a:pt x="508" y="0"/>
                  </a:moveTo>
                  <a:lnTo>
                    <a:pt x="419" y="152"/>
                  </a:lnTo>
                  <a:lnTo>
                    <a:pt x="618" y="152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1819824" y="625750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1005" y="660"/>
                  </a:moveTo>
                  <a:lnTo>
                    <a:pt x="736" y="660"/>
                  </a:lnTo>
                  <a:lnTo>
                    <a:pt x="937" y="787"/>
                  </a:lnTo>
                  <a:lnTo>
                    <a:pt x="939" y="952"/>
                  </a:lnTo>
                  <a:lnTo>
                    <a:pt x="546" y="1536"/>
                  </a:lnTo>
                  <a:lnTo>
                    <a:pt x="685" y="1638"/>
                  </a:lnTo>
                  <a:lnTo>
                    <a:pt x="1162" y="952"/>
                  </a:lnTo>
                  <a:lnTo>
                    <a:pt x="1066" y="698"/>
                  </a:lnTo>
                  <a:close/>
                </a:path>
                <a:path w="1269" h="1904">
                  <a:moveTo>
                    <a:pt x="812" y="0"/>
                  </a:moveTo>
                  <a:lnTo>
                    <a:pt x="0" y="1168"/>
                  </a:lnTo>
                  <a:lnTo>
                    <a:pt x="152" y="1270"/>
                  </a:lnTo>
                  <a:lnTo>
                    <a:pt x="482" y="787"/>
                  </a:lnTo>
                  <a:lnTo>
                    <a:pt x="622" y="673"/>
                  </a:lnTo>
                  <a:lnTo>
                    <a:pt x="1005" y="660"/>
                  </a:lnTo>
                  <a:lnTo>
                    <a:pt x="622" y="609"/>
                  </a:lnTo>
                  <a:lnTo>
                    <a:pt x="952" y="101"/>
                  </a:lnTo>
                  <a:lnTo>
                    <a:pt x="812" y="0"/>
                  </a:lnTo>
                  <a:close/>
                </a:path>
                <a:path w="1269" h="1904">
                  <a:moveTo>
                    <a:pt x="723" y="558"/>
                  </a:moveTo>
                  <a:lnTo>
                    <a:pt x="884" y="609"/>
                  </a:lnTo>
                  <a:lnTo>
                    <a:pt x="723" y="558"/>
                  </a:lnTo>
                  <a:close/>
                </a:path>
              </a:pathLst>
            </a:custGeom>
            <a:solidFill>
              <a:srgbClr val="1072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1812436" y="625473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55" y="0"/>
                  </a:moveTo>
                  <a:lnTo>
                    <a:pt x="127" y="63"/>
                  </a:lnTo>
                  <a:lnTo>
                    <a:pt x="0" y="723"/>
                  </a:lnTo>
                  <a:lnTo>
                    <a:pt x="190" y="850"/>
                  </a:lnTo>
                  <a:lnTo>
                    <a:pt x="385" y="787"/>
                  </a:lnTo>
                  <a:lnTo>
                    <a:pt x="241" y="787"/>
                  </a:lnTo>
                  <a:lnTo>
                    <a:pt x="18" y="634"/>
                  </a:lnTo>
                  <a:lnTo>
                    <a:pt x="138" y="215"/>
                  </a:lnTo>
                  <a:lnTo>
                    <a:pt x="355" y="114"/>
                  </a:lnTo>
                  <a:lnTo>
                    <a:pt x="512" y="114"/>
                  </a:lnTo>
                  <a:lnTo>
                    <a:pt x="355" y="0"/>
                  </a:lnTo>
                  <a:close/>
                </a:path>
                <a:path w="635" h="1270">
                  <a:moveTo>
                    <a:pt x="317" y="431"/>
                  </a:moveTo>
                  <a:lnTo>
                    <a:pt x="296" y="723"/>
                  </a:lnTo>
                  <a:lnTo>
                    <a:pt x="512" y="596"/>
                  </a:lnTo>
                  <a:lnTo>
                    <a:pt x="317" y="431"/>
                  </a:lnTo>
                  <a:close/>
                </a:path>
                <a:path w="635" h="1270">
                  <a:moveTo>
                    <a:pt x="512" y="114"/>
                  </a:moveTo>
                  <a:lnTo>
                    <a:pt x="355" y="114"/>
                  </a:lnTo>
                  <a:lnTo>
                    <a:pt x="635" y="342"/>
                  </a:lnTo>
                  <a:lnTo>
                    <a:pt x="512" y="1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1812906" y="625530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0"/>
                  </a:moveTo>
                  <a:lnTo>
                    <a:pt x="177" y="38"/>
                  </a:lnTo>
                  <a:lnTo>
                    <a:pt x="66" y="190"/>
                  </a:lnTo>
                  <a:lnTo>
                    <a:pt x="0" y="469"/>
                  </a:lnTo>
                  <a:lnTo>
                    <a:pt x="215" y="622"/>
                  </a:lnTo>
                  <a:lnTo>
                    <a:pt x="135" y="469"/>
                  </a:lnTo>
                  <a:lnTo>
                    <a:pt x="152" y="254"/>
                  </a:lnTo>
                  <a:lnTo>
                    <a:pt x="283" y="254"/>
                  </a:lnTo>
                  <a:lnTo>
                    <a:pt x="330" y="88"/>
                  </a:lnTo>
                  <a:lnTo>
                    <a:pt x="460" y="88"/>
                  </a:lnTo>
                  <a:lnTo>
                    <a:pt x="330" y="0"/>
                  </a:lnTo>
                  <a:close/>
                </a:path>
                <a:path w="635" h="1270">
                  <a:moveTo>
                    <a:pt x="523" y="355"/>
                  </a:moveTo>
                  <a:lnTo>
                    <a:pt x="311" y="355"/>
                  </a:lnTo>
                  <a:lnTo>
                    <a:pt x="469" y="457"/>
                  </a:lnTo>
                  <a:close/>
                </a:path>
                <a:path w="635" h="1270">
                  <a:moveTo>
                    <a:pt x="283" y="254"/>
                  </a:moveTo>
                  <a:lnTo>
                    <a:pt x="152" y="254"/>
                  </a:lnTo>
                  <a:lnTo>
                    <a:pt x="311" y="355"/>
                  </a:lnTo>
                  <a:close/>
                </a:path>
                <a:path w="635" h="1270">
                  <a:moveTo>
                    <a:pt x="460" y="88"/>
                  </a:moveTo>
                  <a:lnTo>
                    <a:pt x="330" y="88"/>
                  </a:lnTo>
                  <a:lnTo>
                    <a:pt x="431" y="355"/>
                  </a:lnTo>
                  <a:lnTo>
                    <a:pt x="609" y="190"/>
                  </a:lnTo>
                  <a:lnTo>
                    <a:pt x="460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1813410" y="625564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01" y="127"/>
                  </a:moveTo>
                  <a:lnTo>
                    <a:pt x="342" y="127"/>
                  </a:lnTo>
                  <a:lnTo>
                    <a:pt x="386" y="406"/>
                  </a:lnTo>
                  <a:lnTo>
                    <a:pt x="317" y="698"/>
                  </a:lnTo>
                  <a:lnTo>
                    <a:pt x="487" y="419"/>
                  </a:lnTo>
                  <a:lnTo>
                    <a:pt x="501" y="127"/>
                  </a:lnTo>
                  <a:close/>
                </a:path>
                <a:path w="635" h="1270">
                  <a:moveTo>
                    <a:pt x="406" y="50"/>
                  </a:moveTo>
                  <a:lnTo>
                    <a:pt x="254" y="88"/>
                  </a:lnTo>
                  <a:lnTo>
                    <a:pt x="0" y="482"/>
                  </a:lnTo>
                  <a:lnTo>
                    <a:pt x="266" y="127"/>
                  </a:lnTo>
                  <a:lnTo>
                    <a:pt x="501" y="127"/>
                  </a:lnTo>
                  <a:close/>
                </a:path>
                <a:path w="635" h="1270">
                  <a:moveTo>
                    <a:pt x="203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1813901" y="625599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0"/>
                  </a:moveTo>
                  <a:lnTo>
                    <a:pt x="177" y="38"/>
                  </a:lnTo>
                  <a:lnTo>
                    <a:pt x="66" y="190"/>
                  </a:lnTo>
                  <a:lnTo>
                    <a:pt x="0" y="469"/>
                  </a:lnTo>
                  <a:lnTo>
                    <a:pt x="215" y="622"/>
                  </a:lnTo>
                  <a:lnTo>
                    <a:pt x="135" y="469"/>
                  </a:lnTo>
                  <a:lnTo>
                    <a:pt x="152" y="254"/>
                  </a:lnTo>
                  <a:lnTo>
                    <a:pt x="330" y="88"/>
                  </a:lnTo>
                  <a:lnTo>
                    <a:pt x="460" y="88"/>
                  </a:lnTo>
                  <a:lnTo>
                    <a:pt x="330" y="0"/>
                  </a:lnTo>
                  <a:close/>
                </a:path>
                <a:path w="635" h="1270">
                  <a:moveTo>
                    <a:pt x="530" y="355"/>
                  </a:moveTo>
                  <a:lnTo>
                    <a:pt x="317" y="355"/>
                  </a:lnTo>
                  <a:lnTo>
                    <a:pt x="482" y="457"/>
                  </a:lnTo>
                  <a:close/>
                </a:path>
                <a:path w="635" h="1270">
                  <a:moveTo>
                    <a:pt x="275" y="254"/>
                  </a:moveTo>
                  <a:lnTo>
                    <a:pt x="431" y="355"/>
                  </a:lnTo>
                  <a:lnTo>
                    <a:pt x="275" y="254"/>
                  </a:lnTo>
                  <a:close/>
                </a:path>
                <a:path w="635" h="1270">
                  <a:moveTo>
                    <a:pt x="460" y="88"/>
                  </a:moveTo>
                  <a:lnTo>
                    <a:pt x="330" y="88"/>
                  </a:lnTo>
                  <a:lnTo>
                    <a:pt x="431" y="355"/>
                  </a:lnTo>
                  <a:lnTo>
                    <a:pt x="609" y="190"/>
                  </a:lnTo>
                  <a:lnTo>
                    <a:pt x="460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1814417" y="62562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0" y="88"/>
                  </a:moveTo>
                  <a:lnTo>
                    <a:pt x="228" y="139"/>
                  </a:lnTo>
                  <a:lnTo>
                    <a:pt x="0" y="508"/>
                  </a:lnTo>
                  <a:lnTo>
                    <a:pt x="204" y="228"/>
                  </a:lnTo>
                  <a:lnTo>
                    <a:pt x="429" y="165"/>
                  </a:lnTo>
                  <a:close/>
                </a:path>
                <a:path w="635" h="635">
                  <a:moveTo>
                    <a:pt x="429" y="165"/>
                  </a:moveTo>
                  <a:close/>
                </a:path>
                <a:path w="635" h="635">
                  <a:moveTo>
                    <a:pt x="228" y="0"/>
                  </a:moveTo>
                  <a:lnTo>
                    <a:pt x="126" y="1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1814657" y="625653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74" y="533"/>
                  </a:moveTo>
                  <a:close/>
                </a:path>
                <a:path w="635" h="1270">
                  <a:moveTo>
                    <a:pt x="234" y="177"/>
                  </a:moveTo>
                  <a:lnTo>
                    <a:pt x="95" y="177"/>
                  </a:lnTo>
                  <a:lnTo>
                    <a:pt x="0" y="457"/>
                  </a:lnTo>
                  <a:lnTo>
                    <a:pt x="133" y="546"/>
                  </a:lnTo>
                  <a:lnTo>
                    <a:pt x="374" y="533"/>
                  </a:lnTo>
                  <a:lnTo>
                    <a:pt x="133" y="457"/>
                  </a:lnTo>
                  <a:lnTo>
                    <a:pt x="171" y="241"/>
                  </a:lnTo>
                  <a:lnTo>
                    <a:pt x="323" y="241"/>
                  </a:lnTo>
                  <a:close/>
                </a:path>
                <a:path w="635" h="1270">
                  <a:moveTo>
                    <a:pt x="323" y="241"/>
                  </a:moveTo>
                  <a:lnTo>
                    <a:pt x="171" y="241"/>
                  </a:lnTo>
                  <a:lnTo>
                    <a:pt x="323" y="431"/>
                  </a:lnTo>
                  <a:lnTo>
                    <a:pt x="133" y="457"/>
                  </a:lnTo>
                  <a:lnTo>
                    <a:pt x="425" y="457"/>
                  </a:lnTo>
                  <a:lnTo>
                    <a:pt x="412" y="304"/>
                  </a:lnTo>
                  <a:close/>
                </a:path>
                <a:path w="635" h="1270">
                  <a:moveTo>
                    <a:pt x="273" y="0"/>
                  </a:moveTo>
                  <a:lnTo>
                    <a:pt x="412" y="304"/>
                  </a:lnTo>
                  <a:lnTo>
                    <a:pt x="438" y="50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1815089" y="625659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57" y="0"/>
                  </a:moveTo>
                  <a:lnTo>
                    <a:pt x="76" y="723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1815585" y="625713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812" y="342"/>
                  </a:moveTo>
                  <a:lnTo>
                    <a:pt x="673" y="342"/>
                  </a:lnTo>
                  <a:lnTo>
                    <a:pt x="571" y="863"/>
                  </a:lnTo>
                  <a:lnTo>
                    <a:pt x="739" y="622"/>
                  </a:lnTo>
                  <a:lnTo>
                    <a:pt x="812" y="342"/>
                  </a:lnTo>
                  <a:close/>
                </a:path>
                <a:path w="1269" h="1270">
                  <a:moveTo>
                    <a:pt x="491" y="127"/>
                  </a:moveTo>
                  <a:lnTo>
                    <a:pt x="330" y="127"/>
                  </a:lnTo>
                  <a:lnTo>
                    <a:pt x="406" y="342"/>
                  </a:lnTo>
                  <a:lnTo>
                    <a:pt x="292" y="673"/>
                  </a:lnTo>
                  <a:lnTo>
                    <a:pt x="520" y="355"/>
                  </a:lnTo>
                  <a:lnTo>
                    <a:pt x="673" y="342"/>
                  </a:lnTo>
                  <a:lnTo>
                    <a:pt x="812" y="342"/>
                  </a:lnTo>
                  <a:lnTo>
                    <a:pt x="622" y="266"/>
                  </a:lnTo>
                  <a:lnTo>
                    <a:pt x="491" y="127"/>
                  </a:lnTo>
                  <a:close/>
                </a:path>
                <a:path w="1269" h="1270">
                  <a:moveTo>
                    <a:pt x="203" y="0"/>
                  </a:moveTo>
                  <a:lnTo>
                    <a:pt x="0" y="482"/>
                  </a:lnTo>
                  <a:lnTo>
                    <a:pt x="266" y="127"/>
                  </a:lnTo>
                  <a:lnTo>
                    <a:pt x="491" y="127"/>
                  </a:lnTo>
                  <a:lnTo>
                    <a:pt x="254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1816389" y="62576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65" y="190"/>
                  </a:moveTo>
                  <a:lnTo>
                    <a:pt x="25" y="190"/>
                  </a:lnTo>
                  <a:lnTo>
                    <a:pt x="0" y="520"/>
                  </a:lnTo>
                  <a:lnTo>
                    <a:pt x="190" y="546"/>
                  </a:lnTo>
                  <a:lnTo>
                    <a:pt x="330" y="507"/>
                  </a:lnTo>
                  <a:lnTo>
                    <a:pt x="127" y="507"/>
                  </a:lnTo>
                  <a:lnTo>
                    <a:pt x="101" y="253"/>
                  </a:lnTo>
                  <a:lnTo>
                    <a:pt x="254" y="253"/>
                  </a:lnTo>
                  <a:close/>
                </a:path>
                <a:path w="635" h="1270">
                  <a:moveTo>
                    <a:pt x="254" y="253"/>
                  </a:moveTo>
                  <a:lnTo>
                    <a:pt x="101" y="253"/>
                  </a:lnTo>
                  <a:lnTo>
                    <a:pt x="254" y="444"/>
                  </a:lnTo>
                  <a:lnTo>
                    <a:pt x="254" y="253"/>
                  </a:lnTo>
                  <a:close/>
                </a:path>
                <a:path w="635" h="1270">
                  <a:moveTo>
                    <a:pt x="203" y="0"/>
                  </a:moveTo>
                  <a:lnTo>
                    <a:pt x="342" y="317"/>
                  </a:lnTo>
                  <a:lnTo>
                    <a:pt x="374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1816825" y="625799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01" y="127"/>
                  </a:moveTo>
                  <a:lnTo>
                    <a:pt x="266" y="127"/>
                  </a:lnTo>
                  <a:lnTo>
                    <a:pt x="386" y="406"/>
                  </a:lnTo>
                  <a:lnTo>
                    <a:pt x="317" y="698"/>
                  </a:lnTo>
                  <a:lnTo>
                    <a:pt x="487" y="419"/>
                  </a:lnTo>
                  <a:lnTo>
                    <a:pt x="501" y="127"/>
                  </a:lnTo>
                  <a:close/>
                </a:path>
                <a:path w="635" h="1270">
                  <a:moveTo>
                    <a:pt x="406" y="50"/>
                  </a:moveTo>
                  <a:lnTo>
                    <a:pt x="254" y="88"/>
                  </a:lnTo>
                  <a:lnTo>
                    <a:pt x="0" y="482"/>
                  </a:lnTo>
                  <a:lnTo>
                    <a:pt x="266" y="127"/>
                  </a:lnTo>
                  <a:lnTo>
                    <a:pt x="501" y="127"/>
                  </a:lnTo>
                  <a:close/>
                </a:path>
                <a:path w="635" h="1270">
                  <a:moveTo>
                    <a:pt x="203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1817367" y="62583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177"/>
                  </a:moveTo>
                  <a:lnTo>
                    <a:pt x="25" y="177"/>
                  </a:lnTo>
                  <a:lnTo>
                    <a:pt x="0" y="508"/>
                  </a:lnTo>
                  <a:lnTo>
                    <a:pt x="190" y="533"/>
                  </a:lnTo>
                  <a:lnTo>
                    <a:pt x="330" y="495"/>
                  </a:lnTo>
                  <a:lnTo>
                    <a:pt x="127" y="495"/>
                  </a:lnTo>
                  <a:lnTo>
                    <a:pt x="101" y="241"/>
                  </a:lnTo>
                  <a:lnTo>
                    <a:pt x="254" y="241"/>
                  </a:lnTo>
                  <a:close/>
                </a:path>
                <a:path w="635" h="635">
                  <a:moveTo>
                    <a:pt x="254" y="241"/>
                  </a:moveTo>
                  <a:lnTo>
                    <a:pt x="101" y="241"/>
                  </a:lnTo>
                  <a:lnTo>
                    <a:pt x="247" y="431"/>
                  </a:lnTo>
                  <a:lnTo>
                    <a:pt x="254" y="241"/>
                  </a:lnTo>
                  <a:close/>
                </a:path>
                <a:path w="635" h="635">
                  <a:moveTo>
                    <a:pt x="203" y="0"/>
                  </a:moveTo>
                  <a:lnTo>
                    <a:pt x="342" y="304"/>
                  </a:lnTo>
                  <a:lnTo>
                    <a:pt x="368" y="5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1817654" y="62586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56" y="546"/>
                  </a:moveTo>
                  <a:lnTo>
                    <a:pt x="314" y="723"/>
                  </a:lnTo>
                  <a:lnTo>
                    <a:pt x="556" y="546"/>
                  </a:lnTo>
                  <a:close/>
                </a:path>
                <a:path w="1269" h="1270">
                  <a:moveTo>
                    <a:pt x="35" y="533"/>
                  </a:moveTo>
                  <a:lnTo>
                    <a:pt x="108" y="723"/>
                  </a:lnTo>
                  <a:lnTo>
                    <a:pt x="35" y="533"/>
                  </a:lnTo>
                  <a:close/>
                </a:path>
                <a:path w="1269" h="1270">
                  <a:moveTo>
                    <a:pt x="467" y="0"/>
                  </a:moveTo>
                  <a:lnTo>
                    <a:pt x="302" y="25"/>
                  </a:lnTo>
                  <a:lnTo>
                    <a:pt x="213" y="520"/>
                  </a:lnTo>
                  <a:lnTo>
                    <a:pt x="378" y="584"/>
                  </a:lnTo>
                  <a:lnTo>
                    <a:pt x="556" y="546"/>
                  </a:lnTo>
                  <a:lnTo>
                    <a:pt x="352" y="520"/>
                  </a:lnTo>
                  <a:lnTo>
                    <a:pt x="352" y="114"/>
                  </a:lnTo>
                  <a:lnTo>
                    <a:pt x="581" y="101"/>
                  </a:lnTo>
                  <a:close/>
                </a:path>
                <a:path w="1269" h="1270">
                  <a:moveTo>
                    <a:pt x="765" y="254"/>
                  </a:moveTo>
                  <a:lnTo>
                    <a:pt x="600" y="254"/>
                  </a:lnTo>
                  <a:lnTo>
                    <a:pt x="521" y="419"/>
                  </a:lnTo>
                  <a:lnTo>
                    <a:pt x="765" y="254"/>
                  </a:lnTo>
                  <a:close/>
                </a:path>
                <a:path w="1269" h="1270">
                  <a:moveTo>
                    <a:pt x="581" y="101"/>
                  </a:moveTo>
                  <a:lnTo>
                    <a:pt x="600" y="254"/>
                  </a:lnTo>
                  <a:lnTo>
                    <a:pt x="581" y="101"/>
                  </a:lnTo>
                  <a:close/>
                </a:path>
                <a:path w="1269" h="1270">
                  <a:moveTo>
                    <a:pt x="708" y="177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1818297" y="625901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0"/>
                  </a:moveTo>
                  <a:lnTo>
                    <a:pt x="177" y="38"/>
                  </a:lnTo>
                  <a:lnTo>
                    <a:pt x="66" y="190"/>
                  </a:lnTo>
                  <a:lnTo>
                    <a:pt x="0" y="469"/>
                  </a:lnTo>
                  <a:lnTo>
                    <a:pt x="139" y="571"/>
                  </a:lnTo>
                  <a:lnTo>
                    <a:pt x="317" y="647"/>
                  </a:lnTo>
                  <a:lnTo>
                    <a:pt x="135" y="469"/>
                  </a:lnTo>
                  <a:lnTo>
                    <a:pt x="152" y="254"/>
                  </a:lnTo>
                  <a:lnTo>
                    <a:pt x="283" y="254"/>
                  </a:lnTo>
                  <a:lnTo>
                    <a:pt x="330" y="88"/>
                  </a:lnTo>
                  <a:lnTo>
                    <a:pt x="460" y="88"/>
                  </a:lnTo>
                  <a:lnTo>
                    <a:pt x="330" y="0"/>
                  </a:lnTo>
                  <a:close/>
                </a:path>
                <a:path w="635" h="1270">
                  <a:moveTo>
                    <a:pt x="283" y="254"/>
                  </a:moveTo>
                  <a:lnTo>
                    <a:pt x="152" y="254"/>
                  </a:lnTo>
                  <a:lnTo>
                    <a:pt x="469" y="469"/>
                  </a:lnTo>
                  <a:lnTo>
                    <a:pt x="283" y="254"/>
                  </a:lnTo>
                  <a:close/>
                </a:path>
                <a:path w="635" h="1270">
                  <a:moveTo>
                    <a:pt x="460" y="88"/>
                  </a:moveTo>
                  <a:lnTo>
                    <a:pt x="330" y="88"/>
                  </a:lnTo>
                  <a:lnTo>
                    <a:pt x="431" y="355"/>
                  </a:lnTo>
                  <a:lnTo>
                    <a:pt x="609" y="190"/>
                  </a:lnTo>
                  <a:lnTo>
                    <a:pt x="460" y="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1818813" y="62593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0" y="88"/>
                  </a:moveTo>
                  <a:lnTo>
                    <a:pt x="228" y="139"/>
                  </a:lnTo>
                  <a:lnTo>
                    <a:pt x="0" y="508"/>
                  </a:lnTo>
                  <a:lnTo>
                    <a:pt x="204" y="228"/>
                  </a:lnTo>
                  <a:lnTo>
                    <a:pt x="429" y="165"/>
                  </a:lnTo>
                  <a:close/>
                </a:path>
                <a:path w="635" h="635">
                  <a:moveTo>
                    <a:pt x="429" y="165"/>
                  </a:moveTo>
                  <a:close/>
                </a:path>
                <a:path w="635" h="635">
                  <a:moveTo>
                    <a:pt x="228" y="0"/>
                  </a:moveTo>
                  <a:lnTo>
                    <a:pt x="126" y="1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3060989" y="6528662"/>
              <a:ext cx="1266190" cy="426720"/>
            </a:xfrm>
            <a:custGeom>
              <a:avLst/>
              <a:gdLst/>
              <a:ahLst/>
              <a:cxnLst/>
              <a:rect l="l" t="t" r="r" b="b"/>
              <a:pathLst>
                <a:path w="1266189" h="426720">
                  <a:moveTo>
                    <a:pt x="478243" y="0"/>
                  </a:moveTo>
                  <a:lnTo>
                    <a:pt x="434584" y="13715"/>
                  </a:lnTo>
                  <a:lnTo>
                    <a:pt x="389230" y="26339"/>
                  </a:lnTo>
                  <a:lnTo>
                    <a:pt x="296595" y="50839"/>
                  </a:lnTo>
                  <a:lnTo>
                    <a:pt x="250892" y="63981"/>
                  </a:lnTo>
                  <a:lnTo>
                    <a:pt x="206651" y="78560"/>
                  </a:lnTo>
                  <a:lnTo>
                    <a:pt x="164660" y="95210"/>
                  </a:lnTo>
                  <a:lnTo>
                    <a:pt x="125708" y="114562"/>
                  </a:lnTo>
                  <a:lnTo>
                    <a:pt x="90584" y="137249"/>
                  </a:lnTo>
                  <a:lnTo>
                    <a:pt x="60077" y="163904"/>
                  </a:lnTo>
                  <a:lnTo>
                    <a:pt x="34977" y="195158"/>
                  </a:lnTo>
                  <a:lnTo>
                    <a:pt x="16071" y="231645"/>
                  </a:lnTo>
                  <a:lnTo>
                    <a:pt x="4149" y="273997"/>
                  </a:lnTo>
                  <a:lnTo>
                    <a:pt x="0" y="322846"/>
                  </a:lnTo>
                  <a:lnTo>
                    <a:pt x="5656" y="332806"/>
                  </a:lnTo>
                  <a:lnTo>
                    <a:pt x="48041" y="353989"/>
                  </a:lnTo>
                  <a:lnTo>
                    <a:pt x="125480" y="375358"/>
                  </a:lnTo>
                  <a:lnTo>
                    <a:pt x="174955" y="385549"/>
                  </a:lnTo>
                  <a:lnTo>
                    <a:pt x="230325" y="395112"/>
                  </a:lnTo>
                  <a:lnTo>
                    <a:pt x="290634" y="403820"/>
                  </a:lnTo>
                  <a:lnTo>
                    <a:pt x="354926" y="411450"/>
                  </a:lnTo>
                  <a:lnTo>
                    <a:pt x="422245" y="417776"/>
                  </a:lnTo>
                  <a:lnTo>
                    <a:pt x="491635" y="422574"/>
                  </a:lnTo>
                  <a:lnTo>
                    <a:pt x="562139" y="425617"/>
                  </a:lnTo>
                  <a:lnTo>
                    <a:pt x="632802" y="426681"/>
                  </a:lnTo>
                  <a:lnTo>
                    <a:pt x="703463" y="425617"/>
                  </a:lnTo>
                  <a:lnTo>
                    <a:pt x="773966" y="422574"/>
                  </a:lnTo>
                  <a:lnTo>
                    <a:pt x="843354" y="417776"/>
                  </a:lnTo>
                  <a:lnTo>
                    <a:pt x="910673" y="411450"/>
                  </a:lnTo>
                  <a:lnTo>
                    <a:pt x="974965" y="403820"/>
                  </a:lnTo>
                  <a:lnTo>
                    <a:pt x="1035275" y="395112"/>
                  </a:lnTo>
                  <a:lnTo>
                    <a:pt x="1090645" y="385549"/>
                  </a:lnTo>
                  <a:lnTo>
                    <a:pt x="1140121" y="375358"/>
                  </a:lnTo>
                  <a:lnTo>
                    <a:pt x="1182745" y="364763"/>
                  </a:lnTo>
                  <a:lnTo>
                    <a:pt x="1243615" y="343262"/>
                  </a:lnTo>
                  <a:lnTo>
                    <a:pt x="1265605" y="322846"/>
                  </a:lnTo>
                  <a:lnTo>
                    <a:pt x="1261456" y="273997"/>
                  </a:lnTo>
                  <a:lnTo>
                    <a:pt x="1249534" y="231645"/>
                  </a:lnTo>
                  <a:lnTo>
                    <a:pt x="1230628" y="195158"/>
                  </a:lnTo>
                  <a:lnTo>
                    <a:pt x="1205527" y="163904"/>
                  </a:lnTo>
                  <a:lnTo>
                    <a:pt x="1175021" y="137249"/>
                  </a:lnTo>
                  <a:lnTo>
                    <a:pt x="1139897" y="114562"/>
                  </a:lnTo>
                  <a:lnTo>
                    <a:pt x="1100945" y="95210"/>
                  </a:lnTo>
                  <a:lnTo>
                    <a:pt x="1058954" y="78560"/>
                  </a:lnTo>
                  <a:lnTo>
                    <a:pt x="1014712" y="63981"/>
                  </a:lnTo>
                  <a:lnTo>
                    <a:pt x="969009" y="50839"/>
                  </a:lnTo>
                  <a:lnTo>
                    <a:pt x="876375" y="26339"/>
                  </a:lnTo>
                  <a:lnTo>
                    <a:pt x="831021" y="13715"/>
                  </a:lnTo>
                  <a:lnTo>
                    <a:pt x="801915" y="4572"/>
                  </a:lnTo>
                  <a:lnTo>
                    <a:pt x="632802" y="4572"/>
                  </a:lnTo>
                  <a:lnTo>
                    <a:pt x="478243" y="0"/>
                  </a:lnTo>
                  <a:close/>
                </a:path>
                <a:path w="1266189" h="426720">
                  <a:moveTo>
                    <a:pt x="787361" y="0"/>
                  </a:moveTo>
                  <a:lnTo>
                    <a:pt x="632802" y="4572"/>
                  </a:lnTo>
                  <a:lnTo>
                    <a:pt x="801915" y="4572"/>
                  </a:lnTo>
                  <a:lnTo>
                    <a:pt x="787361" y="0"/>
                  </a:lnTo>
                  <a:close/>
                </a:path>
              </a:pathLst>
            </a:custGeom>
            <a:solidFill>
              <a:srgbClr val="176B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3539233" y="6405358"/>
              <a:ext cx="309245" cy="217170"/>
            </a:xfrm>
            <a:custGeom>
              <a:avLst/>
              <a:gdLst/>
              <a:ahLst/>
              <a:cxnLst/>
              <a:rect l="l" t="t" r="r" b="b"/>
              <a:pathLst>
                <a:path w="309245" h="217170">
                  <a:moveTo>
                    <a:pt x="282600" y="0"/>
                  </a:moveTo>
                  <a:lnTo>
                    <a:pt x="26530" y="0"/>
                  </a:lnTo>
                  <a:lnTo>
                    <a:pt x="0" y="123304"/>
                  </a:lnTo>
                  <a:lnTo>
                    <a:pt x="23010" y="177452"/>
                  </a:lnTo>
                  <a:lnTo>
                    <a:pt x="46780" y="205258"/>
                  </a:lnTo>
                  <a:lnTo>
                    <a:pt x="85800" y="215503"/>
                  </a:lnTo>
                  <a:lnTo>
                    <a:pt x="154558" y="216966"/>
                  </a:lnTo>
                  <a:lnTo>
                    <a:pt x="228461" y="202332"/>
                  </a:lnTo>
                  <a:lnTo>
                    <a:pt x="276063" y="170135"/>
                  </a:lnTo>
                  <a:lnTo>
                    <a:pt x="301552" y="137939"/>
                  </a:lnTo>
                  <a:lnTo>
                    <a:pt x="309117" y="123304"/>
                  </a:lnTo>
                  <a:lnTo>
                    <a:pt x="282600" y="0"/>
                  </a:lnTo>
                  <a:close/>
                </a:path>
              </a:pathLst>
            </a:custGeom>
            <a:solidFill>
              <a:srgbClr val="E6B2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3381918" y="5803575"/>
              <a:ext cx="624205" cy="643890"/>
            </a:xfrm>
            <a:custGeom>
              <a:avLst/>
              <a:gdLst/>
              <a:ahLst/>
              <a:cxnLst/>
              <a:rect l="l" t="t" r="r" b="b"/>
              <a:pathLst>
                <a:path w="624204" h="643889">
                  <a:moveTo>
                    <a:pt x="311873" y="0"/>
                  </a:moveTo>
                  <a:lnTo>
                    <a:pt x="265791" y="3490"/>
                  </a:lnTo>
                  <a:lnTo>
                    <a:pt x="221807" y="13630"/>
                  </a:lnTo>
                  <a:lnTo>
                    <a:pt x="180403" y="29920"/>
                  </a:lnTo>
                  <a:lnTo>
                    <a:pt x="142063" y="51863"/>
                  </a:lnTo>
                  <a:lnTo>
                    <a:pt x="107269" y="78961"/>
                  </a:lnTo>
                  <a:lnTo>
                    <a:pt x="76503" y="110716"/>
                  </a:lnTo>
                  <a:lnTo>
                    <a:pt x="50249" y="146629"/>
                  </a:lnTo>
                  <a:lnTo>
                    <a:pt x="28989" y="186203"/>
                  </a:lnTo>
                  <a:lnTo>
                    <a:pt x="13205" y="228939"/>
                  </a:lnTo>
                  <a:lnTo>
                    <a:pt x="3381" y="274340"/>
                  </a:lnTo>
                  <a:lnTo>
                    <a:pt x="0" y="321906"/>
                  </a:lnTo>
                  <a:lnTo>
                    <a:pt x="3381" y="369480"/>
                  </a:lnTo>
                  <a:lnTo>
                    <a:pt x="13205" y="414885"/>
                  </a:lnTo>
                  <a:lnTo>
                    <a:pt x="28989" y="457626"/>
                  </a:lnTo>
                  <a:lnTo>
                    <a:pt x="50249" y="497203"/>
                  </a:lnTo>
                  <a:lnTo>
                    <a:pt x="76503" y="533118"/>
                  </a:lnTo>
                  <a:lnTo>
                    <a:pt x="107269" y="564875"/>
                  </a:lnTo>
                  <a:lnTo>
                    <a:pt x="142063" y="591974"/>
                  </a:lnTo>
                  <a:lnTo>
                    <a:pt x="180403" y="613918"/>
                  </a:lnTo>
                  <a:lnTo>
                    <a:pt x="221807" y="630209"/>
                  </a:lnTo>
                  <a:lnTo>
                    <a:pt x="265791" y="640348"/>
                  </a:lnTo>
                  <a:lnTo>
                    <a:pt x="311873" y="643839"/>
                  </a:lnTo>
                  <a:lnTo>
                    <a:pt x="357961" y="640348"/>
                  </a:lnTo>
                  <a:lnTo>
                    <a:pt x="401947" y="630209"/>
                  </a:lnTo>
                  <a:lnTo>
                    <a:pt x="443350" y="613918"/>
                  </a:lnTo>
                  <a:lnTo>
                    <a:pt x="481687" y="591974"/>
                  </a:lnTo>
                  <a:lnTo>
                    <a:pt x="516477" y="564875"/>
                  </a:lnTo>
                  <a:lnTo>
                    <a:pt x="547238" y="533118"/>
                  </a:lnTo>
                  <a:lnTo>
                    <a:pt x="573486" y="497203"/>
                  </a:lnTo>
                  <a:lnTo>
                    <a:pt x="594741" y="457626"/>
                  </a:lnTo>
                  <a:lnTo>
                    <a:pt x="610520" y="414885"/>
                  </a:lnTo>
                  <a:lnTo>
                    <a:pt x="620341" y="369480"/>
                  </a:lnTo>
                  <a:lnTo>
                    <a:pt x="623722" y="321906"/>
                  </a:lnTo>
                  <a:lnTo>
                    <a:pt x="620341" y="274340"/>
                  </a:lnTo>
                  <a:lnTo>
                    <a:pt x="610520" y="228939"/>
                  </a:lnTo>
                  <a:lnTo>
                    <a:pt x="594741" y="186203"/>
                  </a:lnTo>
                  <a:lnTo>
                    <a:pt x="573486" y="146629"/>
                  </a:lnTo>
                  <a:lnTo>
                    <a:pt x="547238" y="110716"/>
                  </a:lnTo>
                  <a:lnTo>
                    <a:pt x="516477" y="78961"/>
                  </a:lnTo>
                  <a:lnTo>
                    <a:pt x="481687" y="51863"/>
                  </a:lnTo>
                  <a:lnTo>
                    <a:pt x="443350" y="29920"/>
                  </a:lnTo>
                  <a:lnTo>
                    <a:pt x="401947" y="13630"/>
                  </a:lnTo>
                  <a:lnTo>
                    <a:pt x="357961" y="3490"/>
                  </a:lnTo>
                  <a:lnTo>
                    <a:pt x="311873" y="0"/>
                  </a:lnTo>
                  <a:close/>
                </a:path>
              </a:pathLst>
            </a:custGeom>
            <a:solidFill>
              <a:srgbClr val="EEC2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3383041" y="5706453"/>
              <a:ext cx="621665" cy="386715"/>
            </a:xfrm>
            <a:custGeom>
              <a:avLst/>
              <a:gdLst/>
              <a:ahLst/>
              <a:cxnLst/>
              <a:rect l="l" t="t" r="r" b="b"/>
              <a:pathLst>
                <a:path w="621664" h="386714">
                  <a:moveTo>
                    <a:pt x="310730" y="0"/>
                  </a:moveTo>
                  <a:lnTo>
                    <a:pt x="260280" y="1731"/>
                  </a:lnTo>
                  <a:lnTo>
                    <a:pt x="207773" y="6892"/>
                  </a:lnTo>
                  <a:lnTo>
                    <a:pt x="156621" y="15438"/>
                  </a:lnTo>
                  <a:lnTo>
                    <a:pt x="110234" y="27320"/>
                  </a:lnTo>
                  <a:lnTo>
                    <a:pt x="72024" y="42493"/>
                  </a:lnTo>
                  <a:lnTo>
                    <a:pt x="32159" y="78922"/>
                  </a:lnTo>
                  <a:lnTo>
                    <a:pt x="14233" y="143302"/>
                  </a:lnTo>
                  <a:lnTo>
                    <a:pt x="8384" y="197373"/>
                  </a:lnTo>
                  <a:lnTo>
                    <a:pt x="3834" y="271168"/>
                  </a:lnTo>
                  <a:lnTo>
                    <a:pt x="0" y="368541"/>
                  </a:lnTo>
                  <a:lnTo>
                    <a:pt x="96895" y="378915"/>
                  </a:lnTo>
                  <a:lnTo>
                    <a:pt x="161561" y="384243"/>
                  </a:lnTo>
                  <a:lnTo>
                    <a:pt x="223129" y="386206"/>
                  </a:lnTo>
                  <a:lnTo>
                    <a:pt x="310730" y="386486"/>
                  </a:lnTo>
                  <a:lnTo>
                    <a:pt x="421349" y="383682"/>
                  </a:lnTo>
                  <a:lnTo>
                    <a:pt x="521271" y="377513"/>
                  </a:lnTo>
                  <a:lnTo>
                    <a:pt x="593609" y="371345"/>
                  </a:lnTo>
                  <a:lnTo>
                    <a:pt x="621474" y="368541"/>
                  </a:lnTo>
                  <a:lnTo>
                    <a:pt x="617640" y="271168"/>
                  </a:lnTo>
                  <a:lnTo>
                    <a:pt x="613090" y="197373"/>
                  </a:lnTo>
                  <a:lnTo>
                    <a:pt x="607240" y="143302"/>
                  </a:lnTo>
                  <a:lnTo>
                    <a:pt x="599510" y="105102"/>
                  </a:lnTo>
                  <a:lnTo>
                    <a:pt x="576072" y="60909"/>
                  </a:lnTo>
                  <a:lnTo>
                    <a:pt x="511242" y="27320"/>
                  </a:lnTo>
                  <a:lnTo>
                    <a:pt x="464856" y="15438"/>
                  </a:lnTo>
                  <a:lnTo>
                    <a:pt x="413702" y="6892"/>
                  </a:lnTo>
                  <a:lnTo>
                    <a:pt x="361191" y="1731"/>
                  </a:lnTo>
                  <a:lnTo>
                    <a:pt x="310730" y="0"/>
                  </a:lnTo>
                  <a:close/>
                </a:path>
              </a:pathLst>
            </a:custGeom>
            <a:solidFill>
              <a:srgbClr val="176B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3382502" y="6044650"/>
              <a:ext cx="622935" cy="127000"/>
            </a:xfrm>
            <a:custGeom>
              <a:avLst/>
              <a:gdLst/>
              <a:ahLst/>
              <a:cxnLst/>
              <a:rect l="l" t="t" r="r" b="b"/>
              <a:pathLst>
                <a:path w="622935" h="127000">
                  <a:moveTo>
                    <a:pt x="311276" y="0"/>
                  </a:moveTo>
                  <a:lnTo>
                    <a:pt x="190314" y="4514"/>
                  </a:lnTo>
                  <a:lnTo>
                    <a:pt x="91349" y="14446"/>
                  </a:lnTo>
                  <a:lnTo>
                    <a:pt x="24528" y="24378"/>
                  </a:lnTo>
                  <a:lnTo>
                    <a:pt x="0" y="28892"/>
                  </a:lnTo>
                  <a:lnTo>
                    <a:pt x="18498" y="50341"/>
                  </a:lnTo>
                  <a:lnTo>
                    <a:pt x="33120" y="66565"/>
                  </a:lnTo>
                  <a:lnTo>
                    <a:pt x="51472" y="85729"/>
                  </a:lnTo>
                  <a:lnTo>
                    <a:pt x="81165" y="116001"/>
                  </a:lnTo>
                  <a:lnTo>
                    <a:pt x="102658" y="126772"/>
                  </a:lnTo>
                  <a:lnTo>
                    <a:pt x="133413" y="126184"/>
                  </a:lnTo>
                  <a:lnTo>
                    <a:pt x="176429" y="119388"/>
                  </a:lnTo>
                  <a:lnTo>
                    <a:pt x="234705" y="111534"/>
                  </a:lnTo>
                  <a:lnTo>
                    <a:pt x="311238" y="107772"/>
                  </a:lnTo>
                  <a:lnTo>
                    <a:pt x="311238" y="107543"/>
                  </a:lnTo>
                  <a:lnTo>
                    <a:pt x="549536" y="107543"/>
                  </a:lnTo>
                  <a:lnTo>
                    <a:pt x="575389" y="80707"/>
                  </a:lnTo>
                  <a:lnTo>
                    <a:pt x="600921" y="53173"/>
                  </a:lnTo>
                  <a:lnTo>
                    <a:pt x="616978" y="35275"/>
                  </a:lnTo>
                  <a:lnTo>
                    <a:pt x="622554" y="28892"/>
                  </a:lnTo>
                  <a:lnTo>
                    <a:pt x="539030" y="12189"/>
                  </a:lnTo>
                  <a:lnTo>
                    <a:pt x="478764" y="3611"/>
                  </a:lnTo>
                  <a:lnTo>
                    <a:pt x="412574" y="451"/>
                  </a:lnTo>
                  <a:lnTo>
                    <a:pt x="311276" y="0"/>
                  </a:lnTo>
                  <a:close/>
                </a:path>
                <a:path w="622935" h="127000">
                  <a:moveTo>
                    <a:pt x="549536" y="107543"/>
                  </a:moveTo>
                  <a:lnTo>
                    <a:pt x="311238" y="107543"/>
                  </a:lnTo>
                  <a:lnTo>
                    <a:pt x="311315" y="107772"/>
                  </a:lnTo>
                  <a:lnTo>
                    <a:pt x="387848" y="111534"/>
                  </a:lnTo>
                  <a:lnTo>
                    <a:pt x="446124" y="119388"/>
                  </a:lnTo>
                  <a:lnTo>
                    <a:pt x="489140" y="126184"/>
                  </a:lnTo>
                  <a:lnTo>
                    <a:pt x="519895" y="126772"/>
                  </a:lnTo>
                  <a:lnTo>
                    <a:pt x="541388" y="116001"/>
                  </a:lnTo>
                  <a:lnTo>
                    <a:pt x="549536" y="107543"/>
                  </a:lnTo>
                  <a:close/>
                </a:path>
              </a:pathLst>
            </a:custGeom>
            <a:solidFill>
              <a:srgbClr val="3B80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3679817" y="6528666"/>
              <a:ext cx="286385" cy="426720"/>
            </a:xfrm>
            <a:custGeom>
              <a:avLst/>
              <a:gdLst/>
              <a:ahLst/>
              <a:cxnLst/>
              <a:rect l="l" t="t" r="r" b="b"/>
              <a:pathLst>
                <a:path w="286385" h="426720">
                  <a:moveTo>
                    <a:pt x="168541" y="0"/>
                  </a:moveTo>
                  <a:lnTo>
                    <a:pt x="0" y="426631"/>
                  </a:lnTo>
                  <a:lnTo>
                    <a:pt x="211874" y="172046"/>
                  </a:lnTo>
                  <a:lnTo>
                    <a:pt x="169252" y="134327"/>
                  </a:lnTo>
                  <a:lnTo>
                    <a:pt x="229908" y="134327"/>
                  </a:lnTo>
                  <a:lnTo>
                    <a:pt x="285978" y="33845"/>
                  </a:lnTo>
                  <a:lnTo>
                    <a:pt x="264185" y="27001"/>
                  </a:lnTo>
                  <a:lnTo>
                    <a:pt x="194120" y="7422"/>
                  </a:lnTo>
                  <a:lnTo>
                    <a:pt x="168541" y="0"/>
                  </a:lnTo>
                  <a:close/>
                </a:path>
              </a:pathLst>
            </a:custGeom>
            <a:solidFill>
              <a:srgbClr val="3B80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3421792" y="6528661"/>
              <a:ext cx="271780" cy="401955"/>
            </a:xfrm>
            <a:custGeom>
              <a:avLst/>
              <a:gdLst/>
              <a:ahLst/>
              <a:cxnLst/>
              <a:rect l="l" t="t" r="r" b="b"/>
              <a:pathLst>
                <a:path w="271779" h="401954">
                  <a:moveTo>
                    <a:pt x="117436" y="0"/>
                  </a:moveTo>
                  <a:lnTo>
                    <a:pt x="91857" y="7422"/>
                  </a:lnTo>
                  <a:lnTo>
                    <a:pt x="21792" y="27001"/>
                  </a:lnTo>
                  <a:lnTo>
                    <a:pt x="0" y="33845"/>
                  </a:lnTo>
                  <a:lnTo>
                    <a:pt x="56057" y="134340"/>
                  </a:lnTo>
                  <a:lnTo>
                    <a:pt x="116725" y="134340"/>
                  </a:lnTo>
                  <a:lnTo>
                    <a:pt x="74091" y="172046"/>
                  </a:lnTo>
                  <a:lnTo>
                    <a:pt x="265036" y="401472"/>
                  </a:lnTo>
                  <a:lnTo>
                    <a:pt x="271297" y="385660"/>
                  </a:lnTo>
                  <a:lnTo>
                    <a:pt x="117436" y="0"/>
                  </a:lnTo>
                  <a:close/>
                </a:path>
              </a:pathLst>
            </a:custGeom>
            <a:solidFill>
              <a:srgbClr val="3B80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3539234" y="6528654"/>
              <a:ext cx="309245" cy="388620"/>
            </a:xfrm>
            <a:custGeom>
              <a:avLst/>
              <a:gdLst/>
              <a:ahLst/>
              <a:cxnLst/>
              <a:rect l="l" t="t" r="r" b="b"/>
              <a:pathLst>
                <a:path w="309245" h="388620">
                  <a:moveTo>
                    <a:pt x="0" y="0"/>
                  </a:moveTo>
                  <a:lnTo>
                    <a:pt x="154927" y="388353"/>
                  </a:lnTo>
                  <a:lnTo>
                    <a:pt x="286598" y="56718"/>
                  </a:lnTo>
                  <a:lnTo>
                    <a:pt x="154559" y="56718"/>
                  </a:lnTo>
                  <a:lnTo>
                    <a:pt x="0" y="0"/>
                  </a:lnTo>
                  <a:close/>
                </a:path>
                <a:path w="309245" h="388620">
                  <a:moveTo>
                    <a:pt x="309118" y="0"/>
                  </a:moveTo>
                  <a:lnTo>
                    <a:pt x="154559" y="56718"/>
                  </a:lnTo>
                  <a:lnTo>
                    <a:pt x="286598" y="56718"/>
                  </a:lnTo>
                  <a:lnTo>
                    <a:pt x="309118" y="0"/>
                  </a:lnTo>
                  <a:close/>
                </a:path>
              </a:pathLst>
            </a:custGeom>
            <a:solidFill>
              <a:srgbClr val="DB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3539183" y="6528654"/>
              <a:ext cx="309219" cy="127063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3478047" y="5852540"/>
              <a:ext cx="439917" cy="89667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1569135" y="6567716"/>
              <a:ext cx="702983" cy="175996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2456573" y="6567716"/>
              <a:ext cx="702970" cy="175996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4239336" y="6567716"/>
              <a:ext cx="702995" cy="175996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5142255" y="6567716"/>
              <a:ext cx="702983" cy="175996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 txBox="1"/>
            <p:nvPr/>
          </p:nvSpPr>
          <p:spPr>
            <a:xfrm>
              <a:off x="1255861" y="5510767"/>
              <a:ext cx="802640" cy="1506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5"/>
                </a:spcBef>
              </a:pPr>
              <a:r>
                <a:rPr sz="2000" b="1" spc="0" dirty="0">
                  <a:solidFill>
                    <a:srgbClr val="020303"/>
                  </a:solidFill>
                  <a:latin typeface="Myriad Pro"/>
                  <a:cs typeface="Myriad Pro"/>
                </a:rPr>
                <a:t>Check </a:t>
              </a:r>
              <a:r>
                <a:rPr sz="2000" b="1" dirty="0">
                  <a:solidFill>
                    <a:srgbClr val="020303"/>
                  </a:solidFill>
                  <a:latin typeface="Myriad Pro"/>
                  <a:cs typeface="Myriad Pro"/>
                </a:rPr>
                <a:t>Point</a:t>
              </a:r>
              <a:r>
                <a:rPr sz="2000" b="1" spc="-65" dirty="0">
                  <a:solidFill>
                    <a:srgbClr val="020303"/>
                  </a:solidFill>
                  <a:latin typeface="Myriad Pro"/>
                  <a:cs typeface="Myriad Pro"/>
                </a:rPr>
                <a:t> </a:t>
              </a:r>
              <a:r>
                <a:rPr sz="2000" b="1" spc="0" dirty="0">
                  <a:solidFill>
                    <a:srgbClr val="020303"/>
                  </a:solidFill>
                  <a:latin typeface="Myriad Pro"/>
                  <a:cs typeface="Myriad Pro"/>
                </a:rPr>
                <a:t>1</a:t>
              </a:r>
              <a:endParaRPr sz="2000" dirty="0">
                <a:latin typeface="Myriad Pro"/>
                <a:cs typeface="Myriad Pro"/>
              </a:endParaRPr>
            </a:p>
          </p:txBody>
        </p:sp>
        <p:sp>
          <p:nvSpPr>
            <p:cNvPr id="446" name="object 446"/>
            <p:cNvSpPr txBox="1"/>
            <p:nvPr/>
          </p:nvSpPr>
          <p:spPr>
            <a:xfrm>
              <a:off x="2525854" y="5418063"/>
              <a:ext cx="716280" cy="13533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 dirty="0">
                  <a:solidFill>
                    <a:srgbClr val="020303"/>
                  </a:solidFill>
                  <a:latin typeface="Myriad Pro"/>
                  <a:cs typeface="Myriad Pro"/>
                </a:rPr>
                <a:t>Check </a:t>
              </a:r>
              <a:r>
                <a:rPr b="1" spc="-10" dirty="0">
                  <a:solidFill>
                    <a:srgbClr val="020303"/>
                  </a:solidFill>
                  <a:latin typeface="Myriad Pro"/>
                  <a:cs typeface="Myriad Pro"/>
                </a:rPr>
                <a:t>Point</a:t>
              </a:r>
              <a:r>
                <a:rPr b="1" spc="-55" dirty="0">
                  <a:solidFill>
                    <a:srgbClr val="020303"/>
                  </a:solidFill>
                  <a:latin typeface="Myriad Pro"/>
                  <a:cs typeface="Myriad Pro"/>
                </a:rPr>
                <a:t> </a:t>
              </a:r>
              <a:r>
                <a:rPr b="1" dirty="0">
                  <a:solidFill>
                    <a:srgbClr val="020303"/>
                  </a:solidFill>
                  <a:latin typeface="Myriad Pro"/>
                  <a:cs typeface="Myriad Pro"/>
                </a:rPr>
                <a:t>2</a:t>
              </a:r>
              <a:endParaRPr>
                <a:latin typeface="Myriad Pro"/>
                <a:cs typeface="Myriad Pro"/>
              </a:endParaRPr>
            </a:p>
          </p:txBody>
        </p:sp>
        <p:sp>
          <p:nvSpPr>
            <p:cNvPr id="447" name="object 447"/>
            <p:cNvSpPr/>
            <p:nvPr/>
          </p:nvSpPr>
          <p:spPr>
            <a:xfrm>
              <a:off x="3966804" y="5308234"/>
              <a:ext cx="937260" cy="474980"/>
            </a:xfrm>
            <a:custGeom>
              <a:avLst/>
              <a:gdLst/>
              <a:ahLst/>
              <a:cxnLst/>
              <a:rect l="l" t="t" r="r" b="b"/>
              <a:pathLst>
                <a:path w="937260" h="474979">
                  <a:moveTo>
                    <a:pt x="823074" y="290842"/>
                  </a:moveTo>
                  <a:lnTo>
                    <a:pt x="692035" y="290842"/>
                  </a:lnTo>
                  <a:lnTo>
                    <a:pt x="736333" y="474687"/>
                  </a:lnTo>
                  <a:lnTo>
                    <a:pt x="823074" y="290842"/>
                  </a:lnTo>
                  <a:close/>
                </a:path>
                <a:path w="937260" h="474979">
                  <a:moveTo>
                    <a:pt x="932776" y="0"/>
                  </a:moveTo>
                  <a:lnTo>
                    <a:pt x="23126" y="0"/>
                  </a:lnTo>
                  <a:lnTo>
                    <a:pt x="14417" y="1303"/>
                  </a:lnTo>
                  <a:lnTo>
                    <a:pt x="7034" y="5076"/>
                  </a:lnTo>
                  <a:lnTo>
                    <a:pt x="1915" y="11112"/>
                  </a:lnTo>
                  <a:lnTo>
                    <a:pt x="0" y="19202"/>
                  </a:lnTo>
                  <a:lnTo>
                    <a:pt x="0" y="270154"/>
                  </a:lnTo>
                  <a:lnTo>
                    <a:pt x="1915" y="278482"/>
                  </a:lnTo>
                  <a:lnTo>
                    <a:pt x="7034" y="285027"/>
                  </a:lnTo>
                  <a:lnTo>
                    <a:pt x="14417" y="289308"/>
                  </a:lnTo>
                  <a:lnTo>
                    <a:pt x="23126" y="290842"/>
                  </a:lnTo>
                  <a:lnTo>
                    <a:pt x="920699" y="290842"/>
                  </a:lnTo>
                  <a:lnTo>
                    <a:pt x="928366" y="289308"/>
                  </a:lnTo>
                  <a:lnTo>
                    <a:pt x="933457" y="285027"/>
                  </a:lnTo>
                  <a:lnTo>
                    <a:pt x="936285" y="278482"/>
                  </a:lnTo>
                  <a:lnTo>
                    <a:pt x="937158" y="270154"/>
                  </a:lnTo>
                  <a:lnTo>
                    <a:pt x="937158" y="7137"/>
                  </a:lnTo>
                  <a:lnTo>
                    <a:pt x="932776" y="0"/>
                  </a:lnTo>
                  <a:close/>
                </a:path>
              </a:pathLst>
            </a:custGeom>
            <a:solidFill>
              <a:srgbClr val="FCF9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5122828" y="5609855"/>
              <a:ext cx="937260" cy="474980"/>
            </a:xfrm>
            <a:custGeom>
              <a:avLst/>
              <a:gdLst/>
              <a:ahLst/>
              <a:cxnLst/>
              <a:rect l="l" t="t" r="r" b="b"/>
              <a:pathLst>
                <a:path w="937260" h="474979">
                  <a:moveTo>
                    <a:pt x="823074" y="290842"/>
                  </a:moveTo>
                  <a:lnTo>
                    <a:pt x="692035" y="290842"/>
                  </a:lnTo>
                  <a:lnTo>
                    <a:pt x="736333" y="474687"/>
                  </a:lnTo>
                  <a:lnTo>
                    <a:pt x="823074" y="290842"/>
                  </a:lnTo>
                  <a:close/>
                </a:path>
                <a:path w="937260" h="474979">
                  <a:moveTo>
                    <a:pt x="932776" y="0"/>
                  </a:moveTo>
                  <a:lnTo>
                    <a:pt x="23126" y="0"/>
                  </a:lnTo>
                  <a:lnTo>
                    <a:pt x="14417" y="1303"/>
                  </a:lnTo>
                  <a:lnTo>
                    <a:pt x="7034" y="5076"/>
                  </a:lnTo>
                  <a:lnTo>
                    <a:pt x="1915" y="11112"/>
                  </a:lnTo>
                  <a:lnTo>
                    <a:pt x="0" y="19202"/>
                  </a:lnTo>
                  <a:lnTo>
                    <a:pt x="0" y="270154"/>
                  </a:lnTo>
                  <a:lnTo>
                    <a:pt x="1915" y="278482"/>
                  </a:lnTo>
                  <a:lnTo>
                    <a:pt x="7034" y="285027"/>
                  </a:lnTo>
                  <a:lnTo>
                    <a:pt x="14417" y="289308"/>
                  </a:lnTo>
                  <a:lnTo>
                    <a:pt x="23126" y="290842"/>
                  </a:lnTo>
                  <a:lnTo>
                    <a:pt x="920699" y="290842"/>
                  </a:lnTo>
                  <a:lnTo>
                    <a:pt x="928366" y="289308"/>
                  </a:lnTo>
                  <a:lnTo>
                    <a:pt x="933457" y="285027"/>
                  </a:lnTo>
                  <a:lnTo>
                    <a:pt x="936285" y="278482"/>
                  </a:lnTo>
                  <a:lnTo>
                    <a:pt x="937158" y="270154"/>
                  </a:lnTo>
                  <a:lnTo>
                    <a:pt x="937158" y="7137"/>
                  </a:lnTo>
                  <a:lnTo>
                    <a:pt x="932776" y="0"/>
                  </a:lnTo>
                  <a:close/>
                </a:path>
              </a:pathLst>
            </a:custGeom>
            <a:solidFill>
              <a:srgbClr val="FCF9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 txBox="1"/>
            <p:nvPr/>
          </p:nvSpPr>
          <p:spPr>
            <a:xfrm>
              <a:off x="4077016" y="5385755"/>
              <a:ext cx="716280" cy="13533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 dirty="0">
                  <a:solidFill>
                    <a:srgbClr val="020303"/>
                  </a:solidFill>
                  <a:latin typeface="Myriad Pro"/>
                  <a:cs typeface="Myriad Pro"/>
                </a:rPr>
                <a:t>Check </a:t>
              </a:r>
              <a:r>
                <a:rPr b="1" spc="-10" dirty="0">
                  <a:solidFill>
                    <a:srgbClr val="020303"/>
                  </a:solidFill>
                  <a:latin typeface="Myriad Pro"/>
                  <a:cs typeface="Myriad Pro"/>
                </a:rPr>
                <a:t>Point</a:t>
              </a:r>
              <a:r>
                <a:rPr b="1" spc="-55" dirty="0">
                  <a:solidFill>
                    <a:srgbClr val="020303"/>
                  </a:solidFill>
                  <a:latin typeface="Myriad Pro"/>
                  <a:cs typeface="Myriad Pro"/>
                </a:rPr>
                <a:t> </a:t>
              </a:r>
              <a:r>
                <a:rPr b="1" dirty="0">
                  <a:solidFill>
                    <a:srgbClr val="020303"/>
                  </a:solidFill>
                  <a:latin typeface="Myriad Pro"/>
                  <a:cs typeface="Myriad Pro"/>
                </a:rPr>
                <a:t>3</a:t>
              </a:r>
              <a:endParaRPr>
                <a:latin typeface="Myriad Pro"/>
                <a:cs typeface="Myriad Pro"/>
              </a:endParaRPr>
            </a:p>
          </p:txBody>
        </p:sp>
        <p:sp>
          <p:nvSpPr>
            <p:cNvPr id="450" name="object 450"/>
            <p:cNvSpPr txBox="1"/>
            <p:nvPr/>
          </p:nvSpPr>
          <p:spPr>
            <a:xfrm>
              <a:off x="5251194" y="5665868"/>
              <a:ext cx="716280" cy="13533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b="1" dirty="0">
                  <a:solidFill>
                    <a:srgbClr val="020303"/>
                  </a:solidFill>
                  <a:latin typeface="Myriad Pro"/>
                  <a:cs typeface="Myriad Pro"/>
                </a:rPr>
                <a:t>Check </a:t>
              </a:r>
              <a:r>
                <a:rPr b="1" spc="-10" dirty="0">
                  <a:solidFill>
                    <a:srgbClr val="020303"/>
                  </a:solidFill>
                  <a:latin typeface="Myriad Pro"/>
                  <a:cs typeface="Myriad Pro"/>
                </a:rPr>
                <a:t>Point</a:t>
              </a:r>
              <a:r>
                <a:rPr b="1" spc="-55" dirty="0">
                  <a:solidFill>
                    <a:srgbClr val="020303"/>
                  </a:solidFill>
                  <a:latin typeface="Myriad Pro"/>
                  <a:cs typeface="Myriad Pro"/>
                </a:rPr>
                <a:t> </a:t>
              </a:r>
              <a:r>
                <a:rPr b="1" dirty="0">
                  <a:solidFill>
                    <a:srgbClr val="020303"/>
                  </a:solidFill>
                  <a:latin typeface="Myriad Pro"/>
                  <a:cs typeface="Myriad Pro"/>
                </a:rPr>
                <a:t>4</a:t>
              </a:r>
              <a:endParaRPr>
                <a:latin typeface="Myriad Pro"/>
                <a:cs typeface="Myriad Pro"/>
              </a:endParaRPr>
            </a:p>
          </p:txBody>
        </p:sp>
        <p:sp>
          <p:nvSpPr>
            <p:cNvPr id="451" name="object 451"/>
            <p:cNvSpPr txBox="1"/>
            <p:nvPr/>
          </p:nvSpPr>
          <p:spPr>
            <a:xfrm>
              <a:off x="1735174" y="6594048"/>
              <a:ext cx="364490" cy="11620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600" b="1" spc="-5" dirty="0">
                  <a:solidFill>
                    <a:srgbClr val="020303"/>
                  </a:solidFill>
                  <a:latin typeface="Myriad Pro"/>
                  <a:cs typeface="Myriad Pro"/>
                </a:rPr>
                <a:t>Re</a:t>
              </a:r>
              <a:r>
                <a:rPr sz="600" b="1" spc="-15" dirty="0">
                  <a:solidFill>
                    <a:srgbClr val="020303"/>
                  </a:solidFill>
                  <a:latin typeface="Myriad Pro"/>
                  <a:cs typeface="Myriad Pro"/>
                </a:rPr>
                <a:t>c</a:t>
              </a:r>
              <a:r>
                <a:rPr sz="600" b="1" spc="-5" dirty="0">
                  <a:solidFill>
                    <a:srgbClr val="020303"/>
                  </a:solidFill>
                  <a:latin typeface="Myriad Pro"/>
                  <a:cs typeface="Myriad Pro"/>
                </a:rPr>
                <a:t>eption</a:t>
              </a:r>
              <a:endParaRPr sz="600">
                <a:latin typeface="Myriad Pro"/>
                <a:cs typeface="Myriad Pro"/>
              </a:endParaRPr>
            </a:p>
          </p:txBody>
        </p:sp>
        <p:sp>
          <p:nvSpPr>
            <p:cNvPr id="452" name="object 452"/>
            <p:cNvSpPr txBox="1"/>
            <p:nvPr/>
          </p:nvSpPr>
          <p:spPr>
            <a:xfrm>
              <a:off x="2702679" y="6594048"/>
              <a:ext cx="221615" cy="11620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600" b="1" spc="-110" dirty="0">
                  <a:solidFill>
                    <a:srgbClr val="020303"/>
                  </a:solidFill>
                  <a:latin typeface="Myriad Pro"/>
                  <a:cs typeface="Myriad Pro"/>
                </a:rPr>
                <a:t>Offi </a:t>
              </a:r>
              <a:r>
                <a:rPr sz="600" b="1" spc="-135" dirty="0">
                  <a:solidFill>
                    <a:srgbClr val="020303"/>
                  </a:solidFill>
                  <a:latin typeface="Myriad Pro"/>
                  <a:cs typeface="Myriad Pro"/>
                </a:rPr>
                <a:t>膀</a:t>
              </a:r>
              <a:r>
                <a:rPr sz="600" b="1" spc="-265" dirty="0">
                  <a:solidFill>
                    <a:srgbClr val="020303"/>
                  </a:solidFill>
                  <a:latin typeface="Myriad Pro"/>
                  <a:cs typeface="Myriad Pro"/>
                </a:rPr>
                <a:t>怀</a:t>
              </a:r>
              <a:r>
                <a:rPr sz="600" b="1" spc="-250" dirty="0">
                  <a:solidFill>
                    <a:srgbClr val="020303"/>
                  </a:solidFill>
                  <a:latin typeface="Myriad Pro"/>
                  <a:cs typeface="Myriad Pro"/>
                </a:rPr>
                <a:t>ce</a:t>
              </a:r>
              <a:endParaRPr sz="600">
                <a:latin typeface="Myriad Pro"/>
                <a:cs typeface="Myriad Pro"/>
              </a:endParaRPr>
            </a:p>
          </p:txBody>
        </p:sp>
        <p:sp>
          <p:nvSpPr>
            <p:cNvPr id="453" name="object 453"/>
            <p:cNvSpPr txBox="1"/>
            <p:nvPr/>
          </p:nvSpPr>
          <p:spPr>
            <a:xfrm>
              <a:off x="4335772" y="6594048"/>
              <a:ext cx="518159" cy="11620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600" b="1" spc="-5" dirty="0">
                  <a:solidFill>
                    <a:srgbClr val="020303"/>
                  </a:solidFill>
                  <a:latin typeface="Myriad Pro"/>
                  <a:cs typeface="Myriad Pro"/>
                </a:rPr>
                <a:t>Meeting</a:t>
              </a:r>
              <a:r>
                <a:rPr sz="600" b="1" spc="-50" dirty="0">
                  <a:solidFill>
                    <a:srgbClr val="020303"/>
                  </a:solidFill>
                  <a:latin typeface="Myriad Pro"/>
                  <a:cs typeface="Myriad Pro"/>
                </a:rPr>
                <a:t> </a:t>
              </a:r>
              <a:r>
                <a:rPr sz="600" b="1" spc="-5" dirty="0">
                  <a:solidFill>
                    <a:srgbClr val="020303"/>
                  </a:solidFill>
                  <a:latin typeface="Myriad Pro"/>
                  <a:cs typeface="Myriad Pro"/>
                </a:rPr>
                <a:t>Room</a:t>
              </a:r>
              <a:endParaRPr sz="600">
                <a:latin typeface="Myriad Pro"/>
                <a:cs typeface="Myriad Pro"/>
              </a:endParaRPr>
            </a:p>
          </p:txBody>
        </p:sp>
        <p:sp>
          <p:nvSpPr>
            <p:cNvPr id="454" name="object 454"/>
            <p:cNvSpPr txBox="1"/>
            <p:nvPr/>
          </p:nvSpPr>
          <p:spPr>
            <a:xfrm>
              <a:off x="5313306" y="6594048"/>
              <a:ext cx="401320" cy="11620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600" b="1" spc="-35" dirty="0">
                  <a:solidFill>
                    <a:srgbClr val="020303"/>
                  </a:solidFill>
                  <a:latin typeface="Myriad Pro"/>
                  <a:cs typeface="Myriad Pro"/>
                </a:rPr>
                <a:t>W</a:t>
              </a:r>
              <a:r>
                <a:rPr sz="600" b="1" spc="-5" dirty="0">
                  <a:solidFill>
                    <a:srgbClr val="020303"/>
                  </a:solidFill>
                  <a:latin typeface="Myriad Pro"/>
                  <a:cs typeface="Myriad Pro"/>
                </a:rPr>
                <a:t>a</a:t>
              </a:r>
              <a:r>
                <a:rPr sz="600" b="1" spc="-10" dirty="0">
                  <a:solidFill>
                    <a:srgbClr val="020303"/>
                  </a:solidFill>
                  <a:latin typeface="Myriad Pro"/>
                  <a:cs typeface="Myriad Pro"/>
                </a:rPr>
                <a:t>r</a:t>
              </a:r>
              <a:r>
                <a:rPr sz="600" b="1" spc="-5" dirty="0">
                  <a:solidFill>
                    <a:srgbClr val="020303"/>
                  </a:solidFill>
                  <a:latin typeface="Myriad Pro"/>
                  <a:cs typeface="Myriad Pro"/>
                </a:rPr>
                <a:t>ehouse</a:t>
              </a:r>
              <a:endParaRPr sz="600">
                <a:latin typeface="Myriad Pro"/>
                <a:cs typeface="Myriad Pro"/>
              </a:endParaRPr>
            </a:p>
          </p:txBody>
        </p:sp>
      </p:grpSp>
      <p:sp>
        <p:nvSpPr>
          <p:cNvPr id="492" name="object 16"/>
          <p:cNvSpPr txBox="1"/>
          <p:nvPr/>
        </p:nvSpPr>
        <p:spPr>
          <a:xfrm rot="16200000">
            <a:off x="14330680" y="539750"/>
            <a:ext cx="307340" cy="108204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493" name="object 17"/>
          <p:cNvSpPr txBox="1"/>
          <p:nvPr/>
        </p:nvSpPr>
        <p:spPr>
          <a:xfrm rot="16200000">
            <a:off x="12482195" y="447675"/>
            <a:ext cx="307340" cy="1266825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4" name="object 18"/>
          <p:cNvSpPr txBox="1"/>
          <p:nvPr/>
        </p:nvSpPr>
        <p:spPr>
          <a:xfrm rot="16200000">
            <a:off x="10940415" y="480695"/>
            <a:ext cx="307340" cy="120142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5" name="object 19"/>
          <p:cNvSpPr txBox="1"/>
          <p:nvPr/>
        </p:nvSpPr>
        <p:spPr>
          <a:xfrm rot="16200000">
            <a:off x="9242425" y="301625"/>
            <a:ext cx="245745" cy="155892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1600">
                <a:latin typeface="Myriad Pro"/>
                <a:cs typeface="Myriad Pro"/>
              </a:rPr>
              <a:t>Посетители</a:t>
            </a:r>
            <a:endParaRPr lang="ru-RU" sz="1600">
              <a:latin typeface="Myriad Pro"/>
              <a:cs typeface="Myriad Pro"/>
            </a:endParaRPr>
          </a:p>
        </p:txBody>
      </p:sp>
      <p:sp>
        <p:nvSpPr>
          <p:cNvPr id="496" name="object 20"/>
          <p:cNvSpPr txBox="1"/>
          <p:nvPr/>
        </p:nvSpPr>
        <p:spPr>
          <a:xfrm rot="16200000">
            <a:off x="7663180" y="540385"/>
            <a:ext cx="307340" cy="108077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7" name="object 21"/>
          <p:cNvSpPr txBox="1"/>
          <p:nvPr/>
        </p:nvSpPr>
        <p:spPr>
          <a:xfrm rot="16200000">
            <a:off x="5763066" y="600783"/>
            <a:ext cx="307340" cy="960417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8" name="object 22"/>
          <p:cNvSpPr txBox="1"/>
          <p:nvPr/>
        </p:nvSpPr>
        <p:spPr>
          <a:xfrm rot="16200000">
            <a:off x="4099478" y="400091"/>
            <a:ext cx="307340" cy="1361799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УРВ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9" name="object 23"/>
          <p:cNvSpPr txBox="1"/>
          <p:nvPr/>
        </p:nvSpPr>
        <p:spPr>
          <a:xfrm rot="16200000">
            <a:off x="2575560" y="498475"/>
            <a:ext cx="307340" cy="116459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Доступ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500" name="object 24"/>
          <p:cNvSpPr txBox="1"/>
          <p:nvPr/>
        </p:nvSpPr>
        <p:spPr>
          <a:xfrm rot="16200000">
            <a:off x="835660" y="382270"/>
            <a:ext cx="307340" cy="139700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Персонал</a:t>
            </a:r>
            <a:endParaRPr lang="ru-RU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roup 490"/>
          <p:cNvGrpSpPr/>
          <p:nvPr/>
        </p:nvGrpSpPr>
        <p:grpSpPr>
          <a:xfrm rot="5400000" flipV="1">
            <a:off x="7122915" y="-6482755"/>
            <a:ext cx="670320" cy="15335250"/>
            <a:chOff x="14671764" y="636839"/>
            <a:chExt cx="440094" cy="10055163"/>
          </a:xfrm>
        </p:grpSpPr>
        <p:sp>
          <p:nvSpPr>
            <p:cNvPr id="2" name="object 2"/>
            <p:cNvSpPr/>
            <p:nvPr/>
          </p:nvSpPr>
          <p:spPr>
            <a:xfrm>
              <a:off x="14671764" y="4058087"/>
              <a:ext cx="440094" cy="1193733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" name="object 3"/>
            <p:cNvSpPr/>
            <p:nvPr/>
          </p:nvSpPr>
          <p:spPr>
            <a:xfrm>
              <a:off x="14671802" y="3949076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671764" y="5165865"/>
              <a:ext cx="440094" cy="11937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671802" y="5056859"/>
              <a:ext cx="44068" cy="14192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671764" y="6261899"/>
              <a:ext cx="440094" cy="33909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671802" y="8350121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4671774" y="9554251"/>
              <a:ext cx="440083" cy="11377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4671802" y="9445242"/>
              <a:ext cx="44068" cy="12467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4671764" y="745856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4671802" y="636839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4671764" y="1843998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4671802" y="1734983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4671764" y="2965690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4671802" y="2856685"/>
              <a:ext cx="44068" cy="14192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4671802" y="6152881"/>
              <a:ext cx="44068" cy="251442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349" y="796544"/>
                </a:lnTo>
                <a:lnTo>
                  <a:pt x="7495349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 txBox="1"/>
          <p:nvPr/>
        </p:nvSpPr>
        <p:spPr>
          <a:xfrm>
            <a:off x="1298667" y="3359735"/>
            <a:ext cx="11660482" cy="2059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Охранники должны </a:t>
            </a:r>
            <a:r>
              <a:rPr lang="ru-RU" sz="2000" spc="-5" dirty="0">
                <a:solidFill>
                  <a:srgbClr val="231F20"/>
                </a:solidFill>
                <a:latin typeface="Myriad Pro"/>
                <a:cs typeface="Myriad Pro"/>
              </a:rPr>
              <a:t>настроить</a:t>
            </a: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 свои контрольно-пропускные пункты для офицера, выполняющего патруль, для уведомления о любых инцидентах или наблюдениях. Используя управление доступом ZKTeco с помощью мощного программного обеспечения ZKBioSecurity, предприятию больше не нужно устанавливать традиционную систему охранного патрулирования (Tag Location), администраторы могут сократить расходы на бюджеты безопасности.</a:t>
            </a:r>
            <a:endParaRPr sz="2000" spc="-5" dirty="0">
              <a:solidFill>
                <a:srgbClr val="231F20"/>
              </a:solidFill>
              <a:latin typeface="Myriad Pro"/>
              <a:cs typeface="Myriad Pro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251585" y="2611120"/>
            <a:ext cx="1270317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Онлайн</a:t>
            </a:r>
            <a:r>
              <a:rPr sz="2800" dirty="0">
                <a:latin typeface="Myriad Pro"/>
                <a:cs typeface="Myriad Pro"/>
              </a:rPr>
              <a:t> контрол</a:t>
            </a:r>
            <a:r>
              <a:rPr lang="ru-RU" sz="2800" dirty="0">
                <a:latin typeface="Myriad Pro"/>
                <a:cs typeface="Myriad Pro"/>
              </a:rPr>
              <a:t>ь</a:t>
            </a:r>
            <a:r>
              <a:rPr sz="2800" dirty="0">
                <a:latin typeface="Myriad Pro"/>
                <a:cs typeface="Myriad Pro"/>
              </a:rPr>
              <a:t> доступа (экономически эффективный)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13413" y="5422900"/>
            <a:ext cx="12524932" cy="3505200"/>
            <a:chOff x="4698510" y="6020745"/>
            <a:chExt cx="5430329" cy="1519720"/>
          </a:xfrm>
        </p:grpSpPr>
        <p:sp>
          <p:nvSpPr>
            <p:cNvPr id="71" name="object 71"/>
            <p:cNvSpPr/>
            <p:nvPr/>
          </p:nvSpPr>
          <p:spPr>
            <a:xfrm>
              <a:off x="4698510" y="6263682"/>
              <a:ext cx="3422307" cy="1196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8609107" y="6020745"/>
              <a:ext cx="1519732" cy="151972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8742204" y="6413500"/>
              <a:ext cx="1306830" cy="1037590"/>
            </a:xfrm>
            <a:custGeom>
              <a:avLst/>
              <a:gdLst/>
              <a:ahLst/>
              <a:cxnLst/>
              <a:rect l="l" t="t" r="r" b="b"/>
              <a:pathLst>
                <a:path w="1306829" h="1037590">
                  <a:moveTo>
                    <a:pt x="984324" y="0"/>
                  </a:moveTo>
                  <a:lnTo>
                    <a:pt x="0" y="572880"/>
                  </a:lnTo>
                  <a:lnTo>
                    <a:pt x="7634" y="596355"/>
                  </a:lnTo>
                  <a:lnTo>
                    <a:pt x="24618" y="638509"/>
                  </a:lnTo>
                  <a:lnTo>
                    <a:pt x="44323" y="679188"/>
                  </a:lnTo>
                  <a:lnTo>
                    <a:pt x="66636" y="718279"/>
                  </a:lnTo>
                  <a:lnTo>
                    <a:pt x="91443" y="755670"/>
                  </a:lnTo>
                  <a:lnTo>
                    <a:pt x="118630" y="791247"/>
                  </a:lnTo>
                  <a:lnTo>
                    <a:pt x="148085" y="824896"/>
                  </a:lnTo>
                  <a:lnTo>
                    <a:pt x="179694" y="856504"/>
                  </a:lnTo>
                  <a:lnTo>
                    <a:pt x="213343" y="885959"/>
                  </a:lnTo>
                  <a:lnTo>
                    <a:pt x="248920" y="913145"/>
                  </a:lnTo>
                  <a:lnTo>
                    <a:pt x="286311" y="937952"/>
                  </a:lnTo>
                  <a:lnTo>
                    <a:pt x="325402" y="960264"/>
                  </a:lnTo>
                  <a:lnTo>
                    <a:pt x="366082" y="979968"/>
                  </a:lnTo>
                  <a:lnTo>
                    <a:pt x="408235" y="996953"/>
                  </a:lnTo>
                  <a:lnTo>
                    <a:pt x="451749" y="1011103"/>
                  </a:lnTo>
                  <a:lnTo>
                    <a:pt x="496510" y="1022306"/>
                  </a:lnTo>
                  <a:lnTo>
                    <a:pt x="542405" y="1030448"/>
                  </a:lnTo>
                  <a:lnTo>
                    <a:pt x="589321" y="1035417"/>
                  </a:lnTo>
                  <a:lnTo>
                    <a:pt x="637145" y="1037098"/>
                  </a:lnTo>
                  <a:lnTo>
                    <a:pt x="684967" y="1035417"/>
                  </a:lnTo>
                  <a:lnTo>
                    <a:pt x="731882" y="1030448"/>
                  </a:lnTo>
                  <a:lnTo>
                    <a:pt x="777776" y="1022306"/>
                  </a:lnTo>
                  <a:lnTo>
                    <a:pt x="822536" y="1011103"/>
                  </a:lnTo>
                  <a:lnTo>
                    <a:pt x="866049" y="996953"/>
                  </a:lnTo>
                  <a:lnTo>
                    <a:pt x="908201" y="979968"/>
                  </a:lnTo>
                  <a:lnTo>
                    <a:pt x="948879" y="960264"/>
                  </a:lnTo>
                  <a:lnTo>
                    <a:pt x="987970" y="937952"/>
                  </a:lnTo>
                  <a:lnTo>
                    <a:pt x="1025360" y="913145"/>
                  </a:lnTo>
                  <a:lnTo>
                    <a:pt x="1060936" y="885959"/>
                  </a:lnTo>
                  <a:lnTo>
                    <a:pt x="1094585" y="856504"/>
                  </a:lnTo>
                  <a:lnTo>
                    <a:pt x="1126194" y="824896"/>
                  </a:lnTo>
                  <a:lnTo>
                    <a:pt x="1155648" y="791247"/>
                  </a:lnTo>
                  <a:lnTo>
                    <a:pt x="1182835" y="755670"/>
                  </a:lnTo>
                  <a:lnTo>
                    <a:pt x="1207642" y="718279"/>
                  </a:lnTo>
                  <a:lnTo>
                    <a:pt x="1229954" y="679188"/>
                  </a:lnTo>
                  <a:lnTo>
                    <a:pt x="1249659" y="638509"/>
                  </a:lnTo>
                  <a:lnTo>
                    <a:pt x="1266644" y="596355"/>
                  </a:lnTo>
                  <a:lnTo>
                    <a:pt x="1280794" y="552841"/>
                  </a:lnTo>
                  <a:lnTo>
                    <a:pt x="1291998" y="508079"/>
                  </a:lnTo>
                  <a:lnTo>
                    <a:pt x="1300140" y="462182"/>
                  </a:lnTo>
                  <a:lnTo>
                    <a:pt x="1305109" y="415265"/>
                  </a:lnTo>
                  <a:lnTo>
                    <a:pt x="1306791" y="367440"/>
                  </a:lnTo>
                  <a:lnTo>
                    <a:pt x="1305109" y="319616"/>
                  </a:lnTo>
                  <a:lnTo>
                    <a:pt x="1300140" y="272700"/>
                  </a:lnTo>
                  <a:lnTo>
                    <a:pt x="1291998" y="226805"/>
                  </a:lnTo>
                  <a:lnTo>
                    <a:pt x="1280794" y="182044"/>
                  </a:lnTo>
                  <a:lnTo>
                    <a:pt x="984324" y="0"/>
                  </a:lnTo>
                  <a:close/>
                </a:path>
              </a:pathLst>
            </a:custGeom>
            <a:solidFill>
              <a:srgbClr val="CFDB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8866344" y="7161807"/>
              <a:ext cx="59055" cy="57150"/>
            </a:xfrm>
            <a:custGeom>
              <a:avLst/>
              <a:gdLst/>
              <a:ahLst/>
              <a:cxnLst/>
              <a:rect l="l" t="t" r="r" b="b"/>
              <a:pathLst>
                <a:path w="59054" h="57150">
                  <a:moveTo>
                    <a:pt x="4038" y="0"/>
                  </a:moveTo>
                  <a:lnTo>
                    <a:pt x="0" y="0"/>
                  </a:lnTo>
                  <a:lnTo>
                    <a:pt x="0" y="49234"/>
                  </a:lnTo>
                  <a:lnTo>
                    <a:pt x="6553" y="56721"/>
                  </a:lnTo>
                  <a:lnTo>
                    <a:pt x="8102" y="56426"/>
                  </a:lnTo>
                  <a:lnTo>
                    <a:pt x="58762" y="31102"/>
                  </a:lnTo>
                  <a:lnTo>
                    <a:pt x="58762" y="26098"/>
                  </a:lnTo>
                  <a:lnTo>
                    <a:pt x="8102" y="774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rgbClr val="D5D6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8836807" y="7161814"/>
              <a:ext cx="29845" cy="49530"/>
            </a:xfrm>
            <a:custGeom>
              <a:avLst/>
              <a:gdLst/>
              <a:ahLst/>
              <a:cxnLst/>
              <a:rect l="l" t="t" r="r" b="b"/>
              <a:pathLst>
                <a:path w="29845" h="49529">
                  <a:moveTo>
                    <a:pt x="29537" y="0"/>
                  </a:moveTo>
                  <a:lnTo>
                    <a:pt x="25499" y="0"/>
                  </a:lnTo>
                  <a:lnTo>
                    <a:pt x="21460" y="774"/>
                  </a:lnTo>
                  <a:lnTo>
                    <a:pt x="0" y="11492"/>
                  </a:lnTo>
                  <a:lnTo>
                    <a:pt x="24027" y="42934"/>
                  </a:lnTo>
                  <a:lnTo>
                    <a:pt x="29537" y="49228"/>
                  </a:lnTo>
                  <a:lnTo>
                    <a:pt x="2953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8788639" y="6945842"/>
              <a:ext cx="78105" cy="265430"/>
            </a:xfrm>
            <a:custGeom>
              <a:avLst/>
              <a:gdLst/>
              <a:ahLst/>
              <a:cxnLst/>
              <a:rect l="l" t="t" r="r" b="b"/>
              <a:pathLst>
                <a:path w="78104" h="265429">
                  <a:moveTo>
                    <a:pt x="0" y="0"/>
                  </a:moveTo>
                  <a:lnTo>
                    <a:pt x="14789" y="176457"/>
                  </a:lnTo>
                  <a:lnTo>
                    <a:pt x="45008" y="223329"/>
                  </a:lnTo>
                  <a:lnTo>
                    <a:pt x="72195" y="258906"/>
                  </a:lnTo>
                  <a:lnTo>
                    <a:pt x="77711" y="265208"/>
                  </a:lnTo>
                  <a:lnTo>
                    <a:pt x="77711" y="22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8866343" y="6945845"/>
              <a:ext cx="78105" cy="271145"/>
            </a:xfrm>
            <a:custGeom>
              <a:avLst/>
              <a:gdLst/>
              <a:ahLst/>
              <a:cxnLst/>
              <a:rect l="l" t="t" r="r" b="b"/>
              <a:pathLst>
                <a:path w="78104" h="271145">
                  <a:moveTo>
                    <a:pt x="77711" y="0"/>
                  </a:moveTo>
                  <a:lnTo>
                    <a:pt x="0" y="38849"/>
                  </a:lnTo>
                  <a:lnTo>
                    <a:pt x="0" y="265195"/>
                  </a:lnTo>
                  <a:lnTo>
                    <a:pt x="4859" y="270746"/>
                  </a:lnTo>
                  <a:lnTo>
                    <a:pt x="57213" y="244563"/>
                  </a:lnTo>
                  <a:lnTo>
                    <a:pt x="77711" y="0"/>
                  </a:lnTo>
                  <a:close/>
                </a:path>
              </a:pathLst>
            </a:custGeom>
            <a:solidFill>
              <a:srgbClr val="D5D6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8786550" y="6708602"/>
              <a:ext cx="159600" cy="27609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8839494" y="6598145"/>
              <a:ext cx="93345" cy="281940"/>
            </a:xfrm>
            <a:custGeom>
              <a:avLst/>
              <a:gdLst/>
              <a:ahLst/>
              <a:cxnLst/>
              <a:rect l="l" t="t" r="r" b="b"/>
              <a:pathLst>
                <a:path w="93345" h="281940">
                  <a:moveTo>
                    <a:pt x="0" y="0"/>
                  </a:moveTo>
                  <a:lnTo>
                    <a:pt x="15777" y="28371"/>
                  </a:lnTo>
                  <a:lnTo>
                    <a:pt x="30519" y="63134"/>
                  </a:lnTo>
                  <a:lnTo>
                    <a:pt x="41838" y="105081"/>
                  </a:lnTo>
                  <a:lnTo>
                    <a:pt x="47348" y="155000"/>
                  </a:lnTo>
                  <a:lnTo>
                    <a:pt x="44662" y="213681"/>
                  </a:lnTo>
                  <a:lnTo>
                    <a:pt x="31394" y="281914"/>
                  </a:lnTo>
                  <a:lnTo>
                    <a:pt x="80310" y="167867"/>
                  </a:lnTo>
                  <a:lnTo>
                    <a:pt x="93345" y="100485"/>
                  </a:lnTo>
                  <a:lnTo>
                    <a:pt x="67556" y="533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8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8871186" y="6635995"/>
              <a:ext cx="102870" cy="331470"/>
            </a:xfrm>
            <a:custGeom>
              <a:avLst/>
              <a:gdLst/>
              <a:ahLst/>
              <a:cxnLst/>
              <a:rect l="l" t="t" r="r" b="b"/>
              <a:pathLst>
                <a:path w="102870" h="331470">
                  <a:moveTo>
                    <a:pt x="102239" y="0"/>
                  </a:moveTo>
                  <a:lnTo>
                    <a:pt x="52778" y="45281"/>
                  </a:lnTo>
                  <a:lnTo>
                    <a:pt x="26441" y="77600"/>
                  </a:lnTo>
                  <a:lnTo>
                    <a:pt x="7688" y="165353"/>
                  </a:lnTo>
                  <a:lnTo>
                    <a:pt x="2599" y="228962"/>
                  </a:lnTo>
                  <a:lnTo>
                    <a:pt x="431" y="281665"/>
                  </a:lnTo>
                  <a:lnTo>
                    <a:pt x="0" y="317592"/>
                  </a:lnTo>
                  <a:lnTo>
                    <a:pt x="119" y="330873"/>
                  </a:lnTo>
                  <a:lnTo>
                    <a:pt x="4808" y="294951"/>
                  </a:lnTo>
                  <a:lnTo>
                    <a:pt x="7675" y="275575"/>
                  </a:lnTo>
                  <a:lnTo>
                    <a:pt x="9895" y="266084"/>
                  </a:lnTo>
                  <a:lnTo>
                    <a:pt x="12641" y="259816"/>
                  </a:lnTo>
                  <a:lnTo>
                    <a:pt x="28553" y="215346"/>
                  </a:lnTo>
                  <a:lnTo>
                    <a:pt x="59140" y="126465"/>
                  </a:lnTo>
                  <a:lnTo>
                    <a:pt x="88877" y="39305"/>
                  </a:lnTo>
                  <a:lnTo>
                    <a:pt x="102239" y="0"/>
                  </a:lnTo>
                  <a:close/>
                </a:path>
              </a:pathLst>
            </a:custGeom>
            <a:solidFill>
              <a:srgbClr val="3668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8871399" y="6552858"/>
              <a:ext cx="89535" cy="411480"/>
            </a:xfrm>
            <a:custGeom>
              <a:avLst/>
              <a:gdLst/>
              <a:ahLst/>
              <a:cxnLst/>
              <a:rect l="l" t="t" r="r" b="b"/>
              <a:pathLst>
                <a:path w="89535" h="411479">
                  <a:moveTo>
                    <a:pt x="89057" y="0"/>
                  </a:moveTo>
                  <a:lnTo>
                    <a:pt x="41730" y="58293"/>
                  </a:lnTo>
                  <a:lnTo>
                    <a:pt x="16902" y="99396"/>
                  </a:lnTo>
                  <a:lnTo>
                    <a:pt x="6429" y="142814"/>
                  </a:lnTo>
                  <a:lnTo>
                    <a:pt x="2164" y="208051"/>
                  </a:lnTo>
                  <a:lnTo>
                    <a:pt x="0" y="286322"/>
                  </a:lnTo>
                  <a:lnTo>
                    <a:pt x="240" y="351062"/>
                  </a:lnTo>
                  <a:lnTo>
                    <a:pt x="1443" y="395139"/>
                  </a:lnTo>
                  <a:lnTo>
                    <a:pt x="2164" y="411416"/>
                  </a:lnTo>
                  <a:lnTo>
                    <a:pt x="5217" y="367110"/>
                  </a:lnTo>
                  <a:lnTo>
                    <a:pt x="7201" y="343192"/>
                  </a:lnTo>
                  <a:lnTo>
                    <a:pt x="8988" y="331427"/>
                  </a:lnTo>
                  <a:lnTo>
                    <a:pt x="11448" y="323583"/>
                  </a:lnTo>
                  <a:lnTo>
                    <a:pt x="25310" y="268169"/>
                  </a:lnTo>
                  <a:lnTo>
                    <a:pt x="51796" y="157476"/>
                  </a:lnTo>
                  <a:lnTo>
                    <a:pt x="77510" y="48941"/>
                  </a:lnTo>
                  <a:lnTo>
                    <a:pt x="89057" y="0"/>
                  </a:lnTo>
                  <a:close/>
                </a:path>
              </a:pathLst>
            </a:custGeom>
            <a:solidFill>
              <a:srgbClr val="4C93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8766685" y="6555062"/>
              <a:ext cx="106045" cy="407034"/>
            </a:xfrm>
            <a:custGeom>
              <a:avLst/>
              <a:gdLst/>
              <a:ahLst/>
              <a:cxnLst/>
              <a:rect l="l" t="t" r="r" b="b"/>
              <a:pathLst>
                <a:path w="106045" h="407034">
                  <a:moveTo>
                    <a:pt x="0" y="0"/>
                  </a:moveTo>
                  <a:lnTo>
                    <a:pt x="13776" y="48361"/>
                  </a:lnTo>
                  <a:lnTo>
                    <a:pt x="44432" y="155605"/>
                  </a:lnTo>
                  <a:lnTo>
                    <a:pt x="75957" y="264970"/>
                  </a:lnTo>
                  <a:lnTo>
                    <a:pt x="92341" y="319697"/>
                  </a:lnTo>
                  <a:lnTo>
                    <a:pt x="95156" y="327426"/>
                  </a:lnTo>
                  <a:lnTo>
                    <a:pt x="97477" y="339096"/>
                  </a:lnTo>
                  <a:lnTo>
                    <a:pt x="100548" y="362891"/>
                  </a:lnTo>
                  <a:lnTo>
                    <a:pt x="105613" y="406996"/>
                  </a:lnTo>
                  <a:lnTo>
                    <a:pt x="105591" y="390703"/>
                  </a:lnTo>
                  <a:lnTo>
                    <a:pt x="104779" y="346619"/>
                  </a:lnTo>
                  <a:lnTo>
                    <a:pt x="102060" y="281940"/>
                  </a:lnTo>
                  <a:lnTo>
                    <a:pt x="96316" y="203860"/>
                  </a:lnTo>
                  <a:lnTo>
                    <a:pt x="89075" y="138881"/>
                  </a:lnTo>
                  <a:lnTo>
                    <a:pt x="76628" y="95986"/>
                  </a:lnTo>
                  <a:lnTo>
                    <a:pt x="49946" y="560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8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8765430" y="6821685"/>
              <a:ext cx="88569" cy="14258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8774695" y="6601265"/>
              <a:ext cx="86995" cy="354965"/>
            </a:xfrm>
            <a:custGeom>
              <a:avLst/>
              <a:gdLst/>
              <a:ahLst/>
              <a:cxnLst/>
              <a:rect l="l" t="t" r="r" b="b"/>
              <a:pathLst>
                <a:path w="86995" h="354965">
                  <a:moveTo>
                    <a:pt x="0" y="0"/>
                  </a:moveTo>
                  <a:lnTo>
                    <a:pt x="9606" y="35663"/>
                  </a:lnTo>
                  <a:lnTo>
                    <a:pt x="32826" y="124642"/>
                  </a:lnTo>
                  <a:lnTo>
                    <a:pt x="61261" y="239917"/>
                  </a:lnTo>
                  <a:lnTo>
                    <a:pt x="86512" y="354469"/>
                  </a:lnTo>
                  <a:lnTo>
                    <a:pt x="76466" y="245325"/>
                  </a:lnTo>
                  <a:lnTo>
                    <a:pt x="64106" y="172019"/>
                  </a:lnTo>
                  <a:lnTo>
                    <a:pt x="41321" y="1013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93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8869357" y="6589957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0" y="364718"/>
                  </a:lnTo>
                </a:path>
              </a:pathLst>
            </a:custGeom>
            <a:ln w="26673">
              <a:solidFill>
                <a:srgbClr val="4C935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8714321" y="6700915"/>
              <a:ext cx="153670" cy="263525"/>
            </a:xfrm>
            <a:custGeom>
              <a:avLst/>
              <a:gdLst/>
              <a:ahLst/>
              <a:cxnLst/>
              <a:rect l="l" t="t" r="r" b="b"/>
              <a:pathLst>
                <a:path w="153670" h="263525">
                  <a:moveTo>
                    <a:pt x="462" y="0"/>
                  </a:moveTo>
                  <a:lnTo>
                    <a:pt x="0" y="4363"/>
                  </a:lnTo>
                  <a:lnTo>
                    <a:pt x="14661" y="14840"/>
                  </a:lnTo>
                  <a:lnTo>
                    <a:pt x="39699" y="36378"/>
                  </a:lnTo>
                  <a:lnTo>
                    <a:pt x="90666" y="99377"/>
                  </a:lnTo>
                  <a:lnTo>
                    <a:pt x="114427" y="143462"/>
                  </a:lnTo>
                  <a:lnTo>
                    <a:pt x="135592" y="197685"/>
                  </a:lnTo>
                  <a:lnTo>
                    <a:pt x="153077" y="263358"/>
                  </a:lnTo>
                  <a:lnTo>
                    <a:pt x="141856" y="122748"/>
                  </a:lnTo>
                  <a:lnTo>
                    <a:pt x="121271" y="48256"/>
                  </a:lnTo>
                  <a:lnTo>
                    <a:pt x="76162" y="15025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4C93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8877463" y="6647819"/>
              <a:ext cx="86995" cy="311785"/>
            </a:xfrm>
            <a:custGeom>
              <a:avLst/>
              <a:gdLst/>
              <a:ahLst/>
              <a:cxnLst/>
              <a:rect l="l" t="t" r="r" b="b"/>
              <a:pathLst>
                <a:path w="86995" h="311784">
                  <a:moveTo>
                    <a:pt x="86512" y="0"/>
                  </a:moveTo>
                  <a:lnTo>
                    <a:pt x="45177" y="89057"/>
                  </a:lnTo>
                  <a:lnTo>
                    <a:pt x="22386" y="151196"/>
                  </a:lnTo>
                  <a:lnTo>
                    <a:pt x="10031" y="215626"/>
                  </a:lnTo>
                  <a:lnTo>
                    <a:pt x="0" y="311556"/>
                  </a:lnTo>
                  <a:lnTo>
                    <a:pt x="25245" y="210867"/>
                  </a:lnTo>
                  <a:lnTo>
                    <a:pt x="53681" y="109548"/>
                  </a:lnTo>
                  <a:lnTo>
                    <a:pt x="76904" y="31344"/>
                  </a:lnTo>
                  <a:lnTo>
                    <a:pt x="86512" y="0"/>
                  </a:lnTo>
                  <a:close/>
                </a:path>
              </a:pathLst>
            </a:custGeom>
            <a:solidFill>
              <a:srgbClr val="59B2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8711934" y="6726748"/>
              <a:ext cx="321047" cy="24012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8832451" y="6682972"/>
              <a:ext cx="91440" cy="282575"/>
            </a:xfrm>
            <a:custGeom>
              <a:avLst/>
              <a:gdLst/>
              <a:ahLst/>
              <a:cxnLst/>
              <a:rect l="l" t="t" r="r" b="b"/>
              <a:pathLst>
                <a:path w="91439" h="282575">
                  <a:moveTo>
                    <a:pt x="0" y="0"/>
                  </a:moveTo>
                  <a:lnTo>
                    <a:pt x="15103" y="28738"/>
                  </a:lnTo>
                  <a:lnTo>
                    <a:pt x="29019" y="63842"/>
                  </a:lnTo>
                  <a:lnTo>
                    <a:pt x="39341" y="106045"/>
                  </a:lnTo>
                  <a:lnTo>
                    <a:pt x="43667" y="156079"/>
                  </a:lnTo>
                  <a:lnTo>
                    <a:pt x="39592" y="214678"/>
                  </a:lnTo>
                  <a:lnTo>
                    <a:pt x="24714" y="282575"/>
                  </a:lnTo>
                  <a:lnTo>
                    <a:pt x="76305" y="169724"/>
                  </a:lnTo>
                  <a:lnTo>
                    <a:pt x="90928" y="102673"/>
                  </a:lnTo>
                  <a:lnTo>
                    <a:pt x="66265" y="54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B2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8710284" y="6716987"/>
              <a:ext cx="60325" cy="47625"/>
            </a:xfrm>
            <a:custGeom>
              <a:avLst/>
              <a:gdLst/>
              <a:ahLst/>
              <a:cxnLst/>
              <a:rect l="l" t="t" r="r" b="b"/>
              <a:pathLst>
                <a:path w="60325" h="47625">
                  <a:moveTo>
                    <a:pt x="59860" y="0"/>
                  </a:moveTo>
                  <a:lnTo>
                    <a:pt x="1722" y="10145"/>
                  </a:lnTo>
                  <a:lnTo>
                    <a:pt x="1088" y="16129"/>
                  </a:lnTo>
                  <a:lnTo>
                    <a:pt x="0" y="47093"/>
                  </a:lnTo>
                  <a:lnTo>
                    <a:pt x="2999" y="43403"/>
                  </a:lnTo>
                  <a:lnTo>
                    <a:pt x="32490" y="17849"/>
                  </a:lnTo>
                  <a:lnTo>
                    <a:pt x="59860" y="0"/>
                  </a:lnTo>
                  <a:close/>
                </a:path>
              </a:pathLst>
            </a:custGeom>
            <a:solidFill>
              <a:srgbClr val="59B2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8957242" y="7049162"/>
              <a:ext cx="215480" cy="29503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8957246" y="7080658"/>
              <a:ext cx="158750" cy="264160"/>
            </a:xfrm>
            <a:custGeom>
              <a:avLst/>
              <a:gdLst/>
              <a:ahLst/>
              <a:cxnLst/>
              <a:rect l="l" t="t" r="r" b="b"/>
              <a:pathLst>
                <a:path w="158750" h="264159">
                  <a:moveTo>
                    <a:pt x="0" y="0"/>
                  </a:moveTo>
                  <a:lnTo>
                    <a:pt x="0" y="184289"/>
                  </a:lnTo>
                  <a:lnTo>
                    <a:pt x="158648" y="263626"/>
                  </a:lnTo>
                  <a:lnTo>
                    <a:pt x="158648" y="79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8957242" y="6866276"/>
              <a:ext cx="215480" cy="29503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8957246" y="6897773"/>
              <a:ext cx="158750" cy="264160"/>
            </a:xfrm>
            <a:custGeom>
              <a:avLst/>
              <a:gdLst/>
              <a:ahLst/>
              <a:cxnLst/>
              <a:rect l="l" t="t" r="r" b="b"/>
              <a:pathLst>
                <a:path w="158750" h="264159">
                  <a:moveTo>
                    <a:pt x="0" y="0"/>
                  </a:moveTo>
                  <a:lnTo>
                    <a:pt x="0" y="184289"/>
                  </a:lnTo>
                  <a:lnTo>
                    <a:pt x="158648" y="263626"/>
                  </a:lnTo>
                  <a:lnTo>
                    <a:pt x="158648" y="79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A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9065190" y="6893526"/>
              <a:ext cx="483069" cy="55707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9173170" y="6366016"/>
              <a:ext cx="378622" cy="74186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 txBox="1"/>
            <p:nvPr/>
          </p:nvSpPr>
          <p:spPr>
            <a:xfrm>
              <a:off x="9348642" y="6605827"/>
              <a:ext cx="134620" cy="5524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" b="1" spc="-5" dirty="0">
                  <a:solidFill>
                    <a:srgbClr val="FFFFFF"/>
                  </a:solidFill>
                  <a:latin typeface="Myriad Pro"/>
                  <a:cs typeface="Myriad Pro"/>
                </a:rPr>
                <a:t>SECURITY</a:t>
              </a:r>
              <a:endParaRPr sz="200">
                <a:latin typeface="Myriad Pro"/>
                <a:cs typeface="Myriad Pro"/>
              </a:endParaRPr>
            </a:p>
          </p:txBody>
        </p:sp>
        <p:sp>
          <p:nvSpPr>
            <p:cNvPr id="481" name="object 481"/>
            <p:cNvSpPr/>
            <p:nvPr/>
          </p:nvSpPr>
          <p:spPr>
            <a:xfrm>
              <a:off x="9084900" y="6489603"/>
              <a:ext cx="93078" cy="789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9146216" y="6508964"/>
              <a:ext cx="57543" cy="5335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9108319" y="6553052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3182" y="6324"/>
                  </a:moveTo>
                  <a:lnTo>
                    <a:pt x="0" y="6324"/>
                  </a:lnTo>
                  <a:lnTo>
                    <a:pt x="0" y="0"/>
                  </a:lnTo>
                  <a:lnTo>
                    <a:pt x="13182" y="0"/>
                  </a:lnTo>
                  <a:lnTo>
                    <a:pt x="13182" y="6324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8108105" y="6263696"/>
              <a:ext cx="1003185" cy="120484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 txBox="1"/>
            <p:nvPr/>
          </p:nvSpPr>
          <p:spPr>
            <a:xfrm>
              <a:off x="4698510" y="7232455"/>
              <a:ext cx="3422650" cy="1390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74955">
                <a:lnSpc>
                  <a:spcPct val="100000"/>
                </a:lnSpc>
                <a:spcBef>
                  <a:spcPts val="100"/>
                </a:spcBef>
                <a:tabLst>
                  <a:tab pos="1288415" algn="l"/>
                  <a:tab pos="2167890" algn="l"/>
                </a:tabLst>
              </a:pPr>
              <a:r>
                <a:rPr lang="en-US" sz="2000" spc="-15" dirty="0">
                  <a:solidFill>
                    <a:srgbClr val="231F20"/>
                  </a:solidFill>
                  <a:latin typeface="Myriad Pro"/>
                  <a:cs typeface="Myriad Pro"/>
                </a:rPr>
                <a:t>  </a:t>
              </a:r>
              <a:r>
                <a:rPr sz="2000" spc="-15" dirty="0" err="1">
                  <a:solidFill>
                    <a:srgbClr val="231F20"/>
                  </a:solidFill>
                  <a:latin typeface="Myriad Pro"/>
                  <a:cs typeface="Myriad Pro"/>
                </a:rPr>
                <a:t>ProBio</a:t>
              </a:r>
              <a:r>
                <a:rPr sz="2000" spc="-15" dirty="0">
                  <a:solidFill>
                    <a:srgbClr val="231F20"/>
                  </a:solidFill>
                  <a:latin typeface="Myriad Pro"/>
                  <a:cs typeface="Myriad Pro"/>
                </a:rPr>
                <a:t>	</a:t>
              </a:r>
              <a:r>
                <a:rPr lang="en-US" sz="2000" spc="-15" dirty="0">
                  <a:solidFill>
                    <a:srgbClr val="231F20"/>
                  </a:solidFill>
                  <a:latin typeface="Myriad Pro"/>
                  <a:cs typeface="Myriad Pro"/>
                </a:rPr>
                <a:t>                                   </a:t>
              </a:r>
              <a:r>
                <a:rPr sz="2000" spc="-25" dirty="0" err="1">
                  <a:solidFill>
                    <a:srgbClr val="231F20"/>
                  </a:solidFill>
                  <a:latin typeface="Myriad Pro"/>
                  <a:cs typeface="Myriad Pro"/>
                </a:rPr>
                <a:t>ProRF</a:t>
              </a:r>
              <a:r>
                <a:rPr sz="2000" spc="-25" dirty="0">
                  <a:solidFill>
                    <a:srgbClr val="231F20"/>
                  </a:solidFill>
                  <a:latin typeface="Myriad Pro"/>
                  <a:cs typeface="Myriad Pro"/>
                </a:rPr>
                <a:t>-T	</a:t>
              </a:r>
              <a:r>
                <a:rPr lang="en-US" sz="2000" spc="-25" dirty="0">
                  <a:solidFill>
                    <a:srgbClr val="231F20"/>
                  </a:solidFill>
                  <a:latin typeface="Myriad Pro"/>
                  <a:cs typeface="Myriad Pro"/>
                </a:rPr>
                <a:t>             </a:t>
              </a:r>
              <a:r>
                <a:rPr sz="2000" spc="-15" dirty="0" err="1">
                  <a:solidFill>
                    <a:srgbClr val="231F20"/>
                  </a:solidFill>
                  <a:latin typeface="Myriad Pro"/>
                  <a:cs typeface="Myriad Pro"/>
                </a:rPr>
                <a:t>ProCapture</a:t>
              </a:r>
              <a:r>
                <a:rPr sz="2000" spc="-15" dirty="0">
                  <a:solidFill>
                    <a:srgbClr val="231F20"/>
                  </a:solidFill>
                  <a:latin typeface="Myriad Pro"/>
                  <a:cs typeface="Myriad Pro"/>
                </a:rPr>
                <a:t>-X</a:t>
              </a:r>
              <a:endParaRPr sz="2000" dirty="0">
                <a:latin typeface="Myriad Pro"/>
                <a:cs typeface="Myriad Pro"/>
              </a:endParaRPr>
            </a:p>
          </p:txBody>
        </p:sp>
        <p:sp>
          <p:nvSpPr>
            <p:cNvPr id="486" name="object 486"/>
            <p:cNvSpPr/>
            <p:nvPr/>
          </p:nvSpPr>
          <p:spPr>
            <a:xfrm>
              <a:off x="4725290" y="6321680"/>
              <a:ext cx="905069" cy="90506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7096102" y="6387704"/>
              <a:ext cx="384089" cy="79846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6048203" y="6387711"/>
              <a:ext cx="355180" cy="79845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2" name="object 16"/>
          <p:cNvSpPr txBox="1"/>
          <p:nvPr/>
        </p:nvSpPr>
        <p:spPr>
          <a:xfrm rot="16200000">
            <a:off x="14276070" y="594995"/>
            <a:ext cx="307340" cy="97218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493" name="object 17"/>
          <p:cNvSpPr txBox="1"/>
          <p:nvPr/>
        </p:nvSpPr>
        <p:spPr>
          <a:xfrm rot="16200000">
            <a:off x="12482195" y="386080"/>
            <a:ext cx="307340" cy="1423035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4" name="object 18"/>
          <p:cNvSpPr txBox="1"/>
          <p:nvPr/>
        </p:nvSpPr>
        <p:spPr>
          <a:xfrm rot="16200000">
            <a:off x="10946765" y="473075"/>
            <a:ext cx="307340" cy="121539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5" name="object 19"/>
          <p:cNvSpPr txBox="1"/>
          <p:nvPr/>
        </p:nvSpPr>
        <p:spPr>
          <a:xfrm rot="16200000">
            <a:off x="9168765" y="308610"/>
            <a:ext cx="276860" cy="157797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>
                <a:latin typeface="Myriad Pro"/>
                <a:cs typeface="Myriad Pro"/>
              </a:rPr>
              <a:t>Посетители</a:t>
            </a:r>
            <a:endParaRPr lang="ru-RU">
              <a:latin typeface="Myriad Pro"/>
              <a:cs typeface="Myriad Pro"/>
            </a:endParaRPr>
          </a:p>
        </p:txBody>
      </p:sp>
      <p:sp>
        <p:nvSpPr>
          <p:cNvPr id="496" name="object 20"/>
          <p:cNvSpPr txBox="1"/>
          <p:nvPr/>
        </p:nvSpPr>
        <p:spPr>
          <a:xfrm rot="16200000">
            <a:off x="7633970" y="569595"/>
            <a:ext cx="307340" cy="102235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7" name="object 21"/>
          <p:cNvSpPr txBox="1"/>
          <p:nvPr/>
        </p:nvSpPr>
        <p:spPr>
          <a:xfrm rot="16200000">
            <a:off x="5763066" y="600783"/>
            <a:ext cx="307340" cy="960417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8" name="object 22"/>
          <p:cNvSpPr txBox="1"/>
          <p:nvPr/>
        </p:nvSpPr>
        <p:spPr>
          <a:xfrm rot="16200000">
            <a:off x="4099478" y="400091"/>
            <a:ext cx="307340" cy="1361799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УРВ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9" name="object 23"/>
          <p:cNvSpPr txBox="1"/>
          <p:nvPr/>
        </p:nvSpPr>
        <p:spPr>
          <a:xfrm rot="16200000">
            <a:off x="2564765" y="406400"/>
            <a:ext cx="307340" cy="134937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Доступ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500" name="object 24"/>
          <p:cNvSpPr txBox="1"/>
          <p:nvPr/>
        </p:nvSpPr>
        <p:spPr>
          <a:xfrm rot="16200000">
            <a:off x="787400" y="430530"/>
            <a:ext cx="307340" cy="130111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Персонал</a:t>
            </a:r>
            <a:endParaRPr lang="ru-RU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roup 490"/>
          <p:cNvGrpSpPr/>
          <p:nvPr/>
        </p:nvGrpSpPr>
        <p:grpSpPr>
          <a:xfrm rot="5400000" flipV="1">
            <a:off x="7122915" y="-6482755"/>
            <a:ext cx="670320" cy="15335250"/>
            <a:chOff x="14671764" y="636839"/>
            <a:chExt cx="440094" cy="10055163"/>
          </a:xfrm>
        </p:grpSpPr>
        <p:sp>
          <p:nvSpPr>
            <p:cNvPr id="2" name="object 2"/>
            <p:cNvSpPr/>
            <p:nvPr/>
          </p:nvSpPr>
          <p:spPr>
            <a:xfrm>
              <a:off x="14671764" y="4058087"/>
              <a:ext cx="440094" cy="1193733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" name="object 3"/>
            <p:cNvSpPr/>
            <p:nvPr/>
          </p:nvSpPr>
          <p:spPr>
            <a:xfrm>
              <a:off x="14671802" y="3949076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671764" y="5165865"/>
              <a:ext cx="440094" cy="11937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671802" y="5056859"/>
              <a:ext cx="44068" cy="14192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671764" y="6261899"/>
              <a:ext cx="440094" cy="33909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671802" y="8350121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4671774" y="9554251"/>
              <a:ext cx="440083" cy="11377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4671802" y="9445242"/>
              <a:ext cx="44068" cy="12467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4671764" y="745856"/>
              <a:ext cx="440094" cy="11937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4671802" y="636839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4671764" y="1843998"/>
              <a:ext cx="440094" cy="11937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4671802" y="1734983"/>
              <a:ext cx="44068" cy="1419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4671764" y="2965690"/>
              <a:ext cx="440094" cy="11937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4671802" y="2856685"/>
              <a:ext cx="44068" cy="14192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4671802" y="6152881"/>
              <a:ext cx="44068" cy="251442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349" y="796544"/>
                </a:lnTo>
                <a:lnTo>
                  <a:pt x="7495349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204144" y="2404266"/>
            <a:ext cx="12739043" cy="1240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pc="-5" dirty="0">
                <a:solidFill>
                  <a:schemeClr val="tx1"/>
                </a:solidFill>
                <a:latin typeface="Myriad Pro"/>
                <a:cs typeface="Myriad Pro"/>
              </a:rPr>
              <a:t>ZKBioSecurity </a:t>
            </a:r>
            <a:r>
              <a:rPr lang="ru-RU" spc="-5" dirty="0">
                <a:solidFill>
                  <a:schemeClr val="tx1"/>
                </a:solidFill>
                <a:latin typeface="Myriad Pro"/>
                <a:cs typeface="Myriad Pro"/>
              </a:rPr>
              <a:t>отображает</a:t>
            </a:r>
            <a:r>
              <a:rPr spc="-5" dirty="0">
                <a:solidFill>
                  <a:schemeClr val="tx1"/>
                </a:solidFill>
                <a:latin typeface="Myriad Pro"/>
                <a:cs typeface="Myriad Pro"/>
              </a:rPr>
              <a:t> запланированные маршруты текущего дня в план</a:t>
            </a:r>
            <a:r>
              <a:rPr lang="ru-RU" spc="-5" dirty="0">
                <a:solidFill>
                  <a:schemeClr val="tx1"/>
                </a:solidFill>
                <a:latin typeface="Myriad Pro"/>
                <a:cs typeface="Myriad Pro"/>
              </a:rPr>
              <a:t>е</a:t>
            </a:r>
            <a:r>
              <a:rPr spc="-5" dirty="0">
                <a:solidFill>
                  <a:schemeClr val="tx1"/>
                </a:solidFill>
                <a:latin typeface="Myriad Pro"/>
                <a:cs typeface="Myriad Pro"/>
              </a:rPr>
              <a:t>. Когда патрульная охрана </a:t>
            </a:r>
            <a:r>
              <a:rPr lang="ru-RU" spc="-5" dirty="0">
                <a:solidFill>
                  <a:schemeClr val="tx1"/>
                </a:solidFill>
                <a:latin typeface="Myriad Pro"/>
                <a:cs typeface="Myriad Pro"/>
              </a:rPr>
              <a:t>проходит </a:t>
            </a:r>
            <a:r>
              <a:rPr spc="-5" dirty="0">
                <a:solidFill>
                  <a:schemeClr val="tx1"/>
                </a:solidFill>
                <a:latin typeface="Myriad Pro"/>
                <a:cs typeface="Myriad Pro"/>
              </a:rPr>
              <a:t>регистрацию на основе плана, соответствующие контрольные точки на маршруте патрулирования станут зелеными. Если охранники не регистрируются в соответствии с планом, контрольные точки будут красными.</a:t>
            </a:r>
            <a:endParaRPr spc="-5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04145" y="3616593"/>
            <a:ext cx="10426324" cy="97599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2000" dirty="0">
                <a:latin typeface="MyriadPro-Semibold"/>
                <a:cs typeface="MyriadPro-Semibold"/>
              </a:rPr>
              <a:t>Успешно пройденный маршрут</a:t>
            </a:r>
            <a:endParaRPr sz="2000" dirty="0">
              <a:latin typeface="MyriadPro-Semibold"/>
              <a:cs typeface="MyriadPro-Semibold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2000" dirty="0">
                <a:latin typeface="Myriad Pro"/>
                <a:cs typeface="Myriad Pro"/>
              </a:rPr>
              <a:t>Патрульный охранник завершил патрулирование в нормальном временном сегменте и последовательности.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04145" y="4540169"/>
            <a:ext cx="11067335" cy="97599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2000" dirty="0">
                <a:latin typeface="MyriadPro-Semibold"/>
                <a:cs typeface="MyriadPro-Semibold"/>
              </a:rPr>
              <a:t>Ошибка в патрулировании</a:t>
            </a:r>
            <a:endParaRPr sz="2000" dirty="0">
              <a:latin typeface="MyriadPro-Semibold"/>
              <a:cs typeface="MyriadPro-Semibold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2000" spc="-5" dirty="0">
                <a:solidFill>
                  <a:srgbClr val="231F20"/>
                </a:solidFill>
                <a:latin typeface="Myriad Pro"/>
                <a:cs typeface="Myriad Pro"/>
              </a:rPr>
              <a:t>Патрульный охранник завершил патрулирование в обычном сегменте времени, но по неправильному маршруту.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04145" y="5450004"/>
            <a:ext cx="13182936" cy="95440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2000" dirty="0">
                <a:latin typeface="MyriadPro-Semibold"/>
                <a:cs typeface="MyriadPro-Semibold"/>
              </a:rPr>
              <a:t>Маршрут не пройден</a:t>
            </a:r>
            <a:endParaRPr sz="2000" dirty="0">
              <a:latin typeface="MyriadPro-Semibold"/>
              <a:cs typeface="MyriadPro-Semibold"/>
            </a:endParaRPr>
          </a:p>
          <a:p>
            <a:pPr marL="12700" marR="5080">
              <a:lnSpc>
                <a:spcPct val="111000"/>
              </a:lnSpc>
            </a:pPr>
            <a:r>
              <a:rPr dirty="0">
                <a:latin typeface="Myriad Pro"/>
                <a:cs typeface="Myriad Pro"/>
              </a:rPr>
              <a:t>Патрульный персонал не закончил патруль в нормальном сегменте, то есть патрульный охранник не завершил маршрут патрулирования.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29030" y="1755140"/>
            <a:ext cx="12987020" cy="71183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300" dirty="0">
                <a:latin typeface="Myriad Pro"/>
                <a:cs typeface="Myriad Pro"/>
              </a:rPr>
              <a:t>Мониторинг патрулирования в режиме реального времени и маршрут контрольной точки</a:t>
            </a:r>
            <a:endParaRPr sz="2300" dirty="0">
              <a:latin typeface="Myriad Pro"/>
              <a:cs typeface="Myriad Pro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2" name="object 16"/>
          <p:cNvSpPr txBox="1"/>
          <p:nvPr/>
        </p:nvSpPr>
        <p:spPr>
          <a:xfrm rot="16200000">
            <a:off x="14318615" y="551815"/>
            <a:ext cx="307340" cy="105791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493" name="object 17"/>
          <p:cNvSpPr txBox="1"/>
          <p:nvPr/>
        </p:nvSpPr>
        <p:spPr>
          <a:xfrm rot="16200000">
            <a:off x="12554585" y="412750"/>
            <a:ext cx="307340" cy="133985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4" name="object 18"/>
          <p:cNvSpPr txBox="1"/>
          <p:nvPr/>
        </p:nvSpPr>
        <p:spPr>
          <a:xfrm rot="16200000">
            <a:off x="10869295" y="488950"/>
            <a:ext cx="307340" cy="121412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5" name="object 19"/>
          <p:cNvSpPr txBox="1"/>
          <p:nvPr/>
        </p:nvSpPr>
        <p:spPr>
          <a:xfrm rot="16200000">
            <a:off x="9182100" y="293370"/>
            <a:ext cx="276860" cy="160464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>
                <a:latin typeface="Myriad Pro"/>
                <a:cs typeface="Myriad Pro"/>
              </a:rPr>
              <a:t>Посетители</a:t>
            </a:r>
            <a:endParaRPr lang="ru-RU">
              <a:latin typeface="Myriad Pro"/>
              <a:cs typeface="Myriad Pro"/>
            </a:endParaRPr>
          </a:p>
        </p:txBody>
      </p:sp>
      <p:sp>
        <p:nvSpPr>
          <p:cNvPr id="496" name="object 20"/>
          <p:cNvSpPr txBox="1"/>
          <p:nvPr/>
        </p:nvSpPr>
        <p:spPr>
          <a:xfrm rot="16200000">
            <a:off x="7592060" y="611505"/>
            <a:ext cx="307340" cy="938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7" name="object 21"/>
          <p:cNvSpPr txBox="1"/>
          <p:nvPr/>
        </p:nvSpPr>
        <p:spPr>
          <a:xfrm rot="16200000">
            <a:off x="5763066" y="600783"/>
            <a:ext cx="307340" cy="960417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8" name="object 22"/>
          <p:cNvSpPr txBox="1"/>
          <p:nvPr/>
        </p:nvSpPr>
        <p:spPr>
          <a:xfrm rot="16200000">
            <a:off x="4099478" y="400091"/>
            <a:ext cx="307340" cy="1361799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УРВ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499" name="object 23"/>
          <p:cNvSpPr txBox="1"/>
          <p:nvPr/>
        </p:nvSpPr>
        <p:spPr>
          <a:xfrm rot="16200000">
            <a:off x="2565400" y="508635"/>
            <a:ext cx="307340" cy="114427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Доступ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500" name="object 24"/>
          <p:cNvSpPr txBox="1"/>
          <p:nvPr/>
        </p:nvSpPr>
        <p:spPr>
          <a:xfrm rot="16200000">
            <a:off x="787400" y="430530"/>
            <a:ext cx="307340" cy="130111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Персонал</a:t>
            </a:r>
            <a:endParaRPr lang="ru-RU" sz="2000" dirty="0">
              <a:latin typeface="Myriad Pro"/>
              <a:cs typeface="Myriad Pro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5600" y="6420342"/>
            <a:ext cx="6794500" cy="36703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349" y="796544"/>
                </a:lnTo>
                <a:lnTo>
                  <a:pt x="7495349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 txBox="1"/>
          <p:nvPr/>
        </p:nvSpPr>
        <p:spPr>
          <a:xfrm>
            <a:off x="1215244" y="3309545"/>
            <a:ext cx="11300605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Чтобы администраторы имели более подробное представление о </a:t>
            </a:r>
            <a:r>
              <a:rPr lang="ru-RU" sz="2000" dirty="0">
                <a:latin typeface="Myriad Pro"/>
                <a:cs typeface="Myriad Pro"/>
              </a:rPr>
              <a:t>деятельности</a:t>
            </a:r>
            <a:r>
              <a:rPr sz="2000" dirty="0">
                <a:latin typeface="Myriad Pro"/>
                <a:cs typeface="Myriad Pro"/>
              </a:rPr>
              <a:t> патрульного охранника, патрульный модуль предоставляет множество полезных отчетов, включая все патрульные операции, патрульные записи, статистику маршрута патрулирования, статистику персонала патрулирования.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1170305" y="2527300"/>
            <a:ext cx="217233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lang="ru-RU" sz="2800" dirty="0">
                <a:latin typeface="Myriad Pro"/>
                <a:cs typeface="Myriad Pro"/>
              </a:rPr>
              <a:t>Отчёт</a:t>
            </a:r>
            <a:endParaRPr lang="ru-RU"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44112" y="5041900"/>
            <a:ext cx="7974073" cy="3911600"/>
            <a:chOff x="5983079" y="5321300"/>
            <a:chExt cx="4511037" cy="2212843"/>
          </a:xfrm>
        </p:grpSpPr>
        <p:sp>
          <p:nvSpPr>
            <p:cNvPr id="207" name="object 207"/>
            <p:cNvSpPr/>
            <p:nvPr/>
          </p:nvSpPr>
          <p:spPr>
            <a:xfrm>
              <a:off x="5983079" y="5321300"/>
              <a:ext cx="4511037" cy="22128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6084305" y="5422900"/>
              <a:ext cx="4127654" cy="18313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7" name="Group 226"/>
          <p:cNvGrpSpPr/>
          <p:nvPr/>
        </p:nvGrpSpPr>
        <p:grpSpPr>
          <a:xfrm rot="5400000" flipV="1">
            <a:off x="7122915" y="-6482755"/>
            <a:ext cx="670320" cy="15335250"/>
            <a:chOff x="14671764" y="636839"/>
            <a:chExt cx="440094" cy="10055163"/>
          </a:xfrm>
        </p:grpSpPr>
        <p:sp>
          <p:nvSpPr>
            <p:cNvPr id="228" name="object 2"/>
            <p:cNvSpPr/>
            <p:nvPr/>
          </p:nvSpPr>
          <p:spPr>
            <a:xfrm>
              <a:off x="14671764" y="4058087"/>
              <a:ext cx="440094" cy="11937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3"/>
            <p:cNvSpPr/>
            <p:nvPr/>
          </p:nvSpPr>
          <p:spPr>
            <a:xfrm>
              <a:off x="14671802" y="3949076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4"/>
            <p:cNvSpPr/>
            <p:nvPr/>
          </p:nvSpPr>
          <p:spPr>
            <a:xfrm>
              <a:off x="14671764" y="5165865"/>
              <a:ext cx="440094" cy="119373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5"/>
            <p:cNvSpPr/>
            <p:nvPr/>
          </p:nvSpPr>
          <p:spPr>
            <a:xfrm>
              <a:off x="14671802" y="5056859"/>
              <a:ext cx="44068" cy="14192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6"/>
            <p:cNvSpPr/>
            <p:nvPr/>
          </p:nvSpPr>
          <p:spPr>
            <a:xfrm>
              <a:off x="14671764" y="6261899"/>
              <a:ext cx="440094" cy="33909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7"/>
            <p:cNvSpPr/>
            <p:nvPr/>
          </p:nvSpPr>
          <p:spPr>
            <a:xfrm>
              <a:off x="14671802" y="8350121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8"/>
            <p:cNvSpPr/>
            <p:nvPr/>
          </p:nvSpPr>
          <p:spPr>
            <a:xfrm>
              <a:off x="14671774" y="9554251"/>
              <a:ext cx="440083" cy="113775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9"/>
            <p:cNvSpPr/>
            <p:nvPr/>
          </p:nvSpPr>
          <p:spPr>
            <a:xfrm>
              <a:off x="14671802" y="9445242"/>
              <a:ext cx="44068" cy="12467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10"/>
            <p:cNvSpPr/>
            <p:nvPr/>
          </p:nvSpPr>
          <p:spPr>
            <a:xfrm>
              <a:off x="14671764" y="745856"/>
              <a:ext cx="440094" cy="119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11"/>
            <p:cNvSpPr/>
            <p:nvPr/>
          </p:nvSpPr>
          <p:spPr>
            <a:xfrm>
              <a:off x="14671802" y="636839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12"/>
            <p:cNvSpPr/>
            <p:nvPr/>
          </p:nvSpPr>
          <p:spPr>
            <a:xfrm>
              <a:off x="14671764" y="1843998"/>
              <a:ext cx="440094" cy="11937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13"/>
            <p:cNvSpPr/>
            <p:nvPr/>
          </p:nvSpPr>
          <p:spPr>
            <a:xfrm>
              <a:off x="14671802" y="1734983"/>
              <a:ext cx="44068" cy="14192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14"/>
            <p:cNvSpPr/>
            <p:nvPr/>
          </p:nvSpPr>
          <p:spPr>
            <a:xfrm>
              <a:off x="14671764" y="2965690"/>
              <a:ext cx="440094" cy="1193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15"/>
            <p:cNvSpPr/>
            <p:nvPr/>
          </p:nvSpPr>
          <p:spPr>
            <a:xfrm>
              <a:off x="14671802" y="2856685"/>
              <a:ext cx="44068" cy="14192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5"/>
            <p:cNvSpPr/>
            <p:nvPr/>
          </p:nvSpPr>
          <p:spPr>
            <a:xfrm>
              <a:off x="14671802" y="6152881"/>
              <a:ext cx="44068" cy="251442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3" name="object 16"/>
          <p:cNvSpPr txBox="1"/>
          <p:nvPr/>
        </p:nvSpPr>
        <p:spPr>
          <a:xfrm rot="16200000">
            <a:off x="14343380" y="527050"/>
            <a:ext cx="307340" cy="110744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Видео</a:t>
            </a:r>
            <a:endParaRPr lang="ru-RU" sz="2000" dirty="0">
              <a:latin typeface="Myriad Pro"/>
              <a:cs typeface="Myriad Pro"/>
            </a:endParaRPr>
          </a:p>
        </p:txBody>
      </p:sp>
      <p:sp>
        <p:nvSpPr>
          <p:cNvPr id="244" name="object 17"/>
          <p:cNvSpPr txBox="1"/>
          <p:nvPr/>
        </p:nvSpPr>
        <p:spPr>
          <a:xfrm rot="16200000">
            <a:off x="12572365" y="429260"/>
            <a:ext cx="307340" cy="1307465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2000">
                <a:latin typeface="Myriad Pro"/>
                <a:cs typeface="Myriad Pro"/>
              </a:rPr>
              <a:t>Патруль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245" name="object 18"/>
          <p:cNvSpPr txBox="1"/>
          <p:nvPr/>
        </p:nvSpPr>
        <p:spPr>
          <a:xfrm rot="16200000">
            <a:off x="10919460" y="473710"/>
            <a:ext cx="307340" cy="121412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Паркинг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246" name="object 19"/>
          <p:cNvSpPr txBox="1"/>
          <p:nvPr/>
        </p:nvSpPr>
        <p:spPr>
          <a:xfrm rot="16200000">
            <a:off x="9171305" y="290195"/>
            <a:ext cx="276860" cy="158242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>
                <a:latin typeface="Myriad Pro"/>
                <a:cs typeface="Myriad Pro"/>
              </a:rPr>
              <a:t>Посетители</a:t>
            </a:r>
            <a:endParaRPr lang="ru-RU">
              <a:latin typeface="Myriad Pro"/>
              <a:cs typeface="Myriad Pro"/>
            </a:endParaRPr>
          </a:p>
        </p:txBody>
      </p:sp>
      <p:sp>
        <p:nvSpPr>
          <p:cNvPr id="247" name="object 20"/>
          <p:cNvSpPr txBox="1"/>
          <p:nvPr/>
        </p:nvSpPr>
        <p:spPr>
          <a:xfrm rot="16200000">
            <a:off x="7508875" y="542290"/>
            <a:ext cx="307340" cy="108013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Отель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248" name="object 21"/>
          <p:cNvSpPr txBox="1"/>
          <p:nvPr/>
        </p:nvSpPr>
        <p:spPr>
          <a:xfrm rot="16200000">
            <a:off x="5763066" y="600783"/>
            <a:ext cx="307340" cy="960417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Лифт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249" name="object 22"/>
          <p:cNvSpPr txBox="1"/>
          <p:nvPr/>
        </p:nvSpPr>
        <p:spPr>
          <a:xfrm rot="16200000">
            <a:off x="4099478" y="400091"/>
            <a:ext cx="307340" cy="1361799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УРВ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250" name="object 23"/>
          <p:cNvSpPr txBox="1"/>
          <p:nvPr/>
        </p:nvSpPr>
        <p:spPr>
          <a:xfrm rot="16200000">
            <a:off x="2430780" y="490855"/>
            <a:ext cx="307340" cy="118300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>
                <a:latin typeface="Myriad Pro"/>
                <a:cs typeface="Myriad Pro"/>
              </a:rPr>
              <a:t>Доступ</a:t>
            </a:r>
            <a:endParaRPr lang="ru-RU" sz="2000">
              <a:latin typeface="Myriad Pro"/>
              <a:cs typeface="Myriad Pro"/>
            </a:endParaRPr>
          </a:p>
        </p:txBody>
      </p:sp>
      <p:sp>
        <p:nvSpPr>
          <p:cNvPr id="251" name="object 24"/>
          <p:cNvSpPr txBox="1"/>
          <p:nvPr/>
        </p:nvSpPr>
        <p:spPr>
          <a:xfrm rot="16200000">
            <a:off x="835660" y="382270"/>
            <a:ext cx="307340" cy="139700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2000" dirty="0">
                <a:latin typeface="Myriad Pro"/>
                <a:cs typeface="Myriad Pro"/>
              </a:rPr>
              <a:t>Персонал</a:t>
            </a:r>
            <a:endParaRPr lang="ru-RU" sz="20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2"/>
          <p:cNvSpPr txBox="1"/>
          <p:nvPr/>
        </p:nvSpPr>
        <p:spPr>
          <a:xfrm>
            <a:off x="1315584" y="3993720"/>
            <a:ext cx="6171066" cy="68167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sz="2400" b="1" dirty="0">
                <a:latin typeface="Myriad Pro"/>
                <a:cs typeface="Myriad Pro"/>
              </a:rPr>
              <a:t>Видеосвязь</a:t>
            </a:r>
            <a:endParaRPr lang="en-US" sz="2400" b="1" dirty="0">
              <a:latin typeface="Myriad Pro"/>
              <a:cs typeface="Myriad Pro"/>
            </a:endParaRPr>
          </a:p>
          <a:p>
            <a:pPr marL="12700" algn="just">
              <a:lnSpc>
                <a:spcPct val="150000"/>
              </a:lnSpc>
            </a:pPr>
            <a:r>
              <a:rPr lang="en-US" spc="-5" dirty="0" err="1">
                <a:solidFill>
                  <a:srgbClr val="231F20"/>
                </a:solidFill>
                <a:latin typeface="Myriad Pro"/>
                <a:cs typeface="Myriad Pro"/>
              </a:rPr>
              <a:t>Для обеспечения высокого уровня безопасности для большинства помещений необходима платформа управления видео наблюдения. ZKBioSecurity предоставляет модуль видеосвязи, который поддерживает видео в реальном времени и видеозапись запросов, всплывающее предупреждение в режиме реального времени, когда происходит событие привязки.</a:t>
            </a:r>
            <a:r>
              <a:rPr lang="en-US" spc="-5" dirty="0">
                <a:solidFill>
                  <a:srgbClr val="231F20"/>
                </a:solidFill>
                <a:latin typeface="Myriad Pro"/>
                <a:cs typeface="Myriad Pro"/>
              </a:rPr>
              <a:t> Кроме того, этот модуль может интегрироваться с сторонними камерами через частный протокол и ONVIF. Этот модуль также может взаимодействовать с другим модулем ZKBioSecurity, таким как </a:t>
            </a:r>
            <a:r>
              <a:rPr lang="ru-RU" altLang="en-US" spc="-5" dirty="0">
                <a:solidFill>
                  <a:srgbClr val="231F20"/>
                </a:solidFill>
                <a:latin typeface="Myriad Pro"/>
                <a:cs typeface="Myriad Pro"/>
              </a:rPr>
              <a:t>контроль доступа</a:t>
            </a:r>
            <a:r>
              <a:rPr lang="en-US" spc="-5" dirty="0">
                <a:solidFill>
                  <a:srgbClr val="231F20"/>
                </a:solidFill>
                <a:latin typeface="Myriad Pro"/>
                <a:cs typeface="Myriad Pro"/>
              </a:rPr>
              <a:t>, управление лифтом, патруль, парковка, отель.</a:t>
            </a:r>
            <a:endParaRPr lang="en-US" spc="-5" dirty="0">
              <a:solidFill>
                <a:srgbClr val="231F20"/>
              </a:solidFill>
              <a:latin typeface="Myriad Pro"/>
              <a:cs typeface="Myriad Pro"/>
            </a:endParaRPr>
          </a:p>
          <a:p>
            <a:pPr marL="12700" algn="just">
              <a:lnSpc>
                <a:spcPct val="150000"/>
              </a:lnSpc>
            </a:pPr>
            <a:endParaRPr dirty="0"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176749" y="1582885"/>
            <a:ext cx="1336680" cy="1771015"/>
            <a:chOff x="10176749" y="1817252"/>
            <a:chExt cx="1336680" cy="1771015"/>
          </a:xfrm>
        </p:grpSpPr>
        <p:sp>
          <p:nvSpPr>
            <p:cNvPr id="35" name="object 25"/>
            <p:cNvSpPr/>
            <p:nvPr/>
          </p:nvSpPr>
          <p:spPr>
            <a:xfrm>
              <a:off x="10176749" y="1817252"/>
              <a:ext cx="1336680" cy="1335369"/>
            </a:xfrm>
            <a:custGeom>
              <a:avLst/>
              <a:gdLst/>
              <a:ahLst/>
              <a:cxnLst/>
              <a:rect l="l" t="t" r="r" b="b"/>
              <a:pathLst>
                <a:path w="647065" h="646429">
                  <a:moveTo>
                    <a:pt x="323227" y="0"/>
                  </a:moveTo>
                  <a:lnTo>
                    <a:pt x="275464" y="3504"/>
                  </a:lnTo>
                  <a:lnTo>
                    <a:pt x="229876" y="13684"/>
                  </a:lnTo>
                  <a:lnTo>
                    <a:pt x="186964" y="30039"/>
                  </a:lnTo>
                  <a:lnTo>
                    <a:pt x="147227" y="52070"/>
                  </a:lnTo>
                  <a:lnTo>
                    <a:pt x="111167" y="79277"/>
                  </a:lnTo>
                  <a:lnTo>
                    <a:pt x="79283" y="111160"/>
                  </a:lnTo>
                  <a:lnTo>
                    <a:pt x="52074" y="147219"/>
                  </a:lnTo>
                  <a:lnTo>
                    <a:pt x="30042" y="186953"/>
                  </a:lnTo>
                  <a:lnTo>
                    <a:pt x="13685" y="229864"/>
                  </a:lnTo>
                  <a:lnTo>
                    <a:pt x="3504" y="275451"/>
                  </a:lnTo>
                  <a:lnTo>
                    <a:pt x="0" y="323214"/>
                  </a:lnTo>
                  <a:lnTo>
                    <a:pt x="3504" y="370978"/>
                  </a:lnTo>
                  <a:lnTo>
                    <a:pt x="13685" y="416565"/>
                  </a:lnTo>
                  <a:lnTo>
                    <a:pt x="30042" y="459476"/>
                  </a:lnTo>
                  <a:lnTo>
                    <a:pt x="52074" y="499210"/>
                  </a:lnTo>
                  <a:lnTo>
                    <a:pt x="79283" y="535269"/>
                  </a:lnTo>
                  <a:lnTo>
                    <a:pt x="111167" y="567152"/>
                  </a:lnTo>
                  <a:lnTo>
                    <a:pt x="147227" y="594359"/>
                  </a:lnTo>
                  <a:lnTo>
                    <a:pt x="186964" y="616390"/>
                  </a:lnTo>
                  <a:lnTo>
                    <a:pt x="229876" y="632745"/>
                  </a:lnTo>
                  <a:lnTo>
                    <a:pt x="275464" y="642925"/>
                  </a:lnTo>
                  <a:lnTo>
                    <a:pt x="323227" y="646429"/>
                  </a:lnTo>
                  <a:lnTo>
                    <a:pt x="370988" y="642925"/>
                  </a:lnTo>
                  <a:lnTo>
                    <a:pt x="416573" y="632745"/>
                  </a:lnTo>
                  <a:lnTo>
                    <a:pt x="459483" y="616390"/>
                  </a:lnTo>
                  <a:lnTo>
                    <a:pt x="499218" y="594359"/>
                  </a:lnTo>
                  <a:lnTo>
                    <a:pt x="535277" y="567152"/>
                  </a:lnTo>
                  <a:lnTo>
                    <a:pt x="567160" y="535269"/>
                  </a:lnTo>
                  <a:lnTo>
                    <a:pt x="594368" y="499210"/>
                  </a:lnTo>
                  <a:lnTo>
                    <a:pt x="616400" y="459476"/>
                  </a:lnTo>
                  <a:lnTo>
                    <a:pt x="632757" y="416565"/>
                  </a:lnTo>
                  <a:lnTo>
                    <a:pt x="642938" y="370978"/>
                  </a:lnTo>
                  <a:lnTo>
                    <a:pt x="646442" y="323214"/>
                  </a:lnTo>
                  <a:lnTo>
                    <a:pt x="642938" y="275451"/>
                  </a:lnTo>
                  <a:lnTo>
                    <a:pt x="632757" y="229864"/>
                  </a:lnTo>
                  <a:lnTo>
                    <a:pt x="616400" y="186953"/>
                  </a:lnTo>
                  <a:lnTo>
                    <a:pt x="594368" y="147219"/>
                  </a:lnTo>
                  <a:lnTo>
                    <a:pt x="567160" y="111160"/>
                  </a:lnTo>
                  <a:lnTo>
                    <a:pt x="535277" y="79277"/>
                  </a:lnTo>
                  <a:lnTo>
                    <a:pt x="499218" y="52070"/>
                  </a:lnTo>
                  <a:lnTo>
                    <a:pt x="459483" y="30039"/>
                  </a:lnTo>
                  <a:lnTo>
                    <a:pt x="416573" y="13684"/>
                  </a:lnTo>
                  <a:lnTo>
                    <a:pt x="370988" y="3504"/>
                  </a:lnTo>
                  <a:lnTo>
                    <a:pt x="323227" y="0"/>
                  </a:lnTo>
                  <a:close/>
                </a:path>
              </a:pathLst>
            </a:custGeom>
            <a:solidFill>
              <a:srgbClr val="8AC3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26"/>
            <p:cNvSpPr/>
            <p:nvPr/>
          </p:nvSpPr>
          <p:spPr>
            <a:xfrm>
              <a:off x="10893788" y="2415748"/>
              <a:ext cx="364741" cy="3773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27"/>
            <p:cNvSpPr/>
            <p:nvPr/>
          </p:nvSpPr>
          <p:spPr>
            <a:xfrm>
              <a:off x="10430356" y="2462271"/>
              <a:ext cx="161468" cy="1614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28"/>
            <p:cNvSpPr/>
            <p:nvPr/>
          </p:nvSpPr>
          <p:spPr>
            <a:xfrm>
              <a:off x="10511396" y="2176818"/>
              <a:ext cx="676866" cy="422386"/>
            </a:xfrm>
            <a:custGeom>
              <a:avLst/>
              <a:gdLst/>
              <a:ahLst/>
              <a:cxnLst/>
              <a:rect l="l" t="t" r="r" b="b"/>
              <a:pathLst>
                <a:path w="327659" h="204470">
                  <a:moveTo>
                    <a:pt x="303987" y="0"/>
                  </a:moveTo>
                  <a:lnTo>
                    <a:pt x="0" y="106502"/>
                  </a:lnTo>
                  <a:lnTo>
                    <a:pt x="65341" y="204215"/>
                  </a:lnTo>
                  <a:lnTo>
                    <a:pt x="183883" y="162026"/>
                  </a:lnTo>
                  <a:lnTo>
                    <a:pt x="178955" y="156032"/>
                  </a:lnTo>
                  <a:lnTo>
                    <a:pt x="175933" y="148374"/>
                  </a:lnTo>
                  <a:lnTo>
                    <a:pt x="197353" y="107607"/>
                  </a:lnTo>
                  <a:lnTo>
                    <a:pt x="211010" y="104838"/>
                  </a:lnTo>
                  <a:lnTo>
                    <a:pt x="311012" y="104838"/>
                  </a:lnTo>
                  <a:lnTo>
                    <a:pt x="327063" y="58712"/>
                  </a:lnTo>
                  <a:lnTo>
                    <a:pt x="303987" y="0"/>
                  </a:lnTo>
                  <a:close/>
                </a:path>
                <a:path w="327659" h="204470">
                  <a:moveTo>
                    <a:pt x="311012" y="104838"/>
                  </a:moveTo>
                  <a:lnTo>
                    <a:pt x="211010" y="104838"/>
                  </a:lnTo>
                  <a:lnTo>
                    <a:pt x="224661" y="107607"/>
                  </a:lnTo>
                  <a:lnTo>
                    <a:pt x="235804" y="115117"/>
                  </a:lnTo>
                  <a:lnTo>
                    <a:pt x="243346" y="126264"/>
                  </a:lnTo>
                  <a:lnTo>
                    <a:pt x="246138" y="139903"/>
                  </a:lnTo>
                  <a:lnTo>
                    <a:pt x="306235" y="118567"/>
                  </a:lnTo>
                  <a:lnTo>
                    <a:pt x="311012" y="104838"/>
                  </a:lnTo>
                  <a:close/>
                </a:path>
              </a:pathLst>
            </a:custGeom>
            <a:solidFill>
              <a:srgbClr val="F5F8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29"/>
            <p:cNvSpPr txBox="1"/>
            <p:nvPr/>
          </p:nvSpPr>
          <p:spPr>
            <a:xfrm>
              <a:off x="10517109" y="3294262"/>
              <a:ext cx="742315" cy="29400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5"/>
                </a:spcBef>
              </a:pPr>
              <a:r>
                <a:rPr lang="ru-RU">
                  <a:latin typeface="Myriad Pro"/>
                  <a:cs typeface="Myriad Pro"/>
                </a:rPr>
                <a:t>Видео</a:t>
              </a:r>
              <a:endParaRPr lang="ru-RU">
                <a:latin typeface="Myriad Pro"/>
                <a:cs typeface="Myriad Pro"/>
              </a:endParaRPr>
            </a:p>
          </p:txBody>
        </p:sp>
      </p:grpSp>
      <p:sp>
        <p:nvSpPr>
          <p:cNvPr id="40" name="object 26"/>
          <p:cNvSpPr/>
          <p:nvPr/>
        </p:nvSpPr>
        <p:spPr>
          <a:xfrm>
            <a:off x="8120654" y="4737100"/>
            <a:ext cx="6476277" cy="37507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76" y="1583179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749554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63" y="783577"/>
                </a:lnTo>
                <a:lnTo>
                  <a:pt x="749546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495463" y="0"/>
            <a:ext cx="7625080" cy="783590"/>
          </a:xfrm>
          <a:custGeom>
            <a:avLst/>
            <a:gdLst/>
            <a:ahLst/>
            <a:cxnLst/>
            <a:rect l="l" t="t" r="r" b="b"/>
            <a:pathLst>
              <a:path w="7625080" h="783590">
                <a:moveTo>
                  <a:pt x="0" y="0"/>
                </a:moveTo>
                <a:lnTo>
                  <a:pt x="7624521" y="0"/>
                </a:lnTo>
                <a:lnTo>
                  <a:pt x="7624521" y="783577"/>
                </a:lnTo>
                <a:lnTo>
                  <a:pt x="0" y="783577"/>
                </a:lnTo>
                <a:lnTo>
                  <a:pt x="0" y="0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447973" y="1061270"/>
            <a:ext cx="8077200" cy="132715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17145" rIns="0" bIns="0" rtlCol="0">
            <a:spAutoFit/>
          </a:bodyPr>
          <a:lstStyle/>
          <a:p>
            <a:pPr marL="76200" algn="ctr">
              <a:lnSpc>
                <a:spcPct val="100000"/>
              </a:lnSpc>
              <a:spcBef>
                <a:spcPts val="135"/>
              </a:spcBef>
            </a:pPr>
            <a:r>
              <a:rPr lang="en-US" sz="2800" b="1" spc="-5" dirty="0">
                <a:solidFill>
                  <a:srgbClr val="FFFFFF"/>
                </a:solidFill>
                <a:latin typeface="Myriad Pro"/>
                <a:cs typeface="Myriad Pro"/>
              </a:rPr>
              <a:t>2: Высокая интеграция с ZKBioHA</a:t>
            </a:r>
            <a:endParaRPr lang="en-US" sz="2800" b="1" spc="-5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 marL="76200" algn="ctr">
              <a:lnSpc>
                <a:spcPct val="100000"/>
              </a:lnSpc>
              <a:spcBef>
                <a:spcPts val="135"/>
              </a:spcBef>
            </a:pPr>
            <a:r>
              <a:rPr sz="2800" dirty="0">
                <a:latin typeface="Myriad Pro"/>
                <a:cs typeface="Myriad Pro"/>
              </a:rPr>
              <a:t>24</a:t>
            </a:r>
            <a:r>
              <a:rPr lang="ru-RU" sz="2800" dirty="0">
                <a:latin typeface="Myriad Pro"/>
                <a:cs typeface="Myriad Pro"/>
              </a:rPr>
              <a:t>х</a:t>
            </a:r>
            <a:r>
              <a:rPr lang="en-US" sz="2800" dirty="0">
                <a:latin typeface="Myriad Pro"/>
                <a:cs typeface="Myriad Pro"/>
              </a:rPr>
              <a:t>7</a:t>
            </a:r>
            <a:r>
              <a:rPr sz="2800" dirty="0">
                <a:latin typeface="Myriad Pro"/>
                <a:cs typeface="Myriad Pro"/>
              </a:rPr>
              <a:t> Гарантированные непрерывные услуги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775161" y="3315745"/>
            <a:ext cx="3049283" cy="263693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882538" y="2906447"/>
            <a:ext cx="7975712" cy="288988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lang="ru-RU" sz="2000" spc="-10" dirty="0">
                <a:solidFill>
                  <a:srgbClr val="7ABB43"/>
                </a:solidFill>
                <a:latin typeface="Arial" panose="020B0604020202020204"/>
                <a:cs typeface="Arial" panose="020B0604020202020204"/>
              </a:rPr>
              <a:t>Что такое</a:t>
            </a:r>
            <a:r>
              <a:rPr sz="2000" spc="-10" dirty="0">
                <a:solidFill>
                  <a:srgbClr val="7ABB4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0" dirty="0">
                <a:solidFill>
                  <a:srgbClr val="7ABB43"/>
                </a:solidFill>
                <a:latin typeface="Arial" panose="020B0604020202020204"/>
                <a:cs typeface="Arial" panose="020B0604020202020204"/>
              </a:rPr>
              <a:t>BioHA</a:t>
            </a:r>
            <a:endParaRPr sz="2000" dirty="0">
              <a:latin typeface="Arial" panose="020B0604020202020204"/>
              <a:cs typeface="Arial" panose="020B0604020202020204"/>
            </a:endParaRPr>
          </a:p>
          <a:p>
            <a:pPr marL="12700" marR="5080" algn="just">
              <a:lnSpc>
                <a:spcPct val="111000"/>
              </a:lnSpc>
              <a:spcBef>
                <a:spcPts val="345"/>
              </a:spcBef>
            </a:pPr>
            <a:r>
              <a:rPr dirty="0">
                <a:solidFill>
                  <a:srgbClr val="231F20"/>
                </a:solidFill>
                <a:latin typeface="Myriad Pro"/>
              </a:rPr>
              <a:t>ZKBioHA - это решение высокой доступности для предприятия, оно может интегрироваться с платформой ZKBioSecurity для обеспечения профессиональной синхронизации в реальном времени бизнес-данных и </a:t>
            </a:r>
            <a:r>
              <a:rPr lang="ru-RU" dirty="0">
                <a:solidFill>
                  <a:srgbClr val="231F20"/>
                </a:solidFill>
                <a:latin typeface="Myriad Pro"/>
              </a:rPr>
              <a:t>обеспечение</a:t>
            </a:r>
            <a:r>
              <a:rPr dirty="0">
                <a:solidFill>
                  <a:srgbClr val="231F20"/>
                </a:solidFill>
                <a:latin typeface="Myriad Pro"/>
              </a:rPr>
              <a:t> непрерывности бизнеса для клиента. Решение поддерживает высокую степень </a:t>
            </a:r>
            <a:r>
              <a:rPr lang="ru-RU" dirty="0">
                <a:solidFill>
                  <a:srgbClr val="231F20"/>
                </a:solidFill>
                <a:latin typeface="Myriad Pro"/>
              </a:rPr>
              <a:t>защищенности</a:t>
            </a:r>
            <a:r>
              <a:rPr dirty="0">
                <a:solidFill>
                  <a:srgbClr val="231F20"/>
                </a:solidFill>
                <a:latin typeface="Myriad Pro"/>
              </a:rPr>
              <a:t> для различных программных платформ</a:t>
            </a:r>
            <a:r>
              <a:rPr lang="ru-RU" dirty="0">
                <a:solidFill>
                  <a:srgbClr val="231F20"/>
                </a:solidFill>
                <a:latin typeface="Myriad Pro"/>
              </a:rPr>
              <a:t>,</a:t>
            </a:r>
            <a:r>
              <a:rPr dirty="0">
                <a:solidFill>
                  <a:srgbClr val="231F20"/>
                </a:solidFill>
                <a:latin typeface="Myriad Pro"/>
              </a:rPr>
              <a:t> приложений и основных баз данных, </a:t>
            </a:r>
            <a:r>
              <a:rPr lang="ru-RU" dirty="0">
                <a:solidFill>
                  <a:srgbClr val="231F20"/>
                </a:solidFill>
                <a:latin typeface="Myriad Pro"/>
              </a:rPr>
              <a:t>что позволяет</a:t>
            </a:r>
            <a:r>
              <a:rPr dirty="0">
                <a:solidFill>
                  <a:srgbClr val="231F20"/>
                </a:solidFill>
                <a:latin typeface="Myriad Pro"/>
              </a:rPr>
              <a:t> обеспечить защиту данных и приложений для бизнес-системы клиентов.</a:t>
            </a:r>
            <a:endParaRPr dirty="0">
              <a:solidFill>
                <a:srgbClr val="231F20"/>
              </a:solidFill>
              <a:latin typeface="Myriad Pro"/>
            </a:endParaRPr>
          </a:p>
        </p:txBody>
      </p:sp>
      <p:grpSp>
        <p:nvGrpSpPr>
          <p:cNvPr id="262" name="Group 261"/>
          <p:cNvGrpSpPr/>
          <p:nvPr/>
        </p:nvGrpSpPr>
        <p:grpSpPr>
          <a:xfrm>
            <a:off x="9708625" y="2505603"/>
            <a:ext cx="3115819" cy="570639"/>
            <a:chOff x="5211133" y="4748051"/>
            <a:chExt cx="1442059" cy="264102"/>
          </a:xfrm>
        </p:grpSpPr>
        <p:sp>
          <p:nvSpPr>
            <p:cNvPr id="31" name="object 31"/>
            <p:cNvSpPr/>
            <p:nvPr/>
          </p:nvSpPr>
          <p:spPr>
            <a:xfrm>
              <a:off x="5211133" y="4748051"/>
              <a:ext cx="1442059" cy="26410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472226" y="4748174"/>
              <a:ext cx="913929" cy="1836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3" name="object 23"/>
          <p:cNvSpPr txBox="1"/>
          <p:nvPr/>
        </p:nvSpPr>
        <p:spPr>
          <a:xfrm>
            <a:off x="882650" y="5779770"/>
            <a:ext cx="12221845" cy="185356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lang="ru-RU" sz="2000" dirty="0">
                <a:solidFill>
                  <a:srgbClr val="92D050"/>
                </a:solidFill>
                <a:latin typeface="Arial" panose="020B0604020202020204"/>
                <a:cs typeface="Arial" panose="020B0604020202020204"/>
              </a:rPr>
              <a:t>Непрерывное ведение бизнеса</a:t>
            </a:r>
            <a:endParaRPr sz="2000" dirty="0">
              <a:latin typeface="Arial" panose="020B0604020202020204"/>
              <a:cs typeface="Arial" panose="020B0604020202020204"/>
            </a:endParaRPr>
          </a:p>
          <a:p>
            <a:pPr marL="12700" marR="5080" algn="just">
              <a:lnSpc>
                <a:spcPct val="111000"/>
              </a:lnSpc>
              <a:spcBef>
                <a:spcPts val="170"/>
              </a:spcBef>
            </a:pPr>
            <a:r>
              <a:rPr sz="1700" dirty="0">
                <a:latin typeface="Myriad Pro"/>
                <a:cs typeface="Myriad Pro"/>
              </a:rPr>
              <a:t>ZKBioHA </a:t>
            </a:r>
            <a:r>
              <a:rPr lang="ru-RU" sz="1700" dirty="0">
                <a:latin typeface="Myriad Pro"/>
                <a:cs typeface="Myriad Pro"/>
              </a:rPr>
              <a:t>обеспечивает</a:t>
            </a:r>
            <a:r>
              <a:rPr sz="1700" dirty="0">
                <a:latin typeface="Myriad Pro"/>
                <a:cs typeface="Myriad Pro"/>
              </a:rPr>
              <a:t> профессиональную синхронизацию бизнес-данных в реальном времени и защиту непрерывности бизнеса для клиента, к</a:t>
            </a:r>
            <a:r>
              <a:rPr lang="ru-RU" sz="1700" dirty="0">
                <a:latin typeface="Myriad Pro"/>
                <a:cs typeface="Myriad Pro"/>
              </a:rPr>
              <a:t>роме того, она</a:t>
            </a:r>
            <a:r>
              <a:rPr sz="1700" dirty="0">
                <a:latin typeface="Myriad Pro"/>
                <a:cs typeface="Myriad Pro"/>
              </a:rPr>
              <a:t> решает программную / аппаратную единую </a:t>
            </a:r>
            <a:r>
              <a:rPr lang="ru-RU" sz="1700" dirty="0">
                <a:latin typeface="Myriad Pro"/>
                <a:cs typeface="Myriad Pro"/>
              </a:rPr>
              <a:t>ошибку</a:t>
            </a:r>
            <a:r>
              <a:rPr sz="1700" dirty="0">
                <a:latin typeface="Myriad Pro"/>
                <a:cs typeface="Myriad Pro"/>
              </a:rPr>
              <a:t>(например, обновление системы, компьютерный сбой, ошибки в программном обеспечении, взлом, поврежденные соединения и кибератаки) и реализует автоматический переход на другой ресурс в случае неспособности обеспечить непрерывность бизнес-системы</a:t>
            </a:r>
            <a:r>
              <a:rPr dirty="0">
                <a:latin typeface="Myriad Pro"/>
                <a:cs typeface="Myriad Pro"/>
              </a:rPr>
              <a:t>.</a:t>
            </a:r>
            <a:endParaRPr dirty="0">
              <a:latin typeface="Myriad Pro"/>
              <a:cs typeface="Myriad Pro"/>
            </a:endParaRPr>
          </a:p>
        </p:txBody>
      </p:sp>
      <p:grpSp>
        <p:nvGrpSpPr>
          <p:cNvPr id="264" name="Group 263"/>
          <p:cNvGrpSpPr/>
          <p:nvPr/>
        </p:nvGrpSpPr>
        <p:grpSpPr>
          <a:xfrm>
            <a:off x="2838451" y="7868964"/>
            <a:ext cx="9296400" cy="1859244"/>
            <a:chOff x="1348551" y="5786761"/>
            <a:chExt cx="6793420" cy="1358658"/>
          </a:xfrm>
        </p:grpSpPr>
        <p:sp>
          <p:nvSpPr>
            <p:cNvPr id="265" name="object 24"/>
            <p:cNvSpPr/>
            <p:nvPr/>
          </p:nvSpPr>
          <p:spPr>
            <a:xfrm>
              <a:off x="1348551" y="5786761"/>
              <a:ext cx="6793420" cy="13586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30"/>
            <p:cNvSpPr/>
            <p:nvPr/>
          </p:nvSpPr>
          <p:spPr>
            <a:xfrm>
              <a:off x="6908306" y="6029623"/>
              <a:ext cx="1149654" cy="9484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7" name="object 25"/>
          <p:cNvSpPr txBox="1"/>
          <p:nvPr/>
        </p:nvSpPr>
        <p:spPr>
          <a:xfrm>
            <a:off x="2587625" y="9827895"/>
            <a:ext cx="1991995" cy="5073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1600" dirty="0">
                <a:latin typeface="Arial" panose="020B0604020202020204"/>
                <a:cs typeface="Arial" panose="020B0604020202020204"/>
              </a:rPr>
              <a:t>Поломка компьютера</a:t>
            </a:r>
            <a:endParaRPr lang="ru-RU"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68" name="object 26"/>
          <p:cNvSpPr txBox="1"/>
          <p:nvPr/>
        </p:nvSpPr>
        <p:spPr>
          <a:xfrm>
            <a:off x="4895850" y="9827720"/>
            <a:ext cx="1401504" cy="2609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1600" dirty="0">
                <a:latin typeface="Arial" panose="020B0604020202020204"/>
                <a:cs typeface="Arial" panose="020B0604020202020204"/>
              </a:rPr>
              <a:t>Баги в ПО</a:t>
            </a:r>
            <a:endParaRPr lang="ru-RU"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69" name="object 27"/>
          <p:cNvSpPr txBox="1"/>
          <p:nvPr/>
        </p:nvSpPr>
        <p:spPr>
          <a:xfrm>
            <a:off x="6877050" y="9827720"/>
            <a:ext cx="1331538" cy="2609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1600" dirty="0">
                <a:latin typeface="Arial" panose="020B0604020202020204"/>
                <a:cs typeface="Arial" panose="020B0604020202020204"/>
              </a:rPr>
              <a:t>Кибератаки</a:t>
            </a:r>
            <a:endParaRPr lang="ru-RU"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70" name="object 28"/>
          <p:cNvSpPr txBox="1"/>
          <p:nvPr/>
        </p:nvSpPr>
        <p:spPr>
          <a:xfrm>
            <a:off x="8458679" y="9827720"/>
            <a:ext cx="1923571" cy="5073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1600" dirty="0">
                <a:latin typeface="Arial" panose="020B0604020202020204"/>
                <a:cs typeface="Arial" panose="020B0604020202020204"/>
              </a:rPr>
              <a:t>Прерванное соединение</a:t>
            </a:r>
            <a:endParaRPr lang="ru-RU"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71" name="object 29"/>
          <p:cNvSpPr txBox="1"/>
          <p:nvPr/>
        </p:nvSpPr>
        <p:spPr>
          <a:xfrm>
            <a:off x="10534650" y="9827720"/>
            <a:ext cx="1331538" cy="5073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1600" dirty="0">
                <a:latin typeface="Arial" panose="020B0604020202020204"/>
                <a:cs typeface="Arial" panose="020B0604020202020204"/>
              </a:rPr>
              <a:t>Отключение питания</a:t>
            </a:r>
            <a:endParaRPr lang="ru-RU" sz="1600" dirty="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349" y="796544"/>
                </a:lnTo>
                <a:lnTo>
                  <a:pt x="7495349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360578" y="3121887"/>
            <a:ext cx="12315441" cy="1048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Модуль видеосвязи позволяет пользователям подключать многокамерные каналы для предварительного просмотра.</a:t>
            </a:r>
            <a:endParaRPr sz="2000" dirty="0">
              <a:latin typeface="Myriad Pro"/>
              <a:cs typeface="Myriad Pro"/>
            </a:endParaRPr>
          </a:p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Он поддерживает режим просмотра до 16 каналов в одном интерфейсе.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27150" y="2537460"/>
            <a:ext cx="691832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Предварительный просмотр видео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91093" y="4508500"/>
            <a:ext cx="8579113" cy="4343400"/>
            <a:chOff x="5140406" y="5244372"/>
            <a:chExt cx="3858053" cy="1953240"/>
          </a:xfrm>
        </p:grpSpPr>
        <p:sp>
          <p:nvSpPr>
            <p:cNvPr id="52" name="object 52"/>
            <p:cNvSpPr/>
            <p:nvPr/>
          </p:nvSpPr>
          <p:spPr>
            <a:xfrm>
              <a:off x="5140406" y="5244372"/>
              <a:ext cx="3858053" cy="195324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618820" y="5368367"/>
              <a:ext cx="3379639" cy="18292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0" name="object 190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12" name="Group 211"/>
          <p:cNvGrpSpPr/>
          <p:nvPr/>
        </p:nvGrpSpPr>
        <p:grpSpPr>
          <a:xfrm>
            <a:off x="-14464" y="850900"/>
            <a:ext cx="15147364" cy="661140"/>
            <a:chOff x="-14464" y="771873"/>
            <a:chExt cx="15147364" cy="661140"/>
          </a:xfrm>
        </p:grpSpPr>
        <p:grpSp>
          <p:nvGrpSpPr>
            <p:cNvPr id="213" name="Group 212"/>
            <p:cNvGrpSpPr/>
            <p:nvPr/>
          </p:nvGrpSpPr>
          <p:grpSpPr>
            <a:xfrm>
              <a:off x="-14464" y="771873"/>
              <a:ext cx="15140164" cy="661140"/>
              <a:chOff x="-14464" y="771873"/>
              <a:chExt cx="15140164" cy="661140"/>
            </a:xfrm>
          </p:grpSpPr>
          <p:sp>
            <p:nvSpPr>
              <p:cNvPr id="224" name="object 19"/>
              <p:cNvSpPr/>
              <p:nvPr/>
            </p:nvSpPr>
            <p:spPr>
              <a:xfrm rot="16200000">
                <a:off x="14163777" y="471090"/>
                <a:ext cx="50997" cy="187284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grpSp>
            <p:nvGrpSpPr>
              <p:cNvPr id="225" name="Group 224"/>
              <p:cNvGrpSpPr/>
              <p:nvPr/>
            </p:nvGrpSpPr>
            <p:grpSpPr>
              <a:xfrm>
                <a:off x="-14464" y="771873"/>
                <a:ext cx="13690484" cy="661140"/>
                <a:chOff x="-14464" y="771873"/>
                <a:chExt cx="13690484" cy="661140"/>
              </a:xfrm>
            </p:grpSpPr>
            <p:sp>
              <p:nvSpPr>
                <p:cNvPr id="226" name="object 8"/>
                <p:cNvSpPr/>
                <p:nvPr/>
              </p:nvSpPr>
              <p:spPr>
                <a:xfrm rot="5400000">
                  <a:off x="5600974" y="194565"/>
                  <a:ext cx="661139" cy="1815756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27" name="object 9"/>
                <p:cNvSpPr/>
                <p:nvPr/>
              </p:nvSpPr>
              <p:spPr>
                <a:xfrm rot="16200000">
                  <a:off x="5911775" y="363054"/>
                  <a:ext cx="50997" cy="2088921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28" name="object 10"/>
                <p:cNvSpPr/>
                <p:nvPr/>
              </p:nvSpPr>
              <p:spPr>
                <a:xfrm rot="5400000">
                  <a:off x="7285986" y="194568"/>
                  <a:ext cx="661139" cy="1815752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29" name="object 11"/>
                <p:cNvSpPr/>
                <p:nvPr/>
              </p:nvSpPr>
              <p:spPr>
                <a:xfrm rot="16200000">
                  <a:off x="7596784" y="363045"/>
                  <a:ext cx="50997" cy="2088940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0" name="object 12"/>
                <p:cNvSpPr/>
                <p:nvPr/>
              </p:nvSpPr>
              <p:spPr>
                <a:xfrm rot="5400000">
                  <a:off x="8953131" y="194568"/>
                  <a:ext cx="661139" cy="1815750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1" name="object 13"/>
                <p:cNvSpPr/>
                <p:nvPr/>
              </p:nvSpPr>
              <p:spPr>
                <a:xfrm rot="16200000">
                  <a:off x="9263918" y="363054"/>
                  <a:ext cx="50997" cy="2088921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2" name="object 14"/>
                <p:cNvSpPr/>
                <p:nvPr/>
              </p:nvSpPr>
              <p:spPr>
                <a:xfrm rot="5400000">
                  <a:off x="10618890" y="194565"/>
                  <a:ext cx="661139" cy="1815756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3" name="object 15"/>
                <p:cNvSpPr/>
                <p:nvPr/>
              </p:nvSpPr>
              <p:spPr>
                <a:xfrm rot="16200000">
                  <a:off x="10929689" y="363054"/>
                  <a:ext cx="50997" cy="2088921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4" name="object 16"/>
                <p:cNvSpPr/>
                <p:nvPr/>
              </p:nvSpPr>
              <p:spPr>
                <a:xfrm rot="5400000">
                  <a:off x="12295272" y="194569"/>
                  <a:ext cx="661139" cy="1815749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35" name="object 17"/>
                <p:cNvSpPr/>
                <p:nvPr/>
              </p:nvSpPr>
              <p:spPr>
                <a:xfrm rot="16200000">
                  <a:off x="12606061" y="363054"/>
                  <a:ext cx="50997" cy="2088921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6" name="object 20"/>
                <p:cNvSpPr/>
                <p:nvPr/>
              </p:nvSpPr>
              <p:spPr>
                <a:xfrm rot="5400000">
                  <a:off x="562844" y="194565"/>
                  <a:ext cx="661139" cy="1815756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7" name="object 22"/>
                <p:cNvSpPr/>
                <p:nvPr/>
              </p:nvSpPr>
              <p:spPr>
                <a:xfrm rot="5400000">
                  <a:off x="2233196" y="194568"/>
                  <a:ext cx="661139" cy="1815752"/>
                </a:xfrm>
                <a:prstGeom prst="rect">
                  <a:avLst/>
                </a:prstGeom>
                <a:blipFill>
                  <a:blip r:embed="rId1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38" name="object 23"/>
                <p:cNvSpPr/>
                <p:nvPr/>
              </p:nvSpPr>
              <p:spPr>
                <a:xfrm rot="16200000">
                  <a:off x="2543994" y="363045"/>
                  <a:ext cx="50997" cy="2088940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9" name="object 24"/>
                <p:cNvSpPr/>
                <p:nvPr/>
              </p:nvSpPr>
              <p:spPr>
                <a:xfrm rot="5400000">
                  <a:off x="3939372" y="194571"/>
                  <a:ext cx="661139" cy="1815746"/>
                </a:xfrm>
                <a:prstGeom prst="rect">
                  <a:avLst/>
                </a:prstGeom>
                <a:blipFill>
                  <a:blip r:embed="rId1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40" name="object 25"/>
                <p:cNvSpPr/>
                <p:nvPr/>
              </p:nvSpPr>
              <p:spPr>
                <a:xfrm rot="16200000">
                  <a:off x="4250161" y="363054"/>
                  <a:ext cx="50997" cy="2088921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</p:grpSp>
        </p:grpSp>
        <p:sp>
          <p:nvSpPr>
            <p:cNvPr id="214" name="object 8"/>
            <p:cNvSpPr/>
            <p:nvPr/>
          </p:nvSpPr>
          <p:spPr>
            <a:xfrm rot="5400000">
              <a:off x="13979671" y="228788"/>
              <a:ext cx="610143" cy="169631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5" name="object 26"/>
            <p:cNvSpPr txBox="1"/>
            <p:nvPr/>
          </p:nvSpPr>
          <p:spPr>
            <a:xfrm rot="16200000">
              <a:off x="14278751" y="523490"/>
              <a:ext cx="307340" cy="957580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216" name="object 27"/>
            <p:cNvSpPr txBox="1"/>
            <p:nvPr/>
          </p:nvSpPr>
          <p:spPr>
            <a:xfrm rot="16200000">
              <a:off x="12477891" y="375536"/>
              <a:ext cx="307340" cy="125285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Патруль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217" name="object 28"/>
            <p:cNvSpPr txBox="1"/>
            <p:nvPr/>
          </p:nvSpPr>
          <p:spPr>
            <a:xfrm rot="16200000">
              <a:off x="10816096" y="385060"/>
              <a:ext cx="307340" cy="123380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18" name="object 29"/>
            <p:cNvSpPr txBox="1"/>
            <p:nvPr/>
          </p:nvSpPr>
          <p:spPr>
            <a:xfrm rot="16200000">
              <a:off x="9219071" y="183766"/>
              <a:ext cx="276860" cy="166687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>
                  <a:latin typeface="Myriad Pro"/>
                  <a:cs typeface="Myriad Pro"/>
                </a:rPr>
                <a:t>Посетители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219" name="object 30"/>
            <p:cNvSpPr txBox="1"/>
            <p:nvPr/>
          </p:nvSpPr>
          <p:spPr>
            <a:xfrm rot="16200000">
              <a:off x="7469011" y="527301"/>
              <a:ext cx="307340" cy="95059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20" name="object 31"/>
            <p:cNvSpPr txBox="1"/>
            <p:nvPr/>
          </p:nvSpPr>
          <p:spPr>
            <a:xfrm rot="16200000">
              <a:off x="5783959" y="522270"/>
              <a:ext cx="307340" cy="95938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21" name="object 32"/>
            <p:cNvSpPr txBox="1"/>
            <p:nvPr/>
          </p:nvSpPr>
          <p:spPr>
            <a:xfrm rot="16200000">
              <a:off x="4122389" y="322075"/>
              <a:ext cx="307340" cy="1359774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22" name="object 33"/>
            <p:cNvSpPr txBox="1"/>
            <p:nvPr/>
          </p:nvSpPr>
          <p:spPr>
            <a:xfrm rot="16200000">
              <a:off x="2625231" y="395855"/>
              <a:ext cx="307340" cy="121221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23" name="object 34"/>
            <p:cNvSpPr txBox="1"/>
            <p:nvPr/>
          </p:nvSpPr>
          <p:spPr>
            <a:xfrm rot="16200000">
              <a:off x="910731" y="256155"/>
              <a:ext cx="307340" cy="1490980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0" y="0"/>
            <a:ext cx="15125700" cy="796925"/>
          </a:xfrm>
          <a:custGeom>
            <a:avLst/>
            <a:gdLst/>
            <a:ahLst/>
            <a:cxnLst/>
            <a:rect l="l" t="t" r="r" b="b"/>
            <a:pathLst>
              <a:path w="7495540" h="796925">
                <a:moveTo>
                  <a:pt x="0" y="796544"/>
                </a:moveTo>
                <a:lnTo>
                  <a:pt x="7495349" y="796544"/>
                </a:lnTo>
                <a:lnTo>
                  <a:pt x="7495349" y="0"/>
                </a:lnTo>
                <a:lnTo>
                  <a:pt x="0" y="0"/>
                </a:lnTo>
                <a:lnTo>
                  <a:pt x="0" y="796544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55986" y="221908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6" y="101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27242" y="391081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16893" y="391092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6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02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02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699643" y="391083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42163" y="221908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579325" y="6079687"/>
            <a:ext cx="5224263" cy="3082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ONVIF - это промышленный стандартизированный интерфейс для продуктов физической безопасности на основе IP, ZKBioSecurity использует ONVIF для большинства сторонних камер и интеграции сетевых видеорегистраторов, чтобы расширить свои обширные возможности.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34160" y="5372735"/>
            <a:ext cx="3785870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Поддержка ONVIF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72367" y="3299641"/>
            <a:ext cx="5224287" cy="204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1700" dirty="0">
                <a:latin typeface="Myriad Pro"/>
                <a:cs typeface="Myriad Pro"/>
              </a:rPr>
              <a:t>В настоящее время программное обеспечение ZKBioSecurity поддерживает ZKVision (серии W, P, E), серии GT / PT, Hikvision, Dahua, посредством частной интеграции протоколов и использования ONVIF для подключения других камер и сетевых видеорегистраторов.</a:t>
            </a:r>
            <a:endParaRPr sz="1700" dirty="0">
              <a:latin typeface="Myriad Pro"/>
              <a:cs typeface="Myriad Pr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34160" y="2679700"/>
            <a:ext cx="1171892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Полностью интегрировать сторонние IPC / DVR / NVR</a:t>
            </a:r>
            <a:endParaRPr sz="2800" dirty="0">
              <a:latin typeface="Myriad Pro"/>
              <a:cs typeface="Myriad Pro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1422" y="636816"/>
            <a:ext cx="44107" cy="14193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12" name="Group 211"/>
          <p:cNvGrpSpPr/>
          <p:nvPr/>
        </p:nvGrpSpPr>
        <p:grpSpPr>
          <a:xfrm>
            <a:off x="-14464" y="850900"/>
            <a:ext cx="15147364" cy="661140"/>
            <a:chOff x="-14464" y="771873"/>
            <a:chExt cx="15147364" cy="661140"/>
          </a:xfrm>
        </p:grpSpPr>
        <p:grpSp>
          <p:nvGrpSpPr>
            <p:cNvPr id="213" name="Group 212"/>
            <p:cNvGrpSpPr/>
            <p:nvPr/>
          </p:nvGrpSpPr>
          <p:grpSpPr>
            <a:xfrm>
              <a:off x="-14464" y="771873"/>
              <a:ext cx="15140164" cy="661140"/>
              <a:chOff x="-14464" y="771873"/>
              <a:chExt cx="15140164" cy="661140"/>
            </a:xfrm>
          </p:grpSpPr>
          <p:sp>
            <p:nvSpPr>
              <p:cNvPr id="224" name="object 19"/>
              <p:cNvSpPr/>
              <p:nvPr/>
            </p:nvSpPr>
            <p:spPr>
              <a:xfrm rot="16200000">
                <a:off x="14163777" y="471090"/>
                <a:ext cx="50997" cy="187284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grpSp>
            <p:nvGrpSpPr>
              <p:cNvPr id="225" name="Group 224"/>
              <p:cNvGrpSpPr/>
              <p:nvPr/>
            </p:nvGrpSpPr>
            <p:grpSpPr>
              <a:xfrm>
                <a:off x="-14464" y="771873"/>
                <a:ext cx="13690484" cy="661140"/>
                <a:chOff x="-14464" y="771873"/>
                <a:chExt cx="13690484" cy="661140"/>
              </a:xfrm>
            </p:grpSpPr>
            <p:sp>
              <p:nvSpPr>
                <p:cNvPr id="226" name="object 8"/>
                <p:cNvSpPr/>
                <p:nvPr/>
              </p:nvSpPr>
              <p:spPr>
                <a:xfrm rot="5400000">
                  <a:off x="5600974" y="194565"/>
                  <a:ext cx="661139" cy="1815756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27" name="object 9"/>
                <p:cNvSpPr/>
                <p:nvPr/>
              </p:nvSpPr>
              <p:spPr>
                <a:xfrm rot="16200000">
                  <a:off x="5911775" y="363054"/>
                  <a:ext cx="50997" cy="2088921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28" name="object 10"/>
                <p:cNvSpPr/>
                <p:nvPr/>
              </p:nvSpPr>
              <p:spPr>
                <a:xfrm rot="5400000">
                  <a:off x="7285986" y="194568"/>
                  <a:ext cx="661139" cy="1815752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29" name="object 11"/>
                <p:cNvSpPr/>
                <p:nvPr/>
              </p:nvSpPr>
              <p:spPr>
                <a:xfrm rot="16200000">
                  <a:off x="7596784" y="363045"/>
                  <a:ext cx="50997" cy="2088940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0" name="object 12"/>
                <p:cNvSpPr/>
                <p:nvPr/>
              </p:nvSpPr>
              <p:spPr>
                <a:xfrm rot="5400000">
                  <a:off x="8953131" y="194568"/>
                  <a:ext cx="661139" cy="1815750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1" name="object 13"/>
                <p:cNvSpPr/>
                <p:nvPr/>
              </p:nvSpPr>
              <p:spPr>
                <a:xfrm rot="16200000">
                  <a:off x="9263918" y="363054"/>
                  <a:ext cx="50997" cy="2088921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2" name="object 14"/>
                <p:cNvSpPr/>
                <p:nvPr/>
              </p:nvSpPr>
              <p:spPr>
                <a:xfrm rot="5400000">
                  <a:off x="10618890" y="194565"/>
                  <a:ext cx="661139" cy="1815756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3" name="object 15"/>
                <p:cNvSpPr/>
                <p:nvPr/>
              </p:nvSpPr>
              <p:spPr>
                <a:xfrm rot="16200000">
                  <a:off x="10929689" y="363054"/>
                  <a:ext cx="50997" cy="2088921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4" name="object 16"/>
                <p:cNvSpPr/>
                <p:nvPr/>
              </p:nvSpPr>
              <p:spPr>
                <a:xfrm rot="5400000">
                  <a:off x="12295272" y="194569"/>
                  <a:ext cx="661139" cy="1815749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35" name="object 17"/>
                <p:cNvSpPr/>
                <p:nvPr/>
              </p:nvSpPr>
              <p:spPr>
                <a:xfrm rot="16200000">
                  <a:off x="12606061" y="363054"/>
                  <a:ext cx="50997" cy="2088921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6" name="object 20"/>
                <p:cNvSpPr/>
                <p:nvPr/>
              </p:nvSpPr>
              <p:spPr>
                <a:xfrm rot="5400000">
                  <a:off x="562844" y="194565"/>
                  <a:ext cx="661139" cy="1815756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7" name="object 22"/>
                <p:cNvSpPr/>
                <p:nvPr/>
              </p:nvSpPr>
              <p:spPr>
                <a:xfrm rot="5400000">
                  <a:off x="2233196" y="194568"/>
                  <a:ext cx="661139" cy="1815752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38" name="object 23"/>
                <p:cNvSpPr/>
                <p:nvPr/>
              </p:nvSpPr>
              <p:spPr>
                <a:xfrm rot="16200000">
                  <a:off x="2543994" y="363045"/>
                  <a:ext cx="50997" cy="2088940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39" name="object 24"/>
                <p:cNvSpPr/>
                <p:nvPr/>
              </p:nvSpPr>
              <p:spPr>
                <a:xfrm rot="5400000">
                  <a:off x="3939372" y="194571"/>
                  <a:ext cx="661139" cy="1815746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240" name="object 25"/>
                <p:cNvSpPr/>
                <p:nvPr/>
              </p:nvSpPr>
              <p:spPr>
                <a:xfrm rot="16200000">
                  <a:off x="4250161" y="363054"/>
                  <a:ext cx="50997" cy="2088921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</p:grpSp>
        </p:grpSp>
        <p:sp>
          <p:nvSpPr>
            <p:cNvPr id="214" name="object 8"/>
            <p:cNvSpPr/>
            <p:nvPr/>
          </p:nvSpPr>
          <p:spPr>
            <a:xfrm rot="5400000">
              <a:off x="13979671" y="228788"/>
              <a:ext cx="610143" cy="169631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5" name="object 26"/>
            <p:cNvSpPr txBox="1"/>
            <p:nvPr/>
          </p:nvSpPr>
          <p:spPr>
            <a:xfrm rot="16200000">
              <a:off x="14260336" y="541905"/>
              <a:ext cx="307340" cy="920750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216" name="object 27"/>
            <p:cNvSpPr txBox="1"/>
            <p:nvPr/>
          </p:nvSpPr>
          <p:spPr>
            <a:xfrm rot="16200000">
              <a:off x="12477891" y="375853"/>
              <a:ext cx="307340" cy="1253490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Патруль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217" name="object 28"/>
            <p:cNvSpPr txBox="1"/>
            <p:nvPr/>
          </p:nvSpPr>
          <p:spPr>
            <a:xfrm rot="16200000">
              <a:off x="10931666" y="219960"/>
              <a:ext cx="307340" cy="150304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18" name="object 29"/>
            <p:cNvSpPr txBox="1"/>
            <p:nvPr/>
          </p:nvSpPr>
          <p:spPr>
            <a:xfrm rot="16200000">
              <a:off x="9221611" y="150746"/>
              <a:ext cx="276860" cy="1671320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>
                  <a:latin typeface="Myriad Pro"/>
                  <a:cs typeface="Myriad Pro"/>
                </a:rPr>
                <a:t>Посетитель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219" name="object 30"/>
            <p:cNvSpPr txBox="1"/>
            <p:nvPr/>
          </p:nvSpPr>
          <p:spPr>
            <a:xfrm rot="16200000">
              <a:off x="7469011" y="529841"/>
              <a:ext cx="307340" cy="94424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20" name="object 31"/>
            <p:cNvSpPr txBox="1"/>
            <p:nvPr/>
          </p:nvSpPr>
          <p:spPr>
            <a:xfrm rot="16200000">
              <a:off x="5783959" y="522270"/>
              <a:ext cx="307340" cy="95938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21" name="object 32"/>
            <p:cNvSpPr txBox="1"/>
            <p:nvPr/>
          </p:nvSpPr>
          <p:spPr>
            <a:xfrm rot="16200000">
              <a:off x="4122389" y="322075"/>
              <a:ext cx="307340" cy="1359774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22" name="object 33"/>
            <p:cNvSpPr txBox="1"/>
            <p:nvPr/>
          </p:nvSpPr>
          <p:spPr>
            <a:xfrm rot="16200000">
              <a:off x="2690636" y="330548"/>
              <a:ext cx="307340" cy="134302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223" name="object 34"/>
            <p:cNvSpPr txBox="1"/>
            <p:nvPr/>
          </p:nvSpPr>
          <p:spPr>
            <a:xfrm rot="16200000">
              <a:off x="932956" y="234565"/>
              <a:ext cx="307340" cy="153479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1911" y="3488629"/>
            <a:ext cx="6004674" cy="518211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2499512" y="3058406"/>
            <a:ext cx="10762864" cy="935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000" dirty="0"/>
              <a:t>Чтобы максимизировать эффективность работы администраторов, модуль видеонаблюдения предоставляет подробные записи о событиях </a:t>
            </a:r>
            <a:r>
              <a:rPr lang="ru-RU" altLang="en-US" sz="2000" dirty="0"/>
              <a:t>в виде</a:t>
            </a:r>
            <a:r>
              <a:rPr lang="en-US" sz="2000" dirty="0"/>
              <a:t> фотографий и видео, в которых указано точное время и начатое местоположение при воспроизведении.</a:t>
            </a:r>
            <a:endParaRPr lang="en-US" sz="2000" dirty="0"/>
          </a:p>
        </p:txBody>
      </p:sp>
      <p:sp>
        <p:nvSpPr>
          <p:cNvPr id="36" name="object 36"/>
          <p:cNvSpPr txBox="1"/>
          <p:nvPr/>
        </p:nvSpPr>
        <p:spPr>
          <a:xfrm>
            <a:off x="2430145" y="2558415"/>
            <a:ext cx="5123815" cy="434975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2800" dirty="0">
                <a:latin typeface="Myriad Pro"/>
                <a:cs typeface="Myriad Pro"/>
              </a:rPr>
              <a:t>Запись видеоизображения</a:t>
            </a:r>
            <a:endParaRPr sz="2800" dirty="0"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3436" y="5194300"/>
            <a:ext cx="8984787" cy="3921015"/>
            <a:chOff x="5374642" y="5997685"/>
            <a:chExt cx="4196450" cy="1831356"/>
          </a:xfrm>
        </p:grpSpPr>
        <p:sp>
          <p:nvSpPr>
            <p:cNvPr id="37" name="object 37"/>
            <p:cNvSpPr/>
            <p:nvPr/>
          </p:nvSpPr>
          <p:spPr>
            <a:xfrm>
              <a:off x="5498965" y="6103345"/>
              <a:ext cx="4072127" cy="17221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374642" y="5997685"/>
              <a:ext cx="4127654" cy="18313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1" name="Group 60"/>
          <p:cNvGrpSpPr/>
          <p:nvPr/>
        </p:nvGrpSpPr>
        <p:grpSpPr>
          <a:xfrm>
            <a:off x="-14464" y="850900"/>
            <a:ext cx="15147364" cy="661140"/>
            <a:chOff x="-14464" y="771873"/>
            <a:chExt cx="15147364" cy="661140"/>
          </a:xfrm>
        </p:grpSpPr>
        <p:grpSp>
          <p:nvGrpSpPr>
            <p:cNvPr id="62" name="Group 61"/>
            <p:cNvGrpSpPr/>
            <p:nvPr/>
          </p:nvGrpSpPr>
          <p:grpSpPr>
            <a:xfrm>
              <a:off x="-14464" y="771873"/>
              <a:ext cx="15140164" cy="661140"/>
              <a:chOff x="-14464" y="771873"/>
              <a:chExt cx="15140164" cy="661140"/>
            </a:xfrm>
          </p:grpSpPr>
          <p:sp>
            <p:nvSpPr>
              <p:cNvPr id="73" name="object 19"/>
              <p:cNvSpPr/>
              <p:nvPr/>
            </p:nvSpPr>
            <p:spPr>
              <a:xfrm rot="16200000">
                <a:off x="14163777" y="471090"/>
                <a:ext cx="50997" cy="187284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-14464" y="771873"/>
                <a:ext cx="13690484" cy="661140"/>
                <a:chOff x="-14464" y="771873"/>
                <a:chExt cx="13690484" cy="661140"/>
              </a:xfrm>
            </p:grpSpPr>
            <p:sp>
              <p:nvSpPr>
                <p:cNvPr id="75" name="object 8"/>
                <p:cNvSpPr/>
                <p:nvPr/>
              </p:nvSpPr>
              <p:spPr>
                <a:xfrm rot="5400000">
                  <a:off x="5600974" y="194565"/>
                  <a:ext cx="661139" cy="1815756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76" name="object 9"/>
                <p:cNvSpPr/>
                <p:nvPr/>
              </p:nvSpPr>
              <p:spPr>
                <a:xfrm rot="16200000">
                  <a:off x="5911775" y="363054"/>
                  <a:ext cx="50997" cy="2088921"/>
                </a:xfrm>
                <a:prstGeom prst="rect">
                  <a:avLst/>
                </a:prstGeom>
                <a:blipFill>
                  <a:blip r:embed="rId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77" name="object 10"/>
                <p:cNvSpPr/>
                <p:nvPr/>
              </p:nvSpPr>
              <p:spPr>
                <a:xfrm rot="5400000">
                  <a:off x="7285986" y="194568"/>
                  <a:ext cx="661139" cy="1815752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78" name="object 11"/>
                <p:cNvSpPr/>
                <p:nvPr/>
              </p:nvSpPr>
              <p:spPr>
                <a:xfrm rot="16200000">
                  <a:off x="7596784" y="363045"/>
                  <a:ext cx="50997" cy="2088940"/>
                </a:xfrm>
                <a:prstGeom prst="rect">
                  <a:avLst/>
                </a:prstGeom>
                <a:blipFill>
                  <a:blip r:embed="rId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79" name="object 12"/>
                <p:cNvSpPr/>
                <p:nvPr/>
              </p:nvSpPr>
              <p:spPr>
                <a:xfrm rot="5400000">
                  <a:off x="8953131" y="194568"/>
                  <a:ext cx="661139" cy="1815750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80" name="object 13"/>
                <p:cNvSpPr/>
                <p:nvPr/>
              </p:nvSpPr>
              <p:spPr>
                <a:xfrm rot="16200000">
                  <a:off x="9263918" y="363054"/>
                  <a:ext cx="50997" cy="2088921"/>
                </a:xfrm>
                <a:prstGeom prst="rect">
                  <a:avLst/>
                </a:prstGeom>
                <a:blipFill>
                  <a:blip r:embed="rId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81" name="object 14"/>
                <p:cNvSpPr/>
                <p:nvPr/>
              </p:nvSpPr>
              <p:spPr>
                <a:xfrm rot="5400000">
                  <a:off x="10618890" y="194565"/>
                  <a:ext cx="661139" cy="1815756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82" name="object 15"/>
                <p:cNvSpPr/>
                <p:nvPr/>
              </p:nvSpPr>
              <p:spPr>
                <a:xfrm rot="16200000">
                  <a:off x="10929689" y="363054"/>
                  <a:ext cx="50997" cy="2088921"/>
                </a:xfrm>
                <a:prstGeom prst="rect">
                  <a:avLst/>
                </a:prstGeom>
                <a:blipFill>
                  <a:blip r:embed="rId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83" name="object 16"/>
                <p:cNvSpPr/>
                <p:nvPr/>
              </p:nvSpPr>
              <p:spPr>
                <a:xfrm rot="5400000">
                  <a:off x="12295272" y="194569"/>
                  <a:ext cx="661139" cy="1815749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84" name="object 17"/>
                <p:cNvSpPr/>
                <p:nvPr/>
              </p:nvSpPr>
              <p:spPr>
                <a:xfrm rot="16200000">
                  <a:off x="12606061" y="363054"/>
                  <a:ext cx="50997" cy="2088921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85" name="object 20"/>
                <p:cNvSpPr/>
                <p:nvPr/>
              </p:nvSpPr>
              <p:spPr>
                <a:xfrm rot="5400000">
                  <a:off x="562844" y="194565"/>
                  <a:ext cx="661139" cy="1815756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86" name="object 22"/>
                <p:cNvSpPr/>
                <p:nvPr/>
              </p:nvSpPr>
              <p:spPr>
                <a:xfrm rot="5400000">
                  <a:off x="2233196" y="194568"/>
                  <a:ext cx="661139" cy="1815752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87" name="object 23"/>
                <p:cNvSpPr/>
                <p:nvPr/>
              </p:nvSpPr>
              <p:spPr>
                <a:xfrm rot="16200000">
                  <a:off x="2543994" y="363045"/>
                  <a:ext cx="50997" cy="2088940"/>
                </a:xfrm>
                <a:prstGeom prst="rect">
                  <a:avLst/>
                </a:prstGeom>
                <a:blipFill>
                  <a:blip r:embed="rId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88" name="object 24"/>
                <p:cNvSpPr/>
                <p:nvPr/>
              </p:nvSpPr>
              <p:spPr>
                <a:xfrm rot="5400000">
                  <a:off x="3939372" y="194571"/>
                  <a:ext cx="661139" cy="1815746"/>
                </a:xfrm>
                <a:prstGeom prst="rect">
                  <a:avLst/>
                </a:prstGeom>
                <a:blipFill>
                  <a:blip r:embed="rId1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  <p:sp>
              <p:nvSpPr>
                <p:cNvPr id="89" name="object 25"/>
                <p:cNvSpPr/>
                <p:nvPr/>
              </p:nvSpPr>
              <p:spPr>
                <a:xfrm rot="16200000">
                  <a:off x="4250161" y="363054"/>
                  <a:ext cx="50997" cy="2088921"/>
                </a:xfrm>
                <a:prstGeom prst="rect">
                  <a:avLst/>
                </a:prstGeom>
                <a:blipFill>
                  <a:blip r:embed="rId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/>
              </p:txBody>
            </p:sp>
          </p:grpSp>
        </p:grpSp>
        <p:sp>
          <p:nvSpPr>
            <p:cNvPr id="63" name="object 8"/>
            <p:cNvSpPr/>
            <p:nvPr/>
          </p:nvSpPr>
          <p:spPr>
            <a:xfrm rot="5400000">
              <a:off x="13979671" y="228788"/>
              <a:ext cx="610143" cy="169631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4" name="object 26"/>
            <p:cNvSpPr txBox="1"/>
            <p:nvPr/>
          </p:nvSpPr>
          <p:spPr>
            <a:xfrm rot="16200000">
              <a:off x="14198741" y="602865"/>
              <a:ext cx="307340" cy="79819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 dirty="0">
                  <a:latin typeface="Myriad Pro"/>
                  <a:cs typeface="Myriad Pro"/>
                </a:rPr>
                <a:t>Видео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5" name="object 27"/>
            <p:cNvSpPr txBox="1"/>
            <p:nvPr/>
          </p:nvSpPr>
          <p:spPr>
            <a:xfrm rot="16200000">
              <a:off x="12471541" y="390458"/>
              <a:ext cx="307340" cy="1253490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Патруль</a:t>
              </a:r>
              <a:endParaRPr lang="ru-RU" sz="2000" dirty="0">
                <a:latin typeface="Myriad Pro"/>
                <a:cs typeface="Myriad Pro"/>
              </a:endParaRPr>
            </a:p>
          </p:txBody>
        </p:sp>
        <p:sp>
          <p:nvSpPr>
            <p:cNvPr id="66" name="object 28"/>
            <p:cNvSpPr txBox="1"/>
            <p:nvPr/>
          </p:nvSpPr>
          <p:spPr>
            <a:xfrm rot="16200000">
              <a:off x="10816096" y="385060"/>
              <a:ext cx="307340" cy="123380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Паркинг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7" name="object 29"/>
            <p:cNvSpPr txBox="1"/>
            <p:nvPr/>
          </p:nvSpPr>
          <p:spPr>
            <a:xfrm rot="16200000">
              <a:off x="9209546" y="199641"/>
              <a:ext cx="276860" cy="160464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>
                  <a:latin typeface="Myriad Pro"/>
                  <a:cs typeface="Myriad Pro"/>
                </a:rPr>
                <a:t>Посетитель</a:t>
              </a:r>
              <a:endParaRPr lang="ru-RU">
                <a:latin typeface="Myriad Pro"/>
                <a:cs typeface="Myriad Pro"/>
              </a:endParaRPr>
            </a:p>
          </p:txBody>
        </p:sp>
        <p:sp>
          <p:nvSpPr>
            <p:cNvPr id="68" name="object 30"/>
            <p:cNvSpPr txBox="1"/>
            <p:nvPr/>
          </p:nvSpPr>
          <p:spPr>
            <a:xfrm rot="16200000">
              <a:off x="7613791" y="529841"/>
              <a:ext cx="307340" cy="94424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Отель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69" name="object 31"/>
            <p:cNvSpPr txBox="1"/>
            <p:nvPr/>
          </p:nvSpPr>
          <p:spPr>
            <a:xfrm rot="16200000">
              <a:off x="5783959" y="522270"/>
              <a:ext cx="307340" cy="95938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Лифт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70" name="object 32"/>
            <p:cNvSpPr txBox="1"/>
            <p:nvPr/>
          </p:nvSpPr>
          <p:spPr>
            <a:xfrm rot="16200000">
              <a:off x="4122389" y="322075"/>
              <a:ext cx="307340" cy="1359774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УРВ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71" name="object 33"/>
            <p:cNvSpPr txBox="1"/>
            <p:nvPr/>
          </p:nvSpPr>
          <p:spPr>
            <a:xfrm rot="16200000">
              <a:off x="2625866" y="395220"/>
              <a:ext cx="307340" cy="121348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>
                  <a:latin typeface="Myriad Pro"/>
                  <a:cs typeface="Myriad Pro"/>
                </a:rPr>
                <a:t>Доступ</a:t>
              </a:r>
              <a:endParaRPr lang="ru-RU" sz="2000">
                <a:latin typeface="Myriad Pro"/>
                <a:cs typeface="Myriad Pro"/>
              </a:endParaRPr>
            </a:p>
          </p:txBody>
        </p:sp>
        <p:sp>
          <p:nvSpPr>
            <p:cNvPr id="72" name="object 34"/>
            <p:cNvSpPr txBox="1"/>
            <p:nvPr/>
          </p:nvSpPr>
          <p:spPr>
            <a:xfrm rot="16200000">
              <a:off x="845961" y="321560"/>
              <a:ext cx="307340" cy="1360805"/>
            </a:xfrm>
            <a:prstGeom prst="rect">
              <a:avLst/>
            </a:prstGeom>
          </p:spPr>
          <p:txBody>
            <a:bodyPr vert="vert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lang="ru-RU" sz="2000" dirty="0">
                  <a:latin typeface="Myriad Pro"/>
                  <a:cs typeface="Myriad Pro"/>
                </a:rPr>
                <a:t>Персонал</a:t>
              </a:r>
              <a:endParaRPr lang="ru-RU" sz="2000" dirty="0">
                <a:latin typeface="Myriad Pro"/>
                <a:cs typeface="Myriad Pro"/>
              </a:endParaRPr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5125700" cy="801370"/>
          </a:xfrm>
          <a:custGeom>
            <a:avLst/>
            <a:gdLst/>
            <a:ahLst/>
            <a:cxnLst/>
            <a:rect l="l" t="t" r="r" b="b"/>
            <a:pathLst>
              <a:path w="7495540" h="801370">
                <a:moveTo>
                  <a:pt x="0" y="800861"/>
                </a:moveTo>
                <a:lnTo>
                  <a:pt x="7495349" y="800861"/>
                </a:lnTo>
                <a:lnTo>
                  <a:pt x="7495349" y="0"/>
                </a:lnTo>
                <a:lnTo>
                  <a:pt x="0" y="0"/>
                </a:lnTo>
                <a:lnTo>
                  <a:pt x="0" y="800861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505" y="226230"/>
            <a:ext cx="766445" cy="354965"/>
          </a:xfrm>
          <a:custGeom>
            <a:avLst/>
            <a:gdLst/>
            <a:ahLst/>
            <a:cxnLst/>
            <a:rect l="l" t="t" r="r" b="b"/>
            <a:pathLst>
              <a:path w="766444" h="354965">
                <a:moveTo>
                  <a:pt x="371856" y="0"/>
                </a:moveTo>
                <a:lnTo>
                  <a:pt x="85849" y="101"/>
                </a:lnTo>
                <a:lnTo>
                  <a:pt x="74206" y="63106"/>
                </a:lnTo>
                <a:lnTo>
                  <a:pt x="251193" y="63106"/>
                </a:lnTo>
                <a:lnTo>
                  <a:pt x="11341" y="288366"/>
                </a:lnTo>
                <a:lnTo>
                  <a:pt x="0" y="354495"/>
                </a:lnTo>
                <a:lnTo>
                  <a:pt x="412089" y="354304"/>
                </a:lnTo>
                <a:lnTo>
                  <a:pt x="426129" y="291655"/>
                </a:lnTo>
                <a:lnTo>
                  <a:pt x="107848" y="291655"/>
                </a:lnTo>
                <a:lnTo>
                  <a:pt x="359600" y="58724"/>
                </a:lnTo>
                <a:lnTo>
                  <a:pt x="371856" y="0"/>
                </a:lnTo>
                <a:close/>
              </a:path>
              <a:path w="766444" h="354965">
                <a:moveTo>
                  <a:pt x="602272" y="192328"/>
                </a:moveTo>
                <a:lnTo>
                  <a:pt x="509054" y="192328"/>
                </a:lnTo>
                <a:lnTo>
                  <a:pt x="571296" y="354431"/>
                </a:lnTo>
                <a:lnTo>
                  <a:pt x="671334" y="354253"/>
                </a:lnTo>
                <a:lnTo>
                  <a:pt x="602272" y="192328"/>
                </a:lnTo>
                <a:close/>
              </a:path>
              <a:path w="766444" h="354965">
                <a:moveTo>
                  <a:pt x="413829" y="0"/>
                </a:moveTo>
                <a:lnTo>
                  <a:pt x="348005" y="291287"/>
                </a:lnTo>
                <a:lnTo>
                  <a:pt x="107848" y="291655"/>
                </a:lnTo>
                <a:lnTo>
                  <a:pt x="426129" y="291655"/>
                </a:lnTo>
                <a:lnTo>
                  <a:pt x="435356" y="250482"/>
                </a:lnTo>
                <a:lnTo>
                  <a:pt x="509054" y="192328"/>
                </a:lnTo>
                <a:lnTo>
                  <a:pt x="602272" y="192328"/>
                </a:lnTo>
                <a:lnTo>
                  <a:pt x="585361" y="152679"/>
                </a:lnTo>
                <a:lnTo>
                  <a:pt x="459587" y="152679"/>
                </a:lnTo>
                <a:lnTo>
                  <a:pt x="496252" y="101"/>
                </a:lnTo>
                <a:lnTo>
                  <a:pt x="413829" y="0"/>
                </a:lnTo>
                <a:close/>
              </a:path>
              <a:path w="766444" h="354965">
                <a:moveTo>
                  <a:pt x="651611" y="0"/>
                </a:moveTo>
                <a:lnTo>
                  <a:pt x="459587" y="152679"/>
                </a:lnTo>
                <a:lnTo>
                  <a:pt x="585361" y="152679"/>
                </a:lnTo>
                <a:lnTo>
                  <a:pt x="579539" y="139026"/>
                </a:lnTo>
                <a:lnTo>
                  <a:pt x="766013" y="101"/>
                </a:lnTo>
                <a:lnTo>
                  <a:pt x="651611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5584" y="395403"/>
            <a:ext cx="205104" cy="178435"/>
          </a:xfrm>
          <a:custGeom>
            <a:avLst/>
            <a:gdLst/>
            <a:ahLst/>
            <a:cxnLst/>
            <a:rect l="l" t="t" r="r" b="b"/>
            <a:pathLst>
              <a:path w="205105" h="178434">
                <a:moveTo>
                  <a:pt x="204723" y="0"/>
                </a:moveTo>
                <a:lnTo>
                  <a:pt x="39992" y="0"/>
                </a:lnTo>
                <a:lnTo>
                  <a:pt x="29959" y="44589"/>
                </a:lnTo>
                <a:lnTo>
                  <a:pt x="194716" y="44589"/>
                </a:lnTo>
                <a:lnTo>
                  <a:pt x="204723" y="0"/>
                </a:lnTo>
                <a:close/>
              </a:path>
              <a:path w="205105" h="178434">
                <a:moveTo>
                  <a:pt x="142646" y="66865"/>
                </a:moveTo>
                <a:lnTo>
                  <a:pt x="24968" y="66865"/>
                </a:lnTo>
                <a:lnTo>
                  <a:pt x="0" y="178295"/>
                </a:lnTo>
                <a:lnTo>
                  <a:pt x="164757" y="178295"/>
                </a:lnTo>
                <a:lnTo>
                  <a:pt x="174689" y="133692"/>
                </a:lnTo>
                <a:lnTo>
                  <a:pt x="57048" y="133692"/>
                </a:lnTo>
                <a:lnTo>
                  <a:pt x="62064" y="111467"/>
                </a:lnTo>
                <a:lnTo>
                  <a:pt x="132638" y="111467"/>
                </a:lnTo>
                <a:lnTo>
                  <a:pt x="142646" y="66865"/>
                </a:lnTo>
                <a:close/>
              </a:path>
              <a:path w="205105" h="178434">
                <a:moveTo>
                  <a:pt x="174701" y="133642"/>
                </a:moveTo>
                <a:lnTo>
                  <a:pt x="57048" y="133692"/>
                </a:lnTo>
                <a:lnTo>
                  <a:pt x="174689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638" y="395414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201" y="66852"/>
                </a:moveTo>
                <a:lnTo>
                  <a:pt x="18110" y="66852"/>
                </a:lnTo>
                <a:lnTo>
                  <a:pt x="1206" y="142341"/>
                </a:lnTo>
                <a:lnTo>
                  <a:pt x="977" y="143764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220" y="178282"/>
                </a:lnTo>
                <a:lnTo>
                  <a:pt x="110794" y="178295"/>
                </a:lnTo>
                <a:lnTo>
                  <a:pt x="121198" y="177876"/>
                </a:lnTo>
                <a:lnTo>
                  <a:pt x="157734" y="162483"/>
                </a:lnTo>
                <a:lnTo>
                  <a:pt x="167906" y="133629"/>
                </a:lnTo>
                <a:lnTo>
                  <a:pt x="50228" y="133629"/>
                </a:lnTo>
                <a:lnTo>
                  <a:pt x="65201" y="66852"/>
                </a:lnTo>
                <a:close/>
              </a:path>
              <a:path w="191135" h="178434">
                <a:moveTo>
                  <a:pt x="172847" y="111455"/>
                </a:moveTo>
                <a:lnTo>
                  <a:pt x="125793" y="111455"/>
                </a:lnTo>
                <a:lnTo>
                  <a:pt x="120802" y="133629"/>
                </a:lnTo>
                <a:lnTo>
                  <a:pt x="167906" y="133629"/>
                </a:lnTo>
                <a:lnTo>
                  <a:pt x="172847" y="111455"/>
                </a:lnTo>
                <a:close/>
              </a:path>
              <a:path w="191135" h="178434">
                <a:moveTo>
                  <a:pt x="150837" y="0"/>
                </a:moveTo>
                <a:lnTo>
                  <a:pt x="80162" y="0"/>
                </a:lnTo>
                <a:lnTo>
                  <a:pt x="69794" y="410"/>
                </a:lnTo>
                <a:lnTo>
                  <a:pt x="33235" y="15748"/>
                </a:lnTo>
                <a:lnTo>
                  <a:pt x="29629" y="23202"/>
                </a:lnTo>
                <a:lnTo>
                  <a:pt x="27546" y="27393"/>
                </a:lnTo>
                <a:lnTo>
                  <a:pt x="25412" y="34544"/>
                </a:lnTo>
                <a:lnTo>
                  <a:pt x="23139" y="44577"/>
                </a:lnTo>
                <a:lnTo>
                  <a:pt x="140792" y="44577"/>
                </a:lnTo>
                <a:lnTo>
                  <a:pt x="135826" y="66852"/>
                </a:lnTo>
                <a:lnTo>
                  <a:pt x="182867" y="66852"/>
                </a:lnTo>
                <a:lnTo>
                  <a:pt x="187871" y="44577"/>
                </a:lnTo>
                <a:lnTo>
                  <a:pt x="189103" y="39268"/>
                </a:lnTo>
                <a:lnTo>
                  <a:pt x="189788" y="35902"/>
                </a:lnTo>
                <a:lnTo>
                  <a:pt x="190627" y="30975"/>
                </a:lnTo>
                <a:lnTo>
                  <a:pt x="190957" y="27800"/>
                </a:lnTo>
                <a:lnTo>
                  <a:pt x="190957" y="16979"/>
                </a:lnTo>
                <a:lnTo>
                  <a:pt x="161381" y="452"/>
                </a:lnTo>
                <a:lnTo>
                  <a:pt x="150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84863" y="395405"/>
            <a:ext cx="191135" cy="178435"/>
          </a:xfrm>
          <a:custGeom>
            <a:avLst/>
            <a:gdLst/>
            <a:ahLst/>
            <a:cxnLst/>
            <a:rect l="l" t="t" r="r" b="b"/>
            <a:pathLst>
              <a:path w="191135" h="178434">
                <a:moveTo>
                  <a:pt x="65176" y="66865"/>
                </a:moveTo>
                <a:lnTo>
                  <a:pt x="18097" y="66865"/>
                </a:lnTo>
                <a:lnTo>
                  <a:pt x="3149" y="133642"/>
                </a:lnTo>
                <a:lnTo>
                  <a:pt x="1892" y="139026"/>
                </a:lnTo>
                <a:lnTo>
                  <a:pt x="1193" y="142354"/>
                </a:lnTo>
                <a:lnTo>
                  <a:pt x="304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182" y="178308"/>
                </a:lnTo>
                <a:lnTo>
                  <a:pt x="110782" y="178308"/>
                </a:lnTo>
                <a:lnTo>
                  <a:pt x="152438" y="167995"/>
                </a:lnTo>
                <a:lnTo>
                  <a:pt x="167868" y="133642"/>
                </a:lnTo>
                <a:lnTo>
                  <a:pt x="50190" y="133642"/>
                </a:lnTo>
                <a:lnTo>
                  <a:pt x="65176" y="66865"/>
                </a:lnTo>
                <a:close/>
              </a:path>
              <a:path w="191135" h="178434">
                <a:moveTo>
                  <a:pt x="150774" y="0"/>
                </a:moveTo>
                <a:lnTo>
                  <a:pt x="80175" y="0"/>
                </a:lnTo>
                <a:lnTo>
                  <a:pt x="69759" y="417"/>
                </a:lnTo>
                <a:lnTo>
                  <a:pt x="33223" y="15748"/>
                </a:lnTo>
                <a:lnTo>
                  <a:pt x="29629" y="23215"/>
                </a:lnTo>
                <a:lnTo>
                  <a:pt x="27508" y="27393"/>
                </a:lnTo>
                <a:lnTo>
                  <a:pt x="25374" y="34556"/>
                </a:lnTo>
                <a:lnTo>
                  <a:pt x="23088" y="44589"/>
                </a:lnTo>
                <a:lnTo>
                  <a:pt x="140779" y="44589"/>
                </a:lnTo>
                <a:lnTo>
                  <a:pt x="120789" y="133642"/>
                </a:lnTo>
                <a:lnTo>
                  <a:pt x="167868" y="133642"/>
                </a:lnTo>
                <a:lnTo>
                  <a:pt x="187807" y="44589"/>
                </a:lnTo>
                <a:lnTo>
                  <a:pt x="189064" y="39268"/>
                </a:lnTo>
                <a:lnTo>
                  <a:pt x="189788" y="35915"/>
                </a:lnTo>
                <a:lnTo>
                  <a:pt x="190639" y="30975"/>
                </a:lnTo>
                <a:lnTo>
                  <a:pt x="190906" y="27800"/>
                </a:lnTo>
                <a:lnTo>
                  <a:pt x="190906" y="16992"/>
                </a:lnTo>
                <a:lnTo>
                  <a:pt x="161330" y="452"/>
                </a:lnTo>
                <a:lnTo>
                  <a:pt x="15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2903" y="226230"/>
            <a:ext cx="392430" cy="354330"/>
          </a:xfrm>
          <a:custGeom>
            <a:avLst/>
            <a:gdLst/>
            <a:ahLst/>
            <a:cxnLst/>
            <a:rect l="l" t="t" r="r" b="b"/>
            <a:pathLst>
              <a:path w="392430" h="354330">
                <a:moveTo>
                  <a:pt x="372553" y="63538"/>
                </a:moveTo>
                <a:lnTo>
                  <a:pt x="177774" y="63538"/>
                </a:lnTo>
                <a:lnTo>
                  <a:pt x="94792" y="354164"/>
                </a:lnTo>
                <a:lnTo>
                  <a:pt x="172262" y="354101"/>
                </a:lnTo>
                <a:lnTo>
                  <a:pt x="258495" y="63893"/>
                </a:lnTo>
                <a:lnTo>
                  <a:pt x="372442" y="63893"/>
                </a:lnTo>
                <a:lnTo>
                  <a:pt x="372553" y="63538"/>
                </a:lnTo>
                <a:close/>
              </a:path>
              <a:path w="392430" h="354330">
                <a:moveTo>
                  <a:pt x="372442" y="63893"/>
                </a:moveTo>
                <a:lnTo>
                  <a:pt x="258495" y="63893"/>
                </a:lnTo>
                <a:lnTo>
                  <a:pt x="372414" y="63982"/>
                </a:lnTo>
                <a:close/>
              </a:path>
              <a:path w="392430" h="354330">
                <a:moveTo>
                  <a:pt x="392315" y="0"/>
                </a:moveTo>
                <a:lnTo>
                  <a:pt x="85534" y="101"/>
                </a:lnTo>
                <a:lnTo>
                  <a:pt x="0" y="63830"/>
                </a:lnTo>
                <a:lnTo>
                  <a:pt x="372553" y="63538"/>
                </a:lnTo>
                <a:lnTo>
                  <a:pt x="392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665253"/>
            <a:ext cx="33054" cy="1371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3713722" y="5708861"/>
            <a:ext cx="7698256" cy="2578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2280" algn="ctr">
              <a:lnSpc>
                <a:spcPct val="139000"/>
              </a:lnSpc>
              <a:spcBef>
                <a:spcPts val="100"/>
              </a:spcBef>
            </a:pPr>
            <a:r>
              <a:rPr sz="6000" dirty="0">
                <a:latin typeface="Myriad Pro"/>
                <a:cs typeface="Myriad Pro"/>
              </a:rPr>
              <a:t>Шаблоны отчетов</a:t>
            </a:r>
            <a:endParaRPr sz="6000" dirty="0">
              <a:latin typeface="Myriad Pro"/>
              <a:cs typeface="Myriad Pro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4083818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6084178" y="-3711276"/>
            <a:ext cx="2971800" cy="1388285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 rot="5400000">
            <a:off x="7614851" y="-1872262"/>
            <a:ext cx="276999" cy="6324602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Personnel Management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Summary Report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@Personnel</a:t>
            </a:r>
            <a:r>
              <a:rPr b="1" spc="25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 rot="5400000">
            <a:off x="7459628" y="3999747"/>
            <a:ext cx="276999" cy="315708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spc="-10" dirty="0">
                <a:solidFill>
                  <a:srgbClr val="8AC354"/>
                </a:solidFill>
                <a:latin typeface="Myriad Pro"/>
                <a:cs typeface="Myriad Pro"/>
              </a:rPr>
              <a:t>Access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Report </a:t>
            </a:r>
            <a:r>
              <a:rPr b="1" spc="-10" dirty="0">
                <a:solidFill>
                  <a:srgbClr val="8AC354"/>
                </a:solidFill>
                <a:latin typeface="Myriad Pro"/>
                <a:cs typeface="Myriad Pro"/>
              </a:rPr>
              <a:t>@Access</a:t>
            </a:r>
            <a:r>
              <a:rPr b="1" spc="-30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5" name="object 5"/>
          <p:cNvSpPr/>
          <p:nvPr/>
        </p:nvSpPr>
        <p:spPr>
          <a:xfrm rot="5400000">
            <a:off x="5542986" y="4072572"/>
            <a:ext cx="4054181" cy="7974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 rot="5400000">
            <a:off x="4220860" y="-945006"/>
            <a:ext cx="6553200" cy="1410741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 rot="5400000">
            <a:off x="7691051" y="-780828"/>
            <a:ext cx="276999" cy="571500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85"/>
              </a:spcBef>
            </a:pP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All </a:t>
            </a:r>
            <a:r>
              <a:rPr b="1" spc="-10" dirty="0">
                <a:solidFill>
                  <a:srgbClr val="8AC354"/>
                </a:solidFill>
                <a:latin typeface="Myriad Pro"/>
                <a:cs typeface="Myriad Pro"/>
              </a:rPr>
              <a:t>Access Transactions @Access</a:t>
            </a:r>
            <a:r>
              <a:rPr b="1" spc="-35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5400000">
            <a:off x="7630173" y="-398320"/>
            <a:ext cx="276999" cy="4419599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Business </a:t>
            </a:r>
            <a:r>
              <a:rPr b="1" spc="-20" dirty="0">
                <a:solidFill>
                  <a:srgbClr val="8AC354"/>
                </a:solidFill>
                <a:latin typeface="Myriad Pro"/>
                <a:cs typeface="Myriad Pro"/>
              </a:rPr>
              <a:t>Trip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Report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@Attendance</a:t>
            </a:r>
            <a:r>
              <a:rPr b="1" spc="-80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3" name="object 3"/>
          <p:cNvSpPr txBox="1"/>
          <p:nvPr/>
        </p:nvSpPr>
        <p:spPr>
          <a:xfrm rot="5400000">
            <a:off x="7445214" y="3491472"/>
            <a:ext cx="276999" cy="4049681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Overtime Report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@Attendance</a:t>
            </a:r>
            <a:r>
              <a:rPr b="1" spc="-50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5" name="object 5"/>
          <p:cNvSpPr/>
          <p:nvPr/>
        </p:nvSpPr>
        <p:spPr>
          <a:xfrm rot="5400000">
            <a:off x="6261686" y="-3539992"/>
            <a:ext cx="2644056" cy="1375772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 rot="5400000">
            <a:off x="6609951" y="-105160"/>
            <a:ext cx="1947524" cy="14070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 rot="5400000">
            <a:off x="7424351" y="-1029900"/>
            <a:ext cx="276999" cy="495300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Daily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Attendance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Report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@Attendance</a:t>
            </a:r>
            <a:r>
              <a:rPr b="1" spc="-60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>
              <a:latin typeface="Myriad Pro"/>
              <a:cs typeface="Myriad Pro"/>
            </a:endParaRPr>
          </a:p>
        </p:txBody>
      </p:sp>
      <p:sp>
        <p:nvSpPr>
          <p:cNvPr id="7" name="object 7"/>
          <p:cNvSpPr/>
          <p:nvPr/>
        </p:nvSpPr>
        <p:spPr>
          <a:xfrm rot="5400000">
            <a:off x="3608451" y="-604901"/>
            <a:ext cx="7908798" cy="131064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 rot="5400000">
            <a:off x="7691050" y="-1432307"/>
            <a:ext cx="276999" cy="4995813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spc="-10" dirty="0">
                <a:solidFill>
                  <a:srgbClr val="8AC354"/>
                </a:solidFill>
                <a:latin typeface="Myriad Pro"/>
                <a:cs typeface="Myriad Pro"/>
              </a:rPr>
              <a:t>Leave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Summary Report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@Attendance</a:t>
            </a:r>
            <a:r>
              <a:rPr b="1" spc="-35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8" name="object 8"/>
          <p:cNvSpPr/>
          <p:nvPr/>
        </p:nvSpPr>
        <p:spPr>
          <a:xfrm rot="5400000">
            <a:off x="3402171" y="1349994"/>
            <a:ext cx="8854758" cy="8763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5400000">
            <a:off x="7679865" y="5714685"/>
            <a:ext cx="276999" cy="3406629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spc="-10" dirty="0">
                <a:solidFill>
                  <a:srgbClr val="8AC354"/>
                </a:solidFill>
                <a:latin typeface="Myriad Pro"/>
                <a:cs typeface="Myriad Pro"/>
              </a:rPr>
              <a:t>Time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Zone @Attendance</a:t>
            </a:r>
            <a:r>
              <a:rPr b="1" spc="-55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3" name="object 3"/>
          <p:cNvSpPr txBox="1"/>
          <p:nvPr/>
        </p:nvSpPr>
        <p:spPr>
          <a:xfrm rot="5400000">
            <a:off x="7973639" y="-724753"/>
            <a:ext cx="276999" cy="3689377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spc="-10" dirty="0">
                <a:solidFill>
                  <a:srgbClr val="8AC354"/>
                </a:solidFill>
                <a:latin typeface="Myriad Pro"/>
                <a:cs typeface="Myriad Pro"/>
              </a:rPr>
              <a:t>Leave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Report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@Attendance</a:t>
            </a:r>
            <a:r>
              <a:rPr b="1" spc="-50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4" name="object 4"/>
          <p:cNvSpPr/>
          <p:nvPr/>
        </p:nvSpPr>
        <p:spPr>
          <a:xfrm rot="5400000">
            <a:off x="6518418" y="2811905"/>
            <a:ext cx="2133600" cy="119275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 rot="5400000">
            <a:off x="6641855" y="-267233"/>
            <a:ext cx="1886728" cy="12084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 rot="5400000">
            <a:off x="6314189" y="-3218233"/>
            <a:ext cx="2549677" cy="12091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 rot="5400000">
            <a:off x="7530261" y="2471490"/>
            <a:ext cx="276999" cy="4186624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spc="-10" dirty="0">
                <a:solidFill>
                  <a:srgbClr val="8AC354"/>
                </a:solidFill>
                <a:latin typeface="Myriad Pro"/>
                <a:cs typeface="Myriad Pro"/>
              </a:rPr>
              <a:t>Time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Shift Report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@Attendance</a:t>
            </a:r>
            <a:r>
              <a:rPr b="1" spc="-40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0429" y="4705575"/>
            <a:ext cx="4026786" cy="304027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5125700" cy="783590"/>
          </a:xfrm>
          <a:custGeom>
            <a:avLst/>
            <a:gdLst/>
            <a:ahLst/>
            <a:cxnLst/>
            <a:rect l="l" t="t" r="r" b="b"/>
            <a:pathLst>
              <a:path w="7495540" h="783590">
                <a:moveTo>
                  <a:pt x="0" y="783577"/>
                </a:moveTo>
                <a:lnTo>
                  <a:pt x="7495463" y="783577"/>
                </a:lnTo>
                <a:lnTo>
                  <a:pt x="7495463" y="0"/>
                </a:lnTo>
                <a:lnTo>
                  <a:pt x="0" y="0"/>
                </a:lnTo>
                <a:lnTo>
                  <a:pt x="0" y="783577"/>
                </a:lnTo>
                <a:close/>
              </a:path>
            </a:pathLst>
          </a:custGeom>
          <a:solidFill>
            <a:srgbClr val="484B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6043" y="208941"/>
            <a:ext cx="772795" cy="354965"/>
          </a:xfrm>
          <a:custGeom>
            <a:avLst/>
            <a:gdLst/>
            <a:ahLst/>
            <a:cxnLst/>
            <a:rect l="l" t="t" r="r" b="b"/>
            <a:pathLst>
              <a:path w="772794" h="354965">
                <a:moveTo>
                  <a:pt x="375018" y="0"/>
                </a:moveTo>
                <a:lnTo>
                  <a:pt x="86588" y="76"/>
                </a:lnTo>
                <a:lnTo>
                  <a:pt x="74841" y="63106"/>
                </a:lnTo>
                <a:lnTo>
                  <a:pt x="253326" y="63106"/>
                </a:lnTo>
                <a:lnTo>
                  <a:pt x="11430" y="288366"/>
                </a:lnTo>
                <a:lnTo>
                  <a:pt x="0" y="354495"/>
                </a:lnTo>
                <a:lnTo>
                  <a:pt x="415582" y="354304"/>
                </a:lnTo>
                <a:lnTo>
                  <a:pt x="429744" y="291655"/>
                </a:lnTo>
                <a:lnTo>
                  <a:pt x="108762" y="291655"/>
                </a:lnTo>
                <a:lnTo>
                  <a:pt x="362648" y="58724"/>
                </a:lnTo>
                <a:lnTo>
                  <a:pt x="375018" y="0"/>
                </a:lnTo>
                <a:close/>
              </a:path>
              <a:path w="772794" h="354965">
                <a:moveTo>
                  <a:pt x="607382" y="192328"/>
                </a:moveTo>
                <a:lnTo>
                  <a:pt x="513384" y="192328"/>
                </a:lnTo>
                <a:lnTo>
                  <a:pt x="576148" y="354431"/>
                </a:lnTo>
                <a:lnTo>
                  <a:pt x="677037" y="354253"/>
                </a:lnTo>
                <a:lnTo>
                  <a:pt x="607382" y="192328"/>
                </a:lnTo>
                <a:close/>
              </a:path>
              <a:path w="772794" h="354965">
                <a:moveTo>
                  <a:pt x="417347" y="0"/>
                </a:moveTo>
                <a:lnTo>
                  <a:pt x="350964" y="291287"/>
                </a:lnTo>
                <a:lnTo>
                  <a:pt x="108762" y="291655"/>
                </a:lnTo>
                <a:lnTo>
                  <a:pt x="429744" y="291655"/>
                </a:lnTo>
                <a:lnTo>
                  <a:pt x="439051" y="250482"/>
                </a:lnTo>
                <a:lnTo>
                  <a:pt x="513384" y="192328"/>
                </a:lnTo>
                <a:lnTo>
                  <a:pt x="607382" y="192328"/>
                </a:lnTo>
                <a:lnTo>
                  <a:pt x="590326" y="152679"/>
                </a:lnTo>
                <a:lnTo>
                  <a:pt x="463486" y="152679"/>
                </a:lnTo>
                <a:lnTo>
                  <a:pt x="500468" y="101"/>
                </a:lnTo>
                <a:lnTo>
                  <a:pt x="417347" y="0"/>
                </a:lnTo>
                <a:close/>
              </a:path>
              <a:path w="772794" h="354965">
                <a:moveTo>
                  <a:pt x="657136" y="0"/>
                </a:moveTo>
                <a:lnTo>
                  <a:pt x="463486" y="152679"/>
                </a:lnTo>
                <a:lnTo>
                  <a:pt x="590326" y="152679"/>
                </a:lnTo>
                <a:lnTo>
                  <a:pt x="584454" y="139026"/>
                </a:lnTo>
                <a:lnTo>
                  <a:pt x="772515" y="101"/>
                </a:lnTo>
                <a:lnTo>
                  <a:pt x="657136" y="0"/>
                </a:lnTo>
                <a:close/>
              </a:path>
            </a:pathLst>
          </a:custGeom>
          <a:solidFill>
            <a:srgbClr val="8AC3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7299" y="378114"/>
            <a:ext cx="207010" cy="178435"/>
          </a:xfrm>
          <a:custGeom>
            <a:avLst/>
            <a:gdLst/>
            <a:ahLst/>
            <a:cxnLst/>
            <a:rect l="l" t="t" r="r" b="b"/>
            <a:pathLst>
              <a:path w="207009" h="178434">
                <a:moveTo>
                  <a:pt x="206463" y="0"/>
                </a:moveTo>
                <a:lnTo>
                  <a:pt x="40335" y="0"/>
                </a:lnTo>
                <a:lnTo>
                  <a:pt x="30213" y="44589"/>
                </a:lnTo>
                <a:lnTo>
                  <a:pt x="196367" y="44589"/>
                </a:lnTo>
                <a:lnTo>
                  <a:pt x="206463" y="0"/>
                </a:lnTo>
                <a:close/>
              </a:path>
              <a:path w="207009" h="178434">
                <a:moveTo>
                  <a:pt x="143865" y="66865"/>
                </a:moveTo>
                <a:lnTo>
                  <a:pt x="25184" y="66865"/>
                </a:lnTo>
                <a:lnTo>
                  <a:pt x="0" y="178295"/>
                </a:lnTo>
                <a:lnTo>
                  <a:pt x="166154" y="178295"/>
                </a:lnTo>
                <a:lnTo>
                  <a:pt x="176175" y="133692"/>
                </a:lnTo>
                <a:lnTo>
                  <a:pt x="57531" y="133692"/>
                </a:lnTo>
                <a:lnTo>
                  <a:pt x="62598" y="111467"/>
                </a:lnTo>
                <a:lnTo>
                  <a:pt x="133756" y="111467"/>
                </a:lnTo>
                <a:lnTo>
                  <a:pt x="143865" y="66865"/>
                </a:lnTo>
                <a:close/>
              </a:path>
              <a:path w="207009" h="178434">
                <a:moveTo>
                  <a:pt x="176187" y="133642"/>
                </a:moveTo>
                <a:lnTo>
                  <a:pt x="57531" y="133692"/>
                </a:lnTo>
                <a:lnTo>
                  <a:pt x="176175" y="1336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6950" y="378126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60" y="66852"/>
                </a:moveTo>
                <a:lnTo>
                  <a:pt x="18262" y="66852"/>
                </a:lnTo>
                <a:lnTo>
                  <a:pt x="1219" y="142341"/>
                </a:lnTo>
                <a:lnTo>
                  <a:pt x="355" y="147256"/>
                </a:lnTo>
                <a:lnTo>
                  <a:pt x="0" y="150456"/>
                </a:lnTo>
                <a:lnTo>
                  <a:pt x="0" y="161302"/>
                </a:lnTo>
                <a:lnTo>
                  <a:pt x="40551" y="178282"/>
                </a:lnTo>
                <a:lnTo>
                  <a:pt x="111734" y="178295"/>
                </a:lnTo>
                <a:lnTo>
                  <a:pt x="122226" y="177877"/>
                </a:lnTo>
                <a:lnTo>
                  <a:pt x="159067" y="162483"/>
                </a:lnTo>
                <a:lnTo>
                  <a:pt x="169329" y="133629"/>
                </a:lnTo>
                <a:lnTo>
                  <a:pt x="50647" y="133629"/>
                </a:lnTo>
                <a:lnTo>
                  <a:pt x="65760" y="66852"/>
                </a:lnTo>
                <a:close/>
              </a:path>
              <a:path w="193039" h="178434">
                <a:moveTo>
                  <a:pt x="174320" y="111455"/>
                </a:moveTo>
                <a:lnTo>
                  <a:pt x="126860" y="111455"/>
                </a:lnTo>
                <a:lnTo>
                  <a:pt x="121831" y="133629"/>
                </a:lnTo>
                <a:lnTo>
                  <a:pt x="169329" y="133629"/>
                </a:lnTo>
                <a:lnTo>
                  <a:pt x="174320" y="111455"/>
                </a:lnTo>
                <a:close/>
              </a:path>
              <a:path w="193039" h="178434">
                <a:moveTo>
                  <a:pt x="152107" y="0"/>
                </a:moveTo>
                <a:lnTo>
                  <a:pt x="80848" y="0"/>
                </a:lnTo>
                <a:lnTo>
                  <a:pt x="70384" y="410"/>
                </a:lnTo>
                <a:lnTo>
                  <a:pt x="33515" y="15748"/>
                </a:lnTo>
                <a:lnTo>
                  <a:pt x="29883" y="23215"/>
                </a:lnTo>
                <a:lnTo>
                  <a:pt x="27774" y="27393"/>
                </a:lnTo>
                <a:lnTo>
                  <a:pt x="25628" y="34544"/>
                </a:lnTo>
                <a:lnTo>
                  <a:pt x="23329" y="44577"/>
                </a:lnTo>
                <a:lnTo>
                  <a:pt x="141986" y="44577"/>
                </a:lnTo>
                <a:lnTo>
                  <a:pt x="136982" y="66852"/>
                </a:lnTo>
                <a:lnTo>
                  <a:pt x="184416" y="66852"/>
                </a:lnTo>
                <a:lnTo>
                  <a:pt x="189471" y="44577"/>
                </a:lnTo>
                <a:lnTo>
                  <a:pt x="190703" y="39268"/>
                </a:lnTo>
                <a:lnTo>
                  <a:pt x="191401" y="35915"/>
                </a:lnTo>
                <a:lnTo>
                  <a:pt x="192239" y="30975"/>
                </a:lnTo>
                <a:lnTo>
                  <a:pt x="192582" y="27800"/>
                </a:lnTo>
                <a:lnTo>
                  <a:pt x="192582" y="16979"/>
                </a:lnTo>
                <a:lnTo>
                  <a:pt x="162746" y="452"/>
                </a:lnTo>
                <a:lnTo>
                  <a:pt x="15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9699" y="378117"/>
            <a:ext cx="193040" cy="178435"/>
          </a:xfrm>
          <a:custGeom>
            <a:avLst/>
            <a:gdLst/>
            <a:ahLst/>
            <a:cxnLst/>
            <a:rect l="l" t="t" r="r" b="b"/>
            <a:pathLst>
              <a:path w="193039" h="178434">
                <a:moveTo>
                  <a:pt x="65735" y="66865"/>
                </a:moveTo>
                <a:lnTo>
                  <a:pt x="18262" y="66865"/>
                </a:lnTo>
                <a:lnTo>
                  <a:pt x="3187" y="133642"/>
                </a:lnTo>
                <a:lnTo>
                  <a:pt x="1917" y="139026"/>
                </a:lnTo>
                <a:lnTo>
                  <a:pt x="1219" y="142354"/>
                </a:lnTo>
                <a:lnTo>
                  <a:pt x="317" y="147269"/>
                </a:lnTo>
                <a:lnTo>
                  <a:pt x="0" y="150469"/>
                </a:lnTo>
                <a:lnTo>
                  <a:pt x="0" y="161315"/>
                </a:lnTo>
                <a:lnTo>
                  <a:pt x="40538" y="178308"/>
                </a:lnTo>
                <a:lnTo>
                  <a:pt x="111734" y="178308"/>
                </a:lnTo>
                <a:lnTo>
                  <a:pt x="153746" y="167995"/>
                </a:lnTo>
                <a:lnTo>
                  <a:pt x="169303" y="133642"/>
                </a:lnTo>
                <a:lnTo>
                  <a:pt x="50634" y="133642"/>
                </a:lnTo>
                <a:lnTo>
                  <a:pt x="65735" y="66865"/>
                </a:lnTo>
                <a:close/>
              </a:path>
              <a:path w="193039" h="178434">
                <a:moveTo>
                  <a:pt x="152069" y="0"/>
                </a:moveTo>
                <a:lnTo>
                  <a:pt x="80873" y="0"/>
                </a:lnTo>
                <a:lnTo>
                  <a:pt x="70365" y="417"/>
                </a:lnTo>
                <a:lnTo>
                  <a:pt x="33515" y="15748"/>
                </a:lnTo>
                <a:lnTo>
                  <a:pt x="29883" y="23215"/>
                </a:lnTo>
                <a:lnTo>
                  <a:pt x="27749" y="27393"/>
                </a:lnTo>
                <a:lnTo>
                  <a:pt x="25603" y="34556"/>
                </a:lnTo>
                <a:lnTo>
                  <a:pt x="23291" y="44589"/>
                </a:lnTo>
                <a:lnTo>
                  <a:pt x="141985" y="44589"/>
                </a:lnTo>
                <a:lnTo>
                  <a:pt x="121831" y="133642"/>
                </a:lnTo>
                <a:lnTo>
                  <a:pt x="169303" y="133642"/>
                </a:lnTo>
                <a:lnTo>
                  <a:pt x="189407" y="44589"/>
                </a:lnTo>
                <a:lnTo>
                  <a:pt x="190677" y="39268"/>
                </a:lnTo>
                <a:lnTo>
                  <a:pt x="191401" y="35915"/>
                </a:lnTo>
                <a:lnTo>
                  <a:pt x="192265" y="30975"/>
                </a:lnTo>
                <a:lnTo>
                  <a:pt x="192531" y="27813"/>
                </a:lnTo>
                <a:lnTo>
                  <a:pt x="192531" y="16992"/>
                </a:lnTo>
                <a:lnTo>
                  <a:pt x="162714" y="452"/>
                </a:lnTo>
                <a:lnTo>
                  <a:pt x="152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2220" y="208941"/>
            <a:ext cx="396240" cy="354330"/>
          </a:xfrm>
          <a:custGeom>
            <a:avLst/>
            <a:gdLst/>
            <a:ahLst/>
            <a:cxnLst/>
            <a:rect l="l" t="t" r="r" b="b"/>
            <a:pathLst>
              <a:path w="396240" h="354330">
                <a:moveTo>
                  <a:pt x="375703" y="63538"/>
                </a:moveTo>
                <a:lnTo>
                  <a:pt x="179273" y="63538"/>
                </a:lnTo>
                <a:lnTo>
                  <a:pt x="95592" y="354164"/>
                </a:lnTo>
                <a:lnTo>
                  <a:pt x="173723" y="354101"/>
                </a:lnTo>
                <a:lnTo>
                  <a:pt x="260692" y="63893"/>
                </a:lnTo>
                <a:lnTo>
                  <a:pt x="375592" y="63893"/>
                </a:lnTo>
                <a:lnTo>
                  <a:pt x="375703" y="63538"/>
                </a:lnTo>
                <a:close/>
              </a:path>
              <a:path w="396240" h="354330">
                <a:moveTo>
                  <a:pt x="375592" y="63893"/>
                </a:moveTo>
                <a:lnTo>
                  <a:pt x="260692" y="63893"/>
                </a:lnTo>
                <a:lnTo>
                  <a:pt x="375564" y="63982"/>
                </a:lnTo>
                <a:close/>
              </a:path>
              <a:path w="396240" h="354330">
                <a:moveTo>
                  <a:pt x="395643" y="0"/>
                </a:moveTo>
                <a:lnTo>
                  <a:pt x="86258" y="101"/>
                </a:lnTo>
                <a:lnTo>
                  <a:pt x="0" y="63830"/>
                </a:lnTo>
                <a:lnTo>
                  <a:pt x="375703" y="63538"/>
                </a:lnTo>
                <a:lnTo>
                  <a:pt x="39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 txBox="1"/>
          <p:nvPr/>
        </p:nvSpPr>
        <p:spPr>
          <a:xfrm>
            <a:off x="1761490" y="1729740"/>
            <a:ext cx="5760085" cy="496570"/>
          </a:xfrm>
          <a:prstGeom prst="rect">
            <a:avLst/>
          </a:prstGeom>
          <a:solidFill>
            <a:srgbClr val="8AC354"/>
          </a:solidFill>
        </p:spPr>
        <p:txBody>
          <a:bodyPr vert="horz" wrap="square" lIns="0" tIns="4445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5"/>
              </a:spcBef>
            </a:pPr>
            <a:r>
              <a:rPr sz="3200" b="1" spc="-5" dirty="0">
                <a:solidFill>
                  <a:srgbClr val="FFFFFF"/>
                </a:solidFill>
                <a:latin typeface="Myriad Pro"/>
                <a:cs typeface="Myriad Pro"/>
              </a:rPr>
              <a:t>3:</a:t>
            </a:r>
            <a:r>
              <a:rPr sz="3200" b="1" spc="-4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ru-RU" sz="3200" b="1" spc="-40" dirty="0">
                <a:solidFill>
                  <a:srgbClr val="FFFFFF"/>
                </a:solidFill>
                <a:latin typeface="Myriad Pro"/>
                <a:cs typeface="Myriad Pro"/>
              </a:rPr>
              <a:t>Резервное копирование</a:t>
            </a:r>
            <a:endParaRPr lang="ru-RU" sz="3200" b="1" spc="-4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1761597" y="2351523"/>
            <a:ext cx="9071814" cy="1376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sz="2000" dirty="0">
                <a:latin typeface="Myriad Pro"/>
                <a:cs typeface="Myriad Pro"/>
              </a:rPr>
              <a:t>ZKBioSecurity имеет функцию автоматического резервирования </a:t>
            </a:r>
            <a:r>
              <a:rPr lang="ru-RU" sz="2000" dirty="0">
                <a:latin typeface="Myriad Pro"/>
                <a:cs typeface="Myriad Pro"/>
              </a:rPr>
              <a:t>копирования</a:t>
            </a:r>
            <a:r>
              <a:rPr sz="2000" dirty="0">
                <a:latin typeface="Myriad Pro"/>
                <a:cs typeface="Myriad Pro"/>
              </a:rPr>
              <a:t>, пользователи могут создавать резервные копии баз данных на локальном сервере в </a:t>
            </a:r>
            <a:r>
              <a:rPr lang="ru-RU" sz="2000" dirty="0">
                <a:latin typeface="Myriad Pro"/>
                <a:cs typeface="Myriad Pro"/>
              </a:rPr>
              <a:t>указанное</a:t>
            </a:r>
            <a:r>
              <a:rPr sz="2000" dirty="0">
                <a:latin typeface="Myriad Pro"/>
                <a:cs typeface="Myriad Pro"/>
              </a:rPr>
              <a:t> </a:t>
            </a:r>
            <a:r>
              <a:rPr lang="ru-RU" sz="2000" dirty="0">
                <a:latin typeface="Myriad Pro"/>
                <a:cs typeface="Myriad Pro"/>
              </a:rPr>
              <a:t>место</a:t>
            </a:r>
            <a:r>
              <a:rPr sz="2000" dirty="0">
                <a:latin typeface="Myriad Pro"/>
                <a:cs typeface="Myriad Pro"/>
              </a:rPr>
              <a:t> и временные рамки.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11239500" y="7819390"/>
            <a:ext cx="3038475" cy="874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dirty="0">
                <a:latin typeface="Myriad Pro"/>
                <a:cs typeface="Myriad Pro"/>
              </a:rPr>
              <a:t>Восстановление базы</a:t>
            </a:r>
            <a:endParaRPr lang="ru-RU" sz="2800" dirty="0">
              <a:latin typeface="Myriad Pro"/>
              <a:cs typeface="Myriad Pro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1947239" y="6121422"/>
            <a:ext cx="2574423" cy="1304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dirty="0">
                <a:latin typeface="Myriad Pro"/>
                <a:cs typeface="Myriad Pro"/>
              </a:rPr>
              <a:t>База резервного копирования</a:t>
            </a:r>
            <a:endParaRPr lang="ru-RU" sz="2800" dirty="0">
              <a:latin typeface="Myriad Pro"/>
              <a:cs typeface="Myriad Pro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1728274" y="3917400"/>
            <a:ext cx="7582687" cy="2111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10495547" y="6077204"/>
            <a:ext cx="91549" cy="45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10493413" y="6123388"/>
            <a:ext cx="45719" cy="195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10437826" y="6088312"/>
            <a:ext cx="45719" cy="941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66" name="Group 265"/>
          <p:cNvGrpSpPr/>
          <p:nvPr/>
        </p:nvGrpSpPr>
        <p:grpSpPr>
          <a:xfrm>
            <a:off x="4668223" y="6419340"/>
            <a:ext cx="5709516" cy="3122616"/>
            <a:chOff x="2457450" y="7337787"/>
            <a:chExt cx="5709516" cy="3122616"/>
          </a:xfrm>
        </p:grpSpPr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9703" y="8349235"/>
              <a:ext cx="1396245" cy="1100256"/>
            </a:xfrm>
            <a:prstGeom prst="rect">
              <a:avLst/>
            </a:prstGeom>
          </p:spPr>
        </p:pic>
        <p:sp>
          <p:nvSpPr>
            <p:cNvPr id="228" name="object 228"/>
            <p:cNvSpPr/>
            <p:nvPr/>
          </p:nvSpPr>
          <p:spPr>
            <a:xfrm>
              <a:off x="2457450" y="7337787"/>
              <a:ext cx="5709516" cy="31226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grpSp>
          <p:nvGrpSpPr>
            <p:cNvPr id="263" name="Group 262"/>
            <p:cNvGrpSpPr/>
            <p:nvPr/>
          </p:nvGrpSpPr>
          <p:grpSpPr>
            <a:xfrm>
              <a:off x="3219450" y="8254120"/>
              <a:ext cx="4572001" cy="1382358"/>
              <a:chOff x="7850187" y="200862"/>
              <a:chExt cx="2025973" cy="612559"/>
            </a:xfrm>
          </p:grpSpPr>
          <p:sp>
            <p:nvSpPr>
              <p:cNvPr id="229" name="object 229"/>
              <p:cNvSpPr/>
              <p:nvPr/>
            </p:nvSpPr>
            <p:spPr>
              <a:xfrm>
                <a:off x="8898224" y="763803"/>
                <a:ext cx="431" cy="43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30" name="object 230"/>
              <p:cNvSpPr/>
              <p:nvPr/>
            </p:nvSpPr>
            <p:spPr>
              <a:xfrm>
                <a:off x="8317947" y="709053"/>
                <a:ext cx="863" cy="43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31" name="object 231"/>
              <p:cNvSpPr/>
              <p:nvPr/>
            </p:nvSpPr>
            <p:spPr>
              <a:xfrm>
                <a:off x="8337201" y="729589"/>
                <a:ext cx="1282" cy="850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32" name="object 232"/>
              <p:cNvSpPr/>
              <p:nvPr/>
            </p:nvSpPr>
            <p:spPr>
              <a:xfrm>
                <a:off x="8382527" y="307873"/>
                <a:ext cx="1282" cy="3416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33" name="object 233"/>
              <p:cNvSpPr/>
              <p:nvPr/>
            </p:nvSpPr>
            <p:spPr>
              <a:xfrm>
                <a:off x="8172990" y="304875"/>
                <a:ext cx="9410" cy="13258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34" name="object 234"/>
              <p:cNvSpPr/>
              <p:nvPr/>
            </p:nvSpPr>
            <p:spPr>
              <a:xfrm>
                <a:off x="8205489" y="709053"/>
                <a:ext cx="1714" cy="1295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35" name="object 235"/>
              <p:cNvSpPr/>
              <p:nvPr/>
            </p:nvSpPr>
            <p:spPr>
              <a:xfrm>
                <a:off x="8965368" y="760818"/>
                <a:ext cx="431" cy="85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36" name="object 236"/>
              <p:cNvSpPr/>
              <p:nvPr/>
            </p:nvSpPr>
            <p:spPr>
              <a:xfrm>
                <a:off x="7958322" y="652169"/>
                <a:ext cx="431" cy="43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38" name="object 238"/>
              <p:cNvSpPr/>
              <p:nvPr/>
            </p:nvSpPr>
            <p:spPr>
              <a:xfrm>
                <a:off x="9033364" y="768514"/>
                <a:ext cx="1282" cy="850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39" name="object 239"/>
              <p:cNvSpPr/>
              <p:nvPr/>
            </p:nvSpPr>
            <p:spPr>
              <a:xfrm>
                <a:off x="9011127" y="764806"/>
                <a:ext cx="1701" cy="1130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40" name="object 240"/>
              <p:cNvSpPr/>
              <p:nvPr/>
            </p:nvSpPr>
            <p:spPr>
              <a:xfrm>
                <a:off x="8934152" y="232155"/>
                <a:ext cx="850" cy="86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42" name="object 242"/>
              <p:cNvSpPr/>
              <p:nvPr/>
            </p:nvSpPr>
            <p:spPr>
              <a:xfrm>
                <a:off x="9284367" y="812990"/>
                <a:ext cx="431" cy="43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43" name="object 243"/>
              <p:cNvSpPr/>
              <p:nvPr/>
            </p:nvSpPr>
            <p:spPr>
              <a:xfrm>
                <a:off x="8362855" y="269379"/>
                <a:ext cx="4279" cy="426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44" name="object 244"/>
              <p:cNvSpPr/>
              <p:nvPr/>
            </p:nvSpPr>
            <p:spPr>
              <a:xfrm>
                <a:off x="8598047" y="233019"/>
                <a:ext cx="850" cy="128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45" name="object 245"/>
              <p:cNvSpPr/>
              <p:nvPr/>
            </p:nvSpPr>
            <p:spPr>
              <a:xfrm>
                <a:off x="9327991" y="791603"/>
                <a:ext cx="6413" cy="431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46" name="object 246"/>
              <p:cNvSpPr/>
              <p:nvPr/>
            </p:nvSpPr>
            <p:spPr>
              <a:xfrm>
                <a:off x="9280519" y="262102"/>
                <a:ext cx="1714" cy="299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48" name="object 248"/>
              <p:cNvSpPr/>
              <p:nvPr/>
            </p:nvSpPr>
            <p:spPr>
              <a:xfrm>
                <a:off x="7850187" y="200862"/>
                <a:ext cx="2025973" cy="565201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49" name="object 249"/>
              <p:cNvSpPr/>
              <p:nvPr/>
            </p:nvSpPr>
            <p:spPr>
              <a:xfrm>
                <a:off x="8533299" y="294299"/>
                <a:ext cx="105410" cy="230504"/>
              </a:xfrm>
              <a:custGeom>
                <a:avLst/>
                <a:gdLst/>
                <a:ahLst/>
                <a:cxnLst/>
                <a:rect l="l" t="t" r="r" b="b"/>
                <a:pathLst>
                  <a:path w="105409" h="230504">
                    <a:moveTo>
                      <a:pt x="40830" y="0"/>
                    </a:moveTo>
                    <a:lnTo>
                      <a:pt x="1981" y="0"/>
                    </a:lnTo>
                    <a:lnTo>
                      <a:pt x="0" y="2298"/>
                    </a:lnTo>
                    <a:lnTo>
                      <a:pt x="0" y="230454"/>
                    </a:lnTo>
                    <a:lnTo>
                      <a:pt x="42468" y="230454"/>
                    </a:lnTo>
                    <a:lnTo>
                      <a:pt x="71047" y="222948"/>
                    </a:lnTo>
                    <a:lnTo>
                      <a:pt x="90582" y="199548"/>
                    </a:lnTo>
                    <a:lnTo>
                      <a:pt x="91684" y="195554"/>
                    </a:lnTo>
                    <a:lnTo>
                      <a:pt x="43459" y="195554"/>
                    </a:lnTo>
                    <a:lnTo>
                      <a:pt x="36868" y="195224"/>
                    </a:lnTo>
                    <a:lnTo>
                      <a:pt x="36868" y="33578"/>
                    </a:lnTo>
                    <a:lnTo>
                      <a:pt x="94962" y="33578"/>
                    </a:lnTo>
                    <a:lnTo>
                      <a:pt x="89511" y="19627"/>
                    </a:lnTo>
                    <a:lnTo>
                      <a:pt x="69381" y="4242"/>
                    </a:lnTo>
                    <a:lnTo>
                      <a:pt x="40830" y="0"/>
                    </a:lnTo>
                    <a:close/>
                  </a:path>
                  <a:path w="105409" h="230504">
                    <a:moveTo>
                      <a:pt x="94962" y="33578"/>
                    </a:moveTo>
                    <a:lnTo>
                      <a:pt x="43129" y="33578"/>
                    </a:lnTo>
                    <a:lnTo>
                      <a:pt x="51215" y="35630"/>
                    </a:lnTo>
                    <a:lnTo>
                      <a:pt x="57453" y="44565"/>
                    </a:lnTo>
                    <a:lnTo>
                      <a:pt x="61468" y="64552"/>
                    </a:lnTo>
                    <a:lnTo>
                      <a:pt x="62890" y="99758"/>
                    </a:lnTo>
                    <a:lnTo>
                      <a:pt x="61290" y="150002"/>
                    </a:lnTo>
                    <a:lnTo>
                      <a:pt x="57003" y="179012"/>
                    </a:lnTo>
                    <a:lnTo>
                      <a:pt x="50803" y="192345"/>
                    </a:lnTo>
                    <a:lnTo>
                      <a:pt x="43459" y="195554"/>
                    </a:lnTo>
                    <a:lnTo>
                      <a:pt x="91684" y="195554"/>
                    </a:lnTo>
                    <a:lnTo>
                      <a:pt x="101783" y="158927"/>
                    </a:lnTo>
                    <a:lnTo>
                      <a:pt x="105359" y="99758"/>
                    </a:lnTo>
                    <a:lnTo>
                      <a:pt x="101432" y="50138"/>
                    </a:lnTo>
                    <a:lnTo>
                      <a:pt x="94962" y="335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50" name="object 250"/>
              <p:cNvSpPr/>
              <p:nvPr/>
            </p:nvSpPr>
            <p:spPr>
              <a:xfrm>
                <a:off x="8633056" y="293639"/>
                <a:ext cx="143510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1775">
                    <a:moveTo>
                      <a:pt x="76060" y="0"/>
                    </a:moveTo>
                    <a:lnTo>
                      <a:pt x="64198" y="0"/>
                    </a:lnTo>
                    <a:lnTo>
                      <a:pt x="55968" y="1981"/>
                    </a:lnTo>
                    <a:lnTo>
                      <a:pt x="54978" y="6908"/>
                    </a:lnTo>
                    <a:lnTo>
                      <a:pt x="0" y="230454"/>
                    </a:lnTo>
                    <a:lnTo>
                      <a:pt x="8559" y="231444"/>
                    </a:lnTo>
                    <a:lnTo>
                      <a:pt x="18440" y="231774"/>
                    </a:lnTo>
                    <a:lnTo>
                      <a:pt x="38188" y="231774"/>
                    </a:lnTo>
                    <a:lnTo>
                      <a:pt x="39179" y="229463"/>
                    </a:lnTo>
                    <a:lnTo>
                      <a:pt x="50050" y="178765"/>
                    </a:lnTo>
                    <a:lnTo>
                      <a:pt x="130827" y="178765"/>
                    </a:lnTo>
                    <a:lnTo>
                      <a:pt x="122661" y="145516"/>
                    </a:lnTo>
                    <a:lnTo>
                      <a:pt x="57289" y="145516"/>
                    </a:lnTo>
                    <a:lnTo>
                      <a:pt x="63868" y="114896"/>
                    </a:lnTo>
                    <a:lnTo>
                      <a:pt x="66399" y="102272"/>
                    </a:lnTo>
                    <a:lnTo>
                      <a:pt x="68562" y="89955"/>
                    </a:lnTo>
                    <a:lnTo>
                      <a:pt x="70356" y="77022"/>
                    </a:lnTo>
                    <a:lnTo>
                      <a:pt x="71780" y="62547"/>
                    </a:lnTo>
                    <a:lnTo>
                      <a:pt x="102285" y="62547"/>
                    </a:lnTo>
                    <a:lnTo>
                      <a:pt x="87248" y="1320"/>
                    </a:lnTo>
                    <a:lnTo>
                      <a:pt x="82638" y="330"/>
                    </a:lnTo>
                    <a:lnTo>
                      <a:pt x="76060" y="0"/>
                    </a:lnTo>
                    <a:close/>
                  </a:path>
                  <a:path w="143509" h="231775">
                    <a:moveTo>
                      <a:pt x="130827" y="178765"/>
                    </a:moveTo>
                    <a:lnTo>
                      <a:pt x="93179" y="178765"/>
                    </a:lnTo>
                    <a:lnTo>
                      <a:pt x="104368" y="231114"/>
                    </a:lnTo>
                    <a:lnTo>
                      <a:pt x="113918" y="231774"/>
                    </a:lnTo>
                    <a:lnTo>
                      <a:pt x="140576" y="231774"/>
                    </a:lnTo>
                    <a:lnTo>
                      <a:pt x="143217" y="229463"/>
                    </a:lnTo>
                    <a:lnTo>
                      <a:pt x="142227" y="225183"/>
                    </a:lnTo>
                    <a:lnTo>
                      <a:pt x="130827" y="178765"/>
                    </a:lnTo>
                    <a:close/>
                  </a:path>
                  <a:path w="143509" h="231775">
                    <a:moveTo>
                      <a:pt x="102285" y="62547"/>
                    </a:moveTo>
                    <a:lnTo>
                      <a:pt x="71780" y="62547"/>
                    </a:lnTo>
                    <a:lnTo>
                      <a:pt x="73145" y="77022"/>
                    </a:lnTo>
                    <a:lnTo>
                      <a:pt x="74822" y="89955"/>
                    </a:lnTo>
                    <a:lnTo>
                      <a:pt x="76870" y="102272"/>
                    </a:lnTo>
                    <a:lnTo>
                      <a:pt x="79349" y="114896"/>
                    </a:lnTo>
                    <a:lnTo>
                      <a:pt x="85928" y="145516"/>
                    </a:lnTo>
                    <a:lnTo>
                      <a:pt x="122661" y="145516"/>
                    </a:lnTo>
                    <a:lnTo>
                      <a:pt x="102285" y="62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51" name="object 251"/>
              <p:cNvSpPr/>
              <p:nvPr/>
            </p:nvSpPr>
            <p:spPr>
              <a:xfrm>
                <a:off x="8758827" y="294297"/>
                <a:ext cx="118745" cy="230504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230504">
                    <a:moveTo>
                      <a:pt x="77038" y="34239"/>
                    </a:moveTo>
                    <a:lnTo>
                      <a:pt x="40170" y="34239"/>
                    </a:lnTo>
                    <a:lnTo>
                      <a:pt x="40170" y="230454"/>
                    </a:lnTo>
                    <a:lnTo>
                      <a:pt x="61763" y="230351"/>
                    </a:lnTo>
                    <a:lnTo>
                      <a:pt x="72677" y="229631"/>
                    </a:lnTo>
                    <a:lnTo>
                      <a:pt x="76555" y="227678"/>
                    </a:lnTo>
                    <a:lnTo>
                      <a:pt x="77038" y="223875"/>
                    </a:lnTo>
                    <a:lnTo>
                      <a:pt x="77038" y="34239"/>
                    </a:lnTo>
                    <a:close/>
                  </a:path>
                  <a:path w="118745" h="230504">
                    <a:moveTo>
                      <a:pt x="118516" y="0"/>
                    </a:moveTo>
                    <a:lnTo>
                      <a:pt x="0" y="0"/>
                    </a:lnTo>
                    <a:lnTo>
                      <a:pt x="0" y="34239"/>
                    </a:lnTo>
                    <a:lnTo>
                      <a:pt x="118516" y="34239"/>
                    </a:lnTo>
                    <a:lnTo>
                      <a:pt x="1185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52" name="object 252"/>
              <p:cNvSpPr/>
              <p:nvPr/>
            </p:nvSpPr>
            <p:spPr>
              <a:xfrm>
                <a:off x="8858250" y="293639"/>
                <a:ext cx="143510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1775">
                    <a:moveTo>
                      <a:pt x="76060" y="0"/>
                    </a:moveTo>
                    <a:lnTo>
                      <a:pt x="64198" y="0"/>
                    </a:lnTo>
                    <a:lnTo>
                      <a:pt x="55968" y="1981"/>
                    </a:lnTo>
                    <a:lnTo>
                      <a:pt x="54990" y="6908"/>
                    </a:lnTo>
                    <a:lnTo>
                      <a:pt x="0" y="230454"/>
                    </a:lnTo>
                    <a:lnTo>
                      <a:pt x="8559" y="231444"/>
                    </a:lnTo>
                    <a:lnTo>
                      <a:pt x="18440" y="231774"/>
                    </a:lnTo>
                    <a:lnTo>
                      <a:pt x="38188" y="231774"/>
                    </a:lnTo>
                    <a:lnTo>
                      <a:pt x="39179" y="229463"/>
                    </a:lnTo>
                    <a:lnTo>
                      <a:pt x="50050" y="178765"/>
                    </a:lnTo>
                    <a:lnTo>
                      <a:pt x="130827" y="178765"/>
                    </a:lnTo>
                    <a:lnTo>
                      <a:pt x="122661" y="145516"/>
                    </a:lnTo>
                    <a:lnTo>
                      <a:pt x="57289" y="145516"/>
                    </a:lnTo>
                    <a:lnTo>
                      <a:pt x="63868" y="114896"/>
                    </a:lnTo>
                    <a:lnTo>
                      <a:pt x="66404" y="102272"/>
                    </a:lnTo>
                    <a:lnTo>
                      <a:pt x="68565" y="89955"/>
                    </a:lnTo>
                    <a:lnTo>
                      <a:pt x="70353" y="77022"/>
                    </a:lnTo>
                    <a:lnTo>
                      <a:pt x="71767" y="62547"/>
                    </a:lnTo>
                    <a:lnTo>
                      <a:pt x="102285" y="62547"/>
                    </a:lnTo>
                    <a:lnTo>
                      <a:pt x="87248" y="1320"/>
                    </a:lnTo>
                    <a:lnTo>
                      <a:pt x="82638" y="330"/>
                    </a:lnTo>
                    <a:lnTo>
                      <a:pt x="76060" y="0"/>
                    </a:lnTo>
                    <a:close/>
                  </a:path>
                  <a:path w="143509" h="231775">
                    <a:moveTo>
                      <a:pt x="130827" y="178765"/>
                    </a:moveTo>
                    <a:lnTo>
                      <a:pt x="93179" y="178765"/>
                    </a:lnTo>
                    <a:lnTo>
                      <a:pt x="104368" y="231114"/>
                    </a:lnTo>
                    <a:lnTo>
                      <a:pt x="113918" y="231774"/>
                    </a:lnTo>
                    <a:lnTo>
                      <a:pt x="140588" y="231774"/>
                    </a:lnTo>
                    <a:lnTo>
                      <a:pt x="143217" y="229463"/>
                    </a:lnTo>
                    <a:lnTo>
                      <a:pt x="142227" y="225183"/>
                    </a:lnTo>
                    <a:lnTo>
                      <a:pt x="130827" y="178765"/>
                    </a:lnTo>
                    <a:close/>
                  </a:path>
                  <a:path w="143509" h="231775">
                    <a:moveTo>
                      <a:pt x="102285" y="62547"/>
                    </a:moveTo>
                    <a:lnTo>
                      <a:pt x="71767" y="62547"/>
                    </a:lnTo>
                    <a:lnTo>
                      <a:pt x="73139" y="77022"/>
                    </a:lnTo>
                    <a:lnTo>
                      <a:pt x="74820" y="89955"/>
                    </a:lnTo>
                    <a:lnTo>
                      <a:pt x="76870" y="102272"/>
                    </a:lnTo>
                    <a:lnTo>
                      <a:pt x="79349" y="114896"/>
                    </a:lnTo>
                    <a:lnTo>
                      <a:pt x="85928" y="145516"/>
                    </a:lnTo>
                    <a:lnTo>
                      <a:pt x="122661" y="145516"/>
                    </a:lnTo>
                    <a:lnTo>
                      <a:pt x="102285" y="625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53" name="object 253"/>
              <p:cNvSpPr/>
              <p:nvPr/>
            </p:nvSpPr>
            <p:spPr>
              <a:xfrm>
                <a:off x="8535637" y="542776"/>
                <a:ext cx="66675" cy="146685"/>
              </a:xfrm>
              <a:custGeom>
                <a:avLst/>
                <a:gdLst/>
                <a:ahLst/>
                <a:cxnLst/>
                <a:rect l="l" t="t" r="r" b="b"/>
                <a:pathLst>
                  <a:path w="66675" h="146685">
                    <a:moveTo>
                      <a:pt x="26377" y="0"/>
                    </a:moveTo>
                    <a:lnTo>
                      <a:pt x="1257" y="0"/>
                    </a:lnTo>
                    <a:lnTo>
                      <a:pt x="0" y="1460"/>
                    </a:lnTo>
                    <a:lnTo>
                      <a:pt x="0" y="146545"/>
                    </a:lnTo>
                    <a:lnTo>
                      <a:pt x="27419" y="146545"/>
                    </a:lnTo>
                    <a:lnTo>
                      <a:pt x="45463" y="142646"/>
                    </a:lnTo>
                    <a:lnTo>
                      <a:pt x="57597" y="131995"/>
                    </a:lnTo>
                    <a:lnTo>
                      <a:pt x="60082" y="126238"/>
                    </a:lnTo>
                    <a:lnTo>
                      <a:pt x="25323" y="126238"/>
                    </a:lnTo>
                    <a:lnTo>
                      <a:pt x="23863" y="125818"/>
                    </a:lnTo>
                    <a:lnTo>
                      <a:pt x="23863" y="77876"/>
                    </a:lnTo>
                    <a:lnTo>
                      <a:pt x="25539" y="77457"/>
                    </a:lnTo>
                    <a:lnTo>
                      <a:pt x="61678" y="77457"/>
                    </a:lnTo>
                    <a:lnTo>
                      <a:pt x="58615" y="72613"/>
                    </a:lnTo>
                    <a:lnTo>
                      <a:pt x="52616" y="68540"/>
                    </a:lnTo>
                    <a:lnTo>
                      <a:pt x="48780" y="67195"/>
                    </a:lnTo>
                    <a:lnTo>
                      <a:pt x="47307" y="66776"/>
                    </a:lnTo>
                    <a:lnTo>
                      <a:pt x="45212" y="66357"/>
                    </a:lnTo>
                    <a:lnTo>
                      <a:pt x="42494" y="66357"/>
                    </a:lnTo>
                    <a:lnTo>
                      <a:pt x="46888" y="65735"/>
                    </a:lnTo>
                    <a:lnTo>
                      <a:pt x="48361" y="64897"/>
                    </a:lnTo>
                    <a:lnTo>
                      <a:pt x="49403" y="64262"/>
                    </a:lnTo>
                    <a:lnTo>
                      <a:pt x="53632" y="60413"/>
                    </a:lnTo>
                    <a:lnTo>
                      <a:pt x="55201" y="57772"/>
                    </a:lnTo>
                    <a:lnTo>
                      <a:pt x="24701" y="57772"/>
                    </a:lnTo>
                    <a:lnTo>
                      <a:pt x="23863" y="57365"/>
                    </a:lnTo>
                    <a:lnTo>
                      <a:pt x="23863" y="21132"/>
                    </a:lnTo>
                    <a:lnTo>
                      <a:pt x="25742" y="20510"/>
                    </a:lnTo>
                    <a:lnTo>
                      <a:pt x="59751" y="20510"/>
                    </a:lnTo>
                    <a:lnTo>
                      <a:pt x="58705" y="15275"/>
                    </a:lnTo>
                    <a:lnTo>
                      <a:pt x="50665" y="5938"/>
                    </a:lnTo>
                    <a:lnTo>
                      <a:pt x="39326" y="1272"/>
                    </a:lnTo>
                    <a:lnTo>
                      <a:pt x="26377" y="0"/>
                    </a:lnTo>
                    <a:close/>
                  </a:path>
                  <a:path w="66675" h="146685">
                    <a:moveTo>
                      <a:pt x="61678" y="77457"/>
                    </a:moveTo>
                    <a:lnTo>
                      <a:pt x="34963" y="77457"/>
                    </a:lnTo>
                    <a:lnTo>
                      <a:pt x="38519" y="79971"/>
                    </a:lnTo>
                    <a:lnTo>
                      <a:pt x="38519" y="97561"/>
                    </a:lnTo>
                    <a:lnTo>
                      <a:pt x="37796" y="109810"/>
                    </a:lnTo>
                    <a:lnTo>
                      <a:pt x="35720" y="118805"/>
                    </a:lnTo>
                    <a:lnTo>
                      <a:pt x="32427" y="124346"/>
                    </a:lnTo>
                    <a:lnTo>
                      <a:pt x="28054" y="126238"/>
                    </a:lnTo>
                    <a:lnTo>
                      <a:pt x="60082" y="126238"/>
                    </a:lnTo>
                    <a:lnTo>
                      <a:pt x="64431" y="116161"/>
                    </a:lnTo>
                    <a:lnTo>
                      <a:pt x="66573" y="96710"/>
                    </a:lnTo>
                    <a:lnTo>
                      <a:pt x="64145" y="81356"/>
                    </a:lnTo>
                    <a:lnTo>
                      <a:pt x="61678" y="77457"/>
                    </a:lnTo>
                    <a:close/>
                  </a:path>
                  <a:path w="66675" h="146685">
                    <a:moveTo>
                      <a:pt x="59751" y="20510"/>
                    </a:moveTo>
                    <a:lnTo>
                      <a:pt x="32448" y="20510"/>
                    </a:lnTo>
                    <a:lnTo>
                      <a:pt x="35801" y="23228"/>
                    </a:lnTo>
                    <a:lnTo>
                      <a:pt x="35801" y="49822"/>
                    </a:lnTo>
                    <a:lnTo>
                      <a:pt x="31610" y="57772"/>
                    </a:lnTo>
                    <a:lnTo>
                      <a:pt x="55201" y="57772"/>
                    </a:lnTo>
                    <a:lnTo>
                      <a:pt x="57624" y="53695"/>
                    </a:lnTo>
                    <a:lnTo>
                      <a:pt x="60595" y="43834"/>
                    </a:lnTo>
                    <a:lnTo>
                      <a:pt x="61760" y="30556"/>
                    </a:lnTo>
                    <a:lnTo>
                      <a:pt x="59751" y="205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54" name="object 254"/>
              <p:cNvSpPr/>
              <p:nvPr/>
            </p:nvSpPr>
            <p:spPr>
              <a:xfrm>
                <a:off x="8599705" y="542354"/>
                <a:ext cx="9144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147954">
                    <a:moveTo>
                      <a:pt x="48348" y="0"/>
                    </a:moveTo>
                    <a:lnTo>
                      <a:pt x="40817" y="0"/>
                    </a:lnTo>
                    <a:lnTo>
                      <a:pt x="35585" y="1257"/>
                    </a:lnTo>
                    <a:lnTo>
                      <a:pt x="34950" y="4394"/>
                    </a:lnTo>
                    <a:lnTo>
                      <a:pt x="0" y="146545"/>
                    </a:lnTo>
                    <a:lnTo>
                      <a:pt x="5435" y="147180"/>
                    </a:lnTo>
                    <a:lnTo>
                      <a:pt x="11722" y="147383"/>
                    </a:lnTo>
                    <a:lnTo>
                      <a:pt x="24282" y="147383"/>
                    </a:lnTo>
                    <a:lnTo>
                      <a:pt x="24904" y="145922"/>
                    </a:lnTo>
                    <a:lnTo>
                      <a:pt x="31813" y="113677"/>
                    </a:lnTo>
                    <a:lnTo>
                      <a:pt x="83187" y="113677"/>
                    </a:lnTo>
                    <a:lnTo>
                      <a:pt x="77994" y="92532"/>
                    </a:lnTo>
                    <a:lnTo>
                      <a:pt x="36423" y="92532"/>
                    </a:lnTo>
                    <a:lnTo>
                      <a:pt x="40614" y="73063"/>
                    </a:lnTo>
                    <a:lnTo>
                      <a:pt x="42221" y="65033"/>
                    </a:lnTo>
                    <a:lnTo>
                      <a:pt x="43594" y="57200"/>
                    </a:lnTo>
                    <a:lnTo>
                      <a:pt x="44731" y="48977"/>
                    </a:lnTo>
                    <a:lnTo>
                      <a:pt x="45631" y="39776"/>
                    </a:lnTo>
                    <a:lnTo>
                      <a:pt x="65037" y="39776"/>
                    </a:lnTo>
                    <a:lnTo>
                      <a:pt x="55473" y="838"/>
                    </a:lnTo>
                    <a:lnTo>
                      <a:pt x="52539" y="203"/>
                    </a:lnTo>
                    <a:lnTo>
                      <a:pt x="48348" y="0"/>
                    </a:lnTo>
                    <a:close/>
                  </a:path>
                  <a:path w="91440" h="147954">
                    <a:moveTo>
                      <a:pt x="83187" y="113677"/>
                    </a:moveTo>
                    <a:lnTo>
                      <a:pt x="59245" y="113677"/>
                    </a:lnTo>
                    <a:lnTo>
                      <a:pt x="66357" y="146964"/>
                    </a:lnTo>
                    <a:lnTo>
                      <a:pt x="72428" y="147383"/>
                    </a:lnTo>
                    <a:lnTo>
                      <a:pt x="89382" y="147383"/>
                    </a:lnTo>
                    <a:lnTo>
                      <a:pt x="91059" y="145922"/>
                    </a:lnTo>
                    <a:lnTo>
                      <a:pt x="90436" y="143192"/>
                    </a:lnTo>
                    <a:lnTo>
                      <a:pt x="83187" y="113677"/>
                    </a:lnTo>
                    <a:close/>
                  </a:path>
                  <a:path w="91440" h="147954">
                    <a:moveTo>
                      <a:pt x="65037" y="39776"/>
                    </a:moveTo>
                    <a:lnTo>
                      <a:pt x="45631" y="39776"/>
                    </a:lnTo>
                    <a:lnTo>
                      <a:pt x="46504" y="48977"/>
                    </a:lnTo>
                    <a:lnTo>
                      <a:pt x="47571" y="57200"/>
                    </a:lnTo>
                    <a:lnTo>
                      <a:pt x="48870" y="65033"/>
                    </a:lnTo>
                    <a:lnTo>
                      <a:pt x="50444" y="73063"/>
                    </a:lnTo>
                    <a:lnTo>
                      <a:pt x="54635" y="92532"/>
                    </a:lnTo>
                    <a:lnTo>
                      <a:pt x="77994" y="92532"/>
                    </a:lnTo>
                    <a:lnTo>
                      <a:pt x="65037" y="3977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55" name="object 255"/>
              <p:cNvSpPr/>
              <p:nvPr/>
            </p:nvSpPr>
            <p:spPr>
              <a:xfrm>
                <a:off x="8693074" y="539625"/>
                <a:ext cx="62230" cy="153035"/>
              </a:xfrm>
              <a:custGeom>
                <a:avLst/>
                <a:gdLst/>
                <a:ahLst/>
                <a:cxnLst/>
                <a:rect l="l" t="t" r="r" b="b"/>
                <a:pathLst>
                  <a:path w="62229" h="153035">
                    <a:moveTo>
                      <a:pt x="59664" y="0"/>
                    </a:moveTo>
                    <a:lnTo>
                      <a:pt x="41871" y="0"/>
                    </a:lnTo>
                    <a:lnTo>
                      <a:pt x="27378" y="3037"/>
                    </a:lnTo>
                    <a:lnTo>
                      <a:pt x="13868" y="14870"/>
                    </a:lnTo>
                    <a:lnTo>
                      <a:pt x="3892" y="39578"/>
                    </a:lnTo>
                    <a:lnTo>
                      <a:pt x="0" y="81241"/>
                    </a:lnTo>
                    <a:lnTo>
                      <a:pt x="2629" y="119983"/>
                    </a:lnTo>
                    <a:lnTo>
                      <a:pt x="10204" y="141530"/>
                    </a:lnTo>
                    <a:lnTo>
                      <a:pt x="22256" y="150830"/>
                    </a:lnTo>
                    <a:lnTo>
                      <a:pt x="38315" y="152831"/>
                    </a:lnTo>
                    <a:lnTo>
                      <a:pt x="47081" y="151657"/>
                    </a:lnTo>
                    <a:lnTo>
                      <a:pt x="54119" y="148618"/>
                    </a:lnTo>
                    <a:lnTo>
                      <a:pt x="58802" y="144441"/>
                    </a:lnTo>
                    <a:lnTo>
                      <a:pt x="60502" y="139852"/>
                    </a:lnTo>
                    <a:lnTo>
                      <a:pt x="60502" y="132321"/>
                    </a:lnTo>
                    <a:lnTo>
                      <a:pt x="59042" y="127088"/>
                    </a:lnTo>
                    <a:lnTo>
                      <a:pt x="58844" y="126669"/>
                    </a:lnTo>
                    <a:lnTo>
                      <a:pt x="41033" y="126669"/>
                    </a:lnTo>
                    <a:lnTo>
                      <a:pt x="33536" y="124399"/>
                    </a:lnTo>
                    <a:lnTo>
                      <a:pt x="28471" y="116673"/>
                    </a:lnTo>
                    <a:lnTo>
                      <a:pt x="25604" y="102114"/>
                    </a:lnTo>
                    <a:lnTo>
                      <a:pt x="24701" y="79349"/>
                    </a:lnTo>
                    <a:lnTo>
                      <a:pt x="26588" y="51266"/>
                    </a:lnTo>
                    <a:lnTo>
                      <a:pt x="31635" y="33974"/>
                    </a:lnTo>
                    <a:lnTo>
                      <a:pt x="38921" y="25237"/>
                    </a:lnTo>
                    <a:lnTo>
                      <a:pt x="47523" y="22821"/>
                    </a:lnTo>
                    <a:lnTo>
                      <a:pt x="60502" y="22821"/>
                    </a:lnTo>
                    <a:lnTo>
                      <a:pt x="61760" y="18008"/>
                    </a:lnTo>
                    <a:lnTo>
                      <a:pt x="61760" y="6070"/>
                    </a:lnTo>
                    <a:lnTo>
                      <a:pt x="59664" y="0"/>
                    </a:lnTo>
                    <a:close/>
                  </a:path>
                  <a:path w="62229" h="153035">
                    <a:moveTo>
                      <a:pt x="57365" y="123532"/>
                    </a:moveTo>
                    <a:lnTo>
                      <a:pt x="53378" y="125615"/>
                    </a:lnTo>
                    <a:lnTo>
                      <a:pt x="47523" y="126669"/>
                    </a:lnTo>
                    <a:lnTo>
                      <a:pt x="58844" y="126669"/>
                    </a:lnTo>
                    <a:lnTo>
                      <a:pt x="57365" y="123532"/>
                    </a:lnTo>
                    <a:close/>
                  </a:path>
                  <a:path w="62229" h="153035">
                    <a:moveTo>
                      <a:pt x="60502" y="22821"/>
                    </a:moveTo>
                    <a:lnTo>
                      <a:pt x="52133" y="22821"/>
                    </a:lnTo>
                    <a:lnTo>
                      <a:pt x="55892" y="24498"/>
                    </a:lnTo>
                    <a:lnTo>
                      <a:pt x="58407" y="26377"/>
                    </a:lnTo>
                    <a:lnTo>
                      <a:pt x="60502" y="2282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56" name="object 256"/>
              <p:cNvSpPr/>
              <p:nvPr/>
            </p:nvSpPr>
            <p:spPr>
              <a:xfrm>
                <a:off x="8766139" y="542769"/>
                <a:ext cx="73660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73659" h="147320">
                    <a:moveTo>
                      <a:pt x="57419" y="77470"/>
                    </a:moveTo>
                    <a:lnTo>
                      <a:pt x="23863" y="77470"/>
                    </a:lnTo>
                    <a:lnTo>
                      <a:pt x="25755" y="78295"/>
                    </a:lnTo>
                    <a:lnTo>
                      <a:pt x="27432" y="79349"/>
                    </a:lnTo>
                    <a:lnTo>
                      <a:pt x="43437" y="128537"/>
                    </a:lnTo>
                    <a:lnTo>
                      <a:pt x="43967" y="146545"/>
                    </a:lnTo>
                    <a:lnTo>
                      <a:pt x="49822" y="146964"/>
                    </a:lnTo>
                    <a:lnTo>
                      <a:pt x="69088" y="146964"/>
                    </a:lnTo>
                    <a:lnTo>
                      <a:pt x="70548" y="145923"/>
                    </a:lnTo>
                    <a:lnTo>
                      <a:pt x="70437" y="133407"/>
                    </a:lnTo>
                    <a:lnTo>
                      <a:pt x="68403" y="112083"/>
                    </a:lnTo>
                    <a:lnTo>
                      <a:pt x="61895" y="85540"/>
                    </a:lnTo>
                    <a:lnTo>
                      <a:pt x="57419" y="77470"/>
                    </a:lnTo>
                    <a:close/>
                  </a:path>
                  <a:path w="73659" h="147320">
                    <a:moveTo>
                      <a:pt x="23863" y="0"/>
                    </a:moveTo>
                    <a:lnTo>
                      <a:pt x="0" y="0"/>
                    </a:lnTo>
                    <a:lnTo>
                      <a:pt x="0" y="146545"/>
                    </a:lnTo>
                    <a:lnTo>
                      <a:pt x="23863" y="146545"/>
                    </a:lnTo>
                    <a:lnTo>
                      <a:pt x="23863" y="77470"/>
                    </a:lnTo>
                    <a:lnTo>
                      <a:pt x="57419" y="77470"/>
                    </a:lnTo>
                    <a:lnTo>
                      <a:pt x="48361" y="61137"/>
                    </a:lnTo>
                    <a:lnTo>
                      <a:pt x="48806" y="60083"/>
                    </a:lnTo>
                    <a:lnTo>
                      <a:pt x="23863" y="60083"/>
                    </a:lnTo>
                    <a:lnTo>
                      <a:pt x="23863" y="0"/>
                    </a:lnTo>
                    <a:close/>
                  </a:path>
                  <a:path w="73659" h="147320">
                    <a:moveTo>
                      <a:pt x="70129" y="215"/>
                    </a:moveTo>
                    <a:lnTo>
                      <a:pt x="52336" y="215"/>
                    </a:lnTo>
                    <a:lnTo>
                      <a:pt x="46685" y="1460"/>
                    </a:lnTo>
                    <a:lnTo>
                      <a:pt x="23863" y="60083"/>
                    </a:lnTo>
                    <a:lnTo>
                      <a:pt x="48806" y="60083"/>
                    </a:lnTo>
                    <a:lnTo>
                      <a:pt x="71805" y="5651"/>
                    </a:lnTo>
                    <a:lnTo>
                      <a:pt x="73482" y="1460"/>
                    </a:lnTo>
                    <a:lnTo>
                      <a:pt x="70129" y="21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57" name="object 257"/>
              <p:cNvSpPr/>
              <p:nvPr/>
            </p:nvSpPr>
            <p:spPr>
              <a:xfrm>
                <a:off x="8849047" y="542769"/>
                <a:ext cx="7366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73659" h="149860">
                    <a:moveTo>
                      <a:pt x="24282" y="0"/>
                    </a:moveTo>
                    <a:lnTo>
                      <a:pt x="0" y="0"/>
                    </a:lnTo>
                    <a:lnTo>
                      <a:pt x="0" y="101117"/>
                    </a:lnTo>
                    <a:lnTo>
                      <a:pt x="585" y="118512"/>
                    </a:lnTo>
                    <a:lnTo>
                      <a:pt x="4684" y="134121"/>
                    </a:lnTo>
                    <a:lnTo>
                      <a:pt x="15810" y="145372"/>
                    </a:lnTo>
                    <a:lnTo>
                      <a:pt x="37477" y="149694"/>
                    </a:lnTo>
                    <a:lnTo>
                      <a:pt x="49902" y="149184"/>
                    </a:lnTo>
                    <a:lnTo>
                      <a:pt x="60266" y="147808"/>
                    </a:lnTo>
                    <a:lnTo>
                      <a:pt x="68236" y="145805"/>
                    </a:lnTo>
                    <a:lnTo>
                      <a:pt x="73482" y="143408"/>
                    </a:lnTo>
                    <a:lnTo>
                      <a:pt x="73482" y="128130"/>
                    </a:lnTo>
                    <a:lnTo>
                      <a:pt x="37477" y="128130"/>
                    </a:lnTo>
                    <a:lnTo>
                      <a:pt x="29763" y="125604"/>
                    </a:lnTo>
                    <a:lnTo>
                      <a:pt x="25855" y="118918"/>
                    </a:lnTo>
                    <a:lnTo>
                      <a:pt x="24460" y="109404"/>
                    </a:lnTo>
                    <a:lnTo>
                      <a:pt x="24326" y="101117"/>
                    </a:lnTo>
                    <a:lnTo>
                      <a:pt x="24282" y="0"/>
                    </a:lnTo>
                    <a:close/>
                  </a:path>
                  <a:path w="73659" h="149860">
                    <a:moveTo>
                      <a:pt x="73482" y="0"/>
                    </a:moveTo>
                    <a:lnTo>
                      <a:pt x="49618" y="0"/>
                    </a:lnTo>
                    <a:lnTo>
                      <a:pt x="49618" y="125399"/>
                    </a:lnTo>
                    <a:lnTo>
                      <a:pt x="46901" y="126873"/>
                    </a:lnTo>
                    <a:lnTo>
                      <a:pt x="43967" y="128130"/>
                    </a:lnTo>
                    <a:lnTo>
                      <a:pt x="73482" y="128130"/>
                    </a:lnTo>
                    <a:lnTo>
                      <a:pt x="7348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/>
            </p:txBody>
          </p:sp>
          <p:sp>
            <p:nvSpPr>
              <p:cNvPr id="258" name="object 258"/>
              <p:cNvSpPr/>
              <p:nvPr/>
            </p:nvSpPr>
            <p:spPr>
              <a:xfrm>
                <a:off x="8935095" y="542771"/>
                <a:ext cx="64769" cy="146685"/>
              </a:xfrm>
              <a:custGeom>
                <a:avLst/>
                <a:gdLst/>
                <a:ahLst/>
                <a:cxnLst/>
                <a:rect l="l" t="t" r="r" b="b"/>
                <a:pathLst>
                  <a:path w="64770" h="146685">
                    <a:moveTo>
                      <a:pt x="23863" y="0"/>
                    </a:moveTo>
                    <a:lnTo>
                      <a:pt x="0" y="0"/>
                    </a:lnTo>
                    <a:lnTo>
                      <a:pt x="0" y="146545"/>
                    </a:lnTo>
                    <a:lnTo>
                      <a:pt x="23444" y="146545"/>
                    </a:lnTo>
                    <a:lnTo>
                      <a:pt x="23444" y="90017"/>
                    </a:lnTo>
                    <a:lnTo>
                      <a:pt x="24904" y="90017"/>
                    </a:lnTo>
                    <a:lnTo>
                      <a:pt x="39333" y="88018"/>
                    </a:lnTo>
                    <a:lnTo>
                      <a:pt x="52093" y="80779"/>
                    </a:lnTo>
                    <a:lnTo>
                      <a:pt x="59915" y="68465"/>
                    </a:lnTo>
                    <a:lnTo>
                      <a:pt x="24904" y="68465"/>
                    </a:lnTo>
                    <a:lnTo>
                      <a:pt x="23444" y="67627"/>
                    </a:lnTo>
                    <a:lnTo>
                      <a:pt x="23444" y="20929"/>
                    </a:lnTo>
                    <a:lnTo>
                      <a:pt x="25742" y="20307"/>
                    </a:lnTo>
                    <a:lnTo>
                      <a:pt x="61065" y="20307"/>
                    </a:lnTo>
                    <a:lnTo>
                      <a:pt x="54163" y="8686"/>
                    </a:lnTo>
                    <a:lnTo>
                      <a:pt x="41369" y="1909"/>
                    </a:lnTo>
                    <a:lnTo>
                      <a:pt x="23863" y="0"/>
                    </a:lnTo>
                    <a:close/>
                  </a:path>
                  <a:path w="64770" h="146685">
                    <a:moveTo>
                      <a:pt x="61065" y="20307"/>
                    </a:moveTo>
                    <a:lnTo>
                      <a:pt x="35585" y="20307"/>
                    </a:lnTo>
                    <a:lnTo>
                      <a:pt x="38303" y="26797"/>
                    </a:lnTo>
                    <a:lnTo>
                      <a:pt x="38303" y="40195"/>
                    </a:lnTo>
                    <a:lnTo>
                      <a:pt x="37548" y="54503"/>
                    </a:lnTo>
                    <a:lnTo>
                      <a:pt x="35402" y="63122"/>
                    </a:lnTo>
                    <a:lnTo>
                      <a:pt x="32039" y="67345"/>
                    </a:lnTo>
                    <a:lnTo>
                      <a:pt x="27635" y="68465"/>
                    </a:lnTo>
                    <a:lnTo>
                      <a:pt x="59915" y="68465"/>
                    </a:lnTo>
                    <a:lnTo>
                      <a:pt x="61203" y="66437"/>
                    </a:lnTo>
                    <a:lnTo>
                      <a:pt x="64681" y="43129"/>
                    </a:lnTo>
                    <a:lnTo>
                      <a:pt x="62012" y="21902"/>
                    </a:lnTo>
                    <a:lnTo>
                      <a:pt x="61065" y="203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/>
            </p:txBody>
          </p:sp>
        </p:grp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4546522" y="-857170"/>
            <a:ext cx="6400800" cy="1377934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 rot="5400000">
            <a:off x="7881551" y="-153601"/>
            <a:ext cx="276999" cy="4267201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Elevator control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report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@Elevator</a:t>
            </a:r>
            <a:r>
              <a:rPr b="1" spc="-60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 rot="5400000">
            <a:off x="7817995" y="-344100"/>
            <a:ext cx="276999" cy="388620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Guest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Check-in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Report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@Hotel</a:t>
            </a:r>
            <a:r>
              <a:rPr b="1" spc="-30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5" name="object 5"/>
          <p:cNvSpPr/>
          <p:nvPr/>
        </p:nvSpPr>
        <p:spPr>
          <a:xfrm rot="5400000">
            <a:off x="6117492" y="-2615311"/>
            <a:ext cx="3195514" cy="1256633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5400000">
            <a:off x="7576749" y="4113600"/>
            <a:ext cx="276999" cy="396240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spc="-10" dirty="0">
                <a:solidFill>
                  <a:srgbClr val="8AC354"/>
                </a:solidFill>
                <a:latin typeface="Myriad Pro"/>
                <a:cs typeface="Myriad Pro"/>
              </a:rPr>
              <a:t>Visitor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History </a:t>
            </a: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Record </a:t>
            </a:r>
            <a:r>
              <a:rPr b="1" spc="-10" dirty="0">
                <a:solidFill>
                  <a:srgbClr val="8AC354"/>
                </a:solidFill>
                <a:latin typeface="Myriad Pro"/>
                <a:cs typeface="Myriad Pro"/>
              </a:rPr>
              <a:t>@Visitor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7" name="object 8"/>
          <p:cNvSpPr/>
          <p:nvPr/>
        </p:nvSpPr>
        <p:spPr>
          <a:xfrm rot="5400000">
            <a:off x="6051629" y="1789421"/>
            <a:ext cx="3057210" cy="12683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 rot="5400000">
            <a:off x="7485162" y="-1022985"/>
            <a:ext cx="307777" cy="5638801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2000" b="1" spc="-10" dirty="0">
                <a:solidFill>
                  <a:srgbClr val="8AC354"/>
                </a:solidFill>
                <a:latin typeface="Myriad Pro"/>
                <a:cs typeface="Myriad Pro"/>
              </a:rPr>
              <a:t>Patrol </a:t>
            </a:r>
            <a:r>
              <a:rPr sz="2000" b="1" spc="-5" dirty="0">
                <a:solidFill>
                  <a:srgbClr val="8AC354"/>
                </a:solidFill>
                <a:latin typeface="Myriad Pro"/>
                <a:cs typeface="Myriad Pro"/>
              </a:rPr>
              <a:t>Guard </a:t>
            </a:r>
            <a:r>
              <a:rPr sz="2000" b="1" spc="-10" dirty="0">
                <a:solidFill>
                  <a:srgbClr val="8AC354"/>
                </a:solidFill>
                <a:latin typeface="Myriad Pro"/>
                <a:cs typeface="Myriad Pro"/>
              </a:rPr>
              <a:t>Transaction </a:t>
            </a:r>
            <a:r>
              <a:rPr sz="2000" b="1" spc="-5" dirty="0">
                <a:solidFill>
                  <a:srgbClr val="8AC354"/>
                </a:solidFill>
                <a:latin typeface="Myriad Pro"/>
                <a:cs typeface="Myriad Pro"/>
              </a:rPr>
              <a:t>Record </a:t>
            </a:r>
            <a:r>
              <a:rPr sz="2000" b="1" spc="-10" dirty="0">
                <a:solidFill>
                  <a:srgbClr val="8AC354"/>
                </a:solidFill>
                <a:latin typeface="Myriad Pro"/>
                <a:cs typeface="Myriad Pro"/>
              </a:rPr>
              <a:t>@Patrol</a:t>
            </a:r>
            <a:r>
              <a:rPr sz="2000" b="1" spc="-20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sz="2000"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9" name="object 9"/>
          <p:cNvSpPr/>
          <p:nvPr/>
        </p:nvSpPr>
        <p:spPr>
          <a:xfrm rot="5400000">
            <a:off x="4324350" y="-765529"/>
            <a:ext cx="6629400" cy="1351985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5400000">
            <a:off x="7713761" y="-443011"/>
            <a:ext cx="307777" cy="4419599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2000" b="1" spc="-5" dirty="0">
                <a:solidFill>
                  <a:srgbClr val="8AC354"/>
                </a:solidFill>
                <a:latin typeface="Myriad Pro"/>
                <a:cs typeface="Myriad Pro"/>
              </a:rPr>
              <a:t>Partrol Record </a:t>
            </a:r>
            <a:r>
              <a:rPr sz="2000" b="1" spc="-10" dirty="0">
                <a:solidFill>
                  <a:srgbClr val="8AC354"/>
                </a:solidFill>
                <a:latin typeface="Myriad Pro"/>
                <a:cs typeface="Myriad Pro"/>
              </a:rPr>
              <a:t>by </a:t>
            </a:r>
            <a:r>
              <a:rPr sz="2000" b="1" spc="-5" dirty="0">
                <a:solidFill>
                  <a:srgbClr val="8AC354"/>
                </a:solidFill>
                <a:latin typeface="Myriad Pro"/>
                <a:cs typeface="Myriad Pro"/>
              </a:rPr>
              <a:t>Day </a:t>
            </a:r>
            <a:r>
              <a:rPr sz="2000" b="1" spc="-10" dirty="0">
                <a:solidFill>
                  <a:srgbClr val="8AC354"/>
                </a:solidFill>
                <a:latin typeface="Myriad Pro"/>
                <a:cs typeface="Myriad Pro"/>
              </a:rPr>
              <a:t>@Patrol</a:t>
            </a:r>
            <a:r>
              <a:rPr sz="2000" b="1" spc="-15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sz="2000"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3" name="object 3"/>
          <p:cNvSpPr/>
          <p:nvPr/>
        </p:nvSpPr>
        <p:spPr>
          <a:xfrm rot="5400000">
            <a:off x="4167430" y="-935279"/>
            <a:ext cx="6858000" cy="1363075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 rot="5400000">
            <a:off x="7614849" y="-1017645"/>
            <a:ext cx="276999" cy="416649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b="1" spc="-5" dirty="0">
                <a:solidFill>
                  <a:srgbClr val="8AC354"/>
                </a:solidFill>
                <a:latin typeface="Myriad Pro"/>
                <a:cs typeface="Myriad Pro"/>
              </a:rPr>
              <a:t>Operation Log Record </a:t>
            </a:r>
            <a:r>
              <a:rPr b="1" spc="-10" dirty="0">
                <a:solidFill>
                  <a:srgbClr val="8AC354"/>
                </a:solidFill>
                <a:latin typeface="Myriad Pro"/>
                <a:cs typeface="Myriad Pro"/>
              </a:rPr>
              <a:t>@System</a:t>
            </a:r>
            <a:r>
              <a:rPr b="1" spc="-35" dirty="0">
                <a:solidFill>
                  <a:srgbClr val="8AC354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8AC354"/>
                </a:solidFill>
                <a:latin typeface="Myriad Pro"/>
                <a:cs typeface="Myriad Pro"/>
              </a:rPr>
              <a:t>Module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5" name="object 5"/>
          <p:cNvSpPr/>
          <p:nvPr/>
        </p:nvSpPr>
        <p:spPr>
          <a:xfrm rot="5400000">
            <a:off x="3417350" y="119599"/>
            <a:ext cx="8671997" cy="115062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/>
          <p:cNvSpPr>
            <a:spLocks noChangeAspect="1"/>
          </p:cNvSpPr>
          <p:nvPr/>
        </p:nvSpPr>
        <p:spPr>
          <a:xfrm>
            <a:off x="0" y="-25134"/>
            <a:ext cx="15296917" cy="1071853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Group 1"/>
          <p:cNvGrpSpPr/>
          <p:nvPr/>
        </p:nvGrpSpPr>
        <p:grpSpPr>
          <a:xfrm>
            <a:off x="2609848" y="6184897"/>
            <a:ext cx="10457934" cy="1480453"/>
            <a:chOff x="830758" y="6664161"/>
            <a:chExt cx="5998119" cy="849110"/>
          </a:xfrm>
        </p:grpSpPr>
        <p:sp>
          <p:nvSpPr>
            <p:cNvPr id="7" name="object 6"/>
            <p:cNvSpPr/>
            <p:nvPr/>
          </p:nvSpPr>
          <p:spPr>
            <a:xfrm>
              <a:off x="966495" y="6664161"/>
              <a:ext cx="612901" cy="61290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7"/>
            <p:cNvSpPr txBox="1"/>
            <p:nvPr/>
          </p:nvSpPr>
          <p:spPr>
            <a:xfrm>
              <a:off x="830758" y="7384371"/>
              <a:ext cx="981785" cy="123567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300" spc="0" dirty="0">
                  <a:solidFill>
                    <a:srgbClr val="221916"/>
                  </a:solidFill>
                  <a:latin typeface="Myriad Pro"/>
                  <a:cs typeface="Myriad Pro"/>
                </a:rPr>
                <a:t>Fingerprint</a:t>
              </a:r>
              <a:r>
                <a:rPr sz="1300" spc="-35" dirty="0">
                  <a:solidFill>
                    <a:srgbClr val="221916"/>
                  </a:solidFill>
                  <a:latin typeface="Myriad Pro"/>
                  <a:cs typeface="Myriad Pro"/>
                </a:rPr>
                <a:t> </a:t>
              </a:r>
              <a:r>
                <a:rPr sz="1300" spc="5" dirty="0">
                  <a:solidFill>
                    <a:srgbClr val="221916"/>
                  </a:solidFill>
                  <a:latin typeface="Myriad Pro"/>
                  <a:cs typeface="Myriad Pro"/>
                </a:rPr>
                <a:t>Recognition</a:t>
              </a:r>
              <a:endParaRPr sz="1300" dirty="0">
                <a:latin typeface="Myriad Pro"/>
                <a:cs typeface="Myriad Pro"/>
              </a:endParaRPr>
            </a:p>
          </p:txBody>
        </p:sp>
        <p:sp>
          <p:nvSpPr>
            <p:cNvPr id="9" name="object 8"/>
            <p:cNvSpPr txBox="1"/>
            <p:nvPr/>
          </p:nvSpPr>
          <p:spPr>
            <a:xfrm>
              <a:off x="5211381" y="7389704"/>
              <a:ext cx="649867" cy="123567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300" spc="0" dirty="0">
                  <a:solidFill>
                    <a:srgbClr val="221916"/>
                  </a:solidFill>
                  <a:latin typeface="Myriad Pro"/>
                  <a:cs typeface="Myriad Pro"/>
                </a:rPr>
                <a:t>Iris</a:t>
              </a:r>
              <a:r>
                <a:rPr sz="1300" spc="-45" dirty="0">
                  <a:solidFill>
                    <a:srgbClr val="221916"/>
                  </a:solidFill>
                  <a:latin typeface="Myriad Pro"/>
                  <a:cs typeface="Myriad Pro"/>
                </a:rPr>
                <a:t> </a:t>
              </a:r>
              <a:r>
                <a:rPr sz="1300" spc="5" dirty="0">
                  <a:solidFill>
                    <a:srgbClr val="221916"/>
                  </a:solidFill>
                  <a:latin typeface="Myriad Pro"/>
                  <a:cs typeface="Myriad Pro"/>
                </a:rPr>
                <a:t>Recognition</a:t>
              </a:r>
              <a:endParaRPr sz="1300">
                <a:latin typeface="Myriad Pro"/>
                <a:cs typeface="Myriad Pro"/>
              </a:endParaRPr>
            </a:p>
          </p:txBody>
        </p:sp>
        <p:sp>
          <p:nvSpPr>
            <p:cNvPr id="10" name="object 9"/>
            <p:cNvSpPr txBox="1"/>
            <p:nvPr/>
          </p:nvSpPr>
          <p:spPr>
            <a:xfrm>
              <a:off x="1999581" y="7384371"/>
              <a:ext cx="713059" cy="123567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300" dirty="0">
                  <a:solidFill>
                    <a:srgbClr val="221916"/>
                  </a:solidFill>
                  <a:latin typeface="Myriad Pro"/>
                  <a:cs typeface="Myriad Pro"/>
                </a:rPr>
                <a:t>Face</a:t>
              </a:r>
              <a:r>
                <a:rPr sz="1300" spc="-50" dirty="0">
                  <a:solidFill>
                    <a:srgbClr val="221916"/>
                  </a:solidFill>
                  <a:latin typeface="Myriad Pro"/>
                  <a:cs typeface="Myriad Pro"/>
                </a:rPr>
                <a:t> </a:t>
              </a:r>
              <a:r>
                <a:rPr sz="1300" spc="5" dirty="0">
                  <a:solidFill>
                    <a:srgbClr val="221916"/>
                  </a:solidFill>
                  <a:latin typeface="Myriad Pro"/>
                  <a:cs typeface="Myriad Pro"/>
                </a:rPr>
                <a:t>Recognition</a:t>
              </a:r>
              <a:endParaRPr sz="1300">
                <a:latin typeface="Myriad Pro"/>
                <a:cs typeface="Myriad Pro"/>
              </a:endParaRPr>
            </a:p>
          </p:txBody>
        </p:sp>
        <p:sp>
          <p:nvSpPr>
            <p:cNvPr id="11" name="object 10"/>
            <p:cNvSpPr txBox="1"/>
            <p:nvPr/>
          </p:nvSpPr>
          <p:spPr>
            <a:xfrm>
              <a:off x="3103126" y="7384371"/>
              <a:ext cx="731683" cy="123567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300" spc="0" dirty="0">
                  <a:solidFill>
                    <a:srgbClr val="221916"/>
                  </a:solidFill>
                  <a:latin typeface="Myriad Pro"/>
                  <a:cs typeface="Myriad Pro"/>
                </a:rPr>
                <a:t>Palm</a:t>
              </a:r>
              <a:r>
                <a:rPr sz="1300" spc="-50" dirty="0">
                  <a:solidFill>
                    <a:srgbClr val="221916"/>
                  </a:solidFill>
                  <a:latin typeface="Myriad Pro"/>
                  <a:cs typeface="Myriad Pro"/>
                </a:rPr>
                <a:t> </a:t>
              </a:r>
              <a:r>
                <a:rPr sz="1300" spc="5" dirty="0">
                  <a:solidFill>
                    <a:srgbClr val="221916"/>
                  </a:solidFill>
                  <a:latin typeface="Myriad Pro"/>
                  <a:cs typeface="Myriad Pro"/>
                </a:rPr>
                <a:t>Recognition</a:t>
              </a:r>
              <a:endParaRPr sz="1300">
                <a:latin typeface="Myriad Pro"/>
                <a:cs typeface="Myriad Pro"/>
              </a:endParaRPr>
            </a:p>
          </p:txBody>
        </p:sp>
        <p:sp>
          <p:nvSpPr>
            <p:cNvPr id="12" name="object 11"/>
            <p:cNvSpPr txBox="1"/>
            <p:nvPr/>
          </p:nvSpPr>
          <p:spPr>
            <a:xfrm>
              <a:off x="4047248" y="7384371"/>
              <a:ext cx="979124" cy="123567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300" spc="0" dirty="0">
                  <a:solidFill>
                    <a:srgbClr val="221916"/>
                  </a:solidFill>
                  <a:latin typeface="Myriad Pro"/>
                  <a:cs typeface="Myriad Pro"/>
                </a:rPr>
                <a:t>Finger </a:t>
              </a:r>
              <a:r>
                <a:rPr sz="1300" dirty="0">
                  <a:solidFill>
                    <a:srgbClr val="221916"/>
                  </a:solidFill>
                  <a:latin typeface="Myriad Pro"/>
                  <a:cs typeface="Myriad Pro"/>
                </a:rPr>
                <a:t>Vein</a:t>
              </a:r>
              <a:r>
                <a:rPr sz="1300" spc="-75" dirty="0">
                  <a:solidFill>
                    <a:srgbClr val="221916"/>
                  </a:solidFill>
                  <a:latin typeface="Myriad Pro"/>
                  <a:cs typeface="Myriad Pro"/>
                </a:rPr>
                <a:t> </a:t>
              </a:r>
              <a:r>
                <a:rPr sz="1300" spc="5" dirty="0">
                  <a:solidFill>
                    <a:srgbClr val="221916"/>
                  </a:solidFill>
                  <a:latin typeface="Myriad Pro"/>
                  <a:cs typeface="Myriad Pro"/>
                </a:rPr>
                <a:t>Recognition</a:t>
              </a:r>
              <a:endParaRPr sz="1300">
                <a:latin typeface="Myriad Pro"/>
                <a:cs typeface="Myriad Pro"/>
              </a:endParaRPr>
            </a:p>
          </p:txBody>
        </p:sp>
        <p:sp>
          <p:nvSpPr>
            <p:cNvPr id="13" name="object 12"/>
            <p:cNvSpPr txBox="1"/>
            <p:nvPr/>
          </p:nvSpPr>
          <p:spPr>
            <a:xfrm>
              <a:off x="6109167" y="7384371"/>
              <a:ext cx="719710" cy="123567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300" spc="0" dirty="0">
                  <a:solidFill>
                    <a:srgbClr val="221916"/>
                  </a:solidFill>
                  <a:latin typeface="Myriad Pro"/>
                  <a:cs typeface="Myriad Pro"/>
                </a:rPr>
                <a:t>Card</a:t>
              </a:r>
              <a:r>
                <a:rPr sz="1300" spc="-50" dirty="0">
                  <a:solidFill>
                    <a:srgbClr val="221916"/>
                  </a:solidFill>
                  <a:latin typeface="Myriad Pro"/>
                  <a:cs typeface="Myriad Pro"/>
                </a:rPr>
                <a:t> </a:t>
              </a:r>
              <a:r>
                <a:rPr sz="1300" spc="5" dirty="0">
                  <a:solidFill>
                    <a:srgbClr val="221916"/>
                  </a:solidFill>
                  <a:latin typeface="Myriad Pro"/>
                  <a:cs typeface="Myriad Pro"/>
                </a:rPr>
                <a:t>Recognition</a:t>
              </a:r>
              <a:endParaRPr sz="1300">
                <a:latin typeface="Myriad Pro"/>
                <a:cs typeface="Myriad Pro"/>
              </a:endParaRPr>
            </a:p>
          </p:txBody>
        </p:sp>
        <p:sp>
          <p:nvSpPr>
            <p:cNvPr id="14" name="object 13"/>
            <p:cNvSpPr/>
            <p:nvPr/>
          </p:nvSpPr>
          <p:spPr>
            <a:xfrm>
              <a:off x="4181608" y="6664161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306450" y="0"/>
                  </a:moveTo>
                  <a:lnTo>
                    <a:pt x="256809" y="4018"/>
                  </a:lnTo>
                  <a:lnTo>
                    <a:pt x="209694" y="15649"/>
                  </a:lnTo>
                  <a:lnTo>
                    <a:pt x="165740" y="34257"/>
                  </a:lnTo>
                  <a:lnTo>
                    <a:pt x="125583" y="59207"/>
                  </a:lnTo>
                  <a:lnTo>
                    <a:pt x="89860" y="89862"/>
                  </a:lnTo>
                  <a:lnTo>
                    <a:pt x="59206" y="125586"/>
                  </a:lnTo>
                  <a:lnTo>
                    <a:pt x="34257" y="165744"/>
                  </a:lnTo>
                  <a:lnTo>
                    <a:pt x="15649" y="209700"/>
                  </a:lnTo>
                  <a:lnTo>
                    <a:pt x="4018" y="256819"/>
                  </a:lnTo>
                  <a:lnTo>
                    <a:pt x="0" y="306463"/>
                  </a:lnTo>
                  <a:lnTo>
                    <a:pt x="4018" y="356101"/>
                  </a:lnTo>
                  <a:lnTo>
                    <a:pt x="15649" y="403214"/>
                  </a:lnTo>
                  <a:lnTo>
                    <a:pt x="34257" y="447166"/>
                  </a:lnTo>
                  <a:lnTo>
                    <a:pt x="59206" y="487321"/>
                  </a:lnTo>
                  <a:lnTo>
                    <a:pt x="89860" y="523043"/>
                  </a:lnTo>
                  <a:lnTo>
                    <a:pt x="125583" y="553696"/>
                  </a:lnTo>
                  <a:lnTo>
                    <a:pt x="165740" y="578644"/>
                  </a:lnTo>
                  <a:lnTo>
                    <a:pt x="209694" y="597252"/>
                  </a:lnTo>
                  <a:lnTo>
                    <a:pt x="256809" y="608883"/>
                  </a:lnTo>
                  <a:lnTo>
                    <a:pt x="306450" y="612902"/>
                  </a:lnTo>
                  <a:lnTo>
                    <a:pt x="356092" y="608883"/>
                  </a:lnTo>
                  <a:lnTo>
                    <a:pt x="403207" y="597252"/>
                  </a:lnTo>
                  <a:lnTo>
                    <a:pt x="409590" y="594550"/>
                  </a:lnTo>
                  <a:lnTo>
                    <a:pt x="306450" y="594550"/>
                  </a:lnTo>
                  <a:lnTo>
                    <a:pt x="259783" y="590772"/>
                  </a:lnTo>
                  <a:lnTo>
                    <a:pt x="215489" y="579838"/>
                  </a:lnTo>
                  <a:lnTo>
                    <a:pt x="174167" y="562344"/>
                  </a:lnTo>
                  <a:lnTo>
                    <a:pt x="136416" y="538889"/>
                  </a:lnTo>
                  <a:lnTo>
                    <a:pt x="102831" y="510071"/>
                  </a:lnTo>
                  <a:lnTo>
                    <a:pt x="74013" y="476488"/>
                  </a:lnTo>
                  <a:lnTo>
                    <a:pt x="50558" y="438738"/>
                  </a:lnTo>
                  <a:lnTo>
                    <a:pt x="33064" y="397418"/>
                  </a:lnTo>
                  <a:lnTo>
                    <a:pt x="22129" y="353127"/>
                  </a:lnTo>
                  <a:lnTo>
                    <a:pt x="18351" y="306463"/>
                  </a:lnTo>
                  <a:lnTo>
                    <a:pt x="22129" y="259792"/>
                  </a:lnTo>
                  <a:lnTo>
                    <a:pt x="33064" y="215497"/>
                  </a:lnTo>
                  <a:lnTo>
                    <a:pt x="50558" y="174175"/>
                  </a:lnTo>
                  <a:lnTo>
                    <a:pt x="74013" y="136423"/>
                  </a:lnTo>
                  <a:lnTo>
                    <a:pt x="102831" y="102839"/>
                  </a:lnTo>
                  <a:lnTo>
                    <a:pt x="136416" y="74022"/>
                  </a:lnTo>
                  <a:lnTo>
                    <a:pt x="174167" y="50568"/>
                  </a:lnTo>
                  <a:lnTo>
                    <a:pt x="215489" y="33075"/>
                  </a:lnTo>
                  <a:lnTo>
                    <a:pt x="259783" y="22141"/>
                  </a:lnTo>
                  <a:lnTo>
                    <a:pt x="306450" y="18364"/>
                  </a:lnTo>
                  <a:lnTo>
                    <a:pt x="409619" y="18364"/>
                  </a:lnTo>
                  <a:lnTo>
                    <a:pt x="403207" y="15649"/>
                  </a:lnTo>
                  <a:lnTo>
                    <a:pt x="356092" y="4018"/>
                  </a:lnTo>
                  <a:lnTo>
                    <a:pt x="306450" y="0"/>
                  </a:lnTo>
                  <a:close/>
                </a:path>
                <a:path w="613410" h="613409">
                  <a:moveTo>
                    <a:pt x="409619" y="18364"/>
                  </a:moveTo>
                  <a:lnTo>
                    <a:pt x="306450" y="18364"/>
                  </a:lnTo>
                  <a:lnTo>
                    <a:pt x="353118" y="22141"/>
                  </a:lnTo>
                  <a:lnTo>
                    <a:pt x="397411" y="33075"/>
                  </a:lnTo>
                  <a:lnTo>
                    <a:pt x="438731" y="50568"/>
                  </a:lnTo>
                  <a:lnTo>
                    <a:pt x="476481" y="74022"/>
                  </a:lnTo>
                  <a:lnTo>
                    <a:pt x="510063" y="102839"/>
                  </a:lnTo>
                  <a:lnTo>
                    <a:pt x="538880" y="136423"/>
                  </a:lnTo>
                  <a:lnTo>
                    <a:pt x="562334" y="174175"/>
                  </a:lnTo>
                  <a:lnTo>
                    <a:pt x="579826" y="215497"/>
                  </a:lnTo>
                  <a:lnTo>
                    <a:pt x="590760" y="259792"/>
                  </a:lnTo>
                  <a:lnTo>
                    <a:pt x="594537" y="306463"/>
                  </a:lnTo>
                  <a:lnTo>
                    <a:pt x="590760" y="353127"/>
                  </a:lnTo>
                  <a:lnTo>
                    <a:pt x="579826" y="397418"/>
                  </a:lnTo>
                  <a:lnTo>
                    <a:pt x="562334" y="438738"/>
                  </a:lnTo>
                  <a:lnTo>
                    <a:pt x="538880" y="476488"/>
                  </a:lnTo>
                  <a:lnTo>
                    <a:pt x="510063" y="510071"/>
                  </a:lnTo>
                  <a:lnTo>
                    <a:pt x="476481" y="538889"/>
                  </a:lnTo>
                  <a:lnTo>
                    <a:pt x="438731" y="562344"/>
                  </a:lnTo>
                  <a:lnTo>
                    <a:pt x="397411" y="579838"/>
                  </a:lnTo>
                  <a:lnTo>
                    <a:pt x="353118" y="590772"/>
                  </a:lnTo>
                  <a:lnTo>
                    <a:pt x="306450" y="594550"/>
                  </a:lnTo>
                  <a:lnTo>
                    <a:pt x="409590" y="594550"/>
                  </a:lnTo>
                  <a:lnTo>
                    <a:pt x="447161" y="578644"/>
                  </a:lnTo>
                  <a:lnTo>
                    <a:pt x="487318" y="553696"/>
                  </a:lnTo>
                  <a:lnTo>
                    <a:pt x="523041" y="523043"/>
                  </a:lnTo>
                  <a:lnTo>
                    <a:pt x="553695" y="487321"/>
                  </a:lnTo>
                  <a:lnTo>
                    <a:pt x="578644" y="447166"/>
                  </a:lnTo>
                  <a:lnTo>
                    <a:pt x="597252" y="403214"/>
                  </a:lnTo>
                  <a:lnTo>
                    <a:pt x="608883" y="356101"/>
                  </a:lnTo>
                  <a:lnTo>
                    <a:pt x="612901" y="306463"/>
                  </a:lnTo>
                  <a:lnTo>
                    <a:pt x="608883" y="256819"/>
                  </a:lnTo>
                  <a:lnTo>
                    <a:pt x="597252" y="209700"/>
                  </a:lnTo>
                  <a:lnTo>
                    <a:pt x="578644" y="165744"/>
                  </a:lnTo>
                  <a:lnTo>
                    <a:pt x="553695" y="125586"/>
                  </a:lnTo>
                  <a:lnTo>
                    <a:pt x="523041" y="89862"/>
                  </a:lnTo>
                  <a:lnTo>
                    <a:pt x="487318" y="59207"/>
                  </a:lnTo>
                  <a:lnTo>
                    <a:pt x="447161" y="34257"/>
                  </a:lnTo>
                  <a:lnTo>
                    <a:pt x="409619" y="18364"/>
                  </a:lnTo>
                  <a:close/>
                </a:path>
              </a:pathLst>
            </a:custGeom>
            <a:solidFill>
              <a:srgbClr val="4B4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4"/>
            <p:cNvSpPr/>
            <p:nvPr/>
          </p:nvSpPr>
          <p:spPr>
            <a:xfrm>
              <a:off x="4397838" y="6740156"/>
              <a:ext cx="180428" cy="4603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5"/>
            <p:cNvSpPr/>
            <p:nvPr/>
          </p:nvSpPr>
          <p:spPr>
            <a:xfrm>
              <a:off x="5379187" y="6833067"/>
              <a:ext cx="227229" cy="2754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6"/>
            <p:cNvSpPr/>
            <p:nvPr/>
          </p:nvSpPr>
          <p:spPr>
            <a:xfrm>
              <a:off x="5283632" y="6793644"/>
              <a:ext cx="474980" cy="354330"/>
            </a:xfrm>
            <a:custGeom>
              <a:avLst/>
              <a:gdLst/>
              <a:ahLst/>
              <a:cxnLst/>
              <a:rect l="l" t="t" r="r" b="b"/>
              <a:pathLst>
                <a:path w="474979" h="354329">
                  <a:moveTo>
                    <a:pt x="243459" y="0"/>
                  </a:moveTo>
                  <a:lnTo>
                    <a:pt x="231394" y="0"/>
                  </a:lnTo>
                  <a:lnTo>
                    <a:pt x="225552" y="469"/>
                  </a:lnTo>
                  <a:lnTo>
                    <a:pt x="187285" y="7118"/>
                  </a:lnTo>
                  <a:lnTo>
                    <a:pt x="129833" y="34565"/>
                  </a:lnTo>
                  <a:lnTo>
                    <a:pt x="62450" y="95942"/>
                  </a:lnTo>
                  <a:lnTo>
                    <a:pt x="29025" y="135448"/>
                  </a:lnTo>
                  <a:lnTo>
                    <a:pt x="0" y="176974"/>
                  </a:lnTo>
                  <a:lnTo>
                    <a:pt x="24980" y="217748"/>
                  </a:lnTo>
                  <a:lnTo>
                    <a:pt x="44207" y="243941"/>
                  </a:lnTo>
                  <a:lnTo>
                    <a:pt x="67488" y="266896"/>
                  </a:lnTo>
                  <a:lnTo>
                    <a:pt x="104635" y="297954"/>
                  </a:lnTo>
                  <a:lnTo>
                    <a:pt x="131631" y="320963"/>
                  </a:lnTo>
                  <a:lnTo>
                    <a:pt x="162936" y="338470"/>
                  </a:lnTo>
                  <a:lnTo>
                    <a:pt x="197748" y="349696"/>
                  </a:lnTo>
                  <a:lnTo>
                    <a:pt x="235267" y="353860"/>
                  </a:lnTo>
                  <a:lnTo>
                    <a:pt x="235953" y="353885"/>
                  </a:lnTo>
                  <a:lnTo>
                    <a:pt x="236639" y="353949"/>
                  </a:lnTo>
                  <a:lnTo>
                    <a:pt x="238213" y="353949"/>
                  </a:lnTo>
                  <a:lnTo>
                    <a:pt x="239102" y="353847"/>
                  </a:lnTo>
                  <a:lnTo>
                    <a:pt x="240004" y="353834"/>
                  </a:lnTo>
                  <a:lnTo>
                    <a:pt x="276677" y="349639"/>
                  </a:lnTo>
                  <a:lnTo>
                    <a:pt x="310759" y="338685"/>
                  </a:lnTo>
                  <a:lnTo>
                    <a:pt x="318510" y="334403"/>
                  </a:lnTo>
                  <a:lnTo>
                    <a:pt x="237109" y="334403"/>
                  </a:lnTo>
                  <a:lnTo>
                    <a:pt x="186063" y="326371"/>
                  </a:lnTo>
                  <a:lnTo>
                    <a:pt x="141687" y="304015"/>
                  </a:lnTo>
                  <a:lnTo>
                    <a:pt x="106665" y="269946"/>
                  </a:lnTo>
                  <a:lnTo>
                    <a:pt x="83682" y="226775"/>
                  </a:lnTo>
                  <a:lnTo>
                    <a:pt x="75425" y="177114"/>
                  </a:lnTo>
                  <a:lnTo>
                    <a:pt x="83682" y="127459"/>
                  </a:lnTo>
                  <a:lnTo>
                    <a:pt x="106665" y="84296"/>
                  </a:lnTo>
                  <a:lnTo>
                    <a:pt x="141687" y="50232"/>
                  </a:lnTo>
                  <a:lnTo>
                    <a:pt x="186063" y="27880"/>
                  </a:lnTo>
                  <a:lnTo>
                    <a:pt x="237109" y="19850"/>
                  </a:lnTo>
                  <a:lnTo>
                    <a:pt x="319843" y="19850"/>
                  </a:lnTo>
                  <a:lnTo>
                    <a:pt x="319220" y="19477"/>
                  </a:lnTo>
                  <a:lnTo>
                    <a:pt x="291430" y="8450"/>
                  </a:lnTo>
                  <a:lnTo>
                    <a:pt x="261581" y="1981"/>
                  </a:lnTo>
                  <a:lnTo>
                    <a:pt x="259168" y="1676"/>
                  </a:lnTo>
                  <a:lnTo>
                    <a:pt x="257365" y="1422"/>
                  </a:lnTo>
                  <a:lnTo>
                    <a:pt x="255536" y="1244"/>
                  </a:lnTo>
                  <a:lnTo>
                    <a:pt x="249516" y="495"/>
                  </a:lnTo>
                  <a:lnTo>
                    <a:pt x="243459" y="0"/>
                  </a:lnTo>
                  <a:close/>
                </a:path>
                <a:path w="474979" h="354329">
                  <a:moveTo>
                    <a:pt x="319843" y="19850"/>
                  </a:moveTo>
                  <a:lnTo>
                    <a:pt x="237109" y="19850"/>
                  </a:lnTo>
                  <a:lnTo>
                    <a:pt x="288154" y="27880"/>
                  </a:lnTo>
                  <a:lnTo>
                    <a:pt x="332530" y="50232"/>
                  </a:lnTo>
                  <a:lnTo>
                    <a:pt x="367552" y="84296"/>
                  </a:lnTo>
                  <a:lnTo>
                    <a:pt x="390535" y="127459"/>
                  </a:lnTo>
                  <a:lnTo>
                    <a:pt x="398792" y="177114"/>
                  </a:lnTo>
                  <a:lnTo>
                    <a:pt x="390535" y="226775"/>
                  </a:lnTo>
                  <a:lnTo>
                    <a:pt x="367552" y="269946"/>
                  </a:lnTo>
                  <a:lnTo>
                    <a:pt x="332530" y="304015"/>
                  </a:lnTo>
                  <a:lnTo>
                    <a:pt x="288154" y="326371"/>
                  </a:lnTo>
                  <a:lnTo>
                    <a:pt x="237109" y="334403"/>
                  </a:lnTo>
                  <a:lnTo>
                    <a:pt x="318510" y="334403"/>
                  </a:lnTo>
                  <a:lnTo>
                    <a:pt x="368160" y="299427"/>
                  </a:lnTo>
                  <a:lnTo>
                    <a:pt x="411859" y="258348"/>
                  </a:lnTo>
                  <a:lnTo>
                    <a:pt x="445454" y="218694"/>
                  </a:lnTo>
                  <a:lnTo>
                    <a:pt x="474637" y="176974"/>
                  </a:lnTo>
                  <a:lnTo>
                    <a:pt x="448814" y="134889"/>
                  </a:lnTo>
                  <a:lnTo>
                    <a:pt x="428977" y="107997"/>
                  </a:lnTo>
                  <a:lnTo>
                    <a:pt x="405021" y="84720"/>
                  </a:lnTo>
                  <a:lnTo>
                    <a:pt x="366839" y="53479"/>
                  </a:lnTo>
                  <a:lnTo>
                    <a:pt x="344506" y="34629"/>
                  </a:lnTo>
                  <a:lnTo>
                    <a:pt x="319843" y="19850"/>
                  </a:lnTo>
                  <a:close/>
                </a:path>
              </a:pathLst>
            </a:custGeom>
            <a:solidFill>
              <a:srgbClr val="4B4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7"/>
            <p:cNvSpPr/>
            <p:nvPr/>
          </p:nvSpPr>
          <p:spPr>
            <a:xfrm>
              <a:off x="5609286" y="6876466"/>
              <a:ext cx="53340" cy="153035"/>
            </a:xfrm>
            <a:custGeom>
              <a:avLst/>
              <a:gdLst/>
              <a:ahLst/>
              <a:cxnLst/>
              <a:rect l="l" t="t" r="r" b="b"/>
              <a:pathLst>
                <a:path w="53339" h="153034">
                  <a:moveTo>
                    <a:pt x="8864" y="0"/>
                  </a:moveTo>
                  <a:lnTo>
                    <a:pt x="469" y="7023"/>
                  </a:lnTo>
                  <a:lnTo>
                    <a:pt x="0" y="13182"/>
                  </a:lnTo>
                  <a:lnTo>
                    <a:pt x="3594" y="17259"/>
                  </a:lnTo>
                  <a:lnTo>
                    <a:pt x="11718" y="27543"/>
                  </a:lnTo>
                  <a:lnTo>
                    <a:pt x="28536" y="62598"/>
                  </a:lnTo>
                  <a:lnTo>
                    <a:pt x="32956" y="94297"/>
                  </a:lnTo>
                  <a:lnTo>
                    <a:pt x="32381" y="105923"/>
                  </a:lnTo>
                  <a:lnTo>
                    <a:pt x="30659" y="117341"/>
                  </a:lnTo>
                  <a:lnTo>
                    <a:pt x="27796" y="128512"/>
                  </a:lnTo>
                  <a:lnTo>
                    <a:pt x="23799" y="139395"/>
                  </a:lnTo>
                  <a:lnTo>
                    <a:pt x="21678" y="144373"/>
                  </a:lnTo>
                  <a:lnTo>
                    <a:pt x="24130" y="150075"/>
                  </a:lnTo>
                  <a:lnTo>
                    <a:pt x="30492" y="152641"/>
                  </a:lnTo>
                  <a:lnTo>
                    <a:pt x="31788" y="152869"/>
                  </a:lnTo>
                  <a:lnTo>
                    <a:pt x="37007" y="152869"/>
                  </a:lnTo>
                  <a:lnTo>
                    <a:pt x="52337" y="107834"/>
                  </a:lnTo>
                  <a:lnTo>
                    <a:pt x="53009" y="94297"/>
                  </a:lnTo>
                  <a:lnTo>
                    <a:pt x="52686" y="84930"/>
                  </a:lnTo>
                  <a:lnTo>
                    <a:pt x="42897" y="43124"/>
                  </a:lnTo>
                  <a:lnTo>
                    <a:pt x="18808" y="4533"/>
                  </a:lnTo>
                  <a:lnTo>
                    <a:pt x="15201" y="457"/>
                  </a:lnTo>
                  <a:lnTo>
                    <a:pt x="8864" y="0"/>
                  </a:lnTo>
                  <a:close/>
                </a:path>
              </a:pathLst>
            </a:custGeom>
            <a:solidFill>
              <a:srgbClr val="4B4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8"/>
            <p:cNvSpPr/>
            <p:nvPr/>
          </p:nvSpPr>
          <p:spPr>
            <a:xfrm>
              <a:off x="5216740" y="6664161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306450" y="0"/>
                  </a:moveTo>
                  <a:lnTo>
                    <a:pt x="256809" y="4018"/>
                  </a:lnTo>
                  <a:lnTo>
                    <a:pt x="209694" y="15649"/>
                  </a:lnTo>
                  <a:lnTo>
                    <a:pt x="165740" y="34257"/>
                  </a:lnTo>
                  <a:lnTo>
                    <a:pt x="125583" y="59207"/>
                  </a:lnTo>
                  <a:lnTo>
                    <a:pt x="89860" y="89862"/>
                  </a:lnTo>
                  <a:lnTo>
                    <a:pt x="59206" y="125586"/>
                  </a:lnTo>
                  <a:lnTo>
                    <a:pt x="34257" y="165744"/>
                  </a:lnTo>
                  <a:lnTo>
                    <a:pt x="15649" y="209700"/>
                  </a:lnTo>
                  <a:lnTo>
                    <a:pt x="4018" y="256819"/>
                  </a:lnTo>
                  <a:lnTo>
                    <a:pt x="0" y="306463"/>
                  </a:lnTo>
                  <a:lnTo>
                    <a:pt x="4018" y="356101"/>
                  </a:lnTo>
                  <a:lnTo>
                    <a:pt x="15649" y="403214"/>
                  </a:lnTo>
                  <a:lnTo>
                    <a:pt x="34257" y="447166"/>
                  </a:lnTo>
                  <a:lnTo>
                    <a:pt x="59206" y="487321"/>
                  </a:lnTo>
                  <a:lnTo>
                    <a:pt x="89860" y="523043"/>
                  </a:lnTo>
                  <a:lnTo>
                    <a:pt x="125583" y="553696"/>
                  </a:lnTo>
                  <a:lnTo>
                    <a:pt x="165740" y="578644"/>
                  </a:lnTo>
                  <a:lnTo>
                    <a:pt x="209694" y="597252"/>
                  </a:lnTo>
                  <a:lnTo>
                    <a:pt x="256809" y="608883"/>
                  </a:lnTo>
                  <a:lnTo>
                    <a:pt x="306450" y="612902"/>
                  </a:lnTo>
                  <a:lnTo>
                    <a:pt x="356092" y="608883"/>
                  </a:lnTo>
                  <a:lnTo>
                    <a:pt x="403207" y="597252"/>
                  </a:lnTo>
                  <a:lnTo>
                    <a:pt x="409590" y="594550"/>
                  </a:lnTo>
                  <a:lnTo>
                    <a:pt x="306450" y="594550"/>
                  </a:lnTo>
                  <a:lnTo>
                    <a:pt x="259783" y="590772"/>
                  </a:lnTo>
                  <a:lnTo>
                    <a:pt x="215489" y="579838"/>
                  </a:lnTo>
                  <a:lnTo>
                    <a:pt x="174167" y="562344"/>
                  </a:lnTo>
                  <a:lnTo>
                    <a:pt x="136416" y="538889"/>
                  </a:lnTo>
                  <a:lnTo>
                    <a:pt x="102831" y="510071"/>
                  </a:lnTo>
                  <a:lnTo>
                    <a:pt x="74013" y="476488"/>
                  </a:lnTo>
                  <a:lnTo>
                    <a:pt x="50558" y="438738"/>
                  </a:lnTo>
                  <a:lnTo>
                    <a:pt x="33064" y="397418"/>
                  </a:lnTo>
                  <a:lnTo>
                    <a:pt x="22129" y="353127"/>
                  </a:lnTo>
                  <a:lnTo>
                    <a:pt x="18351" y="306463"/>
                  </a:lnTo>
                  <a:lnTo>
                    <a:pt x="22129" y="259792"/>
                  </a:lnTo>
                  <a:lnTo>
                    <a:pt x="33064" y="215497"/>
                  </a:lnTo>
                  <a:lnTo>
                    <a:pt x="50558" y="174175"/>
                  </a:lnTo>
                  <a:lnTo>
                    <a:pt x="74013" y="136423"/>
                  </a:lnTo>
                  <a:lnTo>
                    <a:pt x="102831" y="102839"/>
                  </a:lnTo>
                  <a:lnTo>
                    <a:pt x="136416" y="74022"/>
                  </a:lnTo>
                  <a:lnTo>
                    <a:pt x="174167" y="50568"/>
                  </a:lnTo>
                  <a:lnTo>
                    <a:pt x="215489" y="33075"/>
                  </a:lnTo>
                  <a:lnTo>
                    <a:pt x="259783" y="22141"/>
                  </a:lnTo>
                  <a:lnTo>
                    <a:pt x="306450" y="18364"/>
                  </a:lnTo>
                  <a:lnTo>
                    <a:pt x="409619" y="18364"/>
                  </a:lnTo>
                  <a:lnTo>
                    <a:pt x="403207" y="15649"/>
                  </a:lnTo>
                  <a:lnTo>
                    <a:pt x="356092" y="4018"/>
                  </a:lnTo>
                  <a:lnTo>
                    <a:pt x="306450" y="0"/>
                  </a:lnTo>
                  <a:close/>
                </a:path>
                <a:path w="613410" h="613409">
                  <a:moveTo>
                    <a:pt x="409619" y="18364"/>
                  </a:moveTo>
                  <a:lnTo>
                    <a:pt x="306450" y="18364"/>
                  </a:lnTo>
                  <a:lnTo>
                    <a:pt x="353118" y="22141"/>
                  </a:lnTo>
                  <a:lnTo>
                    <a:pt x="397411" y="33075"/>
                  </a:lnTo>
                  <a:lnTo>
                    <a:pt x="438731" y="50568"/>
                  </a:lnTo>
                  <a:lnTo>
                    <a:pt x="476481" y="74022"/>
                  </a:lnTo>
                  <a:lnTo>
                    <a:pt x="510063" y="102839"/>
                  </a:lnTo>
                  <a:lnTo>
                    <a:pt x="538880" y="136423"/>
                  </a:lnTo>
                  <a:lnTo>
                    <a:pt x="562334" y="174175"/>
                  </a:lnTo>
                  <a:lnTo>
                    <a:pt x="579826" y="215497"/>
                  </a:lnTo>
                  <a:lnTo>
                    <a:pt x="590760" y="259792"/>
                  </a:lnTo>
                  <a:lnTo>
                    <a:pt x="594537" y="306463"/>
                  </a:lnTo>
                  <a:lnTo>
                    <a:pt x="590760" y="353127"/>
                  </a:lnTo>
                  <a:lnTo>
                    <a:pt x="579826" y="397418"/>
                  </a:lnTo>
                  <a:lnTo>
                    <a:pt x="562334" y="438738"/>
                  </a:lnTo>
                  <a:lnTo>
                    <a:pt x="538880" y="476488"/>
                  </a:lnTo>
                  <a:lnTo>
                    <a:pt x="510063" y="510071"/>
                  </a:lnTo>
                  <a:lnTo>
                    <a:pt x="476481" y="538889"/>
                  </a:lnTo>
                  <a:lnTo>
                    <a:pt x="438731" y="562344"/>
                  </a:lnTo>
                  <a:lnTo>
                    <a:pt x="397411" y="579838"/>
                  </a:lnTo>
                  <a:lnTo>
                    <a:pt x="353118" y="590772"/>
                  </a:lnTo>
                  <a:lnTo>
                    <a:pt x="306450" y="594550"/>
                  </a:lnTo>
                  <a:lnTo>
                    <a:pt x="409590" y="594550"/>
                  </a:lnTo>
                  <a:lnTo>
                    <a:pt x="447161" y="578644"/>
                  </a:lnTo>
                  <a:lnTo>
                    <a:pt x="487318" y="553696"/>
                  </a:lnTo>
                  <a:lnTo>
                    <a:pt x="523041" y="523043"/>
                  </a:lnTo>
                  <a:lnTo>
                    <a:pt x="553695" y="487321"/>
                  </a:lnTo>
                  <a:lnTo>
                    <a:pt x="578644" y="447166"/>
                  </a:lnTo>
                  <a:lnTo>
                    <a:pt x="597252" y="403214"/>
                  </a:lnTo>
                  <a:lnTo>
                    <a:pt x="608883" y="356101"/>
                  </a:lnTo>
                  <a:lnTo>
                    <a:pt x="612901" y="306463"/>
                  </a:lnTo>
                  <a:lnTo>
                    <a:pt x="608883" y="256819"/>
                  </a:lnTo>
                  <a:lnTo>
                    <a:pt x="597252" y="209700"/>
                  </a:lnTo>
                  <a:lnTo>
                    <a:pt x="578644" y="165744"/>
                  </a:lnTo>
                  <a:lnTo>
                    <a:pt x="553695" y="125586"/>
                  </a:lnTo>
                  <a:lnTo>
                    <a:pt x="523041" y="89862"/>
                  </a:lnTo>
                  <a:lnTo>
                    <a:pt x="487318" y="59207"/>
                  </a:lnTo>
                  <a:lnTo>
                    <a:pt x="447161" y="34257"/>
                  </a:lnTo>
                  <a:lnTo>
                    <a:pt x="409619" y="18364"/>
                  </a:lnTo>
                  <a:close/>
                </a:path>
              </a:pathLst>
            </a:custGeom>
            <a:solidFill>
              <a:srgbClr val="4B4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19"/>
            <p:cNvSpPr/>
            <p:nvPr/>
          </p:nvSpPr>
          <p:spPr>
            <a:xfrm>
              <a:off x="6144298" y="6664161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09" h="613409">
                  <a:moveTo>
                    <a:pt x="306450" y="0"/>
                  </a:moveTo>
                  <a:lnTo>
                    <a:pt x="256809" y="4018"/>
                  </a:lnTo>
                  <a:lnTo>
                    <a:pt x="209694" y="15649"/>
                  </a:lnTo>
                  <a:lnTo>
                    <a:pt x="165740" y="34257"/>
                  </a:lnTo>
                  <a:lnTo>
                    <a:pt x="125583" y="59207"/>
                  </a:lnTo>
                  <a:lnTo>
                    <a:pt x="89860" y="89862"/>
                  </a:lnTo>
                  <a:lnTo>
                    <a:pt x="59206" y="125586"/>
                  </a:lnTo>
                  <a:lnTo>
                    <a:pt x="34257" y="165744"/>
                  </a:lnTo>
                  <a:lnTo>
                    <a:pt x="15649" y="209700"/>
                  </a:lnTo>
                  <a:lnTo>
                    <a:pt x="4018" y="256819"/>
                  </a:lnTo>
                  <a:lnTo>
                    <a:pt x="0" y="306463"/>
                  </a:lnTo>
                  <a:lnTo>
                    <a:pt x="4018" y="356101"/>
                  </a:lnTo>
                  <a:lnTo>
                    <a:pt x="15649" y="403214"/>
                  </a:lnTo>
                  <a:lnTo>
                    <a:pt x="34257" y="447166"/>
                  </a:lnTo>
                  <a:lnTo>
                    <a:pt x="59206" y="487321"/>
                  </a:lnTo>
                  <a:lnTo>
                    <a:pt x="89860" y="523043"/>
                  </a:lnTo>
                  <a:lnTo>
                    <a:pt x="125583" y="553696"/>
                  </a:lnTo>
                  <a:lnTo>
                    <a:pt x="165740" y="578644"/>
                  </a:lnTo>
                  <a:lnTo>
                    <a:pt x="209694" y="597252"/>
                  </a:lnTo>
                  <a:lnTo>
                    <a:pt x="256809" y="608883"/>
                  </a:lnTo>
                  <a:lnTo>
                    <a:pt x="306450" y="612902"/>
                  </a:lnTo>
                  <a:lnTo>
                    <a:pt x="356092" y="608883"/>
                  </a:lnTo>
                  <a:lnTo>
                    <a:pt x="403207" y="597252"/>
                  </a:lnTo>
                  <a:lnTo>
                    <a:pt x="409590" y="594550"/>
                  </a:lnTo>
                  <a:lnTo>
                    <a:pt x="306450" y="594550"/>
                  </a:lnTo>
                  <a:lnTo>
                    <a:pt x="259783" y="590772"/>
                  </a:lnTo>
                  <a:lnTo>
                    <a:pt x="215489" y="579838"/>
                  </a:lnTo>
                  <a:lnTo>
                    <a:pt x="174167" y="562344"/>
                  </a:lnTo>
                  <a:lnTo>
                    <a:pt x="136416" y="538889"/>
                  </a:lnTo>
                  <a:lnTo>
                    <a:pt x="102831" y="510071"/>
                  </a:lnTo>
                  <a:lnTo>
                    <a:pt x="74013" y="476488"/>
                  </a:lnTo>
                  <a:lnTo>
                    <a:pt x="50558" y="438738"/>
                  </a:lnTo>
                  <a:lnTo>
                    <a:pt x="33064" y="397418"/>
                  </a:lnTo>
                  <a:lnTo>
                    <a:pt x="22129" y="353127"/>
                  </a:lnTo>
                  <a:lnTo>
                    <a:pt x="18351" y="306463"/>
                  </a:lnTo>
                  <a:lnTo>
                    <a:pt x="22129" y="259792"/>
                  </a:lnTo>
                  <a:lnTo>
                    <a:pt x="33064" y="215497"/>
                  </a:lnTo>
                  <a:lnTo>
                    <a:pt x="50558" y="174175"/>
                  </a:lnTo>
                  <a:lnTo>
                    <a:pt x="74013" y="136423"/>
                  </a:lnTo>
                  <a:lnTo>
                    <a:pt x="102831" y="102839"/>
                  </a:lnTo>
                  <a:lnTo>
                    <a:pt x="136416" y="74022"/>
                  </a:lnTo>
                  <a:lnTo>
                    <a:pt x="174167" y="50568"/>
                  </a:lnTo>
                  <a:lnTo>
                    <a:pt x="215489" y="33075"/>
                  </a:lnTo>
                  <a:lnTo>
                    <a:pt x="259783" y="22141"/>
                  </a:lnTo>
                  <a:lnTo>
                    <a:pt x="306450" y="18364"/>
                  </a:lnTo>
                  <a:lnTo>
                    <a:pt x="409619" y="18364"/>
                  </a:lnTo>
                  <a:lnTo>
                    <a:pt x="403207" y="15649"/>
                  </a:lnTo>
                  <a:lnTo>
                    <a:pt x="356092" y="4018"/>
                  </a:lnTo>
                  <a:lnTo>
                    <a:pt x="306450" y="0"/>
                  </a:lnTo>
                  <a:close/>
                </a:path>
                <a:path w="613409" h="613409">
                  <a:moveTo>
                    <a:pt x="409619" y="18364"/>
                  </a:moveTo>
                  <a:lnTo>
                    <a:pt x="306450" y="18364"/>
                  </a:lnTo>
                  <a:lnTo>
                    <a:pt x="353118" y="22141"/>
                  </a:lnTo>
                  <a:lnTo>
                    <a:pt x="397411" y="33075"/>
                  </a:lnTo>
                  <a:lnTo>
                    <a:pt x="438731" y="50568"/>
                  </a:lnTo>
                  <a:lnTo>
                    <a:pt x="476481" y="74022"/>
                  </a:lnTo>
                  <a:lnTo>
                    <a:pt x="510063" y="102839"/>
                  </a:lnTo>
                  <a:lnTo>
                    <a:pt x="538880" y="136423"/>
                  </a:lnTo>
                  <a:lnTo>
                    <a:pt x="562334" y="174175"/>
                  </a:lnTo>
                  <a:lnTo>
                    <a:pt x="579826" y="215497"/>
                  </a:lnTo>
                  <a:lnTo>
                    <a:pt x="590760" y="259792"/>
                  </a:lnTo>
                  <a:lnTo>
                    <a:pt x="594537" y="306463"/>
                  </a:lnTo>
                  <a:lnTo>
                    <a:pt x="590760" y="353127"/>
                  </a:lnTo>
                  <a:lnTo>
                    <a:pt x="579826" y="397418"/>
                  </a:lnTo>
                  <a:lnTo>
                    <a:pt x="562334" y="438738"/>
                  </a:lnTo>
                  <a:lnTo>
                    <a:pt x="538880" y="476488"/>
                  </a:lnTo>
                  <a:lnTo>
                    <a:pt x="510063" y="510071"/>
                  </a:lnTo>
                  <a:lnTo>
                    <a:pt x="476481" y="538889"/>
                  </a:lnTo>
                  <a:lnTo>
                    <a:pt x="438731" y="562344"/>
                  </a:lnTo>
                  <a:lnTo>
                    <a:pt x="397411" y="579838"/>
                  </a:lnTo>
                  <a:lnTo>
                    <a:pt x="353118" y="590772"/>
                  </a:lnTo>
                  <a:lnTo>
                    <a:pt x="306450" y="594550"/>
                  </a:lnTo>
                  <a:lnTo>
                    <a:pt x="409590" y="594550"/>
                  </a:lnTo>
                  <a:lnTo>
                    <a:pt x="447161" y="578644"/>
                  </a:lnTo>
                  <a:lnTo>
                    <a:pt x="487318" y="553696"/>
                  </a:lnTo>
                  <a:lnTo>
                    <a:pt x="523041" y="523043"/>
                  </a:lnTo>
                  <a:lnTo>
                    <a:pt x="553695" y="487321"/>
                  </a:lnTo>
                  <a:lnTo>
                    <a:pt x="578644" y="447166"/>
                  </a:lnTo>
                  <a:lnTo>
                    <a:pt x="597252" y="403214"/>
                  </a:lnTo>
                  <a:lnTo>
                    <a:pt x="608883" y="356101"/>
                  </a:lnTo>
                  <a:lnTo>
                    <a:pt x="612901" y="306463"/>
                  </a:lnTo>
                  <a:lnTo>
                    <a:pt x="608883" y="256819"/>
                  </a:lnTo>
                  <a:lnTo>
                    <a:pt x="597252" y="209700"/>
                  </a:lnTo>
                  <a:lnTo>
                    <a:pt x="578644" y="165744"/>
                  </a:lnTo>
                  <a:lnTo>
                    <a:pt x="553695" y="125586"/>
                  </a:lnTo>
                  <a:lnTo>
                    <a:pt x="523041" y="89862"/>
                  </a:lnTo>
                  <a:lnTo>
                    <a:pt x="487318" y="59207"/>
                  </a:lnTo>
                  <a:lnTo>
                    <a:pt x="447161" y="34257"/>
                  </a:lnTo>
                  <a:lnTo>
                    <a:pt x="409619" y="18364"/>
                  </a:lnTo>
                  <a:close/>
                </a:path>
              </a:pathLst>
            </a:custGeom>
            <a:solidFill>
              <a:srgbClr val="4B4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0"/>
            <p:cNvSpPr/>
            <p:nvPr/>
          </p:nvSpPr>
          <p:spPr>
            <a:xfrm>
              <a:off x="6285933" y="6805783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297853" y="0"/>
                  </a:moveTo>
                  <a:lnTo>
                    <a:pt x="31813" y="0"/>
                  </a:lnTo>
                  <a:lnTo>
                    <a:pt x="19405" y="2491"/>
                  </a:lnTo>
                  <a:lnTo>
                    <a:pt x="9296" y="9296"/>
                  </a:lnTo>
                  <a:lnTo>
                    <a:pt x="2491" y="19405"/>
                  </a:lnTo>
                  <a:lnTo>
                    <a:pt x="0" y="31813"/>
                  </a:lnTo>
                  <a:lnTo>
                    <a:pt x="0" y="297814"/>
                  </a:lnTo>
                  <a:lnTo>
                    <a:pt x="2491" y="310223"/>
                  </a:lnTo>
                  <a:lnTo>
                    <a:pt x="9296" y="320346"/>
                  </a:lnTo>
                  <a:lnTo>
                    <a:pt x="19405" y="327166"/>
                  </a:lnTo>
                  <a:lnTo>
                    <a:pt x="31813" y="329666"/>
                  </a:lnTo>
                  <a:lnTo>
                    <a:pt x="297853" y="329666"/>
                  </a:lnTo>
                  <a:lnTo>
                    <a:pt x="310252" y="327166"/>
                  </a:lnTo>
                  <a:lnTo>
                    <a:pt x="320344" y="320346"/>
                  </a:lnTo>
                  <a:lnTo>
                    <a:pt x="323036" y="316331"/>
                  </a:lnTo>
                  <a:lnTo>
                    <a:pt x="31813" y="316331"/>
                  </a:lnTo>
                  <a:lnTo>
                    <a:pt x="24589" y="314879"/>
                  </a:lnTo>
                  <a:lnTo>
                    <a:pt x="18700" y="310916"/>
                  </a:lnTo>
                  <a:lnTo>
                    <a:pt x="14736" y="305031"/>
                  </a:lnTo>
                  <a:lnTo>
                    <a:pt x="13284" y="297814"/>
                  </a:lnTo>
                  <a:lnTo>
                    <a:pt x="13284" y="31813"/>
                  </a:lnTo>
                  <a:lnTo>
                    <a:pt x="14736" y="24589"/>
                  </a:lnTo>
                  <a:lnTo>
                    <a:pt x="18700" y="18700"/>
                  </a:lnTo>
                  <a:lnTo>
                    <a:pt x="24589" y="14736"/>
                  </a:lnTo>
                  <a:lnTo>
                    <a:pt x="31813" y="13284"/>
                  </a:lnTo>
                  <a:lnTo>
                    <a:pt x="323021" y="13284"/>
                  </a:lnTo>
                  <a:lnTo>
                    <a:pt x="320344" y="9296"/>
                  </a:lnTo>
                  <a:lnTo>
                    <a:pt x="310252" y="2491"/>
                  </a:lnTo>
                  <a:lnTo>
                    <a:pt x="297853" y="0"/>
                  </a:lnTo>
                  <a:close/>
                </a:path>
                <a:path w="330200" h="330200">
                  <a:moveTo>
                    <a:pt x="323021" y="13284"/>
                  </a:moveTo>
                  <a:lnTo>
                    <a:pt x="297853" y="13284"/>
                  </a:lnTo>
                  <a:lnTo>
                    <a:pt x="305048" y="14736"/>
                  </a:lnTo>
                  <a:lnTo>
                    <a:pt x="310921" y="18700"/>
                  </a:lnTo>
                  <a:lnTo>
                    <a:pt x="314880" y="24589"/>
                  </a:lnTo>
                  <a:lnTo>
                    <a:pt x="316331" y="31813"/>
                  </a:lnTo>
                  <a:lnTo>
                    <a:pt x="316331" y="297814"/>
                  </a:lnTo>
                  <a:lnTo>
                    <a:pt x="314880" y="305031"/>
                  </a:lnTo>
                  <a:lnTo>
                    <a:pt x="310921" y="310916"/>
                  </a:lnTo>
                  <a:lnTo>
                    <a:pt x="305048" y="314879"/>
                  </a:lnTo>
                  <a:lnTo>
                    <a:pt x="297853" y="316331"/>
                  </a:lnTo>
                  <a:lnTo>
                    <a:pt x="323036" y="316331"/>
                  </a:lnTo>
                  <a:lnTo>
                    <a:pt x="327131" y="310223"/>
                  </a:lnTo>
                  <a:lnTo>
                    <a:pt x="329615" y="297814"/>
                  </a:lnTo>
                  <a:lnTo>
                    <a:pt x="329615" y="31813"/>
                  </a:lnTo>
                  <a:lnTo>
                    <a:pt x="327131" y="19405"/>
                  </a:lnTo>
                  <a:lnTo>
                    <a:pt x="323021" y="13284"/>
                  </a:lnTo>
                  <a:close/>
                </a:path>
              </a:pathLst>
            </a:custGeom>
            <a:solidFill>
              <a:srgbClr val="4B4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1"/>
            <p:cNvSpPr/>
            <p:nvPr/>
          </p:nvSpPr>
          <p:spPr>
            <a:xfrm>
              <a:off x="6328448" y="6848347"/>
              <a:ext cx="244538" cy="2445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2"/>
            <p:cNvSpPr/>
            <p:nvPr/>
          </p:nvSpPr>
          <p:spPr>
            <a:xfrm>
              <a:off x="3583682" y="6982262"/>
              <a:ext cx="44450" cy="13335"/>
            </a:xfrm>
            <a:custGeom>
              <a:avLst/>
              <a:gdLst/>
              <a:ahLst/>
              <a:cxnLst/>
              <a:rect l="l" t="t" r="r" b="b"/>
              <a:pathLst>
                <a:path w="44450" h="13334">
                  <a:moveTo>
                    <a:pt x="38747" y="38"/>
                  </a:moveTo>
                  <a:lnTo>
                    <a:pt x="33451" y="38"/>
                  </a:lnTo>
                  <a:lnTo>
                    <a:pt x="40017" y="3467"/>
                  </a:lnTo>
                  <a:lnTo>
                    <a:pt x="43611" y="12395"/>
                  </a:lnTo>
                  <a:lnTo>
                    <a:pt x="44056" y="12623"/>
                  </a:lnTo>
                  <a:lnTo>
                    <a:pt x="44348" y="12915"/>
                  </a:lnTo>
                  <a:lnTo>
                    <a:pt x="44348" y="5638"/>
                  </a:lnTo>
                  <a:lnTo>
                    <a:pt x="38747" y="38"/>
                  </a:lnTo>
                  <a:close/>
                </a:path>
                <a:path w="44450" h="13334">
                  <a:moveTo>
                    <a:pt x="38709" y="0"/>
                  </a:moveTo>
                  <a:lnTo>
                    <a:pt x="76" y="0"/>
                  </a:lnTo>
                  <a:lnTo>
                    <a:pt x="0" y="228"/>
                  </a:lnTo>
                  <a:lnTo>
                    <a:pt x="8280" y="228"/>
                  </a:lnTo>
                  <a:lnTo>
                    <a:pt x="16383" y="342"/>
                  </a:lnTo>
                  <a:lnTo>
                    <a:pt x="33451" y="38"/>
                  </a:lnTo>
                  <a:lnTo>
                    <a:pt x="38747" y="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3"/>
            <p:cNvSpPr/>
            <p:nvPr/>
          </p:nvSpPr>
          <p:spPr>
            <a:xfrm>
              <a:off x="3119373" y="6664161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306450" y="0"/>
                  </a:moveTo>
                  <a:lnTo>
                    <a:pt x="256809" y="4018"/>
                  </a:lnTo>
                  <a:lnTo>
                    <a:pt x="209694" y="15649"/>
                  </a:lnTo>
                  <a:lnTo>
                    <a:pt x="165740" y="34257"/>
                  </a:lnTo>
                  <a:lnTo>
                    <a:pt x="125583" y="59207"/>
                  </a:lnTo>
                  <a:lnTo>
                    <a:pt x="89860" y="89862"/>
                  </a:lnTo>
                  <a:lnTo>
                    <a:pt x="59206" y="125586"/>
                  </a:lnTo>
                  <a:lnTo>
                    <a:pt x="34257" y="165744"/>
                  </a:lnTo>
                  <a:lnTo>
                    <a:pt x="15649" y="209700"/>
                  </a:lnTo>
                  <a:lnTo>
                    <a:pt x="4018" y="256819"/>
                  </a:lnTo>
                  <a:lnTo>
                    <a:pt x="0" y="306463"/>
                  </a:lnTo>
                  <a:lnTo>
                    <a:pt x="4018" y="356101"/>
                  </a:lnTo>
                  <a:lnTo>
                    <a:pt x="15649" y="403214"/>
                  </a:lnTo>
                  <a:lnTo>
                    <a:pt x="34257" y="447166"/>
                  </a:lnTo>
                  <a:lnTo>
                    <a:pt x="59206" y="487321"/>
                  </a:lnTo>
                  <a:lnTo>
                    <a:pt x="89860" y="523043"/>
                  </a:lnTo>
                  <a:lnTo>
                    <a:pt x="125583" y="553696"/>
                  </a:lnTo>
                  <a:lnTo>
                    <a:pt x="165740" y="578644"/>
                  </a:lnTo>
                  <a:lnTo>
                    <a:pt x="209694" y="597252"/>
                  </a:lnTo>
                  <a:lnTo>
                    <a:pt x="256809" y="608883"/>
                  </a:lnTo>
                  <a:lnTo>
                    <a:pt x="306450" y="612902"/>
                  </a:lnTo>
                  <a:lnTo>
                    <a:pt x="356092" y="608883"/>
                  </a:lnTo>
                  <a:lnTo>
                    <a:pt x="403207" y="597252"/>
                  </a:lnTo>
                  <a:lnTo>
                    <a:pt x="409590" y="594550"/>
                  </a:lnTo>
                  <a:lnTo>
                    <a:pt x="306450" y="594550"/>
                  </a:lnTo>
                  <a:lnTo>
                    <a:pt x="259783" y="590772"/>
                  </a:lnTo>
                  <a:lnTo>
                    <a:pt x="215489" y="579838"/>
                  </a:lnTo>
                  <a:lnTo>
                    <a:pt x="174167" y="562344"/>
                  </a:lnTo>
                  <a:lnTo>
                    <a:pt x="136416" y="538889"/>
                  </a:lnTo>
                  <a:lnTo>
                    <a:pt x="102831" y="510071"/>
                  </a:lnTo>
                  <a:lnTo>
                    <a:pt x="74013" y="476488"/>
                  </a:lnTo>
                  <a:lnTo>
                    <a:pt x="50558" y="438738"/>
                  </a:lnTo>
                  <a:lnTo>
                    <a:pt x="33064" y="397418"/>
                  </a:lnTo>
                  <a:lnTo>
                    <a:pt x="22129" y="353127"/>
                  </a:lnTo>
                  <a:lnTo>
                    <a:pt x="18351" y="306463"/>
                  </a:lnTo>
                  <a:lnTo>
                    <a:pt x="22129" y="259792"/>
                  </a:lnTo>
                  <a:lnTo>
                    <a:pt x="33064" y="215497"/>
                  </a:lnTo>
                  <a:lnTo>
                    <a:pt x="50558" y="174175"/>
                  </a:lnTo>
                  <a:lnTo>
                    <a:pt x="74013" y="136423"/>
                  </a:lnTo>
                  <a:lnTo>
                    <a:pt x="102831" y="102839"/>
                  </a:lnTo>
                  <a:lnTo>
                    <a:pt x="136416" y="74022"/>
                  </a:lnTo>
                  <a:lnTo>
                    <a:pt x="174167" y="50568"/>
                  </a:lnTo>
                  <a:lnTo>
                    <a:pt x="215489" y="33075"/>
                  </a:lnTo>
                  <a:lnTo>
                    <a:pt x="259783" y="22141"/>
                  </a:lnTo>
                  <a:lnTo>
                    <a:pt x="306450" y="18364"/>
                  </a:lnTo>
                  <a:lnTo>
                    <a:pt x="409619" y="18364"/>
                  </a:lnTo>
                  <a:lnTo>
                    <a:pt x="403207" y="15649"/>
                  </a:lnTo>
                  <a:lnTo>
                    <a:pt x="356092" y="4018"/>
                  </a:lnTo>
                  <a:lnTo>
                    <a:pt x="306450" y="0"/>
                  </a:lnTo>
                  <a:close/>
                </a:path>
                <a:path w="613410" h="613409">
                  <a:moveTo>
                    <a:pt x="409619" y="18364"/>
                  </a:moveTo>
                  <a:lnTo>
                    <a:pt x="306450" y="18364"/>
                  </a:lnTo>
                  <a:lnTo>
                    <a:pt x="353118" y="22141"/>
                  </a:lnTo>
                  <a:lnTo>
                    <a:pt x="397411" y="33075"/>
                  </a:lnTo>
                  <a:lnTo>
                    <a:pt x="438731" y="50568"/>
                  </a:lnTo>
                  <a:lnTo>
                    <a:pt x="476481" y="74022"/>
                  </a:lnTo>
                  <a:lnTo>
                    <a:pt x="510063" y="102839"/>
                  </a:lnTo>
                  <a:lnTo>
                    <a:pt x="538880" y="136423"/>
                  </a:lnTo>
                  <a:lnTo>
                    <a:pt x="562334" y="174175"/>
                  </a:lnTo>
                  <a:lnTo>
                    <a:pt x="579826" y="215497"/>
                  </a:lnTo>
                  <a:lnTo>
                    <a:pt x="590760" y="259792"/>
                  </a:lnTo>
                  <a:lnTo>
                    <a:pt x="594537" y="306463"/>
                  </a:lnTo>
                  <a:lnTo>
                    <a:pt x="590760" y="353127"/>
                  </a:lnTo>
                  <a:lnTo>
                    <a:pt x="579826" y="397418"/>
                  </a:lnTo>
                  <a:lnTo>
                    <a:pt x="562334" y="438738"/>
                  </a:lnTo>
                  <a:lnTo>
                    <a:pt x="538880" y="476488"/>
                  </a:lnTo>
                  <a:lnTo>
                    <a:pt x="510063" y="510071"/>
                  </a:lnTo>
                  <a:lnTo>
                    <a:pt x="476481" y="538889"/>
                  </a:lnTo>
                  <a:lnTo>
                    <a:pt x="438731" y="562344"/>
                  </a:lnTo>
                  <a:lnTo>
                    <a:pt x="397411" y="579838"/>
                  </a:lnTo>
                  <a:lnTo>
                    <a:pt x="353118" y="590772"/>
                  </a:lnTo>
                  <a:lnTo>
                    <a:pt x="306450" y="594550"/>
                  </a:lnTo>
                  <a:lnTo>
                    <a:pt x="409590" y="594550"/>
                  </a:lnTo>
                  <a:lnTo>
                    <a:pt x="447161" y="578644"/>
                  </a:lnTo>
                  <a:lnTo>
                    <a:pt x="487318" y="553696"/>
                  </a:lnTo>
                  <a:lnTo>
                    <a:pt x="523041" y="523043"/>
                  </a:lnTo>
                  <a:lnTo>
                    <a:pt x="553695" y="487321"/>
                  </a:lnTo>
                  <a:lnTo>
                    <a:pt x="578644" y="447166"/>
                  </a:lnTo>
                  <a:lnTo>
                    <a:pt x="597252" y="403214"/>
                  </a:lnTo>
                  <a:lnTo>
                    <a:pt x="608883" y="356101"/>
                  </a:lnTo>
                  <a:lnTo>
                    <a:pt x="612901" y="306463"/>
                  </a:lnTo>
                  <a:lnTo>
                    <a:pt x="608883" y="256819"/>
                  </a:lnTo>
                  <a:lnTo>
                    <a:pt x="597252" y="209700"/>
                  </a:lnTo>
                  <a:lnTo>
                    <a:pt x="578644" y="165744"/>
                  </a:lnTo>
                  <a:lnTo>
                    <a:pt x="553695" y="125586"/>
                  </a:lnTo>
                  <a:lnTo>
                    <a:pt x="523041" y="89862"/>
                  </a:lnTo>
                  <a:lnTo>
                    <a:pt x="487318" y="59207"/>
                  </a:lnTo>
                  <a:lnTo>
                    <a:pt x="447161" y="34257"/>
                  </a:lnTo>
                  <a:lnTo>
                    <a:pt x="409619" y="18364"/>
                  </a:lnTo>
                  <a:close/>
                </a:path>
              </a:pathLst>
            </a:custGeom>
            <a:solidFill>
              <a:srgbClr val="4B4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4"/>
            <p:cNvSpPr/>
            <p:nvPr/>
          </p:nvSpPr>
          <p:spPr>
            <a:xfrm>
              <a:off x="3399746" y="6956552"/>
              <a:ext cx="52069" cy="28575"/>
            </a:xfrm>
            <a:custGeom>
              <a:avLst/>
              <a:gdLst/>
              <a:ahLst/>
              <a:cxnLst/>
              <a:rect l="l" t="t" r="r" b="b"/>
              <a:pathLst>
                <a:path w="52070" h="28575">
                  <a:moveTo>
                    <a:pt x="7378" y="0"/>
                  </a:moveTo>
                  <a:lnTo>
                    <a:pt x="2068" y="12"/>
                  </a:lnTo>
                  <a:lnTo>
                    <a:pt x="888" y="7937"/>
                  </a:lnTo>
                  <a:lnTo>
                    <a:pt x="291" y="16636"/>
                  </a:lnTo>
                  <a:lnTo>
                    <a:pt x="0" y="21475"/>
                  </a:lnTo>
                  <a:lnTo>
                    <a:pt x="58" y="23787"/>
                  </a:lnTo>
                  <a:lnTo>
                    <a:pt x="482" y="28130"/>
                  </a:lnTo>
                  <a:lnTo>
                    <a:pt x="28917" y="28130"/>
                  </a:lnTo>
                  <a:lnTo>
                    <a:pt x="51942" y="12"/>
                  </a:lnTo>
                  <a:lnTo>
                    <a:pt x="7365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5"/>
            <p:cNvSpPr/>
            <p:nvPr/>
          </p:nvSpPr>
          <p:spPr>
            <a:xfrm>
              <a:off x="3291908" y="7004610"/>
              <a:ext cx="304165" cy="167640"/>
            </a:xfrm>
            <a:custGeom>
              <a:avLst/>
              <a:gdLst/>
              <a:ahLst/>
              <a:cxnLst/>
              <a:rect l="l" t="t" r="r" b="b"/>
              <a:pathLst>
                <a:path w="304164" h="167640">
                  <a:moveTo>
                    <a:pt x="213359" y="0"/>
                  </a:moveTo>
                  <a:lnTo>
                    <a:pt x="0" y="0"/>
                  </a:lnTo>
                  <a:lnTo>
                    <a:pt x="3465" y="11499"/>
                  </a:lnTo>
                  <a:lnTo>
                    <a:pt x="6577" y="23117"/>
                  </a:lnTo>
                  <a:lnTo>
                    <a:pt x="9267" y="34882"/>
                  </a:lnTo>
                  <a:lnTo>
                    <a:pt x="11468" y="46824"/>
                  </a:lnTo>
                  <a:lnTo>
                    <a:pt x="12445" y="52984"/>
                  </a:lnTo>
                  <a:lnTo>
                    <a:pt x="13644" y="59288"/>
                  </a:lnTo>
                  <a:lnTo>
                    <a:pt x="14935" y="65163"/>
                  </a:lnTo>
                  <a:lnTo>
                    <a:pt x="15417" y="73075"/>
                  </a:lnTo>
                  <a:lnTo>
                    <a:pt x="15709" y="77266"/>
                  </a:lnTo>
                  <a:lnTo>
                    <a:pt x="26428" y="115252"/>
                  </a:lnTo>
                  <a:lnTo>
                    <a:pt x="56578" y="152552"/>
                  </a:lnTo>
                  <a:lnTo>
                    <a:pt x="68461" y="158346"/>
                  </a:lnTo>
                  <a:lnTo>
                    <a:pt x="72707" y="160032"/>
                  </a:lnTo>
                  <a:lnTo>
                    <a:pt x="124167" y="167360"/>
                  </a:lnTo>
                  <a:lnTo>
                    <a:pt x="131343" y="167513"/>
                  </a:lnTo>
                  <a:lnTo>
                    <a:pt x="145951" y="167168"/>
                  </a:lnTo>
                  <a:lnTo>
                    <a:pt x="185423" y="163733"/>
                  </a:lnTo>
                  <a:lnTo>
                    <a:pt x="222097" y="137998"/>
                  </a:lnTo>
                  <a:lnTo>
                    <a:pt x="246606" y="96557"/>
                  </a:lnTo>
                  <a:lnTo>
                    <a:pt x="256735" y="77633"/>
                  </a:lnTo>
                  <a:lnTo>
                    <a:pt x="268102" y="59093"/>
                  </a:lnTo>
                  <a:lnTo>
                    <a:pt x="279730" y="41173"/>
                  </a:lnTo>
                  <a:lnTo>
                    <a:pt x="286025" y="31055"/>
                  </a:lnTo>
                  <a:lnTo>
                    <a:pt x="292014" y="20753"/>
                  </a:lnTo>
                  <a:lnTo>
                    <a:pt x="294647" y="16078"/>
                  </a:lnTo>
                  <a:lnTo>
                    <a:pt x="219735" y="16078"/>
                  </a:lnTo>
                  <a:lnTo>
                    <a:pt x="214579" y="8102"/>
                  </a:lnTo>
                  <a:lnTo>
                    <a:pt x="213753" y="4114"/>
                  </a:lnTo>
                  <a:lnTo>
                    <a:pt x="213359" y="0"/>
                  </a:lnTo>
                  <a:close/>
                </a:path>
                <a:path w="304164" h="167640">
                  <a:moveTo>
                    <a:pt x="303745" y="0"/>
                  </a:moveTo>
                  <a:lnTo>
                    <a:pt x="241706" y="0"/>
                  </a:lnTo>
                  <a:lnTo>
                    <a:pt x="238086" y="3657"/>
                  </a:lnTo>
                  <a:lnTo>
                    <a:pt x="234289" y="7162"/>
                  </a:lnTo>
                  <a:lnTo>
                    <a:pt x="226364" y="12865"/>
                  </a:lnTo>
                  <a:lnTo>
                    <a:pt x="219735" y="16078"/>
                  </a:lnTo>
                  <a:lnTo>
                    <a:pt x="294647" y="16078"/>
                  </a:lnTo>
                  <a:lnTo>
                    <a:pt x="303745" y="0"/>
                  </a:lnTo>
                  <a:close/>
                </a:path>
              </a:pathLst>
            </a:custGeom>
            <a:solidFill>
              <a:srgbClr val="4B4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6"/>
            <p:cNvSpPr/>
            <p:nvPr/>
          </p:nvSpPr>
          <p:spPr>
            <a:xfrm>
              <a:off x="3556587" y="6918082"/>
              <a:ext cx="83820" cy="45720"/>
            </a:xfrm>
            <a:custGeom>
              <a:avLst/>
              <a:gdLst/>
              <a:ahLst/>
              <a:cxnLst/>
              <a:rect l="l" t="t" r="r" b="b"/>
              <a:pathLst>
                <a:path w="83820" h="45720">
                  <a:moveTo>
                    <a:pt x="71551" y="0"/>
                  </a:moveTo>
                  <a:lnTo>
                    <a:pt x="28778" y="15049"/>
                  </a:lnTo>
                  <a:lnTo>
                    <a:pt x="0" y="45211"/>
                  </a:lnTo>
                  <a:lnTo>
                    <a:pt x="16294" y="45211"/>
                  </a:lnTo>
                  <a:lnTo>
                    <a:pt x="57886" y="45186"/>
                  </a:lnTo>
                  <a:lnTo>
                    <a:pt x="61595" y="40843"/>
                  </a:lnTo>
                  <a:lnTo>
                    <a:pt x="65544" y="36677"/>
                  </a:lnTo>
                  <a:lnTo>
                    <a:pt x="69545" y="32575"/>
                  </a:lnTo>
                  <a:lnTo>
                    <a:pt x="74623" y="27965"/>
                  </a:lnTo>
                  <a:lnTo>
                    <a:pt x="79959" y="22826"/>
                  </a:lnTo>
                  <a:lnTo>
                    <a:pt x="83679" y="16943"/>
                  </a:lnTo>
                  <a:lnTo>
                    <a:pt x="83439" y="10553"/>
                  </a:lnTo>
                  <a:lnTo>
                    <a:pt x="80594" y="4203"/>
                  </a:lnTo>
                  <a:lnTo>
                    <a:pt x="71551" y="0"/>
                  </a:lnTo>
                  <a:close/>
                </a:path>
              </a:pathLst>
            </a:custGeom>
            <a:solidFill>
              <a:srgbClr val="4B4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7"/>
            <p:cNvSpPr/>
            <p:nvPr/>
          </p:nvSpPr>
          <p:spPr>
            <a:xfrm>
              <a:off x="3236487" y="6741119"/>
              <a:ext cx="307340" cy="222885"/>
            </a:xfrm>
            <a:custGeom>
              <a:avLst/>
              <a:gdLst/>
              <a:ahLst/>
              <a:cxnLst/>
              <a:rect l="l" t="t" r="r" b="b"/>
              <a:pathLst>
                <a:path w="307339" h="222884">
                  <a:moveTo>
                    <a:pt x="64502" y="222353"/>
                  </a:moveTo>
                  <a:lnTo>
                    <a:pt x="50205" y="222353"/>
                  </a:lnTo>
                  <a:lnTo>
                    <a:pt x="54675" y="222379"/>
                  </a:lnTo>
                  <a:lnTo>
                    <a:pt x="64518" y="222379"/>
                  </a:lnTo>
                  <a:close/>
                </a:path>
                <a:path w="307339" h="222884">
                  <a:moveTo>
                    <a:pt x="11064" y="95239"/>
                  </a:moveTo>
                  <a:lnTo>
                    <a:pt x="7152" y="95277"/>
                  </a:lnTo>
                  <a:lnTo>
                    <a:pt x="13" y="100994"/>
                  </a:lnTo>
                  <a:lnTo>
                    <a:pt x="0" y="103184"/>
                  </a:lnTo>
                  <a:lnTo>
                    <a:pt x="192" y="111711"/>
                  </a:lnTo>
                  <a:lnTo>
                    <a:pt x="12299" y="140934"/>
                  </a:lnTo>
                  <a:lnTo>
                    <a:pt x="26513" y="175044"/>
                  </a:lnTo>
                  <a:lnTo>
                    <a:pt x="36044" y="198071"/>
                  </a:lnTo>
                  <a:lnTo>
                    <a:pt x="38525" y="204132"/>
                  </a:lnTo>
                  <a:lnTo>
                    <a:pt x="40969" y="210200"/>
                  </a:lnTo>
                  <a:lnTo>
                    <a:pt x="43370" y="216277"/>
                  </a:lnTo>
                  <a:lnTo>
                    <a:pt x="45722" y="222366"/>
                  </a:lnTo>
                  <a:lnTo>
                    <a:pt x="64502" y="222353"/>
                  </a:lnTo>
                  <a:lnTo>
                    <a:pt x="64378" y="222150"/>
                  </a:lnTo>
                  <a:lnTo>
                    <a:pt x="270359" y="222150"/>
                  </a:lnTo>
                  <a:lnTo>
                    <a:pt x="271287" y="216080"/>
                  </a:lnTo>
                  <a:lnTo>
                    <a:pt x="271905" y="212689"/>
                  </a:lnTo>
                  <a:lnTo>
                    <a:pt x="107190" y="212689"/>
                  </a:lnTo>
                  <a:lnTo>
                    <a:pt x="97017" y="211901"/>
                  </a:lnTo>
                  <a:lnTo>
                    <a:pt x="68271" y="173179"/>
                  </a:lnTo>
                  <a:lnTo>
                    <a:pt x="46839" y="140934"/>
                  </a:lnTo>
                  <a:lnTo>
                    <a:pt x="46433" y="140350"/>
                  </a:lnTo>
                  <a:lnTo>
                    <a:pt x="46052" y="139740"/>
                  </a:lnTo>
                  <a:lnTo>
                    <a:pt x="43893" y="136451"/>
                  </a:lnTo>
                  <a:lnTo>
                    <a:pt x="35562" y="123217"/>
                  </a:lnTo>
                  <a:lnTo>
                    <a:pt x="31472" y="116613"/>
                  </a:lnTo>
                  <a:lnTo>
                    <a:pt x="24272" y="105971"/>
                  </a:lnTo>
                  <a:lnTo>
                    <a:pt x="20970" y="101538"/>
                  </a:lnTo>
                  <a:lnTo>
                    <a:pt x="11064" y="95239"/>
                  </a:lnTo>
                  <a:close/>
                </a:path>
                <a:path w="307339" h="222884">
                  <a:moveTo>
                    <a:pt x="90583" y="22733"/>
                  </a:moveTo>
                  <a:lnTo>
                    <a:pt x="76134" y="48351"/>
                  </a:lnTo>
                  <a:lnTo>
                    <a:pt x="76461" y="53894"/>
                  </a:lnTo>
                  <a:lnTo>
                    <a:pt x="86826" y="109740"/>
                  </a:lnTo>
                  <a:lnTo>
                    <a:pt x="99069" y="169228"/>
                  </a:lnTo>
                  <a:lnTo>
                    <a:pt x="105831" y="202745"/>
                  </a:lnTo>
                  <a:lnTo>
                    <a:pt x="107190" y="212689"/>
                  </a:lnTo>
                  <a:lnTo>
                    <a:pt x="271905" y="212689"/>
                  </a:lnTo>
                  <a:lnTo>
                    <a:pt x="272391" y="210022"/>
                  </a:lnTo>
                  <a:lnTo>
                    <a:pt x="273687" y="204015"/>
                  </a:lnTo>
                  <a:lnTo>
                    <a:pt x="275875" y="194109"/>
                  </a:lnTo>
                  <a:lnTo>
                    <a:pt x="157075" y="194109"/>
                  </a:lnTo>
                  <a:lnTo>
                    <a:pt x="150497" y="189118"/>
                  </a:lnTo>
                  <a:lnTo>
                    <a:pt x="149341" y="185117"/>
                  </a:lnTo>
                  <a:lnTo>
                    <a:pt x="144985" y="177065"/>
                  </a:lnTo>
                  <a:lnTo>
                    <a:pt x="142445" y="171960"/>
                  </a:lnTo>
                  <a:lnTo>
                    <a:pt x="140883" y="166562"/>
                  </a:lnTo>
                  <a:lnTo>
                    <a:pt x="133240" y="139488"/>
                  </a:lnTo>
                  <a:lnTo>
                    <a:pt x="127626" y="119149"/>
                  </a:lnTo>
                  <a:lnTo>
                    <a:pt x="121058" y="95239"/>
                  </a:lnTo>
                  <a:lnTo>
                    <a:pt x="114492" y="71706"/>
                  </a:lnTo>
                  <a:lnTo>
                    <a:pt x="99760" y="32476"/>
                  </a:lnTo>
                  <a:lnTo>
                    <a:pt x="97805" y="29225"/>
                  </a:lnTo>
                  <a:lnTo>
                    <a:pt x="90583" y="22733"/>
                  </a:lnTo>
                  <a:close/>
                </a:path>
                <a:path w="307339" h="222884">
                  <a:moveTo>
                    <a:pt x="180606" y="0"/>
                  </a:moveTo>
                  <a:lnTo>
                    <a:pt x="174868" y="2021"/>
                  </a:lnTo>
                  <a:lnTo>
                    <a:pt x="169255" y="5806"/>
                  </a:lnTo>
                  <a:lnTo>
                    <a:pt x="168975" y="13896"/>
                  </a:lnTo>
                  <a:lnTo>
                    <a:pt x="167566" y="26202"/>
                  </a:lnTo>
                  <a:lnTo>
                    <a:pt x="165653" y="95239"/>
                  </a:lnTo>
                  <a:lnTo>
                    <a:pt x="165748" y="110898"/>
                  </a:lnTo>
                  <a:lnTo>
                    <a:pt x="165869" y="126562"/>
                  </a:lnTo>
                  <a:lnTo>
                    <a:pt x="165994" y="173281"/>
                  </a:lnTo>
                  <a:lnTo>
                    <a:pt x="164365" y="180621"/>
                  </a:lnTo>
                  <a:lnTo>
                    <a:pt x="162054" y="192407"/>
                  </a:lnTo>
                  <a:lnTo>
                    <a:pt x="157075" y="194109"/>
                  </a:lnTo>
                  <a:lnTo>
                    <a:pt x="275875" y="194109"/>
                  </a:lnTo>
                  <a:lnTo>
                    <a:pt x="276680" y="190464"/>
                  </a:lnTo>
                  <a:lnTo>
                    <a:pt x="223242" y="190464"/>
                  </a:lnTo>
                  <a:lnTo>
                    <a:pt x="215165" y="188317"/>
                  </a:lnTo>
                  <a:lnTo>
                    <a:pt x="205960" y="149928"/>
                  </a:lnTo>
                  <a:lnTo>
                    <a:pt x="202974" y="100994"/>
                  </a:lnTo>
                  <a:lnTo>
                    <a:pt x="201253" y="45227"/>
                  </a:lnTo>
                  <a:lnTo>
                    <a:pt x="201127" y="39677"/>
                  </a:lnTo>
                  <a:lnTo>
                    <a:pt x="186492" y="792"/>
                  </a:lnTo>
                  <a:lnTo>
                    <a:pt x="180606" y="0"/>
                  </a:lnTo>
                  <a:close/>
                </a:path>
                <a:path w="307339" h="222884">
                  <a:moveTo>
                    <a:pt x="296915" y="36730"/>
                  </a:moveTo>
                  <a:lnTo>
                    <a:pt x="272328" y="71858"/>
                  </a:lnTo>
                  <a:lnTo>
                    <a:pt x="260581" y="101043"/>
                  </a:lnTo>
                  <a:lnTo>
                    <a:pt x="258087" y="107273"/>
                  </a:lnTo>
                  <a:lnTo>
                    <a:pt x="241923" y="146109"/>
                  </a:lnTo>
                  <a:lnTo>
                    <a:pt x="226227" y="181853"/>
                  </a:lnTo>
                  <a:lnTo>
                    <a:pt x="223242" y="190464"/>
                  </a:lnTo>
                  <a:lnTo>
                    <a:pt x="276680" y="190464"/>
                  </a:lnTo>
                  <a:lnTo>
                    <a:pt x="279641" y="177065"/>
                  </a:lnTo>
                  <a:lnTo>
                    <a:pt x="285655" y="150810"/>
                  </a:lnTo>
                  <a:lnTo>
                    <a:pt x="300827" y="85879"/>
                  </a:lnTo>
                  <a:lnTo>
                    <a:pt x="306326" y="61851"/>
                  </a:lnTo>
                  <a:lnTo>
                    <a:pt x="306783" y="55247"/>
                  </a:lnTo>
                  <a:lnTo>
                    <a:pt x="305437" y="39956"/>
                  </a:lnTo>
                  <a:lnTo>
                    <a:pt x="296915" y="36730"/>
                  </a:lnTo>
                  <a:close/>
                </a:path>
              </a:pathLst>
            </a:custGeom>
            <a:solidFill>
              <a:srgbClr val="4B4E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8"/>
            <p:cNvSpPr/>
            <p:nvPr/>
          </p:nvSpPr>
          <p:spPr>
            <a:xfrm>
              <a:off x="3218755" y="6976129"/>
              <a:ext cx="424815" cy="0"/>
            </a:xfrm>
            <a:custGeom>
              <a:avLst/>
              <a:gdLst/>
              <a:ahLst/>
              <a:cxnLst/>
              <a:rect l="l" t="t" r="r" b="b"/>
              <a:pathLst>
                <a:path w="424814">
                  <a:moveTo>
                    <a:pt x="0" y="0"/>
                  </a:moveTo>
                  <a:lnTo>
                    <a:pt x="424332" y="0"/>
                  </a:lnTo>
                </a:path>
              </a:pathLst>
            </a:custGeom>
            <a:ln w="25704">
              <a:solidFill>
                <a:srgbClr val="4B4E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29"/>
            <p:cNvSpPr/>
            <p:nvPr/>
          </p:nvSpPr>
          <p:spPr>
            <a:xfrm>
              <a:off x="2007047" y="6664161"/>
              <a:ext cx="612901" cy="61290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41"/>
          <p:cNvSpPr txBox="1"/>
          <p:nvPr/>
        </p:nvSpPr>
        <p:spPr>
          <a:xfrm>
            <a:off x="1689797" y="3739228"/>
            <a:ext cx="12315441" cy="1515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1000"/>
              </a:lnSpc>
              <a:spcBef>
                <a:spcPts val="100"/>
              </a:spcBef>
            </a:pPr>
            <a:r>
              <a:rPr sz="4400" dirty="0">
                <a:latin typeface="Myriad Pro"/>
                <a:cs typeface="Myriad Pro"/>
              </a:rPr>
              <a:t>Лидер </a:t>
            </a:r>
            <a:r>
              <a:rPr lang="ru-RU" sz="4400" dirty="0">
                <a:latin typeface="Myriad Pro"/>
                <a:cs typeface="Myriad Pro"/>
              </a:rPr>
              <a:t>в сфере </a:t>
            </a:r>
            <a:r>
              <a:rPr sz="4400" dirty="0">
                <a:latin typeface="Myriad Pro"/>
                <a:cs typeface="Myriad Pro"/>
              </a:rPr>
              <a:t>безопасности </a:t>
            </a:r>
            <a:r>
              <a:rPr lang="ru-RU" sz="4400" dirty="0">
                <a:latin typeface="Myriad Pro"/>
                <a:cs typeface="Myriad Pro"/>
              </a:rPr>
              <a:t>и учёта рабочего времени</a:t>
            </a:r>
            <a:r>
              <a:rPr sz="4400" dirty="0">
                <a:latin typeface="Myriad Pro"/>
                <a:cs typeface="Myriad Pro"/>
              </a:rPr>
              <a:t> </a:t>
            </a:r>
            <a:endParaRPr sz="4400" dirty="0">
              <a:latin typeface="Myriad Pro"/>
              <a:cs typeface="Myriad Pro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26" y="2038423"/>
            <a:ext cx="7236524" cy="16282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41476</Words>
  <Application>WPS Presentation</Application>
  <PresentationFormat>Custom</PresentationFormat>
  <Paragraphs>2090</Paragraphs>
  <Slides>95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95</vt:i4>
      </vt:variant>
    </vt:vector>
  </HeadingPairs>
  <TitlesOfParts>
    <vt:vector size="110" baseType="lpstr">
      <vt:lpstr>Arial</vt:lpstr>
      <vt:lpstr>SimSun</vt:lpstr>
      <vt:lpstr>Wingdings</vt:lpstr>
      <vt:lpstr>Myriad Pro</vt:lpstr>
      <vt:lpstr>MyriadPro-Light</vt:lpstr>
      <vt:lpstr>Arial</vt:lpstr>
      <vt:lpstr>Calibri</vt:lpstr>
      <vt:lpstr>Segoe Print</vt:lpstr>
      <vt:lpstr>Microsoft YaHei</vt:lpstr>
      <vt:lpstr/>
      <vt:lpstr>Arial Unicode MS</vt:lpstr>
      <vt:lpstr>Times New Roman</vt:lpstr>
      <vt:lpstr>Arial Rounded MT Bold</vt:lpstr>
      <vt:lpstr>MyriadPro-Semibold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ZKBioSecurity_Final_27,March,2018</dc:title>
  <dc:creator/>
  <cp:lastModifiedBy>Никита</cp:lastModifiedBy>
  <cp:revision>290</cp:revision>
  <dcterms:created xsi:type="dcterms:W3CDTF">2018-04-17T02:40:00Z</dcterms:created>
  <dcterms:modified xsi:type="dcterms:W3CDTF">2018-09-12T07:58:37Z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2018-03-27T00:00:00Z</vt:filetime>
  </property>
  <property fmtid="{D5CDD505-2E9C-101B-9397-08002B2CF9AE}" pid="3" name="Creator">
    <vt:lpwstr>Adobe Illustrator CC 2015.3 (Macintosh)</vt:lpwstr>
  </property>
  <property fmtid="{D5CDD505-2E9C-101B-9397-08002B2CF9AE}" pid="4" name="LastSaved">
    <vt:filetime>2018-04-17T00:00:00Z</vt:filetime>
  </property>
  <property fmtid="{D5CDD505-2E9C-101B-9397-08002B2CF9AE}" pid="5" name="KSOProductBuildVer">
    <vt:lpwstr>1033-10.2.0.7456</vt:lpwstr>
  </property>
</Properties>
</file>